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notesSlides/notesSlide3.xml" ContentType="application/vnd.openxmlformats-officedocument.presentationml.notesSlide+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notesSlides/notesSlide4.xml" ContentType="application/vnd.openxmlformats-officedocument.presentationml.notesSlide+xml"/>
  <Override PartName="/ppt/ink/ink811.xml" ContentType="application/inkml+xml"/>
  <Override PartName="/ppt/ink/ink81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notesSlides/notesSlide7.xml" ContentType="application/vnd.openxmlformats-officedocument.presentationml.notesSlide+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notesSlides/notesSlide8.xml" ContentType="application/vnd.openxmlformats-officedocument.presentationml.notesSlide+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notesSlides/notesSlide9.xml" ContentType="application/vnd.openxmlformats-officedocument.presentationml.notesSlide+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notesSlides/notesSlide10.xml" ContentType="application/vnd.openxmlformats-officedocument.presentationml.notesSlide+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notesSlides/notesSlide11.xml" ContentType="application/vnd.openxmlformats-officedocument.presentationml.notesSlide+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notesSlides/notesSlide12.xml" ContentType="application/vnd.openxmlformats-officedocument.presentationml.notesSlide+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notesSlides/notesSlide13.xml" ContentType="application/vnd.openxmlformats-officedocument.presentationml.notesSlide+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notesSlides/notesSlide14.xml" ContentType="application/vnd.openxmlformats-officedocument.presentationml.notesSlide+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notesSlides/notesSlide15.xml" ContentType="application/vnd.openxmlformats-officedocument.presentationml.notesSlide+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370" r:id="rId3"/>
    <p:sldId id="1527" r:id="rId4"/>
    <p:sldId id="423" r:id="rId5"/>
    <p:sldId id="383" r:id="rId6"/>
    <p:sldId id="424" r:id="rId7"/>
    <p:sldId id="425" r:id="rId8"/>
    <p:sldId id="426" r:id="rId9"/>
    <p:sldId id="427" r:id="rId10"/>
    <p:sldId id="384" r:id="rId11"/>
    <p:sldId id="387" r:id="rId12"/>
    <p:sldId id="974" r:id="rId13"/>
    <p:sldId id="390" r:id="rId14"/>
    <p:sldId id="391" r:id="rId15"/>
    <p:sldId id="392" r:id="rId16"/>
    <p:sldId id="393" r:id="rId17"/>
    <p:sldId id="394" r:id="rId18"/>
    <p:sldId id="395" r:id="rId19"/>
    <p:sldId id="830" r:id="rId20"/>
    <p:sldId id="975" r:id="rId21"/>
    <p:sldId id="833" r:id="rId22"/>
    <p:sldId id="453" r:id="rId23"/>
    <p:sldId id="1203" r:id="rId24"/>
    <p:sldId id="1204" r:id="rId25"/>
    <p:sldId id="1362" r:id="rId26"/>
    <p:sldId id="1206" r:id="rId27"/>
    <p:sldId id="1207" r:id="rId28"/>
    <p:sldId id="1208" r:id="rId29"/>
    <p:sldId id="1364" r:id="rId30"/>
    <p:sldId id="1211" r:id="rId31"/>
    <p:sldId id="1212" r:id="rId32"/>
    <p:sldId id="1213" r:id="rId33"/>
    <p:sldId id="1214" r:id="rId34"/>
    <p:sldId id="1215" r:id="rId35"/>
    <p:sldId id="1361" r:id="rId36"/>
    <p:sldId id="1216" r:id="rId37"/>
    <p:sldId id="1255" r:id="rId38"/>
    <p:sldId id="1218" r:id="rId39"/>
    <p:sldId id="1219" r:id="rId40"/>
    <p:sldId id="1222" r:id="rId41"/>
    <p:sldId id="1223" r:id="rId42"/>
    <p:sldId id="1224" r:id="rId43"/>
    <p:sldId id="1225" r:id="rId44"/>
    <p:sldId id="1256"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6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1.797"/>
    </inkml:context>
    <inkml:brush xml:id="br0">
      <inkml:brushProperty name="width" value="0.025" units="cm"/>
      <inkml:brushProperty name="height" value="0.025" units="cm"/>
    </inkml:brush>
  </inkml:definitions>
  <inkml:trace contextRef="#ctx0" brushRef="#br0">2 0 14510,'-2'7'10224,"10"12"-7875,10 17-1939,-3-8 112,34 56 173,-44-78-763,-1 0 0,0-1 0,1 1 0,0-1 0,0 0 0,1-1 0,-1 1 0,1-1 0,0 0 0,11 5 0,-15-8-294,0 0 0,0 0 0,0-1 0,0 1 0,0-1-1,1 1 1,-1-1 0,0 0 0,0 0 0,0 0 0,0 0-1,0 0 1,0-1 0,0 1 0,1-1 0,-1 1-1,0-1 1,0 0 0,0 1 0,-1-1 0,1 0 0,0 0-1,0-1 1,0 1 0,-1 0 0,1-1 0,-1 1 0,1-1-1,-1 1 1,1-1 0,0-1 0,13-20-7523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6.300"/>
    </inkml:context>
    <inkml:brush xml:id="br0">
      <inkml:brushProperty name="width" value="0.025" units="cm"/>
      <inkml:brushProperty name="height" value="0.025" units="cm"/>
    </inkml:brush>
  </inkml:definitions>
  <inkml:trace contextRef="#ctx0" brushRef="#br0">139 7 16528,'0'0'3128,"-9"-2"-929,7 2-2079,-6-1 302,0 0 0,1 1 0,-1 0 0,0 0 0,-13 2-1,18-1-348,0-1-1,0 1 0,0 1 0,0-1 0,0 0 0,0 1 1,0-1-1,1 1 0,-1 0 0,0 0 0,1 0 1,0 0-1,-1 0 0,1 1 0,0-1 0,0 1 0,0-1 1,1 1-1,-4 6 0,2-3 26,1-1 1,0 1-1,0 0 0,0 0 1,1 1-1,0-1 0,0 0 1,0 1-1,1-1 1,0 0-1,1 12 0,0-16-67,-1 1-1,1 0 1,0-1-1,-1 1 0,1-1 1,0 0-1,1 1 1,-1-1-1,0 0 0,1 1 1,-1-1-1,1 0 1,-1 0-1,1 0 0,0-1 1,0 1-1,0 0 1,0-1-1,0 1 0,1-1 1,-1 0-1,0 1 1,1-1-1,-1 0 1,0 0-1,1-1 0,-1 1 1,1 0-1,4-1 1,0 1 81,-1-1 0,1 0 1,0 0-1,-1-1 1,1 0-1,-1 0 0,1 0 1,-1-1-1,1 0 1,-1 0-1,0-1 0,0 0 1,0 0-1,-1 0 1,1-1-1,-1 0 0,1 0 1,-1 0-1,0 0 1,-1-1-1,1 0 0,-1 0 1,0 0-1,0-1 1,-1 1-1,1-1 0,-1 0 1,-1 0-1,1 0 1,-1 0-1,0-1 0,0 1 1,-1-1-1,0 1 1,1-10-1,-2 14-103,-1 0 0,1 0-1,-1 0 1,0 0 0,1 0-1,-1 1 1,0-1 0,0 0 0,0 0-1,0 0 1,0 1 0,-1-1 0,1 1-1,0-1 1,-1 1 0,1-1 0,-1 1-1,0 0 1,1 0 0,-1 0 0,0 0-1,0 0 1,0 0 0,0 0 0,0 0-1,0 1 1,0-1 0,0 1-1,0 0 1,0-1 0,0 1 0,0 0-1,0 0 1,0 0 0,0 1 0,-4 0-1,4-1-208,-1 0 0,1 1 0,0-1-1,-1 1 1,1 0 0,0 0 0,0 0-1,-1 0 1,1 0 0,0 0-1,0 1 1,0-1 0,0 1 0,-2 2-1,2-2-267,1 0 0,0-1 0,0 1 0,0 0-1,0 0 1,0-1 0,1 1 0,-1 0-1,1 0 1,-1 0 0,1 0 0,-1 0 0,1 0-1,0 0 1,0 0 0,0 0 0,0 0 0,1 0-1,-1 0 1,1 3 0,4 6-6808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715"/>
    </inkml:context>
    <inkml:brush xml:id="br0">
      <inkml:brushProperty name="width" value="0.025" units="cm"/>
      <inkml:brushProperty name="height" value="0.025" units="cm"/>
    </inkml:brush>
  </inkml:definitions>
  <inkml:trace contextRef="#ctx0" brushRef="#br0">61 191 2114,'0'0'26532,"-9"1"-26324,-27 5 267,35-5-452,1-1 0,-1 0 0,0 1 0,0-1 0,0 1 1,0-1-1,1 1 0,-1-1 0,0 1 0,1-1 0,-1 1 0,0 0 0,1-1 0,-1 1 0,1 0 0,-1-1 0,1 1 0,-1 0 1,1 0-1,-1 0 0,1-1 0,0 1 0,-1 0 0,1 0 0,0 0 0,0 0 0,0 0 0,0 0 0,0 0 0,0 0 0,0-1 0,0 1 1,0 0-1,0 0 0,0 0 0,1 0 0,-1 0 0,0 0 0,1-1 0,-1 1 0,1 0 0,-1 0 0,0 0 0,1-1 0,0 1 1,-1 0-1,1-1 0,-1 1 0,1 0 0,0-1 0,0 1 0,-1-1 0,1 1 0,0-1 0,0 1 0,0-1 0,-1 0 0,1 1 1,0-1-1,0 0 0,1 1 0,8-2 8,-1-1 1,0 1-1,-1-1 1,1-1-1,0 0 1,0 0-1,-1 0 1,0-1-1,0-1 1,0 1-1,0-1 1,-1 0-1,0-1 1,0 0-1,0 0 1,-1-1 0,11-12-1,3-7-237,-1-1 0,-1-1 0,22-45 1,-59 109-840,6-13 1381,-17 42 0,27-57-803,1-1 0,0 1 0,0 0 0,1-1 0,0 1 0,0 0 0,1 0 0,0 0 0,0-1 0,2 12 0,-2-18 4,0 0-1,1 0 1,-1 1 0,1-1-1,-1 0 1,1 0-1,-1 0 1,1 0 0,0 0-1,-1 0 1,1 0-1,0 0 1,0 0-1,0 0 1,0-1 0,0 1-1,0 0 1,0-1-1,0 1 1,1 0-1,11 3-8776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8.638"/>
    </inkml:context>
    <inkml:brush xml:id="br0">
      <inkml:brushProperty name="width" value="0.025" units="cm"/>
      <inkml:brushProperty name="height" value="0.025" units="cm"/>
    </inkml:brush>
  </inkml:definitions>
  <inkml:trace contextRef="#ctx0" brushRef="#br0">93 23 6951,'-21'0'3112,"16"1"-2626,0 0 0,-1-1 0,1 1-1,-1-2 1,0 1 0,1 0 0,-1-1-1,1 0 1,0-1 0,-1 1 0,-6-4-1,12 5-430,0 0-1,1-1 0,-1 1 0,0 0 0,0-1 0,0 1 0,1 0 1,-1 0-1,0-1 0,0 1 0,1 0 0,-1 0 0,0-1 0,0 1 1,1 0-1,-1 0 0,0 0 0,1 0 0,-1-1 0,0 1 0,1 0 1,-1 0-1,1 0 0,-1 0 0,0 0 0,1 0 0,-1 0 0,0 0 1,1 0-1,-1 0 0,0 0 0,1 0 0,-1 0 0,1 1 0,446-11 3473,-297 12-3290,684 27 558,-110-1-666,318-21 698,-1168-5-7222,47-2-775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29.493"/>
    </inkml:context>
    <inkml:brush xml:id="br0">
      <inkml:brushProperty name="width" value="0.025" units="cm"/>
      <inkml:brushProperty name="height" value="0.025" units="cm"/>
    </inkml:brush>
  </inkml:definitions>
  <inkml:trace contextRef="#ctx0" brushRef="#br0">0 367 15759,'0'0'1351,"10"-11"-561,-3 3-734,0 0 1,0 1 0,1 0 0,0 0 0,1 0-1,-1 1 1,1 1 0,0 0 0,1 0-1,10-4 1,59-16-13,1 4 0,1 4-1,0 3 1,86-4 0,338 7-33,-399 12 10,497 10 503,529-12 2353,-66-79-751,-64 5-50,2 44-257,-872 38-2597,221 39 0,-346-45 626,84 11-3782,-10-8-3150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177"/>
    </inkml:context>
    <inkml:brush xml:id="br0">
      <inkml:brushProperty name="width" value="0.025" units="cm"/>
      <inkml:brushProperty name="height" value="0.025" units="cm"/>
    </inkml:brush>
  </inkml:definitions>
  <inkml:trace contextRef="#ctx0" brushRef="#br0">1 259 20692,'0'0'2695,"9"4"-1093,-5-2-1480,0-1-1,0 0 1,1 1-1,-1-2 1,1 1 0,-1 0-1,0-1 1,1 0-1,-1 0 1,1 0-1,-1-1 1,1 1 0,5-3-1,0 0 46,0-1-1,0 0 1,0 0-1,-1-1 1,16-11-1,10-8-17,44-39 1,-69 54-143,-1 0 1,0 0 0,0-1 0,-1-1-1,0 1 1,-1-1 0,0-1 0,9-19 0,-15 30-6,-1-1 0,1 1 1,-1-1-1,1 1 1,-1-1-1,0 1 0,0-1 1,1 1-1,-1-1 1,0 0-1,0 1 0,-1-1 1,1 1-1,0-3 1,-1 4-4,1-1 0,0 1 1,-1-1-1,1 1 1,0 0-1,-1-1 0,1 1 1,0 0-1,-1-1 0,1 1 1,-1 0-1,1-1 1,-1 1-1,1 0 0,-1 0 1,1-1-1,0 1 0,-1 0 1,0 0-1,1 0 1,-1 0-1,1 0 0,-1 0 1,1 0-1,-1 0 0,1 0 1,-1 0-1,-4 1-7,1 0 1,0 0-1,0 0 0,0 1 0,1-1 1,-1 1-1,0 0 0,1 0 1,-5 3-1,-10 9 3,1 1-1,0 0 1,1 1 0,-25 32 0,32-35 61,0-1 0,1 1 0,0 1 0,1 0 0,0 0 0,1 0 0,-7 30 0,12-43-51,1 1 1,-1-1-1,1 0 1,0 1 0,0-1-1,0 0 1,0 1 0,0-1-1,0 0 1,0 1-1,0-1 1,0 0 0,1 1-1,-1-1 1,0 0 0,1 1-1,-1-1 1,1 0-1,0 0 1,-1 1 0,1-1-1,0 0 1,0 0 0,0 0-1,0 0 1,0 0-1,0 0 1,0 0 0,0 0-1,0-1 1,0 1 0,0 0-1,1-1 1,-1 1-1,0-1 1,0 1 0,1-1-1,-1 1 1,0-1 0,1 0-1,-1 0 1,0 0 0,1 0-1,-1 0 1,1 0-1,-1 0 1,0 0 0,1 0-1,-1-1 1,2 0 0,9 0 89,-1-2 0,0 1 0,0-2 1,19-7-1,46-27 283,21-9-267,-86 43-107,0 0 0,0 1 1,0 0-1,0 0 0,0 2 1,1-1-1,11 1 0,-22 1 9,0 0 0,0 0 0,0 1 0,0-1 0,0 0 0,0 0 0,1 1 0,-1-1 0,0 1 0,0-1 0,0 1 0,-1 0 0,1-1 1,0 1-1,0 0 0,0-1 0,0 1 0,-1 0 0,1 0 0,0 0 0,-1 0 0,1 0 0,0 0 0,0 2 0,7 34 696,-8-23-287,0-1 0,-1 0 0,-5 23 0,4-13-248,10-32-72,14-37-42,-16 25-60,0 0 0,-2 0 0,-1-1 0,2-39 0,-5 60-113,0 1-1,0-1 1,1 0-1,-1 0 1,0 1-1,0-1 1,0 0-1,1 1 1,-1-1-1,0 0 1,1 1-1,-1-1 1,0 1-1,1-1 1,-1 1-1,1-1 1,-1 1-1,1-1 1,-1 1-1,1-1 1,0 1-1,-1-1 1,1 1-1,-1 0 1,1-1-1,0 1 1,-1 0-1,1 0 1,1-1-1,24-1-7006,-13 2 3269,10-3-5091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518"/>
    </inkml:context>
    <inkml:brush xml:id="br0">
      <inkml:brushProperty name="width" value="0.025" units="cm"/>
      <inkml:brushProperty name="height" value="0.025" units="cm"/>
    </inkml:brush>
  </inkml:definitions>
  <inkml:trace contextRef="#ctx0" brushRef="#br0">218 14 12844,'0'0'13319,"-11"-3"-10212,0 0-2775,0 1-1,0 0 1,0 0 0,0 1-1,0 1 1,-21 1-1,27-1-280,1 1 0,-1-1 1,0 1-1,1 0 0,-1 1 0,1-1 0,-1 1 0,1 0 0,-1 0 0,1 0 1,0 1-1,0-1 0,0 1 0,1 0 0,-1 0 0,1 0 0,-1 1 0,1-1 1,0 1-1,0 0 0,1 0 0,-3 4 0,4-6-59,0-1 0,1 0 1,-1 1-1,1-1 0,-1 0 0,1 1 1,0-1-1,0 0 0,0 1 0,0-1 1,0 1-1,0-1 0,0 1 0,0-1 1,0 0-1,0 1 0,1-1 0,-1 0 1,1 1-1,-1-1 0,1 0 0,0 1 1,-1-1-1,1 0 0,0 0 0,0 0 1,0 0-1,0 1 0,0-1 0,0-1 1,0 1-1,0 0 0,0 0 0,0 0 1,1 0-1,-1-1 0,0 1 0,0-1 1,1 1-1,-1-1 0,3 1 0,8 3-122,0-1 0,1 0 0,23 2-1,-14-2 22,-12-1 58,0 0 0,0 1-1,-1 0 1,1 0-1,-1 1 1,10 5-1,-18-8 56,0-1-1,0 1 0,0-1 1,0 1-1,0 0 0,0 0 0,-1 0 1,1-1-1,0 1 0,0 0 1,-1 0-1,1 0 0,0 0 1,-1 0-1,1 0 0,-1 0 1,0 0-1,1 0 0,-1 1 1,0-1-1,1 0 0,-1 0 0,0 2 1,-1-1 30,0 1 0,0-1 1,0 0-1,0 0 0,0 0 0,0 0 1,-1 0-1,1 0 0,-1-1 1,1 1-1,-1 0 0,0-1 0,0 1 1,1-1-1,-1 1 0,0-1 0,-3 1 1,-14 11 116,-2-2 0,-28 13 1,43-21-139,-1 0 1,0-1 0,0 0 0,0 0-1,-1 0 1,1-1 0,0 0 0,0-1 0,-1 1-1,1-1 1,-13-2 0,20 2-39,-1-1 0,0 1-1,1-1 1,-1 1 0,0-1 0,1 1 0,-1-1-1,0 1 1,1-1 0,-1 0 0,1 1-1,-1-1 1,1 0 0,0 1 0,-1-1 0,1 0-1,0 0 1,-1 1 0,1-1 0,0 0 0,0 0-1,-1 1 1,1-1 0,0 0 0,0 0 0,0 0-1,0 0 1,0 1 0,1-1 0,-1 0 0,0 0-1,0 0 1,0 1 0,1-1 0,0-1-1,12-29-3379,7 10-3236,3 1-2840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3.954"/>
    </inkml:context>
    <inkml:brush xml:id="br0">
      <inkml:brushProperty name="width" value="0.025" units="cm"/>
      <inkml:brushProperty name="height" value="0.025" units="cm"/>
    </inkml:brush>
  </inkml:definitions>
  <inkml:trace contextRef="#ctx0" brushRef="#br0">37 300 19090,'0'0'7677,"10"-8"-5115,0 1-2120,59-46 1375,-65 50-1795,0 0 0,-1 0 0,0 0 0,0-1 0,0 0 0,0 0 0,0 1 0,-1-2 0,1 1-1,-1 0 1,0 0 0,-1-1 0,1 1 0,-1-1 0,0 1 0,1-9 0,-2 12-30,0 0 1,-1 1-1,1-1 1,0 1-1,-1-1 1,1 1-1,-1-1 1,1 1-1,-1 0 1,1-1-1,-1 1 1,1-1-1,-1 1 1,1 0-1,-1 0 1,0-1-1,1 1 1,-1 0-1,1 0 1,-1 0-1,0-1 1,1 1-1,-1 0 1,0 0-1,1 0 1,-1 0-1,0 0 1,1 0-1,-1 1 1,1-1-1,-2 0 1,-23 5-89,17-1 88,1 1 0,0 0 1,-1 0-1,2 0 1,-1 1-1,0 0 0,1 0 1,0 1-1,1-1 1,0 1-1,-8 14 1,7-11 26,0 0 0,1 1 0,1-1 0,0 1 0,0 0 0,1 0 0,1 1 0,-3 17 0,5-27-11,0 1-1,0-1 1,0 0 0,0 1 0,0-1 0,0 1 0,1-1 0,-1 1 0,1-1 0,0 0 0,-1 1 0,1-1-1,0 0 1,0 0 0,1 0 0,-1 0 0,0 1 0,1-2 0,-1 1 0,1 0 0,0 0 0,3 2-1,-2-2-21,1 0-1,-1 0 1,1-1-1,0 0 1,0 1-1,0-1 0,-1-1 1,1 1-1,0-1 1,0 1-1,0-1 0,8-1 1,-1 0-260,1 0-1,0-2 1,-1 1-1,1-2 1,-1 1 0,0-1-1,0-1 1,18-11 0,-14 5-603,-1 0 0,0-1 0,-1-1 0,-1-1 0,0 0 0,0 0 0,-2-1 0,0 0 0,9-20 0,4-12-3806,31-95 1,-48 117 3834,-5 16 2008,-5 13 4641,-10 22-3667,-18 44 1,26-56-1934,1 1 1,1-1-1,0 1 0,2 0 0,-1 0 0,2 0 1,0 0-1,2 28 0,-1-41-243,0-1 1,1 1-1,-1-1 0,1 0 1,0 1-1,-1-1 0,1 1 1,0-1-1,0 0 0,0 0 0,0 1 1,0-1-1,0 0 0,0 0 1,0 0-1,0 0 0,0 0 1,1 0-1,-1-1 0,0 1 1,1 0-1,-1-1 0,1 1 1,-1 0-1,1-1 0,-1 0 1,1 1-1,-1-1 0,3 0 0,2 1-976,0-1 0,0 0 0,-1 0 0,1 0 0,0-1 0,-1 0 0,7-2-1,11-7-6465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4.410"/>
    </inkml:context>
    <inkml:brush xml:id="br0">
      <inkml:brushProperty name="width" value="0.025" units="cm"/>
      <inkml:brushProperty name="height" value="0.025" units="cm"/>
    </inkml:brush>
  </inkml:definitions>
  <inkml:trace contextRef="#ctx0" brushRef="#br0">0 307 6342,'0'0'17707,"1"10"-16265,4 31-834,-5-40-595,1 1-1,-1-1 1,1 0 0,-1 0-1,1 0 1,0 0-1,0 0 1,-1 0-1,1 0 1,0 0-1,0 0 1,0-1 0,0 1-1,0 0 1,0-1-1,0 1 1,0 0-1,0-1 1,1 1-1,-1-1 1,0 0 0,0 1-1,0-1 1,1 0-1,-1 0 1,0 0-1,0 0 1,1 0-1,-1 0 1,0 0 0,2 0-1,38-6 190,-29 2-411,0-1 1,0 0-1,0-1 1,-1 0 0,1-1-1,-2-1 1,1 1 0,-1-2-1,0 1 1,-1-2-1,0 1 1,0-1 0,-1 0-1,7-12 1,8-13-893,-2-2 1,34-77-1,-40 70 1310,-13 29 1462,-14 30 1985,0 6-3207,1 0-1,1 1 0,1 0 1,2 0-1,0 1 1,1 0-1,1 0 0,1 0 1,1 1-1,1-1 1,1 1-1,2 0 1,3 27-1,-3-45-441,0 0 0,1 0 0,0 0 0,0 0 0,6 10 0,-7-14-71,0 0 0,0 0 0,0-1-1,1 1 1,-1 0 0,0-1-1,0 1 1,1-1 0,-1 1 0,1-1-1,0 0 1,-1 0 0,1 0-1,0 0 1,0 0 0,-1 0-1,1 0 1,0 0 0,0-1 0,0 1-1,3 0 1,-4-2-15,0 0 0,0 1 0,-1-1 0,1 0 0,0 1 0,0-1 0,-1 0 0,1 0 0,-1 0 0,1 1 0,-1-1 0,1 0 0,-1 0 0,1 0 0,-1 0 0,0 0 0,1 0 0,-1 0 0,0 0 0,0 0 0,0 0 0,0 0 0,0 0 0,0 0 0,0 0 0,0 0 0,-1-1 0,-1-33-1510,1 28 1520,-1 1-1,-1 0 1,1 0-1,-1 0 1,0 0-1,0 0 1,0 1-1,-1 0 1,0-1-1,0 1 1,0 0-1,-7-5 1,-9-7 636,-37-26 0,20 17 1183,36 26-1698,1-1 0,-1 1 0,1 0 0,0 0 1,-1-1-1,1 1 0,-1 0 0,1-1 1,0 1-1,-1 0 0,1-1 0,-1 1 0,1-1 1,0 1-1,0 0 0,-1-1 0,1 1 0,0-1 1,0 1-1,0-1 0,-1 1 0,1-1 0,0 1 1,0-1-1,0 1 0,0-1 0,0 1 0,0-1 1,0 1-1,0-1 0,0 1 0,0-1 0,0 1 1,1-1-1,-1 1 0,0-1 0,0 1 0,0-1 1,1 1-1,-1-1 0,0 1 0,0-1 0,1 1 1,-1 0-1,0-1 0,1 1 0,-1 0 0,1-1 1,-1 1-1,0 0 0,1-1 0,-1 1 0,1 0 1,-1 0-1,1-1 0,-1 1 0,1 0 0,-1 0 1,1 0-1,-1 0 0,1 0 0,-1 0 0,1 0 1,0 0-1,47-10-336,-34 8 474,5-2-275,52-10-1884,-23 1-2490,2-4-3735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218"/>
    </inkml:context>
    <inkml:brush xml:id="br0">
      <inkml:brushProperty name="width" value="0.025" units="cm"/>
      <inkml:brushProperty name="height" value="0.025" units="cm"/>
    </inkml:brush>
  </inkml:definitions>
  <inkml:trace contextRef="#ctx0" brushRef="#br0">116 91 16944,'0'0'4185,"-9"-6"-736,-29-17-684,37 22-2713,-1 0 0,1 1-1,0-1 1,-1 1 0,1-1-1,-1 1 1,1 0 0,0 0-1,-1-1 1,1 1 0,-1 0 0,1 0-1,-1 0 1,1 1 0,-1-1-1,1 0 1,0 0 0,-1 1-1,1-1 1,-1 1 0,1-1 0,0 1-1,-1 0 1,1-1 0,0 1-1,0 0 1,0 0 0,0 0-1,0 0 1,0 0 0,0 0-1,0 0 1,0 0 0,0 0 0,0 1-1,0-1 1,0 2 0,-2 3-23,0 1 0,1-1 1,-1 1-1,1 0 1,-1 11-1,1-10-16,1 1 0,0-1-1,0 1 1,1 0 0,0-1 0,1 1 0,3 16 0,-3-22-13,0 0 1,0 0-1,0 0 1,0 0-1,1 0 1,-1-1 0,1 1-1,0-1 1,0 1-1,0-1 1,0 0-1,0 1 1,0-1 0,1 0-1,-1-1 1,1 1-1,-1 0 1,1-1-1,0 1 1,0-1-1,-1 0 1,1 0 0,0 0-1,0 0 1,4 0-1,6 1 8,0-1 0,-1-1 0,1 0 0,0-1 0,-1 0-1,1-1 1,-1-1 0,1 1 0,-1-2 0,0 0 0,0 0-1,0-2 1,-1 1 0,0-1 0,0-1 0,12-8 0,-14 8-9,0 1 1,0-2 0,-1 1 0,0-1-1,0-1 1,-1 1 0,0-1-1,-1 0 1,0-1 0,0 0 0,-1 0-1,0 0 1,0 0 0,-1-1 0,-1 0-1,0 0 1,-1 0 0,2-15-1,-4 26 2,1-1-1,-1 1 0,0-1 1,0 0-1,0 1 0,0-1 1,0 1-1,0-1 0,0 0 1,0 1-1,0-1 0,0 1 1,0-1-1,0 1 0,-1-1 1,1 0-1,0 1 0,0-1 1,-1 1-1,1-1 0,0 1 1,-1-1-1,1 1 0,0-1 1,-1 1-1,1-1 0,-1 1 1,1 0-1,-1-1 0,1 1 1,-1 0-1,1-1 0,-1 1 1,1 0-1,-1 0 0,0-1 1,1 1-1,-1 0 0,1 0 0,-1 0 1,1 0-1,-1 0 0,0 0 1,1 0-1,-1 0 0,1 0 1,-1 0-1,0 0 0,1 0 1,-1 0-1,1 1 0,-1-1 1,0 0-1,1 0 0,-1 1 1,0-1-1,-2 2 7,0 0 0,-1-1 0,1 1-1,0 1 1,0-1 0,0 0 0,1 1 0,-5 4 0,1 0 129,1 0 0,0 1 1,1-1-1,-1 1 0,2 1 1,-1-1-1,1 0 0,0 1 1,1 0-1,0 0 0,0-1 1,0 18-1,2-25-116,0 1 0,0 0 0,1 0 0,-1 0 0,1-1 0,0 1 0,-1 0 0,1-1 0,0 1 0,0-1 0,0 1 0,0-1 0,0 1 0,0-1 0,0 0 0,1 1 0,-1-1 0,0 0 0,1 0 0,-1 0 0,1 0 0,-1 0 0,1 0 0,0-1 0,-1 1 0,1 0 0,0-1 0,0 1 0,-1-1 0,1 0 0,0 0 0,0 1 1,-1-1-1,1 0 0,0 0 0,0-1 0,2 1 0,5-1 40,-1 1 1,1-1-1,-1-1 1,1 1 0,-1-1-1,16-7 1,-12 4-61,0-1 0,0 0 0,-1-1 0,0 0 0,0-1 0,-1 0 0,0 0 0,-1-2 0,1 1 0,-2-1 0,1 0 0,-1-1 0,9-17 0,-25 46-18,2-5 8,0-1-1,1 1 1,1-1-1,0 1 1,0 1-1,1-1 1,1 0-1,-1 17 1,3-29 12,1 1 1,-1 0-1,1-1 1,-1 1-1,1-1 1,0 1-1,0 0 1,0-1-1,-1 0 1,1 1-1,1-1 1,-1 0-1,0 1 1,0-1-1,0 0 1,1 0-1,-1 0 1,0 0-1,1 0 1,-1 0-1,1 0 1,-1-1-1,1 1 1,0-1-1,-1 1 1,1-1-1,0 1 1,-1-1-1,1 0 1,0 0-1,-1 0 1,1 0-1,0 0 0,0 0 1,-1 0-1,3-1 1,4 0 0,1 0 0,-1 0 0,1 0-1,-1-1 1,0-1 0,10-3 0,-7 0-4,0 0 0,0-1 0,0 0 0,0 0 0,-1-1 0,-1-1 0,1 0-1,-2 0 1,1-1 0,-1 0 0,0 0 0,-1-1 0,0 0 0,6-14 0,-24 76-1077,10-18-1452,8-9-5943,6-14-1339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5.640"/>
    </inkml:context>
    <inkml:brush xml:id="br0">
      <inkml:brushProperty name="width" value="0.025" units="cm"/>
      <inkml:brushProperty name="height" value="0.025" units="cm"/>
    </inkml:brush>
  </inkml:definitions>
  <inkml:trace contextRef="#ctx0" brushRef="#br0">91 264 16303,'-9'3'4629,"7"-2"-4361,-44 24 4141,44-23-4112,-1 0 0,0 0 0,1 0 0,-1 0 0,1 1 0,0-1 0,0 1 0,0 0 0,0-1 0,0 1 0,0 0 0,1 0 0,-1 0 0,1 0 0,0 0 0,-1 5 0,2-8-260,0 1 0,0 0 0,0 0 0,0 0-1,0 0 1,1 0 0,-1 0 0,0 0 0,0 0 0,1-1-1,-1 1 1,1 0 0,-1 0 0,1 0 0,-1-1-1,1 1 1,-1 0 0,1 0 0,-1-1 0,1 1 0,0 0-1,-1-1 1,1 1 0,0-1 0,0 1 0,0-1 0,-1 0-1,1 1 1,0-1 0,0 0 0,0 1 0,0-1-1,0 0 1,0 0 0,0 0 0,-1 0 0,3 0 0,42 1-53,-34-2 116,2 0-168,1-1-1,-1 0 0,0-2 1,0 1-1,0-1 0,0-1 1,-1-1-1,0 1 0,0-2 1,0 0-1,-1 0 0,0-1 1,-1 0-1,1-1 0,9-12 1,-10 11 4,0 0-1,-1-1 1,-1 0 0,0 0 0,0-1 0,-1 0 0,0-1 0,-1 0 0,-1 0-1,0 0 1,-1 0 0,0-1 0,-1 1 0,2-20 0,-5 30 68,0 1-1,0-1 1,0 1 0,0 0 0,0-1-1,0 1 1,0-1 0,-1 1 0,1 0 0,-1-1-1,0 1 1,0 0 0,0 0 0,0-1 0,0 1-1,0 0 1,0 0 0,-1 0 0,1 0-1,-1 0 1,0 1 0,1-1 0,-4-2 0,2 3 16,0 0 0,0-1 1,0 1-1,0 1 1,-1-1-1,1 0 0,0 1 1,-1 0-1,1 0 1,0 0-1,-1 0 0,1 0 1,0 0-1,-7 3 1,-2 0 102,0 1 0,0 0 0,0 1 0,0 1 1,1 0-1,-1 0 0,-17 15 0,22-15 35,0 1-1,0 0 1,1 0-1,-11 16 1,16-22-147,0 0 0,1 0 0,-1 0 0,0 0 0,0 0 0,1 0 0,-1 0 0,0 1-1,1-1 1,-1 0 0,1 0 0,0 0 0,-1 1 0,1-1 0,0 0 0,0 1 0,0-1 0,0 0 0,0 1 0,0-1 0,0 0 0,0 0 0,1 1 0,-1-1 0,0 0 0,1 0 0,-1 1 0,1-1 0,-1 0 0,1 0 0,0 0 0,-1 0 0,1 0 0,0 0-1,0 0 1,0 0 0,0 0 0,0 0 0,0 0 0,0 0 0,0-1 0,0 1 0,0 0 0,0-1 0,0 1 0,2 0 0,13 3-662,0-1-1,0-1 1,0 0-1,32 0 1,-36-3 171,0 1 1,0 0-1,0 1 1,0 0 0,0 1-1,0 1 1,-1-1-1,1 2 1,-1 0 0,22 10-1,-31-12 581,0-1-1,0 1 1,0-1-1,0 1 1,0 0-1,-1-1 1,1 1-1,-1 0 1,1 0-1,-1 0 1,1 1-1,-1-1 1,0 0-1,0 0 1,0 1-1,0-1 1,-1 1-1,1-1 1,-1 1-1,1-1 0,-1 1 1,0-1-1,0 4 1,-1 3 421,-1 0 0,0 0 0,0 0 0,-1 0-1,-3 8 1,-3 9-2136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6.535"/>
    </inkml:context>
    <inkml:brush xml:id="br0">
      <inkml:brushProperty name="width" value="0.025" units="cm"/>
      <inkml:brushProperty name="height" value="0.025" units="cm"/>
    </inkml:brush>
  </inkml:definitions>
  <inkml:trace contextRef="#ctx0" brushRef="#br0">136 201 14478,'0'0'7863,"-9"-5"-4596,-31-13-1126,38 18-2058,-1-1 0,1 1-1,0 0 1,0 0 0,-1 0 0,1 0 0,0 0-1,-1 1 1,1-1 0,0 1 0,0 0 0,0-1-1,0 1 1,0 0 0,-1 0 0,1 0 0,1 0 0,-1 1-1,0-1 1,0 0 0,0 1 0,1-1 0,-1 1-1,1 0 1,-1 0 0,1-1 0,0 1 0,-1 0 0,1 0-1,0 0 1,-1 4 0,-2 2 10,0 0-1,1 0 1,0 1 0,0 0 0,1-1-1,-2 12 1,3-18-84,1 1 1,-1-1-1,1 1 0,0-1 0,0 1 1,0-1-1,0 1 0,0-1 0,1 1 1,-1 0-1,1-1 0,-1 0 0,1 1 1,0-1-1,0 1 0,0-1 1,0 0-1,1 0 0,-1 1 0,1-1 1,-1 0-1,1 0 0,0-1 0,0 1 1,2 2-1,1-2-2,0 0 1,0 0-1,0-1 0,0 0 1,0 0-1,0 0 0,0-1 1,1 1-1,-1-1 0,0 0 1,0-1-1,7-1 0,1 0-15,0-1 0,0-1 0,0 0 0,-1-1 0,0 0 0,1-1 0,-2 0 0,1-1 0,-1 0 0,0-1 0,0 0 0,-1-1 0,0 0 0,11-14 0,-5 5-44,-1-1-1,-1-1 1,0 0 0,-2-1-1,0 0 1,-2 0 0,10-28-1,-19 45 42,9-26-13,-10 29 14,1 0 1,-1 0-1,0 0 1,1 0-1,-1-1 1,0 1 0,0 0-1,0 0 1,1 0-1,-1 0 1,0 0-1,-1-1 1,1 1 0,0 0-1,0 0 1,0 0-1,-1 0 1,1 0-1,-1-2 1,-1 4-4,1-1 0,0 1 1,-1-1-1,1 1 0,0 0 0,0 0 0,0-1 1,-1 1-1,1 0 0,0 0 0,0 0 0,0 1 1,1-1-1,-1 0 0,0 0 0,0 0 0,1 1 1,-1-1-1,0 0 0,1 1 0,-1 1 0,-1 0 7,-8 15 185,1 1-1,0-1 1,2 1 0,0 1 0,1 0 0,1-1 0,1 2-1,0-1 1,0 36 0,4-53-154,0 0 0,0 1 0,0-1 0,1 0 0,-1 0 0,1 0 0,0 0 0,0 0 0,0 0 0,0 0 0,1 0 0,-1 0-1,1 0 1,0-1 0,-1 1 0,1-1 0,1 1 0,-1-1 0,3 3 0,-1-2-12,0-1-1,0 1 1,0-1-1,1 0 1,-1-1-1,0 1 1,1-1-1,-1 0 1,1 0-1,-1 0 1,1-1-1,5 1 1,1-1-21,0-1 0,0 0 0,-1 0 0,1-1 0,0-1 0,-1 1 0,0-2 0,1 1 0,-1-2 0,-1 1 0,11-7 0,-12 6-120,-1-1 0,0 0-1,0-1 1,0 1 0,-1-1 0,11-15 0,-14 17 100,0 1-1,-1-1 1,0 1 0,0-1 0,0 1 0,0-1 0,-1 0 0,1 0 0,-1 0 0,-1 0 0,1 0 0,-1 0 0,1 0-1,-2-7 1,1 10 28,0 1 0,-1-1 0,1 1 0,0 0 0,-1-1 0,1 1-1,-1 0 1,0-1 0,1 1 0,-1 0 0,0 0 0,0 0 0,0 0 0,0 0-1,0 0 1,0 0 0,0 0 0,0 0 0,0 0 0,0 0 0,0 1 0,0-1-1,-1 0 1,1 1 0,0-1 0,-1 1 0,1-1 0,0 1 0,-1 0 0,1 0-1,-1 0 1,1-1 0,0 1 0,-1 0 0,1 1 0,-1-1 0,1 0 0,0 0-1,-1 1 1,1-1 0,0 0 0,-1 1 0,-1 1 0,-3 0 46,0 0 0,0 0 1,0 1-1,1 0 0,-1 0 1,1 1-1,0 0 0,-7 6 0,6-5 16,1 1 0,-1 0 0,2 0-1,-1 0 1,1 0 0,0 1-1,0 0 1,0 0 0,1 0 0,0 0-1,1 1 1,0-1 0,0 1 0,0-1-1,0 14 1,2-19-62,0 0 0,1 0 0,-1 0 0,1 0 0,-1 0 0,1 0 0,0-1 0,0 1 0,0 0 0,0 0 0,0-1 0,0 1 0,0-1 0,0 1 0,1-1 0,-1 1 0,1-1 0,-1 0 0,1 0 0,-1 1 0,1-1 0,0 0 0,0-1 0,-1 1 0,1 0 0,0 0 0,0-1 0,0 1 0,0-1 0,0 0 0,4 1 0,8 1 0,1-1 0,0 0 0,19-2 0,-17 0 0,-2 0-110,1-1 0,-1 0 0,0-1 1,0-1-1,-1-1 0,15-5 0,51-14-333,-80 24 456,1 0 0,0 0 1,-1 0-1,1 0 0,-1 0 0,1 1 0,0-1 0,-1 0 0,1 0 0,-1 1 0,1-1 1,-1 1-1,1-1 0,-1 0 0,1 1 0,-1-1 0,1 1 0,-1-1 0,1 1 1,-1-1-1,0 1 0,1-1 0,-1 1 0,0-1 0,1 1 0,-1 0 0,0-1 0,0 1 1,0 0-1,0-1 0,0 1 0,0-1 0,1 1 0,-1 0 0,-1-1 0,1 1 1,0 0-1,0 1 0,0-1 9,0 0 0,0 0-1,0 1 1,0-1 0,0 0 0,0 1 0,1-1 0,-1 0 0,0 0 0,1 1-1,-1-1 1,1 0 0,0 0 0,-1 0 0,1 0 0,0 0 0,-1 0 0,1 0 0,0 0-1,0 0 1,0 0 0,0 0 0,0 0 0,0-1 0,0 1 0,0 0 0,1-1-1,-1 1 1,0-1 0,0 1 0,3 0 0,10-1-83,0 0 1,0-1-1,0 0 1,0-1-1,0-1 1,15-5-1,-13 4-149,0 1-1,1 0 1,26-2 0,-42 5 135,0 1-1,0-1 1,-1 0 0,1 0-1,0 0 1,0 1 0,0-1 0,-1 0-1,1 1 1,0-1 0,0 1-1,-1-1 1,1 1 0,-1-1 0,1 1-1,0-1 1,-1 1 0,1 0-1,-1-1 1,1 1 0,-1 0 0,1 0-1,-1-1 1,0 1 0,1 0 0,-1 0-1,0-1 1,0 1 0,0 0-1,1 0 1,-1 0 0,0-1 0,0 1-1,0 0 1,0 1 0,-4 32-4438,2-27-1637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7.442"/>
    </inkml:context>
    <inkml:brush xml:id="br0">
      <inkml:brushProperty name="width" value="0.025" units="cm"/>
      <inkml:brushProperty name="height" value="0.025" units="cm"/>
    </inkml:brush>
  </inkml:definitions>
  <inkml:trace contextRef="#ctx0" brushRef="#br0">16 145 16688,'7'-10'1297,"8"-11"2769,-15 22-3969,0-1 0,0 0-1,0 0 1,0 0 0,0 1-1,0-1 1,0 0 0,0 0 0,0 0-1,0 1 1,0-1 0,0 0-1,0 0 1,0 1 0,0-1 0,0 0-1,0 0 1,0 0 0,0 1-1,0-1 1,0 0 0,0 0 0,0 0-1,1 0 1,-1 1 0,0-1-1,0 0 1,0 0 0,0 0 0,0 0-1,1 0 1,-1 1 0,0-1-1,0 0 1,0 0 0,1 0-1,-1 0 1,0 0 0,0 0 0,0 0-1,1 0 1,-1 0 0,0 0-1,0 0 1,0 0 0,1 0 0,-1 0-1,0 0 1,0 0 0,0 0-1,1 0 1,-1 0 0,0 0 0,0 0-1,0 0 1,1 0 0,-1 0-1,0 0 1,0 0 0,0-1 0,1 1-1,-1 0 1,-2 40 866,-15 78 1,10-78-684,-5 80 1,12-120-278,0 1 1,0-1-1,0 1 1,0-1-1,0 1 0,0 0 1,0-1-1,0 1 1,0-1-1,0 1 1,0-1-1,0 1 1,0-1-1,0 1 1,1 0-1,-1-1 1,0 1-1,0-1 0,1 1 1,-1-1-1,0 0 1,1 1-1,-1-1 1,0 1-1,1-1 1,-1 0-1,1 1 1,-1-1-1,1 0 1,-1 1-1,1-1 1,-1 0-1,1 1 0,-1-1 1,1 0-1,-1 0 1,1 0-1,-1 0 1,1 0-1,-1 0 1,1 0-1,0 1 1,-1-2-1,1 1 1,-1 0-1,1 0 0,-1 0 1,1 0-1,-1 0 1,2-1-1,0 1 12,0-1 0,1 0 1,-1-1-1,0 1 0,0 0 0,0-1 0,0 1 0,-1-1 0,1 1 0,0-1 0,1-2 0,3-6-77,0 0 0,-1-1 0,0 1 0,-1-1-1,0 0 1,-1-1 0,0 1 0,-1 0 0,2-24 0,-2 10-115,-2-1 0,-1 0 0,-5-37 0,4 53 126,-1 1-1,0-1 1,0 0 0,-7-12 0,9 20 42,0 0 1,0 0-1,0 0 1,-1 0-1,1 0 0,0 1 1,-1-1-1,0 1 1,1-1-1,-1 1 1,0-1-1,-2 0 1,3 1 4,0 1 0,1 0 0,-1 0 1,0 0-1,0 0 0,0 0 0,0 0 0,0 0 0,0 0 1,0 0-1,0 0 0,0 0 0,1 0 0,-1 1 0,0-1 1,0 0-1,0 1 0,0-1 0,1 1 0,-1-1 0,0 1 1,0-1-1,1 1 0,-1-1 0,0 1 0,1 0 1,-1-1-1,1 1 0,-1 0 0,0 1 0,-2 2 47,1 0 1,-1 0-1,1 0 0,0 1 0,0-1 0,1 1 0,-1-1 1,1 1-1,0-1 0,0 1 0,1 0 0,0 0 0,0 8 1,0-10-7,0-1 1,0 0-1,0 0 1,0 0-1,1 1 1,-1-1-1,1 0 1,0 0-1,-1 0 1,1 0-1,0 0 1,0 0-1,0 0 1,1 0-1,-1 0 1,0-1-1,1 1 1,-1 0-1,1-1 1,0 1-1,-1-1 1,1 0-1,0 1 1,0-1-1,0 0 1,0 0-1,0 0 1,0-1-1,0 1 1,0 0-1,3 0 1,4 0 11,0-1 0,0 0 1,0 0-1,0-1 0,0 0 1,0 0-1,0-1 0,0 0 1,-1-1-1,1 0 0,-1-1 1,1 1-1,-1-1 0,0-1 1,-1 0-1,9-6 0,10-10 167,-1-2 0,-2 0 0,23-28 1,-11 11-132,-34 40-87,-1-1 0,1 0 0,-1 1 1,1-1-1,-1 0 0,1 1 0,0-1 0,-1 0 0,1 1 1,0-1-1,-1 1 0,1-1 0,0 1 0,-1 0 0,1-1 1,0 1-1,0 0 0,0-1 0,-1 1 0,1 0 0,0 0 1,0 0-1,0 0 0,0 0 0,-1 0 0,1 0 0,0 0 1,1 0-1,-1 1-6,0 0 1,0 0 0,-1 0 0,1 0 0,0 0-1,-1 0 1,1 0 0,0 1 0,-1-1 0,0 0-1,1 0 1,-1 1 0,0-1 0,1 0 0,-1 0-1,0 3 1,-1 69-221,0-59 216,-3 28-41,-1 54 245,5-91-258,0 0 0,1 1 0,0-1-1,-1 0 1,2 0 0,-1 0 0,0 0-1,1 0 1,0-1 0,0 1 0,1 0-1,-1-1 1,1 0 0,5 7-1,-6-10-269,0 1 0,0 0 0,0-1 0,0 1 0,0-1 0,0 0 0,0 0 0,1 0 0,-1 0 0,0 0 0,4 1 0,16 0-5774,6-3-6756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6.073"/>
    </inkml:context>
    <inkml:brush xml:id="br0">
      <inkml:brushProperty name="width" value="0.025" units="cm"/>
      <inkml:brushProperty name="height" value="0.025" units="cm"/>
    </inkml:brush>
  </inkml:definitions>
  <inkml:trace contextRef="#ctx0" brushRef="#br0">31 0 14414,'0'0'10377,"-24"54"-6693,19-32-1794,3-2-961,2 0-705,0 1-160,4 0-1153,3-2-609,-2 0-2978,-1-6-4293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8.763"/>
    </inkml:context>
    <inkml:brush xml:id="br0">
      <inkml:brushProperty name="width" value="0.025" units="cm"/>
      <inkml:brushProperty name="height" value="0.025" units="cm"/>
    </inkml:brush>
  </inkml:definitions>
  <inkml:trace contextRef="#ctx0" brushRef="#br0">117 306 15855,'0'-1'230,"1"-1"1,-1 1-1,-1-1 1,1 1-1,0-1 1,0 1-1,0-1 1,-1 1-1,1 0 0,-1-1 1,1 1-1,-1 0 1,0-1-1,1 1 1,-1 0-1,0 0 0,0 0 1,0-1-1,0 1 1,0 0-1,0 0 1,0 0-1,0 1 1,-1-1-1,1 0 0,0 0 1,0 1-1,-1-1 1,1 0-1,0 1 1,-1 0-1,1-1 1,-1 1-1,1 0 0,-1-1 1,1 1-1,0 0 1,-1 0-1,1 0 1,-1 0-1,1 1 0,-1-1 1,-2 1-1,1 0-84,-1-1 1,1 1-1,-1 1 0,1-1 0,-1 0 0,1 1 0,0-1 0,-1 1 0,1 0 0,0 0 1,0 1-1,1-1 0,-1 0 0,0 1 0,1 0 0,-1 0 0,-2 3 0,-7 30 462,12-35-593,0-1-1,-1 1 1,1 0 0,0 0 0,-1-1 0,1 1 0,0 0-1,0 0 1,0-1 0,-1 1 0,1 0 0,0 0-1,0 0 1,0 0 0,1-1 0,-1 1 0,0 0-1,0 0 1,0 0 0,1-1 0,-1 1 0,0 0 0,0 0-1,1-1 1,-1 1 0,1 0 0,-1-1 0,1 1-1,-1 0 1,1-1 0,-1 1 0,1-1 0,0 1 0,-1-1-1,1 1 1,0-1 0,-1 1 0,2-1 0,3 0 45,0 0 1,0-1-1,0 0 0,0 0 1,0 0-1,-1 0 1,1-1-1,0 0 1,-1 0-1,1 0 1,-1-1-1,0 1 1,7-7-1,-6 6-25,1-1 0,-1 1-1,0 0 1,1 0-1,-1 0 1,1 1 0,0 0-1,8-2 1,-12 4-33,-1 0 0,1 0 0,-1 0 0,1 0 1,-1 1-1,1-1 0,-1 0 0,1 1 0,-1-1 0,0 1 0,1 0 1,-1-1-1,0 1 0,1 0 0,-1 0 0,0 0 0,0 0 0,0 0 0,0 0 1,0 0-1,0 0 0,0 0 0,0 0 0,0 1 0,0-1 0,-1 0 0,1 1 1,0-1-1,-1 0 0,1 1 0,-1-1 0,0 1 0,1-1 0,-1 1 1,0-1-1,0 1 0,0 1 0,2 11 141,-1 0 1,-1 30-1,-1-30 13,1-7-103,0 0 9,0 0 0,0 1 0,1-1 0,0 0 0,3 14 0,-3-20-49,-1 0 0,1 0 0,-1 0 0,1 0 0,-1 0 0,1 0 0,-1-1 0,1 1 0,0 0 0,-1 0 0,1 0 0,0-1 0,0 1 0,0 0 0,-1-1 0,1 1 0,0-1 0,0 1 0,2 0 0,-1-1 10,-1 0 1,1 0-1,0 0 0,0 0 0,-1 0 0,1 0 0,0 0 0,-1-1 1,1 1-1,0-1 0,-1 1 0,1-1 0,0 0 0,-1 0 0,1 0 0,1-1 1,4-2-21,-1-1 1,0-1 0,0 1-1,0-1 1,0 0 0,-1-1 0,0 1-1,0-1 1,-1 0 0,0 0-1,0 0 1,-1-1 0,0 1 0,0-1-1,-1 0 1,1 0 0,0-9-1,1-11-6,0 0 0,-2 0-1,-3-47 1,1 74 3,0-2 0,1-1 0,-1 1 0,-1 0 0,1-1 0,0 1 0,-1 0 0,0-1 0,0 1 0,0 0 0,0 0 0,0 0 0,-1-1 0,1 1 0,-1 1 0,-2-5 0,7 12-27,-3-4 1,0-1 0,1 1 0,-1 0 0,1 0 1,-1 0-1,1-1 0,-1 1 0,1 0 0,0-1 0,-1 1 0,1 0 0,0-1 0,-1 1 0,1-1 0,0 1 0,0-1 0,-1 0 0,1 1 0,0-1 0,0 0 0,1 1 0,6 1-169,0-1 0,0 1 0,-1-2 0,1 1 0,0-1 0,0 0 0,11-2 0,-9 1-1095,-1-1-1,0-1 1,0 0 0,0 0-1,0 0 1,-1-1-1,1-1 1,-1 1-1,0-2 1,0 1 0,0-1-1,-1 0 1,0 0-1,0-1 1,-1 0 0,8-11-1,10-29 1151,-21 40 1480,-2-1 0,1 1-1,-1 0 1,0 0 0,0-11-1,-5 31 3464,-11 11-3910,1-4-732,4 3-274,1 2 1,-8 27-1,1 17-6361,11-41 820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108"/>
    </inkml:context>
    <inkml:brush xml:id="br0">
      <inkml:brushProperty name="width" value="0.025" units="cm"/>
      <inkml:brushProperty name="height" value="0.025" units="cm"/>
    </inkml:brush>
  </inkml:definitions>
  <inkml:trace contextRef="#ctx0" brushRef="#br0">112 59 1954,'0'0'8840,"-26"-49"-7398,11 42-289,-1 4 320,1 3 161,3 0-1154,0 12-448,6 1-352,-3-1-2147,8-1-5476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39.793"/>
    </inkml:context>
    <inkml:brush xml:id="br0">
      <inkml:brushProperty name="width" value="0.025" units="cm"/>
      <inkml:brushProperty name="height" value="0.025" units="cm"/>
    </inkml:brush>
  </inkml:definitions>
  <inkml:trace contextRef="#ctx0" brushRef="#br0">97 118 8232,'0'0'7201,"0"-8"-5081,1-2-3051,1-24 8286,-4 31-3371,-3 22-2728,-27 95-454,17-68-252,2 1-1,2 1 1,3-1-1,-5 78 1,15-126-550,0 0 0,0-1 0,0 1 0,0 0 0,0-1 0,0 1 0,0-1 0,0 0 0,0 0 0,-1 0 0,1 0 0,1-4 0,69-116 0,54-81 0,-100 167 0,-2-1 0,25-49 0,-46 87-1110,-2 10-1640,-1-8 2120,0-1 0,0 0-1,-1 1 1,1-1-1,0 1 1,-1-1-1,0 0 1,0 1 0,1-1-1,-4 4 1,-8 9-6417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0.137"/>
    </inkml:context>
    <inkml:brush xml:id="br0">
      <inkml:brushProperty name="width" value="0.025" units="cm"/>
      <inkml:brushProperty name="height" value="0.025" units="cm"/>
    </inkml:brush>
  </inkml:definitions>
  <inkml:trace contextRef="#ctx0" brushRef="#br0">0 0 8456,'0'0'18898,"5"51"-16848,11-43-865,5 3-384,4 2-577,1 1-128,2 4-544,-3 3-1218,-7 0-1889,-3-5-1858,-4-7-2627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41.618"/>
    </inkml:context>
    <inkml:brush xml:id="br0">
      <inkml:brushProperty name="width" value="0.025" units="cm"/>
      <inkml:brushProperty name="height" value="0.025" units="cm"/>
    </inkml:brush>
  </inkml:definitions>
  <inkml:trace contextRef="#ctx0" brushRef="#br0">89 80 21012,'0'0'6523,"0"11"-5882,-18 215 1390,-2 11-1953,21-274-399,1 24 80,-2-1 1,0 1 0,-1-1 0,0 1 0,-1-1 0,-5-18 0,-36-81 1334,44 112-1025,-1 0 0,1 1-1,0-1 1,-1 1 0,1-1 0,0 1-1,-1-1 1,1 1 0,0 0 0,0-1-1,-1 1 1,1 0 0,0 0 0,0-1-1,0 1 1,-1 0 0,1 0 0,0 0-1,0 0 1,0 0 0,0 0 0,0 0-1,-1 0 1,3 1 0,26 0-160,56 6-1681,44-2-11563,-71 9 17189,-39-12-2222,-11-2-1078,0 0 0,1 1 0,-1 1 1,0-1-1,0 1 0,8 3 0,-15-4-471,1 0 0,-1-1 0,0 1 0,1 0 0,-1 0 1,0 0-1,0 0 0,0 0 0,0 0 0,0 0 0,0 1 0,0-1 0,0 0 0,0 1 1,0-1-1,-1 0 0,1 1 0,-1-1 0,1 1 0,-1-1 0,1 1 0,-1-1 0,0 1 0,0-1 1,0 1-1,0-1 0,0 1 0,0-1 0,0 1 0,0-1 0,-1 1 0,1-1 0,0 1 0,-1-1 1,0 1-1,1-1 0,-1 1 0,0-1 0,0 2 0,-5 7 222,0 1-1,-1-1 1,0 0 0,-17 18-1,17-20-280,-1 0-1,2 1 0,-1-1 0,1 1 0,1 1 0,-1-1 0,-3 12 0,9-21-23,-1 1-1,1-1 1,0 0-1,0 1 1,0-1-1,-1 1 1,1-1-1,0 1 1,0-1-1,0 1 1,0-1-1,0 1 1,0-1-1,0 1 1,0-1-1,0 0 1,0 1-1,0-1 1,0 1-1,0-1 1,1 1-1,-1-1 1,0 1-1,0-1 1,0 1-1,1-1 1,-1 0-1,0 1 1,0-1-1,1 1 1,-1-1-1,0 0 1,1 1-1,-1-1 1,1 0-1,-1 0 1,0 1-1,1-1 1,23-2 68,24-20 65,-16 0-241,45-42 1,-66 53 92,0 1 1,-1-2-1,-1 1 1,0-1-1,0-1 1,-1 1-1,8-18 1,-14 20 173,-8 13 131,-9 14-83,7-3-177,1 0 0,0 0 0,1 1-1,-5 20 1,9-29-11,0 1-1,1-1 1,0 1-1,0-1 1,0 1-1,1 0 1,0 0-1,0-1 1,1 1 0,0 0-1,0-1 1,5 13-1,-5-16-7,0-1 0,1 1 0,0-1 0,0 1 1,-1-1-1,1 0 0,1 0 0,-1 1 0,0-2 0,0 1 0,1 0 0,-1 0 0,1-1 0,-1 1 0,1-1 0,0 0 1,0 0-1,0 0 0,-1 0 0,1-1 0,0 1 0,0-1 0,0 1 0,0-1 0,0 0 0,0 0 0,0 0 0,0-1 0,0 1 1,5-2-1,-2 0 5,0 1-1,1-1 1,-1 0 0,0 0 0,0-1 0,0 0 0,0 0 0,-1 0 0,1-1-1,-1 0 1,0 0 0,9-9 0,-7 4 7,-1 0-1,-1 0 1,1-1 0,-2 0-1,1 0 1,-1 0 0,-1 0 0,0 0-1,0-1 1,-1 0 0,-1 1-1,1-1 1,-2 0 0,1 0-1,-3-13 1,2 23-16,0 1-1,0-1 1,0 1-1,0-1 1,0 0 0,0 1-1,0-1 1,0 1-1,0-1 1,0 1 0,-1-1-1,1 1 1,0-1-1,0 1 1,-1-1 0,1 1-1,0-1 1,-1 1-1,1-1 1,-1 1 0,1-1-1,0 1 1,-1 0-1,1-1 1,-1 1 0,1 0-1,-1-1 1,1 1-1,-1 0 1,1 0 0,-1 0-1,0-1 1,1 1-1,-1 0 1,1 0 0,-1 0-1,1 0 1,-1 0-1,0 0 1,1 0 0,-1 0-1,1 0 1,-1 0-1,1 0 1,-1 1 0,0-1-1,1 0 1,-1 0-1,1 1 1,-1-1 0,1 0-1,-1 0 1,1 1-1,-1 0 1,-1 0 16,0 0 0,-1 1 0,1-1 0,0 1 0,1-1 0,-1 1 0,0 0 0,0 0 0,1 0 0,-1 0 0,1 0 0,-2 3 0,2-3-23,1 0 0,-1 0 0,0-1 0,1 1 0,-1 0 0,1 0 0,-1 0 0,1 0 0,0 0 0,0 0 0,0 0 0,0 1 0,0-1 0,1 0 0,-1 0 0,1 0 0,-1-1 0,1 1 0,-1 0 0,1 0 0,0 0 0,2 3 0,-1-3 0,0 0 0,0 0 0,1-1 0,-1 1 0,0-1 0,1 1 0,-1-1 0,1 0 0,-1 0 0,1 0 0,0 0 0,0 0 0,-1 0 0,5 0 0,3 0 0,-1-1 0,1 0 0,-1 0 0,1-1 0,-1 0 0,1 0 0,-1-1 0,0 0 0,10-5 0,-5 1 0,-1 0 0,0-2 0,0 1 0,-1-2 0,13-11 0,-20 17 0,-1 0 0,0-1 0,-1 0 0,1 0 0,-1 0 0,1-1 0,-1 1 0,0-1 0,-1 1 0,1-1 0,-1 0 0,0 0 0,0 0 0,-1-1 0,1 1 0,-1 0 0,0-6 0,-1 10 0,-1 0 0,1 0 0,0 0 0,-1 1 0,1-1 0,-1 0 0,0 0 0,1 1 0,-1-1 0,0 1 0,1-1 0,-1 0 0,0 1 0,1-1 0,-1 1 0,0-1 0,0 1 0,0 0 0,0-1 0,1 1 0,-1 0 0,0 0 0,0-1 0,0 1 0,0 0 0,0 0 0,0 0 0,0 0 0,0 0 0,0 0 0,0 1 0,1-1 0,-1 0 0,0 0 0,0 1 0,0-1 0,0 0 0,0 1 0,-40 13 0,34-9 0,1 1 0,-1-1 0,1 1 0,1 0 0,-1 1 0,1 0 0,0 0 0,0 0 0,-5 12 0,8-17 0,1 0 0,0 0 0,0-1 0,1 1 0,-1 0 0,0 0 0,0 0 0,1 0 0,0 0 0,-1 0 0,1 0 0,0 1 0,0-1 0,0 0 0,0 0 0,0 0 0,0 0 0,1 0 0,-1 0 0,1 0 0,-1 0 0,1 0 0,0 0 0,0 0 0,0 0 0,0-1 0,0 1 0,0 0 0,1-1 0,-1 1 0,0 0 0,1-1 0,-1 0 0,1 1 0,0-1 0,0 0 0,-1 0 0,1 0 0,0 0 0,0 0 0,0 0 0,0-1 0,3 2 0,18 2-257,0 0 0,0-1 0,0-2 0,0 0 0,44-5 0,8 1-133,-74 3 411,-1 0 1,0-1 0,1 1-1,-1 0 1,0 0 0,1 0-1,-1 0 1,0 1 0,0-1-1,1 0 1,-1 0 0,0 0 0,1 0-1,-1 0 1,0 0 0,0 0-1,1 1 1,-1-1 0,0 0-1,0 0 1,1 0 0,-1 0-1,0 1 1,0-1 0,0 0 0,1 0-1,-1 1 1,0-1 0,0 0-1,0 0 1,0 1 0,0-1-1,1 0 1,-1 1 0,0-1-1,0 0 1,0 0 0,0 1 0,0-1-1,0 0 1,0 1 0,0-1-1,0 0 1,0 1 0,0-1-1,0 0 1,0 0 0,-1 1-1,1-1 1,0 0 0,0 1 0,0-1-1,0 0 1,0 0 0,-1 1-1,1-1 1,0 0 0,0 0-1,0 0 1,-1 1 0,-11 15 571,16-41-577,9-1-316,1 1-1,30-43 1,-34 56 183,0 1-1,0 0 0,1 1 1,1 0-1,0 1 0,0 0 1,18-10-1,-14 11 28,24-15-169,56-40 0,-84 54 258,-1 0-1,0-1 1,-1-1 0,0 0 0,0 0 0,-1 0-1,-1-2 1,14-24 0,-37 69 225,2 1-1,1 0 1,2 1 0,1 1 0,2-1-1,1 1 1,2 0 0,1 1 0,2-1-1,5 60 1,-2-84-223,1 1-1,0-1 1,1 1 0,0-1-1,7 13 1,-10-21-2,0 0 0,1 0 1,-1 0-1,1 0 0,0 0 0,0-1 0,0 1 0,0-1 0,0 1 1,1-1-1,-1 0 0,1 0 0,-1 0 0,1 0 0,0 0 1,0-1-1,-1 1 0,1-1 0,1 0 0,-1 0 0,0 0 1,0 0-1,4 0 0,-5-1-52,0-1 0,-1 0 0,1 0-1,-1 0 1,1 1 0,-1-1 0,1-1 0,-1 1 0,0 0 0,1 0 0,-1 0-1,0-1 1,0 1 0,0-1 0,0 1 0,0-1 0,-1 1 0,1-1-1,0 1 1,-1-1 0,1 0 0,-1 0 0,1 1 0,-1-1 0,0 0 0,0 1-1,0-1 1,0 0 0,0 0 0,0-2 0,-2-59-2053,-1 46 1594,0 0 0,-2 0 0,0 1 0,-1 0 0,0 0 0,-1 1 0,-1-1 0,-1 1 0,0 1 0,-18-22-1,10 15 488,-2 1-1,0 0 0,-1 2 0,-1 0 0,0 1 0,-24-14 1,39 28 456,0-1 0,1 1 1,-1 0-1,-1 0 0,1 0 1,0 1-1,-1 0 0,1 0 1,-13-1-1,29 14 1998,5-4-2170,1-1-1,0 0 1,0-1 0,0-1-1,1-1 1,21 3 0,108 2-351,-127-7 92,141 0-4596,-81-2-2883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10.634"/>
    </inkml:context>
    <inkml:brush xml:id="br0">
      <inkml:brushProperty name="width" value="0.025" units="cm"/>
      <inkml:brushProperty name="height" value="0.025" units="cm"/>
    </inkml:brush>
  </inkml:definitions>
  <inkml:trace contextRef="#ctx0" brushRef="#br0">156 110 8296,'-11'2'6561,"-86"8"-1902,50-8 606,81-20-3338,11 3-1620,2 3 0,72-11 0,102 1 225,-171 17-368,969-24 242,-902 38-422,124 24 0,-269-35 167,1 0 0,-29 2 0,-20-1-219,-632-5-98,360 37 157,-108 2 173,723-53-765,-99 4 615,851-18-4371,-966 40 4276,-53-6 81,1 0-1,0 0 1,-1 0-1,1 0 1,-1 0 0,1 1-1,0-1 1,-1 0-1,1 0 1,-1 1-1,1-1 1,-1 0 0,1 1-1,-1-1 1,1 0-1,-1 1 1,1-1-1,-1 1 1,0-1-1,1 1 1,-1-1 0,1 1-1,-1-1 1,0 1-1,0 0 1,1 0-1,-2 0 0,0 0-1,1 0 1,-1 0-1,0 1 1,0-1-1,0 0 0,0 0 1,0-1-1,0 1 1,0 0-1,0 0 1,0 0-1,-1-1 1,1 1-1,0 0 0,0-1 1,-1 0-1,-1 1 1,-52 19 189,-2-3 1,0-2 0,-97 11-1,98-17 29,-178 26 1310,-2-10 0,-388-10 0,616-15-1628,-83-9-1100,84 8 532,0-1 0,0 0-1,0-1 1,0 0 0,-12-6 0,4-6-5455,13-1-5460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8:50.651"/>
    </inkml:context>
    <inkml:brush xml:id="br0">
      <inkml:brushProperty name="width" value="0.025" units="cm"/>
      <inkml:brushProperty name="height" value="0.025" units="cm"/>
    </inkml:brush>
  </inkml:definitions>
  <inkml:trace contextRef="#ctx0" brushRef="#br0">624 26 13004,'0'0'897,"-12"-6"-817,7 3-76,2 1-5,0 0 1,0 0 0,-1 0 0,1 1 0,-1-1 0,1 1 0,-1 0 0,1 0-1,-1 0 1,0 0 0,1 1 0,-1-1 0,0 1 0,0 0 0,0 0 0,1 1-1,-1-1 1,0 1 0,1-1 0,-1 1 0,0 1 0,1-1 0,-1 0 0,1 1-1,-1 0 1,-4 3 0,-28 22 12,1 1 0,1 2 0,2 2 0,1 0 1,-41 58-1,27-26 268,2 3 0,-43 93 0,66-117 208,1 1-1,-17 63 1,32-91-406,0 0 0,1 0 0,1 1 0,0-1 0,1 1 0,1-1 0,0 1 0,1-1 0,1 1 0,5 19 0,-5-31-76,-1 0-1,1 0 1,1-1 0,-1 1-1,1-1 1,-1 1 0,1-1 0,1 0-1,-1 0 1,0 0 0,1-1-1,0 1 1,0-1 0,0 0 0,0 0-1,1 0 1,-1-1 0,1 0-1,-1 1 1,1-2 0,0 1-1,0 0 1,0-1 0,7 1 0,0 0 54,0-1 1,-1-1 0,1 0 0,0 0 0,-1-1-1,1-1 1,-1 0 0,1 0 0,-1-1 0,11-5-1,9-5 360,-2-2-1,1-1 1,-2-1-1,0-2 0,42-37 1,116-126 966,-133 126-1169,70-100 0,-108 135-191,-1-1 0,-1-1 0,-1 0 0,-1 0 0,-1-2-1,-1 1 1,-1-1 0,7-39 0,-14 58-39,0 1-1,0-1 1,-1 0-1,0 0 1,0 0 0,-1 0-1,0 1 1,0-1-1,0 0 1,0 0-1,-1 1 1,0-1 0,0 1-1,-1-1 1,1 1-1,-5-6 1,3 6-54,0 2 0,0-1 0,0 0 1,-1 1-1,1-1 0,-1 1 0,0 1 0,0-1 1,0 1-1,0-1 0,0 2 0,0-1 0,-1 0 1,1 1-1,0 0 0,-1 0 0,-6 0 0,-12 0-98,1 0 0,-1 1 0,0 1 0,1 1 0,-1 1-1,1 2 1,0 0 0,0 1 0,1 1 0,-1 2 0,-26 13-1,33-13-1285,1 0 1,0 2-1,0 0 0,1 0 0,-17 19 0,20-19-5836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0:32.144"/>
    </inkml:context>
    <inkml:brush xml:id="br0">
      <inkml:brushProperty name="width" value="0.025" units="cm"/>
      <inkml:brushProperty name="height" value="0.025" units="cm"/>
    </inkml:brush>
  </inkml:definitions>
  <inkml:trace contextRef="#ctx0" brushRef="#br0">0 84 5637,'0'0'11782,"10"-4"-11515,3 5-179,-1 1 1,1 0-1,20 6 1,35 7 38,388-12 872,-219-7-797,538 13 48,587-10-164,1127-52 346,699 37 27,-2640-1-198,-92 0-153,-360 17 1541,-95 0-1424,-16 2-405,5-3-4258,5-11-2507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044"/>
    </inkml:context>
    <inkml:brush xml:id="br0">
      <inkml:brushProperty name="width" value="0.025" units="cm"/>
      <inkml:brushProperty name="height" value="0.025" units="cm"/>
    </inkml:brush>
  </inkml:definitions>
  <inkml:trace contextRef="#ctx0" brushRef="#br0">0 501 11563,'0'0'7911,"88"-27"-7462,-22-14-161,8-13-64,12-9-128,3-5-32,-2 1-64,-7 8 33,-14 8 31,-15 15-641,-16 13-1569,-25 12-2274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2.386"/>
    </inkml:context>
    <inkml:brush xml:id="br0">
      <inkml:brushProperty name="width" value="0.025" units="cm"/>
      <inkml:brushProperty name="height" value="0.025" units="cm"/>
    </inkml:brush>
  </inkml:definitions>
  <inkml:trace contextRef="#ctx0" brushRef="#br0">246 1 13357,'0'0'3672,"-7"9"-2417,2-2-1122,1-1-1,0 1 1,0 0-1,1 0 1,0 1-1,0-1 1,1 1 0,0 0-1,0-1 1,0 1-1,0 15 1,0-4 33,-1 0-1,0 1 1,-2-1 0,0-1 0,-1 1-1,-1-1 1,-10 18 0,-11 15 842,-35 47 0,23-36-117,36-57-854,1 1 1,-1-1-1,1 1 0,0 0 0,-3 12 0,6-17-38,-1 0 0,1-1 0,0 1 0,0 0 0,0-1 0,0 1 0,0 0 0,0-1 0,0 1 1,1 0-1,-1-1 0,0 1 0,0 0 0,0-1 0,1 1 0,-1-1 0,0 1 0,1-1 0,-1 1 0,0 0 0,1-1 0,-1 1 0,1-1 0,0 1 0,0 0-3,1 0 1,-1-1-1,1 1 1,0-1-1,-1 1 1,1-1-1,0 0 1,-1 1-1,1-1 1,0 0-1,-1 0 1,1 0-1,3-1 1,21-4 28,0 0 0,0-2 0,-1-1 0,43-20-1,-7 3 1,190-57 183,80-31-4986,-242 70-741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221"/>
    </inkml:context>
    <inkml:brush xml:id="br0">
      <inkml:brushProperty name="width" value="0.025" units="cm"/>
      <inkml:brushProperty name="height" value="0.025" units="cm"/>
    </inkml:brush>
  </inkml:definitions>
  <inkml:trace contextRef="#ctx0" brushRef="#br0">162 21 8872,'0'0'432,"1"-1"0,0 0 0,-1 1 0,1-1 0,-1 0 0,1 1 0,-1-1 0,0 0 0,1 0 0,-1 1 0,0-1 0,1 0 0,-1 0 0,0 0 0,0 1 0,0-1 0,0 0 0,0 0 0,0 0 0,0 0 0,0-1 0,-13-1 3944,-25 16-3388,27-7-800,1 1 1,-1 0-1,-14 13 1,23-18-191,-1 0 1,1 0-1,0 0 0,0 1 0,0-1 0,1 0 1,-1 1-1,1-1 0,-1 1 0,1 0 1,0-1-1,0 1 0,0 0 0,0 0 1,0 0-1,1-1 0,-1 1 0,1 0 0,0 0 1,0 0-1,0 4 0,3-5-85,0 1-1,1-1 1,-1 1-1,1-1 1,-1 0-1,1 0 1,0-1 0,-1 1-1,1-1 1,0 0-1,0 0 1,8 1-1,6 3-339,-16-5 418,0 1 1,0 0-1,0-1 0,0 1 0,0 0 1,0 0-1,-1 0 0,1 0 1,0 0-1,0 1 0,-1-1 1,1 0-1,-1 1 0,0-1 0,1 1 1,-1 0-1,0-1 0,0 1 1,0 0-1,0 0 0,0 0 1,0 0-1,-1 0 0,2 2 0,-2-2 53,-1 1 0,1 0 0,0-1 0,-1 1 0,1-1 0,-1 1-1,0-1 1,0 0 0,0 1 0,0-1 0,0 0 0,-1 1 0,1-1 0,-1 0-1,1 0 1,-4 3 0,0 0 96,0 0 0,0-1 0,0 1 0,-1-1 0,1 0-1,-1-1 1,0 1 0,0-1 0,-1 0 0,1-1 0,-1 0 0,1 0 0,-1 0 0,-8 1-1,14-3-151,-1 0 0,1 0 0,0 0-1,0 0 1,0 0 0,0 0 0,0 0-1,0-1 1,-1 1 0,1 0-1,0-1 1,0 1 0,0-1 0,0 1-1,0-1 1,0 0 0,0 1 0,1-1-1,-1 0 1,0 0 0,0 1-1,0-1 1,1 0 0,-1 0 0,0 0-1,0-2 1,1 2-198,0 0 0,0 0 0,0 0 0,0 0 0,0 0 0,0 0 0,0 0-1,0 0 1,0 0 0,1 0 0,-1 0 0,0 0 0,1 1 0,-1-1 0,1 0 0,-1 0 0,1 0 0,-1 0 0,1 0 0,0 1-1,-1-1 1,1 0 0,0 1 0,0-1 0,0 0 0,-1 1 0,1-1 0,0 1 0,0-1 0,1 0 0,15-7-4584,2 2-1239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446"/>
    </inkml:context>
    <inkml:brush xml:id="br0">
      <inkml:brushProperty name="width" value="0.025" units="cm"/>
      <inkml:brushProperty name="height" value="0.025" units="cm"/>
    </inkml:brush>
  </inkml:definitions>
  <inkml:trace contextRef="#ctx0" brushRef="#br0">89 1 17617,'0'0'555,"-9"12"288,-1 0-574,1 1 0,1 0 0,0 0 0,1 0-1,0 1 1,1 0 0,1 1 0,0-1 0,1 1 0,0 0-1,2 0 1,0 0 0,-1 16 0,3-29-231,1-1 0,-1 1-1,0 0 1,1 0 0,-1 0 0,1-1 0,0 1-1,-1 0 1,1-1 0,0 1 0,0 0 0,0-1-1,0 1 1,0-1 0,1 0 0,-1 1 0,0-1-1,1 0 1,-1 0 0,1 0 0,-1 0 0,1 0-1,-1 0 1,1 0 0,0 0 0,0-1 0,-1 1-1,1-1 1,0 1 0,0-1 0,0 0 0,-1 0 0,1 0-1,0 0 1,0 0 0,2 0 0,2 0 175,0-1 0,0 1 0,0-1 0,0-1 0,0 1 0,0-1 0,-1 0 0,1 0 0,-1 0 0,8-5 0,-4 0-62,1 0-1,-1 0 1,0-1 0,-1 0 0,0-1-1,0 0 1,-1 0 0,0-1-1,-1 0 1,0 0 0,-1 0-1,0-1 1,0 0 0,-1 0-1,0 0 1,-1 0 0,-1 0-1,0-1 1,0 0 0,-1 1 0,0-17-1,-4 24-169,-1 12-8,-2 13 57,6-9 0,-1-7-18,1 0-1,0 1 1,0-1-1,0 0 1,1 1-1,0-1 1,2 9-1,-2-12-9,0 0 0,0-1 0,1 1 0,-1-1-1,0 1 1,0-1 0,1 0 0,-1 0 0,1 1-1,-1-1 1,1 0 0,0 0 0,-1 0 0,1-1-1,0 1 1,-1 0 0,1-1 0,0 1 0,0-1-1,0 1 1,0-1 0,0 0 0,-1 0 0,1 0-1,0 0 1,3 0 0,0-1-43,1 0 0,-1 0 1,0 0-1,0 0 0,1-1 0,-1 0 1,0 0-1,-1 0 0,1-1 0,0 1 1,-1-1-1,1 0 0,4-5 0,22-22-2660,-6-2-3289,-8 5-678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3.991"/>
    </inkml:context>
    <inkml:brush xml:id="br0">
      <inkml:brushProperty name="width" value="0.025" units="cm"/>
      <inkml:brushProperty name="height" value="0.025" units="cm"/>
    </inkml:brush>
  </inkml:definitions>
  <inkml:trace contextRef="#ctx0" brushRef="#br0">1 312 15983,'0'0'9166,"8"5"-9054,-2-1-107,-1-1-1,1 0 1,0 0-1,0-1 0,0 1 1,0-1-1,0-1 1,0 1-1,1-1 1,-1 0-1,7 0 1,-10-1-8,-1 1 1,1 0 0,-1 0-1,1 0 1,-1 0 0,0 0-1,1 0 1,-1 1 0,0-1-1,0 1 1,0-1 0,0 1-1,0 0 1,0 0 0,0 0-1,-1 0 1,1 0 0,-1 0-1,0 0 1,1 1 0,-1-1-1,0 0 1,1 5 0,19 62 46,-20-66-38,3 16 76,-1 0-1,-1 1 1,0-1-1,-1 1 1,-1-1-1,-1 0 0,-7 37 1,5-43 308,0-1-1,-1 1 1,0-1 0,-1 0-1,-1 0 1,0 0 0,0-1-1,-1 0 1,-1 0 0,0-1-1,0 0 1,-15 14 0,22-23-337,0 0 0,0 0 0,0 0 0,-1 1 0,1-1 0,0 0 1,0-1-1,-1 1 0,1 0 0,-1 0 0,1 0 0,-1-1 0,1 1 0,-1-1 1,1 1-1,-1-1 0,0 0 0,1 0 0,-1 0 0,1 0 0,-1 0 0,0 0 1,-2 0-1,3-1-32,-1 0 1,1 0 0,0 0 0,-1 0 0,1 0-1,0-1 1,0 1 0,0 0 0,0-1-1,0 1 1,0-1 0,0 1 0,0-1 0,1 1-1,-1-1 1,1 1 0,-1-1 0,0-1-1,-1-11-44,-1 0-1,2-1 0,-1-25 1,2 39 25,0-14-54,1 1 1,0 0-1,1 0 0,0 0 1,1 0-1,1 0 1,0 0-1,1 0 0,0 1 1,1 0-1,1 0 1,0 1-1,1 0 0,0 0 1,0 1-1,2 0 1,10-11-1,42-36-60,83-61 0,-90 78-249,-2-3 0,83-88-1,-133 127 367,1 1 1,-1 0-1,1-1 0,-1 0 1,-1 1-1,1-1 0,-1 0 1,1-1-1,2-10 0,-6 16-1,1-1 0,0 0 0,0 0-1,0 1 1,-1-1 0,1 0-1,0 0 1,-1 1 0,1-1 0,-1 0-1,1 1 1,0-1 0,-1 1-1,0-1 1,1 0 0,-1 1-1,1-1 1,-1 1 0,0 0 0,1-1-1,-1 1 1,0-1 0,1 1-1,-1 0 1,0 0 0,0-1 0,1 1-1,-1 0 1,0 0 0,0 0-1,0 0 1,1 0 0,-1 0-1,0 0 1,0 0 0,0 0 0,1 0-1,-1 0 1,0 0 0,0 1-1,0-1 1,-40 8 49,24-1 3,0 1 0,1 1 0,0 0 1,0 1-1,1 1 0,0 1 1,-13 13-1,6-5 160,2 2-1,0 1 1,-28 41 0,40-50-135,0 0 0,1 1 0,0-1-1,-5 20 1,11-30-63,0 1-1,0-1 1,0 1-1,0-1 1,1 1-1,0-1 1,0 1-1,1 8 0,-1-11-14,1-1-1,-1 1 1,1 0 0,0-1-1,-1 1 1,1-1-1,0 1 1,0-1-1,0 0 1,0 1-1,0-1 1,0 0-1,0 0 1,0 0-1,1 1 1,-1-1-1,0 0 1,1-1-1,-1 1 1,1 0-1,-1 0 1,1-1-1,-1 1 1,3 0 0,9 2-531,0-1 1,1-1 0,-1 0 0,1 0 0,-1-1 0,1-1 0,-1-1 0,1 0 0,25-7-1,12-6-3864,53-25 0,-101 39 4247,27-12-7510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332"/>
    </inkml:context>
    <inkml:brush xml:id="br0">
      <inkml:brushProperty name="width" value="0.025" units="cm"/>
      <inkml:brushProperty name="height" value="0.025" units="cm"/>
    </inkml:brush>
  </inkml:definitions>
  <inkml:trace contextRef="#ctx0" brushRef="#br0">33 0 18065,'0'0'13517,"-32"53"-12684,32-47-673,11-2-192,8-4-1249,1-1-3684,1-19-8168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4.678"/>
    </inkml:context>
    <inkml:brush xml:id="br0">
      <inkml:brushProperty name="width" value="0.025" units="cm"/>
      <inkml:brushProperty name="height" value="0.025" units="cm"/>
    </inkml:brush>
  </inkml:definitions>
  <inkml:trace contextRef="#ctx0" brushRef="#br0">61 119 12139,'0'-12'3225,"0"-62"1835,0 41 2948,-3 80-7837,-1-1-1,-19 76 0,13-76 279,2 0 0,-4 80 0,12-124-428,-1-1 1,1 0-1,0 1 0,0-1 1,0 0-1,0 1 0,1-1 1,-1 0-1,0 1 0,0-1 1,1 0-1,-1 1 0,1-1 1,-1 0-1,1 0 0,0 1 1,-1-1-1,1 0 0,0 0 1,0 0-1,0 0 0,0 0 1,0 0-1,0 0 0,0 0 1,0-1-1,1 2 0,1-2 8,-1 1-1,0-1 0,0 0 1,0 0-1,1 0 1,-1 0-1,0 0 1,0-1-1,0 1 0,0-1 1,0 0-1,0 1 1,0-1-1,0 0 1,3-1-1,8-6 128,-1 0 0,1 0 0,20-20 0,4-3-188,-2-3 0,-2-1 0,-1-1 0,-2-2 0,44-70 0,-73 106 107,5-13-2199,-7 15 1969,1-1-1,0 1 0,0 0 0,0-1 0,0 1 0,0 0 0,-1 0 0,1-1 0,0 1 0,0 0 0,-1 0 0,1 0 0,0-1 0,0 1 0,-1 0 0,1 0 0,0 0 0,0 0 0,-1-1 0,1 1 0,0 0 0,-1 0 0,1 0 0,0 0 0,-1 0 0,1 0 1,0 0-1,-1 0 0,1 0 0,0 0 0,-1 0 0,1 0 0,0 0 0,-1 0 0,1 0 0,0 0 0,0 1 0,-1-1 0,1 0 0,0 0 0,-1 0 0,1 1 0,-22 5-8193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022"/>
    </inkml:context>
    <inkml:brush xml:id="br0">
      <inkml:brushProperty name="width" value="0.025" units="cm"/>
      <inkml:brushProperty name="height" value="0.025" units="cm"/>
    </inkml:brush>
  </inkml:definitions>
  <inkml:trace contextRef="#ctx0" brushRef="#br0">1 5 18898,'0'0'10954,"71"27"-10730,-43-27-127,3-8-129,2-1-1122,-2 4-1600,-3 0-1698,-3 2-1378,-6 2-4900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5.598"/>
    </inkml:context>
    <inkml:brush xml:id="br0">
      <inkml:brushProperty name="width" value="0.025" units="cm"/>
      <inkml:brushProperty name="height" value="0.025" units="cm"/>
    </inkml:brush>
  </inkml:definitions>
  <inkml:trace contextRef="#ctx0" brushRef="#br0">117 313 14830,'0'0'3598,"-9"1"-464,2 0-2814,0 0 1,0 1-1,0 0 0,0 1 1,0-1-1,0 1 1,-10 7-1,14-9-153,0 1 0,0 0 0,1 0 1,-1 0-1,0 1 0,1-1 0,0 1 0,-1-1 0,1 1 0,0 0 1,0 0-1,1 0 0,-1 0 0,1 0 0,-1 0 0,1 0 1,0 0-1,0 1 0,0-1 0,1 0 0,-1 6 0,1-8-158,0-1 0,0 1 0,1-1 0,-1 1 0,0-1 0,1 1 0,-1-1-1,1 1 1,-1-1 0,0 0 0,1 1 0,-1-1 0,1 1 0,-1-1 0,1 0 0,-1 0 0,1 1-1,-1-1 1,1 0 0,-1 0 0,1 0 0,0 0 0,-1 1 0,1-1 0,-1 0 0,1 0-1,-1 0 1,1 0 0,0 0 0,-1-1 0,1 1 0,0 0 0,22-3 215,-11-1-168,0-1 0,0 0 1,-1-1-1,0-1 0,0 0 0,0 0 0,-1-1 1,0 0-1,-1 0 0,0-2 0,15-17 0,38-34-1397,-67 91 1,3-24 1361,-4 11 58,1-1 1,0 2-1,2-1 0,0 0 0,-1 20 0,4-36-48,0 0 0,-1 0 0,1 0-1,0 0 1,0-1 0,1 1 0,-1 0-1,0 0 1,0 0 0,0-1-1,0 1 1,1 0 0,-1 0 0,0 0-1,1-1 1,-1 1 0,1 0 0,-1-1-1,1 1 1,-1 0 0,1-1 0,-1 1-1,1 0 1,0-1 0,-1 1-1,1-1 1,0 0 0,-1 1 0,1-1-1,1 1 1,0-1 21,0 0 1,0 1-1,0-1 0,0-1 0,-1 1 1,1 0-1,0 0 0,0-1 0,0 1 1,0-1-1,0 0 0,2-1 1,5-2 48,-1 0 1,0-1 0,0 0-1,10-9 1,-5 2-389,-1 0 1,0-1-1,-1 0 0,0 0 1,-1-1-1,-1-1 0,0 0 1,-1 0-1,7-17 0,-14 6-38,-3 14 30,-4 11 120,9-3 432,-1-1 0,0 0 0,0 0 1,0 0-1,-1 0 0,0 0 0,0-1 0,0 1 1,0 0-1,-1 0 0,0-1 0,0 1 0,-1-9 1,3-34 33,4-14-158,-7 62-129,1 0-1,0-1 0,0 1 1,0 0-1,0-1 1,-1 1-1,1 0 1,0-1-1,0 1 1,-1 0-1,1 0 1,0 0-1,-1-1 1,1 1-1,0 0 0,-1 0 1,1 0-1,0 0 1,-1-1-1,1 1 1,0 0-1,-1 0 1,1 0-1,0 0 1,-1 0-1,1 0 1,0 0-1,-1 0 0,1 0 1,-1 0-1,1 0 1,0 0-1,-1 0 1,1 1-1,0-1 1,-1 0-1,1 0 1,0 0-1,-1 0 1,1 1-1,0-1 1,0 0-1,-1 0 0,1 1 1,-17 9-5,10 1 52,1-1 1,0 2 0,1-1-1,0 1 1,1-1-1,0 1 1,1 0-1,-3 21 1,2 3 1003,0 60-1,4-93-1039,0 0-1,1-1 1,-1 1-1,1-1 1,0 1 0,0 0-1,0-1 1,0 1-1,0-1 1,0 0 0,1 1-1,-1-1 1,1 0-1,-1 0 1,1 0 0,0 0-1,0 0 1,0 0-1,0-1 1,0 1 0,1-1-1,-1 1 1,0-1 0,1 0-1,-1 0 1,1 0-1,-1 0 1,1 0 0,0-1-1,-1 1 1,1-1-1,0 1 1,3-1 0,49-1-1884,-9-12-4393,-10-8-1842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144"/>
    </inkml:context>
    <inkml:brush xml:id="br0">
      <inkml:brushProperty name="width" value="0.025" units="cm"/>
      <inkml:brushProperty name="height" value="0.025" units="cm"/>
    </inkml:brush>
  </inkml:definitions>
  <inkml:trace contextRef="#ctx0" brushRef="#br0">9 101 6598,'0'0'11974,"0"-9"-9315,2-24-230,-1 24-267,-1 28 697,0-12-2553,-12 259 2919,12-265-3219,0 0 0,0-1 0,0 1 0,1 0 0,-1-1 0,0 1 0,0 0 0,0-1 0,1 1 0,-1 0 0,0-1 0,1 1 0,-1-1 0,0 1 0,1-1 0,-1 1 0,1-1 0,-1 1 0,1-1 0,-1 1 0,1-1 0,-1 0 1,1 1-1,-1-1 0,1 0 0,0 1 0,-1-1 0,1 0 0,0 0 0,-1 1 0,1-1 0,0 0 0,-1 0 0,1 0 0,0 0 0,-1 0 0,1 0 0,0 0 0,-1 0 0,1 0 0,0-1 0,-1 1 0,1 0 0,0 0 0,-1-1 0,1 1 0,-1 0 0,1 0 0,-1-1 0,1 1 0,0-1 0,-1 1 0,1-1 0,35-22 224,-1-12-230,-2-2 0,-2 0 0,-1-2 0,-2-2 0,-2 0 0,25-55 0,-50 93-453,-2 5-777,-8 14-2791,-12 25-4870,8-14 1962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6.610"/>
    </inkml:context>
    <inkml:brush xml:id="br0">
      <inkml:brushProperty name="width" value="0.025" units="cm"/>
      <inkml:brushProperty name="height" value="0.025" units="cm"/>
    </inkml:brush>
  </inkml:definitions>
  <inkml:trace contextRef="#ctx0" brushRef="#br0">19 66 6534,'-3'7'5056,"0"4"-3191,-1 0 0,2 0 0,-1 0-1,2 0 1,-2 22 0,3-31-1530,0 0-1,0 0 0,0 0 0,1 0 0,-1 0 1,1 1-1,-1-1 0,1 0 0,0 0 0,0 0 0,0-1 1,0 1-1,0 0 0,0 0 0,0 0 0,0-1 0,4 4 1,-3-4-273,0 0 1,0 0 0,1 0 0,-1-1 0,0 1 0,1 0-1,-1-1 1,0 0 0,1 1 0,-1-1 0,1 0-1,-1 0 1,1 0 0,-1-1 0,1 1 0,-1-1 0,0 1-1,1-1 1,-1 0 0,3-1 0,10-5-206,0 0 1,0-1-1,-1 0 0,-1-1 1,1-1-1,-1 0 1,-1-1-1,0 0 0,0-1 1,-2 0-1,1-1 0,-1 0 1,15-29-1,-17 19-153,-8 23 293,0 0-1,0-1 1,0 1-1,0 0 1,0 0-1,0 0 1,0 0-1,-1-1 0,1 1 1,0 0-1,0 0 1,0 0-1,0 0 1,0 0-1,0 0 1,-1 0-1,1-1 0,0 1 1,0 0-1,0 0 1,0 0-1,-1 0 1,1 0-1,0 0 1,0 0-1,0 0 0,0 0 1,-1 0-1,1 0 1,0 0-1,0 0 1,0 0-1,0 0 1,-1 0-1,1 0 1,0 0-1,0 0 0,0 0 1,0 0-1,-1 0 1,1 0-1,0 1 1,0-1-1,0 0 1,0 0-1,0 0 0,-1 0 1,1 0-1,0 0 1,0 0-1,0 1 1,0-1-1,0 0 1,-4 3 9,1 0 0,-1 0 0,1 0 1,0 1-1,0-1 0,1 1 0,-5 7 1,-1 3 232,0 0 1,1 0-1,0 1 1,2 0 0,0 0-1,0 1 1,1-1 0,-2 29-1,5-43-212,1 0 0,0 0 1,0 0-1,0 0 0,1 0 0,-1 0 0,0 0 0,0 0 0,0 0 0,1 0 0,-1 0 1,1 0-1,-1-1 0,0 1 0,1 0 0,0 0 0,-1 0 0,1 0 0,-1-1 0,1 1 1,0 0-1,0-1 0,-1 1 0,1 0 0,0-1 0,2 2 0,-1-2 7,0 1 1,0-1-1,0 1 0,1-1 0,-1 0 1,0 0-1,0 0 0,0 0 0,1 0 0,-1-1 1,4 0-1,2-1 56,0-1 0,0 0-1,0 0 1,-1-1 0,13-8 0,-6 3-43,0-2-1,-1 0 1,0-1 0,-1 0-1,0-1 1,-1 0 0,0-1 0,-2 0-1,1 0 1,-2-1 0,11-25-1,-24 57-16,-3 5 102,1 0-1,2 1 1,0-1 0,-3 41 0,8-63-133,0 1-1,0-1 1,0 1-1,0-1 1,0 1-1,0-1 1,0 1-1,0-1 1,0 1-1,0-1 1,1 1 0,-1-1-1,0 1 1,0-1-1,1 1 1,-1-1-1,0 1 1,1-1-1,-1 0 1,0 1-1,1-1 1,-1 1 0,1-1-1,-1 0 1,0 0-1,1 1 1,-1-1-1,1 0 1,-1 0-1,1 1 1,-1-1-1,2 0 1,20-2-191,20-18-913,-34 13-252,0 0 1,0-1-1,-1 0 1,10-13-1,17-40-9226,-17 20 563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7.077"/>
    </inkml:context>
    <inkml:brush xml:id="br0">
      <inkml:brushProperty name="width" value="0.025" units="cm"/>
      <inkml:brushProperty name="height" value="0.025" units="cm"/>
    </inkml:brush>
  </inkml:definitions>
  <inkml:trace contextRef="#ctx0" brushRef="#br0">37 1 13229,'0'0'14088,"-3"8"-12733,-5 14-1007,1 1 0,2 0-1,0 0 1,2 0-1,0 1 1,1-1 0,2 1-1,3 38 1,-2-58-561,-1-1 0,0 1 0,1-1 0,0 1 0,0-1 0,0 0 0,0 1 0,1-1 1,-1 0-1,1 0 0,-1 0 0,1 0 0,0 0 0,1-1 0,-1 1 0,0 0 0,1-1 0,-1 0 0,1 1 0,5 2 1,-4-3-472,0-1 1,1 1 0,-1-1 0,0 0 0,1 0 0,-1-1-1,1 1 1,0-1 0,-1 0 0,1 0 0,-1-1-1,1 1 1,8-3 0,-1 0-1142,1-1 0,0-1-1,-1 0 1,0-1 0,18-10 0,15-18-1039,-23 9 7906,-15 7 2590,-9 16-3852,-11 4-2051,5 4-1206,-1-1 0,1 2-1,0-1 1,1 1 0,-1 0 0,1 0 0,1 1 0,-1 0 0,1 0-1,1 1 1,-1 0 0,1 0 0,1 0 0,0 0 0,0 1 0,-3 16-1,7-26-514,-1 1-1,1 0 1,0 0 0,0-1-1,0 1 1,0 0-1,0 0 1,0 0 0,0-1-1,1 1 1,-1 0-1,0-1 1,0 1-1,1 0 1,-1 0 0,0-1-1,1 1 1,-1 0-1,0-1 1,1 1-1,-1-1 1,1 1 0,-1 0-1,1-1 1,0 1-1,-1-1 1,1 0-1,-1 1 1,1-1 0,1 1-1,26 1 88,-20-3-74,0-1 1,0 0 0,0 0-1,-1-1 1,10-4-1,-6 1 0,-1 0-1,1-1 1,-1 0-1,0-1 1,-1 0-1,0-1 1,0 0-1,0 0 1,-2-1-1,1 0 1,10-18-1,-24 39-58,-32 67 315,36-74-224,0 1-1,0 0 0,1 1 1,0-1-1,0 0 1,0 0-1,0 0 0,1 1 1,0-1-1,0 0 0,1 0 1,0 1-1,-1-1 1,3 5-1,-2-8-84,0 0 0,1-1 0,-1 1-1,1-1 1,-1 1 0,1-1 0,-1 1 0,1-1 0,0 0-1,0 0 1,0 0 0,-1 0 0,1 0 0,0 0 0,0 0-1,0-1 1,1 1 0,-1-1 0,0 0 0,0 1 0,0-1-1,0 0 1,0 0 0,0 0 0,0-1 0,1 1 0,-1 0-1,3-2 1,2 1-851,0 0 0,0-1 0,-1 0 0,1 0 0,-1 0 0,1-1 0,10-6 0,14-17-7375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8.962"/>
    </inkml:context>
    <inkml:brush xml:id="br0">
      <inkml:brushProperty name="width" value="0.025" units="cm"/>
      <inkml:brushProperty name="height" value="0.025" units="cm"/>
    </inkml:brush>
  </inkml:definitions>
  <inkml:trace contextRef="#ctx0" brushRef="#br0">81 42 384,'0'0'12919,"1"-8"-7554,3-25-1815,-7 35 29,-13 27-2802,-2 30 70,4 0-1,1 2 0,4-1 0,2 1 0,1 68 0,7-124-817,-1 0-1,1 1 1,0-1 0,1 0-1,-1 0 1,4 7-1,-5-11-25,0 0 0,0-1 0,0 1 0,1 0-1,-1 0 1,0-1 0,1 1 0,-1 0 0,0-1-1,1 1 1,-1-1 0,1 1 0,-1 0 0,1-1 0,-1 1-1,1-1 1,0 1 0,-1-1 0,1 0 0,-1 1-1,1-1 1,0 1 0,0-1 0,-1 0 0,1 0-1,0 1 1,-1-1 0,1 0 0,0 0 0,0 0 0,-1 0-1,1 0 1,0 0 0,0 0 0,-1 0 0,1 0-1,0 0 1,0-1 0,-1 1 0,1 0 0,0 0 0,0-1-1,-1 1 1,1 0 0,0-1 0,-1 1 0,1-1-1,-1 1 1,1-1 0,-1 1 0,1-1 0,-1 1 0,1-1-1,-1 0 1,1 0 0,2-3 14,-1-1 1,0 1 0,0 0-1,0 0 1,-1-1-1,1 1 1,-1-1-1,0 1 1,0-1-1,-1 1 1,0-1-1,1-5 1,-4-58-26,3 67 7,0-3-28,0 0-1,0 0 1,-1 1 0,0-1 0,1 0 0,-1 0-1,0 1 1,-1-1 0,1 0 0,-1 1 0,0-1-1,0 1 1,0 0 0,0 0 0,0 0 0,-3-4-1,3 11-1,2-1 1,-1 0-1,0 1 0,1-1 0,-1 1 0,1-1 0,0 1 0,0-1 0,1 0 0,-1 1 1,1-1-1,-1 1 0,3 3 0,-1-4-75,1-1-1,-1 0 1,1 0-1,0 0 1,0 0-1,0-1 1,0 1 0,0-1-1,0 1 1,1-1-1,-1 0 1,0-1 0,1 1-1,-1-1 1,0 1-1,1-1 1,-1 0-1,5 0 1,66-6-2378,-65 4 2351,0 0 0,0-1 0,-1 0 0,1-1 0,-1 0 0,1 0 0,-1-1 0,0 0 0,-1 0 0,1-1 0,11-12 0,-19 18 167,0 0 0,0 0 0,0 0 0,1-1 0,-1 1 0,0 0 0,0 0 0,0 0 0,0 0 0,0-1 1,1 1-1,-1 0 0,0 0 0,0 0 0,0 0 0,0 0 0,1 0 0,-1-1 0,0 1 0,0 0 0,0 0 0,1 0 0,-1 0 0,0 0 0,0 0 0,0 0 0,1 0 0,-1 0 0,0 0 0,0 0 0,0 0 0,1 0 0,-1 0 0,0 0 0,0 0 0,1 0 0,-1 0 0,0 0 0,0 1 0,0-1 0,0 0 1,1 0-1,-1 0 0,0 0 0,0 0 0,0 0 0,0 1 0,1-1 0,-1 0 0,0 0 0,0 0 0,0 0 0,0 1 0,0-1 0,0 0 0,0 0 0,1 0 0,-1 1 0,0-1 0,0 0 0,0 0 0,0 0 0,0 1 0,0-1 0,0 0 0,-2 17 726,-2-9-557,-1-1-1,0 1 1,0-1 0,-1 1 0,1-2 0,-2 1-1,-8 7 1,8-8 34,0 1-1,1 0 1,-1 0-1,1 0 1,1 1-1,-9 15 0,13-23-233,1 1 0,0-1-1,-1 1 1,1-1-1,-1 1 1,1-1-1,0 1 1,0-1-1,-1 1 1,1-1-1,0 1 1,0-1-1,0 1 1,-1-1 0,1 1-1,0-1 1,0 1-1,0-1 1,0 1-1,0 0 1,0-1-1,0 1 1,0-1-1,0 1 1,0-1-1,1 1 1,-1-1 0,0 1-1,0-1 1,0 1-1,1-1 1,-1 1-1,0-1 1,1 1-1,-1-1 1,0 1-1,1-1 1,-1 1-1,1-1 1,-1 0 0,0 1-1,1-1 1,-1 0-1,1 1 1,-1-1-1,1 0 1,-1 0-1,1 0 1,0 1-1,-1-1 1,1 0-1,-1 0 1,1 0 0,-1 0-1,1 0 1,-1 0-1,1 0 1,0 0-1,-1 0 1,1 0-1,-1 0 1,1-1-1,-1 1 1,1 0-1,-1 0 1,1 0 0,-1-1-1,2 1 1,2-2 4,1 1 1,0-1 0,-1 0 0,0 0-1,1-1 1,6-4 0,9-13-69,-1-1 0,28-38-1,-4 4 48,-43 54 13,0 1 0,0-1-1,1 1 1,-1-1 0,0 1-1,0-1 1,0 1-1,1 0 1,-1-1 0,0 1-1,1-1 1,-1 1-1,0 0 1,1-1 0,-1 1-1,1 0 1,-1 0-1,0-1 1,1 1 0,-1 0-1,1 0 1,-1 0 0,1-1-1,-1 1 1,1 0-1,-1 0 1,1 0 0,-1 0-1,1 0 1,-1 0-1,1 0 1,-1 0 0,1 0-1,-1 0 1,1 0-1,-1 0 1,1 1 0,-1-1-1,0 0 1,1 0 0,-1 0-1,1 1 1,-1-1-1,1 0 1,-1 1 0,0-1-1,1 0 1,-1 1-1,0-1 1,1 0 0,-1 1-1,0-1 1,1 1-1,-1-1 1,0 0 0,0 1-1,0-1 1,1 1 0,-1 0-1,0 0-1,1 0 0,0 0 0,-1 0 0,1 0 0,0 0-1,0 0 1,0 0 0,0 0 0,0 0 0,0 0 0,0-1 0,0 1 0,0 0 0,0-1 0,0 1-1,0-1 1,0 1 0,1-1 0,-1 0 0,0 1 0,0-1 0,2 0 0,1 0 7,0-1 0,0 0 0,0 0 0,-1 0 0,1-1 1,0 1-1,-1-1 0,1 0 0,-1 0 0,0 0 0,0 0 1,0-1-1,0 1 0,0-1 0,0 0 0,3-4 0,22-18 22,-106 95 38,6-38-481,-42 38 871,116-66-554,12-2 65,18-5 69,6-20-3,-33 20-39,0-1 0,1 1-1,-1-1 1,1 1 0,0 1-1,-1-1 1,1 1 0,0 0-1,1 1 1,-1-1-1,0 1 1,0 0 0,10 0-1,-15 2 10,0 0 0,0-1-1,0 1 1,0 0-1,-1 0 1,1-1 0,0 1-1,0 0 1,-1 0 0,1 0-1,-1 0 1,1 0-1,-1 0 1,1 0 0,-1 0-1,0 0 1,1 0-1,-1 0 1,0 0 0,0 1-1,0-1 1,1 0 0,-1 0-1,-1 0 1,1 0-1,0 0 1,0 0 0,0 2-1,4 17 270,-4-20-261,1 0 1,0 0 0,0 0-1,0 0 1,0 0-1,0 0 1,0-1-1,0 1 1,-1 0-1,1-1 1,0 1 0,0 0-1,0-1 1,0 1-1,-1-1 1,1 1-1,0-1 1,-1 0-1,1 1 1,0-1 0,-1 0-1,1 1 1,-1-1-1,1 0 1,-1 0-1,1 1 1,0-3 0,7-8 20,1 0 0,-2-1 0,0 0 1,0 0-1,-1-1 0,0 0 0,-1 0 1,5-20-1,-10 35-30,1 0-1,-1 0 1,1 0 0,0 1-1,0-1 1,0 0 0,0 0 0,0 0-1,0 0 1,1-1 0,-1 1-1,1 0 1,-1 0 0,1-1 0,-1 1-1,1-1 1,0 1 0,0-1-1,2 1 1,1 1 6,0-1 0,1 0-1,-1-1 1,0 1 0,1-1 0,-1 0 0,11 1-1,-1-2 19,0 0-1,0-1 1,1 0-1,-1-2 1,15-3-1,-14 1 5,-1-1-1,0-1 1,-1 0 0,1-1-1,24-18 1,-61 70-151,0-10 97,16-27-42,0 0 1,0 1-1,1 0 1,0 0-1,1 0 1,0 1-1,0-1 1,1 1-1,0 0 1,-3 15-1,17-33-10619,-1-11 3016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550"/>
    </inkml:context>
    <inkml:brush xml:id="br0">
      <inkml:brushProperty name="width" value="0.025" units="cm"/>
      <inkml:brushProperty name="height" value="0.025" units="cm"/>
    </inkml:brush>
  </inkml:definitions>
  <inkml:trace contextRef="#ctx0" brushRef="#br0">78 55 13549,'0'0'9379,"-10"0"-9000,6 0-326,0 0 0,-1 1 0,1-1 0,0 1 0,0 0 0,-1 0 0,1 1 0,-5 1 0,7-1-6,0-1-1,0 0 1,1 1-1,-1-1 0,0 1 1,1-1-1,0 1 1,-1 0-1,1 0 0,0 0 1,0 0-1,0 0 1,0 0-1,0 0 1,0 0-1,1 0 0,-1 0 1,1 0-1,-1 0 1,1 1-1,0-1 0,0 0 1,0 5-1,0-6-34,0 0 1,0 1-1,0-1 0,0 1 0,0-1 1,1 1-1,-1-1 0,0 1 0,1-1 1,-1 0-1,1 1 0,0-1 0,-1 0 1,1 1-1,0-1 0,0 0 0,-1 0 1,1 0-1,0 0 0,0 1 0,1-1 1,-1-1-1,0 1 0,2 2 0,0-2 36,-1-1 0,1 1 0,-1 0 0,1-1 0,-1 1 0,1-1 0,-1 0 0,1 0 0,-1 0 0,1 0 0,0-1 0,-1 1-1,4-1 1,-1-1 66,0 1 1,0 0-1,-1-1 0,1 0 0,-1 0 0,1-1 0,-1 1 0,0-1 0,0 0 0,0 0 0,0 0 1,0 0-1,-1-1 0,0 0 0,5-6 0,-6 7-86,-1 1-1,0-1 1,0 1 0,0-1 0,-1 1-1,1-1 1,0 0 0,-1 1 0,0-1-1,0 0 1,0 1 0,0-1-1,0 0 1,0 0 0,-1 1 0,1-1-1,-1 0 1,0 1 0,-1-4 0,-13-17-2420,-5 2-5482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411"/>
    </inkml:context>
    <inkml:brush xml:id="br0">
      <inkml:brushProperty name="width" value="0.025" units="cm"/>
      <inkml:brushProperty name="height" value="0.025" units="cm"/>
    </inkml:brush>
  </inkml:definitions>
  <inkml:trace contextRef="#ctx0" brushRef="#br0">28 0 14670,'-2'0'452,"1"0"0,0 0 0,0 1 0,-1-1 0,1 0 0,0 0-1,0 0 1,0 1 0,0-1 0,-1 1 0,1-1 0,0 1 0,0-1 0,0 1 0,0 0 0,0-1 0,-1 2 0,1-1-327,0 0 1,1 0 0,-1 0-1,1 0 1,-1 0 0,1 0-1,0 0 1,-1 0 0,1-1-1,0 1 1,0 0 0,0 0-1,-1 0 1,1 1 0,0-1-1,0 0 1,1 1-1,-1 0-136,0-1-1,1 1 0,-1 0 0,1 0 0,-1-1 0,1 1 0,0-1 0,0 1 0,0 0 0,0-1 1,0 1-1,0-1 0,0 0 0,0 1 0,1-1 0,-1 0 0,0 0 0,1 0 0,-1 0 0,1 0 0,-1 0 1,1 0-1,2 1 0,17 2-1912,-1-1 0,1 0 1,0-2-1,-1 0 0,25-3 0,-5 2-7,-39 0 2102,0 0 1,-1 0 0,1 0 0,-1 0-1,1 1 1,0-1 0,-1 0-1,1 1 1,-1-1 0,1 0-1,-1 1 1,1-1 0,-1 0 0,1 1-1,-1-1 1,1 1 0,-1-1-1,1 1 1,-1-1 0,0 1-1,1 0 1,-1-1 0,0 1 0,0-1-1,1 1 1,-1 0 0,0-1-1,0 1 1,0 0 0,0-1-1,0 1 1,0 0 0,0-1 0,0 1-1,0-1 1,0 1 0,0 0-1,0-1 1,0 1 0,-1 0 0,1-1-1,0 1 1,0-1 0,-1 1-1,1 0 1,0-1 0,-1 1-1,1-1 1,-1 2 0,-17 31 3324,17-32-3481,0 0 62,-4 6 337,0 0-1,0 1 0,1-1 1,0 1-1,0 0 0,1 0 1,0 0-1,0 0 1,1 1-1,0-1 0,1 1 1,-1 11-1,2-19-418,1 0-1,0 0 1,0 0-1,0-1 1,0 1 0,0 0-1,0-1 1,0 1-1,0-1 1,0 0 0,0 1-1,0-1 1,0 0-1,1 1 1,-1-1-1,0 0 1,0 0 0,0 0-1,0 0 1,0 0-1,1 0 1,0-1 0,31-1-763,19-14-1387,-46 13 2008,0 0 0,1 0 0,0 1 0,-1 0 0,1 1 0,0-1 0,9 1 0,-16 1 180,1 0-1,-1 1 0,0-1 1,0 0-1,0 1 0,0-1 1,0 0-1,1 1 0,-1-1 1,0 1-1,0-1 0,0 0 1,0 1-1,0-1 0,0 1 1,0-1-1,0 0 1,0 1-1,0-1 0,-1 1 1,1-1-1,0 0 0,0 1 1,0-1-1,0 0 0,-1 1 1,1-1-1,0 1 0,0-1 1,0 0-1,-1 0 0,1 1 1,0-1-1,-1 0 0,1 1 1,0-1-1,-1 0 0,1 0 1,0 0-1,-1 1 0,1-1 1,-1 0-1,-15 17 1102,-5-1-199,0-1-1,-1-1 0,-1-1 0,-36 16 0,105-65-10740,18-3-2504,-29 20 7788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39.910"/>
    </inkml:context>
    <inkml:brush xml:id="br0">
      <inkml:brushProperty name="width" value="0.025" units="cm"/>
      <inkml:brushProperty name="height" value="0.025" units="cm"/>
    </inkml:brush>
  </inkml:definitions>
  <inkml:trace contextRef="#ctx0" brushRef="#br0">113 228 8456,'0'0'18588,"-11"2"-17552,4 0-822,0-1 0,0 1 1,0 1-1,0-1 0,1 1 1,-1 0-1,-10 7 0,14-8-132,0 1 0,0-1 0,1 1-1,-1-1 1,1 1 0,-1 0 0,1 0 0,0 0 0,0 0-1,0 1 1,0-1 0,1 0 0,0 1 0,-1-1 0,1 1-1,0 0 1,1-1 0,-1 1 0,1 0 0,-1 6-1,2-9-76,-1 0 0,1 0-1,0 1 1,-1-1-1,1 0 1,0 0 0,0 0-1,0 0 1,0-1-1,0 1 1,0 0-1,0 0 1,0 0 0,0-1-1,0 1 1,0 0-1,0-1 1,1 1-1,-1-1 1,0 0 0,0 1-1,1-1 1,-1 0-1,0 0 1,0 0-1,1 0 1,-1 0 0,0 0-1,1 0 1,-1 0-1,0 0 1,2-1-1,49-6 171,-33 1-143,1-1 0,-1 0 0,-1-2 0,1 0 0,-1-1 0,29-23 0,-14 8-62,-1-2 0,38-42 0,-66 65 20,47-56-140,-46 54 75,-1 1 0,0-1-1,-1 0 1,1-1-1,-1 1 1,-1 0-1,1-1 1,2-10-1,-5 17 74,0-1 0,0 1 0,0 0 0,0 0 0,0 0 0,0-1 0,0 1 0,0 0 0,0 0 0,0 0 0,0-1 0,0 1 0,0 0 0,0 0 0,0 0 0,0-1-1,0 1 1,0 0 0,0 0 0,0 0 0,-1 0 0,1-1 0,0 1 0,0 0 0,0 0 0,0 0 0,0 0 0,0 0 0,-1-1 0,1 1 0,0 0 0,0 0 0,0 0 0,0 0-1,-1 0 1,1 0 0,0 0 0,0 0 0,0-1 0,0 1 0,-1 0 0,1 0 0,0 0 0,0 0 0,0 0 0,-1 0 0,1 0 0,0 0 0,-14 5-95,-12 12-4,12-4 181,1 0 1,1 0 0,0 2 0,0-1-1,2 2 1,0-1 0,0 1 0,2 1 0,0 0-1,1 0 1,0 0 0,2 1 0,0 0 0,-3 23-1,7-39-72,1 1-1,0 0 1,0 0-1,0 0 0,0 0 1,1 0-1,-1-1 1,1 1-1,-1 0 1,1 0-1,0-1 0,0 1 1,0 0-1,1-1 1,-1 1-1,1-1 1,-1 0-1,1 1 0,0-1 1,0 0-1,2 2 1,0-1 1,0-1 0,-1 0 0,1 0 0,1 0 1,-1 0-1,0-1 0,0 1 0,1-1 0,-1 0 1,0-1-1,1 1 0,5 0 0,5-2 10,-1 1 1,1-2-1,-1 0 1,0 0-1,0-1 0,0-1 1,21-9-1,-11 2-2,0-1 0,-1-1 0,-1-1 0,22-18 1,-37 27-16,0-1 1,-1 1-1,0-1 1,0 0-1,0-1 1,-1 1-1,0-1 1,0 0-1,-1 0 1,0-1-1,0 1 1,-1-1-1,0 0 1,0 0-1,-1 0 1,3-13-1,-5 21-1,0-1 0,0 1 1,0-1-1,0 1 0,0-1 0,0 1 0,0-1 0,0 1 0,0-1 0,0 1 0,0-1 0,-1 1 1,1-1-1,0 1 0,0-1 0,0 1 0,-1-1 0,1 1 0,0 0 0,0-1 0,-1 1 1,1-1-1,0 1 0,-1 0 0,1-1 0,-1 1 0,1 0 0,0 0 0,-1-1 0,1 1 1,-1 0-1,1 0 0,-2-1 0,-19 4 51,-19 19 13,28-12-65,0 0 0,1 1 0,-18 23 0,25-29 0,1 0 0,-1 0 0,1 0 0,0 0 0,1 1 0,-1 0 0,1-1 0,0 1 0,1 0 0,0 0 0,-1 0 0,1 11 0,1-15 3,0 0 0,0-1 0,0 1 0,1 0 0,-1-1-1,1 1 1,-1-1 0,1 1 0,0-1 0,0 1 0,-1-1 0,1 1 0,0-1 0,0 0 0,0 1 0,0-1-1,1 0 1,-1 0 0,0 0 0,1 0 0,1 2 0,2-1 2,0 1 0,0-1 0,-1 0 0,1-1 0,0 1 0,1-1 0,4 1 0,8 0-231,0-1 0,0-1-1,22-2 1,13-9-4423,2-15-6268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0.846"/>
    </inkml:context>
    <inkml:brush xml:id="br0">
      <inkml:brushProperty name="width" value="0.025" units="cm"/>
      <inkml:brushProperty name="height" value="0.025" units="cm"/>
    </inkml:brush>
  </inkml:definitions>
  <inkml:trace contextRef="#ctx0" brushRef="#br0">100 55 15695,'0'0'6694,"-2"11"-4318,-38 119 1461,28-99-3387,1 0-1,2 1 1,1 1-1,1 0 1,-3 47-1,10-79-445,0-1 0,0 1 0,0 0 0,-1-1 0,1 1 0,0-1 0,0 1 0,0 0 0,1-1 0,-1 1 0,0 0-1,0-1 1,0 1 0,0-1 0,1 1 0,-1-1 0,0 1 0,0 0 0,1-1 0,-1 1 0,0-1 0,1 1 0,-1-1 0,1 1 0,-1-1 0,1 0 0,-1 1 0,1-1 0,-1 1 0,1-1 0,-1 0 0,1 0 0,0 1 0,20-10 121,-15 4-95,-1 0 0,0 0-1,0-1 1,0 1-1,6-11 1,-3 0-2,-1-1 1,-1 0-1,-1 0 1,0-1-1,-2 1 0,4-29 1,-3-111-31,-5 108-115,0 28 14,1 21 100,0 0 0,0 0 1,0 0-1,0 0 0,0 0 0,0 0 0,0 0 1,0 0-1,0 1 0,0-1 0,0 0 1,0 0-1,0 0 0,0 0 0,-1 0 0,1 0 1,0 0-1,0 0 0,0 0 0,0 0 1,0 0-1,0 0 0,0 1 0,0-1 1,0 0-1,0 0 0,0 0 0,0 0 0,0 0 1,0 0-1,-1 0 0,1 0 0,0 0 1,0 0-1,0 0 0,0 0 0,0 0 1,0 0-1,0 0 0,0 0 0,0 0 0,0 0 1,-1 0-1,1 0 0,0 0 0,0 0 1,0 0-1,0 0 0,0 0 0,0 0 0,0 0 1,0 0-1,0 0 0,0 0 0,0 0 1,0 0-1,-1-1 0,1 1 0,0 0 1,0 0-1,0 0 0,0 0 0,-5 35-178,5-31 176,0 0 1,0 0 0,0 0 0,0 0-1,1 0 1,0 0 0,0 0-1,0 0 1,0 0 0,1 0 0,0 0-1,-1-1 1,1 1 0,1-1 0,-1 1-1,4 3 1,-3-4 10,1 0-1,0-1 1,0 1-1,0-1 1,0 0-1,0 0 1,0 0-1,1 0 1,-1-1 0,1 0-1,-1 0 1,1 0-1,-1 0 1,8-1-1,3 1 61,-1-2 0,0 1 0,0-2-1,1 0 1,-1-1 0,-1 0 0,1-1-1,0 0 1,-1-1 0,15-8 0,-18 8-21,-2 0 0,1 0 0,0-1 0,-1 0 0,0-1 0,0 1 0,-1-1 0,0-1 0,0 0 0,-1 0 0,0 0 0,0 0 0,-1-1 0,8-18 0,-41 68-45,15-17 0,-72 150 0,76-153 0,2-1 0,0 1 0,2 0 0,0 1 0,1-1 0,-2 38 0,6-58 0,0 1 0,0 0 0,0-1 0,0 1 0,1 0 0,-1-1 0,0 1 0,1-1 0,-1 1 0,1 0 0,0-1 0,-1 1 0,1-1 0,0 1 0,0-1 0,0 0 0,0 1 0,0-1 0,0 0 0,0 0 0,0 0 0,1 0 0,-1 0 0,0 0 0,2 1 0,1-1 0,-1 0 0,0 0 0,1 0 0,-1 0 0,1-1 0,-1 1 0,1-1 0,-1 0 0,1 0 0,-1 0 0,6-1 0,3-2 0,0 0 0,0 0 0,-1-1 0,1 0 0,-1-1 0,13-7 0,0-3 0,0-2 0,-1-1 0,-1 0 0,0-2 0,-2 0 0,0-2 0,-2 0 0,28-41 0,-104 137 0,39-45 0,-1 1 0,-19 39 0,35-60 0,0-1 0,1 0 0,-1 1 0,2 0 0,0 0 0,0 0 0,0 0 0,1 0 0,0 0 0,1 10 0,1-18 0,-1 0 0,0 0 0,1 0 0,0 0 0,-1 0 0,1-1 0,-1 1 0,1 0 0,0-1 0,-1 1 0,1 0 0,0-1 0,0 1 0,0-1 0,-1 1 0,1-1 0,0 1 0,0-1 0,0 1 0,0-1 0,0 0 0,0 0 0,0 0 0,0 1 0,0-1 0,0 0 0,0 0 0,0 0 0,0 0 0,0-1 0,0 1 0,2-1 0,34-7 0,-32 5-269,0 0-1,0 0 1,0 0 0,-1-1 0,0 0-1,6-5 1,-3 0-889,0 0 0,0-1 1,-1 0-1,-1 0 0,1 0 0,-2 0 1,1-1-1,2-12 0,2-14-5691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401"/>
    </inkml:context>
    <inkml:brush xml:id="br0">
      <inkml:brushProperty name="width" value="0.025" units="cm"/>
      <inkml:brushProperty name="height" value="0.025" units="cm"/>
    </inkml:brush>
  </inkml:definitions>
  <inkml:trace contextRef="#ctx0" brushRef="#br0">1 69 8936,'0'0'16987,"8"-7"-16111,25-20-92,-33 27-769,1 0 1,-1 0-1,0-1 0,1 1 0,-1 0 0,0 0 0,1 0 0,-1 0 0,0 0 0,1 0 0,-1 0 0,0 0 0,1 0 0,-1 0 0,1 0 0,-1 0 0,0 0 0,1 0 0,-1 0 1,0 0-1,1 1 0,-1-1 0,0 0 0,1 0 0,-1 0 0,0 0 0,1 1 0,-1-1 0,0 0 0,0 0 0,1 1 0,-1-1 0,0 0 0,0 1 0,1-1 0,-1 0 1,0 0-1,0 1 0,0-1 0,0 1 0,1-1 0,-1 0 0,0 1 0,0-1 0,0 0 0,0 1 0,0-1 0,0 0 0,0 1 0,0-1 0,0 1 0,0-1 0,0 0 0,0 1 1,-1-1-1,1 1 0,1 27-304,-1-26 680,0 2-257,0 0 0,0 0 0,0 0 0,0 0-1,1 0 1,0 0 0,0-1 0,0 1-1,0 0 1,0-1 0,1 1 0,-1 0 0,5 5-1,-4-7-103,1 0-1,-1 0 1,1 0-1,-1 0 0,1-1 1,0 1-1,0-1 1,0 0-1,0 0 0,0 0 1,0 0-1,0 0 1,0-1-1,0 1 0,0-1 1,0 0-1,6 0 1,1 0 24,-1-1 1,1 0 0,-1 0 0,0-1-1,1 0 1,-1 0 0,0-1-1,0 0 1,0-1 0,-1 0 0,1 0-1,-1-1 1,0 0 0,0-1-1,-1 0 1,1 0 0,-1 0 0,-1-1-1,1 0 1,-1 0 0,0-1-1,-1 0 1,5-8 0,-9 15-54,0-1 1,-1 1-1,1-1 1,0 1-1,-1-1 1,0 1-1,1-1 1,-1 1-1,0-1 1,1 0-1,-1 1 0,0-1 1,0 1-1,0-1 1,-1 0-1,1 1 1,0-1-1,-1 1 1,0-3-1,1 3 1,-1 1-1,0-1 0,1 1 1,-1-1-1,0 0 1,0 1-1,1 0 0,-1-1 1,0 1-1,0-1 1,0 1-1,0 0 0,0 0 1,0-1-1,0 1 0,1 0 1,-1 0-1,0 0 1,0 0-1,0 0 0,0 0 1,0 0-1,-1 1 1,-4 0 1,0 0 1,1 1 0,0 0 0,-1 0 0,1 0 0,0 1 0,0 0 0,0 0-1,-6 4 1,-15 17 64,1 1 0,-25 29-1,40-41-38,0 0 0,1 1 0,0-1 0,1 2 0,1-1 0,-10 28 0,16-40-29,0-1 0,0 1 0,0 0 0,1 0 0,-1 0 0,1 1 0,-1-1 0,1 0 0,0 0 0,0 0 0,0 0 0,0 0 0,0 0 0,0 0 0,1 0 0,-1 1 0,1-1 0,-1 0 0,1 0 0,0 0 0,0-1 0,0 1 0,0 0 0,0 0 0,0 0 0,0-1 0,1 1 0,-1 0 0,1-1 0,-1 0 0,1 1 0,0-1 0,-1 0 0,1 0 0,0 0 0,0 0 0,2 1 0,4 0 0,0 0 0,0-1 0,0 0 0,0 0 0,0-1 0,0 0 0,0-1 0,13-2 0,-11 1-292,0 0 1,-1 0-1,0-1 0,0 0 1,0-1-1,0 0 1,0-1-1,-1 0 0,11-7 1,-12 7-297,0-1 0,0 0 0,0-1 0,-1 0 1,0 0-1,0 0 0,-1 0 0,0-1 1,0 0-1,-1 0 0,0 0 0,-1-1 0,1 0 1,-1 1-1,3-19 0,-2-20-8199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1.748"/>
    </inkml:context>
    <inkml:brush xml:id="br0">
      <inkml:brushProperty name="width" value="0.025" units="cm"/>
      <inkml:brushProperty name="height" value="0.025" units="cm"/>
    </inkml:brush>
  </inkml:definitions>
  <inkml:trace contextRef="#ctx0" brushRef="#br0">0 1 4164,'0'0'23318,"54"16"-23254,-15-16-224,5 0-2467,0-5-2305,-2-3-3044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2.077"/>
    </inkml:context>
    <inkml:brush xml:id="br0">
      <inkml:brushProperty name="width" value="0.025" units="cm"/>
      <inkml:brushProperty name="height" value="0.025" units="cm"/>
    </inkml:brush>
  </inkml:definitions>
  <inkml:trace contextRef="#ctx0" brushRef="#br0">166 0 18033,'0'0'6305,"-7"11"-4453,-7 8-1579,-16 26 1592,-36 69 1,57-96-1580,2-1 0,0 1 0,1 0-1,1 0 1,1 0 0,0 1 0,1-1 0,0 27 0,3-30-286,0 25 0,1-39 0,-1 1 0,0-1 0,0 1 0,1-1 0,-1 1 0,1-1 0,-1 1 0,1-1 0,0 1 0,0-1 0,0 0 0,-1 1 0,1-1 0,0 0 0,0 0 0,1 0 0,-1 1 0,0-1 0,2 1 0,-2-2-20,0 0 1,0 1-1,0-1 0,0 0 0,0 0 1,-1 0-1,1 0 0,0 0 1,0 0-1,0 0 0,0-1 0,0 1 1,-1 0-1,1 0 0,0-1 1,0 1-1,0 0 0,-1-1 0,1 1 1,0-1-1,0 1 0,-1-1 1,1 0-1,-1 1 0,1-1 0,0 1 1,-1-1-1,1 0 0,-1 0 1,1 1-1,-1-1 0,0 0 0,1 0 1,-1 1-1,0-1 0,1-1 1,11-33-1062,-11 33 1017,4-27-608,3-48-1,-8 79 717,0 0-1,0 0 1,0 0 0,1 0 0,-1 0-1,1 1 1,-1-1 0,1 0 0,0 0-1,0 0 1,0 0 0,0-1 0,0 1-1,0 0 1,0 0 0,1 0 0,-1-1-1,1 1 1,2 2 0,0-2 30,0 1 1,0-1-1,-1 0 0,2-1 0,-1 1 1,0 0-1,0-1 0,1 0 1,5 1-1,8-1 178,1 0 0,-1 0 0,32-5 0,-33 1-216,0 0 0,-1-1 0,0 0 0,0-2 0,0 0 0,0 0 0,-1-2 0,0 0 0,-1 0 0,27-22-1,-39 29-30,-1-1-1,1 1 0,-1-1 0,1 0 0,-1 0 0,0 0 0,0 0 1,0 0-1,0 0 0,0 0 0,0 0 0,0 0 0,-1 0 0,1 0 1,0-3-1,-1 4-3,0 0 0,-1 0 0,1 0 0,0 0 0,0 0 0,0 0 0,-1 0 0,1 0 0,0 0-1,-1 1 1,1-1 0,-1 0 0,1 0 0,-1 0 0,1 1 0,-1-1 0,0 0 0,1 0 0,-1 1 0,0-1 0,0 1 0,0-1 0,1 1 0,-1-1 0,0 1 0,0-1 0,0 1 0,0 0 0,0-1 0,0 1 0,0 0 0,0 0 0,0 0 0,1 0 0,-3 0 0,-9-1 2,1 0 1,-1 1-1,0 1 1,1 0-1,-1 1 0,1 0 1,-1 1-1,1 0 1,0 1-1,0 0 1,0 0-1,1 2 1,-15 8-1,17-9-1,1 0 1,-1 0 0,1 1-1,1 0 1,-1 0-1,1 1 1,0 0-1,0 0 1,1 0-1,0 0 1,0 1-1,1 0 1,0 0-1,0 1 1,1-1-1,0 1 1,1-1-1,-2 12 1,3-17-1,1 0 0,0 0 0,0 1 0,0-1 1,0 0-1,1 0 0,-1 0 0,1 0 0,-1 0 0,1 0 0,0 0 0,1 0 0,-1 0 0,0 0 1,1 0-1,0-1 0,-1 1 0,1 0 0,4 3 0,-1-2 2,0 0 0,0 0 1,0-1-1,0 0 0,1 0 0,0 0 0,-1 0 1,1-1-1,9 2 0,10 2-109,0-2 0,0-1 0,46 0 0,2-5-2597,2-8-4414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652"/>
    </inkml:context>
    <inkml:brush xml:id="br0">
      <inkml:brushProperty name="width" value="0.025" units="cm"/>
      <inkml:brushProperty name="height" value="0.025" units="cm"/>
    </inkml:brush>
  </inkml:definitions>
  <inkml:trace contextRef="#ctx0" brushRef="#br0">0 54 15983,'0'0'10250,"90"-26"-9289,-28 16-577,7 1-256,2 3-96,-2 3 0,-7 3-384,-14 0-1121,-14 7-1218,-19 4-864,-15 0-1698,-5 0-4517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4.994"/>
    </inkml:context>
    <inkml:brush xml:id="br0">
      <inkml:brushProperty name="width" value="0.025" units="cm"/>
      <inkml:brushProperty name="height" value="0.025" units="cm"/>
    </inkml:brush>
  </inkml:definitions>
  <inkml:trace contextRef="#ctx0" brushRef="#br0">1 1 3651,'0'0'3844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5.800"/>
    </inkml:context>
    <inkml:brush xml:id="br0">
      <inkml:brushProperty name="width" value="0.025" units="cm"/>
      <inkml:brushProperty name="height" value="0.025" units="cm"/>
    </inkml:brush>
  </inkml:definitions>
  <inkml:trace contextRef="#ctx0" brushRef="#br0">92 35 15759,'0'0'1249,"8"-5"86,3 0-598,-1 0 1,2 1 0,-1 0-1,0 1 1,1 0 0,-1 1-1,1 0 1,0 1 0,0 0-1,21 2 1,-13 2-59,0 0 1,0 1-1,34 13 0,-44-13-629,0 0 0,0 0 0,0 1 0,-1 1-1,0-1 1,0 2 0,0-1 0,13 13 0,-20-16-52,1 0 1,-1 0 0,1 1 0,-1-1-1,0 0 1,0 1 0,0-1 0,-1 1-1,1 0 1,-1 0 0,0-1 0,0 1-1,0 0 1,-1 0 0,1 0-1,-1 0 1,0 8 0,-1-6 2,-1 0-1,1-1 1,-1 1 0,0-1 0,0 1-1,-1-1 1,0 0 0,0 0 0,0 0-1,-8 9 1,-6 4 36,-1 0 0,-1-1 0,-1-1 0,-30 19 0,49-35-36,-108 67 534,61-39-347,1 1 0,-43 37 0,85-62-602,1 0-1,-1 1 0,1-1 1,0 1-1,-7 9 1,15-12-6105,22-3-5663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315"/>
    </inkml:context>
    <inkml:brush xml:id="br0">
      <inkml:brushProperty name="width" value="0.025" units="cm"/>
      <inkml:brushProperty name="height" value="0.025" units="cm"/>
    </inkml:brush>
  </inkml:definitions>
  <inkml:trace contextRef="#ctx0" brushRef="#br0">397 36 21044,'0'0'1089,"-12"-7"-256,5 3-698,0 0 0,0 1 0,-1 0 0,1 0-1,-1 0 1,0 1 0,0 0 0,0 0 0,0 1 0,0 0 0,0 1 0,0 0 0,0 0 0,0 1 0,0 0 0,0 0 0,-8 3 0,0 1 225,1 2 1,0 0 0,0 1-1,1 0 1,0 1 0,1 1-1,0 0 1,1 1 0,-22 23 0,26-26-220,1 1 0,-1 0 1,2 1-1,-1 0 1,1 0-1,1 0 0,0 1 1,0 0-1,1 0 1,1 0-1,-1 0 1,2 0-1,0 1 0,-1 18 1,3-28-131,0 1 0,1-1 0,-1 1 0,1-1 1,0 0-1,0 1 0,-1-1 0,2 0 0,-1 0 1,0 0-1,0 0 0,1 0 0,-1 0 0,1 0 0,-1 0 1,1 0-1,0-1 0,0 1 0,0 0 0,0-1 0,0 0 1,0 0-1,0 1 0,1-1 0,-1 0 0,0-1 1,1 1-1,-1 0 0,0-1 0,1 1 0,-1-1 0,6 0 1,4 1 96,1 0 1,0-1-1,0 0 0,0-1 1,16-4-1,-5-1-63,0-1 0,0-1-1,-1-1 1,0-1-1,-1-1 1,0-1 0,0 0-1,-2-2 1,1-1 0,-2-1-1,0 0 1,-1-1-1,22-28 1,-37 42-45,-1-1 0,1 1 0,-1-1 0,0 1 0,0-1 0,0 0 0,0 0 0,-1 0 0,0 0 0,0 0 0,0 0 0,0-1 0,0 1 0,-1 0 0,0 0 0,0-1 0,0 1 0,0 0 0,-1 0 0,0-1 0,-1-4 0,0 6 0,0 0 0,0-1 0,-1 1 0,1 1 0,-1-1 0,1 0 0,-1 1 0,0-1 0,0 1 0,0 0 0,0 0 0,-1 0 0,1 0 0,0 0 0,-1 1 0,0 0 0,1 0 0,-1 0 0,0 0 0,1 0 0,-1 1 0,0-1 0,-5 1 0,-2 0-177,-1-1 0,0 2 0,0 0 0,0 0 0,1 1 0,-1 0 0,1 1 0,-1 1 0,-11 4 0,18-5 23,0-1 0,0 1 0,0-1 0,0 1 1,0 1-1,1-1 0,-1 1 0,1 0 0,0 0 0,0 0 0,1 0 0,-1 1 0,1-1 0,0 1 0,0 0 0,0 0 0,1 0 0,0 0 0,0 1 0,0-1 0,-1 6 0,3-9-278,-1 0 0,1 1 0,0-1-1,-1 0 1,1 0 0,0 0 0,0 0 0,1 0 0,-1 0 0,0 1-1,1-1 1,-1 0 0,1 0 0,0 0 0,0 0 0,0 0-1,0-1 1,0 1 0,0 0 0,3 3 0,19 7-6540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3.921"/>
    </inkml:context>
    <inkml:brush xml:id="br0">
      <inkml:brushProperty name="width" value="0.025" units="cm"/>
      <inkml:brushProperty name="height" value="0.025" units="cm"/>
    </inkml:brush>
  </inkml:definitions>
  <inkml:trace contextRef="#ctx0" brushRef="#br0">1 39 8520,'53'-26'11071,"-47"24"-10498,0-1-1,1 1 1,-1 1 0,1-1-1,-1 1 1,1 0-1,0 1 1,-1-1 0,1 1-1,0 1 1,6 0-1,-11-1-550,-1 1 0,0-1 0,0 1-1,0-1 1,0 1 0,0 0 0,0-1-1,0 1 1,0 0 0,0 0-1,0 0 1,0-1 0,-1 1 0,1 0-1,0 0 1,0 0 0,-1 0 0,1 1-1,-1-1 1,1 0 0,-1 0 0,0 0-1,1 0 1,-1 0 0,0 1-1,0-1 1,1 0 0,-1 0 0,0 1-1,0-1 1,-1 0 0,1 0 0,0 0-1,0 1 1,0-1 0,-1 0 0,1 0-1,-1 0 1,1 0 0,-1 0-1,-1 2 1,0 4 48,-1 0 1,0-1-1,0 1 0,-1-1 1,-6 9-1,-29 22 658,32-31-602,-1 0-1,1 0 0,1 1 0,-1 0 0,1 1 0,0-1 0,-6 12 1,57-16 66,27-13-1633,-47 4-1757,-2 0-3562,-11 3 1733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6.767"/>
    </inkml:context>
    <inkml:brush xml:id="br0">
      <inkml:brushProperty name="width" value="0.025" units="cm"/>
      <inkml:brushProperty name="height" value="0.025" units="cm"/>
    </inkml:brush>
  </inkml:definitions>
  <inkml:trace contextRef="#ctx0" brushRef="#br0">216 1 17200,'0'0'4693,"-2"11"-2723,-10 50-172,-2-2 1,-36 93-1,-7 23-216,42-114-1393,5-19-26,-2 0 0,-21 50 0,26-80 149,4-15 105,6-23 103,17-35-520,50-101 0,-51 121 0,-9 19-9,79-158-413,-75 155 349,2 0 0,0 1 0,2 0 0,33-34 1,-47 54 63,0 0 0,1 1 0,-1-1 1,1 1-1,0 0 0,0 1 0,0-1 1,0 1-1,10-3 0,-13 4 1,0 1 0,-1-1 0,1 1 0,0 0 0,-1 0 0,1 0-1,0 0 1,-1 0 0,1 0 0,0 1 0,-1-1 0,1 1 0,0-1 0,-1 1 0,1-1 0,-1 1-1,1 0 1,-1 0 0,1 0 0,-1 0 0,0 0 0,1 0 0,-1 0 0,0 0 0,0 0 0,0 0-1,0 1 1,0-1 0,0 1 0,0-1 0,0 1 0,-1-1 0,1 1 0,0-1 0,0 3 0,1 4 30,1 1 1,-2-1-1,1 1 1,-1-1-1,0 1 1,-1 0-1,1-1 1,-2 1-1,0 0 1,0-1-1,0 1 1,-1-1-1,0 1 1,-1-1-1,0 0 1,0 0 0,-1 0-1,0 0 1,0 0-1,0-1 1,-1 0-1,-1 0 1,1 0-1,-10 8 1,7-7 11,-1 0 0,0-1 0,0 0 0,-1 0 0,0-1 0,0 0-1,-1-1 1,0 0 0,0-1 0,0 0 0,0-1 0,0 0 0,-1 0 0,1-1 0,-1-1 0,0 0 0,-20-1 0,30-1-114,-1 1-1,1 0 1,-1-1-1,1 1 1,0-1-1,-1 0 1,1 0-1,0 0 1,-1 0-1,1 0 1,0-1-1,0 1 1,0 0-1,0-1 1,0 0-1,1 1 1,-1-1 0,0 0-1,1 0 1,-3-4-1,2 3-257,0-1-1,1 0 1,-1-1-1,1 1 1,0 0-1,0 0 0,0 0 1,1-1-1,-1 1 1,1 0-1,1-7 1,-1 6-80,0 0 0,1-1 0,0 1 0,0 0 0,0 0 0,0 0 0,1 1 0,0-1 0,0 0 0,0 1 0,1-1 0,0 1 0,-1-1 0,2 1 0,-1 0 0,0 1 0,1-1 0,0 0 0,-1 1 0,1 0 0,6-4 1,15-1-7730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7.296"/>
    </inkml:context>
    <inkml:brush xml:id="br0">
      <inkml:brushProperty name="width" value="0.025" units="cm"/>
      <inkml:brushProperty name="height" value="0.025" units="cm"/>
    </inkml:brush>
  </inkml:definitions>
  <inkml:trace contextRef="#ctx0" brushRef="#br0">203 1 10890,'0'0'9396,"-3"12"-6866,-67 264 2294,-21 87 303,86-333-5127,3-17 0,-1 0 0,1 0 0,-2-1 0,0 1 0,-8 17 0,11-31 0,1 1 0,-1-1 0,1 1 0,-1-1 0,1 1 0,0-1 0,-1 1 0,1-1 0,0 1 0,-1-1 0,1 0 0,0 1 0,0-1 0,-1 0 0,1 1 0,0-1 0,0 0 0,0 1 0,0-1 0,0 0 0,0 1 0,0-1 0,0 0 0,0 1 0,0-1 0,0 0 0,0 1 0,1-1 0,-1 0 0,1-35 0,11-13 0,1 1 0,27-61 0,-11 31 0,-8 16-37,4-15-129,4 2 1,40-77-1,-68 149 144,1 0 0,0-1 0,0 1 0,0 0 0,0 0 0,1 1 0,-1-1 0,1 0 0,0 1 0,-1 0 1,1-1-1,0 1 0,0 0 0,1 0 0,-1 1 0,0-1 0,1 1 0,-1 0 0,1 0 0,4-1 0,-5 2 6,0 0-1,-1 0 1,1 1 0,-1-1-1,1 1 1,-1 0 0,1 0-1,-1 0 1,0 0 0,1 0-1,-1 0 1,0 1 0,0-1 0,0 1-1,0 0 1,0-1 0,0 1-1,0 0 1,-1 0 0,1 0-1,-1 0 1,1 0 0,-1 1-1,0-1 1,0 0 0,0 1 0,0-1-1,1 4 1,0 0 21,0 0 0,-1-1 0,1 1 0,-1 0 0,0 0 0,-1 0 0,1 0 0,-1 0 0,0 0 0,-1 0 0,0 0 0,0-1-1,0 1 1,0 0 0,-1 0 0,0-1 0,0 1 0,-1-1 0,0 1 0,1-1 0,-2 0 0,1 0 0,-1 0 0,1-1 0,-1 1 0,0-1 0,-1 0 0,1 0 0,-1 0 0,-9 4 0,2 1 74,-1-2 0,-1 0 1,1 0-1,-1-2 0,0 1 0,-1-2 1,1 0-1,-1 0 0,0-2 0,0 0 1,-18 0-1,31-1-161,1-1 0,0 0 0,-1 0 0,1 0 1,0 0-1,-1-1 0,1 1 0,0 0 0,0 0 0,-1-1 0,1 1 0,0-1 0,0 1 1,0-1-1,0 0 0,-1 1 0,1-1 0,0 0 0,0 0 0,-1-1 0,2 1-388,-1-1 0,0 1-1,1-1 1,-1 0-1,1 1 1,0-1 0,-1 1-1,1-1 1,0 0-1,0 0 1,0 1 0,0-1-1,1 0 1,-1 1-1,1-3 1,7-26-9780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8.123"/>
    </inkml:context>
    <inkml:brush xml:id="br0">
      <inkml:brushProperty name="width" value="0.025" units="cm"/>
      <inkml:brushProperty name="height" value="0.025" units="cm"/>
    </inkml:brush>
  </inkml:definitions>
  <inkml:trace contextRef="#ctx0" brushRef="#br0">85 221 7944,'8'-1'1153,"3"-1"-200,0-1 0,0-1 0,-1 1 0,0-2 0,0 1 0,0-2 0,0 1 0,-1-1 0,0-1 0,0 1 0,-1-1 0,0-1 0,0 0 0,-1 0 0,1-1 0,-2 1 0,1-2 0,8-16 0,-15 25-863,1 1-1,0-1 1,-1 0-1,1 0 0,-1 0 1,0 1-1,1-1 1,-1 0-1,0 0 1,1 0-1,-1 0 0,0 0 1,0 0-1,0 0 1,0 0-1,0 1 0,0-1 1,0 0-1,0 0 1,0 0-1,0 0 0,0 0 1,-1 0-1,1 0 1,0 0-1,-1 0 1,1 1-1,-1-1 0,1 0 1,-1 0-1,1 0 1,-1 1-1,0-2 0,-1 2-34,-1-1-1,1 1 1,0-1-1,0 1 0,0 0 1,0 0-1,0 0 0,0 0 1,0 0-1,-1 1 0,1-1 1,0 1-1,-3 1 1,-9 2-73,1 1 1,1 1-1,-22 13 1,15-6 29,1 2-1,0 0 1,-28 32 0,39-39 4,0 0 0,1 1 0,-1 0 0,2 0 0,0 0 1,0 1-1,0 0 0,1-1 0,1 2 0,-4 16 0,7-27-14,0 1 0,0 0 0,0 0-1,0 0 1,0 0 0,0-1 0,0 1 0,0 0-1,1 0 1,-1-1 0,0 1 0,1 0 0,-1 0-1,1-1 1,-1 1 0,0 0 0,1-1 0,-1 1-1,1 0 1,0-1 0,-1 1 0,1-1 0,0 1-1,-1-1 1,1 1 0,0-1 0,-1 0 0,1 1-1,0-1 1,0 0 0,-1 0 0,1 1 0,0-1-1,0 0 1,0 0 0,0 0 0,-1 0 0,1 0-1,2 0 1,34-3 177,-15-4-90,-1-1 0,0 0 0,-1-1 0,36-22 0,-39 20-79,0 1 0,1 1 0,0 0-1,0 2 1,1 0 0,0 1 0,19-4-1,-37 10-12,-1 0-1,1 0 1,-1 0 0,1 0-1,-1 0 1,1 0-1,-1 0 1,1 0 0,-1 0-1,1 0 1,0 0-1,-1 0 1,1 0 0,-1 0-1,1 0 1,-1 1 0,1-1-1,-1 0 1,0 0-1,1 0 1,-1 1 0,1-1-1,-1 0 1,1 1-1,-1-1 1,0 0 0,1 1-1,-1-1 1,0 1-1,1-1 1,-1 0 0,0 1-1,0-1 1,1 1-1,-1-1 1,0 1 0,0-1-1,0 2 1,-5 24-26,-23 22 73,16-32-5,7-10-19,1 0 1,-1 0-1,-1 0 0,1-1 1,-1 1-1,-10 7 0,15-21 108,0 1 1,1-1-1,0 1 0,0 0 0,2-9 0,61-204-128,-63 219-5,1-1 0,-1 1 0,0 0 0,1 0 0,-1 0 0,1 0 0,-1 0 1,1 0-1,-1 0 0,1 0 0,0 0 0,0 0 0,-1 0 0,1 1 0,0-1 0,0 0 0,0 0 0,0 1 0,0-1 0,0 0 0,0 1 1,0-1-1,0 1 0,0 0 0,0-1 0,0 1 0,0 0 0,1 0 0,-1-1 0,0 1 0,0 0 0,0 0 0,0 0 0,3 1 0,2 0-70,1 2-1,-1-1 0,0 0 0,0 1 0,8 5 0,20 8-428,-19-12-377,1-1 0,-1 0 1,0-1-1,1-1 0,30-1 0,-40 0 181,0-1 1,0 0 0,-1 0 0,1 0-1,0-1 1,-1 0 0,1 0-1,-1 0 1,1-1 0,-1 0-1,0 0 1,0 0 0,0-1 0,-1 1-1,1-1 1,-1 0 0,0 0-1,6-9 1,8-17-6534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49.308"/>
    </inkml:context>
    <inkml:brush xml:id="br0">
      <inkml:brushProperty name="width" value="0.025" units="cm"/>
      <inkml:brushProperty name="height" value="0.025" units="cm"/>
    </inkml:brush>
  </inkml:definitions>
  <inkml:trace contextRef="#ctx0" brushRef="#br0">229 1 17809,'-5'11'2819,"-21"58"-796,3 1 0,3 1 0,3 0 1,3 2-1,-7 130 0,7-65-2023,22-170 0,-1-1 0,-2 0 0,1-35 0,-5 59 0,-1 0 0,0 0 0,0 0 0,-1 1 0,0-1 0,-1 0 0,0 1 0,0-1 0,-1 1 0,0-1 0,-1 1 0,1 0 0,-1 1 0,-1-1 0,0 1 0,0-1 0,-6-5 0,9 11-6,0 0 1,0 1-1,0-1 1,0 1-1,0 0 1,0 0-1,0 0 1,0 0-1,0 0 1,-1 0-1,1 0 0,0 1 1,-1-1-1,1 1 1,0 0-1,-1 0 1,1-1-1,-5 2 1,6-1 2,0 1 0,0-1 0,0 0 1,0 1-1,0-1 0,0 1 1,0-1-1,0 1 0,1 0 1,-1-1-1,0 1 0,0 0 0,0 0 1,1 0-1,-1-1 0,1 1 1,-1 0-1,0 0 0,1 0 1,0 0-1,-1 0 0,1 0 0,-1 0 1,1 0-1,0 0 0,0 0 1,0 0-1,0 1 0,0-1 1,0 0-1,0 0 0,0 0 0,0 0 1,0 0-1,0 0 0,1 0 1,-1 0-1,0 0 0,1 0 1,-1 0-1,2 2 0,-1-1 7,0 0 0,1 0-1,-1 0 1,1 0 0,-1-1-1,1 1 1,-1 0 0,1-1 0,0 1-1,0-1 1,0 1 0,0-1 0,0 0-1,0 0 1,0 0 0,1 0-1,-1 0 1,0-1 0,1 1 0,-1-1-1,0 1 1,4-1 0,60 3 120,-53-3-115,-5-1-9,0 0 0,0 0 0,0 0 0,-1-1 0,1-1 0,-1 1 0,1-1 0,-1 0 0,0-1 0,0 0 0,-1 0 0,1-1 0,-1 1 0,0-1 0,10-11 0,-18 25 0,1-1 0,0 1 0,0-1 0,1 1 0,0-1 0,0 1 0,2 10 0,0-18 0,-1 0 0,1 0 0,-1 0 0,1-1 0,-1 1 0,1 0 0,0 0 0,-1-1 0,1 1 0,0-1 0,-1 1 0,1-1 0,0 0 0,0 0 0,0 0 0,-1 0 0,4 0 0,34-6 0,-32 4 0,0-1 0,0 0 0,0-1 0,-1 0 0,1 0 0,-1 0 0,0-1 0,8-7 0,-11 9 0,1 0 0,-1 0 0,-1 0 0,1-1 0,0 0 0,-1 1 0,0-1 0,0 0 0,0 0 0,0 0 0,-1 0 0,1 0 0,-1-1 0,0 1 0,0 0 0,0-5 0,-1 8 0,0 1 0,0 0 0,0-1 0,0 1 0,0 0 0,0-1 0,0 1 0,0 0 0,0 0 0,-1-1 0,1 1 0,0 0 0,0-1 0,0 1 0,0 0 0,0-1 0,-1 1 0,1 0 0,0 0 0,0-1 0,0 1 0,-1 0 0,1 0 0,0-1 0,0 1 0,-1 0 0,1 0 0,0 0 0,0 0 0,-1-1 0,1 1 0,0 0 0,-1 0 0,1 0 0,0 0 0,-1 0 0,1 0 0,-16 4 0,-13 15 0,20-10 0,1 1 0,-1 0 0,2 0 0,-1 1 0,2 0 0,-1 0 0,2 0 0,-1 1 0,1 0 0,1 0 0,0 1 0,1-1 0,1 1 0,-3 22 0,5-33 0,0-1 0,0 0 0,0 1 0,0-1 0,0 0 0,1 1 0,-1-1 0,0 0 0,1 1 0,-1-1 0,1 0 0,-1 0 0,1 0 0,0 1 0,-1-1 0,1 0 0,0 0 0,0 0 0,0 0 0,0 0 0,0 0 0,0 0 0,0-1 0,0 1 0,0 0 0,1 0 0,1 0 0,0 0 0,1 0 0,-1-1 0,0 1 0,0-1 0,0 0 0,0 1 0,0-1 0,1-1 0,5 0 0,2-1 0,0-1 0,0 0 0,0-1 0,0 0 0,15-9 0,-1-2 0,-1-2 0,0 0 0,-1-2 0,0 0 0,-2-2 0,26-31 0,-60 70 0,-32 45 0,42-57 0,-1-1 0,1 2 0,1-1 0,-1 0 0,1 1 0,0-1 0,1 1 0,-1-1 0,0 13 0,3-18 0,-1 0 0,0 0 0,1 0 0,-1 0 0,1 0 0,0 0 0,-1 0 0,1-1 0,0 1 0,-1 0 0,1 0 0,0-1 0,0 1 0,0 0 0,-1-1 0,1 1 0,0-1 0,0 1 0,0-1 0,0 0 0,0 1 0,0-1 0,0 0 0,0 0 0,0 0 0,0 0 0,0 0 0,0 0 0,0 0 0,0 0 0,0 0 0,0 0 0,0 0 0,2-1 0,42-8 0,-18-3 0,-2-1 0,1-1 0,-2-2 0,0-1 0,-1 0 0,39-39 0,-72 66 0,1 0 0,1 0 0,-1 1 0,2 1 0,-1-1 0,2 1 0,0 0 0,0 1 0,1 0 0,0 0 0,-4 24 0,8-36 0,1 0 0,0 1 0,0-1 0,0 0 0,0 0 0,1 0 0,-1 0 0,0 1 0,0-1 0,1 0 0,-1 0 0,0 0 0,1 0 0,-1 0 0,1 0 0,0 0 0,-1 0 0,1 0 0,0 0 0,0 0 0,-1 0 0,1-1 0,0 1 0,0 0 0,2 1 0,0-1 0,-1 0 0,1 0 0,-1-1 0,1 1 0,0 0 0,0-1 0,-1 0 0,1 0 0,0 0 0,5 0 0,-1-1 0,0 0 0,0 0 0,0-1 0,-1 0 0,1 0 0,0-1 0,-1 0 0,10-5 0,-4-1 0,1-1 0,-1-1 0,-1 1 0,0-2 0,0 1 0,-2-2 0,1 1 0,-1-1 0,-1-1 0,13-27 0,-21 41 0,-1 0 0,1 0 0,0 0 0,0 0 0,0 1 0,-1-1 0,1 0 0,0 0 0,0 0 0,-1 0 0,1 0 0,0 0 0,-1 0 0,1 0 0,0 0 0,0 0 0,-1 0 0,1 0 0,0 0 0,-1 0 0,1 0 0,0 0 0,0 0 0,-1 0 0,1 0 0,0 0 0,0 0 0,-1 0 0,1 0 0,0-1 0,0 1 0,-1 0 0,1 0 0,0 0 0,0 0 0,0-1 0,-1 1 0,1 0 0,0 0 0,0-1 0,0 1 0,0 0 0,-1 0 0,1-1 0,0 1 0,0 0 0,0 0 0,0-1 0,0 1 0,0 0 0,0 0 0,0-1 0,0 1 0,0 0 0,0-1 0,0 1 0,0 0 0,0 0 0,-9 7 0,0 2 0,1-1 0,0 1 0,0 0 0,1 1 0,0 0 0,1 0 0,0 0 0,0 1 0,1 0 0,1 0 0,0 0 0,0 1 0,1-1 0,1 1 0,0 0 0,-1 17 0,3-28 3,-1 0-1,1 0 1,0 1 0,0-1 0,0 0-1,0 1 1,0-1 0,1 0-1,-1 0 1,0 1 0,1-1 0,-1 0-1,0 0 1,1 1 0,-1-1 0,1 0-1,0 0 1,-1 0 0,1 0-1,0 0 1,0 0 0,0 0 0,0 0-1,0 0 1,0 0 0,0-1-1,0 1 1,0 0 0,0-1 0,0 1-1,0 0 1,1-1 0,-1 0-1,0 1 1,0-1 0,1 0 0,-1 1-1,0-1 1,0 0 0,1 0-1,-1 0 1,0 0 0,1 0 0,-1-1-1,0 1 1,0 0 0,1 0-1,-1-1 1,0 1 0,0-1 0,1 1-1,-1-1 1,1 0 0,6-3-108,1 0 0,-1 0 0,0-1 0,0 0 1,-1 0-1,8-7 0,18-28-9921,-17 18 1485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397"/>
    </inkml:context>
    <inkml:brush xml:id="br0">
      <inkml:brushProperty name="width" value="0.025" units="cm"/>
      <inkml:brushProperty name="height" value="0.025" units="cm"/>
    </inkml:brush>
  </inkml:definitions>
  <inkml:trace contextRef="#ctx0" brushRef="#br0">150 63 12460,'51'-62'14168,"-53"74"-10906,-12 28-2601,-2-2 1,-35 62-1,-15 32 232,56-107-893,1 0 0,1 1 0,1 1 0,1-1 0,2 1 0,0 0 0,1 37 0,3-63 0,-1 0 0,1 1 0,0-1 0,0 0 0,0 0 0,0 0 0,0 0 0,1 1 0,-1-1 0,0 0 0,0 0 0,1 0 0,-1 0 0,1 0 0,-1 0 0,1 0 0,-1 0 0,1 0 0,-1 0 0,1 0 0,0 0 0,0 0 0,0 0 0,-1-1 0,1 1 0,0 0 0,0 0 0,0-1 0,0 1 0,0-1 0,0 1 0,0-1 0,0 1 0,1-1 0,-1 0 0,1 1 0,0-2 0,0 1 0,0 0 0,0-1 0,-1 1 0,1-1 0,0 0 0,0 0 0,0 1 0,-1-1 0,1 0 0,-1-1 0,1 1 0,0 0 0,-1 0 0,0-1 0,1 1 0,-1-1 0,0 1 0,0-1 0,0 1 0,1-3 0,6-12 0,0-1 0,-2 0 0,0 0 0,-1-1 0,-1 0 0,0 0 0,-2 0 0,2-29 0,5-33 0,14 111-817,-17-25 397,0 0 0,0 0 0,1-1 0,0 0 0,0 0-1,1 0 1,-1-1 0,1 0 0,0-1 0,0 1 0,0-1 0,0-1 0,10 2-1,-5-1-72,1-1 0,0 0 0,0-1-1,0-1 1,-1 0 0,1 0 0,21-5-1,-31 4 604,0-1-1,0 0 0,0 1 0,0-1 1,-1-1-1,1 1 0,-1-1 1,0 1-1,0-1 0,0 0 1,0 0-1,4-5 0,-6 7-19,-1 1 0,1-1-1,0 0 1,0 0 0,-1 0-1,1 0 1,-1 1 0,1-1 0,-1 0-1,1 0 1,-1 0 0,0 0-1,1 0 1,-1 0 0,0 0 0,0 0-1,0 0 1,0 0 0,1-1-1,-2 1 1,1 0 0,0 0 0,0 0-1,0 0 1,0 0 0,-1 0-1,1 0 1,0 0 0,-1 0-1,1 0 1,-1 0 0,1 1 0,-1-1-1,0 0 1,1 0 0,-1 0-1,0 0 1,1 1 0,-1-1 0,0 0-1,0 1 1,0-1 0,0 1-1,0-1 1,1 1 0,-1-1 0,0 1-1,0 0 1,0-1 0,0 1-1,-2 0 1,-3-2 33,-1 2 0,1-1 1,0 1-1,-1 0 0,1 0 0,0 1 1,-1-1-1,1 2 0,0-1 0,0 1 0,0-1 1,0 2-1,0-1 0,0 1 0,0 0 0,1 0 1,-1 0-1,1 1 0,0 0 0,0 0 1,1 0-1,-1 1 0,1-1 0,0 1 0,0 0 1,0 1-1,1-1 0,0 0 0,0 1 0,0 0 1,0 0-1,1 0 0,0 0 0,1 0 1,-1 0-1,0 12 0,2-17-123,0 0 0,0 0 0,0 0 0,1 0 0,-1 0 0,0 1 0,1-1 0,-1 0 0,1 0 0,-1 0 0,1 0 0,-1 0 0,1 0 0,0 0 0,-1 0 0,1-1 0,0 1 0,0 0 0,0 0 0,-1-1 0,1 1 0,0 0 0,0-1 0,2 2 0,34 7 0,-23-9 0,0 0 0,0-1 0,19-3 0,-14-1-309,0-1 1,0-1-1,-1-1 0,0 0 0,-1-1 1,0-1-1,0-1 0,-1 0 0,-1-1 1,0-1-1,23-24 0,-64 65-1386,15-1 3736,11-26-2006,0-1-1,0 1 1,0 0-1,0-1 0,0 1 1,0 0-1,1-1 1,-1 1-1,0 0 1,0-1-1,1 1 1,-1-1-1,1 1 0,-1-1 1,0 1-1,1-1 1,-1 1-1,1-1 1,-1 1-1,1-1 1,-1 1-1,1-1 0,0 0 1,-1 1-1,1-1 1,-1 0-1,1 0 1,0 1-1,-1-1 1,1 0-1,0 0 0,-1 0 1,1 0-1,0 0 1,-1 0-1,1 0 1,1 0-1,7 0 16,-1-1 0,1 0-1,0 0 1,0-1 0,0 0 0,-1 0 0,1-1-1,-1 0 1,0-1 0,1 0 0,-2 0-1,1-1 1,0 0 0,-1 0 0,0-1 0,6-7-1,6-3-46,-2-2 0,0-1-1,-1 0 1,23-36 0,-27 35-70,-1 0 1,11-28-1,-19 40-52,-1 1 0,1 0 0,-1-1-1,-1 0 1,1 1 0,-1-1 0,-1 0-1,1 0 1,-1 0 0,-2-11 0,2 19 118,-1-1 0,1 1 1,-1-1-1,1 1 0,-1 0 0,0-1 1,1 1-1,-1 0 0,0-1 0,1 1 1,-1 0-1,0 0 0,0 0 0,1 0 1,-1 0-1,0 0 0,0 0 0,1 0 1,-1 0-1,0 0 0,1 0 0,-1 0 1,0 0-1,0 0 0,1 1 0,-1-1 1,0 0-1,1 1 0,-1-1 1,0 0-1,1 1 0,-1-1 0,1 1 1,-1-1-1,0 2 0,-5 3 112,0 1-1,0 1 1,1-1-1,0 1 1,1 0 0,-1 0-1,-6 15 1,-23 61 814,30-70-786,-5 13-53,2 0 1,0 0-1,2 1 1,1 0 0,1 0-1,2 0 1,0 0-1,5 37 1,-4-61-87,1 0 0,-1 0 0,1-1 0,0 1 0,-1 0 0,1-1 0,0 1 0,1-1 0,-1 1 0,0-1 0,1 1 0,-1-1 0,1 0 0,0 0 0,0 1 0,0-1 0,0-1 0,0 1 0,0 0 0,3 1 0,-4-2 0,0-1 0,-1 0 0,1 1 0,0-1 0,0 0 0,-1 0 0,1 0 0,0 0 0,0 0 0,0 0 0,-1 0 0,1 0 0,0 0 0,0 0 0,0 0 0,-1 0 0,1 0 0,0-1 0,0 1 0,-1 0 0,1-1 0,0 1 0,-1 0 0,1-1 0,1 0 0,-1-1 0,0 1 0,1-1 0,-1 0 0,0 0 0,0 0 0,0 0 0,0 0 0,-1 0 0,1 0 0,0 0 0,-1 0 0,1 0 0,-1 0 0,0-3 0,1-6 0,-1 0 0,0 1 0,-1-1 0,0 0 0,-1 0 0,0 1 0,0-1 0,-2 1 0,1-1 0,-1 1 0,0 0 0,-11-17 0,7 14 0,-1 1 0,0 0 0,0 1 0,-1 0 0,-1 0 0,0 1 0,0 0 0,-23-14 0,15 15 0,20 15 0,27 18 0,-8-13-69,2-1-1,-1-1 1,1 0-1,1-2 1,-1-1 0,1-1-1,47 5 1,-70-10-153,1 0 1,-1 0 0,1 0-1,-1 0 1,1 0-1,-1 0 1,1 0 0,-1 0-1,1 0 1,-1-1-1,1 1 1,-1 0 0,1 0-1,-1-1 1,0 1-1,1 0 1,-1 0 0,1-1-1,-1 1 1,0 0-1,1-1 1,-1 1 0,1-1-1,-1 1 1,0-1-1,0 1 1,1 0 0,-1-1-1,0 1 1,0-1-1,0 1 1,1-1-1,-1 1 1,0-1 0,0 1-1,0-1 1,0 1-1,0-1 1,0 1 0,0-1-1,0 0 1,0 1-1,0-1 1,-1 1 0,1-1-1,0 1 1,0-1-1,0 1 1,0 0 0,-1-1-1,1 1 1,0-1-1,-1 1 1,1-1 0,0 1-1,-1-1 1,-12-23-14631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0.743"/>
    </inkml:context>
    <inkml:brush xml:id="br0">
      <inkml:brushProperty name="width" value="0.025" units="cm"/>
      <inkml:brushProperty name="height" value="0.025" units="cm"/>
    </inkml:brush>
  </inkml:definitions>
  <inkml:trace contextRef="#ctx0" brushRef="#br0">0 3 19827,'11'0'1986,"12"0"960,13 0-896,5 0-1761,0 0-450,-7 0-1985,-8 0-3363,-4-1-4004</inkml:trace>
  <inkml:trace contextRef="#ctx0" brushRef="#br0" timeOffset="1">265 1 13229,'0'0'16719,"34"4"-19121,-22-4-4837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100"/>
    </inkml:context>
    <inkml:brush xml:id="br0">
      <inkml:brushProperty name="width" value="0.025" units="cm"/>
      <inkml:brushProperty name="height" value="0.025" units="cm"/>
    </inkml:brush>
  </inkml:definitions>
  <inkml:trace contextRef="#ctx0" brushRef="#br0">1 1 14157,'0'0'-11082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445"/>
    </inkml:context>
    <inkml:brush xml:id="br0">
      <inkml:brushProperty name="width" value="0.025" units="cm"/>
      <inkml:brushProperty name="height" value="0.025" units="cm"/>
    </inkml:brush>
  </inkml:definitions>
  <inkml:trace contextRef="#ctx0" brushRef="#br0">334 50 18385,'0'0'2787,"-11"-7"-780,-3 0-1497,-1 0-1,1 1 1,-1 0 0,0 1-1,-25-4 1,35 8-429,-1 0 0,0 1 0,0-1 0,0 1 0,1 1 0,-1-1 0,0 1 0,0 0 0,-9 3 0,12-3-64,0 0 0,1 1 1,-1-1-1,1 1 0,-1-1 0,1 1 0,-1 0 0,1 0 1,0 0-1,0 0 0,0 0 0,0 1 0,1-1 0,-1 1 0,1-1 1,-1 1-1,1 0 0,0-1 0,0 1 0,-1 5 0,1-7-11,1 1 0,-1-1 0,1 1-1,0-1 1,-1 1 0,1-1 0,0 1-1,0-1 1,0 1 0,1 0 0,-1-1-1,0 1 1,0-1 0,1 1 0,-1-1-1,1 1 1,-1-1 0,1 0 0,0 1-1,0-1 1,-1 0 0,3 2 0,-1-1-23,0 0 1,1 0 0,-1-1 0,0 1 0,1-1 0,-1 0 0,1 1 0,0-1-1,-1 0 1,1-1 0,5 2 0,10 0-340,-1-1 1,1 0-1,26-3 1,-18 1-548,-21 1 792,2-1-21,0 1 1,0 1-1,0-1 0,0 1 0,0 0 0,11 4 0,-17-5 134,0 1-1,0-1 1,0 1 0,0-1-1,0 1 1,0 0-1,0-1 1,0 1 0,-1 0-1,1 0 1,0-1-1,0 1 1,-1 0 0,1 0-1,-1 0 1,1 0-1,-1 0 1,1 0 0,-1 0-1,1 1 1,-1 1 30,0-1-1,0 0 1,0 0 0,0 0 0,0 1 0,-1-1-1,1 0 1,-1 0 0,1 0 0,-1 0 0,0 0-1,0 0 1,0 0 0,-2 3 0,-2 2 281,-1 1 1,0-1-1,0 0 0,-1-1 1,0 1-1,0-1 0,0 0 1,-1-1-1,-16 9 0,-6 1 595,-44 17 0,58-25-769,-1 0 1,0-2-1,0 0 1,-1-1-1,0-1 1,-21 2-1,39-5-211,0 0-1,0 0 1,-1 0-1,1 0 1,0 0-1,-1 0 1,1 0-1,0 0 1,0 0-1,-1 0 1,1 0-1,0 0 0,0-1 1,-1 1-1,1 0 1,0 0-1,0 0 1,-1 0-1,1 0 1,0-1-1,0 1 1,0 0-1,-1 0 1,1-1-1,0 1 1,0 0-1,0 0 0,0 0 1,0-1-1,-1 1 1,1 0-1,0 0 1,0-1-1,0 1 1,0 0-1,0-1 1,0 1-1,0 0 1,0 0-1,0-1 1,0 1-1,0 0 0,0-1 1,0 1-1,0 0 1,0 0-1,0-1 1,1 1-1,-1 0 1,0 0-1,0-1 1,0 1-1,0 0 1,0 0-1,1 0 0,-1-1 1,0 1-1,0 0 1,0 0-1,1 0 1,-1-1-1,0 1 1,0 0-1,1 0 1,-1 0-1,0 0 1,0 0-1,1 0 1,-1-1-1,18-15-3535,17-11-2793,6-6-3427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1.769"/>
    </inkml:context>
    <inkml:brush xml:id="br0">
      <inkml:brushProperty name="width" value="0.025" units="cm"/>
      <inkml:brushProperty name="height" value="0.025" units="cm"/>
    </inkml:brush>
  </inkml:definitions>
  <inkml:trace contextRef="#ctx0" brushRef="#br0">158 64 13485,'9'-9'5813,"2"-3"-4309,27-31 3697,-49 70-1671,2-2-3131,-48 76 269,-32 65 746,80-146-1306,0 1-1,2 0 1,0 0-1,2 1 1,0-1-1,-2 26 1,7-45-108,0 0 0,0-1 0,0 1 0,0 0 0,0 0 0,0-1 0,0 1 0,0 0 0,1-1 0,-1 1 0,1 0 0,-1-1 0,1 1 0,0-1 0,-1 1 0,1-1 0,0 1 0,0-1 0,0 1 0,0-1 0,0 0 0,1 0 0,-1 1 0,0-1 0,2 1 0,0-1 0,0 0 0,0 0 0,0 0 0,0 0 0,1-1 0,-1 1 0,0-1 0,0 0 0,0 0 0,0 0 0,0 0 0,6-2 0,5-1 0,0 0 0,-1-2 0,1 0 0,-1 0 0,15-9 0,10-8 0,-2-1 0,0-2 0,-2-1 0,0-2 0,-2-2 0,-1 0 0,-2-2 0,-1-1 0,30-48 0,-52 72-147,-1 0 0,-1 0 1,0 0-1,0 0 0,4-17 0,-8 25 77,0 1 1,0-1-1,0 1 0,0-1 1,1 1-1,-1-1 0,0 1 0,0-1 1,0 1-1,-1 0 0,1-1 0,0 1 1,0-1-1,0 1 0,0-1 1,0 1-1,0-1 0,-1 1 0,1-1 1,0 1-1,0 0 0,-1-1 1,1 1-1,0-1 0,-1 1 0,1 0 1,0-1-1,-1 1 0,1 0 0,-1 0 1,1-1-1,0 1 0,-1 0 1,1 0-1,-1-1 0,1 1 0,-1 0 1,1 0-1,-1 0 0,1 0 1,-1 0-1,1 0 0,-1 0 0,1 0 1,-1 0-1,1 0 0,-1 0 0,1 0 1,-1 0-1,-26 8-5466,-2 11-1857</inkml:trace>
  <inkml:trace contextRef="#ctx0" brushRef="#br0" timeOffset="1">221 452 16464,'0'0'5669,"51"56"-2979,-10-49-1440,4-3-482,2-4-607,-4 0-322,-1-5-1568,-5-8-802,-5-2-1216,-4-3-1794,-5-6-3716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109"/>
    </inkml:context>
    <inkml:brush xml:id="br0">
      <inkml:brushProperty name="width" value="0.025" units="cm"/>
      <inkml:brushProperty name="height" value="0.025" units="cm"/>
    </inkml:brush>
  </inkml:definitions>
  <inkml:trace contextRef="#ctx0" brushRef="#br0">194 28 11883,'-9'1'3758,"-2"3"-2977,0 0 0,0 0 0,0 1 0,0 0 0,1 1 0,0 0 1,0 1-1,1 0 0,-1 1 0,-10 11 0,14-14-488,1 0 1,0 1-1,0-1 1,0 1-1,1 0 1,0 0-1,0 1 1,0-1-1,1 1 1,0 0-1,0-1 1,1 1-1,0 1 1,0-1 0,1 0-1,0 0 1,0 1-1,1-1 1,0 9-1,1-14-262,0 0-1,0 0 0,0 0 1,0 0-1,1 0 1,-1 0-1,1-1 0,0 1 1,-1 0-1,1-1 1,0 1-1,0-1 0,0 0 1,0 0-1,0 1 1,0-1-1,0-1 1,0 1-1,1 0 0,-1 0 1,0-1-1,1 1 1,-1-1-1,0 0 0,1 0 1,-1 0-1,4 0 1,6 0 130,-1 0 1,1 0 0,-1-1 0,18-3-1,-20 1-114,0 0 0,-1-1 0,1 0 0,-1 0 0,0-1-1,0 0 1,0 0 0,0-1 0,-1 0 0,0 0 0,-1 0 0,1-1-1,8-13 1,-11 15-63,0 0 0,0-1 0,-1 0 0,0 0 0,0 0 0,-1 0 0,1 0 0,-1-1 0,-1 1 0,1-1 1,-1 1-1,0-1 0,0 0 0,-1 1 0,0-1 0,0 0 0,-1 1 0,0-1 0,0 1 0,-2-8 0,2 12-192,-1-1 0,1 0 0,0 0 0,-1 1 0,0-1 0,0 0 0,0 1 0,0 0 0,0-1 0,0 1 0,0 0 0,-1 0 0,1 0 0,-1 1 0,1-1 0,-1 0 0,0 1 0,0 0 0,0 0 0,1 0 0,-1 0 0,0 0 0,-4 0 0,6 1 112,1 0-1,0 0 1,0 0 0,-1 0-1,1 0 1,0 0-1,0 1 1,-1-1 0,1 0-1,0 0 1,0 0-1,-1 0 1,1 1 0,0-1-1,0 0 1,0 0-1,0 0 1,-1 1-1,1-1 1,0 0 0,0 0-1,0 1 1,0-1-1,0 0 1,0 0 0,0 1-1,0-1 1,0 0-1,0 1 1,0-1 0,0 0-1,0 0 1,0 1-1,0-1 1,0 0-1,0 1 1,0-1 0,0 0-1,0 0 1,0 1-1,0-1 1,0 0 0,1 0-1,-1 1 1,0-1-1,0 0 1,0 0 0,1 1-1,7 13-2791,-3-11 1844,0-1 0,-1 1 0,1-1 0,0 0 0,0 0 0,0 0 0,1-1 0,9 2 0,20 3-4171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263"/>
    </inkml:context>
    <inkml:brush xml:id="br0">
      <inkml:brushProperty name="width" value="0.025" units="cm"/>
      <inkml:brushProperty name="height" value="0.025" units="cm"/>
    </inkml:brush>
  </inkml:definitions>
  <inkml:trace contextRef="#ctx0" brushRef="#br0">0 114 10794,'0'0'13133,"36"-8"-13133,-15 8 64,0 0-64,2 0-673,-1 0-1121,1-1-928,-2-1-2627,-4-2-4100</inkml:trace>
  <inkml:trace contextRef="#ctx0" brushRef="#br0" timeOffset="1">257 1 5701,'0'0'19251,"-18"70"-18835,15-51-320,-1 2-32,2-5 0,2-4-640,0-3-962,0-5-672,9-12-9737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481"/>
    </inkml:context>
    <inkml:brush xml:id="br0">
      <inkml:brushProperty name="width" value="0.025" units="cm"/>
      <inkml:brushProperty name="height" value="0.025" units="cm"/>
    </inkml:brush>
  </inkml:definitions>
  <inkml:trace contextRef="#ctx0" brushRef="#br0">74 3 8456,'0'0'18658,"-9"-1"-18114,6 1-538,0-1 51,-1 1 1,1 0-1,-1 0 1,1 0-1,0 0 0,-1 0 1,1 1-1,-1 0 1,-3 1-1,6-1-36,-1-1 1,1 1-1,-1 0 0,1 1 0,0-1 1,0 0-1,0 0 0,-1 0 0,1 1 0,0-1 1,1 1-1,-1-1 0,0 0 0,0 1 1,0 0-1,1-1 0,-1 1 0,1-1 1,0 1-1,-1 0 0,1-1 0,0 1 0,0 0 1,0-1-1,0 1 0,0 0 0,1 3 1,0-1-27,0 0-1,0 0 1,1 0 0,-1 0 0,1 0 0,0 0 0,0-1 0,0 1 0,1 0 0,-1-1 0,1 0 0,0 0 0,0 0-1,0 0 1,7 5 0,59 39-710,-58-41 519,56 27-508,-51-27 529,0 2 0,0 0 0,15 10 0,-31-18 178,0 0 0,0 0 0,0 0 1,0 1-1,1-1 0,-1 0 0,0 0 1,0 0-1,0 0 0,0 0 0,1 0 1,-1 0-1,0 1 0,0-1 0,0 0 1,0 0-1,0 0 0,0 0 1,0 1-1,0-1 0,1 0 0,-1 0 1,0 0-1,0 0 0,0 1 0,0-1 1,0 0-1,0 0 0,0 0 0,0 1 1,0-1-1,0 0 0,0 0 0,0 0 1,0 1-1,0-1 0,-1 0 0,1 0 1,0 0-1,0 0 0,0 1 0,0-1 1,0 0-1,0 0 0,0 0 0,-1 1 1,-11 4 358,-21 0 409,30-5-696,-24 4 44,-150 11 248,176-15-458,1 1-1,-1-1 1,0 0 0,1 0 0,-1 0-1,1 0 1,-1 1 0,0-1 0,1 0 0,-1 0-1,0 0 1,1-1 0,-1 1 0,1 0 0,-1 0-1,0 0 1,1 0 0,-1-1 0,0 1 0,1 0-1,-1 0 1,1-1 0,-1 1 0,1 0-1,-1-1 1,1 1 0,-1-1 0,1 1 0,-1-1-1,1 1 1,0-1 0,-1 1 0,1-1 0,0 1-1,-1-1 1,1 1 0,0-1 0,0 0-1,0 1 1,-1-1 0,1 1 0,0-1 0,0 0-1,0 1 1,0-1 0,0 0 0,0 1 0,0-1-1,0 1 1,0-1 0,1 0 0,-1 1 0,0-1-1,0 0 1,22-31-6156,8-1-747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2.824"/>
    </inkml:context>
    <inkml:brush xml:id="br0">
      <inkml:brushProperty name="width" value="0.025" units="cm"/>
      <inkml:brushProperty name="height" value="0.025" units="cm"/>
    </inkml:brush>
  </inkml:definitions>
  <inkml:trace contextRef="#ctx0" brushRef="#br0">151 1 15631,'0'0'6005,"-3"11"-3842,-8 29-714,-1-1-1,-26 55 1,20-52-180,1 0-1,-19 81 0,30-88-1051,2 1 0,0 41 1,4-76-218,-1-1 1,1 0 0,0 1 0,0-1 0,0 1 0,0-1 0,0 1 0,0-1 0,0 1 0,0-1 0,0 1 0,0-1 0,0 1 0,0-1 0,0 1 0,0-1 0,1 1 0,-1-1 0,0 1 0,0-1 0,0 0 0,1 1 0,-1-1 0,0 1 0,1-1-1,-1 0 1,0 1 0,1-1 0,-1 0 0,0 1 0,1-1 0,-1 0 0,1 0 0,-1 1 0,0-1 0,1 0 0,-1 0 0,1 0 0,-1 0 0,1 1 0,19-14 54,15-30 16,-18 14-355,0-1 0,12-32 1,-23 47 154,0 0 1,-1 0-1,-1 0 1,-1-1-1,0 1 1,1-27-1,-23 77 214,17-27-26,0 0 0,0 1 0,0-1 0,1 1 0,1-1 0,-1 1 0,1-1 0,1 1 0,0-1-1,0 1 1,3 11 0,-2-17-47,-1 1-1,1 0 1,0-1 0,0 0-1,0 1 1,0-1-1,1 0 1,-1 0-1,1 0 1,0 0-1,0-1 1,0 1-1,0-1 1,0 0 0,1 0-1,-1 0 1,1 0-1,-1-1 1,1 1-1,0-1 1,0 0-1,-1 0 1,1 0 0,0 0-1,0-1 1,0 0-1,4 0 1,3 0-7,0 0 0,0-1 0,1 0 0,-1-1 0,0 0-1,0-1 1,-1 0 0,1-1 0,-1 0 0,1-1 0,-1 0 0,-1-1 0,19-13 0,-13 13-93,-14 15 156,-23 31 285,7-13-147,14-25-205,0-1 0,0 1 0,1 0-1,-1 0 1,0 0 0,1 0-1,-1 0 1,1 1 0,0-1 0,0 0-1,0 0 1,0 0 0,0 0 0,0 0-1,0 0 1,1 0 0,-1 0 0,1 0-1,-1 0 1,1 0 0,0 0 0,0 0-1,0 0 1,0 0 0,0 0 0,0-1-1,1 1 1,-1 0 0,0-1-1,1 1 1,0-1 0,-1 0 0,1 1-1,0-1 1,-1 0 0,1 0 0,0 0-1,0 0 1,0-1 0,0 1 0,0 0-1,0-1 1,0 1 0,4-1 0,11 3-3,0-2 1,0 0 0,0-1 0,26-3-1,-30 2 2,5-1-166,0-1 0,27-9 0,-30 7-26,0 2 0,0-1 0,0 2 1,19-2-1,-42 17-6903,0-10-1073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3.474"/>
    </inkml:context>
    <inkml:brush xml:id="br0">
      <inkml:brushProperty name="width" value="0.025" units="cm"/>
      <inkml:brushProperty name="height" value="0.025" units="cm"/>
    </inkml:brush>
  </inkml:definitions>
  <inkml:trace contextRef="#ctx0" brushRef="#br0">1 201 11275,'7'-13'356,"49"-98"3532,-27 35 2491,-32 94-1316,4 15-3769,0 6-877,-34 238 1561,-4 63-59,41-309-1865,-4-30-52,0-1 0,1 1 0,-1-1 0,0 0-1,0 1 1,1-1 0,-1 0 0,0 1 0,1-1 0,-1 0 0,0 1 0,1-1 0,-1 0 0,1 0 0,-1 1 0,1-1 0,-1 0-1,0 0 1,1 0 0,-1 0 0,1 0 0,-1 0 0,1 0 0,-1 0 0,1 0 0,-1 0 0,1 0 0,-1 0 0,0 0 0,1 0-1,-1 0 1,1 0 0,0-1 0,4-1 7,-1-1 0,1 0 0,-1 0-1,0-1 1,1 0 0,-2 1 0,1-1-1,4-6 1,33-43-657,-3-2-1,-3-2 1,47-99-1,28-46-932,-106 196 1445,0 1 0,0 0 0,0 0 0,1 0 0,-1 0-1,9-5 1,-13 9 127,1 0 0,0 1 0,-1-1 1,1 1-1,0-1 0,0 1 0,-1 0 0,1-1 0,0 1 0,0 0 0,0-1 0,-1 1 0,1 0 0,0 0 1,0 0-1,0 0 0,0 0 0,0 0 0,0 0 0,0 0 0,-1 0 0,1 0 0,0 0 0,0 0 0,0 1 1,0-1-1,-1 0 0,1 1 0,0-1 0,0 1 0,0-1 0,-1 1 0,1-1 0,0 1 0,-1-1 0,1 1 1,0 0-1,-1-1 0,1 1 0,-1 0 0,1 0 0,-1-1 0,0 1 0,1 0 0,-1 0 0,0 0 0,1 0 1,-1-1-1,0 1 0,0 0 0,0 0 0,0 0 0,0 0 0,0 0 0,0 1 0,1 5 92,0 1 0,-1-1 0,0 1-1,0-1 1,-1 0 0,0 1-1,0-1 1,-1 0 0,0 1 0,0-1-1,0 0 1,-1-1 0,0 1-1,-1 0 1,0-1 0,1 0 0,-2 1-1,1-2 1,-1 1 0,0 0-1,0-1 1,-9 7 0,-2 1 200,0-1-1,0 0 1,-2-1 0,1-1-1,-1-1 1,-1 0 0,-21 6-1,35-13-305,1 0 1,0-1-1,-1 0 0,1 0 0,-1-1 0,0 1 1,1-1-1,-1 0 0,-8-1 0,11 1-129,1 0 0,0-1-1,0 0 1,0 1 0,0-1-1,-1 0 1,1 1 0,0-1-1,0 0 1,0 0 0,1 0-1,-1 0 1,0 0 0,0 0-1,0 0 1,1 0 0,-1 0-1,0-1 1,1 1 0,-1 0-1,1 0 1,0-1 0,-1 1 0,1 0-1,0 0 1,0-1 0,0 1-1,0 0 1,0-1 0,0 1-1,0 0 1,0-1 0,0 1-1,1 0 1,-1 0 0,0-1-1,2-1 1,10-29-4845,11-4-1521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146"/>
    </inkml:context>
    <inkml:brush xml:id="br0">
      <inkml:brushProperty name="width" value="0.025" units="cm"/>
      <inkml:brushProperty name="height" value="0.025" units="cm"/>
    </inkml:brush>
  </inkml:definitions>
  <inkml:trace contextRef="#ctx0" brushRef="#br0">141 0 14670,'0'0'3326,"-5"12"-807,-34 60 336,-21 41 833,53-98-3348,1 1 1,0 0-1,1 0 0,0 0 0,-2 21 1,7-36-330,-1 1 1,1 0 0,0 0 0,0-1 0,0 1-1,0 0 1,0 0 0,1-1 0,-1 1 0,0 0 0,1 0-1,-1-1 1,1 1 0,0 0 0,0-1 0,1 3 0,-2-3-2,1-1 1,0 1 0,0-1 0,-1 1 0,1-1 0,0 1-1,0-1 1,0 1 0,0-1 0,-1 0 0,1 1 0,0-1 0,0 0-1,0 0 1,0 0 0,0 0 0,0 0 0,0 0 0,0 0 0,0 0-1,0 0 1,1 0 0,1-1 19,1-1 0,0 1 0,-1 0 0,0-1 0,1 0 0,-1 0 0,0 0 0,0 0 0,1 0 0,-2-1 0,1 1 0,0-1 0,2-4 0,4-5-4,-1 0 0,-1-1 0,0 0 1,-1-1-1,-1 1 0,0-1 0,0 0 1,2-16-1,-2 0-50,-1 0 1,0-56-1,-7 69-81,-5 14-32,7 3 128,0 1 0,0 0 0,-1 0 0,1 0 0,0 0 0,0 0 0,0 0 0,0 1 0,0-1 0,0 0 0,1 1 0,-1-1 0,0 0 0,1 1 0,-1-1 0,0 3 0,-3 11 21,0-1 0,1 1 1,0 0-1,1 0 0,1 0 0,1 21 0,0-32 23,0-1 0,0 0 0,0 1 0,1-1 0,-1 0-1,1 1 1,0-1 0,0 0 0,0 0 0,0 0 0,0 1 0,1-1-1,0-1 1,-1 1 0,1 0 0,0 0 0,0-1 0,1 1 0,-1-1 0,1 0-1,-1 1 1,1-1 0,-1 0 0,1 0 0,0-1 0,0 1 0,0-1-1,0 1 1,0-1 0,1 0 0,-1 0 0,0-1 0,7 2 0,0-3 20,1 1 0,-1-2 1,0 1-1,0-1 0,0-1 1,0 0-1,0 0 0,-1-1 1,1 0-1,-1-1 0,0 0 1,0 0-1,13-12 0,-3 2-188,-1 0-1,0-2 1,-2 0-1,28-35 0,-47 58-447,-24 55 612,25-56 80,0 1-1,0-1 1,0 1 0,1 0-1,0-1 1,0 1 0,1 0 0,-1 0-1,1 0 1,1 6 0,0-10-86,0-1 1,1 0-1,-1 1 0,0-1 1,1 0-1,-1 0 1,1 0-1,-1 0 0,1 0 1,0 0-1,-1 0 1,1-1-1,0 1 1,0-1-1,-1 1 0,1-1 1,0 0-1,0 1 1,0-1-1,0 0 0,-1 0 1,1 0-1,0-1 1,0 1-1,2-1 1,52-7 258,-29-1-261,0 0 1,44-25 0,-50 23-154,0 1 1,0 1-1,1 0 1,41-8-1,-63 16 123,1 1 1,-1 0-1,0 0 0,1 0 1,-1 0-1,1 0 0,-1 0 1,0 0-1,1 0 0,-1 1 1,1-1-1,-1 0 0,0 0 0,1 0 1,-1 0-1,1 0 0,-1 1 1,0-1-1,1 0 0,-1 0 1,0 1-1,0-1 0,1 0 1,-1 0-1,0 1 0,1-1 0,-1 0 1,0 1-1,0-1 0,0 1 1,1-1-1,-1 0 0,0 1 1,0-1-1,0 0 0,0 1 1,0-1-1,0 1 0,0-1 1,0 0-1,0 1 0,0-1 0,0 1 1,0-1-1,0 1 0,-4 20-11,-5-1 148,1-2-1,-24 36 0,23-40-50,0 0-1,1 0 1,0 1 0,2 0 0,-1 1 0,-4 19 0,12-27-564,6-14-769,7-17-2351,5-40-6020,-12 18 2974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488"/>
    </inkml:context>
    <inkml:brush xml:id="br0">
      <inkml:brushProperty name="width" value="0.025" units="cm"/>
      <inkml:brushProperty name="height" value="0.025" units="cm"/>
    </inkml:brush>
  </inkml:definitions>
  <inkml:trace contextRef="#ctx0" brushRef="#br0">1 6 17457,'0'0'10345,"58"-6"-10217,-37 9-128,-1 7-1249,3 1-1890,1-1-1281,-1 2-1313,5-1-4453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4.863"/>
    </inkml:context>
    <inkml:brush xml:id="br0">
      <inkml:brushProperty name="width" value="0.025" units="cm"/>
      <inkml:brushProperty name="height" value="0.025" units="cm"/>
    </inkml:brush>
  </inkml:definitions>
  <inkml:trace contextRef="#ctx0" brushRef="#br0">191 1 8360,'9'1'6048,"-2"-1"-5505,3 1 1422,0 0 0,0 0-1,0 1 1,19 7-1,-27-9-1743,-1 0-1,0 1 1,0-1-1,0 1 1,0-1-1,0 1 1,0 0-1,0-1 1,0 1-1,-1 0 1,1 0-1,0 0 0,0 0 1,-1-1-1,1 1 1,0 0-1,-1 0 1,1 1-1,-1-1 1,1 0-1,-1 0 1,1 2-1,-1-1-120,-1 0-1,1 0 1,-1 0-1,1 0 1,-1-1-1,0 1 1,0 0 0,1 0-1,-1 0 1,-1 0-1,1-1 1,0 1-1,0 0 1,-1-1-1,1 1 1,-1-1 0,1 0-1,-3 2 1,-101 79 540,72-57-510,0 1 0,-41 42 0,71-66-130,0 0 0,1 1 0,0 0 0,0-1 0,0 1 0,0 0 0,0 0 0,0 0 0,1 0 0,-1 0 0,1 1 0,0-1 0,0 0 0,0 1 0,1-1 0,-1 7 0,1-8 0,1 0 0,0 0 0,0 0 0,0 0 0,0-1 0,0 1 0,0 0 0,1 0 0,-1-1 0,1 1 0,-1-1 0,1 0 0,-1 1 0,1-1 0,0 0 0,0 0 0,0 0 0,0 0 0,-1 0 0,1 0 0,0-1 0,0 1 0,1-1 0,-1 1 0,0-1 0,0 0 0,3 1 0,50 5 0,-1-2 0,1-2 0,92-8 0,-143 5-25,55-8-2781,-57 9 2594,0 0 0,0 0 0,1-1 0,-1 1 0,0-1 0,0 0-1,0 0 1,-1 0 0,1 0 0,0 0 0,0 0 0,0 0-1,-1 0 1,1-1 0,0 1 0,-1-1 0,0 1 0,1-1 0,-1 0-1,0 1 1,0-1 0,0 0 0,2-3 0,-8-11-6429,-17-3-3523</inkml:trace>
  <inkml:trace contextRef="#ctx0" brushRef="#br0" timeOffset="1">17 178 10025,'0'0'11307,"53"0"-9385,-14 0-449,6 0-352,4 0-288,2 0-609,-3 0-192,-4 0-1249,-7 0-1922,2-7-2018,-4-5-2145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5.314"/>
    </inkml:context>
    <inkml:brush xml:id="br0">
      <inkml:brushProperty name="width" value="0.025" units="cm"/>
      <inkml:brushProperty name="height" value="0.025" units="cm"/>
    </inkml:brush>
  </inkml:definitions>
  <inkml:trace contextRef="#ctx0" brushRef="#br0">251 87 15503,'0'0'7527,"-13"11"-5894,-18 17-431,1 0 0,2 3 1,-33 43-1,50-59-1021,1-1 0,0 2 0,1-1 0,1 1 1,1 0-1,0 1 0,1 0 0,1 0 0,1 1 1,0-1-1,-2 24 0,6-39-263,0 1 0,0-1 0,0 0 0,0 1 1,0-1-1,0 0 0,1 0 0,-1 1 0,1-1 0,-1 0 0,1 0 0,0 1 1,0-1-1,0 0 0,0 0 0,1 0 0,-1 0 0,2 2 0,-1-3-44,-1 0 0,1 0 0,-1-1 0,1 1 0,-1 0 0,1-1 0,-1 1 0,1-1 0,0 1 0,-1-1 0,1 0 1,0 0-1,-1 0 0,1 0 0,0 0 0,-1 0 0,1 0 0,0 0 0,2-1 0,3-2-442,0 1 1,-1-1 0,1 0 0,-1 0 0,1-1 0,-1 0 0,0 0 0,0 0-1,-1-1 1,7-7 0,18-23-1789,-3-2-1,42-71 1,-8 10 5400,-69 116 3664,-14 27-5851,-92 146 3114,96-156-3005,2 1 0,1 0 1,-15 62-1,40-125-948,1 0 0,1 1 0,20-31-1,16-32-29,-35 60-50,17-39-893,3 1 0,3 2 1,54-72-1,-83 128 895,1 0 0,1 1 0,-1 0 0,1 1 0,13-8 0,-19 13 49,-1 0 0,1 0 1,0 1-1,0 0 1,1 0-1,-1 0 1,0 0-1,0 0 0,0 0 1,5 1-1,-6 0 0,-1 0 1,0 0-1,1 0 0,-1 0 0,1 1 0,-1-1 0,0 1 1,0-1-1,1 1 0,-1-1 0,0 1 0,0 0 0,1 0 1,-1 0-1,0-1 0,0 1 0,0 0 0,0 0 1,0 0-1,-1 1 0,1-1 0,0 0 0,0 0 0,0 3 1,59 145 766,-56-138-632,-2-5-53,0 0 0,0 0 0,0 0 0,-1 0 1,0 0-1,0 0 0,-1 1 0,0-1 0,0 0 0,-1 8 0,0-11 1,0 0 1,0 0 0,0 0 0,0 0 0,0-1-1,-1 1 1,0-1 0,1 1 0,-1-1 0,0 1-1,0-1 1,0 0 0,0 0 0,-1 0 0,1 0-1,0 0 1,-1-1 0,0 1 0,1-1 0,-1 1 0,0-1-1,-5 1 1,-13 4-151,0-2 1,0 0-1,0-1 0,0-2 1,-1 0-1,1-1 0,-1-1 0,-28-6 1,31 0-3275,11-2-2457,6-3-4243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6.014"/>
    </inkml:context>
    <inkml:brush xml:id="br0">
      <inkml:brushProperty name="width" value="0.025" units="cm"/>
      <inkml:brushProperty name="height" value="0.025" units="cm"/>
    </inkml:brush>
  </inkml:definitions>
  <inkml:trace contextRef="#ctx0" brushRef="#br0">1 68 19923,'562'14'5759,"-374"-16"-5091,1540-19 1428,-730 4-1966,4682-23 1269,-5639 40-1459,31-1-271,1 2 1,139 23-1,-166-10-2792,-32-3-3405,-18 0-4160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4:59.754"/>
    </inkml:context>
    <inkml:brush xml:id="br0">
      <inkml:brushProperty name="width" value="0.025" units="cm"/>
      <inkml:brushProperty name="height" value="0.025" units="cm"/>
    </inkml:brush>
  </inkml:definitions>
  <inkml:trace contextRef="#ctx0" brushRef="#br0">9207 828 6278,'-17'-14'4767,"-20"-14"-4011,-1 1 0,-1 2 0,-1 2 0,-56-25 0,-44 0-126,-251-54 0,-156 10 320,-1336-129-1743,1873 220 796,-3514-198 2709,3279 201-2708,-469 65 0,609-49-8,1 5-1,1 4 1,2 5 0,1 4 0,1 5-1,-183 106 1,225-109-46,1 2 1,2 3-1,3 2 0,-52 58 0,68-64-349,2 2-1,1 1 0,3 2 0,1 1 0,-40 91 0,59-114 342,1 0-1,1 1 0,1 0 0,1 0 0,1 1 0,1 0 1,1-1-1,1 1 0,1 0 0,3 24 0,0-28 67,1-1 0,1 1 0,1-1 0,0 0 0,2-1 0,0 0-1,1 0 1,0 0 0,2-1 0,0-1 0,1 0 0,18 19 0,6 1 22,2-2 1,2-1-1,0-2 1,2-2-1,76 39 1,-14-18 24,154 53 1,457 91 49,19-63 8,1174 48 1107,8-150-993,-441-79-156,-1023 8-114,551-125-1,-609 65 47,-342 85 87,-2-2-1,0-3 0,-2-1 1,0-3-1,62-44 0,-96 59 56,-1 1 0,-1-2 0,1 0 0,-2 0 0,0-1 1,0-1-1,-1 0 0,-1 0 0,0-1 0,-1 0 0,10-26 0,-14 28-12,-1 0 1,0 0-1,-1 0 1,0 0-1,-1 0 0,0 0 1,-1 0-1,-1 0 1,0-1-1,-1 1 1,0 0-1,-1 0 1,-1 1-1,0-1 0,-9-19 1,1 8 6,-2-1 1,0 2-1,-2 0 1,0 1-1,-2 1 1,0 0-1,-41-35 0,-5 5 147,-102-62 1,31 34-182,-4 6 1,-3 6-1,-216-70 1,-473-87-1281,402 136-1789,-22 3-2263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4.742"/>
    </inkml:context>
    <inkml:brush xml:id="br0">
      <inkml:brushProperty name="width" value="0.025" units="cm"/>
      <inkml:brushProperty name="height" value="0.025" units="cm"/>
    </inkml:brush>
  </inkml:definitions>
  <inkml:trace contextRef="#ctx0" brushRef="#br0">1 200 14125,'9'-4'801,"47"-12"93,0 2 0,84-9 0,134-1-597,-139 14 247,662-27 1463,-360 23-1894,2468-44 1616,-1584 91-1382,1074 178 1730,-1126-115-1947,1-42-24,-1221-52-96,501 22 137,903 11 330,-1275-42-477,256-43 0,-409 42-20,-38 2-33,-42 0-93,-504 1-1395,308 8 968,-800-28 440,132 2 138,-1720 57-2055,550 33 1483,-3-42 269,1126-60 1105,162 1-882,560 30-428,-930-51 653,1149 51-31,30 2-189,45-1-164,-30 2 291,878-61-1445,229-12 1202,2001 41 490,-1824 60-272,285 1-43,-1028-28 175,2100 36 1615,-2597-34-1811,379 11-1468,-484-30-4933,-30-5-4361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655"/>
    </inkml:context>
    <inkml:brush xml:id="br0">
      <inkml:brushProperty name="width" value="0.025" units="cm"/>
      <inkml:brushProperty name="height" value="0.025" units="cm"/>
    </inkml:brush>
  </inkml:definitions>
  <inkml:trace contextRef="#ctx0" brushRef="#br0">22 1 14510,'0'0'9000,"-22"52"-9352,30-40-1121,5-6-930,0 1-576,0-3-2562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35.598"/>
    </inkml:context>
    <inkml:brush xml:id="br0">
      <inkml:brushProperty name="width" value="0.025" units="cm"/>
      <inkml:brushProperty name="height" value="0.025" units="cm"/>
    </inkml:brush>
  </inkml:definitions>
  <inkml:trace contextRef="#ctx0" brushRef="#br0">2011 332 18001,'-11'-20'-82,"0"0"1,-2 0-1,0 1 1,-1 1-1,0 0 0,-2 1 1,0 1-1,-1 0 1,0 2-1,-2-1 0,1 2 1,-2 1-1,-27-14 1,8 10-870,-1 1 0,0 2 0,-1 2 0,0 1-1,-71-6 1,21 10 1506,-145 8 0,173 3 280,0 4-1,0 2 1,1 3-1,1 2 1,-80 33-1,77-22-667,1 2-1,2 4 1,1 2 0,-95 73-1,133-90-162,0 1 0,2 1 0,1 1 0,0 0-1,1 2 1,2 0 0,-21 37 0,30-46-13,0 0-1,1 0 1,1 0 0,1 0 0,0 1-1,0 0 1,2 0 0,0 0 0,0 0-1,1 0 1,1 0 0,1 0 0,0 0-1,1 0 1,7 25 0,-6-29 41,1 0-1,1 0 0,0-1 1,0 0-1,1 0 1,1-1-1,-1 1 1,2-1-1,13 13 1,-6-8 59,1 0 0,0-2 1,1 0-1,34 18 0,-3-8 83,1-2 1,1-3-1,69 16 0,14-5-54,1-6 0,165 5 0,276-18 118,-546-9-217,164-4 100,297-43-1,-381 29-60,-1-6 0,-2-4-1,0-5 1,121-55 0,-188 70 58,0-2 0,-2-2 1,0-1-1,35-29 0,-61 44 10,-1-1-1,0 0 1,0-1-1,-1 0 1,0-1-1,-1 0 1,0 0 0,-1-1-1,0 0 1,-1 0-1,0 0 1,-1-1-1,0 0 1,-1 0-1,-1 0 1,4-26-1,-7 30-60,0 1-1,-1-1 1,0 0-1,-1 0 1,0 1-1,0-1 1,-1 1-1,0-1 1,0 1-1,-1 0 0,0 0 1,-1 0-1,1 1 1,-1 0-1,-1 0 1,0 0-1,0 0 1,0 1-1,-9-7 1,-6-4-10,-2 0 1,0 2 0,-1 1 0,0 0 0,-28-10 0,-29-7 13,-2 3 1,0 3-1,-158-24 0,-266 3 81,227 39-537,-1 12-1,2 12 0,-523 101 1,553-60-2567,7 4-1639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832"/>
    </inkml:context>
    <inkml:brush xml:id="br0">
      <inkml:brushProperty name="width" value="0.025" units="cm"/>
      <inkml:brushProperty name="height" value="0.025" units="cm"/>
    </inkml:brush>
  </inkml:definitions>
  <inkml:trace contextRef="#ctx0" brushRef="#br0">59 235 11563,'-9'1'5290,"-1"2"-4255,-30 3 2772,54-13 313,-4 1-3633,-5 3-398,107-57 848,2 5-1,126-41 1,-236 95-932,62-15 155,-34 17 34,-31-1-182,-1 1-1,1-1 0,0 0 0,0 1 0,0-1 1,-1 0-1,1 1 0,0-1 0,0 1 0,-1-1 1,1 1-1,-1 0 0,1-1 0,0 1 0,-1 0 1,1-1-1,-1 1 0,1 0 0,-1 0 0,0-1 1,1 1-1,-1 0 0,0 0 0,1 0 0,-1 0 1,0 0-1,0 9 81,0 0 0,-1 0 1,0 0-1,0-1 0,-1 1 0,0 0 0,-1-1 1,-4 11-1,3-10 92,1 0 0,0 0 0,0 1 1,1-1-1,1 1 0,-1 21 0,2-31-176,0 0-1,0 0 1,0 0-1,0 0 0,1 0 1,-1 0-1,0 0 1,1-1-1,-1 1 1,1 0-1,-1 0 0,1 0 1,-1 0-1,1 0 1,-1-1-1,1 1 1,0 0-1,0-1 1,-1 1-1,1 0 0,0-1 1,0 1-1,0-1 1,-1 1-1,1-1 1,0 0-1,2 1 0,0 0 22,0 0 0,1-1 0,-1 0 0,1 1 0,-1-1 0,1-1 0,-1 1 0,5-1 0,1-1 23,0 0 1,0 0 0,-1-1 0,1 0-1,14-8 1,-9 2-251,-1-1 1,0 0-1,-1-1 1,0-1-1,12-14 1,-19 20 18,0 0 1,-1 0 0,0-1-1,0 1 1,0-1-1,-1 0 1,0 0-1,0 0 1,-1 0-1,0-1 1,0 1-1,-1 0 1,1-11 0,-2 17-26,-1 0 0,1 1 1,0-1-1,-1 0 1,1 1-1,0-1 0,-1 1 1,1-1-1,-1 0 1,1 1-1,-1-1 0,1 1 1,-1 0-1,1-1 1,-1 1-1,1-1 0,-1 1 1,0 0-1,1-1 1,-1 1-1,0 0 0,1 0 1,-1 0-1,0-1 1,1 1-1,-1 0 0,0 0 1,1 0-1,-1 0 1,0 0-1,1 0 0,-1 0 1,0 0-1,0 1 1,1-1-1,-1 0 0,1 0 1,-1 1-1,0-1 1,1 0-1,-2 1 0,-32 12-5204,0 8-1580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177"/>
    </inkml:context>
    <inkml:brush xml:id="br0">
      <inkml:brushProperty name="width" value="0.025" units="cm"/>
      <inkml:brushProperty name="height" value="0.025" units="cm"/>
    </inkml:brush>
  </inkml:definitions>
  <inkml:trace contextRef="#ctx0" brushRef="#br0">0 154 13773,'0'0'8483,"5"-12"-6935,0 3-1285,-1 0 0,1 1 0,1-1 0,-1 1 0,1 0 0,1 0 0,-1 1 0,1 0 0,1 0 0,-1 1 1,1 0-1,0 0 0,1 1 0,-1 0 0,1 0 0,0 1 0,13-5 0,-18 8-196,-1 0 1,0 0-1,0 0 0,1 0 1,-1 0-1,0 1 0,1-1 0,-1 1 1,0 0-1,1 0 0,-1 0 1,1 1-1,-1-1 0,0 1 1,0 0-1,1 0 0,4 2 0,-6-1-65,0 0 0,0 0 0,0 0 0,0 0 0,-1 0 0,1 0 0,-1 1 0,1-1 0,-1 1 0,0-1 0,0 1 0,0-1 0,0 1 0,-1 0 0,1-1 0,-1 1 0,1 0 0,-1-1 0,0 1 0,0 0 0,-1 4 0,-2 50 42,1-41 44,1 1 1,0 0-1,1 0 0,4 19 0,-4-34-75,1-1 0,0 1-1,0-1 1,-1 0-1,1 0 1,0 1 0,0-1-1,0 0 1,1 0 0,-1 0-1,0 0 1,0 0 0,1 0-1,-1-1 1,0 1-1,1 0 1,-1-1 0,0 1-1,1 0 1,-1-1 0,1 0-1,-1 1 1,1-1-1,0 0 1,-1 0 0,1 0-1,-1 0 1,1 0 0,-1 0-1,1-1 1,2 0-1,5 0 101,0 0-1,0-1 1,-1 0-1,13-5 1,8-6-107,0-1 0,-1-2 0,-1-1 0,-1-1 0,0-1 0,45-44 0,-52 35-3026,-11 5-2496,-3-6-5609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7.719"/>
    </inkml:context>
    <inkml:brush xml:id="br0">
      <inkml:brushProperty name="width" value="0.025" units="cm"/>
      <inkml:brushProperty name="height" value="0.025" units="cm"/>
    </inkml:brush>
  </inkml:definitions>
  <inkml:trace contextRef="#ctx0" brushRef="#br0">31 497 15118,'-5'8'2504,"-17"27"74,18-20 290,15-13-1227,16-11-325,5-11-526,0-1 1,-1-1 0,-1-2 0,38-37 0,-30 26-475,29-27 498,-2-2-1,88-113 0,-147 169-807,-1 0 1,1 0-1,-2-1 1,7-13-1,-13 16-6,-6 10 0,-10 15 0,0 1 0,1 0 0,1 1 0,2 1 0,-15 27 0,17-30 0,-9 17-310,-21 45 1,37-71 148,1 1-1,0 0 1,1 0 0,0 0 0,0 1-1,1-1 1,1 1 0,0 0 0,1 13 0,0-24-23,0 1 0,0-1 0,0 0 1,1 0-1,-1 0 0,0 0 0,1 0 1,-1 0-1,1 0 0,-1 0 0,1 0 1,-1 0-1,1 0 0,0 0 0,0 0 1,-1-1-1,1 1 0,0 0 0,0 0 1,0-1-1,0 1 0,0 0 0,0-1 1,0 1-1,0-1 0,0 0 0,0 1 1,0-1-1,0 0 0,2 1 0,1-1-636,-1 0 0,1 1-1,0-2 1,-1 1 0,1 0 0,0-1-1,0 1 1,5-3 0,31-17-8886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059"/>
    </inkml:context>
    <inkml:brush xml:id="br0">
      <inkml:brushProperty name="width" value="0.025" units="cm"/>
      <inkml:brushProperty name="height" value="0.025" units="cm"/>
    </inkml:brush>
  </inkml:definitions>
  <inkml:trace contextRef="#ctx0" brushRef="#br0">231 0 21749,'0'0'955,"-12"14"476,-32 36 949,-40 60 0,72-92-1956,0 0 1,2 0-1,0 1 0,0 1 0,2-1 1,1 2-1,0-1 0,-6 34 1,13-51-422,-1 1 1,1 0-1,0 0 1,0 0-1,0 0 1,0 0-1,1 0 1,-1 0-1,1-1 1,0 1-1,0 0 1,1 0-1,-1-1 1,1 1-1,-1-1 1,1 1-1,0-1 1,3 4-1,-1-4-3,-1-1-1,1 1 0,0 0 0,0-1 0,0 0 0,0 0 1,0 0-1,0-1 0,1 1 0,-1-1 0,0 0 0,1 0 1,-1 0-1,1-1 0,5 0 0,4 1 1,-1-2 0,0 0 0,-1 0 0,1-1 0,0-1 0,0 0 0,-1-1 0,1 0 0,-1-1 0,0 0 0,-1-1 0,1-1 0,-1 1 0,-1-2 0,1 1 0,-1-2 0,18-18 0,-18 16 0,0 0 0,-1-1 0,-1 0 0,0 0 0,0-1 0,-1 0 0,-1 0 0,0-1 0,-1 0 0,0 0 0,-2 0 0,1-1 0,-2 0 0,0 1 0,1-25 0,-4 33-2,1 0 0,-1 0 0,0 0-1,-1 0 1,0 0 0,0 0 0,0 0 0,0 1 0,-1-1 0,0 1 0,0 0-1,-1 0 1,1 0 0,-1 0 0,0 0 0,0 1 0,-1 0 0,1 0-1,-1 0 1,0 0 0,0 1 0,0 0 0,-1 0 0,1 0 0,-1 0-1,0 1 1,0 0 0,1 1 0,-1-1 0,0 1 0,0 0 0,-1 0 0,1 1-1,-11 0 1,17 0-123,-1 0 0,0 0 0,0 0 0,0 0 0,0 0 1,1 0-1,-1 0 0,0 0 0,0 1 0,0-1 0,1 0 0,-1 1 0,0-1 0,0 0 0,1 1 0,-1-1 0,0 1 0,1-1 0,-1 1 0,0-1 0,1 1 0,-1-1 0,1 1 0,-1 0 0,1-1 0,-1 1 0,1 0 1,-1 0-1,1-1 0,0 1 0,-1 0 0,1 0 0,0-1 0,0 1 0,0 0 0,-1 0 0,1 0 0,0 0 0,0-1 0,0 1 0,0 0 0,1 0 0,-1 0 0,0-1 0,0 1 0,0 0 0,1 0 0,-1 0 0,0-1 1,1 1-1,0 1 0,1 3-1285,0 0 0,0 0 0,1 0 0,0-1 0,0 1 0,7 7 0,13 11-8157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432"/>
    </inkml:context>
    <inkml:brush xml:id="br0">
      <inkml:brushProperty name="width" value="0.025" units="cm"/>
      <inkml:brushProperty name="height" value="0.025" units="cm"/>
    </inkml:brush>
  </inkml:definitions>
  <inkml:trace contextRef="#ctx0" brushRef="#br0">0 76 8264,'0'0'20563,"52"-5"-18128,-7-5-1186,10-3-993,6-1-256,3 1 0,-1 0 0,-5 8 0,-15 3-673,-7 2-2145,-15 0-3140,-8 0-5701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8.823"/>
    </inkml:context>
    <inkml:brush xml:id="br0">
      <inkml:brushProperty name="width" value="0.025" units="cm"/>
      <inkml:brushProperty name="height" value="0.025" units="cm"/>
    </inkml:brush>
  </inkml:definitions>
  <inkml:trace contextRef="#ctx0" brushRef="#br0">0 405 14638,'0'0'15940,"15"-11"-14792,190-155-431,-147 114-571,85-96 0,-129 127-197,-10 15 12,-9 12 12,-17 29 51,1 1 1,2 1 0,2 1 0,1 0 0,-17 64 0,26-63-811,7-38 724,0-1 0,0 1-1,0-1 1,0 1 0,0 0 0,0-1 0,0 1 0,0-1 0,0 1-1,0-1 1,0 1 0,0-1 0,0 1 0,0 0 0,0-1 0,1 1-1,-1-1 1,0 1 0,0-1 0,1 0 0,-1 1 0,0-1 0,1 1-1,-1-1 1,1 1 0,-1-1 0,0 0 0,1 1 0,-1-1 0,1 0-1,-1 1 1,1-1 0,-1 0 0,1 0 0,-1 0 0,1 1 0,-1-1-1,1 0 1,0 0 0,-1 0 0,1 0 0,-1 0 0,1 0 0,-1 0-1,1 0 1,-1 0 0,1 0 0,-1 0 0,1-1 0,0 1 0,-1 0-1,1 0 1,-1 0 0,1-1 0,-1 1 0,0 0 0,1-1 0,-1 1-1,1 0 1,-1-1 0,1 0 0,18-17-9430,2-10-7863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196"/>
    </inkml:context>
    <inkml:brush xml:id="br0">
      <inkml:brushProperty name="width" value="0.025" units="cm"/>
      <inkml:brushProperty name="height" value="0.025" units="cm"/>
    </inkml:brush>
  </inkml:definitions>
  <inkml:trace contextRef="#ctx0" brushRef="#br0">108 0 24663,'0'0'2162,"-10"7"113,1-1-1666,-43 32 1469,49-36-2029,1 0 0,0 1 0,0-1 0,-1 1 0,2-1 0,-1 1 0,0-1 0,0 1 0,1 0 0,-1 0 0,1 0 0,0 0 0,0 0 0,0 0 0,0 0 0,1 0 0,-1 0 0,1 1 0,0 3 0,0-6-49,1 1 1,-1-1-1,1 1 1,0-1-1,-1 0 1,1 1-1,0-1 1,0 0-1,0 0 1,0 0-1,0 1 1,0-1-1,1 0 1,-1-1-1,0 1 1,0 0-1,1 0 1,-1 0-1,1-1 1,-1 1-1,0-1 1,3 1-1,40 10-22,-29-8-15,2 1-220,60 17-746,-73-20 1000,0 1-1,1 0 1,-1-1 0,0 1 0,0 1 0,-1-1 0,1 1-1,0-1 1,-1 1 0,0 0 0,1 0 0,-1 1-1,0-1 1,3 6 0,-6-8 16,1 1-1,0-1 1,-1 1 0,1 0-1,-1-1 1,1 1-1,-1 0 1,0-1 0,0 1-1,0 0 1,0 0-1,0-1 1,0 1 0,0 0-1,-1-1 1,1 1 0,0 0-1,-1-1 1,0 1-1,-1 2 1,0 0 34,0 0-1,-1-1 1,0 1-1,0-1 1,0 0-1,0 0 1,0 0-1,-5 3 1,-8 4 172,-1 0-1,-34 14 1,42-20-203,0 0-44,-1 0-1,1 0 1,-1-1-1,0-1 1,0 1-1,0-2 1,0 1-1,-14-1 1,23-1-180,0 0 0,0 0 0,0 0 0,0-1 0,1 1 0,-1 0 1,0-1-1,0 1 0,0 0 0,1-1 0,-1 1 0,0-1 0,1 0 0,-1 1 1,0-1-1,1 1 0,-1-1 0,1 0 0,-1 0 0,1 1 0,-1-1 0,1 0 0,-1 0 1,1 1-1,0-1 0,-1 0 0,1 0 0,0 0 0,0 0 0,0 0 0,0 0 1,0 1-1,0-3 0,-1-23-8099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538"/>
    </inkml:context>
    <inkml:brush xml:id="br0">
      <inkml:brushProperty name="width" value="0.025" units="cm"/>
      <inkml:brushProperty name="height" value="0.025" units="cm"/>
    </inkml:brush>
  </inkml:definitions>
  <inkml:trace contextRef="#ctx0" brushRef="#br0">1 57 21364,'0'0'5509,"69"-37"-2850,-34 27-1282,5 3-864,2 5-417,5 2-96,2 0-1249,-1 0-1218,2 6-1633,-2 2-1088,1-1-1923,-6 1-2723</inkml:trace>
  <inkml:trace contextRef="#ctx0" brushRef="#br0" timeOffset="1">734 52 9961,'0'0'16816,"-42"63"-15054,-1-34-929,-6 4 64,-2 4-225,2 5-383,8-2-65,7-2-128,10-4-64,10-7-192,8-5-1154,5-12-1216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9.896"/>
    </inkml:context>
    <inkml:brush xml:id="br0">
      <inkml:brushProperty name="width" value="0.025" units="cm"/>
      <inkml:brushProperty name="height" value="0.025" units="cm"/>
    </inkml:brush>
  </inkml:definitions>
  <inkml:trace contextRef="#ctx0" brushRef="#br0">213 22 19571,'0'0'2519,"-11"-5"-1563,3 2-667,5 1-195,0 0 1,0 0 0,0 1 0,-1 0-1,1-1 1,0 1 0,-1 0 0,1 1-1,-1-1 1,0 1 0,1-1-1,-1 1 1,1 0 0,-1 1 0,1-1-1,-1 0 1,0 1 0,1 0-1,-4 1 1,-2 3 244,1 0-1,0 0 1,0 1-1,0 0 1,1 0-1,0 1 1,0 0-1,0 0 1,1 0-1,0 1 1,1 0-1,0 0 1,0 1-1,0 0 1,1 0-1,1 0 1,-1 0-1,2 0 1,-1 1-1,1-1 1,-1 11-1,4-17-334,-1 0-1,0-1 1,1 1-1,0-1 1,-1 1 0,1-1-1,0 0 1,1 1-1,-1-1 1,0 0-1,1 0 1,-1 0-1,1 0 1,-1 0-1,1 0 1,0 0 0,0 0-1,0-1 1,0 1-1,0-1 1,0 1-1,0-1 1,1 0-1,-1 0 1,1 0-1,-1 0 1,0 0 0,1-1-1,-1 1 1,1-1-1,3 1 1,11 1-10,-1 0 0,1-1 1,25-2-1,-41 1 6,10-1 0,0-1 0,0 0 0,0-1 0,-1 0 0,1 0 0,-1-2 0,0 1 0,0-1 0,14-9 0,-21 12 0,0 0 0,1 0 0,-1 0 0,0 0 0,0-1 0,0 1 0,0-1 0,-1 0 0,1 0 0,-1 0 0,0 0 0,0 0 0,0-1 0,0 1 0,0 0 0,-1-1 0,1 0 0,-1 1 0,0-1 0,0 0 0,0 0 0,-1 0 0,0 1 0,1-1 0,-1 0 0,0 0 0,-1 0 0,1 0 0,-1 0 0,-1-5 0,0 6 2,0 0-1,-1 0 1,1 0 0,0 0-1,-1 0 1,0 0 0,0 1 0,0-1-1,0 1 1,0 0 0,0 0-1,-1 0 1,1 0 0,-1 0-1,1 1 1,-1 0 0,0 0 0,0 0-1,1 0 1,-1 0 0,-6 0-1,4 0-12,1 1-1,0-1 0,0 1 1,0 0-1,-1 1 0,1-1 1,0 1-1,0 0 0,0 0 1,0 0-1,0 1 0,0 0 1,0 0-1,0 0 0,-7 5 1,8-3-318,-1 1 1,1 0 0,0 0 0,0 1 0,1-1 0,-1 1 0,1-1 0,1 1 0,-1 0 0,1 0 0,0 0 0,0 1 0,-1 9 0,1 2-2074,0-1 0,1 1 0,3 30 0,4-17-3240,11-4-4378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4.983"/>
    </inkml:context>
    <inkml:brush xml:id="br0">
      <inkml:brushProperty name="width" value="0.025" units="cm"/>
      <inkml:brushProperty name="height" value="0.025" units="cm"/>
    </inkml:brush>
  </inkml:definitions>
  <inkml:trace contextRef="#ctx0" brushRef="#br0">86 233 12716,'0'0'8627,"-8"6"-7709,7-5-900,-49 41 1519,47-39-1464,1-1 0,-1 1 0,1 0 0,0 0 0,0 0 0,0 0 0,0 0 0,1 1 0,-1-1 0,1 1 0,0-1 0,0 0 0,0 1 0,1 0 0,-1-1 0,1 1 0,0-1 0,0 8 0,1-10-67,-1-1 0,1 1 0,0 0 0,-1-1 0,1 1 0,0-1 0,-1 1 0,1-1 0,0 1 0,0-1 0,-1 1 0,1-1 0,0 0 0,0 0 0,0 1 0,0-1 0,0 0 1,-1 0-1,1 0 0,0 0 0,0 0 0,0 0 0,0 0 0,0 0 0,0 0 0,0 0 0,-1-1 0,1 1 0,0 0 0,1-1 0,29-9 250,-23 4-374,1-1 1,-1 0-1,0 0 1,0-1-1,-1 0 1,0 0-1,-1-1 1,0 1 0,0-2-1,-1 1 1,0-1-1,7-18 1,-34 76-1219,18-41 1514,0 0 0,1 0 0,-1 0 0,1 0 0,1 1 1,-1-1-1,1 1 0,-2 15 0,5-22-169,-1-1-1,0 1 1,1-1 0,-1 1 0,0-1 0,0 0-1,1 1 1,-1-1 0,1 1 0,-1-1 0,0 0-1,1 1 1,-1-1 0,1 0 0,-1 0 0,1 1-1,-1-1 1,1 0 0,-1 0 0,1 0 0,-1 0-1,1 1 1,-1-1 0,1 0 0,0 0 0,-1 0-1,1 0 1,-1 0 0,1 0 0,-1-1 0,1 1-1,-1 0 1,1 0 0,-1 0 0,1 0 0,-1-1-1,1 1 1,-1 0 0,1 0 0,-1-1 0,1 1-1,-1 0 1,0-1 0,1 1 0,0-1 0,25-15 136,-2-7-282,-1-2 0,-1-1 0,-1 0 0,-1-1-1,-2-2 1,-1 0 0,-1 0 0,14-36 0,-29 63 137,1-2 20,0 0 0,-1 0 0,1 1 0,-1-1 0,0 0 0,0 0 0,0-1 0,0 1 0,-1 0 0,1 0 1,-1-8-1,-1 12-12,0 0 0,1 0 0,-1 0 0,0 0 0,0 0 0,1 0 0,-1 0 0,0 0 1,0 0-1,1 0 0,-1 0 0,0 1 0,1-1 0,-1 0 0,0 0 0,1 1 0,-1-1 0,0 1 1,1-1-1,-1 0 0,1 1 0,-1-1 0,1 1 0,-1-1 0,1 1 0,-1 0 0,1-1 0,-1 1 1,1 0-1,-19 23 176,17-21-147,-19 24 989,1 1-1,-18 36 1,33-55-848,0 1 0,1 1 0,0-1 0,1 0 0,0 1 0,0 0 0,1 0-1,1 0 1,0 0 0,1 18 0,0-27-280,0 0 0,1-1-1,-1 1 1,0 0 0,1-1 0,0 1 0,-1 0-1,1-1 1,0 1 0,0-1 0,0 1-1,0-1 1,0 1 0,0-1 0,0 0-1,1 0 1,-1 1 0,0-1 0,1 0-1,-1 0 1,1 0 0,2 1 0,1 0-769,-1-1 1,0 1-1,1-1 1,-1 0-1,1 0 1,-1-1-1,8 1 1,8-1-4970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240"/>
    </inkml:context>
    <inkml:brush xml:id="br0">
      <inkml:brushProperty name="width" value="0.025" units="cm"/>
      <inkml:brushProperty name="height" value="0.025" units="cm"/>
    </inkml:brush>
  </inkml:definitions>
  <inkml:trace contextRef="#ctx0" brushRef="#br0">122 53 18065,'0'0'7031,"-12"11"-5691,3-3-1341,-8 7 1075,2 1 0,-23 27 1,35-38-912,0-1 1,-1 0-1,1 1 1,1 0-1,-1 0 1,1 0-1,0 0 1,0 0 0,0 0-1,1 0 1,0 1-1,0-1 1,0 1-1,0-1 1,1 0-1,0 1 1,1 9 0,0-13-161,0-1 0,0 1 0,0-1 0,0 1 0,1-1 0,-1 0 0,0 0 0,0 1 0,1-1 0,-1 0 0,1 0 0,-1 0 0,1 0 0,-1-1 0,1 1 0,0 0 0,-1-1 1,1 1-1,0-1 0,0 1 0,-1-1 0,1 0 0,0 0 0,0 0 0,0 0 0,-1 0 0,1 0 0,0 0 0,0-1 0,2 0 0,2 1 7,1-1 0,0-1 1,-1 1-1,1-1 0,-1 0 0,12-6 0,-7 1-10,0 0 0,-1-1 0,0 0 0,-1-1 0,0 0 0,0-1 0,8-11 0,-13 15 0,-1 1 0,1-1 0,-1 1 0,0-1 0,0 0 0,-1 0 0,0 0 0,0-1 0,-1 1 0,1 0 0,-1-1 0,-1 1 0,1-1 0,-1 1 0,-1-13 0,0 15-40,0 1 1,0 0-1,0 0 0,0 0 0,-1 0 1,1 0-1,-1 1 0,0-1 1,0 0-1,0 1 0,0-1 1,0 1-1,0 0 0,-1-1 0,1 1 1,-1 0-1,0 1 0,0-1 1,1 0-1,-1 1 0,0-1 1,0 1-1,0 0 0,-1 0 0,1 0 1,0 1-1,-4-1 0,0 0-264,1 0 0,-1 0 0,0 1 0,1 0-1,-1 1 1,0-1 0,1 1 0,-1 1 0,1-1-1,-1 1 1,1 0 0,-9 4 0,-9 8-6802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0.598"/>
    </inkml:context>
    <inkml:brush xml:id="br0">
      <inkml:brushProperty name="width" value="0.025" units="cm"/>
      <inkml:brushProperty name="height" value="0.025" units="cm"/>
    </inkml:brush>
  </inkml:definitions>
  <inkml:trace contextRef="#ctx0" brushRef="#br0">0 0 15278,'0'0'7207,"0"81"-5221,0-40-865,1 3-448,7-2-449,1-1-160,3-5-32,2-2-288,-3-6-1282,-6-6-928,-5-7-769,0-7-1185,-18-8-3684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077"/>
    </inkml:context>
    <inkml:brush xml:id="br0">
      <inkml:brushProperty name="width" value="0.025" units="cm"/>
      <inkml:brushProperty name="height" value="0.025" units="cm"/>
    </inkml:brush>
  </inkml:definitions>
  <inkml:trace contextRef="#ctx0" brushRef="#br0">13 239 13997,'-2'-11'1986,"0"4"-1722,0 4 19,1-1-1,-1 1 0,1 0 0,1-1 1,-1 1-1,0-1 0,1 1 0,-1-1 0,1 0 1,0 1-1,0-1 0,1 1 0,-1-1 0,1 1 1,0-1-1,-1 1 0,2-1 0,-1 1 0,0 0 1,1-1-1,-1 1 0,1 0 0,0 0 1,0 0-1,3-2 0,12-8 370,0 1 0,2 1 0,-1 1 0,1 0 1,1 2-1,0 0 0,0 1 0,22-5 0,11 1 236,106-10 0,-132 19-779,106-4 105,-123 6-212,1 1-1,-1 0 1,0 0 0,0 1-1,0 0 1,0 1 0,-1 0-1,1 1 1,-1 0 0,11 6-1,-18-9-5,0 0 0,0 1-1,0-1 1,0 1 0,0 0 0,0-1-1,-1 1 1,1 0 0,-1 0 0,1 0-1,-1 0 1,0 0 0,0 0-1,0 0 1,0 1 0,0-1 0,0 0-1,-1 0 1,1 1 0,-1-1 0,1 3-1,-1-1 5,-1-1 0,1 1 0,-1-1-1,0 1 1,0-1 0,0 1 0,-1-1-1,1 0 1,-1 1 0,1-1 0,-1 0-1,-4 5 1,-4 4 26,-1-1 0,-1 1 0,0-2 0,0 0 0,-15 10 0,-45 24 542,-129 58 1,200-102-570,0 1 0,0-1 0,0 0 0,0 1 0,0-1 0,0 0 0,0 1 0,1-1 0,-1 1 0,0-1 0,0 1 0,0 0 0,0-1 0,1 1 0,-1 0 0,0 0 0,1 0 0,-1-1-1,1 1 1,-1 0 0,1 0 0,-1 1 0,19 4-70,55-6-222,-58 0 163,36-2-456,-15 0 3,69 6 1,-101-4 534,-1 0-1,1 1 1,-1 0 0,1 0-1,-1 0 1,1 0-1,-1 0 1,0 1 0,0-1-1,0 1 1,0 0-1,0 0 1,0 0 0,5 5-1,-7-5 45,1 0-1,-1 0 0,0 0 1,0 0-1,0 0 0,0 1 1,0-1-1,0 0 1,-1 1-1,1-1 0,-1 0 1,1 1-1,-1-1 0,0 1 1,0-1-1,0 0 1,-1 4-1,0 0 117,0 0 1,-1 1-1,0-1 0,-1 0 1,0 0-1,1 0 0,-2-1 0,1 1 1,-1-1-1,0 0 0,0 0 1,0 0-1,-1 0 0,-8 7 1,-3-1-14,1 0 1,-2-1-1,0-1 1,0 0-1,0-1 1,-1-1-1,0-1 1,-1 0-1,1-2 1,-1 0-1,0-1 1,0-1-1,-21 0 1,38-1-154,-1-1 1,0-1-1,0 1 1,1 0-1,-1-1 1,0 1-1,1-1 1,-1 0-1,1 0 1,-1 0-1,1 0 1,-1 0-1,1 0 1,0-1-1,-1 1 1,1-1-1,0 0 1,0 1-1,0-1 1,0 0-1,1 0 1,-1-1-1,0 1 1,1 0-1,-1 0 0,1-1 1,0 1-1,0-1 1,0 1-1,0-1 1,0 1-1,1-1 1,-1 0-1,1 1 1,0-1-1,0 0 1,0 0-1,0-2 1,0-3-266,1 1 1,0 0 0,0 0-1,1 0 1,0 0-1,0 0 1,1 0 0,0 1-1,0-1 1,0 1-1,1-1 1,0 1 0,8-9-1,20-17-5345,6 1-2274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421"/>
    </inkml:context>
    <inkml:brush xml:id="br0">
      <inkml:brushProperty name="width" value="0.025" units="cm"/>
      <inkml:brushProperty name="height" value="0.025" units="cm"/>
    </inkml:brush>
  </inkml:definitions>
  <inkml:trace contextRef="#ctx0" brushRef="#br0">57 1 25784,'0'0'1954,"-7"57"0,-6-16-577,-3 3-544,4 3-448,6-2-193,4-1-128,2-8-32,2-4 0,9-7-320,4-6-962,-2-8-896,-1-9-1409,3-2-2403,-3-20-6501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1.780"/>
    </inkml:context>
    <inkml:brush xml:id="br0">
      <inkml:brushProperty name="width" value="0.025" units="cm"/>
      <inkml:brushProperty name="height" value="0.025" units="cm"/>
    </inkml:brush>
  </inkml:definitions>
  <inkml:trace contextRef="#ctx0" brushRef="#br0">36 1 21717,'0'0'3106,"-21"72"-95,13-32-1409,2 4-481,5 3-673,1 2-352,0-1-128,8-7-192,4-6-320,-2-4 159,-2-6-31,-3-9 224,-3-6-385,-2-8-1633,-7-14-11115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127"/>
    </inkml:context>
    <inkml:brush xml:id="br0">
      <inkml:brushProperty name="width" value="0.025" units="cm"/>
      <inkml:brushProperty name="height" value="0.025" units="cm"/>
    </inkml:brush>
  </inkml:definitions>
  <inkml:trace contextRef="#ctx0" brushRef="#br0">4 172 5733,'-1'-9'11820,"0"6"-11500,0 0 1,1-1 0,-1 1-1,1 0 1,0-1-1,0 1 1,0 0 0,1 0-1,-1-1 1,1 1 0,0 0-1,0 0 1,0 0 0,0 0-1,0 0 1,1 0-1,-1 0 1,1 0 0,0 0-1,0 1 1,0-1 0,0 1-1,0-1 1,1 1 0,-1 0-1,1 0 1,-1 0-1,1 0 1,0 0 0,0 1-1,3-2 1,22-10 113,1 2 0,0 0 0,1 2 0,0 2 0,0 0 0,31-1 0,-11 3 204,1 3 1,97 7 0,-134-3-639,0 1 0,0 0 0,0 1 0,0 1 0,-1 0 0,14 7 0,-24-10 0,0-1 0,-1 1 0,1 0 0,0 0 0,0 0 0,-1 0 0,1 1 0,-1-1 0,0 1 0,0-1 0,1 1 0,-2 0 0,4 5 0,-4-6 0,-1 0 0,0 1 0,1-1 0,-1 0 0,0 0 0,0 0 0,0 0 0,-1 0 0,1 0 0,0 0 0,-1 0 0,1 1 0,-1-1 0,0 0 0,0-1 0,0 1 0,0 0 0,0 0 0,0 0 0,0 0 0,-1-1 0,1 1 0,0-1 0,-3 3 0,-9 8 0,1-1 0,-2-1 0,1 0 0,-1-1 0,-1 0 0,0-1 0,-24 10 0,-120 34 0,130-44 0,17-5-2748,7-2-4332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22.948"/>
    </inkml:context>
    <inkml:brush xml:id="br0">
      <inkml:brushProperty name="width" value="0.025" units="cm"/>
      <inkml:brushProperty name="height" value="0.025" units="cm"/>
    </inkml:brush>
  </inkml:definitions>
  <inkml:trace contextRef="#ctx0" brushRef="#br0">125 179 10282,'-57'7'3886,"-7"0"2067,60-6-4669,10 0-210,37-3 192,268-15 2228,183-8-2365,-223 20-904,603-43 1643,-998 57-1612,-1021 129 1767,1121-135-2009,-27 3-10,0-3 1,-67-4-1,117 2-4,0-1 0,0 0-1,0 0 1,0 0 0,-1 0 0,1 0-1,0 0 1,0 0 0,0 0 0,0-1-1,-1 1 1,1 0 0,0-1 0,0 1-1,0-1 1,0 1 0,0-1 0,0 1-1,0-1 1,0 0 0,0 1 0,0-1-1,1 0 1,-1 0 0,0 0 0,0 0-1,1 0 1,-1 0 0,0 0 0,1 0-1,-1 0 1,1 0 0,0 0 0,-1 0-1,1 0 1,0 0 0,-1-2 0,2 0-13,0 0-1,0 1 1,0-1 0,1 0 0,-1 1 0,1-1 0,-1 1 0,1-1 0,0 1 0,0 0 0,0 0 0,0 0-1,0 0 1,1 0 0,2-2 0,12-8-229,1 1 0,0 1 1,1 0-1,37-13 0,87-19-1505,-127 38 1495,106-23-2094,1 5 0,1 6 1,0 5-1,158 7 0,-228 5-3734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7:52.666"/>
    </inkml:context>
    <inkml:brush xml:id="br0">
      <inkml:brushProperty name="width" value="0.025" units="cm"/>
      <inkml:brushProperty name="height" value="0.025" units="cm"/>
    </inkml:brush>
  </inkml:definitions>
  <inkml:trace contextRef="#ctx0" brushRef="#br0">1 177 11082,'0'0'3177,"8"-2"-2857,80-5 584,108 3 0,-102 4-454,124-1 19,441-12 2207,-40 8-1709,-357 7-931,269 12 770,212 7-496,-12-46-203,57-26 176,-548 38-278,433 4 106,-177 7-41,209-2-23,337-15 115,-59-9 403,0 54-506,-163-21-3,0-34 35,350-3-14,-345 60-59,-535-14-14,796 15 12,-592-19-11,1520 5 220,-1701-15-172,-284 1 56,-15-1-43,1 0 0,0 0 0,18-4 0,-31 3-279,-6 1-759,-80 6-8701,37-4 1452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59:12.674"/>
    </inkml:context>
    <inkml:brush xml:id="br0">
      <inkml:brushProperty name="width" value="0.025" units="cm"/>
      <inkml:brushProperty name="height" value="0.025" units="cm"/>
    </inkml:brush>
  </inkml:definitions>
  <inkml:trace contextRef="#ctx0" brushRef="#br0">85 19 8168,'0'0'1804,"-11"-1"-453,-4 0-812,-41-7 2162,56 8-2693,0 0 0,0 0 0,0 0-1,0 0 1,0 0 0,0-1 0,1 1 0,-1 0-1,0 0 1,0 0 0,0 0 0,0 0 0,0 0-1,0-1 1,0 1 0,0 0 0,0 0 0,0 0 0,0 0-1,0 0 1,0-1 0,0 1 0,0 0 0,0 0-1,0 0 1,0 0 0,0 0 0,0-1 0,0 1-1,0 0 1,0 0 0,0 0 0,-1 0 0,1 0-1,0 0 1,0-1 0,0 1 0,0 0 0,0 0 0,0 0-1,0 0 1,0 0 0,-1 0 0,1 0 0,0 0-1,0 0 1,0 0 0,0-1 0,0 1 0,0 0-1,-1 0 1,1 0 0,0 0 0,14-3 125,0 5-134,-1 1 1,0 1-1,0 0 0,0 0 0,-1 1 0,0 1 0,0 0 0,0 1 0,20 15 0,22 11 5,5-5 9,2-2 0,0-3 1,2-3-1,125 24 0,-74-28 34,228 3 0,529-80 188,323-19 1068,-160 93-1039,-823-10-91,1328-25 1546,-514-8-1106,-28 0-89,-263 19 1270,-713 11-1450,-1 2 0,-1 0 0,1 2 0,0 0 0,-1 1 0,30 11 0,-49-15-504,1-1 1,0 0-1,0 1 0,-1-1 1,1 1-1,0-1 1,-1 1-1,1-1 1,0 1-1,-1 0 1,1-1-1,-1 1 1,1 0-1,-1-1 1,1 1-1,-1 0 0,0 0 1,1-1-1,-1 1 1,0 0-1,0 0 1,1 0-1,-1 0 1,0-1-1,0 1 1,0 0-1,0 0 0,0 0 1,0 0-1,0-1 1,0 1-1,-1 0 1,1 0-1,-1 1 1,-6 1-4630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0:40.419"/>
    </inkml:context>
    <inkml:brush xml:id="br0">
      <inkml:brushProperty name="width" value="0.025" units="cm"/>
      <inkml:brushProperty name="height" value="0.025" units="cm"/>
    </inkml:brush>
  </inkml:definitions>
  <inkml:trace contextRef="#ctx0" brushRef="#br0">0 85 10730,'0'0'144,"10"-2"134,-4 1-269,0 0-1,0 0 1,0 0 0,0 0 0,0 1 0,1 0-1,-1 1 1,0-1 0,0 1 0,0 0 0,0 1-1,0-1 1,0 1 0,0 0 0,-1 1 0,7 3-1,7 5 41,-1 0 0,2-2 0,0 0 0,0-1 0,0-1 0,1-1-1,0-1 1,0 0 0,1-2 0,-1 0 0,1-2 0,25-1 0,206-22 577,6 0-78,-175 24-181,1 4-1,159 33 1,-131-18-183,1-5 0,0-5 0,0-5 0,1-5 1,197-24-1,579-40 1353,-645 64-1370,300-4 798,74-66-237,-24 0-250,398 63 409,-641 18-631,222 2 3107,-570-13-3604,-1 0-1,0 1 1,0-1-1,0 1 1,0 0-1,-1 0 1,1 0-1,0 0 1,-1 1-1,1-1 1,3 5-1,16 10-4585,0-7-2497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5.590"/>
    </inkml:context>
    <inkml:brush xml:id="br0">
      <inkml:brushProperty name="width" value="0.025" units="cm"/>
      <inkml:brushProperty name="height" value="0.025" units="cm"/>
    </inkml:brush>
  </inkml:definitions>
  <inkml:trace contextRef="#ctx0" brushRef="#br0">79 1 16976,'0'0'3523,"-14"65"-1313,3-33-736,-2 2-289,4 0-192,-2-4-417,1-2-287,3-5-1,4-3-160,3-6-96,0-8-96,0-1-769,0-3-640,7-2-961,1 0-962,1-11-1440,0-4-2948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2.991"/>
    </inkml:context>
    <inkml:brush xml:id="br0">
      <inkml:brushProperty name="width" value="0.025" units="cm"/>
      <inkml:brushProperty name="height" value="0.025" units="cm"/>
    </inkml:brush>
  </inkml:definitions>
  <inkml:trace contextRef="#ctx0" brushRef="#br0">1 0 2819,'0'0'0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3.322"/>
    </inkml:context>
    <inkml:brush xml:id="br0">
      <inkml:brushProperty name="width" value="0.025" units="cm"/>
      <inkml:brushProperty name="height" value="0.025" units="cm"/>
    </inkml:brush>
  </inkml:definitions>
  <inkml:trace contextRef="#ctx0" brushRef="#br0">63 5 1505,'0'0'97,"-62"-4"-65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5:44.115"/>
    </inkml:context>
    <inkml:brush xml:id="br0">
      <inkml:brushProperty name="width" value="0.025" units="cm"/>
      <inkml:brushProperty name="height" value="0.025" units="cm"/>
    </inkml:brush>
  </inkml:definitions>
  <inkml:trace contextRef="#ctx0" brushRef="#br0">289 367 224,'-9'-3'1799,"-21"-4"117,0 1-1,-1 1 0,-40 0 0,-46 6-789,670-24 2738,295 19-3045,-152 2-153,808-3 628,-946 6-2428,-539 0 997,-14 0 95,1-1 0,-1 1 1,0-1-1,0 0 0,0 0 1,0-1-1,0 1 1,0-1-1,0 0 0,0 0 1,0-1-1,0 0 0,5-2 1,-9 3 40,-1 1 0,0 0 0,0 0 0,0-1 0,0 1 0,1 0 0,-1-1 0,0 1-1,0 0 1,0 0 0,0-1 0,0 1 0,0 0 0,0-1 0,0 1 0,0 0 0,0-1 0,0 1 0,0 0 0,0-1 0,0 1 0,0 0 0,0-1 0,0 1 0,-1 0 0,1-1 0,0 1 0,0 0 0,0 0 0,0-1 0,-1 1 0,1 0 0,0 0 0,0-1 0,-1 1 0,1 0 0,0 0 0,0 0 0,-1-1 0,1 1-1,0 0 1,0 0 0,-1 0 0,-18-8-28,-45-7 105,-2 2-1,0 4 1,-89-3 0,71 7-21,-753-29 631,-2 34-241,543 2-477,-1299 32 123,1557-30-77,33 0-94,24 1-94,684 48 311,-549-46-167,1617 24 343,-171-7 14,-1447-21-818,-192-11 45,5-2 412,-629-77 645,320 48-112,-98-18-139,-717-80-122,876 116-1049,-561 34-1,658 3-3624,25-6-4330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3.843"/>
    </inkml:context>
    <inkml:brush xml:id="br0">
      <inkml:brushProperty name="width" value="0.025" units="cm"/>
      <inkml:brushProperty name="height" value="0.025" units="cm"/>
    </inkml:brush>
  </inkml:definitions>
  <inkml:trace contextRef="#ctx0" brushRef="#br0">85 45 10025,'0'0'11232,"2"-9"-9865,7-24 10,-5 30-148,0 12-930,0 11-262,2 47 10,-2 0 0,-4 0 1,-2 0-1,-15 88 0,6-95-2085,-3-1 0,-34 95 0,30-118-5398,11-33 2871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4.201"/>
    </inkml:context>
    <inkml:brush xml:id="br0">
      <inkml:brushProperty name="width" value="0.025" units="cm"/>
      <inkml:brushProperty name="height" value="0.025" units="cm"/>
    </inkml:brush>
  </inkml:definitions>
  <inkml:trace contextRef="#ctx0" brushRef="#br0">69 62 7399,'-4'-8'2098,"-12"-29"496,15 35-2348,1 1 0,-1 0 0,0 0 0,1 0 0,-1 0-1,0 0 1,1 0 0,-1 0 0,0 0 0,0 0 0,0 0-1,0 1 1,0-1 0,0 0 0,0 0 0,-1 0 0,1 1-148,1 0 0,-1 0 0,1 0 0,-1 0 0,1 0 0,-1 0 0,1 0 0,-1 1 0,1-1 0,0 0 0,-1 0 0,1 0 0,-1 1 0,1-1 0,0 0 0,-1 0 0,1 1 0,-1-1 0,1 0 0,0 1 0,-1-1 0,1 0 0,0 1 0,0-1 0,-1 0 0,1 2 0,-10 30 1629,2 56-194,3 0 1,10 117 0,4-104-502,-7-90-887,0 0 0,0 0-1,1 0 1,1 0 0,0-1-1,10 20 1,-13-29-88,0 1 0,0-1 0,0 1 1,0-1-1,0 1 0,1-1 0,-1 0 0,0 0 1,1 0-1,-1 0 0,1 0 0,0 0 0,-1 0 1,1 0-1,0 0 0,-1-1 0,1 1 0,0-1 1,0 0-1,0 1 0,-1-1 0,1 0 0,0 0 0,0 0 1,0 0-1,-1 0 0,1 0 0,0-1 0,0 1 1,0-1-1,-1 1 0,1-1 0,0 0 0,-1 1 1,1-1-1,2-2 0,5-2 153,0-1 1,-1 0 0,0-1-1,0 0 1,8-9-1,69-82 277,93-139 0,-108 139-2214,-32 44-2244,-15 19-2590,-7 7-5200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477"/>
    </inkml:context>
    <inkml:brush xml:id="br0">
      <inkml:brushProperty name="width" value="0.025" units="cm"/>
      <inkml:brushProperty name="height" value="0.025" units="cm"/>
    </inkml:brush>
  </inkml:definitions>
  <inkml:trace contextRef="#ctx0" brushRef="#br0">107 124 11147,'3'-13'1484,"2"-8"-324,9-33 1864,-9 18 3751,-9 87-5592,-1 0-1,-15 61 1,7-43-556,-75 455 2896,84-626-2044,13-326-2653,-6 424 946,4 11 126,12 22 100,-6-7-13,-8-17 24,0 0 0,0 0 0,0 0 0,1-1 1,0 1-1,0-1 0,0-1 0,0 1 0,0-1 1,1 0-1,-1 0 0,1-1 0,0 0 0,0 0 0,0-1 1,0 0-1,0 0 0,0 0 0,0-1 0,14-1 1,-16 0 1,1 0 1,0 0 0,-1 0-1,1-1 1,-1 0-1,1 0 1,-1 0 0,0 0-1,0-1 1,0 0 0,0 0-1,0-1 1,-1 1 0,0-1-1,1 0 1,-1 0-1,-1 0 1,1-1 0,-1 0-1,1 1 1,-1-1 0,-1 0-1,1 0 1,-1-1-1,0 1 1,2-7 0,-1-6 200,-9 20-81,-9 28-58,14-25-59,0 1 0,0-1 0,1 1 0,-1-1 0,1 1 0,0-1 0,1 1 0,-1-1 1,1 1-1,3 9 0,-3-13-11,0 0 1,0 0-1,1 1 1,-1-1-1,1 0 1,-1 0-1,1-1 1,0 1-1,0 0 1,0-1-1,0 1 1,0-1-1,0 1 1,0-1-1,0 0 1,1 0-1,-1 0 1,1 0-1,-1 0 1,0-1-1,1 1 1,-1-1-1,1 0 1,-1 1-1,5-1 1,0 0 6,0-1 0,0 1 0,0-1 1,0 0-1,0 0 0,0-1 0,-1 0 1,1 0-1,0-1 0,-1 0 0,0 0 0,1 0 1,-1-1-1,-1 0 0,1 0 0,0-1 1,7-8-1,-2 1 14,0-1 0,-1 0 0,0 0 0,-1-1 0,-1 0 0,10-24 0,-39 103-24,19-58 0,0-1 0,1 1 0,0-1 0,0 1 0,1-1 0,0 1 0,0-1 0,0 1 0,3 11 0,-1-16 0,-1 0 0,1 0 0,0 0 0,0-1 0,0 1 0,0 0 0,0-1 0,0 0 0,0 1 0,0-1 0,0 0 0,1 0 0,-1 0 0,1 0 0,-1-1 0,1 1 0,-1-1 0,1 1 0,-1-1 0,1 0 0,-1 0 0,1 0 0,4-1 0,0 1 0,0 0 0,0-1 0,1 0 0,-1 0 0,0-1 0,0 1 0,8-5 0,-13 6 0,-1-1 0,1 1 0,-1-1 0,1 1 0,-1-1 0,0 0 0,1 0 0,-1 0 0,0 0 0,0 0 0,1 0 0,-1 0 0,0 0 0,0 0 0,0 0 0,0 0 0,-1-1 0,1 1 0,0 0 0,0-1 0,-1 1 0,1-1 0,-1 1 0,1-1 0,-1 1 0,0-1 0,1 1 0,-1-1 0,0 1 0,0-1 0,0 1 0,0-1 0,-1 0 0,1 1 0,0-1 0,-1-2 0,-3-3 0,-1 1 0,1 0 0,-1 0 0,0 0 0,-1 1 0,-9-9 0,11 11 0,0 0 0,0-1 0,0 0 0,0 1 0,1-1 0,-1 0 0,1-1 0,0 1 0,0-1 0,1 1 0,-1-1 0,-1-5 0,4 9 0,0 0 0,0 0 0,0 0 0,1 0 0,-1 0 0,0 0 0,0 0 0,1 0 0,-1 1 0,1-1 0,-1 0 0,1 0 0,-1 0 0,1 0 0,-1 1 0,1-1 0,0 0 0,-1 1 0,1-1 0,0 0 0,0 1 0,-1-1 0,1 1 0,0-1 0,0 1 0,0 0 0,0-1 0,-1 1 0,3-1 0,33-6 0,-26 6 0,48-8 55,-38 7-165,0 0 0,0-1-1,-1-2 1,1 0 0,-1-1-1,-1 0 1,22-11 0,-28 6-2789,-11-4-3641,-10 1-1643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5.833"/>
    </inkml:context>
    <inkml:brush xml:id="br0">
      <inkml:brushProperty name="width" value="0.025" units="cm"/>
      <inkml:brushProperty name="height" value="0.025" units="cm"/>
    </inkml:brush>
  </inkml:definitions>
  <inkml:trace contextRef="#ctx0" brushRef="#br0">1 68 12236,'0'0'9737,"45"-48"-9801,-24 41-2627,4-6-10922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6.364"/>
    </inkml:context>
    <inkml:brush xml:id="br0">
      <inkml:brushProperty name="width" value="0.025" units="cm"/>
      <inkml:brushProperty name="height" value="0.025" units="cm"/>
    </inkml:brush>
  </inkml:definitions>
  <inkml:trace contextRef="#ctx0" brushRef="#br0">1 113 15407,'0'0'5295,"5"10"-2876,-5-10-2405,1 4 164,1-1-1,-1 0 1,1 0-1,-1-1 1,1 1-1,0 0 1,0 0 0,0-1-1,1 1 1,-1-1-1,1 0 1,-1 0-1,1 0 1,0 0-1,-1 0 1,1-1 0,0 1-1,0-1 1,0 1-1,1-1 1,-1 0-1,0-1 1,0 1-1,1 0 1,-1-1 0,0 0-1,6 0 1,-2-1-40,1 0 1,-1 0-1,0-1 1,0 0-1,0 0 1,0-1-1,0 0 1,0 0-1,-1-1 1,1 0-1,-1 0 1,0 0-1,9-9 1,-12 11-115,0-1 0,0 0 0,-1 1 1,1-1-1,0 0 0,-1-1 0,0 1 0,0 0 0,0-1 1,0 1-1,0-1 0,0 1 0,-1-1 0,0 0 0,0 0 1,0 1-1,0-1 0,-1 0 0,1 0 0,-1 0 0,0 0 0,0 0 1,-1 0-1,1 0 0,-1 0 0,0 0 0,-1-4 0,1 6-21,0 1-1,0-1 0,0 1 1,0-1-1,0 1 0,-1 0 1,1-1-1,0 1 0,-1 0 1,1 0-1,-1 0 0,1 0 1,-1 0-1,1 0 0,-1 0 1,0 1-1,0-1 0,1 1 1,-1-1-1,0 1 0,0-1 1,1 1-1,-1 0 0,0 0 1,0 0-1,0 0 0,-3 1 0,2-1-6,0 1 0,0-1-1,0 1 1,0 0-1,0 0 1,1 0 0,-1 0-1,0 0 1,0 1-1,1-1 1,-1 1 0,1 0-1,-1 0 1,1 0-1,-4 3 1,1 3 25,0 1 1,0-1-1,0 1 0,1 0 1,1 0-1,-1 0 1,1 0-1,1 1 0,0 0 1,0-1-1,1 1 0,0 0 1,1 10-1,0-19-4,1 1-1,-1-1 1,1 1 0,-1-1 0,1 1-1,0-1 1,-1 0 0,1 1-1,0-1 1,0 0 0,0 0 0,0 0-1,0 0 1,0 1 0,0-1 0,0-1-1,1 1 1,-1 0 0,0 0-1,1 0 1,-1-1 0,0 1 0,1 0-1,-1-1 1,1 0 0,-1 1-1,1-1 1,-1 0 0,1 0 0,-1 1-1,1-1 1,-1 0 0,1-1-1,-1 1 1,1 0 0,-1 0 0,3-1-1,5 0 116,1-1 0,-1 0-1,0 0 1,0 0 0,9-5-1,3-3-40,-1-2 0,22-15 0,29-16-38,-70 43-53,0-1 0,0 1 0,-1-1 0,1 1 0,0 0 0,0-1 0,-1 1 0,1 0 0,0 0 0,0 0 0,0-1 0,0 1 0,0 0 0,-1 0 0,1 0 0,0 1 0,0-1 0,0 0 0,0 0 0,-1 0 0,1 0 0,0 1 0,0-1 0,0 1 0,-1-1 0,1 0 0,0 1 0,-1-1 0,1 1 0,0-1 0,-1 1 0,1 0 0,0-1 0,-1 1 0,1 0 0,-1-1 0,1 1 0,-1 0 0,0 0 0,1-1 0,-1 1 0,0 0 0,1 0 0,-1 0 0,0-1 0,0 1 0,0 0 0,0 0 0,0 0 0,0 1 0,1 63 0,-1-22 0,0-42 0,1 0 0,-1 0 0,1 1 0,-1-1 0,1 0 0,0 0 0,0 0 0,0 0 0,-1 0 0,1 0 0,0 0 0,0 0 0,1 0 0,-1-1 0,0 1 0,0 0 0,0-1 0,0 1 0,1 0 0,-1-1 0,0 0 0,0 1 0,1-1 0,-1 0 0,0 1 0,1-1 0,-1 0 0,0 0 0,1 0 0,-1 0 0,1-1 0,-1 1 0,0 0 0,0 0 0,1-1 0,-1 1 0,0-1 0,3-1 0,4 0 0,1-1 0,-1 0 0,1-1 0,10-6 0,35-27-3307,-41 27 1162,-1 0 0,1-1 0,-2 0 0,0-1 0,0 0 0,-1-1 0,13-20 0,-10 6-8425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329"/>
    </inkml:context>
    <inkml:brush xml:id="br0">
      <inkml:brushProperty name="width" value="0.025" units="cm"/>
      <inkml:brushProperty name="height" value="0.025" units="cm"/>
    </inkml:brush>
  </inkml:definitions>
  <inkml:trace contextRef="#ctx0" brushRef="#br0">0 67 12620,'3'-8'4201,"-1"-4"-2663,3-11 590,5 3 2203,-10 20-4254,0 0 1,0 0-1,0 0 0,0 0 1,0-1-1,0 1 0,1 0 0,-1 0 1,0 0-1,0 0 0,0 0 1,0-1-1,0 1 0,0 0 0,0 0 1,0 0-1,1 0 0,-1 0 1,0 0-1,0 0 0,0-1 0,0 1 1,1 0-1,-1 0 0,0 0 1,0 0-1,0 0 0,0 0 0,1 0 1,-1 0-1,0 0 0,0 0 1,0 0-1,0 0 0,1 0 0,-1 0 1,0 0-1,0 0 0,0 0 1,0 0-1,1 0 0,-1 0 0,0 0 1,0 1-1,0-1 0,0 0 1,0 0-1,1 0 0,-1 0 0,0 0 1,0 0-1,5 13 1107,-1 16-589,3 385 1339,-8-320-1717,-1-130-217,-2-1 0,-9-41 0,6 42 0,2-1 0,-2-42 0,7 77 0,1 0 0,-1 1 0,0-1 0,1 1 0,-1-1 0,1 1 0,0 0 0,-1-1 0,1 1 0,0-1 0,0 1 0,0 0 0,0 0 0,0 0 0,0-1 0,0 1 0,0 0 0,1 0 0,-1 0 0,0 1 0,1-1 0,-1 0 0,1 0 0,-1 1 0,0-1 0,1 1 0,-1-1 0,1 1 0,0 0 0,-1 0 0,1-1 0,2 1 0,63-1 0,-47 2 0,15-2-11,54 3-59,-82-2 65,0 1 1,0 1-1,1-1 0,-1 1 0,0 0 1,0 1-1,-1-1 0,1 1 1,8 6-1,-13-8 6,-1 0 1,0 0 0,1 0-1,-1 1 1,0-1-1,0 0 1,0 1-1,0-1 1,0 0-1,0 1 1,-1-1-1,1 1 1,0 0 0,-1-1-1,1 1 1,-1 0-1,0-1 1,1 1-1,-1 0 1,0-1-1,0 1 1,0 0-1,0-1 1,0 1-1,-1 0 1,1 0 0,0-1-1,-1 1 1,1-1-1,-1 1 1,0 0-1,1-1 1,-1 1-1,-1 1 1,-4 6 12,0 1 0,0-1 0,-1 0 0,-8 8 0,7-9-10,2-1-4,2-3 0,0 0 0,1 0 0,-1 0 0,1 0 0,0 1 0,0-1 0,0 1 0,1 0 0,0 0 0,0 0 0,0 0 0,0 0 0,-1 8 0,4-12 0,0-1 0,-1 1 0,1 0 0,0 0 0,-1-1 0,1 1 0,0 0 0,0-1 0,0 1 0,-1-1 0,1 1 0,0-1 0,0 0 0,0 1 0,0-1 0,0 0 0,0 0 0,0 1 0,0-1 0,0 0 0,0 0 0,0 0 0,0 0 0,0 0 0,0-1 0,0 1 0,0 0 0,0 0 0,0-1 0,1 1 0,34-8 0,-20 1 0,-2-2 0,1 1 0,-1-2 0,-1 0 0,1 0 0,-2-1 0,1-1 0,-2 0 0,0-1 0,0 0 0,-1-1 0,0 0 0,9-20 0,-18 33 0,-1 1 0,1-1 0,-1 0 0,1 0 0,-1 0 0,1 1 0,-1-1 0,1 0 0,-1 0 0,0 0 0,0 0 0,1 0 0,-1 0 0,0 0 0,0 0 0,0 0 0,0 0 0,0 0 0,0 0 0,0 0 0,-1 0 0,1 0 0,0 0 0,-1 0 0,1 0 0,0 0 0,-1 1 0,1-1 0,-1 0 0,0-1 0,-1 2 0,1-1 0,0 1 0,-1 1 0,1-1 0,0 0 0,-1 0 0,1 0 0,0 1 0,0-1 0,-1 1 0,1-1 0,0 1 0,0-1 0,0 1 0,-1 0 0,1 0 0,0-1 0,0 1 0,0 0 0,1 0 0,-1 0 0,0 0 0,-1 1 0,-5 6 0,-1 1 0,2-1 0,-1 1 0,1 0 0,0 1 0,1-1 0,0 1 0,1 0 0,0 0 0,0 1 0,1-1 0,1 1 0,0-1 0,0 1 0,1 0 0,0 15 0,1-24 0,1 1 0,0-1 0,-1 1 0,1-1 0,0 0 0,0 0 0,0 0 0,0 1 0,1-1 0,-1 0 0,1 0 0,-1-1 0,1 1 0,0 0 0,-1 0 0,1-1 0,0 1 0,0-1 0,0 0 0,0 1 0,0-1 0,1 0 0,-1 0 0,0 0 0,0-1 0,1 1 0,-1-1 0,1 1 0,-1-1 0,4 0 0,0 1 0,1 0 0,-1-1 0,1 0 0,-1 0 0,0-1 0,1 0 0,-1 0 0,0-1 0,0 1 0,0-1 0,7-3 0,-3-2 0,0 1 0,0-1 0,-1-1 0,0 0 0,0 0 0,-1-1 0,0 0 0,0 0 0,-1 0 0,-1-1 0,1-1 0,-2 1 0,1-1 0,-1 0 0,-1 0 0,0 0 0,-1-1 0,0 1 0,-1-1 0,0 0 0,-1 0 0,1-14 0,-2 26 0,0-1 0,0 1 0,0-1 0,0 1 0,0-1 0,0 1 0,0-1 0,0 1 0,-1-1 0,1 1 0,0-1 0,0 1 0,0-1 0,0 1 0,-1-1 0,1 1 0,0-1 0,0 1 0,-1-1 0,1 1 0,-1-1 0,1 1 0,0 0 0,-1-1 0,1 1 0,-1 0 0,1-1 0,0 1 0,-1 0 0,1 0 0,-1-1 0,1 1 0,-1 0 0,1 0 0,-1 0 0,0 0 0,1 0 0,-1 0 0,1 0 0,-1-1 0,1 2 0,-1-1 0,1 0 0,-1 0 0,1 0 0,-1 0 0,1 0 0,-1 0 0,1 0 0,-1 1 0,1-1 0,-1 0 0,1 1 0,-1-1 0,1 0 0,-1 0 0,1 1 0,-1 0 0,-1 0 0,-1 1 0,1-1 0,-1 1 0,1 0 0,0 0 0,0 0 0,0 0 0,0 0 0,0 0 0,-2 4 0,3-4 0,0 0 0,0 0 0,0 0 0,0 1 0,1-1 0,-1 0 0,1 0 0,-1 1 0,1-1 0,0 0 0,0 1 0,0-1 0,0 1 0,0-1 0,1 0 0,0 5 0,0-6 0,0 0 0,-1 0 0,1 0 0,0 0 0,0 0 0,0 0 0,0 0 0,0 0 0,0 0 0,0 0 0,0-1 0,0 1 0,0 0 0,0-1 0,1 1 0,-1-1 0,0 0 0,0 1 0,1-1 0,-1 0 0,3 1 0,1-1 0,0 0 0,0 0 0,0-1 0,0 0 0,1 0 0,-1 0 0,-1 0 0,1-1 0,0 0 0,0 0 0,0 0 0,-1-1 0,1 1 0,4-4 0,16-16 0,0-1 0,-2-1 0,28-36 0,-62 74 0,1 1 0,0 0 0,2 0 0,-1 1 0,2 0 0,0 1 0,1-1 0,1 1 0,0 0 0,1 1 0,1-1 0,1 1 0,0 21 0,2-37 0,0-1 0,0 0 0,0 0 0,0 1 0,1-1 0,-1 0 0,0 0 0,1 0 0,-1 0 0,1 0 0,-1 1 0,1-1 0,0 0 0,-1 0 0,1 0 0,0 0 0,0-1 0,0 1 0,0 0 0,-1 0 0,1 0 0,0-1 0,0 1 0,1 0 0,-1-1 0,0 1 0,0-1 0,0 1 0,0-1 0,0 0 0,1 0 0,-1 1 0,0-1 0,0 0 0,1 0 0,-1 0 0,2 0 0,-1 0 0,0-1 0,0 1 0,1 0 0,-1-1 0,0 0 0,0 1 0,1-1 0,-1 0 0,0 0 0,0 0 0,0-1 0,0 1 0,0 0 0,-1-1 0,1 1 0,0-1 0,-1 0 0,4-3 0,20-53-2188,-19 34-313,-1 0-1,-1-1 0,-2 1 0,1-27 0,-3-3-6343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7.656"/>
    </inkml:context>
    <inkml:brush xml:id="br0">
      <inkml:brushProperty name="width" value="0.025" units="cm"/>
      <inkml:brushProperty name="height" value="0.025" units="cm"/>
    </inkml:brush>
  </inkml:definitions>
  <inkml:trace contextRef="#ctx0" brushRef="#br0">0 1 3523,'0'0'26425,"70"60"-32222,-50-48 384,1-1-3235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070"/>
    </inkml:context>
    <inkml:brush xml:id="br0">
      <inkml:brushProperty name="width" value="0.025" units="cm"/>
      <inkml:brushProperty name="height" value="0.025" units="cm"/>
    </inkml:brush>
  </inkml:definitions>
  <inkml:trace contextRef="#ctx0" brushRef="#br0">0 76 15631,'0'0'10596,"9"2"-9763,-2-1-766,-1 0-1,1-1 0,-1 0 1,1 0-1,-1 0 0,1-1 1,-1 0-1,9-2 0,-13 3-101,1-1 1,-1 0-1,0 0 0,0 0 0,1 0 0,-1-1 0,0 1 0,0 0 1,0-1-1,0 0 0,-1 1 0,1-1 0,0 0 0,-1 0 1,1 0-1,-1 0 0,0 0 0,1 0 0,-1 0 0,0-1 0,0 1 1,0 0-1,-1-1 0,1 1 0,-1-1 0,1 1 0,-1-1 1,0 1-1,0-5 0,0 6 13,0 1 1,0-1 0,0 1-1,0-1 1,-1 0-1,1 1 1,0-1-1,0 1 1,-1-1 0,1 1-1,0-1 1,-1 1-1,1-1 1,0 1-1,-1-1 1,1 1 0,-1-1-1,1 1 1,-1 0-1,1-1 1,-1 1-1,1 0 1,-1-1 0,0 1-1,1 0 1,-1 0-1,1-1 1,-1 1-1,1 0 1,-1 0-1,0 0 1,1 0 0,-1 0-1,0 0 1,1 0-1,-1 0 1,1 0-1,-1 0 1,0 0 0,1 0-1,-1 1 1,1-1-1,-1 0 1,0 0-1,1 1 1,-1-1 0,1 0-1,-1 1 1,1-1-1,-1 0 1,1 1-1,-1 0 1,-30 20-402,24-14 501,1 0 0,0 1-1,1 0 1,-1 0 0,2 0 0,-1 1 0,1-1-1,0 1 1,1 0 0,0 0 0,1 1-1,0-1 1,-2 15 0,4-23-59,0 0 1,0-1-1,0 1 0,0 0 1,1-1-1,-1 1 1,0 0-1,0-1 0,0 1 1,1 0-1,-1-1 0,0 1 1,1-1-1,-1 1 0,0 0 1,1-1-1,-1 1 0,1-1 1,-1 1-1,1-1 0,-1 1 1,1-1-1,0 0 0,-1 1 1,1-1-1,-1 0 1,1 1-1,1-1 0,24 2 230,-19-3-212,0 0 0,1-1-1,-1 0 1,0 0 0,8-5-1,0-2-211,-1-1 0,0-1-1,-1 0 1,0-1 0,0 0-1,-1-1 1,-1-1 0,15-23-1,2 1 302,-37 74 387,-7-4-89,9-23-74,1 1-1,1 1 0,0-1 1,0 1-1,1 0 0,1 0 1,-3 22-1,15-39-10348,-3-8 1821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026"/>
    </inkml:context>
    <inkml:brush xml:id="br0">
      <inkml:brushProperty name="width" value="0.025" units="cm"/>
      <inkml:brushProperty name="height" value="0.025" units="cm"/>
    </inkml:brush>
  </inkml:definitions>
  <inkml:trace contextRef="#ctx0" brushRef="#br0">119 354 16015,'0'0'11253,"-11"4"-9123,5-3-1995,1 1 0,-1 0 0,0 1-1,1 0 1,-1 0 0,1 0 0,0 0-1,0 1 1,0 0 0,1 0 0,-1 0-1,1 0 1,0 1 0,0 0 0,1 0-1,-1 0 1,1 0 0,0 1 0,0-1-1,1 1 1,0-1 0,0 1 0,0 0-1,-1 11 1,0-3-141,2 0 1,0 0-1,1 0 0,0 0 0,1 0 1,4 19-1,-4-28 0,0-1 0,1 1-1,-1-1 1,1 0 0,0 1 0,0-1 0,0 0-1,1 0 1,-1 0 0,5 4 0,-5-6 0,0-1 0,-1 1 0,2 0 1,-1-1-1,0 0 0,0 1 0,0-1 0,1 0 1,-1 0-1,0 0 0,1-1 0,-1 1 0,1-1 1,-1 1-1,1-1 0,-1 0 0,1 0 0,0 0 1,4 0-1,-3-1-60,0 0-1,0-1 1,-1 1 0,1-1-1,0 0 1,-1 1 0,1-2 0,-1 1-1,1 0 1,-1-1 0,0 1-1,0-1 1,0 0 0,-1 0 0,6-7-1,33-57-818,-38 60 797,24-43 14,-3-2 0,-2-1 0,-2-1 0,-2-1 0,-3 0-1,-3-1 1,9-86 0,-21 140 132,0 1 0,1 0 0,-1-1-1,0 1 1,0 0 0,0-1 0,0 1-1,0 0 1,-1 0 0,1-1 0,0 1-1,-1 0 1,1-1 0,0 1 0,-1 0 0,0 0-1,1 0 1,-2-2 0,1 3-37,1 0 0,-1 0 0,1 0 1,-1 0-1,0 0 0,1 0 0,-1 0 0,0 0 1,1 0-1,-1 0 0,1 0 0,-1 1 0,0-1 1,1 0-1,-1 0 0,1 1 0,-1-1 0,1 0 1,-1 1-1,1-1 0,-1 1 0,1-1 0,0 0 1,-1 1-1,0 0 0,-30 41 370,3 6-238,1 2 1,-27 69 0,44-91-104,1 0 0,1 0 0,1 1 0,1 0 0,2 0 0,-1 35 0,5-62-50,0 1 0,0-1 0,0 0 0,0 0 0,0 0 0,0 0 0,1 0 0,-1 0 0,1 0 0,-1 0 0,1 0 0,0 0 0,0 0 0,-1 0 0,2-1 0,-1 1 0,0 0 0,0-1 0,0 1 0,4 2 0,-4-3 0,1 0 0,0-1 0,-1 1 0,1-1 0,0 1 0,0-1 0,-1 0 0,1 0 0,0 1 0,0-2 0,-1 1 0,1 0 0,0 0 0,0 0 0,0-1 0,-1 1 0,1-1 0,3-1 0,4-2 0,-1 0 0,1-1 0,-1 0 0,0-1 0,0 0 0,0 0 0,8-9 0,55-68 0,-39 43 0,40-37 0,-87 119 0,6-19-2156,9-19 1309,-1 0 0,0 1 1,-1-1-1,1 0 1,-1 0-1,0 0 0,0-1 1,0 1-1,0 0 0,-1-1 1,1 1-1,-1-1 1,0 0-1,0 0 0,0 0 1,-7 4-1,-1-4-4289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8.369"/>
    </inkml:context>
    <inkml:brush xml:id="br0">
      <inkml:brushProperty name="width" value="0.025" units="cm"/>
      <inkml:brushProperty name="height" value="0.025" units="cm"/>
    </inkml:brush>
  </inkml:definitions>
  <inkml:trace contextRef="#ctx0" brushRef="#br0">0 0 9993,'0'0'21594,"8"11"-20590,9 17-923,0 0 0,17 43 0,-15-7-4275,-18-61 1724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09.443"/>
    </inkml:context>
    <inkml:brush xml:id="br0">
      <inkml:brushProperty name="width" value="0.025" units="cm"/>
      <inkml:brushProperty name="height" value="0.025" units="cm"/>
    </inkml:brush>
  </inkml:definitions>
  <inkml:trace contextRef="#ctx0" brushRef="#br0">1 420 17585,'0'0'13938,"10"2"-13297,-2 0-585,8 2 19,1-1 0,-1-1 0,0-1 0,32 0 0,-46-1-71,1 0 0,0 0 0,-1-1 0,1 1 0,-1 0 0,1-1 0,0 0 0,-1 1 0,1-1 0,-1 0 0,0 0 0,1-1 0,-1 1 0,0 0 0,0-1 0,0 1 0,0-1 0,0 0 0,0 0 0,0 0 0,0 0 0,-1 0 0,1 0 0,-1 0 0,1 0 0,-1-1 0,0 1 0,0-1 0,0 1 0,0-1 0,-1 1 0,1-1 0,-1 1 0,1-1 0,-1 1 0,0-1 0,0 0 0,0 1 0,0-1 0,-1 0 0,1 1 0,-2-6 0,1 7-4,1-1 0,-1 1 0,1-1 0,-1 1 0,0-1 0,0 1 0,0-1 0,0 1 0,0 0 0,0-1 0,0 1 0,-1 0 0,1 0 0,0 0 0,-1 0 0,1 0 0,-1 0 0,1 0 0,-1 1 0,1-1 0,-1 0 0,1 1 0,-1-1 0,0 1 0,1 0 0,-1 0 0,0-1 0,1 1 0,-1 0 0,0 0 0,0 1 0,1-1 0,-1 0 0,0 0 0,1 1 0,-4 0 0,-1 1 0,1-1 0,-1 1 0,0 0 0,0 0 0,1 0 0,0 1 0,-1 0 0,1 0 0,-6 5 0,3-1 0,1 1 0,0 0 0,0 0 0,1 1 0,0 0 0,-5 10 0,8-14 0,1-1 0,0 1 0,0 0 0,1 0 0,-1 0 0,1 1 0,0-1 0,1 0 0,-1 0 0,1 1 0,0-1 0,0 0 0,1 1 0,1 5 0,-1-9 0,0 1 0,0-1 0,0 0 0,1 0 0,-1 0 0,1-1 0,-1 1 0,1 0 0,0 0 0,0-1 0,0 1 0,0-1 0,0 0 0,0 1 0,0-1 0,0 0 0,0 0 0,1-1 0,-1 1 0,0 0 0,1-1 0,-1 1 0,1-1 0,-1 0 0,4 0 0,6 1 0,0 0 0,-1-2 0,24-2 0,-23 0 0,0 0 0,-1-1 0,1-1 0,-1 0 0,0 0 0,0-1 0,-1-1 0,0 0 0,0 0 0,0-1 0,14-15 0,0-3 0,0-1 0,34-52 0,-39 51 0,28-58 0,-42 74 0,0 1 0,-1-1 0,0 0 0,-1 0 0,0-1 0,-1 1 0,-1-1 0,1-16 0,-2 28 0,0 0 0,0 0 0,0-1 0,0 1 0,0 0 0,0 0 0,-1 0 0,1 0 0,0 0 0,-1 0 0,1 0 0,-1 0 0,1 0 0,-1 0 0,1 0 0,-1 0 0,1 1 0,-1-1 0,0 0 0,0 0 0,1 1 0,-1-1 0,0 0 0,0 1 0,0-1 0,0 0 0,0 1 0,0 0 0,0-1 0,0 1 0,0-1 0,0 1 0,0 0 0,0 0 0,0 0 0,0-1 0,0 1 0,0 0 0,0 1 0,0-1 0,-1 0 0,1 0 0,0 0 0,0 0 0,0 1 0,0-1 0,0 1 0,0-1 0,0 1 0,-1 0 0,-3 1 0,-1 1 0,1-1 0,0 1 0,1 0 0,-1 0 0,0 1 0,1-1 0,-7 8 0,3 1 0,0 1 0,1 0 0,0 0 0,1 1 0,0 0 0,2 0 0,-1 0 0,2 0 0,0 1 0,-2 18 0,2 10 0,1-1 0,4 56 0,-2-96 0,0 1 0,0-1 0,1 0 0,-1 1 0,1-1 0,-1 0 0,1 0 0,0 1 0,-1-1 0,1 0 0,0 0 0,1 0 0,-1 0 0,0 0 0,0 0 0,3 2 0,-3-3 0,0-1 0,0 1 0,1 0 0,-1 0 0,0-1 0,1 1 0,-1-1 0,0 1 0,1-1 0,-1 0 0,1 0 0,-1 1 0,0-1 0,1 0 0,-1 0 0,1 0 0,-1-1 0,1 1 0,1-1 0,3 0 0,-1-2 0,1 1 0,-1 0 0,0-1 0,0 0 0,0 0 0,0-1 0,0 0 0,-1 1 0,1-1 0,3-6 0,19-23 0,-2 0 0,-1-2 0,-2-1 0,-1-1 0,-2 0 0,-2-2 0,-1 0 0,13-50 0,-21 26 0,-12 55 0,-6 14 0,-7 15 0,6 3 0,1-1 0,0 2 0,2-1 0,1 1 0,1 0 0,1 1 0,-2 29 0,1 189 0,6-172 0,0-72 0,0 0 0,0 0 0,0 0 0,0 0 0,0 0 0,0 0 0,0 1 0,0-1 0,0 0 0,0 0 0,0 0 0,0 0 0,0 0 0,0 0 0,0 0 0,0 0 0,0 1 0,0-1 0,0 0 0,0 0 0,0 0 0,0 0 0,0 0 0,0 0 0,0 0 0,0 1 0,0-1 0,0 0 0,0 0 0,0 0 0,0 0 0,0 0 0,1 0 0,-1 0 0,0 0 0,0 0 0,0 0 0,0 0 0,0 1 0,0-1 0,0 0 0,0 0 0,0 0 0,1 0 0,-1 0 0,0 0 0,0 0 0,0 0 0,0 0 0,0 0 0,0 0 0,0 0 0,1 0 0,-1 0 0,0 0 0,0 0 0,0 0 0,0 0 0,0 0 0,0 0 0,0 0 0,0 0 0,1-1 0,-1 1 0,0 0 0,0 0 0,0 0 0,0 0 0,0 0 0,8-10 0,6-16 0,2-21 0,-2 0 0,-2-1 0,8-68 0,6 138 0,-19-16 0,0-1 0,0 0 0,1-1 0,-1 0 0,1 0 0,0 0 0,0-1 0,0 0 0,0-1 0,1 0 0,-1 0 0,1-1 0,13 1 0,-19-2 0,0 0 0,0 0 0,0-1 0,1 1 0,-1-1 0,0 1 0,0-1 0,0 0 0,-1-1 0,1 1 0,0 0 0,0-1 0,-1 1 0,1-1 0,0 0 0,3-3 0,-4 2 0,0 0 0,-1 0 0,1 0 0,0 0 0,-1 0 0,0 0 0,0 0 0,0 0 0,0-1 0,0 1 0,-1 0 0,1-1 0,-1 1 0,0 0 0,0-1 0,0 1 0,0-1 0,-2-4 0,2 6 0,0 1 0,-1-1 0,1 1 0,-1-1 0,1 1 0,-1-1 0,1 1 0,-1-1 0,0 1 0,1 0 0,-1-1 0,0 1 0,0 0 0,0 0 0,0-1 0,0 1 0,-1 0 0,1 0 0,0 0 0,0 0 0,-1 1 0,1-1 0,-1 0 0,1 1 0,0-1 0,-1 0 0,1 1 0,-1 0 0,1-1 0,-1 1 0,0 0 0,1 0 0,-1 0 0,1 0 0,-1 0 0,1 0 0,-1 0 0,0 1 0,1-1 0,-2 1 0,-2 0 0,1 0 0,-1 0 0,1 1 0,-1 0 0,1 0 0,0 0 0,0 0 0,0 1 0,0-1 0,0 1 0,1 0 0,-5 5 0,2-1 0,0 1 0,1-1 0,0 1 0,1 1 0,0-1 0,0 1 0,1 0 0,0 0 0,0 0 0,1 0 0,0 0 0,1 0 0,0 1 0,0 10 0,1-12 0,1-1 0,0 0 0,0 0 0,1 0 0,0 0 0,0 0 0,0 0 0,1-1 0,0 1 0,0-1 0,1 0 0,0 0 0,0 0 0,0 0 0,1-1 0,0 1 0,0-1 0,0 0 0,7 4 0,-3-2-144,0-1 1,0-1-1,1 0 0,-1 0 1,1-1-1,19 6 1,-22-8-733,0-1 1,1 0 0,-1 0 0,0 0-1,1-1 1,12-1 0,22-8-17105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0.507"/>
    </inkml:context>
    <inkml:brush xml:id="br0">
      <inkml:brushProperty name="width" value="0.025" units="cm"/>
      <inkml:brushProperty name="height" value="0.025" units="cm"/>
    </inkml:brush>
  </inkml:definitions>
  <inkml:trace contextRef="#ctx0" brushRef="#br0">28 128 9833,'6'-13'4633,"12"-19"4070,-16 39-5722,0 29-2060,-5-2-449,0 0 0,-2 1 0,-11 37 0,7-36 395,2 0 0,-4 56 1,11-91-853,-1 1 0,1-1 0,0 1 0,0-1 0,0 1 0,0-1 0,0 1 0,0-1 0,0 1 1,0-1-1,0 1 0,1-1 0,-1 1 0,1-1 0,-1 1 0,1-1 0,0 0 0,-1 1 1,1-1-1,0 0 0,0 1 0,0-1 0,0 0 0,0 0 0,0 0 0,0 0 0,0 0 1,1 0-1,-1 0 0,0-1 0,1 1 0,-1 0 0,0-1 0,1 1 0,-1 0 0,1-1 0,-1 0 1,1 1-1,-1-1 0,1 0 0,-1 0 0,1 0 0,-1 0 0,1 0 0,-1 0 0,1 0 1,-1-1-1,1 1 0,1-1 0,5-2 41,0 1 1,-1-1-1,1-1 0,-1 1 1,1-2-1,-1 1 1,12-10-1,23-25-56,-3-2 0,-1-2 0,-1-1 0,-3-2 0,-2-1 0,47-93 0,-54 80 0,-25 60-22,0-1-1,1 1 1,-1 0 0,0-1-1,0 1 1,0 0 0,0-1-1,-1 1 1,1 0 0,0-1 0,0 1-1,0 0 1,0-1 0,0 1-1,0 0 1,0-1 0,-1 1-1,1 0 1,0-1 0,0 1-1,0 0 1,-1 0 0,1-1-1,0 1 1,0 0 0,-1 0-1,1 0 1,0-1 0,-1 1 0,1 0-1,0 0 1,0 0 0,-1 0-1,1 0 1,0-1 0,-1 1-1,1 0 1,0 0 0,-1 0-1,1 0 1,0 0 0,-1 0-1,1 0 1,-1 0 0,1 0-1,0 0 1,-1 0 0,1 1 0,0-1-1,0 0 1,-1 0 0,1 0-1,0 0 1,-1 0 0,1 1-1,0-1 1,-1 0 0,1 0-1,0 1 1,-1-1 0,-43 34-9828,19-12-1008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300"/>
    </inkml:context>
    <inkml:brush xml:id="br0">
      <inkml:brushProperty name="width" value="0.025" units="cm"/>
      <inkml:brushProperty name="height" value="0.025" units="cm"/>
    </inkml:brush>
  </inkml:definitions>
  <inkml:trace contextRef="#ctx0" brushRef="#br0">121 106 13773,'2'-8'3988,"-1"1"-3442,1-1 622,-1 1 0,0-1 1,0 0-1,-1 0 1,-1-9-1,1 16-1087,0 0-1,0-1 1,0 1-1,0 0 1,-1 0-1,1 0 1,0 0-1,-1 0 0,1 0 1,-1-1-1,0 1 1,1 0-1,-1 0 1,0 0-1,1 1 1,-1-1-1,0 0 1,0 0-1,0 0 1,0 1-1,0-1 1,0 0-1,0 1 1,0-1-1,0 1 1,0-1-1,0 1 1,0-1-1,0 1 1,0 0-1,-1-1 1,1 1-1,0 0 1,0 0-1,0 0 1,-1 0-1,1 0 1,0 0-1,0 1 1,0-1-1,0 0 1,-1 1-1,1-1 0,0 0 1,-2 2-1,-1 0-71,0 0 0,0 1-1,0-1 1,0 1-1,0 0 1,1 0-1,-1 0 1,1 1 0,0-1-1,0 1 1,0 0-1,0 0 1,1 0-1,0 0 1,-3 5 0,-1 3 192,1 0 0,0 1 0,1-1 0,-3 18 0,5-25-88,1 0 1,0 1-1,1-1 0,-1 1 1,1-1-1,0 1 1,1-1-1,-1 1 0,1-1 1,0 0-1,0 1 1,3 6-1,-3-10-99,1 0-1,0 0 1,-1 0 0,1 0 0,0-1 0,0 1-1,0 0 1,0-1 0,0 0 0,0 1 0,0-1-1,0 0 1,1 0 0,-1 0 0,0 0-1,1 0 1,-1-1 0,1 1 0,-1-1 0,1 0-1,-1 0 1,1 0 0,-1 0 0,1 0 0,-1 0-1,1 0 1,-1-1 0,4-1 0,0 1-4,-1 0 0,1-1 1,-1 0-1,1 0 0,-1 0 1,0-1-1,0 0 0,0 0 1,0 0-1,-1-1 0,1 1 1,-1-1-1,0 0 0,0 0 1,0-1-1,-1 1 0,0-1 1,0 0-1,4-6 0,-3 2 8,0 1 0,0-1-1,-1 0 1,0 0-1,-1 0 1,0 0 0,0 0-1,-1-1 1,0 1-1,-1-19 1,0 27-18,0 0-1,0-1 1,0 1 0,-1 0 0,1 0-1,-1 0 1,1 0 0,0 0-1,-1 0 1,0 0 0,1 0 0,-1 0-1,0 0 1,1 1 0,-1-1 0,0 0-1,0 0 1,0 1 0,0-1-1,1 0 1,-1 1 0,0-1 0,0 1-1,0-1 1,0 1 0,0-1-1,-1 1 1,1 0 0,0 0 0,0 0-1,0-1 1,0 1 0,0 0-1,0 0 1,0 0 0,-1 0 0,1 1-1,0-1 1,0 0 0,0 0-1,0 1 1,0-1 0,0 1 0,0-1-1,-1 1 1,-3 1 0,0 0-1,0 0 1,0 0 0,1 0-1,-1 1 1,1 0 0,-1 0-1,-5 5 1,-12 23 178,21-30-171,0 0 0,0 0 1,0 1-1,1-1 0,-1 0 1,0 1-1,1-1 0,-1 1 1,1-1-1,0 1 1,-1-1-1,1 1 0,0-1 1,0 1-1,0-1 0,0 1 1,0-1-1,1 1 1,-1-1-1,0 1 0,1-1 1,0 3-1,2-3-7,1 0 0,-1-1 0,1 1 0,-1-1 0,0 1 0,1-1 0,-1 0 0,1 0 0,-1-1 0,1 1 0,-1-1 0,4 0 0,4-3-618,0 1-1,-1-1 1,18-10 0,-2-1-2801,0-2 0,-2-1 0,30-28 0,-43 35-6312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1.702"/>
    </inkml:context>
    <inkml:brush xml:id="br0">
      <inkml:brushProperty name="width" value="0.025" units="cm"/>
      <inkml:brushProperty name="height" value="0.025" units="cm"/>
    </inkml:brush>
  </inkml:definitions>
  <inkml:trace contextRef="#ctx0" brushRef="#br0">134 1 10122,'0'0'17483,"-2"14"-16597,-6 27-58,-3-1 1,-1 0-1,-28 61 1,40-100-812,-4 8 47,-6 15 62,0-1 0,2 1 0,0 0 0,2 1-1,1 0 1,-4 47 0,9-70-126,-1 0 0,1 0 0,1 0 0,-1 0 0,0 0 0,0 0 0,1 0 0,-1-1 0,1 1 0,-1 0 0,1 0 0,0 0 0,0-1 0,0 1 0,0 0 0,0-1 0,0 1 0,0-1 0,1 1 0,-1-1 0,1 0 0,-1 1 0,3 1 0,0-2 0,-1 0 0,0 0 0,1 0 0,-1 0 0,1 0 0,-1-1 0,0 1 0,1-1 0,0 0 0,-1 0 0,1 0 0,3-2 0,9-1 0,-1 0 0,0-2 0,0 0 0,27-13 0,24-18-3546,-56 29 2015,0 1-1,0-1 1,-1-1 0,-1 0-1,1 0 1,-1-1 0,12-16 0,-2-5-11404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062"/>
    </inkml:context>
    <inkml:brush xml:id="br0">
      <inkml:brushProperty name="width" value="0.025" units="cm"/>
      <inkml:brushProperty name="height" value="0.025" units="cm"/>
    </inkml:brush>
  </inkml:definitions>
  <inkml:trace contextRef="#ctx0" brushRef="#br0">88 1 21172,'0'0'2114,"-6"9"464,-7 17-1591,1-1-1,1 2 0,2-1 0,1 2 0,1-1 0,-7 50 0,13-63-986,-3 14 0,2 1 0,2 47 0,0-76 0,0 1 0,0-1 0,0 1 0,0-1 0,0 1 0,0-1 0,0 1 0,0-1 0,0 1 0,1-1 0,-1 1 0,0-1 0,0 1 0,1-1 0,-1 0 0,0 1 0,1-1 0,-1 0 0,0 1 0,1-1 0,-1 0 0,0 1 0,1-1 0,-1 0 0,1 1 0,-1-1 0,1 0 0,-1 0 0,0 0 0,1 0 0,-1 1 0,1-1 0,0 0 0,20-6 0,15-18 0,5-17-39,-2-1 0,-2-2 0,-2-1-1,-2-2 1,31-57 0,-62 102-396,3-13-1087,-11 10-7443,-8 5 199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404"/>
    </inkml:context>
    <inkml:brush xml:id="br0">
      <inkml:brushProperty name="width" value="0.025" units="cm"/>
      <inkml:brushProperty name="height" value="0.025" units="cm"/>
    </inkml:brush>
  </inkml:definitions>
  <inkml:trace contextRef="#ctx0" brushRef="#br0">10 1 13453,'0'0'3651,"-9"50"-256,9-34 193,4-4-1442,13-5-513,1 0-704,3-2-705,1 1-192,0-1-288,-1 1-1313,3-4-1346,-2-2-2242,5 0-4740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2.744"/>
    </inkml:context>
    <inkml:brush xml:id="br0">
      <inkml:brushProperty name="width" value="0.025" units="cm"/>
      <inkml:brushProperty name="height" value="0.025" units="cm"/>
    </inkml:brush>
  </inkml:definitions>
  <inkml:trace contextRef="#ctx0" brushRef="#br0">142 31 11627,'0'0'16149,"-11"-6"-14836,-37-15-646,46 20-638,0 0 0,0 1 0,0-1 0,0 1 0,-1-1 0,1 1 0,0 0 0,0 0-1,0 0 1,0 0 0,0 1 0,-1-1 0,1 0 0,0 1 0,0-1 0,0 1 0,0 0 0,0 0 0,0 0 0,0 0 0,1 0-1,-1 0 1,0 0 0,1 1 0,-1-1 0,0 1 0,1-1 0,0 1 0,-1 0 0,1-1 0,-2 4 0,2-3-27,0-1 1,1 1-1,-1-1 1,0 1-1,1-1 1,-1 1-1,1-1 0,0 1 1,-1 0-1,1-1 1,0 1-1,0 0 1,0-1-1,0 1 1,0 0-1,1-1 1,-1 1-1,0-1 1,1 1-1,-1 0 1,1-1-1,0 1 1,-1-1-1,1 1 1,0-1-1,0 0 1,0 1-1,0-1 1,0 0-1,0 0 0,1 0 1,-1 1-1,0-1 1,0 0-1,1-1 1,-1 1-1,2 1 1,8 2-56,1 0-1,-1-1 1,1 0 0,0-1 0,12 1-1,-14-2 48,-1 0 0,0 0 0,1 1 0,-1 1 0,0-1 0,0 1 0,0 1 0,14 7 0,-22-10 24,0 0 1,0-1-1,0 1 0,-1 0 1,1 0-1,0-1 0,-1 1 0,1 0 1,0 0-1,-1 0 0,1 0 1,-1 0-1,1 0 0,-1 0 1,0 0-1,1 1 0,-1-1 0,0 0 1,0 0-1,0 0 0,0 0 1,0 0-1,0 0 0,0 0 0,0 1 1,0-1-1,0 0 0,-1 0 1,1 0-1,0 0 0,-1 0 1,1 0-1,-1 0 0,1 0 0,-1 0 1,0 0-1,1 0 0,-1 0 1,0-1-1,0 1 0,1 0 0,-1 0 1,0-1-1,-1 2 0,-42 31 638,27-23-537,-1 0 1,0-1-1,-35 12 1,5-13-4271,32-9-3205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3.663"/>
    </inkml:context>
    <inkml:brush xml:id="br0">
      <inkml:brushProperty name="width" value="0.025" units="cm"/>
      <inkml:brushProperty name="height" value="0.025" units="cm"/>
    </inkml:brush>
  </inkml:definitions>
  <inkml:trace contextRef="#ctx0" brushRef="#br0">62 215 7207,'0'0'7185,"-9"-2"-3934,-28-8-822,36 10-2329,1-1 0,-1 1 0,0 0-1,0 0 1,0-1 0,1 1 0,-1 0-1,0-1 1,1 1 0,-1-1 0,0 1 0,1-1-1,-1 1 1,0-1 0,1 0 0,-1 1-1,1-1 1,-1 0 0,1 1 0,0-1 0,-1 0-1,1 0 1,0 1 0,-1-1 0,1 0-1,0 0 1,0 0 0,0 1 0,-1-1-1,1 0 1,0 0 0,0 0 0,0 0 0,0 1-1,1-1 1,-1 0 0,0 0 0,0 0-1,0 1 1,1-1 0,-1 0 0,0 0-1,1 0 1,20-24 1617,-8 17-1423,0 0 1,0 0-1,1 2 0,-1 0 0,1 0 0,1 1 0,-1 1 0,1 1 0,0 0 0,0 0 0,23 0 0,-37 3-301,0 0-1,-1 0 1,1 0 0,0 0 0,-1 0-1,1 0 1,0 0 0,-1 0-1,1 0 1,-1 0 0,1 0-1,0 0 1,-1 0 0,1 1-1,0-1 1,-1 0 0,1 0 0,-1 1-1,1-1 1,-1 0 0,1 1-1,-1-1 1,1 0 0,-1 1-1,1-1 1,-1 1 0,1-1-1,-1 1 1,0-1 0,1 1 0,-1 0-1,0-1 1,1 1 0,-1 0-1,-10 23-181,-31 19 164,7-14 78,-28 24-51,57-48 27,0 0 1,0 0-1,1 1 1,0-1 0,0 1-1,1 0 1,-1 0-1,-3 10 1,7-15-17,-1-1 0,1 1 0,0 0 0,0 0 0,0-1 0,0 1 0,0 0 0,0-1 0,0 1 0,0 0 1,0 0-1,1-1 0,-1 1 0,0 0 0,0-1 0,1 1 0,-1 0 0,0-1 0,1 1 0,-1 0 0,1-1 1,-1 1-1,1-1 0,-1 1 0,1-1 0,-1 1 0,1-1 0,-1 1 0,1-1 0,0 1 0,-1-1 0,1 0 0,0 0 1,-1 1-1,1-1 0,0 0 0,-1 0 0,1 0 0,0 1 0,-1-1 0,1 0 0,0 0 0,0 0 0,-1 0 0,1 0 1,0-1-1,0 1 0,-1 0 0,1 0 0,0 0 0,0-1 0,42-8 113,-23 1-96,0 0 0,-1-1 0,-1-2 0,0 0 0,0 0-1,22-21 1,-10 6 16,-1-2 0,37-47 0,-62 71-35,-2 1-10,1 1 1,-1-1-1,0 0 0,0 0 0,0 0 1,0 0-1,0 0 0,-1 0 1,0-1-1,1 1 0,0-6 0,-18 21-75,8-3 191,1 0 1,0 1-1,0-1 0,1 2 1,0-1-1,0 0 1,2 1-1,-1 0 1,1 0-1,1 1 1,0-1-1,0 1 0,1 0 1,0 15-1,1-26-110,1 1 0,0-1 0,0 0 0,1 0 0,-1 1 0,0-1 0,0 0 0,0 0-1,1 1 1,-1-1 0,1 0 0,-1 0 0,1 0 0,-1 0 0,1 0 0,0 1 0,0-1 0,-1 0 0,1-1-1,0 1 1,0 0 0,0 0 0,0 0 0,0 0 0,2 0 0,0 0 1,0 0 1,-1 0 0,1-1-1,-1 1 1,1-1 0,0 0-1,0 0 1,-1 0-1,1 0 1,0 0 0,4-2-1,2 0 1,0 0-1,0-1 0,-1-1 1,1 1-1,-1-1 1,13-9-1,-10 5-8,0-1 0,-1-1 0,0 0 0,-1 0 0,0-1 0,0 0 0,8-15 0,-13 19 0,0-1 0,0 1 0,-1-1 0,0 0 0,0 0 0,-1-1 0,0 1 0,0 0 0,-1-1 0,0 1 0,-1-1 0,0 1 0,-1-10 0,1 18 0,0 0 0,1-1 0,-1 1 0,0 0 0,-1-1 0,1 1 0,0 0 0,0-1 0,0 1 0,0 0 0,0-1 0,0 1 0,0 0 0,0-1 0,-1 1 0,1 0 0,0-1 0,0 1 0,0 0 0,-1-1 0,1 1 0,0 0 0,0 0 0,-1 0 0,1-1 0,0 1 0,0 0 0,-1 0 0,1 0 0,0-1 0,-1 1 0,1 0 0,0 0 0,-1 0 0,1 0 0,0 0 0,-1 0 0,1 0 0,0 0 0,-1 0 0,-15 10 0,-7 18 0,21-26 0,1 0 0,-1 0 0,1 0 0,0 1 0,0-1 0,0 0 0,0 1 0,0-1 0,1 1 0,-1-1 0,1 1 0,-1-1 0,1 1 0,0 0 0,0-1 0,1 5 0,0-6 0,0 0 0,0 0 0,0 0 0,0 1 0,0-1 0,0 0 0,1-1 0,-1 1 0,0 0 0,1 0 0,-1 0 0,1-1 0,-1 1 0,1-1 0,-1 1 0,1-1 0,-1 0 0,1 1 0,-1-1 0,1 0 0,0 0 0,-1 0 0,1 0 0,-1 0 0,1-1 0,2 1 0,4-2 0,0 1 0,0-1 0,-1-1 0,1 1 0,0-1 0,-1-1 0,0 1 0,0-1 0,0-1 0,8-5 0,-9 5 0,0 1 0,1-1 0,0 2 0,-1-1 0,1 1 0,1 0 0,-1 0 0,0 1 0,1 0 0,-1 0 0,10-1 0,-16 4 0,0 0 0,-1 0 0,1-1 0,0 1 0,-1 0 0,1 0 0,-1 0 0,1 0 0,-1 0 0,0 0 0,1 0 0,-1 0 0,0 0 0,0 0 0,0 0 0,1 0 0,-1 0 0,0 1 0,-1-1 0,1 2 0,0 34 0,-1-29 0,0 22 0,0-21 0,1 0 0,-1 0 0,2 0 0,-1 0 0,3 11 0,-3-19 0,1 0 0,-1 0 0,1-1 0,-1 1 0,0 0 0,1-1 0,-1 1 0,1-1 0,0 1 0,-1 0 0,1-1 0,-1 1 0,1-1 0,0 0 0,-1 1 0,1-1 0,0 1 0,0-1 0,-1 0 0,1 0 0,0 1 0,0-1 0,0 0 0,-1 0 0,1 0 0,0 0 0,0 0 0,0 0 0,-1 0 0,1 0 0,0 0 0,0 0 0,0-1 0,-1 1 0,1 0 0,0 0 0,0-1 0,-1 1 0,1-1 0,0 1 0,-1 0 0,1-1 0,0 1 0,-1-1 0,1 0 0,-1 1 0,2-2 0,28-25 0,-26 22 0,-1 0 0,0 1 0,0-1 0,0 0 0,-1-1 0,0 1 0,0 0 0,0-1 0,0 1 0,-1-1 0,0 1 0,1-12 0,27 22 0,-21-3-373,0 0 0,-1 0-1,1-1 1,0 0 0,0-1 0,0 0-1,0 0 1,0-1 0,0 1 0,0-2-1,11-2 1,-15 2 85,-1 1 0,1-1 0,-1 0 0,0 0 0,0 0 0,1 0 0,-1 0 0,-1-1-1,1 1 1,0-1 0,-1 0 0,1 0 0,-1 0 0,0 0 0,0 0 0,0 0 0,0-1 0,-1 1 0,1-1 0,-1 1 0,0-1 0,0 0 0,0 1-1,0-1 1,-1-7 0,1-5-6545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349"/>
    </inkml:context>
    <inkml:brush xml:id="br0">
      <inkml:brushProperty name="width" value="0.025" units="cm"/>
      <inkml:brushProperty name="height" value="0.025" units="cm"/>
    </inkml:brush>
  </inkml:definitions>
  <inkml:trace contextRef="#ctx0" brushRef="#br0">21 1 11531,'0'0'9278,"0"13"-7954,-18 244 5413,18-248-6555,-2 10 90,2-1 0,0 1 0,3 23 1,-3-41-265,0 0 0,0 0 1,0 0-1,0 0 1,0 0-1,1 0 1,-1 0-1,0 0 1,1-1-1,-1 1 0,1 0 1,-1 0-1,1 0 1,-1 0-1,1-1 1,0 1-1,-1 0 1,1-1-1,0 1 0,-1 0 1,1-1-1,0 1 1,0-1-1,0 1 1,0-1-1,0 1 1,1-1-1,0 0 31,-1 0 0,1 0 0,0 0 0,0 0 0,0 0 0,0-1 1,-1 1-1,1-1 0,0 1 0,0-1 0,-1 0 0,1 0 0,2-1 0,3-2 62,-1-1 0,1 0-1,-1 0 1,0-1 0,7-8-1,10-24-28,-20 31-93,1-1 1,0 1-1,1 1 0,0-1 0,9-11 0,-10 71-577,-5-42 626,3 15 45,-2-25-67,0-1-1,1 1 0,-1-1 1,1 1-1,-1-1 0,1 0 1,0 1-1,-1-1 0,1 0 1,-1 1-1,1-1 0,0 0 1,-1 0-1,1 1 1,0-1-1,-1 0 0,1 0 1,0 0-1,-1 0 0,1 0 1,0 0-1,-1 0 0,1 0 1,0 0-1,-1 0 0,1-1 1,-1 1-1,1 0 0,0 0 1,-1 0-1,1-1 0,0 1 1,-1 0-1,1-1 0,-1 1 1,1-1-1,-1 1 1,1-1-1,33-27 158,-31 25-160,0-1 1,0 1-1,0 0 0,0 0 0,1 0 0,-1 1 1,1-1-1,0 1 0,0 0 0,0 0 0,0 0 1,0 1-1,8-3 0,1 53 381,-12-48-361,1 0 0,-1-1-1,1 1 1,-1 0 0,1-1-1,0 1 1,-1-1 0,1 1-1,0-1 1,-1 0-1,1 1 1,0-1 0,0 0-1,-1 0 1,1-1 0,0 1-1,0 0 1,-1 0 0,1-1-1,0 1 1,-1-1-1,1 0 1,-1 1 0,1-1-1,-1 0 1,1 0 0,1-1-1,18-5-132,-19 11 52,-1 0 1,0 0 0,0 0 0,0 0 0,0 0 0,-1 0 0,0 0 0,1 0 0,-1 0 0,-1 0-1,0 5 1,1-3-309,0 4-490,0 0-1614,0-3-5399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429"/>
    </inkml:context>
    <inkml:brush xml:id="br0">
      <inkml:brushProperty name="width" value="0.025" units="cm"/>
      <inkml:brushProperty name="height" value="0.025" units="cm"/>
    </inkml:brush>
  </inkml:definitions>
  <inkml:trace contextRef="#ctx0" brushRef="#br0">1 0 10346,'0'0'17392,"57"32"-32798,-44-28 9736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195"/>
    </inkml:context>
    <inkml:brush xml:id="br0">
      <inkml:brushProperty name="width" value="0.025" units="cm"/>
      <inkml:brushProperty name="height" value="0.025" units="cm"/>
    </inkml:brush>
  </inkml:definitions>
  <inkml:trace contextRef="#ctx0" brushRef="#br0">104 7 14894,'-1'-6'7686,"-3"9"-3053,-6 21-1653,-10 37-2066,2-4-582,3 1 0,3 1 0,2 0 0,-4 115 0,28-294-332,-12-54 0,-1 173-5,-1 1 1,0-1-1,0 1 0,1-1 0,-1 1 1,0-1-1,1 1 0,-1 0 1,0-1-1,1 1 0,-1 0 0,1-1 1,-1 1-1,1 0 0,-1-1 1,1 1-1,-1 0 0,1 0 0,-1-1 1,1 1-1,-1 0 0,1 0 0,-1 0 1,1 0-1,-1 0 0,1 0 1,-1 0-1,1 0 0,-1 0 0,1 0 1,-1 0-1,1 0 0,-1 0 1,1 1-1,-1-1 0,1 0 0,-1 0 1,1 0-1,-1 1 0,1-1 1,-1 0-1,1 1 0,0 0 0,33 16-779,-23-11 78,4 0-1754,1-1 0,28 7 0,8-5-5972,-24-6 1439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555"/>
    </inkml:context>
    <inkml:brush xml:id="br0">
      <inkml:brushProperty name="width" value="0.025" units="cm"/>
      <inkml:brushProperty name="height" value="0.025" units="cm"/>
    </inkml:brush>
  </inkml:definitions>
  <inkml:trace contextRef="#ctx0" brushRef="#br0">145 12 9929,'0'0'12076,"-9"-3"-9135,2 1-2435,-1 0 0,1 0 1,-1 1-1,0 0 0,1 1 0,-16 1 0,19-1-361,1 0 0,0 0 0,0 1 0,0-1-1,-1 1 1,1 0 0,0 0 0,0 1 0,0-1 0,1 0 0,-1 1 0,0 0-1,0-1 1,1 1 0,-1 0 0,1 1 0,0-1 0,-1 0 0,1 1 0,0-1 0,0 1-1,1 0 1,-3 4 0,3-6-152,1 0-1,0 0 1,0 1-1,-1-1 1,1 0-1,0 0 1,0 1-1,0-1 1,0 0-1,1 0 1,-1 1-1,0-1 0,0 0 1,1 0-1,-1 1 1,1-1-1,-1 0 1,1 0-1,0 0 1,-1 0-1,1 0 1,0 0-1,0 0 1,-1 0-1,1 0 1,0 0-1,0 0 1,0-1-1,0 1 1,0 0-1,1-1 1,-1 1-1,0-1 1,0 1-1,0-1 0,0 1 1,2-1-1,54 16-1682,-45-13 1088,15 3-358,-15-4 690,0 1-1,1 0 1,-1 1 0,14 6-1,-26-10 294,1 0 0,-1 0 0,0 1 0,1-1 0,-1 0 0,1 0 0,-1 1 0,0-1 0,1 0 0,-1 0 0,0 1 0,1-1 0,-1 0 0,0 1 0,1-1-1,-1 1 1,0-1 0,0 0 0,0 1 0,1-1 0,-1 1 0,0-1 0,0 1 0,0-1 0,0 0 0,0 1 0,0-1 0,0 1 0,0-1 0,0 1 0,0-1 0,0 1 0,0-1 0,0 1-1,0-1 1,0 0 0,0 1 0,0-1 0,-1 1 0,1-1 0,0 0 0,0 1 0,-1-1 0,1 1 0,0-1 0,0 0 0,-1 1 0,1-1 0,0 0 0,-1 1 0,1-1 0,-1 0 0,1 0 0,0 1-1,-1-1 1,1 0 0,-1 0 0,0 0 0,-29 16 1340,26-14-1298,-37 15 679,-10 5-443,29-9-10101,36-25 3079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4.943"/>
    </inkml:context>
    <inkml:brush xml:id="br0">
      <inkml:brushProperty name="width" value="0.025" units="cm"/>
      <inkml:brushProperty name="height" value="0.025" units="cm"/>
    </inkml:brush>
  </inkml:definitions>
  <inkml:trace contextRef="#ctx0" brushRef="#br0">39 278 11179,'0'0'13100,"-6"10"-11392,4-8-1627,-3 6 353,0-1 1,1 1-1,0 0 0,-4 13 0,7-19-388,0-1 0,1 1 0,-1-1-1,1 1 1,0-1 0,-1 1 0,1-1 0,0 1-1,0-1 1,0 1 0,0-1 0,0 1 0,0 0-1,0-1 1,1 1 0,-1-1 0,1 1 0,-1-1-1,1 1 1,-1-1 0,1 1 0,0-1 0,0 0-1,0 1 1,-1-1 0,1 0 0,1 0 0,-1 0-1,0 0 1,0 0 0,0 0 0,1 0 0,-1 0-1,0 0 1,1 0 0,-1-1 0,0 1 0,1 0-1,2 0 1,4 0-11,0 1-1,1-2 1,-1 1 0,1-1-1,-1 0 1,0-1 0,1 0-1,-1 0 1,0-1-1,0 0 1,0 0 0,0-1-1,0 0 1,0-1 0,-1 1-1,1-2 1,-1 1 0,0-1-1,0 0 1,-1 0-1,12-12 1,-3 1-5,0 0-1,-1-1 1,0-1-1,-2 0 1,0-1-1,-1 0 1,11-26-1,-18 34 26,0 0 1,0 0-1,-1 0 0,-1-1 0,0 0 0,1-20 0,-3 30-55,1-1 0,-1 1 1,0-1-1,-1 0 0,1 1 0,0-1 1,-1 1-1,1-1 0,-1 1 0,0-1 1,0 1-1,0 0 0,0-1 1,0 1-1,0 0 0,-1 0 0,1 0 1,-1 0-1,0 0 0,1 0 0,-1 0 1,0 0-1,0 1 0,0-1 0,0 1 1,-1-1-1,1 1 0,0 0 1,0 0-1,-1 0 0,1 0 0,-1 1 1,1-1-1,-1 0 0,-3 1 0,-1-1 3,0 2-1,1-1 0,-1 1 0,0 0 0,0 0 0,1 1 0,-1 0 0,1 0 0,0 1 1,0 0-1,0 0 0,0 0 0,0 1 0,0-1 0,1 1 0,-8 8 0,8-8 8,1 0 0,0 0 0,0 0 0,1 0 0,-1 1 0,1 0 0,0 0 0,0 0 0,1 0 0,-1 0 0,1 0 0,1 0 0,-1 1 0,0-1 0,1 1 0,0 0 0,1-1 0,-1 1 0,1 0 0,1 7 0,-1-11-26,1 1 1,0 0-1,0-1 1,1 1-1,-1-1 0,0 1 1,1-1-1,0 0 1,-1 0-1,1 0 0,0 0 1,0 0-1,0 0 1,0 0-1,1 0 0,-1-1 1,0 1-1,1-1 1,2 2-1,62 22-517,-27-10 353,-37-14 212,0 1-1,0 0 1,0-1-1,-1 1 1,1 0-1,-1 0 1,1 0-1,-1 1 1,0-1-1,0 1 1,0-1-1,0 1 1,0 0-1,-1-1 1,1 1-1,-1 0 1,0 0-1,2 7 1,-1 0 110,-1 0 1,0 0 0,0 1-1,-2 15 1,0 0-174,1-26-90,0 0-1,0 1 0,0-1 1,0 1-1,0-1 1,1 0-1,-1 1 0,0-1 1,0 1-1,0-1 1,1 0-1,-1 1 0,0-1 1,0 0-1,1 1 1,-1-1-1,0 0 0,0 1 1,1-1-1,-1 0 1,0 0-1,1 1 0,-1-1 1,0 0-1,1 0 1,-1 0-1,1 0 0,-1 0 1,0 1-1,1-1 1,-1 0-1,1 0 0,-1 0 1,1 0-1,-1 0 1,0 0-1,1 0 0,-1 0 1,1 0-1,-1 0 1,0-1-1,1 1 0,20-8-9415,-4-8-3147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5.913"/>
    </inkml:context>
    <inkml:brush xml:id="br0">
      <inkml:brushProperty name="width" value="0.025" units="cm"/>
      <inkml:brushProperty name="height" value="0.025" units="cm"/>
    </inkml:brush>
  </inkml:definitions>
  <inkml:trace contextRef="#ctx0" brushRef="#br0">90 246 18481,'0'0'5974,"-10"2"-2979,9-2-2977,-5 1 460,0 1 0,-1 0 1,1-1-1,0 2 0,0-1 0,-10 6 1,14-6-410,0-1 1,0 1 0,1-1-1,-1 1 1,0 0 0,1 0-1,-1-1 1,1 1 0,-1 0 0,1 0-1,0 1 1,0-1 0,0 0-1,0 0 1,0 1 0,1-1-1,-1 0 1,0 1 0,1-1-1,0 0 1,0 1 0,0-1 0,0 1-1,0-1 1,0 0 0,0 1-1,2 3 1,-1-4-70,0 0 0,0 1 0,0-1 0,1 0 0,-1 0 0,1 0 0,-1-1 0,1 1 0,0 0 0,0 0 0,0-1 0,0 1 0,0-1 0,0 0 0,0 0 0,0 0 0,0 0 0,1 0 0,-1 0 0,0 0 0,1-1 0,-1 1 0,1-1 0,-1 1 0,0-1 0,1 0 0,3-1 0,0 2 0,-1-1 0,0 0 0,1-1 0,-1 1 0,0-1 0,0 0 0,0 0 0,0-1 0,0 1 0,0-1 0,0 0 0,6-4 0,37-41-23,-45 44 17,-1-1 0,1 1 0,0-1 0,-1 0 0,0 0 0,0 0 0,0 0 0,-1 0 0,1 0 0,-1-1 0,0 1 0,1-8 0,-6 10-221,-7 8 166,-6 11 92,13-13-7,0 1 0,0 0 0,0 1 0,1-1 0,0 1-1,0-1 1,0 1 0,1 0 0,0 0 0,0 0 0,1 0-1,-1 1 1,1-1 0,0 8 0,2-13-24,-1 0 0,1-1 0,-1 1 0,1 0 0,0 0 0,-1-1 0,1 1 0,0 0 0,0-1 0,-1 1 0,1-1 0,0 1 0,0-1 0,0 1 0,0-1 0,0 0 0,0 1 0,0-1 0,0 0 0,0 0 0,0 0 0,0 0 0,0 0 0,0 0 0,0 0 0,0 0 0,0 0 0,0 0 0,-1-1 0,1 1 0,0 0 0,2-1 0,32-10 0,-17 0-141,0-1 0,-1-1 0,-1 0 0,0-2 0,-1 0 0,0 0 0,-1-2 0,-1 1 0,-1-2 0,0 0 0,16-34 0,-27 50 55,1-1 0,-1 1 0,0-1 0,-1 1 1,1-1-1,0 1 0,-1-1 0,1 0 0,-1 1 1,0-1-1,0 1 0,0-6 0,0 7 89,0 1 0,-1 0 0,1 0 0,0-1 0,0 1-1,0 0 1,0 0 0,-1 0 0,1-1 0,0 1 0,0 0 0,0 0 0,-1 0-1,1-1 1,0 1 0,0 0 0,0 0 0,-1 0 0,1 0 0,0 0 0,0 0-1,-1 0 1,1-1 0,0 1 0,-1 0 0,1 0 0,0 0 0,0 0-1,-1 0 1,1 0 0,0 0 0,0 0 0,-1 1 0,1-1 0,0 0 0,-1 0-1,1 0 1,-19 14 465,6 0-314,1 1 1,1 0-1,0 1 0,1 0 1,1 1-1,0 0 1,-10 29-1,14-32-63,1 0-1,0 0 1,1 1-1,0-1 1,1 0-1,1 1 1,0 0-1,1-1 1,1 1-1,4 22 1,-5-35-91,0-1 0,0 0 0,1 1 0,-1-1 0,1 0 0,-1 1 0,1-1 0,-1 0 0,1 0 0,0 0 0,0 1 0,0-1 0,0 0 0,0 0 0,0 0 0,0 0 0,0 0 0,0-1 0,0 1 0,0 0 0,0 0 0,1-1 0,-1 1 0,0-1 0,0 1 0,1-1 0,-1 0 0,1 1 0,-1-1 0,0 0 0,1 0 0,-1 0 0,0 0 0,1 0 0,-1 0 0,1 0 0,-1 0 0,0-1 0,1 1 0,-1-1 0,0 1 0,1-1 0,-1 1 0,0-1 0,0 0 0,0 1 0,3-3 0,3-1 0,0-1 0,1 1 0,-1-2 0,-1 1 0,1-1 0,7-8 0,9-17 0,-2 0 0,0-2 0,-3 0 0,0-1 0,-3-1 0,-1 0 0,-1-1 0,16-75 0,-25 83 0,-4 27 0,0 1 0,0-1 0,1 1 0,-1 0 0,0-1 0,0 1 0,0-1 0,0 1 0,0-1 0,1 1 0,-1-1 0,0 1 0,0-1 0,0 1 0,0 0 0,0-1 0,0 1 0,0-1 0,-1 1 0,1-1 0,0 1 0,0-1 0,0 1 0,0 0 0,-1-1 0,1 1 0,0-1 0,0 1 0,-1 0 0,1-1 0,0 1 0,0 0 0,-1-1 0,1 1 0,-1 0 0,1-1 0,0 1 0,-1 0 0,-4 4 0,-1 2 0,1 1 0,0 0 0,1 0 0,0 0 0,0 0 0,0 1 0,1-1 0,0 1 0,0 0 0,1 0 0,0 0 0,1 0 0,-1 11 0,-1 15 0,1 62 0,2-91 0,1 0 0,-1 0 0,1 0 0,0 0 0,0-1 0,0 1 0,1 0 0,0-1 0,0 1 0,0-1 0,0 1 0,1-1 0,3 5 0,-5-8 0,1 0 0,-1 1 0,1-1 0,-1 0 0,1 0 0,0 0 0,0 0 0,-1 0 0,1 0 0,0 0 0,0-1 0,0 1 0,0-1 0,0 1 0,0-1 0,0 0 0,0 0 0,0 0 0,0 0 0,0 0 0,0 0 0,0-1 0,0 1 0,-1 0 0,1-1 0,0 0 0,0 1 0,0-1 0,0 0 0,-1 0 0,1 0 0,0 0 0,-1 0 0,1-1 0,1-1 0,5-2 0,-1 0 0,0-1 0,0 0 0,0 0 0,-1 0 0,0-1 0,0 0 0,-1 0 0,1-1 0,-2 1 0,8-15 0,-12 21 0,0 1 0,0 0 0,0 0 0,0-1 0,0 1 0,0 0 0,0-1 0,-1 1 0,1 0 0,0 0 0,0-1 0,0 1 0,0 0 0,0 0 0,0-1 0,-1 1 0,1 0 0,0 0 0,0 0 0,0-1 0,-1 1 0,1 0 0,0 0 0,0 0 0,0 0 0,-1-1 0,1 1 0,0 0 0,0 0 0,-1 0 0,1 0 0,0 0 0,-1 0 0,1 0 0,0 0 0,0 0 0,-1 0 0,1 0 0,0 0 0,0 0 0,-1 0 0,1 0 0,0 0 0,-1 0 0,1 0 0,0 0 0,-1 1 0,-14 2 0,11-1 0,-1 1 0,1 0 0,0 0 0,0 0 0,0 0 0,1 1 0,-1-1 0,1 1 0,0 0 0,0 0 0,0 0 0,0 1 0,1-1 0,0 1 0,-3 7 0,4-11 0,0 1 0,1 0 0,-1-1 0,0 1 0,1 0 0,0 0 0,-1 0 0,1 0 0,0-1 0,0 1 0,0 0 0,0 0 0,0 0 0,0 0 0,1-1 0,-1 1 0,1 0 0,-1 0 0,1 0 0,-1-1 0,1 1 0,0 0 0,0-1 0,0 1 0,0-1 0,0 1 0,0-1 0,1 0 0,-1 1 0,0-1 0,1 0 0,-1 0 0,1 0 0,-1 0 0,1 0 0,0 0 0,-1 0 0,1 0 0,0-1 0,0 1 0,-1-1 0,1 1 0,2-1 0,7 2 0,-1-2 0,0 1 0,1-1 0,-1-1 0,1 0 0,-1 0 0,0-1 0,18-6 0,21-3 0,-48 11 0,1 0 0,-1-1 0,0 1 0,0 0 0,0 1 0,0-1 0,0 0 0,0 0 0,0 0 0,0 1 0,0-1 0,1 0 0,-1 1 0,0-1 0,0 1 0,-1-1 0,1 1 0,0 0 0,0-1 0,0 1 0,0 0 0,0-1 0,-1 1 0,1 0 0,0 0 0,-1 0 0,1 0 0,-1 0 0,2 1 0,-1 0 0,0 0 0,0-1 0,0 1 0,1 0 0,-1-1 0,0 1 0,1-1 0,0 0 0,-1 1 0,1-1 0,0 0 0,3 2 0,-2-2-122,-1 0 1,1 0-1,-1 0 1,1 0-1,0 0 0,0 0 1,-1-1-1,1 1 1,0-1-1,0 0 0,0 0 1,-1 0-1,1 0 1,0-1-1,0 1 0,-1-1 1,6-1-1,-6 1-97,-1-1 1,1 0-1,-1 0 0,1 0 0,-1 0 0,0 0 0,0 0 0,0 0 0,0 0 1,0 0-1,0 0 0,0 0 0,-1-1 0,0 1 0,1 0 0,-1-1 0,0 1 1,0 0-1,0 0 0,0-1 0,-1-3 0,-2-25-6043,-6-6-2541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46:16.252"/>
    </inkml:context>
    <inkml:brush xml:id="br0">
      <inkml:brushProperty name="width" value="0.025" units="cm"/>
      <inkml:brushProperty name="height" value="0.025" units="cm"/>
    </inkml:brush>
  </inkml:definitions>
  <inkml:trace contextRef="#ctx0" brushRef="#br0">1 0 17873,'0'0'14894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2:41.735"/>
    </inkml:context>
    <inkml:brush xml:id="br0">
      <inkml:brushProperty name="width" value="0.025" units="cm"/>
      <inkml:brushProperty name="height" value="0.025" units="cm"/>
    </inkml:brush>
  </inkml:definitions>
  <inkml:trace contextRef="#ctx0" brushRef="#br0">7526 771 8040,'0'0'58,"2"-10"54,1-1-150,14-64 1971,-16 72-1845,-1-1 0,1 1 0,-1 0 0,0-1 0,0 1 0,0 0 0,0-1 0,-1 1 0,1 0 0,-1 0 0,0 0 0,0-1 0,0 1 0,0 0 0,-1 0 0,1 0 0,-1 0 0,0 1 0,1-1 0,-5-4 0,-6 0-64,0 2 0,-1 0 0,1 0 0,-1 1 0,0 0 0,0 1 0,-1 1 0,1 0 0,-18 0 0,5 0-24,-243-28-96,-418-58 491,1-3 1541,-3 33-1658,123 11-309,-315-61-304,115 10 343,-4 54 212,544 47 354,-367 50-1,475-32-690,1 4 0,1 5-1,1 6 1,-201 91 0,276-107 63,1 1 0,0 2 0,2 2 0,1 1 0,1 2 0,-42 44 0,62-56 48,1 0 0,1 1 0,1 0 0,0 2 0,1-1 0,1 1 0,1 1 0,0-1-1,2 2 1,0-1 0,2 1 0,0 0 0,1 0 0,1 0 0,0 26 0,3-28 41,1 1 1,1-1-1,0-1 1,2 1-1,0 0 1,1-1-1,1 0 1,1 0-1,14 29 1,-7-24-1,1 0 0,0-1 0,2-1 0,0 0 0,1-1 0,25 20 0,6-1 1,1-3 0,2-2 0,1-2 0,2-3 0,76 30 1,33 2-32,3-6 1,2-8-1,305 44 1,535-10 14,1165-53 1550,-1750-29-1191,773-29 268,-8-85-525,-1182 114-121,103-13 9,-1-5 0,190-59 1,-285 73-9,0-1 1,-1 0 0,1-1 0,-1 0 0,-1-1 0,1-1 0,-2 0-1,20-18 1,-28 23 1,1-1 0,0 1 0,-1-1-1,0 0 1,0 0 0,0 0-1,-1 0 1,0-1 0,0 1 0,0 0-1,0-1 1,-1 0 0,0 1 0,0-1-1,-1 0 1,0 0 0,0 0 0,0 1-1,0-1 1,-1 0 0,0 0-1,0 1 1,-1-1 0,0 1 0,-3-9-1,-3-2 28,-1 1 0,0-1 0,-1 1 0,-1 1 0,0 0 0,-1 1-1,-1 0 1,0 0 0,-21-14 0,-144-91 344,175 115-370,-451-232 335,-21 32-32,344 149-225,-669-241 32,603 238-162,-2 8 0,-242-26 0,-224 36-1739,215 40-2455,31 6-3265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13.890"/>
    </inkml:context>
    <inkml:brush xml:id="br0">
      <inkml:brushProperty name="width" value="0.025" units="cm"/>
      <inkml:brushProperty name="height" value="0.025" units="cm"/>
    </inkml:brush>
  </inkml:definitions>
  <inkml:trace contextRef="#ctx0" brushRef="#br0">2124 72 12107,'-149'-14'2372,"0"7"0,-270 22 1,296-4-1978,-152 19-159,229-22-163,0 2 0,0 2 0,-83 35 0,92-29 8,0 2 1,1 1-1,1 1 0,1 2 0,1 2 1,1 1-1,1 1 0,2 2 1,1 1-1,-31 44 0,33-37-65,3 2 1,1 0-1,1 1 0,3 1 1,2 1-1,1 1 0,2 0 0,2 0 1,-5 55-1,10-51-4,2 0 0,2 0 0,3 0 0,1 0-1,3 0 1,20 87 0,-17-105-4,1-1 1,2 0-1,1 0 0,2-1 0,0 0 0,2-2 1,1 0-1,1 0 0,1-2 0,1 0 0,38 34 1,-23-31 12,1 0 0,1-3 0,1-1 0,2-1 0,0-3 0,1-1 0,0-2 1,1-2-1,1-1 0,1-3 0,64 7 0,-43-9 5,0-4 0,0-3-1,1-2 1,-1-4 0,0-2-1,0-3 1,76-22 0,-47 2-11,-2-4 0,-1-4 0,-3-4 1,94-60-1,-46 15 35,213-181 0,-106 40 48,-209 190-78,-1 0 0,-2-2 0,-1-2 0,35-68-1,-57 94-3,0-1-1,-2 0 0,0-1 1,-1 1-1,0-1 0,-2 0 1,0 0-1,0-26 0,-3 32 34,0-1 0,-1 0 0,-1 1 0,0-1 0,-1 1 0,-1 0 0,0 0 0,0 0 0,-1 0 0,0 1 0,-1-1-1,-15-19 1,-4-1 74,-2 2-1,-1 1 0,-2 1 1,0 1-1,-2 2 0,-1 1 0,-62-34 1,28 23 8,-1 4 1,-2 2 0,-95-25 0,59 28 124,-1 4 0,-169-12 0,-222 26 567,388 13-571,0 4 1,1 5 0,0 4-1,1 6 1,-144 50 0,221-62-275,-1 1 0,2 1 0,0 2 0,0 1 0,2 1 0,0 2 0,1 0 0,1 2 1,1 1-1,1 1 0,2 1 0,0 1 0,1 1 0,2 0 0,1 2 0,1 0 0,1 1 0,-19 54 0,18-29-552,2 1-1,2 1 1,3 0-1,2 1 0,3 0 1,3 0-1,2 0 1,2 0-1,3 0 0,23 105 1,21 8-4503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7:04.320"/>
    </inkml:context>
    <inkml:brush xml:id="br0">
      <inkml:brushProperty name="width" value="0.025" units="cm"/>
      <inkml:brushProperty name="height" value="0.025" units="cm"/>
    </inkml:brush>
  </inkml:definitions>
  <inkml:trace contextRef="#ctx0" brushRef="#br0">135 1220 16560,'-96'333'692,"83"-264"-555,2 1 1,-3 131 0,14-197-101,0 0 0,0 0-1,0 0 1,1 0 0,-1 0 0,1 0 0,0-1 0,0 1 0,1 0 0,-1 0 0,3 4 0,-4-8-12,1 1 0,-1 0 1,1-1-1,-1 1 0,1-1 1,0 1-1,-1-1 0,1 1 1,0-1-1,-1 0 0,1 1 1,0-1-1,-1 0 1,1 1-1,0-1 0,0 0 1,-1 0-1,1 0 0,0 0 1,0 0-1,0 0 0,-1 0 1,2 0-1,1-1 55,0 1 0,-1-1 0,1 0 0,-1-1 1,0 1-1,1 0 0,-1-1 0,0 1 0,0-1 0,4-2 0,14-17 517,-1-1 0,0-1 0,21-34 0,-15 20-214,183-260 914,189-265-470,30 19-3357,-210 291-4180,-118 131-438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29.919"/>
    </inkml:context>
    <inkml:brush xml:id="br0">
      <inkml:brushProperty name="width" value="0.025" units="cm"/>
      <inkml:brushProperty name="height" value="0.025" units="cm"/>
    </inkml:brush>
  </inkml:definitions>
  <inkml:trace contextRef="#ctx0" brushRef="#br0">0 85 12716,'0'0'4959,"10"-7"-4761,-4 2-166,-2 2-16,0 0 0,0 0 0,0 0 0,1 1 0,-1-1 0,1 1 0,-1 0 0,1 0 0,0 1 0,0-1 0,0 1 0,0 0 0,0 1 0,0-1 0,0 1 0,6 0 0,370 59 64,516-22 975,-576-33 138,2334-32-126,1430-46-597,-3932 77-446,-44 0 36,177-17 0,-276 12-139,29-4 260,-37 6-238,-1-1 0,0 1 0,1 0 0,-1-1 0,1 1 0,-1-1 1,0 1-1,1-1 0,-1 0 0,0 0 0,1 0 0,-1 1 1,0-1-1,0 0 0,0 0 0,0-1 0,0 1 0,0 0 1,1-2-1,-2 3-121,0-1 1,0 1-1,0 0 1,0 0-1,0-1 1,0 1-1,0 0 1,0 0-1,0 0 1,0-1-1,0 1 1,0 0-1,0 0 1,0-1-1,0 1 1,0 0-1,0 0 1,-1 0-1,1-1 1,0 1-1,0 0 1,0 0-1,0 0 1,0 0-1,-1-1 1,1 1-1,0 0 1,0 0-1,0 0 1,-1 0-1,1 0 1,0 0-1,0 0 1,0-1-1,-1 1 1,1 0-1,0 0 1,0 0-1,-1 0 1,1 0-1,0 0 1,0 0-1,-1 0 1,-8-2-11466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37.837"/>
    </inkml:context>
    <inkml:brush xml:id="br0">
      <inkml:brushProperty name="width" value="0.025" units="cm"/>
      <inkml:brushProperty name="height" value="0.025" units="cm"/>
    </inkml:brush>
  </inkml:definitions>
  <inkml:trace contextRef="#ctx0" brushRef="#br0">0 111 9577,'10'-3'699,"43"-15"303,1 4 0,0 1-1,92-9 1,183 1 978,-271 19-1726,829 24 1872,-210 4-1065,-207-31-869,588 17 822,20 6 183,1-62-909,414-3 1826,-1416 51-1771,0 3 1,0 3 0,-1 4 0,132 41-1,-186-49-322,0-2 0,23 3 0,-13-3-2157,-1 2-3670,-20-2-3189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6.804"/>
    </inkml:context>
    <inkml:brush xml:id="br0">
      <inkml:brushProperty name="width" value="0.025" units="cm"/>
      <inkml:brushProperty name="height" value="0.025" units="cm"/>
    </inkml:brush>
  </inkml:definitions>
  <inkml:trace contextRef="#ctx0" brushRef="#br0">62 1 7495,'0'0'15823,"-5"9"-14339,-3 2-1060,2-4 64,0 1-1,0 1 1,1-1 0,0 1 0,0 0 0,-5 14-1,10-22-551,0-1-1,0 1 0,0-1 0,0 1 0,0-1 0,1 1 0,-1-1 0,0 1 0,0-1 1,0 1-1,0-1 0,0 0 0,1 1 0,-1-1 0,0 1 0,0-1 0,1 0 0,-1 1 1,0-1-1,1 1 0,-1-1 0,0 0 0,1 0 0,-1 1 0,0-1 0,1 0 0,-1 0 1,1 1-1,-1-1 0,1 0 0,-1 0 0,0 0 0,1 1 0,26 2-3160,31-6-1553,-52 2 4706,-6 1 83,1-1 1,0 1 0,0 0-1,-1 0 1,1-1-1,0 1 1,0 0 0,-1 0-1,1 0 1,0 0-1,0 0 1,-1 0 0,1 0-1,0 0 1,0 0-1,-1 1 1,1-1 0,0 0-1,0 0 1,-1 1 0,1-1-1,0 0 1,-1 1-1,1-1 1,0 0 0,-1 1-1,1-1 1,0 1-1,-1 0 1,1-1 0,-1 1-1,1-1 1,0 2-1,-2 0 107,1 0-1,-1-1 1,1 1-1,-1 0 0,0-1 1,0 1-1,0 0 1,0-1-1,0 1 0,0-1 1,0 0-1,0 1 0,-3 1 1,-57 48 3845,57-49-3681,-3 4 177,4-4-415,0 1 1,1-1-1,-1 0 1,0 0-1,0 0 1,0-1-1,-1 1 1,1-1-1,0 0 1,-1 1-1,-5 0 1,10-24-7060,10 1 801,1-5-4719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46.932"/>
    </inkml:context>
    <inkml:brush xml:id="br0">
      <inkml:brushProperty name="width" value="0.025" units="cm"/>
      <inkml:brushProperty name="height" value="0.025" units="cm"/>
    </inkml:brush>
  </inkml:definitions>
  <inkml:trace contextRef="#ctx0" brushRef="#br0">2167 149 6822,'-19'-2'278,"0"0"0,0-2-1,1 0 1,-1-1-1,1-1 1,0 0 0,1-2-1,-1 0 1,1-1-1,-29-20 1,31 19-248,0 2-1,0 0 1,-1 1-1,0 0 1,0 1-1,0 1 1,-1 1-1,0 0 1,0 1 0,0 1-1,0 1 1,-1 0-1,1 1 1,0 1-1,-23 4 1,-26 6 619,0 4 0,-101 35 0,99-27 70,-170 47 1005,-101 33 534,305-91-2203,1 2-1,0 2 0,1 1 1,1 1-1,1 2 0,0 1 0,2 1 1,0 2-1,-36 40 0,50-48-58,0 2 0,2 0 0,0 0-1,0 1 1,2 0 0,0 1 0,-8 28 0,13-32 4,1-1 1,1 1 0,0-1-1,2 1 1,-1 0 0,2 0 0,0 0-1,1 0 1,1 0 0,0-1 0,5 17-1,-1-11-14,2-1 1,0 0-1,1 0 0,1 0 0,1-1 0,1-1 1,0 0-1,2-1 0,0 0 0,0-1 0,2 0 0,17 12 1,-2-2 52,2-3 1,0 0 0,2-3 0,0 0-1,61 22 1,-23-16 5,1-4-1,1-3 1,1-4-1,0-3 1,1-3-1,0-3 1,0-4 0,0-3-1,114-16 1,-51-6-43,-1-7 1,-2-5 0,-1-6-1,163-73 1,-252 94-2,0-1 0,-2-3 0,0-1-1,-2-2 1,53-44 0,-83 61 70,-1-1 0,-1-1 0,0 0 0,0-1 0,-1 1 0,-1-2 0,0 0 0,-1 0 0,0 0 0,-1-1-1,-1 0 1,0-1 0,-1 1 0,-1-1 0,0 0 0,-1 0 0,-1 0 0,-1 0 0,0-1 0,-2-25 0,-2 27 42,0 1-1,0 1 1,-1-1 0,-1 0-1,-1 1 1,0 0 0,0 0-1,-1 1 1,-1-1 0,0 1 0,-1 1-1,0 0 1,0 0 0,-1 1-1,-13-10 1,-8-5-11,-1 1-1,0 2 1,-2 1 0,-48-22-1,9 11-38,0 4 0,-2 3 0,-1 3 0,-1 4 0,-88-10-1,35 14 396,0 6 0,-174 11 0,228 3-449,1 3-1,0 3 1,1 3-1,1 4 1,0 3 0,2 3-1,0 3 1,2 3-1,-72 45 1,80-38-775,2 3 0,1 3 0,3 2-1,1 2 1,-82 98 0,20 6-2890,12 2-1902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3:59.737"/>
    </inkml:context>
    <inkml:brush xml:id="br0">
      <inkml:brushProperty name="width" value="0.025" units="cm"/>
      <inkml:brushProperty name="height" value="0.025" units="cm"/>
    </inkml:brush>
  </inkml:definitions>
  <inkml:trace contextRef="#ctx0" brushRef="#br0">241 0 12172,'0'0'2146,"-2"8"-1890,0-5-240,2-1 0,-1 1 0,0 0 0,0-1 0,1 1 0,-1 0 0,1 0 0,0 0 0,0-1 0,0 1 0,1 5 0,0-5 46,1 1 0,0 0 1,-1-1-1,1 0 0,0 1 1,1-1-1,-1 0 0,0 0 0,1 0 1,0 0-1,4 3 0,13 10 67,1 0-1,0-2 0,1-1 0,1 0 1,0-2-1,0 0 0,1-2 0,1 0 1,-1-2-1,1-1 0,37 5 1,27-2 194,174-4 1,-211-6-210,427-28 361,-243 11-320,-78 7-89,512-25 68,-455 34-87,240 28 0,-338-15 1816,-368-28-1376,64 1-771,71 11 200,-1052-14-121,363 102 391,292-20-131,254-42-45,247-18-90,17 1-387,20 1-101,117 9-60,0-6 1,154-12-1,286-46-69,-254 17 736,491-12 536,-301 22-371,-467 20-166,53-2 74,138-25 0,-228 25-53,-19 2 243,-27 1 244,-77 4-1412,-196 28 1,-108 47-5876,181-27-1859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2.122"/>
    </inkml:context>
    <inkml:brush xml:id="br0">
      <inkml:brushProperty name="width" value="0.025" units="cm"/>
      <inkml:brushProperty name="height" value="0.025" units="cm"/>
    </inkml:brush>
  </inkml:definitions>
  <inkml:trace contextRef="#ctx0" brushRef="#br0">1 151 12908,'186'14'1553,"250"-11"-1,186-46 468,90-3-1732,417 54-213,-327 4 59,903-11 2246,-1660-1-2349,17 1-19,1-2 1,-1-3-1,97-20 1,-156 24-156,-1-1 1,1 0 0,0 0 0,-1 0 0,1 0 0,-1 0 0,1 0 0,-1-1 0,0 0 0,0 1-1,1-1 1,-1 0 0,2-2 0,-4 3-103,1 0 0,0 0 1,-1 0-1,1-1 0,-1 1 0,1 0 0,-1 0 0,0 0 0,1-1 1,-1 1-1,0 0 0,0 0 0,0-1 0,0 1 0,0 0 0,0-1 1,0 1-1,-1 0 0,1-3 0,-11-20-6460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5:05.890"/>
    </inkml:context>
    <inkml:brush xml:id="br0">
      <inkml:brushProperty name="width" value="0.025" units="cm"/>
      <inkml:brushProperty name="height" value="0.025" units="cm"/>
    </inkml:brush>
  </inkml:definitions>
  <inkml:trace contextRef="#ctx0" brushRef="#br0">4133 430 10794,'-13'-5'1084,"-118"-47"-52,-2 6 0,-260-53 0,-301-5-477,354 55 1368,135 16-1427,-272-9 0,362 43-306,0 4-1,1 5 1,0 6-1,0 4 1,-181 57-1,201-45-72,2 5-1,-146 79 1,192-89-21,2 1-1,0 3 1,2 1 0,2 2-1,1 2 1,-58 69 0,84-88-116,1 0 1,1 1 0,0 0-1,1 1 1,1 0-1,1 0 1,1 1-1,1 0 1,-6 29-1,10-37 16,1 2 0,0-1 1,0 0-1,1 0 0,1 0 0,0 0 0,1 0 0,1 0 0,0 0 0,0-1 0,1 1 0,1-1 0,0 0 0,1 0 0,0 0 0,9 11 0,2-2 8,0 0-1,2-1 1,0-1-1,2-1 1,0-1 0,1-1-1,0 0 1,38 18-1,12 1-29,122 42-1,-48-31 71,2-6 0,259 35 0,313-10 39,-659-61-79,1430 23 300,-1132-45-259,404-73 1,-738 87-46,177-40 1,-182 38 63,0 0 1,-1-2-1,0 0 1,0-1 0,-1-1-1,0-1 1,28-22 0,-40 27 8,0 1 0,0-1 1,-1-1-1,0 1 1,0-1-1,0 0 0,-1 0 1,0 0-1,-1 0 1,0-1-1,0 1 0,0-1 1,-1 0-1,2-9 1,-3 5 46,0 0 1,-1-1 0,0 1 0,-1-1 0,0 1-1,-1 0 1,0 0 0,-6-18 0,-4-1 52,-1 1 0,-1 0 0,-1 1 1,-2 1-1,-1 0 0,-24-28 0,-4 2-147,-3 2-1,-2 3 1,-1 2-1,-3 2 0,-75-46 1,11 18 7,-215-96 0,206 115-162,-3 7 1,-1 5-1,-202-36 1,140 47-3608,-369-8 0,313 38-3257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02.981"/>
    </inkml:context>
    <inkml:brush xml:id="br0">
      <inkml:brushProperty name="width" value="0.025" units="cm"/>
      <inkml:brushProperty name="height" value="0.025" units="cm"/>
    </inkml:brush>
  </inkml:definitions>
  <inkml:trace contextRef="#ctx0" brushRef="#br0">1 26 16432,'0'0'2087,"13"-4"-2007,33-4-649,-1 1 1,1 3-1,68 2 1,1127 82 1838,-1131-69-1141,951 90 829,1-32-577,-732-53-203,178 5-25,-1892-9 381,312 3 278,-312-21-631,1351 3-168,16-2-175,50-4-151,0 2 1,50-4 0,-24 3 218,2566-200-680,-1557 203 1228,-2138 65-3494,-6 46 2481,911-88-86,-1114 123-3236,828-91 1041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14.317"/>
    </inkml:context>
    <inkml:brush xml:id="br0">
      <inkml:brushProperty name="width" value="0.025" units="cm"/>
      <inkml:brushProperty name="height" value="0.025" units="cm"/>
    </inkml:brush>
  </inkml:definitions>
  <inkml:trace contextRef="#ctx0" brushRef="#br0">1836 172 7976,'-9'-5'459,"-9"-4"-780,-2 0 1,1 1 0,-1 2-1,0 0 1,0 0 0,-1 2 0,0 1-1,-22-1 1,11 3 637,-15-1 2070,0 2 1,-63 9-1,175-4 74,110-5-1861,596-19 1378,391-43-389,-608 39-1459,554 5-87,-1384 38 126,110-4-87,-1309 15-23,1104-31-43,-971-39 261,1331 38-265,-200-18 220,-234 10-1,438 9-246,0 0 4,0 0 1,0 1-1,1-1 0,-1 1 0,0 0 1,1 1-1,-1 0 0,1 0 0,0 0 1,-9 5-1,14-7-3,1 0 0,-1 1 0,1-1 1,-1 0-1,1 0 0,0 1 0,-1-1 0,1 0 0,0 1 0,-1-1 0,1 0 1,0 1-1,-1-1 0,1 1 0,0-1 0,0 1 0,-1-1 0,1 0 1,0 1-1,0-1 0,0 1 0,0-1 0,0 1 0,-1-1 0,1 1 0,0-1 1,0 1-1,0-1 0,0 1 0,0-1 0,1 1 0,-1-1 0,0 1 1,0-1-1,0 1 0,0-1 0,1 1 0,-1-1 0,0 1 0,0-1 0,1 0 1,-1 1-1,0-1 0,1 1 0,-1-1 0,0 0 0,1 1 0,21 11-436,17 2 365,1-2 0,-1-2 0,2-2 0,45 4 0,170 3-307,-179-13 360,1106 9 329,-830-12-241,1445-9-1257,-1687 5 379,-162 1 849,-74 5 1,38 1 77,-719 44 848,454-19-566,-1010 82 341,11 92-2327,837-76-2495,282-58-230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6:37.206"/>
    </inkml:context>
    <inkml:brush xml:id="br0">
      <inkml:brushProperty name="width" value="0.025" units="cm"/>
      <inkml:brushProperty name="height" value="0.025" units="cm"/>
    </inkml:brush>
  </inkml:definitions>
  <inkml:trace contextRef="#ctx0" brushRef="#br0">115 92 9577,'-10'-4'1105,"2"1"-862,-50-21 1528,56 23-1624,-1 0 1,1-1 0,-1 1-1,1 0 1,0-1 0,0 0-1,0 1 1,-1-1 0,2 0-1,-1 0 1,0 0 0,0 0-1,1 0 1,-1-1-1,1 1 1,-1 0 0,1-1-1,0 1 1,0-1 0,-1-4-1,2 6-130,1 0-1,-1 0 0,1 0 1,-1 0-1,1 1 0,-1-1 1,1 0-1,0 0 1,-1 0-1,1 1 0,0-1 1,0 1-1,0-1 0,-1 0 1,1 1-1,0-1 0,0 1 1,0 0-1,0-1 0,0 1 1,0 0-1,0-1 1,0 1-1,0 0 0,0 0 1,0 0-1,0 0 0,0 0 1,0 0-1,0 0 0,1 0 1,40 2 476,-39-1-458,29 4 153,0 1-1,36 13 1,21 5-207,83 7-865,193 10 0,182-16 2719,-285-16-604,952 52 417,372 14-1764,806-10 1595,-926-28-1058,-287-8 2216,-1154-29-2578,-18-1-42,0 1 0,0 0-1,-1 0 1,1 1-1,0 0 1,0 0-1,0 1 1,9 2 0,-15-3-32,-1-1 1,0 1 0,0-1 0,0 1-1,0-1 1,0 1 0,0-1 0,0 1-1,0-1 1,0 1 0,0-1 0,-1 1-1,1-1 1,0 0 0,0 1 0,0-1-1,0 1 1,-1-1 0,1 1 0,0-1-1,0 0 1,-1 1 0,1-1-1,0 0 1,-1 1 0,1-1 0,-1 0-1,1 1 1,0-1 0,-1 0 0,1 0-1,-1 1 1,1-1 0,0 0 0,-1 0-1,1 0 1,-1 0 0,1 0 0,-1 0-1,1 0 1,-1 0 0,0 0 0,-22 11-751,11-7-1039,-1 0 0,0-1-1,-24 3 1,-5-5-7394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0.157"/>
    </inkml:context>
    <inkml:brush xml:id="br0">
      <inkml:brushProperty name="width" value="0.025" units="cm"/>
      <inkml:brushProperty name="height" value="0.025" units="cm"/>
    </inkml:brush>
  </inkml:definitions>
  <inkml:trace contextRef="#ctx0" brushRef="#br0">1 315 7815,'0'0'4292,"12"2"-3800,48 8 491,0-3 1,79 0 0,137-15-530,421-53 148,-178 11 1460,685-8-801,2 39-1238,-1014 17 44,2133-10 88,-2305 12-127,43 0 406,81-10 0,-126 8-259,-1-1 0,0-1 0,0 0 1,0-1-1,-1-1 0,1-1 0,-1 0 0,-1-2 0,23-14 1,-20 8 244,-4 4-1964,-3 2-4641,11-6-2890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38.736"/>
    </inkml:context>
    <inkml:brush xml:id="br0">
      <inkml:brushProperty name="width" value="0.025" units="cm"/>
      <inkml:brushProperty name="height" value="0.025" units="cm"/>
    </inkml:brush>
  </inkml:definitions>
  <inkml:trace contextRef="#ctx0" brushRef="#br0">291 175 6502,'-59'-7'1706,"15"3"407,1-2 0,0-2 1,-59-18-1,142 27-621,-18-2-1452,210 1 326,674-15-11,-799 8-216,2205-95 2946,498 105-2449,-2175 16-87,-785-10-548,19 0-6984,108-9 2013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106"/>
    </inkml:context>
    <inkml:brush xml:id="br0">
      <inkml:brushProperty name="width" value="0.025" units="cm"/>
      <inkml:brushProperty name="height" value="0.025" units="cm"/>
    </inkml:brush>
  </inkml:definitions>
  <inkml:trace contextRef="#ctx0" brushRef="#br0">14 51 17585,'0'-8'352,"2"-30"1574,-2 33 402,-2 31-1639,9 439 1981,4-143-2057,-26 288 697,-1-1-404,15-581-994,2 0 1,0 0 0,2 0-1,1 0 1,1 0-1,1 0 1,14 36 0,-18-78-10788,-2-11-421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7.850"/>
    </inkml:context>
    <inkml:brush xml:id="br0">
      <inkml:brushProperty name="width" value="0.025" units="cm"/>
      <inkml:brushProperty name="height" value="0.025" units="cm"/>
    </inkml:brush>
  </inkml:definitions>
  <inkml:trace contextRef="#ctx0" brushRef="#br0">85 0 12684,'0'0'8904,"-5"10"-7211,-15 41 912,-26 103 0,45-152-2575,-3 15 114,1-1-1,0 1 0,0 18 0,3-34-148,1-1-1,-1 0 0,0 0 1,0 0-1,1 0 0,-1 0 1,0 0-1,0 0 0,1 0 1,-1 0-1,0 1 0,1-1 1,-1 0-1,0 0 1,1-1-1,-1 1 0,0 0 1,0 0-1,1 0 0,-1 0 1,0 0-1,1 0 0,-1 0 1,0 0-1,0 0 0,1-1 1,-1 1-1,0 0 1,0 0-1,1 0 0,-1-1 1,0 1-1,0 0 0,0 0 1,1-1-1,-1 1 0,0 0 1,0 0-1,0-1 0,0 1 1,0 0-1,1-1 1,10-10-554,-6-1-208,-1-1 0,0 1-1,-1-1 1,0 0-1,1-17 1,-3 22 797,-1 10 695,0 1-632,0-1 0,0 1-1,0 0 1,0-1 0,0 1-1,0-1 1,1 1-1,0-1 1,-1 1 0,1-1-1,0 1 1,0-1 0,0 0-1,0 1 1,1-1 0,-1 0-1,3 4 1,-1-5-56,0 1 1,0-1 0,0 1-1,0-1 1,0 0-1,0 0 1,0 0 0,0-1-1,0 1 1,1-1-1,-1 1 1,0-1 0,0 0-1,4-1 1,2 0 18,0 0 0,-1 0 0,1-1 0,-1-1 0,1 1 0,-1-1-1,0-1 1,0 0 0,0 0 0,-1 0 0,1-1 0,-1 0 0,0 0 0,0-1 0,-1 0 0,0 0 0,0-1 0,0 0 0,-1 0 0,0 0 0,0 0-1,5-12 1,-10 18 211,-5 10 70,1 0-272,-2 0 208,2 0 1,-1 0-1,1 0 0,0 1 0,1-1 0,0 1 0,1 0 1,0 0-1,-1 13 0,3-22-263,0 0 0,1-1 1,-1 1-1,1 0 0,-1-1 0,1 1 1,0 0-1,-1-1 0,1 1 0,-1-1 0,1 1 1,0-1-1,0 1 0,-1-1 0,1 0 1,0 1-1,0-1 0,-1 0 0,1 1 0,0-1 1,0 0-1,0 0 0,-1 0 0,1 0 1,0 0-1,0 0 0,0 0 0,0 0 0,-1 0 1,1 0-1,0 0 0,0-1 0,0 1 1,-1 0-1,1-1 0,0 1 0,1-1 0,34-11-115,3-14-742,-31 19 452,0 1 0,1 0 1,0 0-1,0 1 0,0 0 1,1 1-1,0 0 0,0 0 0,0 1 1,12-2-1,-22 6 414,1 0 1,0 0-1,-1 0 0,1 0 0,-1 0 0,1 1 1,-1-1-1,0 0 0,0 0 0,1 1 1,-1-1-1,0 0 0,0 1 0,0-1 0,0 0 1,0 0-1,-1 1 0,1-1 0,0 0 1,-1 2-1,0-2 47,1 1-1,0 0 1,0-1 0,0 1-1,-1 0 1,1-1 0,1 1 0,-1 0-1,0-1 1,0 1 0,1 0 0,-1-1-1,2 3 1,1-3-117,1 0 1,0 0 0,0 0-1,0-1 1,0 0-1,0 0 1,0 0-1,0 0 1,1 0-1,-2-1 1,1 0-1,8-2 1,-8 1-128,1 1 0,-1 0 1,0 1-1,1-1 0,-1 1 0,0 0 1,9 0-1,-11 1 164,-1-1 0,1 1 0,0 0 0,0 0 0,-1 0-1,1 0 1,0 0 0,-1 0 0,1 0 0,-1 0 0,1 1 0,-1-1 0,0 1 0,0-1-1,1 1 1,-1-1 0,0 1 0,0 0 0,-1 0 0,1-1 0,0 1 0,0 3 0,3 7 126,-2-1-1,1 0 1,-2 1 0,1-1 0,-2 1 0,1-1 0,-2 1 0,-1 17 0,1-22 23,0-1-1,0 1 1,-1-1 0,1 1 0,-1-1 0,-1 0 0,1 0-1,-1 0 1,0 0 0,-1 0 0,1 0 0,-1-1 0,0 0-1,0 0 1,-1 0 0,-6 5 0,11-9-115,-1 0 0,0-1 1,0 1-1,1 0 0,-1-1 0,0 1 1,0-1-1,0 1 0,0-1 0,0 1 1,0-1-1,0 1 0,0-1 0,0 0 0,0 0 1,0 0-1,0 1 0,0-1 0,0 0 1,-1 0-1,1-1 0,0 1 0,0 0 1,0 0-1,0 0 0,0-1 0,0 1 1,0 0-1,0-1 0,-1 0 0,0-1-16,1 0 0,0 0 0,0 0-1,0 1 1,0-1 0,0 0-1,1 0 1,-1 0 0,1-1-1,-1 1 1,1 0 0,0 0 0,-1 0-1,1-3 1,0-5-182,1 0 1,0 1-1,0-1 0,1 0 1,0 1-1,4-12 0,4 3 0,0 0-1,2 1 1,0 1 0,1 0-1,0 0 1,21-17-1,-13 12 243,34-44 0,-51 55 254,-16 17-186,-16 18 123,27-24-230,-19 24 647,19-24-623,0 0-1,0 0 1,0 0-1,1 0 0,-1 0 1,0 1-1,1-1 1,-1 0-1,1 1 0,-1-1 1,1 0-1,0 1 1,0-1-1,-1 0 0,1 1 1,0-1-1,0 0 1,0 1-1,1 1 0,3-2 10,1 0 0,-1-1-1,0 1 1,1-1 0,-1 0-1,0 0 1,8-1 0,-10 0-39,6 0-39,-1 0 0,1-1 0,-1 0 1,0-1-1,14-6 0,-15 6-50,1 0 0,-1 0 0,1 1 0,0 0 1,-1 0-1,1 1 0,12-2 0,-18 4 72,0 0-1,-1 0 1,1 0-1,-1 0 1,1 0 0,-1 0-1,1 0 1,-1 0 0,0 0-1,1 0 1,-1 0 0,0 0-1,0 0 1,0 0-1,0 0 1,0 1 0,0-1-1,0 0 1,0 0 0,0 0-1,-1 1 1,1 0 45,-1-1 0,1 1 1,0 0-1,0-1 0,0 1 0,0-1 0,0 1 1,0 0-1,1-1 0,-1 1 0,0-1 1,1 1-1,0 0 0,-1-1 0,1 1 1,0-1-1,1 2 0,3-2-61,-1 0 0,1 0-1,0-1 1,0 1 0,0-1 0,0 0 0,0-1-1,0 0 1,0 1 0,0-1 0,9-3-1,27-4-3257,-36 11-3417,0 1-742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2.764"/>
    </inkml:context>
    <inkml:brush xml:id="br0">
      <inkml:brushProperty name="width" value="0.025" units="cm"/>
      <inkml:brushProperty name="height" value="0.025" units="cm"/>
    </inkml:brush>
  </inkml:definitions>
  <inkml:trace contextRef="#ctx0" brushRef="#br0">57 166 14542,'-9'-3'2274,"-26"-9"-1425,23 4-315,14 2-119,18-2 4,-19 8-410,180-41 1784,1 9 1,297-15-1,378 38-2298,-782 10 557,991 69 804,6 0 141,-876-69-2129,-195-1 1127,1 0 0,0 0 0,-1 0 0,1 0 0,0 0 0,-1 0 0,1-1 0,-1 1 1,1-1-1,0 1 0,-1-1 0,1 1 0,2-3 0,-4 3 9,0-1 0,-1 1 0,1-1 0,0 1 1,0-1-1,-1 1 0,1-1 0,-1 1 0,1-1 0,0 1 0,-1 0 1,1-1-1,-1 1 0,1 0 0,-1-1 0,1 1 0,-1 0 0,1-1 1,-1 1-1,1 0 0,-1 0 0,0 0 0,1 0 0,-1 0 0,1-1 1,-1 1-1,1 0 0,-1 0 0,0 0 0,1 1 0,-1-1 1,1 0-1,-1 0 0,1 0 0,-2 0 0,-106-6-1515,184 13-10281,-35-7 4041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124"/>
    </inkml:context>
    <inkml:brush xml:id="br0">
      <inkml:brushProperty name="width" value="0.025" units="cm"/>
      <inkml:brushProperty name="height" value="0.025" units="cm"/>
    </inkml:brush>
  </inkml:definitions>
  <inkml:trace contextRef="#ctx0" brushRef="#br0">0 9 18706,'0'0'3261,"12"-1"-2262,115-6-291,-1 6 0,242 29 0,-366-28-717,15 3-83,0 0-1,0 1 0,26 10 0,-40-13 71,0 0 0,0 1 0,0 0-1,0-1 1,0 1 0,-1 0 0,1 0-1,-1 1 1,1-1 0,-1 0 0,3 5 0,-4-6 9,0 1 0,0-1 0,-1 1 0,1-1 0,-1 1 0,0-1 0,1 1 0,-1 0 0,0-1 0,0 1 0,0 0 0,0-1 0,0 1 0,0-1 0,0 1 0,-1 0 0,1-1 0,0 1 0,-1-1 0,0 1 0,1-1 0,-1 1 0,0-1 0,-1 3 0,-3 3 18,-1 1 1,0-1-1,0 0 0,0-1 1,-1 1-1,0-1 1,-1-1-1,-11 8 0,-75 38 335,66-37-205,-270 119 3076,145-68-1297,145-61-1992,-28 13 396,35-16-398,0-1 1,-1 0-1,1 1 1,0-1 0,0 1-1,0 0 1,0-1 0,0 1-1,0 0 1,1 0 0,-1 0-1,0 0 1,0-1 0,1 1-1,-1 0 1,0 0-1,1 0 1,-1 0 0,1 1-1,-1-1 1,1 0 0,-1 2-1,7-4-4841,16-11-349,9-15-6890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3.775"/>
    </inkml:context>
    <inkml:brush xml:id="br0">
      <inkml:brushProperty name="width" value="0.025" units="cm"/>
      <inkml:brushProperty name="height" value="0.025" units="cm"/>
    </inkml:brush>
  </inkml:definitions>
  <inkml:trace contextRef="#ctx0" brushRef="#br0">1 597 12107,'0'0'7528,"14"-10"-6002,27-19-661,-2-2 1,68-67-1,74-100-428,-94 99-283,-45 50-108,-27 29-42,1 2 1,24-22-1,-40 39-10,1 1 1,-1 0-1,0-1 0,1 1 0,-1 0 0,0-1 1,1 1-1,-1 0 0,1 0 0,-1-1 0,1 1 1,-1 0-1,1 0 0,-1 0 0,0 0 0,1 0 1,-1 0-1,1 0 0,-1 0 0,1 0 1,-1 0-1,1 0 0,-1 0 0,1 0 0,-1 0 1,1 0-1,-1 0 0,1 0 0,-1 0 0,1 1 1,-1-1-1,1 0 0,-1 0 0,0 1 0,1-1 1,-1 0-1,0 1 0,1-1 0,-1 0 1,0 1-1,1-1 0,-1 0 0,0 1 0,1-1 1,-1 1-1,0-1 0,0 1 0,0-1 0,1 1 1,-1-1-1,0 1 0,0-1 0,0 0 0,0 1 1,0-1-1,0 1 0,0-1 0,0 1 1,0-1-1,0 1 0,0-1 0,-1 1 0,3 44 20,-3-33 49,3 20 70,0 0 1,2-1-1,2 0 0,0 0 1,13 34-1,-13-50-317,0-1-1,1 0 0,0 0 1,1-1-1,12 16 0,-14-21-457,1-1 0,-1 1 1,2-2-1,-1 1 0,1-1 0,0 0 0,0-1 0,0 0 0,11 5 0,20 2-8070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4.474"/>
    </inkml:context>
    <inkml:brush xml:id="br0">
      <inkml:brushProperty name="width" value="0.025" units="cm"/>
      <inkml:brushProperty name="height" value="0.025" units="cm"/>
    </inkml:brush>
  </inkml:definitions>
  <inkml:trace contextRef="#ctx0" brushRef="#br0">64 42 13645,'0'0'3326,"-3"12"-2371,-4 25-405,2 2 0,2-1 0,1 0 0,6 70 0,-1-53-134,-9 109 0,2-132-301,-1 1 0,-2-1 0,-14 41-1,21-73-95,0 0 0,0 0 0,0 0 0,1 0-1,-1 0 1,0 0 0,0-1 0,0 1 0,0 0 0,0 0-1,0 0 1,-1 0 0,1 0 0,0 0 0,0 0-1,0 0 1,0-1 0,0 1 0,0 0 0,0 0-1,0 0 1,0 0 0,0 0 0,0 0 0,0 0-1,0 0 1,0 0 0,0 0 0,0 0 0,-1-1-1,1 1 1,0 0 0,0 0 0,0 0 0,0 0-1,0 0 1,0 0 0,0 0 0,0 0 0,0 0 0,-1 0-1,1 0 1,0 0 0,0 0 0,0 0 0,0 0-1,0 0 1,0 0 0,0 0 0,0 0 0,-1 0-1,1 0 1,0 0 0,0 0 0,-2-20 336,0-27-282,2-15-29,3 0 0,20-119 0,-19 163-33,0-1 1,1 0-1,1 1 1,1 0 0,1 0-1,0 1 1,1 0-1,1 1 1,0 0-1,2 0 1,-1 1 0,2 0-1,27-24 1,-26 30 4,0 0 0,1 2 0,0-1 0,0 2 0,0 0 0,1 1 0,0 1 0,0 0 0,0 1 0,0 0 0,1 2 0,-1 0 0,1 1 0,-1 0 0,22 4 0,-36-4-18,-1 0 0,1 0 0,-1 0 0,1 1 0,0-1 1,-1 0-1,1 1 0,-1-1 0,0 1 0,1 0 0,-1-1 0,1 1 0,-1 0 0,0 0 0,0 0 0,1 0 1,-1 0-1,0 0 0,0 0 0,0 0 0,1 2 0,-2-2 12,1 0 1,-1 1-1,0-1 0,0 0 0,0 0 1,0 1-1,0-1 0,0 0 0,-1 0 1,1 0-1,0 1 0,-1-1 1,1 0-1,-1 0 0,1 0 0,-1 0 1,1 0-1,-1 0 0,0 0 0,-1 2 1,-3 3 124,0 0 0,-1 0 1,0-1-1,-1 1 0,1-1 1,-12 6-1,-53 23 459,-1-3 0,-143 40 0,211-70-593,-4 2-806,13-6-448,8-3-703,34-18-4450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098"/>
    </inkml:context>
    <inkml:brush xml:id="br0">
      <inkml:brushProperty name="width" value="0.025" units="cm"/>
      <inkml:brushProperty name="height" value="0.025" units="cm"/>
    </inkml:brush>
  </inkml:definitions>
  <inkml:trace contextRef="#ctx0" brushRef="#br0">493 0 14157,'0'0'3524,"8"74"-1987,-43-27 65,-9 8-385,-10 9-577,-3 5-223,-3 1-1,1-5-95,5-5-193,7-12 160,8-13-448,11-12-32,11-15-1122,10-8-1184,7-19-1730,0-19-4901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5.460"/>
    </inkml:context>
    <inkml:brush xml:id="br0">
      <inkml:brushProperty name="width" value="0.025" units="cm"/>
      <inkml:brushProperty name="height" value="0.025" units="cm"/>
    </inkml:brush>
  </inkml:definitions>
  <inkml:trace contextRef="#ctx0" brushRef="#br0">1 1 17585,'0'0'2530,"56"13"-160,-26 5-672,6 0-1186,6 4-384,6 3-95,5 1-1,7 0-257,-1 0-1408,1-6-2531,-5-6-5029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006"/>
    </inkml:context>
    <inkml:brush xml:id="br0">
      <inkml:brushProperty name="width" value="0.025" units="cm"/>
      <inkml:brushProperty name="height" value="0.025" units="cm"/>
    </inkml:brush>
  </inkml:definitions>
  <inkml:trace contextRef="#ctx0" brushRef="#br0">72 1504 7783,'0'0'945,"-8"0"459,-12 0-582,-5-1 964,6 1 2162,25-1-3685,0 0 0,0-1 0,0 1 0,-1-1 0,1-1 1,0 1-1,5-5 0,7-1 93,94-49 1049,203-140 1,-213 129-1062,317-214 192,751-464-1099,-1118 716 258,-25 13-382,1 1 1,1 1-1,0 2 0,0 1 0,39-11 1,-80 33-5123,-22 7 749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6.659"/>
    </inkml:context>
    <inkml:brush xml:id="br0">
      <inkml:brushProperty name="width" value="0.025" units="cm"/>
      <inkml:brushProperty name="height" value="0.025" units="cm"/>
    </inkml:brush>
  </inkml:definitions>
  <inkml:trace contextRef="#ctx0" brushRef="#br0">0 83 11563,'0'0'390,"4"-10"-220,-3 7-91,0-1-1,0 0 0,1 0 0,-1 0 0,1 1 0,0-1 0,0 1 0,0-1 0,1 1 0,-1 0 0,1 0 0,0 0 0,-1 0 0,1 0 0,1 1 0,-1-1 0,0 1 0,1 0 0,-1 0 0,1 0 1,-1 1-1,1-1 0,0 1 0,0 0 0,0 0 0,0 0 0,0 0 0,4 0 0,-1 1 113,0 1 1,1 0-1,-2 0 0,1 0 1,0 1-1,0 0 0,0 0 1,-1 0-1,1 1 0,-1 0 1,0 1-1,0-1 0,0 1 1,0 0-1,0 1 0,6 6 1,8 10 109,-1 0-1,29 44 1,-13-16-201,14 9-62,3-1 1,2-3 0,2-3-1,3-1 1,1-4 0,3-2 0,74 39-1,27 9 591,-36-23 63,235 170 0,-149-60-681,198 147 1659,-344-279-1408,167 105-476,-172-123-1939,-20-18-2244,-3-8-4731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7.762"/>
    </inkml:context>
    <inkml:brush xml:id="br0">
      <inkml:brushProperty name="width" value="0.025" units="cm"/>
      <inkml:brushProperty name="height" value="0.025" units="cm"/>
    </inkml:brush>
  </inkml:definitions>
  <inkml:trace contextRef="#ctx0" brushRef="#br0">355 0 14734,'0'0'1858,"-74"56"-737,32-15-577,-2 5 1,-2 4-65,4 0-256,6-5-95,4-6-33,12-7-64,5-9-32,12-10-321,8-12-4675,13-22-129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103"/>
    </inkml:context>
    <inkml:brush xml:id="br0">
      <inkml:brushProperty name="width" value="0.025" units="cm"/>
      <inkml:brushProperty name="height" value="0.025" units="cm"/>
    </inkml:brush>
  </inkml:definitions>
  <inkml:trace contextRef="#ctx0" brushRef="#br0">1 1 11147,'0'0'7665,"3"12"-7318,15 87 70,9 45-194,-23-130-280,1 0 0,0 0 1,0-1-1,1 1 1,1-1-1,0-1 1,17 23-1,-4-20-1007,-16-14-6103,-6-14 1593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48.599"/>
    </inkml:context>
    <inkml:brush xml:id="br0">
      <inkml:brushProperty name="width" value="0.025" units="cm"/>
      <inkml:brushProperty name="height" value="0.025" units="cm"/>
    </inkml:brush>
  </inkml:definitions>
  <inkml:trace contextRef="#ctx0" brushRef="#br0">20 39 17264,'9'-18'2018,"-2"4"673,-1 7 31,0 7-1569,-3 1-864,-3 19-225,0 9 32,-5 5-32,-6 5 32,-1-1-128,2 2-769,3-6-864,3-7-2307,2-11-4933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8.445"/>
    </inkml:context>
    <inkml:brush xml:id="br0">
      <inkml:brushProperty name="width" value="0.025" units="cm"/>
      <inkml:brushProperty name="height" value="0.025" units="cm"/>
    </inkml:brush>
  </inkml:definitions>
  <inkml:trace contextRef="#ctx0" brushRef="#br0">0 6 12844,'0'0'5445,"50"0"-4836,-4 0-257,5 0-256,6 0-1665,-1-5-4517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009"/>
    </inkml:context>
    <inkml:brush xml:id="br0">
      <inkml:brushProperty name="width" value="0.025" units="cm"/>
      <inkml:brushProperty name="height" value="0.025" units="cm"/>
    </inkml:brush>
  </inkml:definitions>
  <inkml:trace contextRef="#ctx0" brushRef="#br0">81 0 9641,'0'0'9897,"-29"63"-9800,12-26-65,2 0-32,2 2-641,8-6-512,4-6-769,1-9-929,0-7-2113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7:59.709"/>
    </inkml:context>
    <inkml:brush xml:id="br0">
      <inkml:brushProperty name="width" value="0.025" units="cm"/>
      <inkml:brushProperty name="height" value="0.025" units="cm"/>
    </inkml:brush>
  </inkml:definitions>
  <inkml:trace contextRef="#ctx0" brushRef="#br0">0 184 12268,'0'0'6859,"3"11"-5663,5 22-961,1-1 0,1 1 0,2-2 0,2 1 0,1-2 0,33 53-1,-38-69-208,24 32-6,-33-43-14,1-1 1,0 0 0,-1 0 0,1-1 0,0 1-1,0 0 1,1 0 0,-1-1 0,0 0-1,0 1 1,1-1 0,-1 0 0,1 0-1,-1 0 1,1 0 0,2 0 0,-3-2 62,0 0 0,-1 1 0,1-1 0,0 0 0,-1 0 0,1 0 0,-1 0 0,1 0 0,-1 0 0,1 0 0,-1-1 0,0 1 0,0 0 0,0-1 0,0 1 0,0-1 0,0 0 0,0 1 0,0-1 0,0 0 0,0-2 0,18-47 508,-15 39-404,10-36 464,15-92-1,-20 89-434,22-77 0,-28 122-656,0 0 1,-1 1-1,2-1 0,-1 1 1,1 0-1,0 0 1,4-5-1,12-14-6439,-6 1-4782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7.673"/>
    </inkml:context>
    <inkml:brush xml:id="br0">
      <inkml:brushProperty name="width" value="0.025" units="cm"/>
      <inkml:brushProperty name="height" value="0.025" units="cm"/>
    </inkml:brush>
  </inkml:definitions>
  <inkml:trace contextRef="#ctx0" brushRef="#br0">898 278 5894,'-2'-11'1799,"-2"-9"-690,0 0 0,-1 0 0,-8-20 0,9 31-669,0-1-1,-1 1 0,0 0 1,0 0-1,-1 0 0,0 1 0,0 0 1,-1 0-1,-11-10 0,7 9-277,-1 1 0,0 1 0,0 0 0,0 0-1,-1 2 1,0-1 0,0 2 0,0 0 0,-1 0 0,1 1-1,-1 1 1,0 0 0,0 1 0,0 0 0,0 1 0,0 1 0,0 0-1,-26 7 1,16-2-132,1 1-1,0 0 1,1 2 0,-1 1-1,2 1 1,0 1-1,0 1 1,1 0 0,0 2-1,-19 18 1,12-5-21,1 0-1,1 2 1,2 1 0,0 1-1,3 1 1,1 1 0,1 0 0,2 1-1,1 1 1,2 1 0,1 0-1,2 0 1,2 1 0,2 1 0,1-1-1,2 1 1,1 0 0,6 64-1,-1-84-42,0 1-1,1-1 1,1 0-1,0-1 1,2 1-1,0-1 1,1 0-1,1-1 0,0 0 1,1 0-1,1-1 1,1 0-1,0-1 1,21 20-1,-21-25 30,-1-1-1,2 0 0,-1 0 1,1-1-1,1-1 1,-1 0-1,1-1 0,1 0 1,-1-1-1,1-1 1,-1 0-1,1-1 1,0-1-1,0 0 0,1-1 1,-1-1-1,0 0 1,0-1-1,16-3 0,1-3 182,0-1-1,-1-2 0,-1-1 0,0-2 0,0 0 0,-2-2 0,1-1 0,26-21 0,-4-1 211,-1-2-1,-2-2 1,48-56-1,-72 72-189,-2-2 0,-1 0 0,-1-1 0,-2-1 0,-1-1 0,-1-1 0,-1 0 0,-2-1-1,15-61 1,-24 77-210,-2 0 0,0 0 0,-1 0 0,0 0 0,-2 0 0,0 0 0,-1 0 0,0 0 0,-8-26 0,5 30-151,0 0 1,-1 0-1,-1 0 1,0 1-1,0 0 1,-1 0-1,-1 1 0,1 0 1,-2 0-1,0 1 1,0 0-1,-22-15 1,23 19 34,-1-1 1,0 2 0,-1-1-1,1 1 1,-1 1-1,0 0 1,0 0 0,0 1-1,-1 1 1,1 0-1,-1 0 1,1 1 0,-1 0-1,1 1 1,-23 3 0,24-1-151,0 0 0,1 1 0,-1-1 0,1 2 0,0 0 0,0 0 0,0 0 0,-9 7 0,11-5-395,-1 0 0,1 0 0,0 1-1,0-1 1,0 2 0,1-1 0,0 1 0,-8 15 0,-7 25-5053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08.217"/>
    </inkml:context>
    <inkml:brush xml:id="br0">
      <inkml:brushProperty name="width" value="0.025" units="cm"/>
      <inkml:brushProperty name="height" value="0.025" units="cm"/>
    </inkml:brush>
  </inkml:definitions>
  <inkml:trace contextRef="#ctx0" brushRef="#br0">859 501 11115,'1'-17'2081,"0"-6"-1558,0 0-1,-2 0 1,-1-1-1,0 1 1,-2 0-1,0 1 1,-10-28-1,4 28-490,-1 1-1,0 0 0,-2 0 0,0 2 0,-1 0 0,-1 0 1,-1 1-1,-31-27 0,38 38-20,-1 0 0,1 0 0,-2 1 0,1 0 0,-1 1 1,0 0-1,0 0 0,-18-4 0,21 8 31,0-1 0,0 1-1,0 1 1,-1 0 0,1 0 0,0 0 0,0 1 0,0 0-1,0 1 1,0 0 0,0 0 0,0 1 0,-11 4 0,4 2 26,0 0 0,0 0 0,1 1 0,1 1 0,0 0 0,-21 23 0,-63 88 128,56-65-115,2 2-1,-53 108 1,81-144-65,1 1 1,2 0-1,0 0 0,1 1 1,1 0-1,2 0 1,0 0-1,2 1 0,1-1 1,4 51-1,-1-61-17,1-1-1,1-1 0,0 1 1,1 0-1,1-1 1,0 0-1,0-1 1,2 1-1,-1-1 1,2 0-1,-1-1 1,2 0-1,-1 0 1,1-1-1,1-1 1,0 1-1,0-2 1,1 1-1,0-2 1,1 0-1,-1 0 1,16 5-1,-11-5 7,1-1-1,0-1 1,1 0-1,-1-1 1,1-1-1,0-1 1,0-1 0,0 0-1,0-1 1,0-2-1,0 0 1,0 0-1,-1-2 1,1 0 0,-1-2-1,21-8 1,6-8 319,-1-2 0,-1-3 0,-2 0 1,-1-3-1,-1-2 0,-2-1 0,-1-1 1,-1-2-1,-2-2 0,-2-1 0,-2-2 0,-1 0 1,-2-2-1,32-75 0,-47 91-252,-2 0 0,-1-1 0,-1 0 0,-1 0 0,-1 0 1,-2-1-1,0-37 0,-3 56-158,-1-1 1,1 1 0,-2 0 0,1 0 0,-1-1 0,-1 1-1,0 0 1,0 1 0,-1-1 0,-1 1 0,1-1-1,-1 1 1,-1 0 0,0 1 0,0 0 0,0 0-1,-1 0 1,-1 0 0,1 1 0,-1 1 0,0-1-1,-1 1 1,-11-6 0,4 4-170,0 2 0,-1 0 0,0 1 1,0 1-1,0 0 0,0 1 0,-1 1 0,1 1 1,-1 1-1,1 0 0,-1 1 0,1 1 0,-1 0 0,-25 8 1,13-2-432,0 2 0,0 1 0,1 2 0,0 1 0,1 1 0,1 1 0,-28 21 0,8 1-3654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8.764"/>
    </inkml:context>
    <inkml:brush xml:id="br0">
      <inkml:brushProperty name="width" value="0.025" units="cm"/>
      <inkml:brushProperty name="height" value="0.025" units="cm"/>
    </inkml:brush>
  </inkml:definitions>
  <inkml:trace contextRef="#ctx0" brushRef="#br0">193 313 5765,'12'-13'577,"36"-37"79,21-25 5246,108-88 0,-176 162-5792,0 0 1,0 0-1,0 0 0,0 0 1,0 0-1,0 0 1,0 1-1,1-1 1,-1 1-1,0-1 0,0 0 1,1 1-1,-1 0 1,0-1-1,1 1 0,1 0 1,-6 15 1582,-28 33 43,-323 371 466,271-326-2018,72-81-193,5-5-102,-1 1 0,1-1-1,0 1 1,-5 9 0,11-17 80,0 1 1,-1-1 0,1 0-1,0 0 1,0 0 0,0 0-1,0 0 1,-1 0 0,1 1-1,0-1 1,0 0 0,0 0 0,0 0-1,0 0 1,0 1 0,0-1-1,-1 0 1,1 0 0,0 0-1,0 0 1,0 1 0,0-1-1,0 0 1,0 0 0,0 0-1,0 1 1,0-1 0,0 0 0,0 0-1,0 0 1,0 1 0,0-1-1,0 0 1,0 0 0,1 0-1,-1 1 1,0-1 0,0 0-1,0 0 1,0 0 0,0 0 0,0 1-1,0-1 1,1 0 0,-1 0-1,0 0 1,0 0 0,0 0-1,0 0 1,1 0 0,-1 1-1,0-1 1,0 0 0,0 0 0,0 0-1,1 0 1,-1 0 0,0 0-1,0 0 1,1 0 0,13-7-1693,18-20-579,-2-1-1,-1-2 1,28-36-1,-56 65 2240,64-80-5622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127"/>
    </inkml:context>
    <inkml:brush xml:id="br0">
      <inkml:brushProperty name="width" value="0.025" units="cm"/>
      <inkml:brushProperty name="height" value="0.025" units="cm"/>
    </inkml:brush>
  </inkml:definitions>
  <inkml:trace contextRef="#ctx0" brushRef="#br0">318 56 10602,'8'-11'2237,"27"-33"133,-72 107 2230,-9 16-3317,22-40-676,-75 135 1783,89-153-2233,0 1 0,2 0 0,1 1-1,0-1 1,2 1 0,-4 33 0,9-52-174,-1-1 1,1 1 0,0-1-1,0 1 1,0-1 0,0 1-1,1-1 1,0 1 0,0-1 0,-1 1-1,2-1 1,-1 0 0,0 1-1,1-1 1,0 0 0,-1 0-1,1 0 1,0 0 0,1 0 0,-1-1-1,0 1 1,4 2 0,-1-2-243,0 0 1,0-1 0,0 1 0,1-1 0,-1 0-1,1-1 1,-1 1 0,1-1 0,0 0 0,-1-1-1,1 1 1,9-2 0,-14 2 143,0-1-1,0 0 1,0 0 0,0 0 0,-1 0-1,1 0 1,0 0 0,0 0 0,0 0-1,0 0 1,0-1 0,0 1 0,-1 0-1,1-1 1,0 1 0,0 0 0,0-1-1,-1 1 1,1-1 0,0 1-1,-1-1 1,1 1 0,0-1 0,-1 0-1,1 1 1,0-1 0,-1 0 0,1 1-1,-1-1 1,0 0 0,1 0 0,-1 0-1,0 1 1,1-1 0,-1 0 0,0 0-1,0 0 1,0 0 0,1 0-1,-1 0 1,0 1 0,0-1 0,0 0-1,-1 0 1,1 0 0,0 0 0,0 0-1,0 1 1,-1-1 0,1 0 0,-1-1-1,-1-3-328,0 1-1,0 0 1,0-1 0,0 1-1,-1 0 1,0 0-1,0 1 1,-4-6 0,-14-8 781,-1 0 1,-38-22 0,34 24 3666,-43-36 0,68 51-3887,1 0 0,0 0-1,-1 0 1,1 0 0,0-1-1,0 1 1,-1 0 0,1 0 0,0 0-1,0 0 1,0-1 0,-1 1-1,1 0 1,0 0 0,0-1-1,0 1 1,0 0 0,-1 0-1,1-1 1,0 1 0,0 0-1,0-1 1,0 1 0,0 0 0,0 0-1,0-1 1,0 1 0,0 0-1,0-1 1,0 1 0,0 0-1,0-1 1,0 1 0,0 0-1,0 0 1,0-1 0,1 1-1,-1 0 1,0 0 0,0-1-1,0 1 1,0 0 0,0 0 0,1-1-1,-1 1 1,19-6 1643,33 3-1601,-47 3 295,162 0-14,-56 2-4702,-64-4-3308,-7-7-7660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39.765"/>
    </inkml:context>
    <inkml:brush xml:id="br0">
      <inkml:brushProperty name="width" value="0.025" units="cm"/>
      <inkml:brushProperty name="height" value="0.025" units="cm"/>
    </inkml:brush>
  </inkml:definitions>
  <inkml:trace contextRef="#ctx0" brushRef="#br0">14 182 10570,'0'0'737,"-3"-9"645,1 2-1109,0 0 0,0 0 0,1 1 0,0-1 0,0 0 0,0-1 0,1 1-1,0 0 1,0 0 0,1 0 0,0 0 0,0 0 0,1 0 0,0 0 0,0 1 0,3-8-1,-1 6 258,-2 4-223,-1 1 0,1 0 0,0-1-1,0 1 1,0 0 0,0 0 0,0 0 0,1 0 0,-1 0 0,1 0 0,3-2-1,-5 5-282,-1 0 0,0 1-1,1-1 1,-1 0 0,1 0-1,-1 0 1,0 1 0,1-1-1,-1 0 1,0 0 0,1 1 0,-1-1-1,0 0 1,0 0 0,1 1-1,-1-1 1,0 1 0,0-1-1,1 0 1,-1 1 0,0-1-1,0 0 1,0 1 0,0-1-1,1 1 1,-1-1 0,0 0-1,0 1 1,0-1 0,0 1-1,0-1 1,0 1 0,0-1-1,0 0 1,0 1 0,-1-1-1,1 1 1,1 24 405,-1-22-252,-2 21 499,0 1 0,-12 46 0,9-48-219,0 1 1,-2 47-1,7-71-450,0 1 1,0 0-1,0-1 0,0 1 0,0 0 0,0-1 0,0 1 0,0 0 0,1-1 0,-1 1 0,0-1 0,0 1 0,1 0 1,-1-1-1,0 1 0,1-1 0,-1 1 0,1-1 0,-1 1 0,1-1 0,-1 1 0,1-1 0,-1 1 0,1-1 1,-1 0-1,1 1 0,-1-1 0,1 0 0,0 0 0,-1 1 0,1-1 0,0 0 0,-1 0 0,1 0 0,0 0 1,-1 0-1,1 0 0,0 0 0,-1 0 0,1 0 0,0 0 0,-1 0 0,1 0 0,-1 0 0,1 0 0,1-1 0,33-14 103,-3-7 81,0-1-1,-2-2 1,55-56-1,6-6-87,-91 87-96,29-20-120,-29 19 106,0 1 0,1 0 1,-1 0-1,1 0 1,-1 0-1,1-1 0,-1 1 1,1 0-1,-1 0 1,1 0-1,-1 0 1,1 0-1,-1 0 0,1 0 1,-1 1-1,1-1 1,-1 0-1,1 0 1,-1 0-1,1 0 0,-1 1 1,1-1-1,-1 0 1,1 0-1,-1 1 0,0-1 1,1 0-1,-1 1 1,0-1-1,1 1 1,-1-1-1,0 0 0,1 1 1,-1-1-1,0 1 1,0-1-1,1 1 1,-1-1-1,0 1 0,0-1 1,0 1-1,0-1 1,0 1-1,0-1 1,0 1-1,0-1 0,0 1 1,0-1-1,0 1 1,0-1-1,0 1 0,0-1 1,0 1-1,0-1 1,-1 1-1,0 12 18,-1 1 0,0-1 0,-1-1-1,0 1 1,-1 0 0,-10 22 0,8-22 10,1 0 0,0 1 0,1-1 1,1 1-1,-3 22 0,6-35-68,0 0 0,0-1-1,0 1 1,0 0 0,0 0 0,0-1 0,0 1 0,0 0-1,0-1 1,0 1 0,1 0 0,-1 0 0,0-1-1,0 1 1,1 0 0,-1-1 0,0 1 0,1-1 0,-1 1-1,1 0 1,-1-1 0,1 1 0,-1-1 0,1 1-1,0-1 1,-1 0 0,1 1 0,-1-1 0,1 1 0,0-1-1,0 0 1,27-1-2410,-20-1 1215,-1 0 0,0-1 0,0 0 0,0-1 0,11-6 0,13-16-6621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191"/>
    </inkml:context>
    <inkml:brush xml:id="br0">
      <inkml:brushProperty name="width" value="0.025" units="cm"/>
      <inkml:brushProperty name="height" value="0.025" units="cm"/>
    </inkml:brush>
  </inkml:definitions>
  <inkml:trace contextRef="#ctx0" brushRef="#br0">242 1 16720,'-9'2'1713,"-60"26"2497,64-26-3901,0 0 0,0 1 0,1 0 0,-1 0 0,1 0 0,-1 1 0,1-1 0,0 1 0,0 0 0,1 0 0,-1 0 0,1 1 0,-4 6 1,11-9-362,0-1 0,0 0 0,0 0 0,0 0 0,0-1 0,0 1 0,0-1 1,0 0-1,0 0 0,4-1 0,-4 1 3,-1 0 44,1 1 0,-1-1 0,1 1 0,-1 0 0,0 0 0,1 0 0,-1 1 0,0-1 1,0 1-1,0 0 0,0-1 0,0 1 0,0 1 0,0-1 0,-1 0 0,1 1 0,-1-1 0,1 1 0,-1 0 0,0 0 0,0 0 0,-1 0 0,1 0 0,-1 0 0,1 1 0,-1-1 0,0 0 0,0 1 0,0 4 0,4 14 27,-1 0 0,-1 0 1,1 34-1,-4-45 1,1 10 34,0 143 779,-2-148-480,-1 1 0,0-1 0,-1 0 0,-1 0 1,-1-1-1,0 1 0,-14 27 0,18-41-307,0 0 0,0 0 0,0 0 0,0 0 0,-1 0 0,1 0 0,-1 0 0,1-1-1,-1 1 1,1 0 0,-1-1 0,0 0 0,0 1 0,0-1 0,0 0 0,0 0 0,0 0 0,0 0 0,0 0 0,-1 0 0,1-1-1,0 1 1,0-1 0,-1 1 0,1-1 0,0 0 0,-1 0 0,1 0 0,0 0 0,-1-1 0,1 1 0,0 0 0,0-1 0,-1 0 0,1 1-1,0-1 1,0 0 0,0 0 0,0-1 0,0 1 0,0 0 0,0 0 0,0-1 0,1 0 0,-4-2 0,-4-5-31,-1 0 1,1-1 0,1 0-1,0 0 1,0-1-1,-10-18 1,11 16-158,1 0-1,0-1 1,1 0 0,0 1 0,2-1-1,-1-1 1,1 1 0,1 0-1,1-1 1,0-15 0,1 27-8,1 0 0,0 0 0,0 0 1,0 0-1,0 0 0,1 0 0,-1 0 0,1 0 1,-1 1-1,1-1 0,0 0 0,0 1 0,0 0 0,1-1 1,-1 1-1,0 0 0,1 0 0,0 0 0,3-1 1,61-30-3620,-51 26 2610,128-58-11320,-98 43 3636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599"/>
    </inkml:context>
    <inkml:brush xml:id="br0">
      <inkml:brushProperty name="width" value="0.025" units="cm"/>
      <inkml:brushProperty name="height" value="0.025" units="cm"/>
    </inkml:brush>
  </inkml:definitions>
  <inkml:trace contextRef="#ctx0" brushRef="#br0">133 126 9577,'0'0'14536,"-2"-5"-14071,1 4-448,1 0 1,-1 0-1,1 0 1,-1 0-1,1 0 0,-1-1 1,1 1-1,0 0 1,-1 0-1,1 0 1,0 0-1,0 0 0,0-1 1,0 1-1,0 0 1,0 0-1,1-2 1,13-4 408,18-6-77,10-20 11,-39 31-263,-1 0-1,0 0 1,0 0-1,0-1 1,0 1 0,0 0-1,-1-1 1,1 0-1,-1 1 1,1-1 0,-1 0-1,0 0 1,0 1 0,-1-1-1,2-4 1,-4 7-72,1 0 1,0-1-1,-1 1 1,1 0-1,0 0 1,-1 0-1,1 0 1,0 0-1,-1 0 1,1 1-1,-1-1 1,1 0-1,0 1 1,0-1-1,-1 1 1,1-1-1,-2 2 1,-16 10-16,1 1-1,0 0 1,0 1 0,-24 27 0,-2 0 26,37-35-3,-25 24 315,30-28-313,1-1 0,-1 1 0,1 0 0,-1 0 0,1 0 0,0-1 0,0 1 0,0 0-1,0 0 1,1 1 0,-1-1 0,0 0 0,1 0 0,-1 0 0,1 4 0,0-5-34,1-1 0,-1 1 0,0 0 0,1-1 0,0 1 0,-1 0 0,1-1 0,-1 1 0,1-1 0,-1 1-1,1-1 1,0 1 0,0-1 0,-1 1 0,1-1 0,0 0 0,0 0 0,-1 1 0,1-1 0,0 0 0,0 0 0,-1 0 0,1 1 0,0-1 0,0 0 0,0 0 0,1-1 0,31 1-41,-23 0-1,18-1-1239,0-1 0,53-10-1,-53 5-2718,1-1 0,45-21-1,-22 5-5192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7.336"/>
    </inkml:context>
    <inkml:brush xml:id="br0">
      <inkml:brushProperty name="width" value="0.025" units="cm"/>
      <inkml:brushProperty name="height" value="0.025" units="cm"/>
    </inkml:brush>
  </inkml:definitions>
  <inkml:trace contextRef="#ctx0" brushRef="#br0">67 59 2338,'0'-3'9785,"-1"-6"-4235,-1-36 2855,1 45-8363,0-1 1,1 1-1,-1 0 0,0 0 1,0 0-1,0 0 0,0 0 1,0 0-1,1 0 0,-1 0 1,0 0-1,0 1 0,0-1 1,0 0-1,1 0 0,-1 1 1,0-1-1,0 0 0,1 1 1,-1-1-1,0 1 0,0-1 1,1 1-1,-1 0 0,1-1 0,-1 1 1,0 0-1,-5 10-84,0 0 0,1 1-1,0-1 1,0 1 0,2 0-1,-1 0 1,2 0 0,0 1-1,0-1 1,1 1 0,0-1 0,2 14-1,-1-25 43,0-1-1,0 1 1,-1-1-1,1 1 1,0 0-1,0-1 1,0 1-1,0-1 1,1 1-1,-1-1 1,0 1 0,0-1-1,0 1 1,0-1-1,0 1 1,1-1-1,-1 1 1,0-1-1,1 1 1,-1-1-1,0 1 1,1-1-1,-1 1 1,0-1-1,1 0 1,-1 1-1,1-1 1,-1 0-1,1 1 1,-1-1-1,1 0 1,-1 0-1,1 1 1,-1-1-1,1 0 1,-1 0-1,1 0 1,-1 0 0,1 0-1,-1 0 1,1 1-1,0-1 1,-1-1-1,1 1 1,-1 0-1,1 0 1,-1 0-1,1 0 1,-1 0-1,1 0 1,-1-1-1,1 1 1,-1 0-1,1 0 1,-1-1-1,1 1 1,-1 0-1,1-1 1,-1 1-1,0 0 1,1-1-1,-1 1 1,1-1 0,28-27 596,-26 23-387,0 0 1,0-1-1,0 1 0,-1-1 0,0 1 1,0-1-1,0 0 0,-1 0 1,0 0-1,0 0 0,0 0 0,-1 0 1,0 0-1,-1-7 0,0 14-252,-1 1 0,1-1 0,-1 0 0,1 1 0,0-1-1,0 0 1,0 1 0,0 0 0,0-1 0,0 1 0,0-1 0,-1 5 0,0 0-193,1 0 0,-1 1 0,1-1 0,0 1 1,1 10-1,0-17 136,0 1 0,0-1 0,1 0-1,-1 0 1,0 1 0,1-1 0,-1 0 0,0 0 0,1 1 0,-1-1 0,0 0 0,1 0 0,-1 0-1,0 0 1,1 0 0,-1 0 0,0 0 0,1 0 0,-1 1 0,1-1 0,-1 0 0,0-1 0,1 1-1,-1 0 1,0 0 0,1 0 0,-1 0 0,1 0 0,-1 0 0,0 0 0,1 0 0,-1-1-1,0 1 1,1 0 0,-1 0 0,0-1 0,0 1 0,1-1 0,14-6-4922,-9-1-530,-2 0-2936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0.988"/>
    </inkml:context>
    <inkml:brush xml:id="br0">
      <inkml:brushProperty name="width" value="0.025" units="cm"/>
      <inkml:brushProperty name="height" value="0.025" units="cm"/>
    </inkml:brush>
  </inkml:definitions>
  <inkml:trace contextRef="#ctx0" brushRef="#br0">178 110 4965,'1'-13'6304,"2"-42"-2049,-3 53-4089,0 1-1,1-1 0,-1 1 1,0 0-1,0-1 1,0 1-1,0-1 1,0 1-1,0-1 1,0 1-1,-1-1 1,1 1-1,0 0 1,-1-1-1,1 1 1,-1 0-1,1-1 1,-1 1-1,0 0 1,0 0-1,1-1 1,-1 1-1,0 0 1,0 0-1,0 0 1,0 0-1,-1 0 1,1 0-1,0 0 1,0 1-1,0-1 0,-3-1 1,2 3-69,0-1 0,0 0 0,0 1-1,0-1 1,0 1 0,0-1 0,1 1 0,-1 0 0,0 0 0,0 0-1,1 0 1,-1 0 0,0 0 0,1 0 0,-1 1 0,1-1 0,-1 1 0,1-1-1,0 1 1,-2 2 0,-10 15 203,1 0 1,2 0-1,-1 2 0,2-1 1,1 1-1,1 0 0,0 1 0,2 0 1,0 0-1,2 0 0,-2 24 1,5-43-287,0-1 1,0 1 0,0-1 0,0 0 0,0 1 0,1-1 0,-1 1 0,1-1 0,0 0 0,-1 1-1,1-1 1,0 0 0,0 0 0,1 0 0,-1 0 0,0 0 0,1 0 0,-1 0 0,1 0 0,0 0 0,-1-1-1,4 4 1,-1-3 1,0-1-1,0 1 1,0 0 0,0-1-1,1 0 1,-1 0-1,0 0 1,0-1-1,1 1 1,-1-1-1,8 0 1,10-3-76,-1 0 0,0-1 0,39-14 0,-59 18 53,8-3-95,31-6-312,-39 9 406,0 0 1,0 0-1,0 1 1,0-1-1,0 0 0,0 0 1,0 1-1,-1-1 0,1 1 1,0-1-1,0 1 1,0-1-1,-1 1 0,1 0 1,0-1-1,-1 1 0,1 0 1,0-1-1,-1 1 1,1 0-1,-1 0 0,1 0 1,-1-1-1,0 1 0,1 0 1,-1 0-1,0 0 1,0 0-1,1 0 0,-1 0 1,0 0-1,0 0 1,0 0-1,0 0 0,0 0 1,0 0-1,-1 1 0,0 8 201,-1 1 0,0-1-1,0 1 1,-1-1 0,0 0-1,-1 0 1,-1-1 0,1 1-1,-1-1 1,-1 0 0,0 0-1,-8 10 1,5-8 256,0 0 0,0-1 0,-1 0 0,-1 0-1,1-1 1,-2-1 0,1 0 0,-24 12 0,33-18-440,-1-1-1,0 0 1,1 0-1,-1 0 1,0 0-1,0 0 1,0-1-1,0 1 1,0-1-1,0 0 1,0 0-1,0 0 1,0 0-1,0 0 1,0-1-1,1 1 1,-1-1-1,0 0 1,0 0-1,0 0 1,0 0-1,1 0 1,-1-1-1,1 1 1,-1-1-1,1 0 1,0 0-1,-1 0 1,1 0-1,0 0 1,0 0-1,0 0 1,1-1-1,-3-3 1,-2-5-315,1 0-1,0 0 1,1 0 0,0-1 0,1 0 0,0 0 0,-2-15 0,5 23-274,-1 0 1,0 0 0,1 0-1,0 0 1,0 0-1,0 0 1,0 0 0,1-6-1,0 9 255,0-1 0,0 1 0,0 0 0,0 0 0,0 0 0,0 0 0,0 1-1,0-1 1,0 0 0,0 0 0,0 1 0,0-1 0,1 0 0,-1 1 0,0-1 0,0 1 0,1 0 0,-1-1 0,0 1-1,1 0 1,-1 0 0,0 0 0,1 0 0,-1 0 0,0 0 0,3 1 0,54-1-6295,-20 0 1960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1.662"/>
    </inkml:context>
    <inkml:brush xml:id="br0">
      <inkml:brushProperty name="width" value="0.025" units="cm"/>
      <inkml:brushProperty name="height" value="0.025" units="cm"/>
    </inkml:brush>
  </inkml:definitions>
  <inkml:trace contextRef="#ctx0" brushRef="#br0">173 436 12748,'0'0'13074,"-8"-3"-12273,3 1-756,1 1 0,-1 0 1,1 0-1,-1 0 0,0 1 1,0 0-1,1 0 1,-1 0-1,0 0 0,1 1 1,-1 0-1,0 0 0,1 0 1,-1 0-1,1 1 1,-1 0-1,1 0 0,0 0 1,0 0-1,0 1 0,0-1 1,0 1-1,1 0 1,-1 0-1,1 1 0,0-1 1,-4 6-1,1-3 70,1 1 0,0 0 0,1 0 0,0 0 0,0 0 0,-5 11 0,9-16-111,-1-1 1,0 0 0,1 0 0,-1 0 0,1 1-1,0-1 1,-1 0 0,1 0 0,0 1 0,0-1 0,-1 0-1,1 1 1,0-1 0,0 0 0,1 1 0,-1-1-1,0 0 1,0 0 0,1 1 0,-1-1 0,0 0 0,1 0-1,-1 1 1,1-1 0,0 0 0,-1 0 0,1 0-1,0 0 1,0 0 0,0 0 0,0 0 0,0 0 0,0 0-1,0 0 1,0-1 0,0 1 0,0 0 0,0-1-1,0 1 1,1-1 0,-1 1 0,0-1 0,0 1-1,1-1 1,-1 0 0,0 0 0,3 0 0,5 1 19,0-2 0,0 1 0,0-2 0,0 1 0,0-1 0,0 0 0,0-1 0,-1 0 0,1 0 1,-1-1-1,0 0 0,0 0 0,0-1 0,-1 0 0,8-7 0,-4 4-2,-1-2 1,0 1-1,0-1 0,-1 0 1,-1-1-1,1 0 0,-2 0 1,0-1-1,8-17 0,-11 13-142,-9 16-492,-13 21 132,-3 32 431,21-52 48,-1 1-1,1-1 1,-1 0 0,1 1-1,-1-1 1,1 1 0,0-1-1,-1 0 1,1 1 0,0-1-1,0 1 1,0-1 0,0 1-1,1-1 1,-1 1 0,0-1-1,0 0 1,1 1 0,-1-1-1,1 1 1,0-1 0,-1 0-1,1 0 1,0 1 0,0-1-1,-1 0 1,1 0 0,0 0-1,0 0 1,0 0 0,1 0-1,-1 0 1,0 0 0,3 1-1,4-1 57,0 0 0,0-1 0,0 0 0,1 0 0,-1-1 0,0 0 0,0-1 0,0 0 0,0 0 0,0 0 1,0-1-1,-1-1 0,1 1 0,-1-1 0,0 0 0,11-8 0,10-9 202,-1-1 1,38-38 0,-36 29-171,0-2 1,-3-1 0,-1-1-1,-1-1 1,-2-1 0,27-62 0,-46 92-171,0 0 1,0-1-1,-1 1 1,0-1 0,0 1-1,0-11 1,-2 18 70,0 0-1,0 0 1,0 0-1,0 0 1,0-1-1,0 1 1,0 0-1,0 0 1,-1 0-1,1 0 1,0 0 0,0-1-1,0 1 1,0 0-1,0 0 1,0 0-1,-1 0 1,1 0-1,0 0 1,0 0-1,0 0 1,0 0-1,0 0 1,-1-1 0,1 1-1,0 0 1,0 0-1,0 0 1,0 0-1,-1 0 1,1 0-1,0 0 1,0 0-1,0 0 1,0 0 0,-1 0-1,1 1 1,0-1-1,0 0 1,0 0-1,0 0 1,0 0-1,-1 0 1,1 0-1,0 0 1,0 0-1,0 0 1,0 0 0,0 1-1,0-1 1,-1 0-1,1 0 1,0 0-1,0 0 1,0 1-1,-10 6-180,-6 12 375,2 1 1,0 0 0,2 1-1,0 0 1,1 1 0,1 0 0,1 1-1,2 0 1,0 1 0,1-1 0,1 1-1,-3 42 1,8-53-122,0 0 0,1-1 0,0 1 0,1-1 0,0 1 0,1-1 0,0 0 0,1 0 0,10 21 0,1-5 33,2-1 0,33 41 0,-35-45 35,-13-14-24,-13-13-24,-8-11-62,2 0 1,0-1 0,0 0 0,-25-34 0,-2-2-45,-5 1-132,24 28 30,2-2 1,1 0-1,0-2 1,-18-31-1,39 57 131,0 0-1,0 0 0,0 0 1,1-1-1,-1 1 0,0 0 1,1-1-1,-1 1 0,1-1 0,-1 1 1,1-1-1,0 1 0,0-1 1,-1 1-1,1-1 0,0 1 1,0-1-1,1 1 0,-1-1 1,0 1-1,0-1 0,1 1 1,-1-1-1,1 1 0,-1 0 1,1-1-1,0 1 0,-1 0 1,1-1-1,0 1 0,0 0 1,0 0-1,0 0 0,0 0 1,0 0-1,0 0 0,1 0 1,-1 0-1,0 0 0,0 0 1,1 1-1,-1-1 0,1 0 1,-1 1-1,2-1 0,9-2 41,0 0 0,0 0-1,0 1 1,22 0 0,-13 1-26,135-9-1256,91-11-5622,-122 0-3449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4.666"/>
    </inkml:context>
    <inkml:brush xml:id="br0">
      <inkml:brushProperty name="width" value="0.025" units="cm"/>
      <inkml:brushProperty name="height" value="0.025" units="cm"/>
    </inkml:brush>
  </inkml:definitions>
  <inkml:trace contextRef="#ctx0" brushRef="#br0">287 15 16271,'0'0'1324,"-8"-3"-123,2 1-963,-1 0-1,1 0 1,0 0-1,0 1 1,-1 0-1,1 0 0,-1 1 1,1 0-1,-1 0 1,1 0-1,-1 1 0,1 0 1,0 0-1,-1 1 1,1 0-1,0 0 1,0 0-1,-11 6 0,6-1-123,2-3-79,1 1-1,-1 0 1,1 0-1,0 1 1,0 0-1,1 0 1,-1 1-1,1 0 1,-7 10-1,14-17-35,0 1 0,0-1-1,0 1 1,0-1-1,0 1 1,0-1-1,0 1 1,0-1 0,0 1-1,0-1 1,0 1-1,0-1 1,0 1-1,0-1 1,1 0-1,-1 1 1,0-1 0,0 1-1,1-1 1,-1 1-1,0-1 1,0 0-1,1 1 1,-1-1-1,0 0 1,1 1 0,-1-1-1,1 0 1,-1 1-1,0-1 1,1 0-1,-1 0 1,1 1-1,-1-1 1,1 0 0,-1 0-1,1 0 1,-1 0-1,1 0 1,-1 0-1,0 0 1,1 0 0,-1 0-1,1 0 1,-1 0-1,1 0 1,-1 0-1,2 0 1,32 0-178,-26 0 103,51-4-416,-46 2 497,1 0 0,0 1 0,0 1-1,0 0 1,0 1 0,0 1-1,15 3 1,-27-4 8,-1-1 0,1 0 1,-1 1-1,1-1 0,-1 1 0,0-1 0,1 1 1,-1 0-1,0-1 0,1 1 0,-1 0 0,0 0 0,0 0 1,0 0-1,0 0 0,0 0 0,0 0 0,0 0 1,0 1-1,0-1 0,-1 0 0,1 1 0,0-1 0,-1 0 1,1 1-1,-1-1 0,0 1 0,1-1 0,-1 0 1,0 1-1,0-1 0,0 1 0,0-1 0,0 1 0,0-1 1,0 1-1,0-1 0,-1 1 0,1-1 0,-1 1 1,1-1-1,-1 0 0,-1 3 0,0 1 148,-1-1 0,0 1-1,0-1 1,-1 1 0,0-1 0,1 0 0,-1 0 0,0-1-1,-1 1 1,-5 3 0,-5 1 231,-1-1 1,0 0-1,0-1 0,0-1 1,-1-1-1,0 0 1,1-1-1,-1-1 0,-1 0 1,1-2-1,0 1 0,0-2 1,-21-3-1,37 3-408,0 1 0,1 0 0,-1 0 0,0 0-1,0 0 1,0-1 0,0 1 0,0 0 0,0-1 0,0 1-1,0-1 1,1 1 0,-1-1 0,0 0 0,0 1 0,1-1-1,-1 0 1,0 1 0,1-1 0,-1 0 0,1 0 0,-1 1-1,1-1 1,-1 0 0,0-2 0,1 3-72,1-1 0,-1 0 1,0 0-1,0 1 0,1-1 1,-1 0-1,0 0 0,1 1 0,-1-1 1,1 0-1,-1 1 0,1-1 0,-1 1 1,1-1-1,-1 1 0,1-1 1,-1 1-1,1-1 0,0 1 0,-1-1 1,1 1-1,0 0 0,-1-1 1,1 1-1,0 0 0,0 0 0,0-1 1,-1 1-1,1 0 0,0 0 0,0 0 1,1 0-1,32-4-5138,49-1-1,-34 3-1008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009"/>
    </inkml:context>
    <inkml:brush xml:id="br0">
      <inkml:brushProperty name="width" value="0.025" units="cm"/>
      <inkml:brushProperty name="height" value="0.025" units="cm"/>
    </inkml:brush>
  </inkml:definitions>
  <inkml:trace contextRef="#ctx0" brushRef="#br0">49 237 17392,'0'0'10635,"-45"70"-10507,42-39-96,3-4-32,3-5-289,9-4-992,1-8-448,5-7-738,0-3-928,0-9-1730,-6-16-2690</inkml:trace>
  <inkml:trace contextRef="#ctx0" brushRef="#br0" timeOffset="1">100 1 13036,'0'0'8168,"3"51"-11659,26-35-3652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458"/>
    </inkml:context>
    <inkml:brush xml:id="br0">
      <inkml:brushProperty name="width" value="0.025" units="cm"/>
      <inkml:brushProperty name="height" value="0.025" units="cm"/>
    </inkml:brush>
  </inkml:definitions>
  <inkml:trace contextRef="#ctx0" brushRef="#br0">165 257 18578,'-9'1'293,"0"1"-15,-1 1-1,0-1 1,1 2-1,-1-1 1,1 1-1,0 1 1,1 0-1,-1 0 1,-13 11-1,18-13-176,-1 2 0,1-1 0,0 0 0,0 1 0,0 0 0,1 0 0,0 0-1,0 0 1,0 0 0,1 1 0,-1-1 0,1 1 0,0 0 0,1 0 0,0-1 0,0 1 0,0 0 0,0 12 0,1-16-100,0 0 0,0 0 0,1-1 1,-1 1-1,0 0 0,1 0 1,-1 0-1,1 0 0,0 0 1,0-1-1,-1 1 0,1 0 0,0-1 1,1 1-1,-1 0 0,0-1 1,0 1-1,1-1 0,-1 0 0,1 0 1,-1 1-1,1-1 0,2 2 1,1-1 13,0 0 1,0-1-1,0 1 1,0-1-1,0 0 1,0 0-1,0-1 1,0 1 0,6-1-1,3-1 28,0 0 0,1-1-1,-1 0 1,-1-1 0,1-1 0,14-5-1,-4-2 95,-1-1 0,0-2-1,0 0 1,-1-1 0,-1-1-1,0-1 1,19-21 0,-32 30-90,1-1 1,-1-1-1,-1 0 1,0 0-1,0 0 1,-1-1-1,0 0 1,-1 0-1,0-1 1,-1 0-1,0 1 1,-1-1-1,0-1 1,-1 1-1,0 0 1,-1 0-1,0-14 1,-2 22-55,1-1 1,-1 1-1,0 0 0,0 0 1,0-1-1,-1 1 0,1 0 1,-1 0-1,0 0 0,0 1 0,0-1 1,-1 0-1,1 1 0,-1-1 1,0 1-1,0 0 0,0 0 1,-1 0-1,1 1 0,-1-1 1,1 1-1,-1-1 0,0 1 1,0 1-1,0-1 0,0 0 1,0 1-1,0 0 0,-7-1 1,3 0-2,-1 1 0,0 0 0,0 1 0,1 0 1,-1 0-1,0 1 0,0 0 0,1 0 0,-1 1 1,1 1-1,-1-1 0,1 1 0,-15 8 0,11-4 125,-1 1 1,1 1-1,1 0 0,-14 13 0,22-20-84,1 1 0,-1-1 1,1 0-1,0 1 0,0 0 0,0 0 0,0-1 0,0 1 1,0 1-1,1-1 0,-1 0 0,1 0 0,0 0 0,0 1 0,0-1 1,1 0-1,-1 1 0,1-1 0,0 1 0,0-1 0,0 1 0,0-1 1,1 0-1,0 5 0,0-5-29,1-1 0,-1 0 0,1 0 0,0 0 0,-1 0 0,1-1 1,0 1-1,0 0 0,0-1 0,0 1 0,1-1 0,-1 0 0,0 0 0,1 0 0,-1 0 0,0 0 0,1 0 0,-1-1 1,5 1-1,57 7 60,-50-8-82,26 2-129,47 5-130,-80-6 273,0 0-1,0 1 0,0 0 1,0 0-1,-1 1 1,1-1-1,-1 1 0,1 1 1,7 5-1,-11-6 20,0-1 1,-1 1-1,1 0 0,-1 0 0,0 0 0,0 0 0,0 0 0,0 1 0,-1-1 0,1 0 0,-1 1 1,0-1-1,0 1 0,0-1 0,0 1 0,-1 0 0,1-1 0,-1 1 0,0 0 0,-1 6 1,-1 8 415,-1 0 1,-1 0 0,-7 20-1,-2 9 312,13-44-788,-1-1-1,1 1 1,-1 0 0,1 0-1,0 0 1,0-1-1,0 1 1,1 0 0,-1 0-1,1-1 1,-1 1 0,3 4-1,-3-6-50,0-1 1,1 0-1,-1 1 0,0-1 0,1 0 0,-1 1 0,0-1 0,1 0 0,-1 1 0,1-1 0,-1 0 0,0 1 0,1-1 1,-1 0-1,1 0 0,-1 0 0,1 0 0,-1 1 0,1-1 0,-1 0 0,1 0 0,-1 0 0,1 0 0,-1 0 1,1 0-1,0 0 0,22-14-4402,-1-9-1902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5.800"/>
    </inkml:context>
    <inkml:brush xml:id="br0">
      <inkml:brushProperty name="width" value="0.025" units="cm"/>
      <inkml:brushProperty name="height" value="0.025" units="cm"/>
    </inkml:brush>
  </inkml:definitions>
  <inkml:trace contextRef="#ctx0" brushRef="#br0">167 1 13004,'-2'8'5531,"-2"7"-5018,-30 132 5271,32-127-5404,0 0 1,1 0-1,1 0 0,1 0 0,6 40 1,5-7-367,-5-29-1178,-2 1 1,-1 0 0,2 38 0,-5-62 1051,-1-1 0,0 1 0,0-1-1,0 1 1,0-1 0,0 1 0,0-1 0,0 1 0,0-1 0,0 1 0,0-1 0,0 1 0,0 0 0,0-1 0,0 1 0,0-1 0,-1 1 0,1-1 0,0 1 0,0-1 0,0 0 0,-1 1 0,1-1 0,0 1 0,-1-1 0,1 1 0,0-1 0,-1 0 0,1 1 0,-1-1 0,1 0 0,-1 1 0,1-1 0,-1 0 0,0 1 0,-15-14-2163,-13-29 575,5-7 1653,-34-75 3003,52 108-2010,0 0 0,2 1-1,-1-2 1,2 1 0,-2-33 0,5 47-821,0 0-1,0 0 1,0 0-1,1 0 0,-1 1 1,1-1-1,-1 0 1,1 0-1,0 1 1,0-1-1,0 0 1,0 1-1,0-1 1,0 0-1,0 1 1,0 0-1,1-1 0,-1 1 1,0 0-1,1-1 1,0 1-1,-1 0 1,1 0-1,-1 0 1,1 1-1,0-1 1,0 0-1,-1 1 1,1-1-1,0 1 0,0-1 1,3 1-1,9-2 167,0 0-1,0 2 0,22 1 0,-13-1-252,28 1-158,19 0-1594,0-6-3845,2-10-4611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6.909"/>
    </inkml:context>
    <inkml:brush xml:id="br0">
      <inkml:brushProperty name="width" value="0.025" units="cm"/>
      <inkml:brushProperty name="height" value="0.025" units="cm"/>
    </inkml:brush>
  </inkml:definitions>
  <inkml:trace contextRef="#ctx0" brushRef="#br0">0 0 13741,'0'0'6652,"3"9"-5953,3 4-622,1 0-1,0 0 1,0-1 0,1 1-1,1-2 1,0 1 0,0-2-1,1 1 1,1-1 0,19 15-1,52 30 73,104 52-1,-60-36-146,491 292 121,-547-318 67,-1 2 0,-3 4 0,-2 2 0,73 79 0,-76-73 418,-34-35-412,43 51-1,-63-66-202,0 1-1,-1 0 1,0 0-1,-1 0 1,0 0-1,0 1 0,-1 0 1,-1 0-1,5 21 1,-6-15-458,3 17-1577,3-16-3469,1-13-2502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377"/>
    </inkml:context>
    <inkml:brush xml:id="br0">
      <inkml:brushProperty name="width" value="0.025" units="cm"/>
      <inkml:brushProperty name="height" value="0.025" units="cm"/>
    </inkml:brush>
  </inkml:definitions>
  <inkml:trace contextRef="#ctx0" brushRef="#br0">0 18 14606,'0'0'4644,"90"6"-3779,-14-12-577,15 1-224,11 1-32,3 0-1633,1 4-1922,-4-1-1058,-5-2-5861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7.705"/>
    </inkml:context>
    <inkml:brush xml:id="br0">
      <inkml:brushProperty name="width" value="0.025" units="cm"/>
      <inkml:brushProperty name="height" value="0.025" units="cm"/>
    </inkml:brush>
  </inkml:definitions>
  <inkml:trace contextRef="#ctx0" brushRef="#br0">0 82 20788,'0'0'1046,"12"0"-875,38-2-302,0-3 1,-1-1-1,73-20 0,-67 12-563,1 4 0,111-8 0,-164 18 643,0 0 1,0 1 0,0-1 0,0 1-1,-1 0 1,1 0 0,0 0 0,0 0-1,-1 0 1,1 1 0,-1-1 0,1 1-1,-1 0 1,0 0 0,2 2 0,33 38-724,-8-8-761,29 14-4182,-38-34 1297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062"/>
    </inkml:context>
    <inkml:brush xml:id="br0">
      <inkml:brushProperty name="width" value="0.025" units="cm"/>
      <inkml:brushProperty name="height" value="0.025" units="cm"/>
    </inkml:brush>
  </inkml:definitions>
  <inkml:trace contextRef="#ctx0" brushRef="#br0">82 1 16239,'-8'13'1639,"-1"2"-1415,0 1 1,1 0-1,1 0 0,0 1 0,2-1 1,0 1-1,0 1 0,2-1 0,-3 21 0,8-21-100,0 1 0,1-1 0,0 0-1,2 0 1,0 0 0,1 0-1,0-1 1,12 21 0,16 44-1117,-30-69 221,-1-1-1,-1 1 0,1-1 0,-2 1 0,1 17 0,-6 19-6944,-10 0 5170,-12-6 4640,23-38-1318,-1-1 0,0 1 0,0 0 1,0-1-1,0 0 0,0 0 0,-7 3 0,-3-3-700,2-3-2125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8.253"/>
    </inkml:context>
    <inkml:brush xml:id="br0">
      <inkml:brushProperty name="width" value="0.025" units="cm"/>
      <inkml:brushProperty name="height" value="0.025" units="cm"/>
    </inkml:brush>
  </inkml:definitions>
  <inkml:trace contextRef="#ctx0" brushRef="#br0">18 8 13837,'0'0'9967,"0"11"-9465,-6 379 3219,-5-564-5088,13 171 1302,1 1 1,0 0 0,-1 0-1,1 0 1,1 0-1,-1 1 1,0-1-1,0 1 1,0 0-1,1 0 1,-1 0-1,0 0 1,6 0-1,15-6-351,-10 0 236,-1 0-1,-1-1 0,1 0 1,-1-1-1,-1-1 0,0 0 0,10-11 1,-16 16 228,-1 0 0,0 1 1,-1-1-1,1 0 0,-1-1 0,0 1 1,0-1-1,-1 1 0,1-1 0,-1 0 1,-1 0-1,1 0 0,-1 0 0,0 0 1,0 0-1,-1 0 0,0 0 0,0-1 1,-1-9-1,0 16-48,1-1 0,0 1 0,0 0 0,0 0 0,0 0 0,-1 0 0,1 0 0,0-1 0,0 1 0,-1 0 0,1 0 1,0 0-1,0 0 0,0 0 0,-1 0 0,1 0 0,0 0 0,0 0 0,-1 0 0,1 0 0,0 0 0,0 0 0,-1 0 0,1 0 0,0 0 0,0 0 0,-1 0 0,1 0 0,0 0 0,0 0 1,0 0-1,-1 0 0,1 1 0,0-1 0,0 0 0,-1 0 0,1 0 0,0 0 0,0 1 0,0-1 0,0 0 0,0 0 0,-1 0 0,1 1 0,0-1 0,0 0 0,0 0 0,0 0 1,0 1-1,-10 10-8,-3 13 298,1 0 1,1 1 0,1 0-1,1 1 1,2 0 0,0 0 0,2 1-1,1 0 1,1 0 0,1 0 0,1 0-1,5 47 1,4-45-272,-8-28-18,0 0 1,1 0-1,-1 0 1,0 0-1,1 0 0,-1 0 1,1 0-1,0 0 1,-1 0-1,1 0 1,-1 0-1,1 0 1,0 0-1,0-1 0,0 1 1,-1 0-1,1-1 1,0 1-1,0 0 1,0-1-1,0 1 1,0-1-1,1 1 0,-1-1 8,0-1 0,0 1 0,-1-1-1,1 1 1,-1-1 0,1 1 0,0-1-1,-1 1 1,1-1 0,-1 0 0,1 1-1,-1-1 1,0 0 0,1 1 0,-1-1-1,0 0 1,1 0 0,-1 1 0,0-1-1,0 0 1,0 0 0,1 0 0,-1 1-1,0-1 1,0-1 0,2-24-1,-2 25-14,1-14-196,-1 1-1,0-1 1,-1 1-1,0 0 1,-1-1-1,-1 1 1,0 0-1,-1 0 1,0 0 0,-1 0-1,-1 1 1,-8-16-1,60 27 1009,-27 1-1142,2 1-1698,0 1-3614,-6 1-1158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8.547"/>
    </inkml:context>
    <inkml:brush xml:id="br0">
      <inkml:brushProperty name="width" value="0.025" units="cm"/>
      <inkml:brushProperty name="height" value="0.025" units="cm"/>
    </inkml:brush>
  </inkml:definitions>
  <inkml:trace contextRef="#ctx0" brushRef="#br0">132 61 17681,'-4'11'-112,"-4"12"124,2 0 1,0 0 0,2 1 0,1-1 0,-1 26 0,3 135 416,2-94-380,-1-71-19,0 35 53,-7 54 0,5-91 243,-1-1 1,0 1-1,-2-1 1,0 1-1,0-1 1,-2-1-1,-12 23 1,18-36-233,0 1 0,-1-1 1,1 0-1,0 0 0,-1 0 1,0 0-1,1 0 0,-1 0 0,0-1 1,0 1-1,-4 2 0,5-4-57,1 0 0,-1 0 0,1 0 0,0 0 0,-1 0 0,1 0 0,-1 0 0,1 0 0,-1 0 0,1 0 0,-1 0 0,1 0 0,0 0 0,-1-1 0,1 1 0,-1 0 0,1 0 0,0-1 0,-1 1 0,1 0 0,0-1 0,-1 1 0,1 0 0,0-1 0,-1 1 0,1 0 0,0-1 0,0 1 0,0-1 0,-1 1 0,1 0 0,0-1 0,0 1 0,0-1 0,0 1 0,0-1 0,0 0 0,-2-9 193,0-1 1,1 0-1,0 0 0,1-11 1,4-48-322,3-1 0,3 1 0,3 0 1,3 1-1,3 1 0,3 1 0,33-71 1,-47 119 79,1 1 0,0 0 0,1 0 0,1 1 0,15-17 0,-23 30-4,0 0 0,1 1 0,-1-1 0,1 1 0,0-1 0,1 1 0,-1 0 0,0 0-1,1 1 1,-1-1 0,1 1 0,0 0 0,0 1 0,0-1 0,0 1 0,0 0-1,0 0 1,0 0 0,1 1 0,-1 0 0,0 0 0,0 0 0,0 1 0,10 1 0,-11 0 8,0-1 1,0 1 0,-1 0 0,1 0-1,-1 0 1,0 1 0,1-1 0,-1 1-1,0-1 1,-1 1 0,1 0 0,0 1-1,-1-1 1,1 0 0,-1 1 0,0-1-1,0 1 1,-1-1 0,1 1 0,-1 0-1,0 0 1,0 0 0,1 5 0,-1-3 10,0-1 0,0 1 0,0 0 0,-1 0 0,0 0 0,-1 0 0,1 0 0,-1 0 0,0 0 0,0-1 0,-1 1 0,0 0 0,0-1 0,0 1 0,-5 8 0,-2-3 46,0 0 0,0-1 0,-1 0 1,0 0-1,-1-1 0,0-1 0,-1 0 0,1 0 0,-1-1 0,-1 0 0,0-1 1,0-1-1,0 0 0,0-1 0,-1 0 0,1-1 0,-25 3 0,37-6-115,0 0 1,0 0-1,0 0 0,-1 0 0,1 0 0,0 0 0,0-1 1,0 1-1,0 0 0,0 0 0,0-1 0,0 1 0,0-1 1,0 1-1,0-1 0,1 1 0,-1-1 0,0 0 0,0 1 1,0-1-1,1 0 0,-1 1 0,0-1 0,0 0 0,1 0 1,-1 0-1,1 0 0,-1 0 0,1 0 0,-1 0 1,1 0-1,0 0 0,0 0 0,-1 0 0,1 0 0,0 0 1,0 0-1,0 0 0,0 0 0,0 0 0,0 0 0,0 0 1,0 0-1,1 0 0,-1-1 0,0 1 0,1-1 0,1-5-595,0 1-1,1 0 0,-1 0 1,1 0-1,0 0 0,1 0 1,3-5-1,31-31-5313,7-2-3058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029"/>
    </inkml:context>
    <inkml:brush xml:id="br0">
      <inkml:brushProperty name="width" value="0.025" units="cm"/>
      <inkml:brushProperty name="height" value="0.025" units="cm"/>
    </inkml:brush>
  </inkml:definitions>
  <inkml:trace contextRef="#ctx0" brushRef="#br0">246 1 13773,'0'0'5771,"-5"10"-4890,-16 33-233,-1 0 1,-48 64 0,39-63-373,3 1 1,-36 73 0,60-103-193,6-13 15,17-20 100,25-40-64,-32 40-398,-1 0-1,-1-1 1,-1 0-1,0-1 1,-2 0-1,0-1 1,-1 1-1,-1-1 1,-1 0-1,2-29 1,-11 36 131,-5 18-122,-8 21 111,14-15 129,1-1-1,0 1 1,0-1 0,1 1-1,1 0 1,0 0-1,0 0 1,1 0-1,0 0 1,0 0 0,1 0-1,1-1 1,0 1-1,0 0 1,1 0 0,0-1-1,0 0 1,1 1-1,0-1 1,1-1 0,0 1-1,1-1 1,0 0-1,0 0 1,0 0-1,1-1 1,0 0 0,1 0-1,11 8 1,-40-60 1359,7 23-1183,0-1 0,2 0 0,1-1 0,1 0 0,0-1 0,2 0 0,1 0 0,-5-43-1,12 67-160,-1 0 0,1 1-1,0-1 1,0 0-1,0 1 1,0-1 0,0 0-1,0 1 1,0-1 0,0 0-1,1 1 1,-1-1-1,0 0 1,0 1 0,0-1-1,1 1 1,-1-1-1,0 0 1,1 1 0,-1-1-1,0 1 1,1-1 0,-1 1-1,1-1 1,-1 1-1,1-1 1,-1 1 0,1 0-1,-1-1 1,1 1-1,0 0 1,-1-1 0,1 1-1,0 0 1,-1 0-1,1-1 1,-1 1 0,1 0-1,0 0 1,-1 0 0,1 0-1,0 0 1,-1 0-1,1 0 1,0 0 0,-1 0-1,1 1 1,0-1-1,-1 0 1,1 0 0,0 0-1,-1 1 1,1-1-1,-1 0 1,1 1 0,-1-1-1,2 1 1,42 23-290,-40-21 249,21 13-1720,1-2 0,46 20 0,13-6-5303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49.827"/>
    </inkml:context>
    <inkml:brush xml:id="br0">
      <inkml:brushProperty name="width" value="0.025" units="cm"/>
      <inkml:brushProperty name="height" value="0.025" units="cm"/>
    </inkml:brush>
  </inkml:definitions>
  <inkml:trace contextRef="#ctx0" brushRef="#br0">442 0 9641,'3'5'3555,"-3"18"-2241,-13 12 223,-15 9 225,-6 6-993,-9 5-257,-8 3-224,-4-3-160,-1-3-31,5-8 159,4-11 384,13-13 33,13-16-449,10-5-192,11-29-1537,0-15-994,6-14-1472,6-13-2275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154"/>
    </inkml:context>
    <inkml:brush xml:id="br0">
      <inkml:brushProperty name="width" value="0.025" units="cm"/>
      <inkml:brushProperty name="height" value="0.025" units="cm"/>
    </inkml:brush>
  </inkml:definitions>
  <inkml:trace contextRef="#ctx0" brushRef="#br0">1 1 13741,'0'0'1217,"20"51"353,7-25 31,7-4-192,10-1-63,9-5-449,0 3-577,1-3-224,-4 6-769,-10 0-1473,-8 1-897,-15-1-2210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8:50.603"/>
    </inkml:context>
    <inkml:brush xml:id="br0">
      <inkml:brushProperty name="width" value="0.025" units="cm"/>
      <inkml:brushProperty name="height" value="0.025" units="cm"/>
    </inkml:brush>
  </inkml:definitions>
  <inkml:trace contextRef="#ctx0" brushRef="#br0">130 19 12268,'0'0'8584,"8"11"-7965,0-2-525,-5-6-78,1 0 1,-1 0-1,0 1 1,-1 0-1,1-1 1,0 1-1,-1 0 1,0 0-1,0 1 0,0-1 1,-1 0-1,0 1 1,1-1-1,-1 1 1,-1-1-1,1 8 1,-1 1 162,0-1 0,-2 1 0,0-1 1,0 1-1,-1-1 0,0 1 0,-1-1 1,-7 15-1,-6 5 987,-32 48 1,42-70-1024,5-9-353,4-12-355,13-36-1445,19-73-4595,-29 95 4698,-2 0 0,-1 0 0,0-1 0,-4-29 0,2 54 2043,1 0-1,-1 0 1,0 0-1,0 0 1,0-1-1,-1 1 1,1 0-1,0 0 1,0 0-1,0 0 1,-1 0-1,1 0 1,-1 0-1,1 0 1,-1 0-1,1 0 1,-1 0-1,1 1 1,-1-1-1,0 0 1,0 0-1,1 0 1,-1 1-1,0-1 1,0 0-1,0 1 1,0-1-1,0 1 1,0-1-1,0 1 1,0-1-1,0 1 1,0 0-1,0-1 1,0 1-1,0 0 1,0 0-1,0 0 1,0 0-1,-2 0 0,2 1 45,-1-1 0,0 1 0,0 0-1,1 0 1,-1 0 0,1 0 0,-1 0-1,1 0 1,-1 0 0,1 0 0,-1 1-1,1-1 1,0 0 0,0 1 0,0-1-1,0 1 1,0 0 0,0-1 0,0 1-1,0 0 1,1 0 0,-2 2-1,0 5 76,1-1 0,-1 1-1,2 0 1,-1-1 0,1 1-1,0 0 1,1-1 0,0 1-1,0-1 1,1 1 0,0-1-1,0 1 1,8 15 0,2-2-27,0 0 1,2 0-1,22 26 1,-19-26-195,0 1-1,19 37 1,-36-60-32,1 0 1,-1 1 0,1-1 0,-1 1-1,0-1 1,0 1 0,1-1-1,-1 0 1,0 1 0,0-1-1,1 1 1,-1 0 0,0-1 0,0 1-1,0-1 1,0 1 0,0-1-1,0 1 1,0-1 0,0 1-1,0 0 1,0-1 0,0 1 0,0-1-1,0 1 1,0-1 0,-1 1-1,1-1 1,0 1 0,0-1-1,-1 1 1,1-1 0,0 1-1,0-1 1,-1 1 0,-20-5 165,-24-22 37,22 0-59,1-1 0,1 0 0,2-2 0,1 0 0,-17-36-1,-2-2-60,37 67-81,1 1 0,-1-1 0,1 0 0,-1 0-1,1 0 1,-1 0 0,1 0 0,-1 0 0,0 0-1,1 0 1,-1 0 0,1 0 0,-1 0 0,1 0-1,-1 0 1,1 0 0,-1 0 0,1 0 0,-1-1-1,0 1 1,1 0 0,-1 0 0,1 0 0,-1-1-1,0 1 1,1 0 0,-1-1 0,0 1 0,1 0-1,-1-1 1,0 1 0,1 0 0,-1-1 0,0 1-1,0-1 1,1 1 0,-1 0 0,0-1 0,0 1-1,0-1 1,0 1 0,0-1 0,0 1 0,0-1-1,0 1 1,0 0 0,0-1 0,0 1 0,0-1-1,0 1 1,0-1 0,0 1 0,0-1 0,0 1-1,0-1 1,-1 1 0,1 0 0,0-1-1,0 1 1,-1-1 0,1 1 0,0 0 0,0-1-1,-1 1 1,1-1 0,47 19-60,-35-13 86,21 7-1071,0-1 0,59 11 0,-34-14-3780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4.991"/>
    </inkml:context>
    <inkml:brush xml:id="br0">
      <inkml:brushProperty name="width" value="0.025" units="cm"/>
      <inkml:brushProperty name="height" value="0.025" units="cm"/>
    </inkml:brush>
  </inkml:definitions>
  <inkml:trace contextRef="#ctx0" brushRef="#br0">5 0 17553,'0'0'1788,"0"11"-1142,-5 117 1501,7 358-333,22-73-1688,-22-234 4456,-2-178-4636,-1 1-1,1 0 1,0-1-1,0 1 0,0-1 1,0 1-1,0-1 1,1 1-1,-1-1 0,0 1 1,1-1-1,-1 1 1,1-1-1,0 1 0,-1-1 1,1 0-1,0 1 1,0-1-1,0 0 1,0 0-1,2 3 0,-3-4-124,0-1-1,1 1 1,-1 0-1,0 0 1,0 0-1,0 0 1,1-1-1,-1 1 1,0 0-1,0 0 1,1 0-1,-1-1 1,0 1-1,0 0 1,0 0-1,0-1 1,0 1-1,1 0 1,-1 0-1,0-1 1,0 1-1,0 0 1,0 0-1,0-1 1,0 1-1,0 0 1,0-1-1,0 1 1,0 0-1,0 0 1,0-1-1,0 1 1,0 0-1,0-1 1,0 1-1,0 0 1,-1 0-1,1-1 1,0-2-1730,0-23-7989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15.619"/>
    </inkml:context>
    <inkml:brush xml:id="br0">
      <inkml:brushProperty name="width" value="0.025" units="cm"/>
      <inkml:brushProperty name="height" value="0.025" units="cm"/>
    </inkml:brush>
  </inkml:definitions>
  <inkml:trace contextRef="#ctx0" brushRef="#br0">66 0 13421,'-8'3'598,"8"-3"-607,-44 19 2481,43-18-2369,0-1 0,0 1 0,1-1 0,-1 1-1,0 0 1,0-1 0,0 1 0,1 0 0,-1-1 0,0 1-1,1 0 1,-1 0 0,1 0 0,-1 0 0,1 0 0,-1-1-1,1 1 1,0 0 0,-1 0 0,1 1 0,0-1-41,1 1 1,-1-1 0,1 0 0,-1 0-1,1 0 1,0 0 0,0-1 0,-1 1-1,1 0 1,0 0 0,0 0-1,0-1 1,0 1 0,0 0 0,0-1-1,0 1 1,0-1 0,0 1-1,0-1 1,0 1 0,0-1 0,0 0-1,3 1 1,51 13 814,0-2 0,111 9-1,-91-13-783,494 49-413,5-43-188,-487-22 605,0-3 0,94-26 0,84-13 1513,-256 49-1451,1 0 1,-1 1 0,0 0-1,1 0 1,-1 1 0,10 2 0,-18-3-111,0 0 1,0 0-1,0 1 1,1-1 0,-1 1-1,-1-1 1,1 1 0,0-1-1,0 1 1,0-1 0,0 1-1,0 0 1,0-1 0,-1 1-1,1 0 1,0 0 0,-1 0-1,1 0 1,0 0-1,-1 0 1,1 0 0,-1 0-1,1 1 1,-1 0 20,0 0 1,0 0-1,0 0 1,-1 0-1,1 1 1,-1-1-1,1 0 1,-1 0-1,0 0 1,0 0-1,0 0 1,0 0-1,0 0 1,0-1-1,0 1 0,-3 2 1,3-2-487,-10 11 1422,6-10-2401,1-7-4030,0-13-2502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1.801"/>
    </inkml:context>
    <inkml:brush xml:id="br0">
      <inkml:brushProperty name="width" value="0.025" units="cm"/>
      <inkml:brushProperty name="height" value="0.025" units="cm"/>
    </inkml:brush>
  </inkml:definitions>
  <inkml:trace contextRef="#ctx0" brushRef="#br0">111 0 10570,'0'0'1724,"-10"2"-1067,5-1-558,-42 9 369,43-10-298,0 2 0,1-1 0,-1 0 0,1 1 0,-1-1 0,1 1-1,0 0 1,-1 0 0,1 0 0,0 1 0,1-1 0,-5 5 0,6-6-126,1-1 0,0 0 0,0 1 0,0-1 1,0 0-1,0 1 0,0-1 0,0 1 0,0-1 0,0 1 0,0-1 1,0 0-1,0 1 0,0-1 0,0 0 0,1 1 0,-1-1 0,0 1 1,0-1-1,0 0 0,1 1 0,-1-1 0,0 0 0,0 1 0,1-1 1,-1 0-1,0 0 0,1 1 0,-1-1 0,0 0 0,1 0 0,-1 1 1,0-1-1,1 0 0,-1 0 0,0 0 0,1 0 0,-1 0 0,1 1 1,-1-1-1,0 0 0,1 0 0,-1 0 0,1 0 0,-1 0 0,1 0 1,26 4 587,-24-4-408,717 24 1963,-523-25-1892,985-35 1645,-288 4-661,1342 23-542,-1812 11-684,1293 37 1960,-1650-34-2414,-59-2-909,-44-3-460,-163-5-7118,51-6-2157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2.396"/>
    </inkml:context>
    <inkml:brush xml:id="br0">
      <inkml:brushProperty name="width" value="0.025" units="cm"/>
      <inkml:brushProperty name="height" value="0.025" units="cm"/>
    </inkml:brush>
  </inkml:definitions>
  <inkml:trace contextRef="#ctx0" brushRef="#br0">8 181 12876,'0'0'1522,"-2"-10"-81,1 4-1273,0 4-139,0 0 1,1 0 0,-1 0 0,1 0 0,-1 0-1,1 0 1,0-1 0,0 1 0,0 0 0,0 0-1,0 0 1,0 0 0,1-1 0,-1 1 0,1 0-1,-1 0 1,1 0 0,0 0 0,0 0 0,0 0-1,0 0 1,0 0 0,0 1 0,1-1-1,-1 0 1,0 1 0,1-1 0,0 1 0,-1-1-1,1 1 1,3-3 0,19-7 81,1 0-1,0 2 1,0 0 0,1 2-1,48-8 1,139-5 360,-183 19-383,1165-16 2880,-820 19-1554,-148-1-488,1766 32 4704,-1960-31-5680,302 20 645,-117 14-3035,-175-28-1207,-17-6-3917,-12-2-7010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5.189"/>
    </inkml:context>
    <inkml:brush xml:id="br0">
      <inkml:brushProperty name="width" value="0.025" units="cm"/>
      <inkml:brushProperty name="height" value="0.025" units="cm"/>
    </inkml:brush>
  </inkml:definitions>
  <inkml:trace contextRef="#ctx0" brushRef="#br0">1 163 13196,'0'0'502,"8"-1"-374,108-7 604,1 5 0,183 17 0,11 2-397,602-51 2974,-373 7-2203,1651-21-587,1 40 1253,-1501 8 293,770-27-1617,-1458 28-438,11-2-1760,-9-11-4453,-5-2-1437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114"/>
    </inkml:context>
    <inkml:brush xml:id="br0">
      <inkml:brushProperty name="width" value="0.025" units="cm"/>
      <inkml:brushProperty name="height" value="0.025" units="cm"/>
    </inkml:brush>
  </inkml:definitions>
  <inkml:trace contextRef="#ctx0" brushRef="#br0">12 82 4356,'0'0'16955,"7"-2"-15989,-7 2-830,21-6 434,-20 6-459,0 0-1,0-1 0,0 1 1,0 0-1,0-1 1,0 1-1,0-1 0,0 1 1,0-1-1,0 1 1,-1-1-1,1 0 1,0 1-1,0-1 0,-1 0 1,1 0-1,-1 1 1,1-1-1,0 0 1,-1 0-1,0 0 0,2-2 1960,23-17-864,-24 18-1194,0 1 0,0-1 0,0 0 0,0 1 0,0-1-1,0 0 1,-1 1 0,1-1 0,-1 0 0,1 0 0,-1 1-1,0-1 1,0-2 0,0 3-11,0 1 0,0-1 0,0 1 1,0-1-1,0 1 0,0-1 0,-1 1 0,1-1 1,0 1-1,0-1 0,-1 1 0,1-1 0,0 1 0,0 0 1,-1-1-1,1 1 0,-1 0 0,1-1 0,0 1 0,-1 0 1,1-1-1,-1 1 0,1 0 0,-1 0 0,1-1 0,-1 1 1,1 0-1,-1 0 0,0 0 0,-1 0-6,0 0 0,0 0-1,0 0 1,0 1 0,0-1 0,0 1-1,0-1 1,0 1 0,0 0 0,0-1-1,1 1 1,-1 0 0,0 0 0,0 1-1,1-1 1,-1 0 0,1 1 0,-1-1-1,1 1 1,-1-1 0,1 1 0,-1 2 0,-3 2 20,0 0 1,0 1-1,1 0 1,0 0-1,1 0 1,0 0 0,0 1-1,0-1 1,1 1-1,0 0 1,-1 10-1,4-18-10,-1 1 0,1 0-1,-1-1 1,1 1-1,-1-1 1,1 1-1,-1-1 1,1 1 0,0-1-1,-1 1 1,1-1-1,0 0 1,0 1-1,-1-1 1,1 0 0,0 1-1,0-1 1,-1 0-1,1 0 1,0 0-1,0 0 1,0 0 0,-1 0-1,1 0 1,0 0-1,0 0 1,-1 0-1,1 0 1,0-1 0,0 1-1,-1 0 1,1-1-1,0 1 1,0 0-1,-1-1 1,2 0 0,31-12 146,3-18-72,-30 24-66,2 0-1,-1 1 1,1 0-1,0 0 1,13-7 0,-21 13-18,0 0 0,0 0 1,1 0-1,-1 0 1,0 0-1,0 0 0,1 0 1,-1 0-1,0 0 1,0 0-1,1 0 1,-1 0-1,0 0 0,0 0 1,1 0-1,-1 0 1,0 0-1,0 0 1,0 0-1,1 1 0,-1-1 1,0 0-1,0 0 1,1 0-1,-1 0 1,0 0-1,0 1 0,0-1 1,0 0-1,1 0 1,-1 0-1,0 1 1,0-1-1,0 0 0,0 0 1,0 0-1,0 1 1,0-1-1,0 0 1,1 0-1,-1 1 0,0-1 1,0 1-1,1 17 49,-6 18 396,5-35-404,0 0 0,-1 0-1,1-1 1,0 1-1,0 0 1,-1 0-1,1 0 1,0 0 0,0-1-1,0 1 1,0 0-1,0 0 1,0 0-1,1 0 1,-1 0 0,0-1-1,0 1 1,0 0-1,1 0 1,-1 0-1,1-1 1,-1 2 0,16-5 364,33-36-277,-21 15-50,-28 24-84,1 0 0,-1-1-1,0 1 1,1 0 0,-1 0 0,1-1-1,-1 1 1,0 0 0,1 0-1,-1 0 1,1-1 0,-1 1 0,0 0-1,1 0 1,-1 0 0,1 0 0,-1 0-1,1 0 1,-1 0 0,0 0 0,1 0-1,-1 0 1,1 0 0,-1 0-1,1 1 1,-1-1 0,0 0 0,1 0-1,-1 0 1,1 0 0,-1 1 0,0-1-1,1 0 1,-1 0 0,0 1 0,1-1-1,-1 0 1,0 1 0,0-1 0,1 0-1,-1 1 1,0-1 0,0 1-1,1-1 1,-1 0 0,0 1 0,2 28 502,1 3-3408,-2-31 2641,-1-1 0,1 1 0,-1-1 0,0 1 0,1-1 0,-1 1 0,1-1 1,-1 1-1,1-1 0,-1 0 0,1 1 0,0-1 0,-1 0 0,1 1 0,-1-1 0,1 0 0,0 0 0,-1 0 1,1 0-1,0 1 0,-1-1 0,1 0 0,0 0 0,-1 0 0,1 0 0,0 0 0,-1-1 0,1 1 0,-1 0 1,1 0-1,0 0 0,-1-1 0,1 1 0,0 0 0,-1 0 0,1-1 0,-1 1 0,1-1 0,-1 1 0,1 0 1,-1-1-1,1 0 0,9-9-5943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074"/>
    </inkml:context>
    <inkml:brush xml:id="br0">
      <inkml:brushProperty name="width" value="0.025" units="cm"/>
      <inkml:brushProperty name="height" value="0.025" units="cm"/>
    </inkml:brush>
  </inkml:definitions>
  <inkml:trace contextRef="#ctx0" brushRef="#br0">52 14 20692,'0'0'2840,"2"16"-2104,20 282 276,-22-255-1042,-1 0 0,-3-1 1,-1 1-1,-2-1 0,-17 54 0,22-91-948,1-8 269,1-15-128,4-31-109,4-22 356,-2 0 0,-4-1 0,-11-104 1,8 171 627,-9-54-117,10 56 167,-1 0 0,0 0 0,0 0 0,0-1 1,0 1-1,0 0 0,-1 1 0,1-1 0,-1 0 0,0 0 0,0 1 0,0-1 1,0 1-1,-3-3 0,5 5-52,-1 0 0,1 0 0,0 0 0,-1 0 0,1 0-1,0 0 1,-1 1 0,1-1 0,0 0 0,-1 0 0,1 0 0,0 1 0,-1-1 0,1 0 0,0 0 0,0 1 0,0-1 0,-1 0 0,1 0 0,0 1 0,0-1 0,0 0 0,-1 1 0,1-1 0,0 0 0,0 1-1,0-1 1,0 0 0,0 1 0,0-1 0,0 0 0,0 1 0,0-1 0,0 1 0,0-1 0,0 0 0,0 1 0,0-1 0,0 1 0,0 21 190,0-21-129,0 30 342,2-1-1,1 1 0,2-1 0,1 0 0,11 34 0,-12-47-274,2 0 1,0 0-1,1 0 0,0-1 0,2 0 0,0-1 1,1 0-1,0 0 0,25 24 0,-31-34-73,1-1 0,0 1 1,0-1-1,0 0 0,0-1 0,0 0 0,1 0 0,0 0 0,-1-1 1,1 0-1,0 0 0,0 0 0,9 0 0,-11-2 23,0 0-1,0 0 1,-1-1 0,1 1-1,0-1 1,0 0 0,-1 0-1,1-1 1,-1 1-1,1-1 1,-1 0 0,0 0-1,0-1 1,0 1 0,0-1-1,0 0 1,0 0-1,-1 0 1,1-1 0,4-5-1,2-6 40,0 0-1,-1-1 1,0 0-1,-1 0 0,-1-1 1,-1 0-1,-1 0 1,0 0-1,3-26 0,-3 11 48,-2-1-1,-1 1 0,-2-1 0,-5-42 0,5 68-199,-1 0 0,1 0 0,-2-1 0,1 1 0,-1 0 0,0 0 0,-1 1 0,0-1 0,0 0 0,0 1 0,-1 0 0,0-1 0,0 1 0,-8-8 0,12 13-2,-1 1 1,1 0-1,-1-1 1,1 1-1,-1-1 0,1 1 1,-1 0-1,1 0 1,-1-1-1,1 1 1,-1 0-1,1 0 0,-1 0 1,1-1-1,-1 1 1,0 0-1,1 0 0,-1 0 1,1 0-1,-1 0 1,0 0-1,1 0 1,-1 0-1,1 1 0,-1-1 1,1 0-1,-1 0 1,0 0-1,1 1 0,-1-1 1,0 1-1,-7 18-156,6 31-523,3-47 546,-1 0-112,0-1 0,0 1-1,0 0 1,1-1 0,0 1 0,-1 0 0,1-1-1,0 1 1,0-1 0,1 1 0,-1-1 0,0 0-1,1 1 1,-1-1 0,1 0 0,0 0-1,0 0 1,0 0 0,0 0 0,0-1 0,3 3-1,0-2-1115,0 1-1,-1-1 0,1 0 0,0 0 1,0 0-1,8 0 0,12 2-9628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403"/>
    </inkml:context>
    <inkml:brush xml:id="br0">
      <inkml:brushProperty name="width" value="0.025" units="cm"/>
      <inkml:brushProperty name="height" value="0.025" units="cm"/>
    </inkml:brush>
  </inkml:definitions>
  <inkml:trace contextRef="#ctx0" brushRef="#br0">138 9 18834,'0'0'2439,"-9"4"-405,0 2-1705,0 0-1,0 0 0,1 0 1,0 1-1,1 0 0,-1 1 1,1 0-1,1 0 0,0 1 0,0-1 1,0 1-1,1 0 0,-7 18 1,8-18-272,0 0 1,1 0-1,0 1 0,1-1 1,0 1-1,0 0 0,1 0 1,0 0-1,1 0 1,0 0-1,2 11 0,-2-20-39,1 0-1,0 0 0,-1 0 1,1 0-1,0 0 0,0 0 0,0 0 1,0 0-1,0 0 0,0 0 1,0-1-1,0 1 0,0 0 0,0-1 1,1 1-1,-1-1 0,0 0 1,0 1-1,0-1 0,1 0 0,-1 1 1,0-1-1,1 0 0,-1 0 0,0 0 1,0 0-1,1 0 0,-1-1 1,0 1-1,0 0 0,1-1 0,-1 1 1,0 0-1,0-1 0,2-1 1,3 0 139,0 0 1,0 0-1,-1-1 0,0 0 1,1 0-1,5-5 1,3-5 4,-2 1 0,1-1 1,-2-1-1,0 0 0,0-1 0,-1 0 1,-1-1-1,-1 0 0,0 0 1,-1 0-1,-1-1 0,-1 0 0,0-1 1,3-19-1,-8 37-162,0 0-1,0 0 1,-1 0-1,1 0 1,0 0 0,0 0-1,0 0 1,0 0-1,0 0 1,0 0 0,0 0-1,0 0 1,0 0 0,0 0-1,-1 0 1,1 0-1,0 0 1,0 0 0,0 0-1,0 0 1,0 0-1,0 0 1,0 0 0,0 0-1,0 0 1,-1 0-1,1 0 1,0 0 0,0 0-1,0 0 1,0 0 0,0 0-1,0 0 1,0 0-1,0 0 1,0 0 0,0 0-1,0 0 1,0-1-1,0 1 1,-1 0 0,1 0-1,0 0 1,0 0-1,0 0 1,0 0 0,0 0-1,0 0 1,0 0 0,0-1-1,0 1 1,0 0-1,0 0 1,0 0 0,0 0-1,0 0 1,0 0-1,0 0 1,0 0 0,0-1-1,-8 13-46,-8 18-10,10-13-16,1 0 1,1 0 0,0 0-1,1 1 1,1 0-1,1 24 1,1-41-41,0 1 0,0-1 1,0 1-1,0-1 0,1 1 0,-1-1 1,0 1-1,1-1 0,-1 1 1,1-1-1,0 0 0,0 1 1,-1-1-1,1 0 0,0 0 0,0 1 1,0-1-1,0 0 0,0 0 1,0 0-1,1 0 0,-1 0 0,0-1 1,2 2-1,0-1-273,1 1 0,-1-1 1,1-1-1,-1 1 0,1 0 0,-1-1 0,1 0 0,0 1 1,-1-2-1,5 1 0,3-1-1615,0-1 0,0-1-1,0 1 1,0-2 0,20-8 0,18-16-10822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09:58.809"/>
    </inkml:context>
    <inkml:brush xml:id="br0">
      <inkml:brushProperty name="width" value="0.025" units="cm"/>
      <inkml:brushProperty name="height" value="0.025" units="cm"/>
    </inkml:brush>
  </inkml:definitions>
  <inkml:trace contextRef="#ctx0" brushRef="#br0">167 329 13837,'-13'13'4143,"-8"9"-2243,0 1 1,-29 46 0,41-55-1281,1-1 0,1 1 1,0 1-1,1 0 1,0-1-1,1 2 0,1-1 1,-4 25-1,8-38-600,-1 1 1,1-1-1,0 0 0,0 1 1,0-1-1,0 0 0,0 1 1,1-1-1,-1 0 0,1 0 1,-1 1-1,1-1 0,0 0 1,0 0-1,0 0 0,0 0 1,1 0-1,-1 0 0,0 0 1,1 0-1,-1-1 0,1 1 1,0 0-1,-1-1 0,1 1 1,0-1-1,0 0 0,0 0 1,0 0-1,0 0 0,0 0 0,0 0 1,1 0-1,-1-1 0,0 1 1,0-1-1,1 1 0,-1-1 1,3 0-1,4 0-8,-1 0-1,1 0 1,-1-1-1,1 0 1,-1-1 0,0 0-1,1 0 1,-1 0-1,14-7 1,-4-2 17,-1 0-1,1-1 1,-2 0 0,0-1-1,0-1 1,-1-1-1,-1 0 1,0-1 0,-1 0-1,-1-1 1,-1-1 0,0 0-1,9-22 1,-8 14-18,-1-1-1,-2 0 1,-1 0-1,0-1 1,-3 0 0,0 0-1,-1-1 1,-2 1-1,-2-31 1,0 53-60,0 0-1,-1 0 0,0 0 1,0 1-1,0-1 1,-1 0-1,0 1 1,0-1-1,-1 1 1,1-1-1,-1 1 0,0 0 1,-1 0-1,1 0 1,-1 1-1,-4-5 1,4 6 29,1 0 0,-1 0 0,0 1 0,0 0 0,0 0 0,-1 0 0,1 0 0,-1 0 0,1 1 0,-1 0 0,1 0 0,-1 0 0,1 1 0,-1-1 0,0 1 1,0 0-1,1 0 0,-1 1 0,0 0 0,1-1 0,-6 3 0,0 1 109,0-1-1,0 2 1,0 0 0,1 0-1,0 0 1,0 1 0,0 1-1,1 0 1,-13 13 0,15-15-19,0 1 0,1 0 0,0 0 0,0 1 0,0 0 0,1 0 0,0 0 1,0 0-1,1 0 0,0 1 0,0 0 0,1-1 0,-2 13 0,4-18-73,0-1 0,0 1-1,1 0 1,-1 0 0,1 0-1,-1-1 1,1 1 0,0 0 0,0-1-1,-1 1 1,1 0 0,0-1-1,1 1 1,-1-1 0,0 0-1,0 1 1,1-1 0,-1 0 0,0 0-1,1 0 1,-1 0 0,1 0-1,0 0 1,-1 0 0,1 0-1,0-1 1,2 2 0,58 14-21,-41-11 55,-9-2-24,-1 0 0,0 1 0,0 0 0,0 0 0,-1 2 0,0-1 0,0 1 0,0 1 0,11 9 0,-16-11-13,0 0 0,-1 0 1,1 1-1,-1 0 0,0-1 1,-1 2-1,1-1 0,-1 0 1,-1 1-1,1-1 0,-1 1 1,0 0-1,0 0 0,-1 0 1,0 0-1,0 10 0,0 10-282,-2-1 1,0 1-1,-9 41 0,-5-6-8741,12-50-4248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0.426"/>
    </inkml:context>
    <inkml:brush xml:id="br0">
      <inkml:brushProperty name="width" value="0.025" units="cm"/>
      <inkml:brushProperty name="height" value="0.025" units="cm"/>
    </inkml:brush>
  </inkml:definitions>
  <inkml:trace contextRef="#ctx0" brushRef="#br0">225 241 7399,'8'-29'2151,"-1"0"1,-2 0-1,-1 0 0,-1-1 1,-2-47-1,-5 60-923,-7 17-211,9 1-966,0 1 0,0 0 0,0-1 0,1 1 0,-1 0 0,0 0-1,1 0 1,-1 0 0,1 1 0,0-1 0,-2 4 0,-17 53 564,2 2 0,-13 85 0,-4 128 1437,26-49-1387,-2 8-198,-4-171 530,-2-35 0,17-26-945,-1 0-1,0-1 0,1 1 1,-1-1-1,0 1 0,0-1 1,0 0-1,1 1 1,-1-1-1,0 0 0,0 1 1,0-1-1,0 0 0,0 0 1,0 0-1,0 0 1,1 0-1,-1 0 0,0 0 1,0 0-1,0 0 0,0 0 1,0-1-1,0 1 0,0 0 1,1-1-1,-2 1 1,0-2-5,0 0 0,0 1 0,0-1 0,0 0 0,1 0 0,-1 0 1,1 0-1,-1 0 0,1 0 0,0-1 0,0 1 0,0 0 0,0-1 0,0 1 1,1-1-1,-1 1 0,0-4 0,-5-51 43,5 44-57,-3-38-50,2-1 0,8-74 0,-3 102-2,0 0-1,2 0 0,1 1 1,0 0-1,2 0 0,1 1 1,17-34-1,-24 52 13,1 0-1,-1 1 1,1-1 0,0 1-1,0-1 1,0 1-1,0 0 1,0 0 0,1 0-1,-1 0 1,1 1 0,0 0-1,0 0 1,0 0 0,0 0-1,0 0 1,0 1 0,1-1-1,6 0 1,-5 2-3,1-1 0,-1 2 0,1-1 0,-1 1 1,1 0-1,-1 0 0,0 1 0,0-1 0,1 1 0,-1 1 1,-1-1-1,10 6 0,-7-3 0,1 0 1,-1 1-1,0-1 0,0 2 1,-1-1-1,0 1 1,0 0-1,-1 1 0,1 0 1,-2 0-1,1 0 0,-1 1 1,0-1-1,-1 1 0,0 0 1,-1 1-1,5 16 1,-8-17 35,2 12-16,0-17 85,2-13 131,4-20-153,-2 0 0,0-1-1,1-33 1,-6 51-58,-1 0 0,0 0 0,0 0 0,-1 1 0,-1-1 0,0 0-1,0 1 1,-1-1 0,-1 1 0,0 0 0,-5-11 0,7 19-15,0 0 0,0 0 0,0 1 0,0-1 0,0 1 0,-1-1 0,1 1 0,-1 0 0,0 0 0,1 0 0,-1 0 0,-4-1 0,7 3 0,-1 0 0,1-1 0,0 1 0,-1 0 0,1 0 0,-1 0 0,1 0 0,-1 0 0,1 0 0,-1 0 0,1 0 0,-1 0 0,1 0 0,0 0 0,-1 0 0,1 0 0,-1 0 0,1 0 0,-1 1 0,1-1 0,0 0 0,-1 0 0,1 1 0,-1-1 0,1 0 0,0 0 0,-1 1 0,1-1 0,0 0 0,-1 1 0,0 1 0,1-1 0,-1 1 0,1 0 0,0-1 0,-1 1 0,1 0 0,0-1 0,0 1 0,0 0 0,0-1 0,0 1 0,1 0 0,0 2 0,0-1-6,0 0 0,1-1-1,-1 1 1,1 0 0,-1-1 0,1 1-1,0-1 1,0 1 0,0-1 0,1 0-1,-1 0 1,0 0 0,1 0 0,-1 0 0,1-1-1,0 1 1,-1-1 0,1 0 0,0 1-1,0-1 1,0-1 0,0 1 0,0 0 0,6 0-1,11 2-240,0 0-1,30-1 1,-43-2 120,10 0-545,83 2-5501,-33-4-4027,-30-2-2255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257"/>
    </inkml:context>
    <inkml:brush xml:id="br0">
      <inkml:brushProperty name="width" value="0.025" units="cm"/>
      <inkml:brushProperty name="height" value="0.025" units="cm"/>
    </inkml:brush>
  </inkml:definitions>
  <inkml:trace contextRef="#ctx0" brushRef="#br0">157 53 15182,'-8'-1'3967,"1"-1"-3238,1 1-1,-1 0 1,0 1 0,1-1 0,-1 1 0,-11 2 0,15-2-546,-1 1 1,1 0 0,0 0 0,0 1-1,0-1 1,1 0 0,-1 1-1,0 0 1,0 0 0,1-1 0,-1 2-1,1-1 1,0 0 0,0 0 0,-1 1-1,2-1 1,-1 1 0,0 0-1,-2 3 1,-2 8 126,0 0-1,0 0 1,2 0 0,-1 0-1,-1 18 1,4-25-276,1 0 0,0 1 0,0-1 0,1 1 0,0-1 0,1 1 1,0-1-1,0 0 0,0 1 0,1-1 0,0 0 0,4 10 0,-5-14-31,1-1 0,0 1 0,1 0 1,-1-1-1,0 1 0,1-1 0,-1 0 0,1 0 0,0 0 1,0 0-1,-1 0 0,1-1 0,0 1 0,1-1 0,-1 0 1,0 0-1,0 0 0,1 0 0,-1 0 0,0-1 0,1 1 1,-1-1-1,0 0 0,1 0 0,-1-1 0,0 1 0,1-1 1,4 0-1,-1-1 50,1 0 0,0 0 1,-1-1-1,1 0 0,-1 0 1,0-1-1,0 0 0,0 0 0,-1-1 1,0 1-1,7-7 0,-3 1 32,-1 0 0,0-1-1,0 0 1,-1-1 0,-1 0-1,0 0 1,-1 0-1,0-1 1,-1 0 0,0 0-1,-1 0 1,0-1 0,3-26-1,-21 77-407,4-16 283,2 1-54,-17 62-285,23-78 215,1 1 1,-1 0-1,2 0 1,-1 0-1,1 0 1,0 0-1,0 0 1,1-1-1,3 13 1,-4-18-4,1 1 1,0-1-1,0 0 1,0 1-1,0-1 0,0 0 1,0 0-1,1 0 1,-1 0-1,0 0 1,1 0-1,-1-1 0,0 1 1,1 0-1,-1 0 1,1-1-1,-1 1 1,1-1-1,-1 0 1,1 1-1,-1-1 0,1 0 1,0 0-1,-1 0 1,1 0-1,-1 0 1,1 0-1,0-1 1,-1 1-1,1 0 0,-1-1 1,3 0-1,3-1-596,0 0 1,1-1-1,-2 1 0,1-1 0,11-7 0,-5 0-445,0 0 0,-1-1 0,0-1-1,-1 1 1,-1-2 0,0 0 0,0 0-1,-2-1 1,11-20 0,-10 16 1077,-1 0 0,9-35 1,-13 38 1376,-1-1 0,-1 1 0,1-28 0,-3 43-1171,0 0 0,0 0-1,1-1 1,-1 1-1,0 0 1,0 0 0,0 0-1,0 0 1,0-1-1,0 1 1,0 0-1,0 0 1,0 0 0,0 0-1,0-1 1,0 1-1,0 0 1,0 0 0,0 0-1,0 0 1,0-1-1,0 1 1,0 0 0,0 0-1,-1 0 1,1 0-1,0-1 1,0 1-1,0 0 1,0 0 0,0 0-1,0 0 1,0 0-1,-1 0 1,1-1 0,0 1-1,0 0 1,0 0-1,0 0 1,0 0-1,-1 0 1,1 0 0,0 0-1,0 0 1,0 0-1,0 0 1,-1 0 0,1 0-1,0 0 1,0 0-1,0 0 1,0 0-1,-1 0 1,1 0 0,0 0-1,0 0 1,0 0-1,0 0 1,-1 0 0,1 0-1,0 0 1,0 0-1,0 0 1,-1 0 0,-12 15 1719,-10 23-354,9-10-17,-18 52 1,29-69-1144,0 1 0,0 0 0,1 0 0,0 0 0,1 0 0,0 0 0,2 21 0,-1-32-273,1 0-1,-1 1 1,1-1-1,-1 1 1,1-1-1,-1 0 1,1 1-1,0-1 1,0 0-1,-1 0 1,1 0-1,0 0 1,0 1-1,0-1 1,0 0-1,0-1 1,1 1-1,-1 0 1,0 0-1,0 0 1,1-1-1,-1 1 1,0 0-1,1-1 1,-1 0-1,3 1 1,46 4 69,-19-2-13,-27-2-103,0 0 0,0 1 0,-1-1 0,1 1 0,0 0 0,-1 0 0,0 0 0,1 0 0,-1 1 0,0-1 0,0 1 0,0 0 0,-1 0 0,1 0 0,-1 0 0,1 0 0,-1 1 0,0-1 0,-1 1 0,1-1 0,0 1 0,-1 0 0,0 0 0,2 7 0,0 8 82,0 1-1,-2-1 1,-1 38 0,0-33 60,-1 4 258,-1 0-1,-1-1 1,-1 1 0,-2-1-1,-18 53 1,18-62 113,-1-1 0,-1 0 0,-1-1-1,0 0 1,-1 0 0,-1-1 0,0-1 0,-1 1 0,-27 24-1,38-38-455,0 0-1,0 0 0,0 0 0,0 0 0,-1 0 0,1-1 1,0 1-1,-1 0 0,1 0 0,0-1 0,-1 1 0,1-1 1,0 0-1,-1 1 0,1-1 0,-1 0 0,1 0 0,-1 1 1,1-1-1,-3-1 0,3 1-16,0-1 0,1 1 0,-1-1 0,0 0 0,0 1 1,1-1-1,-1 0 0,0 0 0,1 1 0,-1-1 0,0 0 0,1 0 0,-1 0 0,1 0 1,0 0-1,-1 0 0,1 0 0,0 0 0,0 0 0,-1 0 0,1-2 0,-1-8-125,1-1-1,0 0 0,3-22 1,-2 32 99,3-27-391,2 0 1,1 1 0,2 0-1,0 1 1,2-1 0,20-36-1,103-146-340,-93 153 815,-3-2 1,45-94-1,-79 146-46,-1 0 0,1-1 0,-2 1 0,1-1-1,-1 1 1,0-1 0,-1 0 0,1 1 0,-2-1 0,1 0 0,-1 0 0,-1-10 0,1 17-1,-1 0-1,1-1 1,-1 1 0,0 0 0,1 0 0,-1 0 0,0 0 0,0 0 0,0 0 0,0 0-1,0 0 1,0 0 0,0 0 0,0 0 0,0 0 0,0 1 0,-1-1 0,1 1 0,0-1-1,0 1 1,-1-1 0,1 1 0,0-1 0,-1 1 0,1 0 0,0 0 0,-1 0-1,1 0 1,-1 0 0,1 0 0,0 0 0,-1 0 0,1 1 0,0-1 0,-1 0 0,1 1-1,0-1 1,-2 2 0,-3 0 64,1 0 0,-1 0 0,1 1 0,0-1 0,0 1 0,0 1 0,1-1 0,-6 5 0,1 2 39,0 0 0,1 0-1,0 1 1,1 0-1,0 0 1,1 1 0,0 0-1,0 0 1,2 0-1,-1 1 1,2 0-1,0 0 1,0 0 0,1 0-1,1 0 1,0 0-1,1 18 1,1-28-124,-1 0 1,1 0-1,0 0 0,0 0 1,0 0-1,0 0 0,1 0 1,-1 0-1,1 0 0,0-1 1,0 1-1,0 0 0,0-1 1,0 0-1,0 0 0,1 1 1,-1-1-1,1 0 0,-1-1 0,1 1 1,0 0-1,0-1 0,0 0 1,5 2-1,1 0-494,0-1 0,0 0-1,1-1 1,-1 0 0,0-1-1,1 1 1,11-3 0,33-5-6820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1.833"/>
    </inkml:context>
    <inkml:brush xml:id="br0">
      <inkml:brushProperty name="width" value="0.025" units="cm"/>
      <inkml:brushProperty name="height" value="0.025" units="cm"/>
    </inkml:brush>
  </inkml:definitions>
  <inkml:trace contextRef="#ctx0" brushRef="#br0">234 117 8552,'-2'-10'7009,"1"2"-6639,-1-2 1009,0 1 0,0-1-1,-1 1 1,0-1 0,-8-13-1,10 21-1238,0 0 0,0 0 0,0 0 0,0 1-1,-1-1 1,1 1 0,0-1 0,-1 1 0,0-1 0,1 1-1,-1 0 1,0 0 0,1 0 0,-1 0 0,0 0 0,0 0-1,0 0 1,0 1 0,0-1 0,0 1 0,0-1 0,0 1-1,0 0 1,0 0 0,0 0 0,0 0 0,0 0 0,0 0-1,0 0 1,0 1 0,0-1 0,0 1 0,0 0 0,0-1-1,0 1 1,-2 2 0,-4 1-124,0 1 0,0 0 1,1 0-1,0 1 0,0 0 0,0 0 0,1 1 1,0 0-1,1 0 0,-1 0 0,-8 16 0,12-20-52,0 0 0,1 0 0,-1 0 0,1 1-1,0-1 1,-1 0 0,2 0 0,-1 1 0,0-1 0,1 1-1,-1-1 1,1 1 0,0-1 0,0 1 0,0-1 0,1 1-1,-1-1 1,1 1 0,0-1 0,0 0 0,0 1 0,0-1-1,1 0 1,-1 0 0,1 0 0,0 0 0,0 0 0,0 0-1,0 0 1,0-1 0,1 1 0,-1-1 0,5 4-1,7 2-162,0 0 0,0 0 0,1-2 0,1 0 0,25 7 0,39 16-299,-79-28 516,1-1-1,-1 1 1,0 0-1,1-1 1,-1 1-1,0 0 0,1 0 1,-1 0-1,0 0 1,0 0-1,0 0 1,0 0-1,0 1 1,0-1-1,0 0 1,0 0-1,0 1 1,-1-1-1,1 0 1,-1 1-1,1-1 1,-1 1-1,1-1 0,-1 3 1,0-1 49,0-1 0,-1 0 0,1 1 0,-1-1 0,0 0 0,0 0 0,0 0 0,0 0 0,0 0 0,0 0 0,-1 0 0,1 0 0,-1 0 0,-2 2 0,-7 6 406,0-1-1,-1 1 0,-24 12 0,33-20-429,-2 1 41,-14 9 40,0 0-1,0-1 1,-1-2 0,-1 0-1,1-1 1,-2 0-1,-25 4 1,47-12-162,0 0-1,-1-1 1,1 1-1,-1 0 1,1 0-1,0-1 1,-1 1-1,1 0 1,0 0-1,-1-1 1,1 1-1,0 0 1,-1-1-1,1 1 1,0 0-1,0-1 1,0 1-1,-1 0 1,1-1-1,0 1 1,0-1-1,0 1 1,0-1-1,0 1 1,0 0-1,0-1 1,-1 1-1,1-1 1,1 1-1,-1-1 1,0 1-1,0 0 1,0-1-1,0 1 1,0-1-1,0 1 1,0 0-1,0-1 1,1 1-1,-1-1 1,0 1-1,0 0 1,1-1-1,-1 1 1,0 0-1,0-1 1,1 1-1,-1 0 1,0-1-1,1 1 1,0 0-1,14-19-2063,1 0-1,1 2 1,1 0 0,35-26-1,-8 6-2727,13-13-2644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160"/>
    </inkml:context>
    <inkml:brush xml:id="br0">
      <inkml:brushProperty name="width" value="0.025" units="cm"/>
      <inkml:brushProperty name="height" value="0.025" units="cm"/>
    </inkml:brush>
  </inkml:definitions>
  <inkml:trace contextRef="#ctx0" brushRef="#br0">48 297 2146,'0'0'21108,"2"13"-19106,-1 8-1495,-1 1 0,-1-1 0,-1 1 0,-1-1 1,0 0-1,-10 31 0,5-28-326,2-1 1,1 1-1,1 0 1,2 1-1,-1 30 1,3-54-211,0-1-1,0 1 1,0 0 0,0 0-1,0-1 1,0 1 0,0 0-1,0-1 1,0 1 0,1 0-1,-1-1 1,0 1 0,0 0 0,1-1-1,-1 1 1,1-1 0,-1 1-1,0 0 1,1-1 0,-1 1-1,1-1 1,-1 1 0,1-1-1,-1 0 1,1 1 0,0-1-1,-1 1 1,1-1 0,0 0-1,-1 0 1,1 1 0,0-1 0,-1 0-1,1 0 1,0 0 0,-1 0-1,1 0 1,0 0 0,-1 0-1,1 0 1,0 0 0,0 0-1,-1 0 1,1 0 0,0 0-1,-1-1 1,1 1 0,0 0-1,-1 0 1,1-1 0,-1 1 0,1 0-1,0-1 1,0 0 0,2-1-255,0 1 1,0-1-1,0-1 1,0 1-1,0 0 1,0-1-1,0 1 1,-1-1 0,4-4-1,-1-4-1518,0 0 1,0 0-1,-1 0 0,0-1 1,3-18-1,3-29-9889</inkml:trace>
  <inkml:trace contextRef="#ctx0" brushRef="#br0" timeOffset="0.99">93 1 19218,'0'0'7047,"-54"57"-6310,54-34-449,0 0-288,17-4-1345,11-2-1506,1-7-1409,6 0-4420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02.939"/>
    </inkml:context>
    <inkml:brush xml:id="br0">
      <inkml:brushProperty name="width" value="0.025" units="cm"/>
      <inkml:brushProperty name="height" value="0.025" units="cm"/>
    </inkml:brush>
  </inkml:definitions>
  <inkml:trace contextRef="#ctx0" brushRef="#br0">145 325 19314,'0'0'1602,"-11"11"186,-4 4-1247,1 1 0,1 0-1,0 0 1,1 1 0,1 1-1,-17 36 1,22-39-507,1 0 0,1 0 0,0 0 0,1 0 0,1 1 0,-1 26 0,3-39-54,0 0 1,0-1-1,0 1 1,0 0-1,1 0 1,-1 0-1,1-1 1,0 1-1,0 0 1,0-1-1,0 1 1,0-1-1,0 1 1,1-1-1,-1 1 1,1-1-1,0 0 1,0 0-1,0 0 1,0 0-1,0 0 1,0 0-1,0-1 0,0 1 1,1-1-1,-1 1 1,1-1-1,-1 0 1,1 0-1,0 0 1,-1 0-1,1 0 1,0-1-1,0 1 1,-1-1-1,1 0 1,0 0-1,0 0 1,0 0-1,-1 0 1,1-1-1,0 1 1,0-1-1,2-1 0,5 0 53,-1-2-1,1 1 0,-1-1 0,0 0 0,-1-1 1,1 0-1,-1-1 0,0 1 0,0-2 0,-1 1 1,0-1-1,0 0 0,7-9 0,9-13 149,0-1 0,19-35-1,-28 42-96,-1-1-1,-1 0 0,-1-1 1,-1 0-1,-1 0 1,-1-1-1,-1-1 0,-2 1 1,-1-1-1,-1 0 0,-1 0 1,-1-29-1,-1 53-97,0 0 1,-1 0-1,1 0 1,-1 0-1,1 0 0,-1 0 1,0 0-1,0 0 0,0 0 1,0 1-1,-1-1 0,1 0 1,-1 1-1,0-1 1,1 1-1,-1-1 0,0 1 1,-3-3-1,3 4 2,-1 0 0,1 0 0,0 0 1,0 0-1,-1 0 0,1 1 0,0-1 0,-1 1 0,1 0 1,-1-1-1,1 1 0,-1 0 0,1 0 0,-1 1 0,1-1 1,0 0-1,-5 2 0,-3 2 5,0 0-1,0 0 1,0 1-1,1 0 1,-1 1-1,2 0 1,-1 1-1,-14 13 1,-10 13 52,-51 65-1,74-84 51,0 0-1,1 0 1,1 1-1,0 0 1,1 1-1,0 0 1,1 0-1,-4 21 0,9-35-90,1 0 0,-1 0 0,1 0-1,0 0 1,0 0 0,-1 1 0,2-1-1,-1 0 1,0 0 0,0 0 0,1 0-1,-1 0 1,1 0 0,-1 0 0,1 0-1,0 0 1,0 0 0,0 0-1,0 0 1,0-1 0,0 1 0,1 0-1,-1-1 1,1 1 0,1 1 0,0-1 0,1 0 0,-1-1 1,1 0-1,-1 1 0,1-1 1,0 0-1,-1-1 1,1 1-1,0-1 0,0 1 1,0-1-1,7-1 0,12-2-10,-1-1 0,1-1 0,34-12 0,-52 15-1,31-10-119,-4 0 98,0 1 1,1 2-1,1 1 0,-1 2 0,47-3 0,-78 9 30,0 0 0,0 0 0,0 0 0,0 0 0,0 0 0,0 1 0,0-1 0,0 1 1,0 0-1,0 0 0,0-1 0,0 1 0,0 0 0,0 1 0,0-1 0,-1 0 0,1 0 0,0 1 1,-1-1-1,1 1 0,-1-1 0,0 1 0,1 0 0,-1 0 0,0-1 0,0 1 0,0 0 1,0 0-1,-1 0 0,1 0 0,0 0 0,-1 0 0,0 0 0,1 1 0,-1 3 0,1 8 99,-2 1-1,1-1 0,-2 1 0,-4 20 0,0 1-62,9-10-98,-3-26 18,0 1-1,1-1 0,-1 1 1,0-1-1,0 0 1,1 1-1,-1-1 0,0 1 1,1-1-1,-1 0 1,0 1-1,1-1 0,-1 0 1,1 0-1,-1 1 1,1-1-1,-1 0 1,1 0-1,-1 1 0,1-1 1,-1 0-1,1 0 1,-1 0-1,1 0 0,-1 0 1,1 0-1,2-1-121,0 0 0,0 0 0,-1 0 0,1 0 0,-1 0-1,1-1 1,-1 1 0,0-1 0,0 0 0,1 1 0,-1-1 0,0 0-1,3-5 1,26-29-1093,38-62-1,-36 43 1405,-2-1 1,-3-2 0,-2-1-1,21-71 1,-44 120-133,-1 5-4,-1 1-1,1 0 0,-1-1 0,0 0 0,0 1 0,-1-1 1,1 0-1,-1 1 0,-1-10 0,1 14-4,0 0 0,0 0 0,0-1 0,0 1 0,0 0-1,0 0 1,0 0 0,-1 0 0,1-1 0,0 1 0,0 0 0,0 0 0,0 0 0,0 0 0,-1 0-1,1 0 1,0-1 0,0 1 0,0 0 0,-1 0 0,1 0 0,0 0 0,0 0 0,0 0 0,0 0-1,-1 0 1,1 0 0,0 0 0,0 0 0,0 0 0,-1 0 0,1 0 0,0 0 0,0 0 0,0 0-1,-1 0 1,1 0 0,0 0 0,0 1 0,0-1 0,0 0 0,-1 0 0,1 0 0,0 0 0,0 0-1,0 0 1,0 1 0,0-1 0,-1 0 0,1 0 0,0 0 0,0 0 0,0 1 0,0-1 0,0 0-1,0 0 1,-9 8 235,1 0 0,1 1 0,-1 0-1,1 0 1,1 0 0,0 1 0,0 0 0,-5 14-1,-35 92 1305,46-116-1541,-14 42 440,2 1-1,2 0 1,2 1 0,2 0-1,2 0 1,2 1 0,1-1-1,8 60 1,6-40-373,-12-59-84,0 0 1,1 0 0,0-1 0,0 1-1,0-1 1,1 1 0,-1-1 0,1 0-1,0 0 1,5 5 0,-8-9-6,0-1-1,1 1 1,-1 0-1,0 0 1,1 0 0,-1 0-1,0-1 1,1 1-1,-1 0 1,0 0 0,0 0-1,1-1 1,-1 1-1,0 0 1,0-1 0,0 1-1,1 0 1,-1 0 0,0-1-1,0 1 1,0 0-1,0-1 1,0 1 0,1 0-1,-1-1 1,0 1-1,0-1 1,0 1 0,0 0-1,0-1 1,0 1 0,0 0-1,0-1 1,-1 1-1,1 0 1,0-1 0,0 1-1,0 0 1,0-1-1,-1 0 1,0-20-419,-8-8-123,-2-1 1,-1 2-1,-1 0 0,-2 0 0,-1 1 0,-24-31 0,15 20 657,-12-16-95,-26-41 100,58 87 87,0-1 1,1-1-1,0 1 1,0-1-1,1 1 1,1-1 0,-1 0-1,0-14 1,3 22-145,0 0 0,1 0 1,-1 0-1,1 0 0,-1 0 0,1 0 0,0 0 1,0 0-1,0 0 0,0 1 0,0-1 1,0 0-1,1 0 0,-1 1 0,0-1 1,1 1-1,-1 0 0,1-1 0,0 1 1,-1 0-1,1 0 0,0 0 0,0 0 0,0 0 1,0 0-1,0 0 0,0 1 0,0-1 1,0 1-1,0-1 0,3 1 0,12-3 55,-1 1 0,33-1 0,-37 3-27,256 4-1266,-143-1-2141,-6-2-3600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505"/>
    </inkml:context>
    <inkml:brush xml:id="br0">
      <inkml:brushProperty name="width" value="0.025" units="cm"/>
      <inkml:brushProperty name="height" value="0.025" units="cm"/>
    </inkml:brush>
  </inkml:definitions>
  <inkml:trace contextRef="#ctx0" brushRef="#br0">49 26 17008,'0'0'4709,"-48"3"-738,52-3-3106,19 0 352,13 0-352,13 0-513,9-3-255,15-1-65,5-1-1154,5-1-2913,1-5-2596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865"/>
    </inkml:context>
    <inkml:brush xml:id="br0">
      <inkml:brushProperty name="width" value="0.025" units="cm"/>
      <inkml:brushProperty name="height" value="0.025" units="cm"/>
    </inkml:brush>
  </inkml:definitions>
  <inkml:trace contextRef="#ctx0" brushRef="#br0">52 1 19410,'0'0'1794,"-45"67"-449,39-30-736,6 6 32,0 4 448,12 2-64,8 4-865,2-2-96,-1-1-481,-1-3-896,-10-4-609,-8-8-384,-2-9-2242,-12-9-3236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29.704"/>
    </inkml:context>
    <inkml:brush xml:id="br0">
      <inkml:brushProperty name="width" value="0.025" units="cm"/>
      <inkml:brushProperty name="height" value="0.025" units="cm"/>
    </inkml:brush>
  </inkml:definitions>
  <inkml:trace contextRef="#ctx0" brushRef="#br0">43 29 12075,'0'0'11579,"-2"8"-10516,-5 22-491,2 0 0,-3 51 1,-3 25-427,12-116-265,-1 1 0,0-1 1,-1 0-1,-3-17 0,-1-22 184,5 48 154,33 1 635,-28 0-808,-1 0 0,1 0 0,-1-1 0,1 0 0,-1 0 0,1 0 0,-1 0 0,0 0 0,0-1 1,1 0-1,-1 0 0,6-4 0,-2-1 71,-1 1 0,1-1 1,-2-1-1,12-13 0,-13 15-97,0-1 0,-1 1 0,1-1-1,-1 0 1,-1 0 0,1 0-1,-1 0 1,0 0 0,-1-1 0,0 0-1,0 1 1,0-9 0,-22 23-47,8 4 143,0 0 0,0 1 0,1 1 1,1-1-1,-13 23 0,18-28-53,1 0 1,0 0-1,1 0 1,-1 1-1,2 0 1,-1-1-1,1 1 1,0 0-1,0 0 1,1 0-1,1 1 1,-1-1-1,1 9 1,1-16-204,-1 1 0,1 0 0,-1-1 0,1 1 1,0-1-1,-1 1 0,1-1 0,0 1 1,0-1-1,0 1 0,0-1 0,0 0 0,1 0 1,-1 1-1,0-1 0,0 0 0,1 0 1,-1 0-1,3 1 0,31 10-8521,-23-8 2389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191"/>
    </inkml:context>
    <inkml:brush xml:id="br0">
      <inkml:brushProperty name="width" value="0.025" units="cm"/>
      <inkml:brushProperty name="height" value="0.025" units="cm"/>
    </inkml:brush>
  </inkml:definitions>
  <inkml:trace contextRef="#ctx0" brushRef="#br0">12 323 16303,'-2'-15'2659,"0"2"-1916,0 6-442,0 1 1,1-1-1,0 0 0,0 1 1,1-1-1,0 0 0,0 0 1,1 0-1,-1 1 0,1-1 1,1 0-1,4-12 0,-1 10-16,1 0-1,0 0 1,1 1-1,0-1 1,0 2-1,1-1 1,0 1-1,0 0 1,1 0-1,0 1 1,0 1-1,16-8 1,6-2 219,0 2 0,58-16 0,-49 19-354,1 1-1,57-3 1,-78 10-114,0 1 0,1 1-1,-1 2 1,1 0 0,-1 0-1,35 11 1,-48-11-35,-1 0 1,0 1-1,0-1 1,-1 2-1,1-1 0,-1 0 1,1 1-1,-1 0 1,0 0-1,0 1 0,-1-1 1,1 1-1,-1 0 1,0 0-1,-1 1 0,1-1 1,-1 1-1,4 8 1,-6-9 11,1 0 0,-1 0 0,0 0 0,0 0 0,-1 0 0,1 0 1,-1 0-1,0 0 0,-1 0 0,1 0 0,-1 0 0,0 0 0,0 0 0,-1 0 0,1 0 1,-1 0-1,0-1 0,0 1 0,-1-1 0,1 1 0,-1-1 0,0 0 0,-6 6 1,-9 8 200,-1-2 1,0 0 0,-2-1 0,1-1-1,-2-1 1,1-1 0,-2-1 0,0-1 0,0-1-1,-1-1 1,1-1 0,-45 7 0,63-17-2917,10-6 787,11-7-2666,17-10-6363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522"/>
    </inkml:context>
    <inkml:brush xml:id="br0">
      <inkml:brushProperty name="width" value="0.025" units="cm"/>
      <inkml:brushProperty name="height" value="0.025" units="cm"/>
    </inkml:brush>
  </inkml:definitions>
  <inkml:trace contextRef="#ctx0" brushRef="#br0">26 52 18674,'0'0'-3428,"-25"-52"-2785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9.896"/>
    </inkml:context>
    <inkml:brush xml:id="br0">
      <inkml:brushProperty name="width" value="0.025" units="cm"/>
      <inkml:brushProperty name="height" value="0.025" units="cm"/>
    </inkml:brush>
  </inkml:definitions>
  <inkml:trace contextRef="#ctx0" brushRef="#br0">1 31 14798,'0'0'7244,"5"11"-4308,2 8-2052,-1 0-1,0 0 1,-1 0-1,-1 0 1,1 26-1,-4-7-176,-2-26-578,1 0 0,0 0 0,1 0 0,0-1 0,1 1 0,0 0 0,1-1 0,1 1 0,6 14 0,-10-25-125,0 0-1,0 0 1,1 0 0,-1 0-1,1 0 1,-1 0 0,1 0-1,-1 0 1,1 0 0,0 0-1,-1 0 1,1-1 0,0 1-1,0 0 1,0-1 0,-1 1-1,1 0 1,0-1 0,0 1-1,0-1 1,0 1 0,0-1-1,0 0 1,0 1 0,0-1-1,0 0 1,0 0 0,0 0-1,1 0 1,-1 0 0,0 0-1,0 0 1,0 0 0,0 0 0,0 0-1,0 0 1,0-1 0,0 1-1,0 0 1,0-1 0,0 1-1,0-1 1,0 1 0,0-1-1,0 0 1,-1 1 0,2-2-1,1-1-85,-1 0 0,0 0 0,0 0 0,0 0 0,0 0-1,0-1 1,-1 1 0,1 0 0,-1-1 0,0 1 0,0-1 0,0-6-1,-1-4-368,0 0 0,-1 1 1,-1-1-1,0 1 0,0-1 0,-2 1 0,0 0 0,0 0 0,-1 1 0,-1-1 0,0 1 0,-1 0 0,0 0 0,0 1 0,-2 0 0,1 1 0,-1-1 0,-13-10 0,21 20 686,27 8 731,5 0-1113,-1-2 0,1 0 0,0-2 0,0-2-1,1-1 1,30-3 0,-39 2-520,78-8-3096,-93 8 3702,0-1 0,0 1 1,0-1-1,0-1 0,-1 1 0,1-2 1,-1 1-1,0-1 0,0 0 1,10-6-1,-17 9 133,1 1 0,-1 0 1,1-1-1,0 1 0,-1-1 0,1 1 1,-1-1-1,1 1 0,-1-1 0,1 1 1,-1-1-1,1 1 0,-1-1 0,0 0 1,1 1-1,-1-1 0,0 0 0,1 1 1,-1-1-1,0 0 0,0 1 0,0-1 1,0 0-1,1 1 0,-1-1 0,0 0 1,0 0-1,0 1 0,-1-1 0,1 0 0,0 0 1,0 1-1,0-1 0,0 0 0,-1 1 1,1-1-1,0 0 0,-1 1 0,1-1 1,-1 1-1,1-1 0,0 0 0,-1 1 1,1-1-1,-1 1 0,0-1 0,1 1 1,-1 0-1,1-1 0,-1 1 0,0-1 1,1 1-1,-1 0 0,0 0 0,1-1 1,-1 1-1,0 0 0,1 0 0,-1 0 1,0 0-1,0 0 0,0 0 0,-48-7 2333,40 7-2208,-1 1-1,1 0 1,-1 0 0,1 1 0,-1 1 0,1-1-1,0 1 1,0 1 0,0-1 0,1 2-1,-1-1 1,-10 9 0,13-9-10,1 0 0,0 0-1,0 1 1,0 0 0,0 0 0,0 1 0,1-1-1,0 1 1,1 0 0,-1 0 0,1 0-1,0 1 1,0-1 0,1 1 0,0 0 0,0-1-1,-1 13 1,3-17-173,0 0 0,0 0-1,0 0 1,0 0 0,0 0 0,0 0-1,1 0 1,-1 0 0,1 0 0,0 0-1,-1 0 1,1 0 0,0 0 0,0-1 0,0 1-1,0 0 1,0-1 0,1 1 0,-1 0-1,0-1 1,1 1 0,1 0 0,1 1-1,1 0 0,-1-1 1,1 0-1,-1 0 0,1 0 0,-1 0 1,1-1-1,0 1 0,5-1 1,5 1 1,1 0 0,-1-2-1,1 0 1,-1 0 0,21-4 0,-29 2-65,0 0-1,0 0 1,0-1-1,0 0 0,0 0 1,-1 0-1,1-1 1,-1 0-1,0 0 1,0-1-1,0 0 1,-1 0-1,1 0 0,-1-1 1,-1 1-1,1-1 1,-1 0-1,0-1 1,0 1-1,-1-1 1,0 1-1,0-1 0,0 0 1,-1 0-1,0-1 1,0 1-1,-1 0 1,0-1-1,-1 1 1,1-1-1,-1 1 0,-1 0 1,-1-11-1,2 17-73,0-1 1,-1 1-1,1-1 0,0 1 0,-1 0 0,0-1 0,1 1 0,-1 0 0,0-1 0,0 1 1,1 0-1,-1 0 0,0 0 0,0 0 0,0 0 0,-1 0 0,1 0 0,0 0 1,0 0-1,0 0 0,-1 1 0,1-1 0,0 0 0,-1 1 0,1-1 0,0 1 0,-1 0 1,1-1-1,-1 1 0,1 0 0,-1 0 0,1 0 0,-2 0 0,2 0 63,1 0 0,0 1 0,-1-1 0,1 0 0,0 0-1,0 0 1,-1 1 0,1-1 0,0 0 0,0 1 0,-1-1-1,1 0 1,0 0 0,0 1 0,0-1 0,0 0 0,0 1-1,-1-1 1,1 0 0,0 1 0,0-1 0,0 1 0,0-1-1,0 0 1,0 1 0,0-1 0,0 0 0,0 1 0,0-1 0,0 0-1,0 1 1,1-1 0,-1 0 0,0 1 0,0-1 0,0 0-1,0 1 1,1-1 0,-1 1 0,10 14-1651,-4-11 861,0-1 0,1 0 0,0 0 0,-1 0 0,1-1 0,0 0 0,0 0 0,1 0-1,-1-1 1,0-1 0,8 1 0,25 0-2015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456"/>
    </inkml:context>
    <inkml:brush xml:id="br0">
      <inkml:brushProperty name="width" value="0.025" units="cm"/>
      <inkml:brushProperty name="height" value="0.025" units="cm"/>
    </inkml:brush>
  </inkml:definitions>
  <inkml:trace contextRef="#ctx0" brushRef="#br0">167 196 11435,'0'0'9038,"-11"-4"-6401,10 3-2600,-2 0 128,-1-1 1,1 1-1,-1-1 1,0 1-1,0 0 1,0 0-1,0 1 1,0-1-1,0 1 1,0 0-1,1 0 1,-1 0-1,0 0 1,0 1-1,0-1 1,0 1-1,0 0 1,0 1-1,1-1 1,-1 0-1,0 1 1,1 0-1,-1 0 1,1 0-1,0 0 1,-6 6-1,4-3 133,0 1-1,0 0 0,1 0 1,0 1-1,0-1 0,0 1 1,1 0-1,0 0 0,0 0 1,1 0-1,-3 12 0,4-17-271,1 1 1,0-1-1,0 1 0,0-1 0,0 0 1,0 1-1,0-1 0,1 1 0,-1-1 1,1 0-1,-1 1 0,1-1 0,0 0 1,0 0-1,0 0 0,0 0 0,1 1 1,-1-1-1,1-1 0,-1 1 0,1 0 1,-1 0-1,1-1 0,0 1 0,0-1 1,0 1-1,0-1 0,0 0 0,0 1 1,0-1-1,0 0 0,1-1 0,-1 1 1,0 0-1,0-1 0,1 1 0,-1-1 1,1 0-1,3 0 0,5 1-46,0 0-1,0-1 1,0 0-1,0-1 1,0-1-1,-1 0 1,1 0-1,0-1 1,-1 0-1,0-1 1,0 0-1,0 0 1,0-2-1,0 1 1,-1-1-1,0 0 1,0-1-1,-1 0 1,0 0 0,13-16-1,-10 10-147,-1 0 0,0-1 0,-1 0 0,-1-1-1,0 0 1,-1 0 0,-1-1 0,0 0 0,-1 0 0,-1 0 0,0 0-1,2-34 1,-5 48 142,-1 0-1,0 0 0,0 0 1,0 0-1,0 0 0,0 0 1,0 0-1,0 0 0,-1 0 0,1 1 1,-1-1-1,0 0 0,1 0 1,-1 0-1,0 0 0,0 1 1,0-1-1,0 0 0,0 1 1,-2-3-1,1 4 24,1 0 0,-1-1 0,1 1 0,-1 0 0,1 0 0,-1 0 0,1 0 0,-1 0-1,1 0 1,-1 0 0,1 0 0,-1 1 0,1-1 0,0 1 0,-1-1 0,1 1 0,-1-1 0,1 1 0,0 0 0,0 0 0,-1 0 0,1 0 0,0 0 0,0 0 0,0 0 0,0 0-1,-2 2 1,-7 8 146,1-1 0,0 1-1,1 1 1,0 0 0,0 0-1,1 0 1,1 1 0,-6 17-1,7-19 53,2 0-1,-1 0 0,2 1 1,-1-1-1,2 1 0,-1 0 1,2-1-1,-1 1 1,2 0-1,2 19 0,-2-26-180,1 0 0,0 0 1,0 0-1,0-1 0,1 1 0,-1 0 0,1-1 0,0 0 0,1 0 0,-1 0 0,1 0 0,-1 0 0,1 0 0,0-1 0,1 0 0,-1 0 1,0 0-1,1-1 0,0 1 0,0-1 0,-1 0 0,1 0 0,0-1 0,1 1 0,-1-1 0,0 0 0,0-1 0,0 1 0,7-1 1,-3 0-61,0 0 1,1 0 0,-1-1 0,0 0-1,0 0 1,0-1 0,0-1 0,-1 1-1,1-1 1,-1-1 0,1 0 0,-1 0-1,0 0 1,-1-1 0,1 0 0,7-7-1,-7 4-58,0-1 0,-1 1 0,0-2 0,0 1 0,-1-1 0,-1 1 0,1-2 0,-1 1-1,5-16 1,-10 25 104,0 1 0,0 0-1,1 0 1,-1-1 0,0 1 0,0 0-1,0-1 1,1 1 0,-1 0 0,0-1-1,0 1 1,0 0 0,0-1-1,0 1 1,0 0 0,1-1 0,-1 1-1,0-1 1,0 1 0,0 0-1,0-1 1,0 1 0,-1 0 0,1-1-1,0 1 1,0 0 0,0-1-1,0 1 1,0 0 0,0-1 0,-1 1-1,1 0 1,0-1 0,0 1-1,0 0 1,-1-1 0,1 1 0,0 0-1,0 0 1,-1-1 0,1 1-1,0 0 1,-1 0 0,1 0 0,0-1-1,-1 1 1,-5 4 67,1 1 7,1 0 1,-1 0-1,1 0 1,0 1-1,0 0 1,1-1-1,0 2 1,0-1-1,0 0 1,1 0-1,-3 12 1,4-16-53,1 1 0,-1-1 0,1 0 0,-1 1 0,1-1 0,-1 0 0,1 1 0,0-1 0,0 0 0,1 1 0,-1-1 0,0 1 0,1-1 0,-1 0 0,1 0 0,0 1 0,0-1 0,0 0 0,0 0 0,0 0 0,0 0 0,0 0 0,1 0 0,-1 0 0,1 0 0,-1 0 0,1-1 0,0 1 0,0-1 0,0 1 0,0-1 0,0 0 0,0 0 0,0 0 0,0 0 0,4 1 0,3 0-77,0 0 0,0-1 1,0 0-1,0 0 0,0-1 0,1 0 1,-1-1-1,0 0 0,0-1 0,0 0 1,0 0-1,0-1 0,-1 0 0,1 0 1,-1-1-1,0 0 0,0-1 0,0 1 1,0-2-1,-1 1 0,0-1 0,0 0 0,0 0 1,-1-1-1,0 0 0,0 0 0,-1-1 1,0 0-1,0 0 0,4-10 0,-11 25 72,-1-1-1,2 1 1,-1 0-1,1 0 0,0 0 1,0 0-1,1 0 1,0 0-1,1 13 1,0-17-78,-1 1 0,1-1 0,0 1 0,0-1 0,1 1 0,-1-1 0,1 0 0,0 0 1,0 1-1,0-1 0,0-1 0,0 1 0,0 0 0,1 0 0,0-1 0,-1 0 0,1 1 1,0-1-1,0 0 0,0 0 0,0-1 0,1 1 0,5 2 0,37 5-5021,5-7-3849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0.972"/>
    </inkml:context>
    <inkml:brush xml:id="br0">
      <inkml:brushProperty name="width" value="0.025" units="cm"/>
      <inkml:brushProperty name="height" value="0.025" units="cm"/>
    </inkml:brush>
  </inkml:definitions>
  <inkml:trace contextRef="#ctx0" brushRef="#br0">31 1 13421,'0'0'9011,"-1"14"-7063,-4 40-313,-19 336 3259,24-380-4787,0 0-1,0 0 1,1 0-1,1 0 0,0 0 1,0 0-1,4 10 1,-5-18-91,0 1 0,1-1 0,-1 1 0,1-1 0,-1 0 0,1 0 0,0 1 1,0-1-1,0 0 0,0-1 0,0 1 0,0 0 0,1-1 0,-1 1 0,1-1 0,-1 1 0,1-1 1,-1 0-1,1 0 0,0-1 0,-1 1 0,1 0 0,0-1 0,0 0 0,0 1 0,-1-1 1,1 0-1,0-1 0,5 0 0,0 0 4,1-2 1,-1 1 0,0-1-1,1-1 1,-1 0 0,-1 0-1,1 0 1,-1-1 0,1 0-1,-1 0 1,-1-1 0,1 0-1,-1 0 1,10-13-1,7-10 52,0-1-1,17-34 0,-20 31-1013,21-48 0,-37 71 587,0 0 0,0 0 0,-1-1 0,0 1 0,-1-1 0,-1 0 0,1 1 0,-2-1 0,0-19 0,0 30 111,0-1 0,0 0 0,0 0 0,-1 1 0,1-1 1,0 0-1,0 0 0,-1 1 0,1-1 0,-1 0 0,1 1 1,0-1-1,-1 1 0,1-1 0,-1 0 0,1 1 1,-1-1-1,0 1 0,1-1 0,-1 1 0,0 0 0,1-1 1,-1 1-1,0 0 0,1-1 0,-1 1 0,0 0 1,1 0-1,-1 0 0,0-1 0,0 1 0,1 0 0,-1 0 1,0 0-1,0 0 0,1 0 0,-1 1 0,-1-1 1,-1 0-1176,-22 0-10854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305"/>
    </inkml:context>
    <inkml:brush xml:id="br0">
      <inkml:brushProperty name="width" value="0.025" units="cm"/>
      <inkml:brushProperty name="height" value="0.025" units="cm"/>
    </inkml:brush>
  </inkml:definitions>
  <inkml:trace contextRef="#ctx0" brushRef="#br0">1 65 17969,'0'0'1858,"4"54"992,19-40-1056,11-7-737,4-7 320,4 0-992,6-14-770,-2-8-1440,-2-6-1699,-4-8-3074,-4-4-7463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665"/>
    </inkml:context>
    <inkml:brush xml:id="br0">
      <inkml:brushProperty name="width" value="0.025" units="cm"/>
      <inkml:brushProperty name="height" value="0.025" units="cm"/>
    </inkml:brush>
  </inkml:definitions>
  <inkml:trace contextRef="#ctx0" brushRef="#br0">164 0 15246,'0'0'3043,"-4"9"-1404,-54 108 2343,-10 22-495,61-121-3190,1 0-1,0 0 1,2 0-1,0 1 1,1-1 0,-1 23-1,4-37-280,0 0 0,0 0 1,1 0-1,0 0 0,-1 0 0,1 0 0,1 0 0,-1 0 0,1-1 0,-1 1 1,1 0-1,3 3 0,-5-6-12,1 1 1,0-1-1,0 0 0,1 0 1,-1 0-1,0 0 1,0 0-1,0-1 1,1 1-1,-1 0 1,0 0-1,1-1 0,-1 1 1,1-1-1,-1 1 1,0-1-1,1 0 1,-1 1-1,1-1 0,-1 0 1,1 0-1,-1 0 1,1 0-1,-1 0 1,1-1-1,-1 1 1,1 0-1,-1-1 0,1 1 1,-1-1-1,1 1 1,-1-1-1,0 0 1,1 0-1,-1 1 0,2-3 1,1 0 2,-1-1-1,1 1 1,-1-1-1,0 0 1,0 0 0,0-1-1,-1 1 1,1 0 0,-1-1-1,0 0 1,-1 1 0,1-1-1,-1 0 1,0 0-1,0 0 1,0 0 0,0-6-1,0-7-22,0 0-1,-1 0 1,-3-27-1,-3 24-80,6 21 91,0-1 0,0 0 1,-1 1-1,1-1 0,0 1 1,0-1-1,-1 1 1,1-1-1,0 1 0,-1-1 1,1 1-1,0-1 0,-1 1 1,1 0-1,-1-1 1,1 1-1,-1-1 0,1 1 1,-1 0-1,1 0 0,-1-1 1,1 1-1,-1 0 0,1 0 1,-1-1-1,1 1 1,-1 0-1,0 0 0,1 0 1,-2 0-1,1 3 6,0-1-1,1 1 1,-1 0-1,1-1 1,-1 1 0,1 0-1,0-1 1,0 1 0,0 0-1,0 0 1,1-1-1,-1 1 1,2 4 0,-1-3 11,1 0 1,0-1 0,0 1 0,0 0 0,1-1-1,0 0 1,-1 1 0,1-1 0,0 0 0,0 0-1,0 0 1,1-1 0,-1 1 0,1-1 0,0 0-1,-1 0 1,1 0 0,0-1 0,0 1 0,5 0-1,6 3 22,0-1 0,0-1-1,0-1 1,19 2 0,-11-3 63,0-1 0,-1-1 0,1-1-1,42-8 1,-58 8-54,0 1-1,-1-1 0,1 0 0,-1-1 0,0 0 1,0 0-1,0 0 0,0-1 0,0 1 1,0-1-1,-1-1 0,0 1 0,0-1 0,0 0 1,-1 0-1,1 0 0,-1-1 0,-1 0 1,1 0-1,4-10 0,-42 55 648,22-21-542,2 0 0,-14 30 0,21-41-121,1 1 0,-1 0 0,1-1-1,1 1 1,-1 0 0,1 0 0,1 0-1,-1 0 1,2 15 0,-1-22-89,1 0 0,-1 0 1,0-1-1,0 1 0,0 0 0,0 0 0,1 0 0,-1-1 1,0 1-1,1 0 0,-1 0 0,1-1 0,-1 1 0,1 0 1,-1-1-1,1 1 0,-1-1 0,1 1 0,-1-1 0,1 1 1,0-1-1,-1 1 0,1-1 0,0 1 0,0-1 0,-1 0 1,1 1-1,0-1 0,0 0 0,-1 0 0,1 0 0,0 0 1,0 1-1,0-1 0,-1 0 0,1 0 0,0-1 1,0 1-1,0 0 0,-1 0 0,1 0 0,0 0 0,0-1 1,0 1-1,-1 0 0,1-1 0,0 1 0,-1-1 0,1 1 1,0 0-1,0-2 0,2 1-464,0-1 0,1 0 0,-1-1 0,-1 1 0,1 0 0,0-1 0,0 1 0,-1-1 0,0 0-1,3-5 1,8-23-5852,0-7-3705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1.991"/>
    </inkml:context>
    <inkml:brush xml:id="br0">
      <inkml:brushProperty name="width" value="0.025" units="cm"/>
      <inkml:brushProperty name="height" value="0.025" units="cm"/>
    </inkml:brush>
  </inkml:definitions>
  <inkml:trace contextRef="#ctx0" brushRef="#br0">19 0 18161,'0'0'5670,"-18"63"-5702,39-44-1025,12 0-2147,6-3-4098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2.364"/>
    </inkml:context>
    <inkml:brush xml:id="br0">
      <inkml:brushProperty name="width" value="0.025" units="cm"/>
      <inkml:brushProperty name="height" value="0.025" units="cm"/>
    </inkml:brush>
  </inkml:definitions>
  <inkml:trace contextRef="#ctx0" brushRef="#br0">94 83 20467,'0'0'1799,"-11"8"641,5-5-1983,-39 28 1145,42-29-1363,1 0-1,-1 0 1,1 1 0,0-1-1,-1 0 1,1 1 0,0 0-1,0-1 1,0 1 0,1 0-1,-1 0 1,1 0 0,0 0-1,0 0 1,-2 5 0,4-8-228,-1 1 0,0-1-1,1 1 1,-1-1 0,1 1 0,-1-1 0,1 1 0,-1-1 0,1 0 0,-1 1 0,1-1 0,-1 0 0,1 0 0,-1 1 0,1-1 0,-1 0 0,1 0 0,0 0 0,-1 1 0,1-1 0,-1 0 0,1 0 0,0 0 0,-1 0 0,1 0 0,-1 0 0,2-1-1,23 1 9,-21 0 13,13-2-195,-1-1-1,1 0 1,0-1 0,23-9-1,-25 8 108,0 0 0,1 0 0,0 2 0,0 0 0,21-1 0,-35 5 66,0-1 0,-1 1 0,1-1-1,0 1 1,0 0 0,-1 0 0,1 0 0,-1 0-1,1 0 1,-1 0 0,1 0 0,-1 1 0,0-1-1,1 0 1,-1 1 0,0-1 0,0 1 0,0-1-1,0 1 1,0 0 0,-1-1 0,1 1 0,0 0-1,0 2 1,0-1-2,1 0 0,-1 0 0,1 0 0,0 0 0,0 0 1,0 0-1,0-1 0,0 1 0,5 3 0,-2-3-182,1 0 0,-1-1 1,1 1-1,0-1 0,0-1 0,0 1 1,0-1-1,0 0 0,0-1 1,0 1-1,0-1 0,0-1 0,13-1 1,-8 1-1316,0-2 1,0 1 0,-1-1 0,1-1 0,-1 0 0,19-10-1,6-8-6102</inkml:trace>
  <inkml:trace contextRef="#ctx0" brushRef="#br0" timeOffset="1">670 1 6983,'0'0'10121,"-10"0"-5631,1 0-3911,-1 0 1,1 1-1,1 0 1,-1 1 0,0 0-1,0 0 1,0 1-1,1 0 1,-1 0-1,1 1 1,0 0-1,0 1 1,1-1-1,-1 2 1,-6 5 0,14-11-575,-1 1 0,0-1 1,1 1-1,-1-1 1,1 1-1,0-1 1,-1 1-1,1-1 1,-1 1-1,1-1 0,0 1 1,0 0-1,-1-1 1,1 1-1,0 0 1,0-1-1,0 1 1,0 0-1,-1-1 0,1 1 1,0 0-1,0 0 1,0-1-1,1 1 1,-1 0-1,0-1 1,0 1-1,0 0 0,0-1 1,1 1-1,-1 0 1,0-1-1,1 1 1,-1-1-1,0 1 1,1 0-1,-1-1 0,1 1 1,-1-1-1,1 1 1,-1-1-1,1 0 1,-1 1-1,1-1 1,-1 1-1,1-1 0,0 0 1,-1 0-1,1 1 1,0-1-1,-1 0 1,1 0-1,1 1 1,43 8-1440,-37-8 1057,44 5-1748,-27-3 1773,-1 0 0,1 1-1,-1 2 1,31 10 0,-54-15 412,0-1 0,0 0 0,0 1-1,0-1 1,0 1 0,0-1 0,0 1 0,0-1 0,-1 1-1,1-1 1,0 1 0,0 0 0,-1-1 0,1 1-1,0 0 1,-1 0 0,1 0 0,-1-1 0,1 1 0,-1 0-1,1 0 1,-1 0 0,1 0 0,-1 0 0,0 0 0,1 1-1,-2 0 54,1 0 1,-1-1-1,1 0 0,-1 1 0,1-1 0,-1 1 0,0-1 0,0 0 0,1 1 0,-1-1 0,0 0 0,0 0 0,0 1 0,-1-1 0,0 1 0,-9 6 437,1-1-1,-1 0 0,-15 8 0,19-12-602,3 0 34,-21 10 726,-42 18 0,59-28-1403,0-1 0,0 0 0,0 0 0,0-1 0,-16 1 0,10-4-7381,8-11-8285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255"/>
    </inkml:context>
    <inkml:brush xml:id="br0">
      <inkml:brushProperty name="width" value="0.025" units="cm"/>
      <inkml:brushProperty name="height" value="0.025" units="cm"/>
    </inkml:brush>
  </inkml:definitions>
  <inkml:trace contextRef="#ctx0" brushRef="#br0">4 1 13421,'0'0'10858,"4"13"-9555,1 12-838,0-1 0,-2 1 1,0 0-1,-2 36 0,-11 119 1208,3-72-724,0 166 396,7-273-1339,0 0-1,0-1 0,0 1 0,0 0 0,-1-1 0,2 1 0,-1 0 1,0-1-1,0 1 0,0 0 0,0-1 0,0 1 0,0 0 0,1-1 0,-1 1 1,0 0-1,1-1 0,-1 1 0,0-1 0,1 1 0,-1 0 0,1-1 0,-1 1 1,1-1-1,-1 0 0,1 1 0,0 0 0,14-9 113,12-29 53,-18 12-328,-1-2 0,-1 1 0,-1-1 0,-2 0 1,0 0-1,-2 0 0,-1-1 0,-1 1 0,-1 0 0,-2 0 0,-1-1 1,-8-30-1,2 31-61,4 19 133,3 20-103,3-6 195,1 1 1,-1-1 0,2 1 0,-1-1 0,1 0-1,-1 1 1,2-1 0,-1 0 0,1 0 0,0-1-1,0 1 1,0 0 0,1-1 0,0 0 0,0 0 0,0 0-1,1 0 1,0-1 0,0 0 0,0 0 0,0 0-1,0 0 1,1-1 0,0 0 0,0 0 0,0-1-1,0 1 1,7 1 0,-4-1 27,1 0 0,0-1 0,0 0 0,0 0 0,0-1 0,0-1 0,0 1 0,0-2 0,0 1 0,0-1 0,0-1 0,0 0 0,0 0 0,-1-1 0,1 0 0,-1-1 0,0 0 0,9-5 0,20-24 268,-32 27-222,1 0 0,-1 0 0,1 1 0,0 0 0,0 0 0,10-4 0,-17 9-79,1 0 0,-1 0 0,1 0-1,-1 1 1,0-1 0,1 0 0,-1 0 0,1 1-1,-1-1 1,0 0 0,1 1 0,-1-1 0,0 0-1,1 1 1,-1-1 0,0 1 0,0-1-1,1 1 1,-1-1 0,0 1 0,0-1 0,0 1-1,0-1 1,1 0 0,-1 1 0,0-1 0,0 1-1,0-1 1,0 1 0,0 0 0,5 28 369,-2-10-66,-2-15-295,1 0 1,-1 0 0,1 0-1,0 0 1,0 0-1,1-1 1,-1 1 0,1-1-1,0 1 1,0-1 0,0 0-1,0 0 1,0-1 0,1 1-1,-1-1 1,5 3 0,0-1 6,-1-1 1,1 0 0,0-1-1,-1 1 1,1-1 0,0-1-1,1 0 1,8 1 0,2-2 4,0-1 0,0 0 1,0-1-1,-1-2 0,1 1 1,32-13-1,52-34-103,-37 16-244,-60 33-1974,4 3-8824,-1-1 3912,0-1-1122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033"/>
    </inkml:context>
    <inkml:brush xml:id="br0">
      <inkml:brushProperty name="width" value="0.025" units="cm"/>
      <inkml:brushProperty name="height" value="0.025" units="cm"/>
    </inkml:brush>
  </inkml:definitions>
  <inkml:trace contextRef="#ctx0" brushRef="#br0">0 0 14414,'0'0'14541,"14"45"-24758,-13-59-3748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3.646"/>
    </inkml:context>
    <inkml:brush xml:id="br0">
      <inkml:brushProperty name="width" value="0.025" units="cm"/>
      <inkml:brushProperty name="height" value="0.025" units="cm"/>
    </inkml:brush>
  </inkml:definitions>
  <inkml:trace contextRef="#ctx0" brushRef="#br0">46 0 12940,'0'0'10714,"0"9"-9785,-3 45 1015,-16 86-1,9-86-1287,3 0 1,0 62-1,7-114-634,0-1-1,0 1 1,0-1-1,1 0 1,-1 1-1,0-1 0,1 0 1,-1 1-1,1-1 1,-1 0-1,1 1 0,0-1 1,-1 0-1,1 0 1,0 0-1,0 0 1,0 1-1,0-1 0,0-1 1,0 1-1,0 0 1,0 0-1,0 0 0,1 0 1,-1-1-1,0 1 1,0-1-1,1 1 1,-1-1-1,0 1 0,1-1 1,-1 0-1,1 0 1,-1 1-1,0-1 0,1 0 1,-1 0-1,1 0 1,-1-1-1,1 1 0,-1 0 1,0-1-1,1 1 1,1-1-1,4-1 19,0 0 0,0 0-1,0 0 1,-1-1 0,1 0-1,-1-1 1,11-6 0,-3-1-158,-1 0 0,-1-1 0,0-1 0,-1 1 1,0-2-1,-1 0 0,0 0 0,-1-1 0,-1 0 0,0 0 1,-1-1-1,-1 0 0,8-31 0,-14 46 67,1 0-1,-1 0 1,0 0-1,0 0 1,1 0-1,-1 0 1,0 0-1,0 0 1,0 0-1,0-1 1,0 1-1,0 0 1,0 0-1,-1 0 1,1 0 0,0 0-1,-1 0 1,1 0-1,0 0 1,-1 0-1,1 0 1,-2-1-1,1 2 32,0 0-1,1 0 1,-1 0 0,0 0-1,0 0 1,0 0 0,0 0-1,1 1 1,-1-1 0,0 0-1,0 1 1,1-1-1,-1 0 1,0 1 0,0-1-1,1 1 1,-1-1 0,1 1-1,-1-1 1,0 1-1,0 0 1,-33 41-110,30-32 148,0 0-1,0 0 0,1 0 0,0 0 0,1 1 1,0-1-1,1 1 0,0-1 0,0 1 0,2 10 1,-1-16-104,1 0 1,-1-1-1,1 1 1,0-1-1,1 1 1,-1-1 0,1 1-1,0-1 1,0 0-1,0 0 1,4 5-1,-5-7-182,2 0-1,-1 0 0,0 0 1,0 0-1,0 0 0,1 0 0,-1-1 1,1 1-1,0-1 0,-1 0 1,1 1-1,0-1 0,0 0 0,0-1 1,0 1-1,-1-1 0,1 1 1,6-1-1,-7 0-194,0 0-1,0 0 1,0 0 0,0 0 0,1 0 0,-1-1 0,-1 1-1,1-1 1,0 1 0,0-1 0,0 0 0,0 0-1,0 0 1,0 0 0,-1 0 0,3-2 0,15-17-7112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208"/>
    </inkml:context>
    <inkml:brush xml:id="br0">
      <inkml:brushProperty name="width" value="0.025" units="cm"/>
      <inkml:brushProperty name="height" value="0.025" units="cm"/>
    </inkml:brush>
  </inkml:definitions>
  <inkml:trace contextRef="#ctx0" brushRef="#br0">104 0 10730,'0'0'13448,"2"8"-13096,1 13-209,-1 0 0,-1 0 0,-1 0 0,-5 40 0,-23 86 2238,6-38 214,19-97-2463,2-6-98,0 1 0,0-1 0,0 0 0,0 0 0,1 0 0,0 1 0,0-1-1,2 9 1,-2-15-33,0 0 0,1 0 0,-1 1 0,0-1 0,0 0 0,0 0 0,0 0 0,0 0 0,0 0 0,1 1 0,-1-1 0,0 0 0,0 0 0,0 0 0,0 0 0,1 0 0,-1 0 0,0 0 0,0 0 0,0 0 0,0 0 0,1 0 0,-1 0 0,0 0-1,0 0 1,0 0 0,1 0 0,-1 0 0,0 0 0,0 0 0,0 0 0,0 0 0,1 0 0,-1 0 0,0 0 0,0 0 0,0-1 0,0 1 0,1 0 0,-1 0 0,0 0 0,0 0 0,0 0 0,0 0 0,0-1 0,0 1 0,1 0 0,-1 0 0,0 0 0,0 0 0,0-1 0,0 1-1,0 0 1,0 0 0,0 0 0,0 0 0,0-1 0,0 1 0,6-11-10,-4 1-1,-1 0 0,0 0 0,-1 0-1,0 0 1,0 0 0,-1 0-1,-1 0 1,0 0 0,0 0 0,-1 1-1,0-1 1,0 1 0,-1 0 0,-10-18-1,6 12 19,2 0-1,0-1 0,0 0 1,-3-17-1,9 33 7,0-1-1,0 1 1,0 0 0,0 0-1,0-1 1,0 1 0,1 0 0,-1-1-1,0 1 1,0 0 0,0-1-1,0 1 1,0 0 0,0 0-1,0-1 1,1 1 0,-1 0 0,0 0-1,0-1 1,0 1 0,1 0-1,-1 0 1,0-1 0,0 1 0,1 0-1,-1 0 1,0 0 0,0 0-1,1-1 1,-1 1 0,0 0-1,1 0 1,-1 0 0,0 0 0,0 0-1,1 0 1,-1 0 0,1 0-1,19 0 260,18 9 78,79 27-40,-103-33-315,1 0 0,-1-1 0,0-1 0,1-1 0,-1 0 0,24-3 0,-34 2 18,1-1 0,-1 0-1,0 0 1,0 0 0,0-1 0,0 1-1,0-1 1,0 0 0,0 0 0,-1 0-1,0-1 1,0 1 0,0-1 0,0 0-1,0 0 1,-1 0 0,1 0-1,-1 0 1,0-1 0,2-6 0,-8 22 14,-23 80 235,25-82-245,0 0-1,1-1 0,0 1 1,1 0-1,0 0 1,1 0-1,-1-1 1,5 17-1,-5-23-23,1-1-1,-1 1 1,1 0 0,0-1-1,-1 1 1,1 0 0,0-1-1,0 1 1,0-1-1,1 1 1,-1-1 0,0 0-1,0 1 1,1-1 0,-1 0-1,1 0 1,-1 0 0,1 0-1,-1 0 1,1 0 0,0-1-1,-1 1 1,1 0 0,0-1-1,0 1 1,-1-1 0,1 0-1,0 0 1,0 0 0,0 0-1,-1 0 1,4 0-1,-1-1-104,-1 1-1,0-1 0,1 0 1,-1 0-1,0 0 0,0 0 0,0-1 1,0 1-1,0-1 0,0 0 1,0 0-1,0 0 0,-1 0 0,1-1 1,-1 1-1,4-5 0,13-25-4996,-4-10-2473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536"/>
    </inkml:context>
    <inkml:brush xml:id="br0">
      <inkml:brushProperty name="width" value="0.025" units="cm"/>
      <inkml:brushProperty name="height" value="0.025" units="cm"/>
    </inkml:brush>
  </inkml:definitions>
  <inkml:trace contextRef="#ctx0" brushRef="#br0">22 0 22389,'0'0'6887,"-22"64"-6151,27-45-95,11 3-449,7 0-128,6 0-1153,3 3-608,2-5-1795,4-4-1344,-2-7-3108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4.895"/>
    </inkml:context>
    <inkml:brush xml:id="br0">
      <inkml:brushProperty name="width" value="0.025" units="cm"/>
      <inkml:brushProperty name="height" value="0.025" units="cm"/>
    </inkml:brush>
  </inkml:definitions>
  <inkml:trace contextRef="#ctx0" brushRef="#br0">170 1 20403,'-9'0'2648,"-1"0"-2071,1 2 0,-1 0 0,0 0 0,0 0 0,1 1 0,-1 1-1,-11 5 1,16-7-300,0 1 0,0-1 0,1 1 0,-1 0 0,1 0-1,0 0 1,0 1 0,0 0 0,0-1 0,0 1 0,1 0-1,0 1 1,0-1 0,0 1 0,0-1 0,1 1 0,-3 7 0,4-11-274,1 1 0,0-1 1,0 0-1,-1 0 0,1 0 1,0 1-1,0-1 0,0 0 1,1 0-1,-1 1 0,0-1 1,0 0-1,1 0 0,-1 0 1,0 0-1,1 0 0,-1 1 1,1-1-1,0 0 0,-1 0 0,1 0 1,0 0-1,0 0 0,-1-1 1,3 3-1,0-1 4,0-1-1,0 1 1,0 0 0,0-1-1,0 0 1,1 0-1,-1 0 1,0 0 0,5 0-1,10 1-141,0-1 1,33-2-1,-44 0-14,10-1-295,1-2-1,-1 0 1,0-1 0,-1 0-1,1-1 1,-1-1 0,18-10-1,50-20 776,-82 41 271,-9 9 381,-16 21 893,17-25-1595,4-7-281,0 0 0,1 0 0,-1 1 0,1-1 0,-1 0 0,1 1 0,0-1 0,0 1 0,0-1 0,1 1 0,-1-1 0,1 1 0,-1 0 0,1 0 0,0-1 0,0 1 0,0 0 0,0-1 0,0 1 0,1 0 0,1 4 0,-1-5 0,1 0 0,0 0 0,-1 0 0,1 0 0,0 0 0,0-1 0,1 1 0,-1 0 0,0-1 0,0 0 0,1 0 0,-1 0 0,1 0 0,-1 0 0,1 0 0,0 0 0,-1-1 0,1 1 0,-1-1 0,1 0 0,5 0 0,22 0-317,0-1 1,0-2-1,0-1 1,0-1-1,-1-2 1,40-14-1,26-5-254,-71 26 1582,-24 0-975,1 1-1,-1-1 1,1 0 0,-1 1 0,0-1 0,1 0 0,-1 1-1,0-1 1,1 0 0,-1 1 0,0-1 0,1 1 0,-1-1 0,0 1-1,0-1 1,0 1 0,0-1 0,1 1 0,-1-1 0,0 1-1,0-1 1,0 1 0,0-1 0,0 1 0,0-1 0,0 1 0,-1 0-1,0 5 122,-1 1-1,-1-1 1,1 0-1,-1 1 0,-5 7 1,-9 27-2261,18-34-4414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57.466"/>
    </inkml:context>
    <inkml:brush xml:id="br0">
      <inkml:brushProperty name="width" value="0.025" units="cm"/>
      <inkml:brushProperty name="height" value="0.025" units="cm"/>
    </inkml:brush>
  </inkml:definitions>
  <inkml:trace contextRef="#ctx0" brushRef="#br0">4753 298 13325,'-56'-18'653,"-470"-140"1989,373 120-2854,-234-27 1,-395 46-4823,511 32 4788,1 11 0,-434 96 1,572-88 1288,2 5 0,2 6 0,1 6 0,-160 87 0,219-98-780,1 3 0,3 2 0,2 4 1,1 2-1,3 2 0,2 4 0,3 1 1,2 3-1,-43 66 0,71-89-234,1 2 0,2 0 0,2 1-1,1 1 1,2 1 0,2 0 0,-13 69-1,21-76-30,1 1-1,2-1 0,1 1 0,2 0 1,1-1-1,2 1 0,1-1 1,2 0-1,22 64 0,-11-53-7,1-1 0,3-1 0,1-1-1,2-1 1,2-1 0,2-2 0,57 60-1,-38-52 23,1-3-1,3-2 1,1-2-1,1-2 0,63 30 1,-22-20 37,1-5 1,153 46-1,202 15 110,504-10-120,6-90 82,-699-12-54,341-56 1,-472 41-57,-1-5 1,-1-6-1,-2-6 1,183-85-1,-251 97 64,-2-2-1,-1-3 1,-2-2 0,-2-3-1,-1-2 1,-2-2-1,-2-2 1,64-79 0,-89 94-13,-1-2 0,-1 0 1,-2-1-1,-1-1 0,-2-1 0,21-66 1,-29 70-59,-1 0 0,-1-1 0,-1 1 0,-2-1 0,-2 1 0,-1-1 0,-1 0 0,-1 1 0,-8-31 0,-1 19 0,-1 2 0,-2 0 1,-2 1-1,-1 0 0,-2 2 0,-2 0 1,-2 1-1,-1 2 0,-41-46 1,10 20-1,-2 4 0,-3 2 0,-2 3 1,-79-50-1,54 47-221,-3 4 0,-1 4 0,-147-52 0,83 48-3657,-239-47 0,81 44-6627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450"/>
    </inkml:context>
    <inkml:brush xml:id="br0">
      <inkml:brushProperty name="width" value="0.025" units="cm"/>
      <inkml:brushProperty name="height" value="0.025" units="cm"/>
    </inkml:brush>
  </inkml:definitions>
  <inkml:trace contextRef="#ctx0" brushRef="#br0">0 1 16400,'0'0'9171,"4"9"-7159,6 10-1498,0 0 0,1-1 0,1-1 0,1 0 0,0 0 0,21 19 0,106 90 261,-131-119-913,0 0 1,0-1 0,1 0-1,0 0 1,0-1 0,0 0-1,1-1 1,-1 0 0,1 0-1,22 3 1,-25-6-416,0-1-1,0 0 1,0 0-1,1 0 0,-1-1 1,0-1-1,0 1 1,0-1-1,0-1 1,-1 1-1,1-1 1,0 0-1,-1-1 1,0 0-1,12-9 0,27-25-3967,-1-7-1624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6.795"/>
    </inkml:context>
    <inkml:brush xml:id="br0">
      <inkml:brushProperty name="width" value="0.025" units="cm"/>
      <inkml:brushProperty name="height" value="0.025" units="cm"/>
    </inkml:brush>
  </inkml:definitions>
  <inkml:trace contextRef="#ctx0" brushRef="#br0">495 1 13869,'0'0'9033,"-8"7"-7101,-6 5-1291,1 2-1,1 0 0,0 0 1,1 1-1,-12 19 0,-51 99 1346,41-70-1563,-63 120 66,-78 211-1,152-325-631,20-39-2388,9-35-7585,1-12 773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262"/>
    </inkml:context>
    <inkml:brush xml:id="br0">
      <inkml:brushProperty name="width" value="0.025" units="cm"/>
      <inkml:brushProperty name="height" value="0.025" units="cm"/>
    </inkml:brush>
  </inkml:definitions>
  <inkml:trace contextRef="#ctx0" brushRef="#br0">1 6 19154,'0'0'8371,"10"1"-7298,271-4 1636,7 0-3731,-275 3 440,1 2 0,-2 0 0,19 5 0,-28-7 184,-1 1 0,1 0 0,-1 0 0,1 0 0,-1 0 0,0 0 1,1 0-1,-1 0 0,0 1 0,0-1 0,0 1 0,0 0 0,0-1 0,0 1 0,-1 0 0,1 0 0,0 0 0,-1 0 0,0 1 0,1-1 1,-1 0-1,0 1 0,1 2 0,-5 12-6521,-14-2-3736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605"/>
    </inkml:context>
    <inkml:brush xml:id="br0">
      <inkml:brushProperty name="width" value="0.025" units="cm"/>
      <inkml:brushProperty name="height" value="0.025" units="cm"/>
    </inkml:brush>
  </inkml:definitions>
  <inkml:trace contextRef="#ctx0" brushRef="#br0">62 84 15695,'0'0'1794,"-54"18"704,47-10 32,7-1-704,19-4-481,23-3 609,14 0-673,16-10-608,12-7-385,5-2-160,4 1-96,-5 0-1345,-10 1-3780,-15-4-4740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7.978"/>
    </inkml:context>
    <inkml:brush xml:id="br0">
      <inkml:brushProperty name="width" value="0.025" units="cm"/>
      <inkml:brushProperty name="height" value="0.025" units="cm"/>
    </inkml:brush>
  </inkml:definitions>
  <inkml:trace contextRef="#ctx0" brushRef="#br0">97 0 18514,'0'0'2076,"0"9"-101,-3 38-57,-2 0 0,-3 1 0,-22 77 0,16-76-1638,3 1 0,1 0 0,-4 77 1,13-109-283,1-13-44,-1 0 0,1-1 0,0 1 0,0 0 0,1 0 0,-1 0-1,1 0 1,2 8 0,-3-13-9,0 0 0,0 0 0,0 1 0,1-1 0,-1 0 0,0 0 0,0 0 0,0 1-1,0-1 1,0 0 0,0 0 0,0 0 0,0 0 0,0 1 0,1-1 0,-1 0 0,0 0 0,0 0 0,0 0 0,0 0-1,1 1 1,-1-1 0,0 0 0,0 0 0,0 0 0,0 0 0,1 0 0,-1 0 0,0 0 0,0 0 0,0 0-1,1 0 1,-1 0 0,0 0 0,0 0 0,0 0 0,1 0 0,-1 0 0,0 0 0,0 0 0,0 0 0,1 0-1,-1 0 1,0 0 0,0 0 0,0 0 0,1-1 0,-1 1 0,0 0 0,0 0 0,0 0 0,0 0 0,0 0 0,1 0-1,-1-1 1,0 1 0,0 0 0,0 0 0,0 0 0,0 0 0,0-1 0,0 1 0,5-14-2961,-4-15-1628,-1-11-1714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560"/>
    </inkml:context>
    <inkml:brush xml:id="br0">
      <inkml:brushProperty name="width" value="0.025" units="cm"/>
      <inkml:brushProperty name="height" value="0.025" units="cm"/>
    </inkml:brush>
  </inkml:definitions>
  <inkml:trace contextRef="#ctx0" brushRef="#br0">1 1 16271,'0'0'6855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303"/>
    </inkml:context>
    <inkml:brush xml:id="br0">
      <inkml:brushProperty name="width" value="0.025" units="cm"/>
      <inkml:brushProperty name="height" value="0.025" units="cm"/>
    </inkml:brush>
  </inkml:definitions>
  <inkml:trace contextRef="#ctx0" brushRef="#br0">1 78 10890,'0'0'14884,"16"-4"-12872,158-26-538,204-10-1,-355 39-1639,10-1-1427,53 4 0,-84-2 1367,-1 0 1,1 0-1,-1 0 1,1 0 0,-1 1-1,1-1 1,-1 1-1,0-1 1,1 1 0,-1-1-1,0 1 1,1 0-1,-1 0 1,0-1 0,0 1-1,0 0 1,0 0 0,1 2-1,3 15-5880,-5-5-732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645"/>
    </inkml:context>
    <inkml:brush xml:id="br0">
      <inkml:brushProperty name="width" value="0.025" units="cm"/>
      <inkml:brushProperty name="height" value="0.025" units="cm"/>
    </inkml:brush>
  </inkml:definitions>
  <inkml:trace contextRef="#ctx0" brushRef="#br0">32 26 545,'0'0'19858,"-32"58"-17519,62-51-514,20-7-383,13 0 63,12-13-576,10-3-673,0-2-224,-1 2 0,-7 5-1281,-10 2-3267,-14 2-2947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38.988"/>
    </inkml:context>
    <inkml:brush xml:id="br0">
      <inkml:brushProperty name="width" value="0.025" units="cm"/>
      <inkml:brushProperty name="height" value="0.025" units="cm"/>
    </inkml:brush>
  </inkml:definitions>
  <inkml:trace contextRef="#ctx0" brushRef="#br0">491 0 14286,'0'0'2359,"-10"6"-474,-20 17-1038,1 0 0,1 2 1,1 1-1,1 1 1,1 1-1,-32 48 1,14-10 561,3 1 0,-41 90-1,64-120-1127,2 0-1,1 1 0,2 0 1,2 1-1,1 0 0,2 1 0,2 0 1,1 0-1,2 47 0,3-78-288,0 0 0,0 0 0,1 0-1,0-1 1,0 1 0,1-1 0,0 0 0,0 0 0,1 0-1,0 0 1,1 0 0,-1-1 0,2 0 0,-1 0 0,1 0-1,0 0 1,0-1 0,1 0 0,0-1 0,0 1-1,0-1 1,0-1 0,1 1 0,0-1 0,0-1 0,0 1-1,1-1 1,-1-1 0,1 0 0,-1 0 0,14 1 0,7 0-908,0-1 0,0-1 1,0-1-1,38-6 1,-38 1-1819,-1-1 0,34-11-1,45-22-11038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6.790"/>
    </inkml:context>
    <inkml:brush xml:id="br0">
      <inkml:brushProperty name="width" value="0.025" units="cm"/>
      <inkml:brushProperty name="height" value="0.025" units="cm"/>
    </inkml:brush>
  </inkml:definitions>
  <inkml:trace contextRef="#ctx0" brushRef="#br0">33 1 20788,'0'0'2461,"0"15"-1794,-17 202 2164,9-150-1835,2 1 0,5 117 0,1-184-969,0 0 1,0 0-1,0 0 0,0-1 1,1 1-1,-1 0 1,0 0-1,0 0 0,1 0 1,-1 0-1,0 0 1,1 0-1,-1 0 1,1-1-1,0 1 0,-1 0 1,1 0-1,-1-1 1,1 1-1,0 0 0,0-1 1,-1 1-1,1-1 1,0 1-1,0-1 0,0 1 1,0-1-1,0 0 1,-1 1-1,1-1 0,0 0 1,0 0-1,0 1 1,0-1-1,0 0 0,0 0 1,0 0-1,0 0 1,0 0-1,0-1 1,0 1-1,0 0 0,0 0 1,0-1-1,0 1 1,-1 0-1,1-1 0,0 1 1,1-1-1,4-2 102,-1 0 0,1 0 0,0 0 1,-1 0-1,0-1 0,7-6 0,44-50 7,-3-2-1,-2-3 1,-4-1-1,49-90 1,-93 151-245,20-41-1021,-16 13-3482,-8 22-422,-10 5-2963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135"/>
    </inkml:context>
    <inkml:brush xml:id="br0">
      <inkml:brushProperty name="width" value="0.025" units="cm"/>
      <inkml:brushProperty name="height" value="0.025" units="cm"/>
    </inkml:brush>
  </inkml:definitions>
  <inkml:trace contextRef="#ctx0" brushRef="#br0">0 0 20275,'0'0'5029,"27"62"-1890,-3-53-1602,5-1-544,4-1-672,7 2-225,0 0-1281,-3 0-2179,-2 4-2433,-10-3-2659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495"/>
    </inkml:context>
    <inkml:brush xml:id="br0">
      <inkml:brushProperty name="width" value="0.025" units="cm"/>
      <inkml:brushProperty name="height" value="0.025" units="cm"/>
    </inkml:brush>
  </inkml:definitions>
  <inkml:trace contextRef="#ctx0" brushRef="#br0">8 1 23638,'0'0'4741,"-3"63"-3460,1-32-352,1 0-192,0 3-65,1-2-544,0-4-128,3-1-800,4-3-610,1-4-1504,-3-7-1987,-3-6-3875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7.838"/>
    </inkml:context>
    <inkml:brush xml:id="br0">
      <inkml:brushProperty name="width" value="0.025" units="cm"/>
      <inkml:brushProperty name="height" value="0.025" units="cm"/>
    </inkml:brush>
  </inkml:definitions>
  <inkml:trace contextRef="#ctx0" brushRef="#br0">145 0 21781,'0'0'3961,"1"12"-1767,-1 10-1765,-1 0 1,-1 0 0,-1 0-1,-10 34 1,-34 101 1755,19-68-1687,9-36-498,13-37 0,0-1 0,1 1 0,0 0 0,1 0 0,-2 27 0,7-42 0,1-1 0,-1 1 0,1-1 0,-1 0 0,1 1 0,0-1 0,-1 0 0,1 0 0,-1 0 0,1 0 0,0 0 0,-1 0 0,1 0 0,-1-1 0,3 0 0,82-20 0,-52 12 0,56-9 0,176 9-2495,-214 9 1483,-48 0 3,1 0 1,-1 0-1,1 0 1,-1-1 0,0 0-1,1 0 1,-1 0-1,0 0 1,6-3-1,7-8-7404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0:48.177"/>
    </inkml:context>
    <inkml:brush xml:id="br0">
      <inkml:brushProperty name="width" value="0.025" units="cm"/>
      <inkml:brushProperty name="height" value="0.025" units="cm"/>
    </inkml:brush>
  </inkml:definitions>
  <inkml:trace contextRef="#ctx0" brushRef="#br0">143 0 20852,'0'0'6582,"9"7"-5130,18 16-1125,0 1 0,-1 1 0,-2 1 0,0 1 0,-2 1 0,28 46 0,-42-61-239,0 1 1,-1 0-1,0 1 1,-1-1-1,-1 1 1,0 0-1,-1 1 0,-1-1 1,-1 1-1,0 0 1,0-1-1,-2 1 1,0 0-1,-1 0 1,-1 0-1,0-1 1,-8 29-1,0-18-88,-1-1 0,-1-1 0,-2 0 0,0-1 0,-27 33 0,6-14 0,-73 66 0,49-60-598,15-25-2610,-4-12-5958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625"/>
    </inkml:context>
    <inkml:brush xml:id="br0">
      <inkml:brushProperty name="width" value="0.025" units="cm"/>
      <inkml:brushProperty name="height" value="0.025" units="cm"/>
    </inkml:brush>
  </inkml:definitions>
  <inkml:trace contextRef="#ctx0" brushRef="#br0">1 1 10410,'0'0'15374,"95"49"-14349,-24-29-640,5-1-289,3 4-64,-4-1-256,-10 1-1442,-14-1-1217,-15-5-992,-11-5-1923,-15-9-3683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0.984"/>
    </inkml:context>
    <inkml:brush xml:id="br0">
      <inkml:brushProperty name="width" value="0.025" units="cm"/>
      <inkml:brushProperty name="height" value="0.025" units="cm"/>
    </inkml:brush>
  </inkml:definitions>
  <inkml:trace contextRef="#ctx0" brushRef="#br0">20 0 14478,'0'0'6416,"9"1"-5476,49 6-153,-1 2 1,1 3-1,64 23 1,-111-32-781,1 1 1,-1 0 0,0 1-1,0 1 1,19 12 0,-28-17-5,0 0 0,0 1 0,0-1 1,0 1-1,0 0 0,-1 0 0,1 0 0,-1 0 1,1 0-1,-1 0 0,0 0 0,1 0 1,-1 0-1,0 1 0,-1-1 0,1 0 1,0 1-1,-1-1 0,1 0 0,-1 1 0,0-1 1,0 1-1,0-1 0,0 1 0,0-1 1,0 1-1,-1-1 0,1 0 0,-1 1 1,0-1-1,0 1 0,0-1 0,0 0 0,0 0 1,0 0-1,-3 4 0,-8 8 251,0-1-1,-2-1 1,1 0-1,-1 0 1,-1-2-1,0 0 1,-1 0-1,-18 7 1,-4 5 197,-18 10 74,33-21-512,1 2 0,0 0 0,1 2-1,0 0 1,1 1 0,-29 30-1,41-33-2873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7.819"/>
    </inkml:context>
    <inkml:brush xml:id="br0">
      <inkml:brushProperty name="width" value="0.025" units="cm"/>
      <inkml:brushProperty name="height" value="0.025" units="cm"/>
    </inkml:brush>
  </inkml:definitions>
  <inkml:trace contextRef="#ctx0" brushRef="#br0">0 29 15567,'0'0'8071,"52"-23"-16495,-40 17 1025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0.919"/>
    </inkml:context>
    <inkml:brush xml:id="br0">
      <inkml:brushProperty name="width" value="0.025" units="cm"/>
      <inkml:brushProperty name="height" value="0.025" units="cm"/>
    </inkml:brush>
  </inkml:definitions>
  <inkml:trace contextRef="#ctx0" brushRef="#br0">1 8 8776,'34'-8'3972,"-34"16"-993,0-2-513,0 4-960,0-2-449,0 2-353,0-3-415,2-2-257,5-5-1666,2 0-2081,1-15-7016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2.590"/>
    </inkml:context>
    <inkml:brush xml:id="br0">
      <inkml:brushProperty name="width" value="0.025" units="cm"/>
      <inkml:brushProperty name="height" value="0.025" units="cm"/>
    </inkml:brush>
  </inkml:definitions>
  <inkml:trace contextRef="#ctx0" brushRef="#br0">135 285 9321,'0'0'2375,"5"-11"300,-2 5-2130,1 0-9,-1 0 0,0-1 0,0 1 0,0-1 0,-1 0 0,0 0 1,-1 0-1,1 0 0,-1 0 0,-1 0 0,1 0 0,-1 0 0,-1-9 0,0 15-463,1 0 1,-1 0-1,0 0 0,1 0 0,-1 1 1,0-1-1,0 0 0,1 0 1,-1 1-1,0-1 0,0 1 0,0-1 1,0 1-1,0-1 0,0 1 0,0-1 1,0 1-1,0 0 0,0 0 0,0 0 1,0-1-1,0 1 0,-1 0 0,1 0 1,0 0-1,0 0 0,0 1 0,0-1 1,0 0-1,0 0 0,0 1 0,0-1 1,-1 1-1,-3 1-38,1-1 0,0 0 0,0 1 0,0 0 0,0 0 0,1 0 0,-6 5 0,-1 2 112,1 1 0,0 1 0,1 0 0,0 0 1,1 0-1,0 1 0,1 0 0,0 1 0,1-1 0,0 1 0,1 0 1,1 0-1,0 1 0,0-1 0,0 23 0,3-35-138,0 0 0,0 0 0,1 0 0,-1 0-1,0 0 1,1 0 0,-1-1 0,0 1 0,1 0 0,-1 0 0,1 0 0,0-1 0,-1 1-1,1 0 1,0 0 0,-1-1 0,1 1 0,0-1 0,0 1 0,-1-1 0,1 1 0,0-1-1,0 1 1,0-1 0,0 1 0,0-1 0,0 0 0,0 0 0,-1 0 0,1 1 0,0-1-1,0 0 1,0 0 0,0 0 0,0 0 0,0-1 0,0 1 0,2 0 0,39-12 189,-24 3-134,-1-1 1,0 0 0,0-1-1,-1-1 1,-1-1 0,20-19-1,0-5-103,40-54-1,-74 90 41,55-79 46,-51 71-26,0 0 0,0 0 1,-1 0-1,0-1 1,-1 1-1,0-1 1,2-11-1,-5 21-18,0 0-1,0 0 1,0 0 0,-1 0-1,1-1 1,0 1-1,0 0 1,0 0 0,0 0-1,0 0 1,-1 0 0,1 0-1,0 0 1,0 0-1,0 0 1,-1 0 0,1 0-1,0 0 1,0 0 0,0 0-1,0 0 1,-1 0-1,1 0 1,0 0 0,0 0-1,0 0 1,-1 0-1,1 0 1,0 0 0,0 0-1,0 0 1,0 0 0,0 0-1,-1 1 1,1-1-1,0 0 1,0 0 0,0 0-1,0 0 1,0 0 0,-1 0-1,1 1 1,0-1-1,0 0 1,0 0 0,0 0-1,0 0 1,0 1-1,0-1 1,0 0 0,0 0-1,0 1 1,-12 12 10,2 1 0,0 0-1,0 1 1,1 0 0,-11 28 0,4-6 47,-14 56 0,28-86-76,0 1 0,0 0 0,1 0 0,0 0 0,0-1 0,1 1-1,0 0 1,0 0 0,1 0 0,2 8 0,-3-14-115,1 0 0,0 0 1,-1 0-1,1-1 0,0 1 1,0 0-1,0-1 0,0 1 0,1-1 1,-1 1-1,0-1 0,1 1 1,-1-1-1,1 0 0,-1 0 0,1 0 1,3 2-1,-2-2-280,1 0 1,-1 0-1,0-1 0,1 1 1,-1-1-1,1 1 0,-1-1 1,1-1-1,-1 1 0,1 0 1,-1-1-1,0 1 0,5-3 1,28-12-5244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3.326"/>
    </inkml:context>
    <inkml:brush xml:id="br0">
      <inkml:brushProperty name="width" value="0.025" units="cm"/>
      <inkml:brushProperty name="height" value="0.025" units="cm"/>
    </inkml:brush>
  </inkml:definitions>
  <inkml:trace contextRef="#ctx0" brushRef="#br0">220 1 18257,'-10'3'2189,"-5"4"-1588,1 1 0,-1 0 0,1 1 0,1 0 0,-1 1-1,2 0 1,-19 20 0,22-21-311,1-1 0,0 1-1,1 1 1,0-1 0,1 1-1,0 1 1,0-1 0,1 1 0,0 0-1,1 0 1,0 0 0,-2 16-1,5-26-289,1 0-1,1 0 0,-1 0 0,0 0 0,0 0 1,0 0-1,0 0 0,1 0 0,-1 0 0,1 0 0,-1 0 1,0 0-1,1 0 0,0 0 0,-1 0 0,1 0 1,-1-1-1,1 1 0,0 0 0,0 0 0,0-1 1,-1 1-1,1 0 0,0-1 0,0 1 0,0-1 0,0 1 1,0-1-1,0 0 0,0 1 0,0-1 0,0 0 1,0 0-1,0 0 0,0 0 0,0 1 0,0-1 0,0-1 1,0 1-1,2 0 0,46-7-24,-36 2-51,-1 0 0,0-1 0,-1 0-1,1-1 1,-1 0 0,-1-1 0,1 0 0,14-15 0,-8 5 78,-1 0-1,0-1 1,23-37 0,-88 151 438,44-84-256,1 1 0,0-1 1,1 1-1,0 0 0,0 0 0,0 20 0,3-32-181,0 1-1,0-1 1,0 0-1,0 1 0,0-1 1,0 1-1,0-1 1,1 1-1,-1-1 0,0 1 1,0-1-1,0 0 1,1 1-1,-1-1 1,0 1-1,0-1 0,1 0 1,-1 1-1,0-1 1,1 0-1,-1 1 0,1-1 1,-1 0-1,0 0 1,1 1-1,-1-1 0,1 0 1,-1 0-1,1 0 1,-1 0-1,0 0 1,1 1-1,-1-1 0,1 0 1,0 0-1,25-4 81,20-15 78,-5-9-640,52-46-1,-46 35 366,-47 38 118,0 1 0,1 0 0,-1-1 0,1 1 0,-1-1-1,0 1 1,1 0 0,-1-1 0,1 1 0,-1 0 0,1-1 0,-1 1-1,1 0 1,-1 0 0,1 0 0,-1-1 0,1 1 0,-1 0 0,1 0-1,-1 0 1,1 0 0,-1 0 0,1 0 0,-1 0 0,1 0 0,-1 0-1,1 0 1,-1 0 0,1 1 0,0-1 0,0 0 0,1 18 224,-15 46 535,6-34-63,7-29-693,0-1 0,0 1-1,0-1 1,0 1 0,0-1-1,0 1 1,0-1 0,0 1-1,0-1 1,0 1-1,0-1 1,0 1 0,0 0-1,0-1 1,0 1 0,1-1-1,-1 1 1,0-1 0,0 0-1,1 1 1,-1-1-1,0 1 1,1-1 0,-1 1-1,0-1 1,1 0 0,-1 1-1,1-1 1,-1 0 0,0 1-1,1-1 1,-1 0-1,1 0 1,-1 0 0,1 1-1,22-5 147,24-22 8,-46 25-153,26-18 49,-22 14-88,1 0 0,-1 0 0,1 1 0,0 0 0,1 0 0,-1 1 0,1 0 0,0 0 0,-1 0 0,1 1 0,10-2 0,-16 4 33,-1 1 0,1 0 0,-1 0 0,1-1 0,-1 1 0,1 0 0,-1 0 0,0 0 0,1-1 0,-1 1-1,0 0 1,0 0 0,0 0 0,0 0 0,1 0 0,-1 0 0,-1-1 0,1 1 0,0 0 0,0 0 0,0 0 0,0 0 0,0 0 0,-1-1 0,1 2 0,-7 25 134,1-13-50,-6 21 463,12-35-547,0 0 0,-1 0 0,1 1 0,0-1 0,0 0 0,0 0-1,0 1 1,0-1 0,0 0 0,0 0 0,0 0 0,0 1 0,0-1 0,0 0 0,0 0 0,0 1 0,0-1 0,0 0-1,0 0 1,0 1 0,0-1 0,0 0 0,1 0 0,-1 0 0,0 1 0,0-1 0,0 0 0,0 0 0,0 0 0,0 1-1,1-1 1,-1 0 0,0 0 0,0 0 0,0 0 0,1 0 0,-1 0 0,0 1 0,0-1 0,0 0 0,1 0-1,-1 0 1,0 0 0,0 0 0,1 0 0,-1 0 0,0 0 0,0 0 0,1 0 0,-1 0 0,0 0 0,0 0 0,0 0-1,1 0 1,-1 0 0,0 0 0,0 0 0,1 0 0,-1-1 0,0 1 0,0 0 0,0 0 0,1 0 0,-1 0 0,0 0-1,0-1 1,1 1 14,17-9-44,-1 0 0,0-1 0,-1-1 0,24-20 0,24-15-510,-52 38 422,-9 5 89,1 1 1,-1 0-1,1-1 0,0 1 0,-1 1 0,1-1 0,0 0 1,0 1-1,0 0 0,8-1 0,-12 4 77,-1 1-1,1 0 1,0-1-1,-1 1 1,0 0-1,1-1 1,-1 1-1,0-1 1,0 1-1,-3 2 1,2 1-536,-24 53 1307,22-31-9735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4.553"/>
    </inkml:context>
    <inkml:brush xml:id="br0">
      <inkml:brushProperty name="width" value="0.025" units="cm"/>
      <inkml:brushProperty name="height" value="0.025" units="cm"/>
    </inkml:brush>
  </inkml:definitions>
  <inkml:trace contextRef="#ctx0" brushRef="#br0">0 0 12748,'104'10'9424,"97"-9"-7963,-118-2-639,186-1-443,28 0-781,-98 5-2847,-148-3-296,-4-4-2050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184"/>
    </inkml:context>
    <inkml:brush xml:id="br0">
      <inkml:brushProperty name="width" value="0.025" units="cm"/>
      <inkml:brushProperty name="height" value="0.025" units="cm"/>
    </inkml:brush>
  </inkml:definitions>
  <inkml:trace contextRef="#ctx0" brushRef="#br0">0 169 10218,'0'0'6352,"6"-9"-3351,17-25-434,-17 33 472,-3 12-2152,-2 15-544,-1-25-224,0 167 2935,0-167-3046,0-1 0,0 1-1,0 0 1,1-1 0,-1 1 0,0 0 0,0-1-1,1 1 1,-1-1 0,0 1 0,1 0 0,-1-1-1,0 1 1,1-1 0,-1 1 0,1-1 0,-1 1-1,1-1 1,-1 0 0,1 1 0,0-1 0,-1 0-1,1 1 1,-1-1 0,1 0 0,0 0 0,-1 1-1,1-1 1,0 0 0,-1 0 0,1 0 0,0 0-1,-1 0 1,1 0 0,0 0 0,-1 0 0,1 0-1,0 0 1,-1 0 0,1-1 0,-1 1 0,1 0-1,0 0 1,-1-1 0,1 1 0,-1 0 0,2-1-1,32-15 345,-8-5-213,-1 0 0,24-27-1,-9 9-47,-40 39-85,0-1 1,0 1-1,0 0 0,0 0 1,0 0-1,0 0 0,1-1 1,-1 1-1,0 0 0,0 0 0,0 0 1,0 0-1,0-1 0,1 1 1,-1 0-1,0 0 0,0 0 0,0 0 1,1 0-1,-1 0 0,0 0 1,0 0-1,0 0 0,1 0 0,-1 0 1,0 0-1,0 0 0,0 0 1,1 0-1,-1 0 0,0 0 1,0 0-1,0 0 0,1 0 0,-1 0 1,0 0-1,0 0 0,0 0 1,0 0-1,1 0 0,-1 0 0,0 0 1,0 1-1,0-1 0,0 0 1,1 0-1,-1 0 0,0 0 1,0 0-1,0 1 0,0-1 0,0 0 1,0 0-1,1 0 0,-1 1 1,0-1-1,0 0 0,0 0 0,0 1 1,2 20 282,3 14 45,-5-34-322,0 0 0,1 0 0,-1-1 0,0 1 0,1 0 0,-1 0-1,0-1 1,1 1 0,-1 0 0,1 0 0,-1-1 0,1 1 0,-1-1 0,1 1-1,0 0 1,-1-1 0,1 1 0,0-1 0,-1 1 0,1-1 0,0 0 0,-1 1 0,1-1-1,0 0 1,0 1 0,0-1 0,-1 0 0,1 0 0,0 0 0,0 0 0,0 0 0,1 0-1,4-2 17,-1 0 0,1-1 0,-1 1-1,1-1 1,-1-1 0,0 1-1,-1-1 1,1 0 0,0 0 0,-1 0-1,0 0 1,0-1 0,0 0-1,4-8 1,30-28 117,-32 43-175,-3 11-37,-3 20-56,0-27 119,1 95 57,-1-99-51,1-1 1,-1 0-1,0 0 0,1 0 1,0 0-1,-1 0 0,1 0 1,-1 0-1,1 0 0,0 0 1,0 0-1,0-1 0,0 1 0,0 0 1,-1 0-1,1-1 0,0 1 1,0-1-1,1 1 0,-1-1 1,0 1-1,0-1 0,0 0 1,0 1-1,0-1 0,0 0 1,1 0-1,-1 0 0,0 0 0,0 0 1,0 0-1,1 0 0,-1 0 1,0 0-1,0-1 0,2 0 1,2 1 7,0-1 1,-1-1 0,1 1-1,0-1 1,-1 1 0,0-1-1,8-5 1,-1-3-11,0 0 0,-1-1 0,0 0 0,0-1 0,8-13 0,22-28 0,-38 73 0,-13 9 0,8-25 0,1 0 0,0 1 0,0-1 0,0 1 0,1-1 0,-1 1 0,1 0 0,0-1 0,1 1 0,-1 0 0,1 0 0,0 0 0,1 9 0,0-13 1,0-1-1,0 1 1,0 0 0,0-1-1,0 1 1,0-1-1,0 0 1,1 1 0,-1-1-1,0 0 1,0 0 0,1 0-1,-1 0 1,0 0 0,0 0-1,0 0 1,1 0-1,-1 0 1,0 0 0,0-1-1,0 1 1,3-2 0,27-8-75,-21 4-8,0 0 0,0-1 0,0 0 0,-1 0 0,0-1-1,0-1 1,-1 1 0,0-1 0,-1-1 0,0 1 0,0-1-1,-1-1 1,0 1 0,-1-1 0,0 0 0,-1 0 0,5-19 0,9-18 155,-14 41-54,-1 0 0,0-1 0,0 1 1,-1-1-1,0 1 0,0-1 0,-1 0 0,1-10 0,-12 198 531,-1 15 91,22-243-540,-11 38-162,0 1-1,0-1 1,-1 0-1,0 1 1,-1-1 0,0 1-1,0 0 1,-1 0-1,0 0 1,-1 0 0,0 0-1,0 0 1,-1 1 0,0 0-1,-1 0 1,1 0-1,-1 1 1,-1 0 0,-11-10-1,123 14-93,-94 4-142,28-1-1,-22-5-2447,-9-4-3721,-7-1-698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6.528"/>
    </inkml:context>
    <inkml:brush xml:id="br0">
      <inkml:brushProperty name="width" value="0.025" units="cm"/>
      <inkml:brushProperty name="height" value="0.025" units="cm"/>
    </inkml:brush>
  </inkml:definitions>
  <inkml:trace contextRef="#ctx0" brushRef="#br0">35 26 19186,'-17'-1'2402,"7"0"481,2 1-609,19 0-2498,13-3 0,1-3-3460,0-8-5925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518"/>
    </inkml:context>
    <inkml:brush xml:id="br0">
      <inkml:brushProperty name="width" value="0.025" units="cm"/>
      <inkml:brushProperty name="height" value="0.025" units="cm"/>
    </inkml:brush>
  </inkml:definitions>
  <inkml:trace contextRef="#ctx0" brushRef="#br0">75 241 9929,'0'0'2045,"5"-9"491,-1 4-1813,21-39 2338,-24 42-2627,0 0 1,0-1 0,-1 1 0,1 0-1,-1 0 1,1-1 0,-1 1 0,0 0 0,0-1-1,0 1 1,0-1 0,0 1 0,-1-3-1,0 5-357,1-1-1,0 1 1,-1-1-1,1 0 1,-1 1-1,1-1 1,-1 1-1,0-1 1,1 1-1,-1-1 1,1 1-1,-1 0 0,0-1 1,1 1-1,-1 0 1,0-1-1,0 1 1,1 0-1,-1 0 1,0 0-1,0 0 1,1 0-1,-1 0 1,0 0-1,0 0 1,1 0-1,-1 0 0,0 0 1,0 0-1,1 0 1,-1 1-1,0-1 1,1 0-1,-1 0 1,0 1-1,1-1 1,-1 1-1,0 0 1,-26 16 416,20-10-473,1 0-1,1 1 1,-1 0 0,1 0 0,1 1 0,-1-1 0,1 1 0,1 0 0,0 0-1,0 0 1,0 1 0,1-1 0,1 1 0,0-1 0,0 1 0,1 0-1,1 9 1,-1-18-16,0-1 0,1 1 0,-1 0 0,1 0 0,-1-1 0,1 1 0,0 0 0,-1-1 0,1 1 0,0 0 0,-1-1 0,1 1 0,0-1 0,0 1 0,-1-1 0,1 0 0,0 1 0,0-1 0,0 0 0,0 0 0,0 1 0,0-1 0,-1 0 0,1 0 0,0 0 0,0 0 0,0 0 0,0 0 0,0 0 0,0 0 0,0-1 0,-1 1 0,1 0 0,1-1 0,32-10 278,-16 0-200,-1 0-1,0-2 0,0 0 1,-1-1-1,-1 0 1,0-1-1,16-22 1,-14 15 193,-1 0-1,-1-1 1,-1-1 0,-1-1 0,10-28 0,-12 22 121,-20 50-241,-20 50-124,26-61-38,-30 91 145,31-89-80,0 1 1,0-1-1,1 1 0,0-1 1,1 1-1,0 0 0,3 16 1,-3-25-57,0-1 1,0 1-1,1-1 1,-1 1-1,1-1 1,0 0-1,-1 1 1,1-1-1,0 0 1,-1 0-1,1 1 1,0-1-1,0 0 1,0 0-1,0 0 0,0 0 1,1 0-1,-1 0 1,0-1-1,0 1 1,1 0-1,-1 0 1,2 0-1,1 0 5,-1 0-1,1-1 1,0 1-1,-1-1 0,1 0 1,-1 0-1,1 0 1,0 0-1,5-2 0,0 0 20,-1 0-1,1-1 0,0 0 0,-1 0 1,0-1-1,1 0 0,7-6 0,-4 2-3,-1-1-1,0-1 0,0 0 1,-1-1-1,0 0 0,-1 0 1,-1-1-1,1 0 1,-2-1-1,0 1 0,0-2 1,-1 1-1,5-18 0,-16 46-44,0 0 0,1 0-1,1 0 1,1 0 0,0 1-1,1-1 1,1 29-1,1-42 28,0-1-1,-1 1 1,1 0-1,0-1 1,0 1-1,0-1 1,0 1-1,1-1 1,-1 0-1,0 0 1,0 1-1,1-1 1,-1 0-1,1 0 1,-1 0-1,1-1 1,0 1-1,-1 0 1,1 0-1,0-1 1,-1 1-1,1-1 0,0 0 1,0 1-1,-1-1 1,1 0-1,0 0 1,0 0-1,0 0 1,-1 0-1,1-1 1,2 0-1,3 1 11,1-1 0,-1-1 1,1 1-1,-1-1 0,0 0 0,11-6 0,-3 0-14,0-2 0,-1 1 0,0-2 0,-1 0 0,21-23 0,-28 28 0,0 0 0,-1-1 0,0 1 0,-1-1 0,1 0 0,-1 0 0,-1-1 0,1 1 0,-1-1 0,0 0 0,-1 1 0,0-1 0,0-1 0,0-8 0,-2 17 0,0 0 0,0-1 0,0 1 0,0 0 0,0 0 0,0-1 0,0 1 0,-1 0 0,1 0 0,0 0 0,0-1 0,0 1 0,0 0 0,0 0 0,0 0 0,-1-1 0,1 1 0,0 0 0,0 0 0,0 0 0,-1 0 0,1 0 0,0-1 0,0 1 0,0 0 0,-1 0 0,1 0 0,0 0 0,0 0 0,-1 0 0,1 0 0,0 0 0,0 0 0,-1 0 0,1 0 0,0 0 0,0 0 0,-1 0 0,1 0 0,0 0 0,0 0 0,-1 0 0,1 0 0,0 0 0,0 1 0,0-1 0,-1 0 0,1 0 0,0 0 0,0 0 0,0 0 0,-1 1 0,1-1 0,0 0 0,0 0 0,0 0 0,0 1 0,0-1 0,0 0 0,-1 0 0,1 1 0,-14 11 0,6 0 0,0-1 0,1 1 0,0 0 0,1 1 0,0-1 0,1 1 0,0 0 0,1 1 0,1-1 0,0 1 0,0 0 0,2-1 0,-1 20 0,3-31-58,-1 0 0,0 0 1,1 0-1,0 0 0,-1 0 0,1-1 1,0 1-1,0 0 0,0 0 0,0 0 0,0-1 1,1 1-1,-1-1 0,0 1 0,1-1 1,-1 1-1,1-1 0,0 0 0,-1 1 0,1-1 1,0 0-1,0 0 0,-1-1 0,1 1 1,0 0-1,0-1 0,0 1 0,0-1 1,0 1-1,4-1 0,-4 1-84,1-1 1,-1 0-1,1 0 0,-1 0 1,0 0-1,1 0 0,-1-1 1,0 1-1,1-1 0,-1 1 1,0-1-1,0 0 0,1 0 1,-1 0-1,0 0 0,0 0 1,0 0-1,0-1 0,0 1 1,-1-1-1,1 1 0,0-1 1,-1 0-1,1 0 0,-1 0 1,3-3-1,-3 0-1083,1 0-1,-1 0 1,0 0-1,0-1 1,0 1-1,-1 0 1,0-11-1,0 14 802,0-35-6506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7.952"/>
    </inkml:context>
    <inkml:brush xml:id="br0">
      <inkml:brushProperty name="width" value="0.025" units="cm"/>
      <inkml:brushProperty name="height" value="0.025" units="cm"/>
    </inkml:brush>
  </inkml:definitions>
  <inkml:trace contextRef="#ctx0" brushRef="#br0">1 1 3716,'0'0'20862,"12"8"-23862,7 3 1702,0-1 0,1 0-1,0-2 1,0 0 0,41 9 0,-23-8-711,20 4-1524,-38-11 6920,1-1 8772,-28-1-6833,-13 0-4459,16 0-243,-2 1-514,1 0 0,-1 0 0,1 0 0,-1 1 0,1-1 0,-1 1-1,1 1 1,0-1 0,0 1 0,0 0 0,-8 6 0,10-6-66,-1-1 0,1 0 0,0 1 0,1 0 0,-1 0 1,0 0-1,1 0 0,0 0 0,0 0 0,0 1 0,0-1 0,0 1 0,0-1 0,1 1 1,0 0-1,0-1 0,0 1 0,0 5 0,1-8-74,0 0-1,1 0 1,0 0 0,-1 0 0,1-1-1,-1 1 1,1 0 0,0 0 0,0 0-1,0 0 1,-1-1 0,1 1-1,0 0 1,0-1 0,0 1 0,0-1-1,0 1 1,0-1 0,0 1-1,0-1 1,0 0 0,1 1 0,-1-1-1,0 0 1,2 0 0,37 5-1169,-32-4 1034,4 0-49,-1 0 105,1 0 0,-1 0 0,0 2 0,0-1-1,14 6 1,-23-8 128,-1 1 0,1 0 0,-1 0 0,1-1 0,-1 1 0,0 0 0,1 0 0,-1 0 0,0 0 0,0 1 0,0-1 0,0 0 0,0 0 0,0 1 0,0-1 0,0 1 0,0-1 0,0 0 0,-1 1 0,1 0 0,-1-1 0,1 1 0,-1-1 0,0 1 0,0 0 0,1-1 0,-1 1 0,0-1 0,0 1 0,-1 0 0,1-1 0,0 1 0,0 0 0,-1-1 0,1 1 0,-1-1 0,0 1 0,1-1 0,-1 1 0,0-1 0,0 1 0,0-1 0,0 0 0,0 0 0,-2 3 0,-4 5 5,0 0-1,0 0 1,-1-1 0,0 0-1,-1 0 1,0-1-1,0 0 1,-1-1 0,0 1-1,0-2 1,0 0 0,-1 0-1,-16 5 1,26-10-129,1 0 0,0 0 0,-1 0 0,1 0 0,0 1-1,-1-1 1,1 0 0,0 0 0,0 0 0,-1 0 0,1 0 0,0-1 0,-1 1 0,1 0 0,0 0 0,-1 0 0,1 0-1,0 0 1,-1 0 0,1 0 0,0 0 0,0-1 0,-1 1 0,1 0 0,0 0 0,0 0 0,-1-1 0,1 1 0,0 0-1,0 0 1,0-1 0,-1 1 0,1 0 0,0-1 0,0 1 0,0 0 0,0 0 0,0-1 0,-1 1 0,1-1 0,5-16-3131,15-15-2331,5 5-711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325"/>
    </inkml:context>
    <inkml:brush xml:id="br0">
      <inkml:brushProperty name="width" value="0.025" units="cm"/>
      <inkml:brushProperty name="height" value="0.025" units="cm"/>
    </inkml:brush>
  </inkml:definitions>
  <inkml:trace contextRef="#ctx0" brushRef="#br0">42 159 9513,'8'-4'4730,"-2"1"-3801,41-24 5175,-45 26-5675,0-1 1,0 0 0,1 1 0,-1-1-1,0 0 1,0 0 0,-1 0 0,1 0 0,0 0-1,-1-1 1,1 1 0,-1 0 0,0-1-1,0 1 1,0-1 0,0 1 0,0-1-1,0-4 1,-1 6-386,-1 1-1,0-1 1,1 0-1,-1 0 1,0 1-1,0-1 1,0 0-1,0 1 1,0-1-1,0 1 1,0-1-1,0 1 1,0-1-1,0 1 1,0 0-1,0 0 1,0-1-1,0 1 1,0 0 0,0 0-1,0 0 1,0 0-1,0 0 1,0 0-1,0 1 1,0-1-1,-1 0 1,1 0-1,-2 2 1,-36 7 49,33-6-91,0 1 0,0 0 0,0 0 1,0 0-1,-6 7 0,10-9 6,0 0-1,0 0 1,0 0-1,1 0 1,-1 0-1,1 1 1,0-1 0,0 0-1,0 1 1,0-1-1,0 0 1,0 1-1,0-1 1,1 1 0,-1 0-1,1-1 1,0 5-1,0-6-7,1 0-1,-1 1 1,1-1-1,0 0 0,-1 0 1,1 0-1,0 0 1,0 0-1,-1-1 1,1 1-1,0 0 0,0 0 1,0 0-1,0-1 1,0 1-1,0-1 1,0 1-1,1-1 0,-1 1 1,0-1-1,0 1 1,0-1-1,0 0 1,1 0-1,-1 1 0,0-1 1,0 0-1,2-1 1,46 2 18,-37-1-9,47-2-5,-17 1-59,44 3 0,-75-1 49,0 0-1,0 1 1,0 1-1,-1-1 1,1 2-1,-1-1 1,0 1-1,0 1 1,11 6-1,-12-1 305,-17-6 369,7-4-602,-1 0 0,0-1 0,0 1 0,0 0-1,0-1 1,0 1 0,0-1 0,1 1 0,-1-1 0,0 0 0,0 0-1,1 0 1,-1 0 0,-2-2 0,1-1-78,-1 0 1,0-1-1,1 0 1,0 0-1,0 0 0,1 0 1,-1 0-1,1 0 1,0-1-1,1 1 0,-1-1 1,1 1-1,0-1 1,1 0-1,-1-10 0,1 12-26,0 0 0,1 0 0,-1 1 0,1-1 0,0 0 0,0 1 0,0-1-1,0 1 1,1-1 0,-1 1 0,1-1 0,0 1 0,0 0 0,0 0 0,1 0-1,-1 0 1,1 1 0,-1-1 0,1 0 0,0 1 0,0 0 0,0 0-1,0 0 1,7-3 0,60-20-7061,-31 9-1340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8.904"/>
    </inkml:context>
    <inkml:brush xml:id="br0">
      <inkml:brushProperty name="width" value="0.025" units="cm"/>
      <inkml:brushProperty name="height" value="0.025" units="cm"/>
    </inkml:brush>
  </inkml:definitions>
  <inkml:trace contextRef="#ctx0" brushRef="#br0">3 0 545,'0'0'19762,"-3"77"-17872,4-33-192,4 5-609,0 4-769,0-2-192,1-3-64,1-6-192,-2-5-1794,1-8-384,-3-10-96,-3-10-801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245"/>
    </inkml:context>
    <inkml:brush xml:id="br0">
      <inkml:brushProperty name="width" value="0.025" units="cm"/>
      <inkml:brushProperty name="height" value="0.025" units="cm"/>
    </inkml:brush>
  </inkml:definitions>
  <inkml:trace contextRef="#ctx0" brushRef="#br0">3 222 13196,'0'-12'3065,"0"7"-2846,-1-1 79,0 0 0,1 0 0,0 0 0,0 0-1,0-1 1,1 1 0,0 0 0,1 0-1,-1 0 1,1 0 0,0 1 0,0-1 0,1 0-1,0 1 1,0-1 0,0 1 0,0 0-1,5-5 1,3 1-119,-1 0-1,1 1 0,1 1 1,-1-1-1,1 2 1,1 0-1,-1 0 0,1 1 1,0 1-1,17-4 0,-9 3-177,1 2-1,-1 0 1,1 1-1,-1 2 0,41 3 1,-57-3 52,-1 1 1,1-1-1,-1 1 0,0 0 1,0 1-1,1-1 0,-1 1 1,0 0-1,0 0 1,0 0-1,-1 0 0,1 1 1,0-1-1,-1 1 1,0 0-1,1 0 0,-1 0 1,0 1-1,-1-1 0,1 1 1,-1 0-1,1-1 1,-1 1-1,0 0 0,0 0 1,-1 1-1,0-1 1,1 0-1,-1 0 0,0 1 1,-1-1-1,1 1 0,-1-1 1,0 1-1,0-1 1,0 0-1,-1 1 0,0-1 1,0 1-1,0-1 1,0 0-1,0 0 0,-1 0 1,0 1-1,0-1 0,0-1 1,0 1-1,-4 4 1,-10 15 816,-1-1 0,-32 33-1,40-46-793,-1-1-1,1 1 1,-2-1-1,1-1 1,-1 0-1,0-1 1,-23 11-1,83-38-10406,5-2 3537,-9 8-440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598"/>
    </inkml:context>
    <inkml:brush xml:id="br0">
      <inkml:brushProperty name="width" value="0.025" units="cm"/>
      <inkml:brushProperty name="height" value="0.025" units="cm"/>
    </inkml:brush>
  </inkml:definitions>
  <inkml:trace contextRef="#ctx0" brushRef="#br0">0 67 96,'0'-4'2178,"0"-3"-1761,0-4 95,0 2-288,0-3-416,0 1-929,0-2-993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587"/>
    </inkml:context>
    <inkml:brush xml:id="br0">
      <inkml:brushProperty name="width" value="0.025" units="cm"/>
      <inkml:brushProperty name="height" value="0.025" units="cm"/>
    </inkml:brush>
  </inkml:definitions>
  <inkml:trace contextRef="#ctx0" brushRef="#br0">1 0 5958,'0'0'6924,"6"9"-3129,-2-1-3310,0 0-1,0 0 0,-1 0 1,0 0-1,0 1 1,-1-1-1,0 1 1,-1 0-1,1-1 1,-2 1-1,1 0 1,-1 0-1,-1 0 1,0-1-1,-2 12 0,-5 71 3099,8-90-3575,0-1 0,0 1 0,0-1 0,0 0 0,0 1 0,0-1 1,0 1-1,0-1 0,0 0 0,0 1 0,1-1 0,-1 1 0,0-1 1,0 0-1,0 1 0,0-1 0,1 0 0,-1 1 0,0-1 1,0 0-1,1 1 0,-1-1 0,0 0 0,0 0 0,1 1 0,-1-1 1,0 0-1,1 0 0,-1 1 0,0-1 0,1 0 0,-1 0 0,0 0 1,1 0-1,-1 1 0,1-1 0,-1 0 0,0 0 0,1 0 1,-1 0-1,1 0 0,-1 0 0,0 0 0,1 0 0,-1 0 0,1 0 1,-1-1-1,0 1 0,1 0 0,-1 0 0,1 0 0,-1 0 0,0-1 1,1 1-1,-1 0 0,0 0 0,1-1 0,-1 1 0,0 0 1,0 0-1,1-1 0,-1 0 0,21-21 333,-18 12-299,-1 0 0,0 0 0,0 0 0,-1-1 0,0 1 0,0-1 0,-2-12 1,1 17-116,-1 1 0,1-1 0,-1 0 0,0 1 0,-1-1 0,1 1 0,-1-1 0,0 1 0,0 0 0,-1 0 0,1-1 0,-1 2 0,-1-1 0,-4-7 0,16 32-4556,-2-15 4153,0-1-1,0 0 0,1 0 1,-1-1-1,1 1 0,0-2 1,0 1-1,0-1 0,0 0 1,1 0-1,7 0 0,86 4-7993,-98-6 7916,38 0-6482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09.945"/>
    </inkml:context>
    <inkml:brush xml:id="br0">
      <inkml:brushProperty name="width" value="0.025" units="cm"/>
      <inkml:brushProperty name="height" value="0.025" units="cm"/>
    </inkml:brush>
  </inkml:definitions>
  <inkml:trace contextRef="#ctx0" brushRef="#br0">182 36 5093,'0'0'14189,"-10"-2"-12827,6 1-1272,0 0 0,0 0 0,0 1 0,0 0 0,-1-1 0,1 1 1,0 1-1,0-1 0,0 1 0,0-1 0,0 1 0,0 0 1,0 1-1,0-1 0,0 1 0,0 0 0,1-1 0,-1 2 1,0-1-1,1 0 0,0 1 0,0-1 0,0 1 0,0 0 1,0 0-1,-5 7 0,-2 3 743,0 0 1,1 1-1,-9 16 0,15-25-647,0 1 1,1-1-1,-1 1 0,2 0 0,-1 0 1,1 0-1,-1 0 0,2 0 0,-1 1 0,1-1 1,0 9-1,1-14-182,-1 0 0,1 0 1,0 1-1,-1-1 0,1 0 1,0 0-1,0 0 0,0 0 0,0 0 1,0 0-1,0 0 0,0-1 1,0 1-1,0 0 0,1 0 0,-1-1 1,0 1-1,0-1 0,1 1 1,-1-1-1,0 0 0,1 1 0,-1-1 1,1 0-1,-1 0 0,0 0 1,1 0-1,-1 0 0,0 0 0,1 0 1,-1-1-1,0 1 0,3-1 1,47-12 174,-40 8-180,0-1 0,-1 0-1,0 0 1,0-2-1,0 1 1,-1-1-1,0 0 1,15-19-1,-20 23-20,0-1 0,-1 0 0,0 0 0,1 0 0,-2-1 0,1 1 0,0-1 0,-1 1 0,0-1 0,-1 0 0,1 0 0,-1 1 0,0-1 0,-1 0 0,1 0 0,-1-1 0,0 1 0,-1 0 0,-1-11 0,1 16-14,1 0 0,0 0 1,-1-1-1,1 1 0,-1 0 1,0 0-1,1 0 1,-1 0-1,0 0 0,1 0 1,-1 0-1,0 0 0,0 0 1,0 0-1,0 0 0,0 1 1,0-1-1,0 0 1,0 1-1,0-1 0,-1 1 1,1-1-1,0 1 0,0 0 1,0-1-1,-1 1 0,1 0 1,0 0-1,0 0 1,-1 0-1,1 0 0,0 0 1,0 0-1,-1 0 0,1 0 1,0 1-1,0-1 0,-1 0 1,1 1-1,0-1 1,0 1-1,0 0 0,0-1 1,0 1-1,-2 1 0,2-2-23,0 1-1,0 0 1,0 0-1,-1 0 1,1 0-1,0 0 1,0 0-1,0 0 1,1 0-1,-1 0 1,0 1-1,0-1 0,1 0 1,-1 1-1,0 0 1,1-1 2,0 0-1,0-1 1,0 1 0,0 0-1,0-1 1,0 1 0,0-1-1,0 1 1,0 0 0,0-1-1,0 1 1,1-1 0,-1 1-1,0 0 1,0-1 0,1 1 0,-1-1-1,0 1 1,1-1 0,-1 1-1,1-1 1,-1 1 0,1-1-1,-1 0 1,1 1 0,-1-1-1,1 0 1,-1 1 0,1-1-1,-1 0 1,1 0 0,-1 1 0,1-1-1,0 0 1,0 0 0,7 2-831,1 0 1,-1-1 0,0 0 0,1-1-1,-1 0 1,0 0 0,1-1 0,-1 0-1,14-3 1,19-9-5711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0.366"/>
    </inkml:context>
    <inkml:brush xml:id="br0">
      <inkml:brushProperty name="width" value="0.025" units="cm"/>
      <inkml:brushProperty name="height" value="0.025" units="cm"/>
    </inkml:brush>
  </inkml:definitions>
  <inkml:trace contextRef="#ctx0" brushRef="#br0">143 84 15118,'0'0'2040,"-11"6"-151,-1 1-1352,0 1-1,1 0 1,0 0-1,1 1 1,-15 16-1,19-20-115,1 1 1,1 0-1,-1 1 1,1-1-1,0 1 0,0 0 1,1 0-1,0 0 0,0 0 1,1 0-1,0 1 1,0-1-1,-1 12 0,3-18-408,0 0-1,1 0 1,-1 0 0,0 0-1,1 0 1,-1 0-1,1 0 1,-1 0-1,1 0 1,0-1-1,-1 1 1,1 0 0,0 0-1,-1 0 1,1-1-1,0 1 1,0 0-1,0-1 1,0 1-1,0-1 1,-1 1 0,1-1-1,0 1 1,0-1-1,0 0 1,0 1-1,1-1 1,-1 0 0,0 0-1,0 0 1,0 0-1,0 0 1,0 0-1,0 0 1,0 0-1,0 0 1,2-1 0,44-7 113,-35 3-144,0 0 1,0-2 0,-1 1 0,1-1 0,-2-1 0,1 0 0,-1 0 0,0-1 0,-1-1 0,0 1 0,8-13 0,-9 13-19,-1-1 0,-1 0 0,0 0 0,0-1 0,-1 1 0,0-1 0,-1 0 0,-1-1 0,1 1 0,-2-1 0,1 1 0,0-19 0,-3 30 26,0 0 1,0 0 0,0-1-1,0 1 1,0 0-1,0-1 1,0 1 0,0 0-1,0-1 1,0 1-1,0 0 1,0-1-1,0 1 1,0 0 0,0-1-1,0 1 1,0 0-1,0-1 1,0 1-1,-1 0 1,1 0 0,0-1-1,0 1 1,0 0-1,-1 0 1,1-1-1,0 1 1,0 0 0,-1 0-1,1-1 1,0 1-1,0 0 1,-1 0 0,1 0-1,-1-1 1,-9 9-119,-8 16 125,11-10 235,1 0 1,1 0-1,0 0 0,1 0 0,0 1 0,2 0 1,-1 0-1,2 0 0,0 29 0,1-41-216,1 0-1,-1 0 0,1 0 1,0-1-1,0 1 0,0 0 1,0-1-1,1 1 0,-1-1 0,1 1 1,0-1-1,-1 0 0,1 1 1,0-1-1,0 0 0,0 0 1,1 0-1,-1-1 0,0 1 1,1-1-1,-1 1 0,1-1 0,-1 0 1,1 0-1,0 0 0,-1 0 1,1 0-1,0 0 0,0-1 1,0 0-1,0 1 0,-1-1 1,1 0-1,0 0 0,3-1 0,3 1 10,-1-1-1,1 0 0,0 0 0,-1-1 0,0 0 0,1 0 1,-1-1-1,0 0 0,0-1 0,14-8 0,-7 1-103,-1-1-1,0 0 1,15-18-1,-24 25 51,-1-1 0,0 1 0,0-1 0,0 1 0,-1-1 1,0 0-1,0 0 0,0 0 0,-1-1 0,0 1 0,0-1 0,1-8 0,-3 15 25,0 0 1,0 0-1,-1 0 0,1 0 1,0 0-1,0-1 0,0 1 1,0 0-1,0 0 0,0 0 1,-1 0-1,1 0 0,0 0 0,0 0 1,0 0-1,0-1 0,0 1 1,-1 0-1,1 0 0,0 0 1,0 0-1,0 0 0,0 0 1,-1 0-1,1 0 0,0 0 1,0 0-1,0 0 0,-1 0 0,1 0 1,0 0-1,0 0 0,0 0 1,0 1-1,0-1 0,-1 0 1,1 0-1,0 0 0,0 0 1,0 0-1,0 0 0,0 0 0,-1 0 1,1 1-1,0-1 0,0 0 1,0 0-1,0 0 0,0 0 1,0 0-1,0 1 0,0-1 1,0 0-1,-1 0 0,1 0 1,0 0-1,0 1 0,0-1 0,0 0 1,0 0-1,-10 12 16,5-5 60,1 1 1,-1-1 0,1 1 0,1 1 0,0-1 0,0 0-1,0 1 1,1-1 0,0 1 0,1 0 0,0 0 0,0 0-1,1 11 1,1-18-68,-1-1 1,0 0-1,1 0 0,-1 0 1,0 1-1,1-1 0,0 0 0,-1 0 1,1 0-1,0 0 0,-1 0 0,1 0 1,0 0-1,0 0 0,0 0 1,0 0-1,0-1 0,0 1 0,0 0 1,0 0-1,0-1 0,0 1 1,0-1-1,3 1 0,-1 0 5,1 0-1,-1-1 1,1 0 0,-1 0-1,1 0 1,-1 0 0,1 0 0,-1-1-1,5 0 1,1-2-23,0 1 0,0-1 0,-1-1 1,1 0-1,-1 0 0,11-8 0,-9 5-211,0-1 0,0 0 1,-1 0-1,0-1 0,-1-1 0,0 1 1,-1-1-1,0-1 0,0 1 0,-1-1 1,9-23-1,-37 61 1510,20-22-1246,0-1-1,1 1 1,-1-1-1,1 1 1,0-1-1,0 1 1,1-1-1,-1 1 0,1 0 1,0 0-1,1-1 1,-1 1-1,1 0 1,0-1-1,1 5 1,-1-6-197,0-1 0,0 0 1,0 1-1,1-1 1,-1 0-1,1 0 0,-1 0 1,1 0-1,0 0 1,0 0-1,3 2 1,-2-2-565,0 0 0,0 0 0,0-1 0,1 0 1,-1 1-1,0-1 0,0 0 0,1-1 0,-1 1 0,6 0 1,21 0-11265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020"/>
    </inkml:context>
    <inkml:brush xml:id="br0">
      <inkml:brushProperty name="width" value="0.025" units="cm"/>
      <inkml:brushProperty name="height" value="0.025" units="cm"/>
    </inkml:brush>
  </inkml:definitions>
  <inkml:trace contextRef="#ctx0" brushRef="#br0">6 1 14446,'0'0'10773,"3"14"-9829,1 33-342,-2-1 0,-1 1 0,-7 47 0,4-74-452,-2 5 205,1 0 0,2 0 0,3 44 0,-2-68-352,0 0 1,0 0-1,1 0 1,-1 0-1,1 0 1,-1 0 0,1 0-1,-1 0 1,1 0-1,-1-1 1,1 1 0,0 0-1,-1 0 1,1-1-1,0 1 1,0 0 0,0-1-1,-1 1 1,1-1-1,0 1 1,0-1 0,0 1-1,0-1 1,0 1-1,0-1 1,0 0 0,0 0-1,0 0 1,0 0-1,0 1 1,0-1 0,0 0-1,0-1 1,0 1-1,0 0 1,0 0 0,0 0-1,0-1 1,0 1-1,0 0 1,0-1 0,2 0-1,2-1 8,0 0 1,0 0-1,0 0 1,-1-1-1,1 1 0,0-1 1,4-4-1,12-15-241,0-1 0,-1-1 0,-2 0 0,0-1 0,-2-1 0,-1-1-1,-1 0 1,-1-1 0,17-57 0,-37 113-3246,-27 121-8910,30-122 11864,-2 49 0,6-74 552,0 0 1,1 0 0,-1 0-1,0 0 1,0 0 0,1 0 0,-1 0-1,1 0 1,0 0 0,-1 0-1,1 0 1,0-1 0,0 1 0,0 0-1,1-1 1,-1 1 0,0 0-1,1-1 1,-1 1 0,0-1 0,1 0-1,0 0 1,-1 1 0,1-1-1,0 0 1,0 0 0,-1-1 0,1 1-1,0 0 1,0-1 0,0 1-1,0-1 1,0 1 0,0-1 0,0 0-1,0 0 1,3 0 0,-1 0-153,0 0-1,0-1 1,0 1 0,0-1 0,0 0 0,0 0 0,0 0 0,0 0 0,-1-1 0,1 0-1,-1 1 1,1-1 0,-1-1 0,1 1 0,-1 0 0,0-1 0,0 0 0,4-4-1,8-16-6347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533"/>
    </inkml:context>
    <inkml:brush xml:id="br0">
      <inkml:brushProperty name="width" value="0.025" units="cm"/>
      <inkml:brushProperty name="height" value="0.025" units="cm"/>
    </inkml:brush>
  </inkml:definitions>
  <inkml:trace contextRef="#ctx0" brushRef="#br0">33 0 15759,'0'0'3246,"-2"14"-2029,-5 39-461,-4 14 1563,4 0 0,1 128 1,7-189-2298,0 1 0,1 0 0,0-1 0,0 1 0,3 7 0,-4-12-20,-1-1 1,0 0 0,1 0-1,-1 1 1,1-1-1,0 0 1,-1 0-1,1 0 1,0 0-1,0 0 1,-1 0 0,1 0-1,0 0 1,0 0-1,0-1 1,0 1-1,0 0 1,0-1-1,0 1 1,1 0 0,-1-1-1,0 1 1,0-1-1,0 0 1,1 1-1,-1-1 1,0 0 0,0 0-1,1 0 1,-1 0-1,0 0 1,0 0-1,1 0 1,-1 0-1,2-1 1,-2 0-13,0 0 1,1 0 0,-1 0-1,0 0 1,0-1-1,0 1 1,0 0-1,0-1 1,-1 1-1,1-1 1,0 1-1,-1-1 1,1 1-1,-1-1 1,1 1-1,-1-1 1,0 0-1,1 1 1,-1-1-1,0-2 1,0-41-240,0 33 249,0-9-9,1 9-57,0 0-1,-1 0 0,-1 0 0,0 0 1,-1 1-1,0-1 0,-1 0 1,-5-14-1,8 27 56,-1-1 0,1 0 0,-1 0 1,1 1-1,-1-1 0,1 0 0,0 1 0,-1-1 0,1 1 0,0-1 0,-1 0 1,1 1-1,0-1 0,0 1 0,0-1 0,-1 1 0,1-1 0,0 1 1,0-1-1,0 0 0,0 1 0,0-1 0,0 1 0,0-1 0,0 1 0,0-1 1,0 1-1,0-1 0,0 1 0,0-1 0,0 1 0,0-1 0,0 1 1,1 0-1,2 31-330,0-27 357,0-1-1,1 1 1,0-1 0,-1 0-1,2 0 1,-1 0-1,0 0 1,1-1 0,-1 0-1,1 0 1,0 0-1,0 0 1,0-1 0,1 0-1,-1 0 1,1 0-1,-1-1 1,1 0 0,-1 0-1,1 0 1,8 0-1,-6-1 12,-1 0-1,1 0 1,0 0 0,0-1-1,0 0 1,0-1 0,0 1-1,-1-2 1,1 1-1,-1-1 1,1 0 0,-1 0-1,0-1 1,12-8-1,-10 3 45,0 1-1,0-1 1,-1-1-1,12-18 1,-30 83 1178,7-46-1156,-1 3 106,0 0 1,1 0-1,0 1 1,0-1-1,2 1 0,0-1 1,0 1-1,1 0 1,2 18-1,-2-31-208,0 0 0,0 1-1,0-1 1,0 0 0,0 0-1,0 1 1,0-1 0,0 0-1,1 1 1,-1-1 0,0 0-1,0 0 1,0 0 0,0 1-1,1-1 1,-1 0 0,0 0-1,0 1 1,0-1 0,1 0-1,-1 0 1,0 0 0,0 0 0,1 0-1,-1 1 1,0-1 0,0 0-1,1 0 1,-1 0 0,0 0-1,0 0 1,1 0 0,-1 0-1,0 0 1,1 0 0,-1 0-1,0 0 1,0 0 0,1 0-1,11-8-977,6-15-2046,-12 12 564,-1 0 0,0-1 0,6-22 0,-2-9-5971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1.876"/>
    </inkml:context>
    <inkml:brush xml:id="br0">
      <inkml:brushProperty name="width" value="0.025" units="cm"/>
      <inkml:brushProperty name="height" value="0.025" units="cm"/>
    </inkml:brush>
  </inkml:definitions>
  <inkml:trace contextRef="#ctx0" brushRef="#br0">25 1 6406,'-4'9'7340,"0"2"-6739,0 0-1,0 0 0,1 0 0,-2 15 0,5-22-532,0-1-1,-1 1 0,1 0 0,0 0 0,1 0 1,-1 0-1,1 0 0,-1 0 0,1-1 1,1 1-1,-1 0 0,0-1 0,1 1 0,0-1 1,-1 1-1,1-1 0,1 0 0,-1 0 1,5 5-1,0-2-74,1 0 0,0 0 1,0-1-1,0-1 0,1 1 0,0-1 1,-1 0-1,2-1 0,-1 0 1,0-1-1,11 2 0,-10-3-975,0 1 0,1-2 0,-1 1-1,1-2 1,19-2 0,-28 3 993,1-1 1,-1 1-1,0-1 0,0 0 0,0 0 1,-1 0-1,1 0 0,0 0 0,0 0 0,0 0 1,2-3-1,-1-11 11709,-15 24-10410,7-4-1067,1 1 0,0-1 0,1 1 0,-1 0 0,1 0 1,-2 8-1,4-13-241,0 0-1,1 0 1,-1 0 0,1 0-1,-1 0 1,1 0 0,-1 0 0,1 1-1,0-1 1,0 0 0,-1 0-1,1 0 1,0 0 0,0 0 0,0 0-1,0 1 1,0-1 0,1 0-1,-1 0 1,0 0 0,0 0 0,1 0-1,-1 0 1,1 0 0,-1 0-1,1 0 1,-1 0 0,1 0 0,0 0-1,-1 0 1,1 0 0,0 0-1,0 0 1,-1-1 0,1 1 0,0 0-1,0-1 1,0 1 0,0-1-1,0 1 1,0-1 0,0 1 0,2 0-1,7-1-227,-1 0-1,0-1 0,1 1 0,-1-2 0,0 1 1,0-1-1,0-1 0,0 0 0,0 0 1,-1-1-1,1 0 0,-1 0 0,0-1 1,11-8-1,52-23-1032,-70 35 1190,0 1 0,0-1 0,0 1-1,0-1 1,0 1 0,0 0 0,0 0 0,0 0 0,1 0 0,-1 0 0,0 0 0,0 0-1,0 0 1,0 0 0,0 0 0,0 0 0,0 1 0,1-1 0,-1 1 0,0-1 0,0 0-1,0 1 1,0 0 0,0-1 0,-1 1 0,1 0 0,0-1 0,0 1 0,0 0 0,0 0-1,-1 0 1,1 0 0,0 0 0,-1 0 0,1-1 0,-1 2 0,1-1 0,-1 0 0,0 0-1,1 0 1,-1 0 0,1 2 0,-1-2-140,1 1 0,-1 0 0,1 0 0,0-1 0,-1 1 0,1-1-1,0 1 1,0-1 0,1 1 0,-1-1 0,0 1 0,0-1 0,1 0 0,-1 0 0,0 0 0,1 0 0,-1 0 0,1 0-1,0 0 1,-1 0 0,1 0 0,0-1 0,-1 1 0,1-1 0,3 1 0,16 0-6672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2.234"/>
    </inkml:context>
    <inkml:brush xml:id="br0">
      <inkml:brushProperty name="width" value="0.025" units="cm"/>
      <inkml:brushProperty name="height" value="0.025" units="cm"/>
    </inkml:brush>
  </inkml:definitions>
  <inkml:trace contextRef="#ctx0" brushRef="#br0">100 0 16271,'0'0'3310,"-10"3"-667,6-2-2491,-47 19 2004,48-19-2012,1 1 0,0-1 0,0 0 0,-1 1 0,1 0 0,0 0 0,1-1 0,-1 1 0,0 0 0,0 1 0,1-1 0,-1 0 1,1 0-1,0 1 0,0-1 0,0 1 0,0-1 0,0 1 0,0-1 0,1 1 0,-1-1 0,1 5 0,0-6-191,0 1 0,0-1 0,1 0 0,-1 0 0,1 0 0,-1 0 0,1 0 0,0 0 0,-1 0 0,1-1-1,0 1 1,-1 0 0,1 0 0,0 0 0,0-1 0,0 1 0,0 0 0,0-1 0,0 1 0,0-1 0,0 1 0,0-1 0,0 1 0,0-1 0,0 0 0,0 0 0,0 1 0,3-1 0,39 5-2681,-31-5 1850,-1 1 124,1 1 1,-1 0-1,0 0 1,0 1-1,20 9 0,-29-12 811,0 1-1,-1 0 0,1 0 0,0 0 0,-1 0 0,1 0 1,-1 1-1,1-1 0,-1 0 0,0 1 0,1-1 1,-1 1-1,0-1 0,0 1 0,0 0 0,0-1 1,1 4-1,-2-2 156,0-1 1,0 0 0,0 0-1,-1 0 1,1 0 0,0 0-1,-1 0 1,1 0 0,-1 0-1,0 0 1,0 0 0,0 0-1,0-1 1,0 1 0,0 0-1,0 0 1,0-1 0,-1 1-1,1-1 1,-3 3 0,-4 4 118,0 0 0,-1-1 1,1-1-1,-17 11 1,21-15-521,0 0 0,0 0 0,0-1 0,-1 1 0,1-1 0,0 0 1,-1 0-1,-6 1 0,-4-2-4669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016"/>
    </inkml:context>
    <inkml:brush xml:id="br0">
      <inkml:brushProperty name="width" value="0.025" units="cm"/>
      <inkml:brushProperty name="height" value="0.025" units="cm"/>
    </inkml:brush>
  </inkml:definitions>
  <inkml:trace contextRef="#ctx0" brushRef="#br0">1 71 6598,'0'0'7634,"3"-9"-3977,2-7-2318,3-6 207,2-1 3956,-7 51-3084,-5 379 918,20-441-3389,-10 7-140,-1-1-1,-2 0 1,0 0 0,0-58 0,-5 86 182,0-1 0,0 1 0,0-1 0,0 0 0,0 1 0,0-1 0,1 0 0,-1 1 0,0-1 0,0 1 0,0-1 0,1 1 0,-1-1 0,0 1 0,1-1 0,-1 1 0,0-1 0,1 1 0,-1-1 0,1 1 0,-1-1 0,1 1 0,-1 0 0,1-1 0,-1 1 0,1 0 0,-1-1 0,1 1 0,-1 0 0,1 0 0,0 0 0,-1-1 0,1 1 0,-1 0 0,1 0 0,0 0 0,-1 0 1,1 0-1,-1 0 0,1 0 0,0 0 0,-1 0 0,1 1 0,-1-1 0,2 0 0,38 14-65,-14-4 101,-10-7-14,0-1 0,0-1-1,-1 0 1,1-1 0,0-1 0,28-4-1,-37 4-3,-1 0 0,1-1 0,-1 0 0,1 0 0,-1-1 0,0 1 0,1-1 0,-1-1 0,-1 1 0,1-1 0,0 0 0,-1 0 1,0-1-1,0 1 0,0-1 0,-1-1 0,0 1 0,5-7 0,-9 11-3,1 0-1,0 1 1,-1-1 0,1 0 0,-1 0 0,1 0 0,-1 0 0,0 0 0,1 0 0,-1 0-1,0 0 1,0 0 0,0 0 0,0 0 0,0 0 0,0 0 0,0 0 0,0-1 0,0 1-1,0 0 1,0 0 0,-1 0 0,1 0 0,0 0 0,-1 0 0,1 1 0,-1-1 0,0-2-1,-1 2 0,1 0 0,-1 0 0,0 0-1,0 0 1,1 0 0,-1 0-1,0 1 1,0-1 0,0 0-1,0 1 1,0 0 0,0-1-1,-4 1 1,-3 0-4,0 0 0,0 1 0,-1 0 0,1 0 0,-14 5 0,14-2-3,-1 0 0,1 0 0,1 2 1,-1-1-1,1 1 0,0 0 0,0 0 0,1 1 1,0 0-1,-10 13 0,13-15 2,-1 0 1,2 1-1,-1 0 0,1 0 1,-1 0-1,2 0 1,-1 0-1,1 0 0,0 1 1,0-1-1,1 1 1,-1 0-1,2-1 0,-1 1 1,1 0-1,0 10 0,1-15-42,0 0 1,0 0-1,0 0 0,0 0 0,0 0 0,1 0 0,-1 0 0,0-1 0,1 1 0,-1 0 0,1-1 0,0 0 0,0 1 0,-1-1 0,1 0 1,0 0-1,0 0 0,0 0 0,0 0 0,0 0 0,1 0 0,-1-1 0,0 1 0,0-1 0,0 0 0,1 0 0,-1 0 0,4 0 0,6 1-662,0-1 0,0-1 0,0 0 0,14-3 0,-10 0-1068,0-1 0,0-1 0,-1-1-1,0 0 1,19-12 0,20-16-10985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577"/>
    </inkml:context>
    <inkml:brush xml:id="br0">
      <inkml:brushProperty name="width" value="0.025" units="cm"/>
      <inkml:brushProperty name="height" value="0.025" units="cm"/>
    </inkml:brush>
  </inkml:definitions>
  <inkml:trace contextRef="#ctx0" brushRef="#br0">167 261 18930,'-9'2'891,"-2"2"-420,0 0 0,1 1 0,0 1 0,0-1 0,1 1 0,-1 1 0,1 0-1,0 0 1,-9 12 0,13-15-194,0 0 0,1 1 0,0 0 0,0 0 0,0 0 1,1 1-1,0-1 0,0 1 0,0 0 0,1 0 0,-1 0 0,2 0 0,-1 0 0,1 1 0,-1-1 0,2 0 0,-1 1 0,1-1 0,1 13 0,0-17-268,0 0 0,0 0 0,0-1-1,0 1 1,1 0 0,-1 0 0,1-1 0,-1 1 0,1 0 0,0-1-1,-1 0 1,1 1 0,0-1 0,0 0 0,0 0 0,0 0-1,0 0 1,0-1 0,0 1 0,0 0 0,1-1 0,-1 1 0,0-1-1,0 0 1,0 0 0,1 0 0,-1 0 0,0 0 0,5-1-1,2 0-59,0 0-1,0 0 1,0 0-1,0-1 0,0-1 1,10-3-1,-2-4-480,-1 1 0,-1-2 1,0 0-1,0-1 0,-1 0 0,-1-1 0,0-1 1,0 0-1,-2-1 0,0 0 0,17-30 1,-16 23 291,-1-1 1,0-1-1,-2 0 1,0 0 0,-2-1-1,-1 0 1,-1 0-1,2-27 1,-6 50 273,-1 1 1,1-1-1,-1 0 0,0 0 1,0 1-1,0-1 0,0 0 1,0 0-1,0 1 1,-1-1-1,1 0 0,0 1 1,-1-1-1,1 0 0,-1 1 1,0-1-1,0 0 0,1 1 1,-1-1-1,0 1 0,0 0 1,0-1-1,-1 1 0,1 0 1,0-1-1,0 1 1,-1 0-1,1 0 0,-3-1 1,2 2 47,-1 0 1,0 0 0,1 0 0,-1 0 0,1 1 0,-1-1 0,1 1-1,-1 0 1,1-1 0,0 1 0,-1 0 0,1 0 0,0 1 0,0-1-1,0 0 1,0 1 0,0 0 0,0-1 0,0 1 0,-3 3 0,-5 5 245,0 0 0,1 0 0,0 1 0,0 0 0,1 0 0,0 1 0,1 0 0,1 1 0,0 0 0,1 0 0,0 0 0,1 0 0,0 1 0,1 0 0,0 0 0,2-1 0,-1 25 0,2-36-327,0 1 0,0 0 0,1 0 0,-1 0 0,1-1 0,-1 1 0,1 0 0,0-1 0,0 1 0,1-1 0,-1 1 0,0-1 0,1 1 0,-1-1 0,1 0 0,0 0 0,0 0 0,0 0 0,4 4 0,-2-4-137,0 0 1,1 0-1,-1 0 1,0 0-1,1-1 1,-1 1 0,1-1-1,-1-1 1,1 1-1,9 0 1,5-2-689,-1 0 0,1-1 0,0-1 0,32-10 1,-50 13 868,0-1 1,0 0 0,1 1 0,-1-1 0,0 1 0,1 0 0,-1-1 0,1 1 0,-1 0 0,0 0-1,1 0 1,-1 0 0,1 0 0,-1 0 0,1 0 0,-1 0 0,0 0 0,1 1 0,-1-1 0,1 1-1,-1-1 1,0 1 0,1-1 0,-1 1 0,0 0 0,0 0 0,0 0 0,0-1 0,1 1 0,-1 0-1,1 2 1,-1 2 367,0-1 0,0 0 0,0 0-1,0 1 1,-1-1 0,0 0 0,0 1-1,-1 7 1,1 9-157,-1-19-218,1 1-1,0-1 0,0 1 0,0-1 0,0 0 0,1 1 1,-1-1-1,1 0 0,-1 1 0,1-1 0,0 0 1,0 0-1,0 0 0,0 1 0,0-1 0,1 0 0,-1 0 1,3 2-1,-2-3-31,0 0-1,0 0 1,1 0 0,-1 0 0,0-1-1,0 1 1,0-1 0,1 0 0,-1 0-1,0 0 1,1 0 0,-1 0 0,0 0-1,1 0 1,-1-1 0,0 1 0,0-1 0,0 0-1,1 0 1,1-1 0,5-2-266,0 0 0,-1-1 0,1 0 0,-1 0 0,11-10 0,-12 9-437,1 0 1,0 0 0,0 1-1,0 0 1,16-6-1,-24 11 621,1 0 0,-1 0 0,0 0 0,1 0 0,-1 0 0,0 0-1,0 0 1,1 0 0,-1 1 0,0-1 0,1 0 0,-1 0 0,0 0 0,0 0 0,1 1 0,-1-1 0,0 0-1,0 0 1,0 1 0,1-1 0,-1 0 0,0 0 0,0 1 0,0-1 0,0 0 0,1 1 0,-1-1 0,0 0 0,0 0-1,0 1 1,0-1 0,0 0 0,0 1 0,0-1 0,0 0 0,0 1 0,0-1 0,0 0 0,0 1 0,0-1-1,0 0 1,0 1 0,-1-1 0,0 23-3270,0-16-2292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3.920"/>
    </inkml:context>
    <inkml:brush xml:id="br0">
      <inkml:brushProperty name="width" value="0.025" units="cm"/>
      <inkml:brushProperty name="height" value="0.025" units="cm"/>
    </inkml:brush>
  </inkml:definitions>
  <inkml:trace contextRef="#ctx0" brushRef="#br0">78 59 15503,'0'0'5520,"-10"6"-4261,-32 21-474,40-25-625,-1 0-1,1 1 1,0-1-1,0 0 1,1 1-1,-1-1 1,0 1-1,1-1 0,-1 1 1,1 0-1,0 0 1,0-1-1,0 1 1,0 0-1,1 0 1,-1 0-1,1 6 1,-1-8-134,1 1 1,0-1-1,0 1 0,0-1 1,0 1-1,1-1 1,-1 0-1,0 1 0,1-1 1,-1 1-1,1-1 1,-1 0-1,1 1 0,-1-1 1,1 0-1,0 0 1,0 1-1,0-1 0,0 0 1,0 0-1,0 0 1,0 0-1,0 0 0,0 0 1,0-1-1,0 1 1,1 0-1,-1 0 0,0-1 1,1 1-1,1 0 1,2-1-111,-1 1-1,1-1 1,-1 0 0,1 0 0,-1-1 0,1 0 0,-1 1-1,1-2 1,-1 1 0,0 0 0,1-1 0,-1 0 0,0 0 0,0 0-1,0 0 1,-1-1 0,1 1 0,0-1 0,-1 0 0,0 0 0,0 0-1,4-5 1,-3 3 27,0-1 0,0 0 0,0 0 0,-1 0 0,1 0 0,-1-1 0,-1 1 0,0-1 0,0 0 0,0 1 0,0-1 0,-1 0 0,0-12 0,-1 17 100,0 0 0,-1 0 0,1 0 0,-1 0-1,1 1 1,-1-1 0,0 0 0,1 0 0,-1 1-1,0-1 1,0 0 0,0 1 0,-1-1 0,1 1-1,0 0 1,0-1 0,-1 1 0,1 0 0,-1 0-1,1 0 1,-1 0 0,0 0 0,1 0-1,-1 0 1,0 0 0,0 1 0,0-1 0,1 1-1,-1-1 1,0 1 0,0 0 0,0-1 0,0 1-1,0 0 1,0 1 0,-2-1 0,1 0 60,1 0 0,-1 0 0,1 0 0,-1 1 0,1-1 0,-1 1 0,1-1 0,0 1 0,-1 0 0,1 0 0,0 0 0,-1 0-1,1 0 1,0 1 0,0-1 0,0 1 0,0-1 0,0 1 0,0 0 0,1 0 0,-1 0 0,0 0 0,1 0 0,0 0 0,-1 0 0,1 0 0,0 1 0,-1 2 0,2-3-82,-1-1 0,1 0 0,0 1 0,0-1 0,0 1 0,0-1 0,0 1 0,0-1 0,0 0 0,1 1 0,-1-1 0,0 1 0,1-1 0,-1 0 0,1 1 0,0-1 0,-1 0 0,1 0 0,0 1 0,0-1 0,0 0 0,0 0 0,0 0 0,0 0 1,0 0-1,0 0 0,0 0 0,0-1 0,1 1 0,-1 0 0,0 0 0,0-1 0,1 1 0,-1-1 0,1 0 0,-1 1 0,3-1 0,2 2-559,0-2 1,0 1-1,0-1 0,1 1 1,-1-2-1,0 1 1,12-3-1,11-7-5329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4.943"/>
    </inkml:context>
    <inkml:brush xml:id="br0">
      <inkml:brushProperty name="width" value="0.025" units="cm"/>
      <inkml:brushProperty name="height" value="0.025" units="cm"/>
    </inkml:brush>
  </inkml:definitions>
  <inkml:trace contextRef="#ctx0" brushRef="#br0">1 84 3491,'0'0'4485,"3"-10"-1677,8-36 826,-6 19 6515,-5 260-7367,0-231-2754,0-1 1,0 0 0,0 0 0,0 1 0,0-1 0,1 0 0,-1 1 0,0-1-1,1 0 1,-1 0 0,0 0 0,1 1 0,0-1 0,-1 0 0,1 0 0,0 0-1,-1 0 1,1 0 0,0 0 0,1 1 0,-1-2 11,0 1-1,0-1 1,0 0-1,0 0 1,0 1 0,0-1-1,0 0 1,0 0 0,0 0-1,0 0 1,0 0-1,0 0 1,0-1 0,0 1-1,0 0 1,0 0 0,0-1-1,0 1 1,1-1-1,3-2 109,0-1-1,0 1 1,0-1-1,0 1 1,-1-1-1,0 0 1,4-5-1,10-14 50,-1 0-1,14-27 1,-26 41-204,0 0 0,-1-1-1,0 1 1,0-1 0,-1 0 0,-1 0-1,0 0 1,0-1 0,0-12 0,-2 22-757,-11 32-8957,-3-3 1431,7-15 3154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4.700"/>
    </inkml:context>
    <inkml:brush xml:id="br0">
      <inkml:brushProperty name="width" value="0.025" units="cm"/>
      <inkml:brushProperty name="height" value="0.025" units="cm"/>
    </inkml:brush>
  </inkml:definitions>
  <inkml:trace contextRef="#ctx0" brushRef="#br0">6 0 11851,'0'0'12289,"-1"12"-10767,-3 33-592,3 1 1,2 0 0,1-1-1,3 1 1,12 54 0,-16-97-949,-1-2 54,0 0-1,0 0 1,0 0-1,0 0 0,0 0 1,0 0-1,1 1 1,-1-1-1,0 0 0,0 0 1,1-1-1,-1 1 0,1 0 1,-1 0-1,1 0 1,-1 0-1,1 0 0,0 0 1,-1 0-1,1-1 0,0 1 1,0 0-1,-1-1 1,1 1-1,0 0 0,0-1 1,0 1-1,0-1 0,0 0 1,0 1-1,0-1 1,0 0-1,0 1 0,0-1 1,0 0-1,2 0 0,-2 44 195,-2-40-244,1 0 0,0-1 1,0 1-1,1 0 0,-1-1 0,1 1 1,0-1-1,0 1 0,0-1 0,0 1 1,0-1-1,1 1 0,0-1 0,-1 0 1,6 6-1,-5-7-31,1-1-1,-1 1 1,1-1 0,0 1 0,-1-1 0,1 0-1,0 0 1,0 0 0,0-1 0,0 1 0,0-1 0,0 1-1,0-1 1,0 0 0,0 0 0,0 0 0,0-1-1,0 1 1,0-1 0,5-1 0,-2 0-678,-1 0 0,0 0 1,0 0-1,1-1 0,-2 0 0,1 0 0,0 0 1,0-1-1,-1 1 0,7-8 0,37-46-9666,-46 54 9804,19-24-6899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5.712"/>
    </inkml:context>
    <inkml:brush xml:id="br0">
      <inkml:brushProperty name="width" value="0.025" units="cm"/>
      <inkml:brushProperty name="height" value="0.025" units="cm"/>
    </inkml:brush>
  </inkml:definitions>
  <inkml:trace contextRef="#ctx0" brushRef="#br0">126 119 14830,'0'0'7314,"-10"5"-5062,-3 2-1496,-1 0 0,1 1-1,-17 14 1,26-19-647,1 0 1,-1 0-1,1 0 1,0 0-1,0 1 1,0 0-1,0-1 1,0 1 0,1 0-1,0 0 1,0 1-1,0-1 1,0 0-1,1 1 1,-1-1-1,1 1 1,0-1-1,0 9 1,2-12-107,0 0-1,0 1 1,-1-1-1,2 0 1,-1 0 0,0 1-1,0-1 1,0 0 0,0 0-1,1 0 1,-1-1-1,0 1 1,1 0 0,-1 0-1,1-1 1,-1 1 0,1-1-1,-1 1 1,1-1-1,-1 0 1,1 1 0,0-1-1,-1 0 1,1 0 0,-1 0-1,1 0 1,3-1-1,50-4 26,-41-1-121,-1 0-1,1-1 0,-1-1 1,-1 0-1,0-1 1,0 0-1,0-1 0,-1 0 1,-1-1-1,0 0 0,0 0 1,12-22-1,-21 33 88,-1-1 0,1 1 1,0-1-1,-1 0 0,1 0 0,-1 1 0,0-1 0,1 0 0,-1 0 0,0 1 0,1-1 1,-1 0-1,0 0 0,0 0 0,0 1 0,1-1 0,-1 0 0,0 0 0,0 0 0,0 0 1,-1 0-1,1 1 0,0-1 0,0-1 0,-1 1-16,0 1 0,1 0 0,-1 0 0,1-1 0,-1 1 0,0 0 0,1 0 0,-1 0 1,0 0-1,1 0 0,-1-1 0,0 1 0,1 1 0,-1-1 0,0 0 0,1 0 0,-1 0 0,0 0 0,1 0 0,-1 0 0,0 1 0,0 0 0,-2-1-22,1 1 0,0 0-1,0 0 1,0 0 0,0 0-1,0 1 1,0-1 0,0 0-1,0 1 1,1 0-1,-1-1 1,0 1 0,1 0-1,-1 0 1,1 0 0,0 0-1,0 0 1,-2 4-1,3-6 8,1 1-1,-1-1 0,1 1 1,-1-1-1,1 1 0,-1-1 1,1 0-1,0 1 0,-1-1 0,1 0 1,0 1-1,-1-1 0,1 0 1,0 0-1,-1 0 0,1 1 1,0-1-1,-1 0 0,1 0 0,0 0 1,-1 0-1,1 0 0,0 0 1,0 0-1,-1-1 0,1 1 1,0 0-1,-1 0 0,1 0 1,0-1-1,-1 1 0,1-1 0,26-6-645,-18 2 197,0 0 0,-1 0-1,0-1 1,8-8 0,20-13-2298,-35 27 2776,-1 0 0,1 1 1,-1-1-1,0 0 0,1 0 1,-1 0-1,0 0 0,1 0 0,-1 1 1,0-1-1,1 0 0,-1 0 1,0 0-1,1 1 0,-1-1 1,0 0-1,0 1 0,1-1 0,-1 0 1,0 1-1,0-1 0,0 0 1,1 1-1,-1-1 0,0 0 1,0 1-1,0-1 0,0 0 1,0 1-1,0-1 0,0 1 0,0-1 1,0 0-1,0 1 0,0-1 1,0 0-1,0 1 0,0-1 1,0 1-1,0-1 0,0 0 0,0 1 1,-1 0-1,0 22 523,-3 4 325,1 0 0,2 0 0,0 1-1,2-1 1,1 0 0,1 0 0,1 0 0,9 28 0,-9-42-546,0 1 1,0 0-1,-1 0 1,1 20-1,-3-31-265,-1-1-1,0 0 1,0 1-1,0-1 1,0 0-1,0 1 1,0-1 0,-1 1-1,1-1 1,-1 0-1,1 0 1,-1 1-1,0-1 1,0 0-1,0 0 1,0 0 0,-1 0-1,1 0 1,0 0-1,-1 0 1,1 0-1,-1-1 1,0 1 0,0-1-1,1 1 1,-1-1-1,0 1 1,0-1-1,-1 0 1,1 0-1,0 0 1,0 0 0,0-1-1,-4 2 1,5-2-27,0 0 0,-1-1 1,1 1-1,0 0 0,0 0 1,-1-1-1,1 1 0,0 0 1,0-1-1,0 0 0,0 1 1,0-1-1,0 1 0,0-1 1,0 0-1,0 0 0,0 0 1,0 0-1,0 0 1,0 0-1,0 0 0,1 0 1,-1 0-1,1 0 0,-1 0 1,0 0-1,1 0 0,0 0 1,-1-1-1,1 1 0,0 0 1,-1 0-1,1-1 0,0 1 1,0 0-1,0 0 0,0-1 1,0 1-1,1-1 0,1-60-923,-1 58 798,3-18-348,1 0-1,0 0 1,2 1-1,1 0 1,0 0-1,18-29 1,1 2 199,51-65 1,-58 85 394,32-36 752,-70 111 1250,14-38-1866,0 0 1,0 0 0,1 1-1,0-1 1,0 1 0,1 0-1,0 0 1,1 0 0,0 0-1,1 10 1,1-19-256,-1 1 1,1-1-1,0 0 1,0 0-1,0 1 1,0-1-1,0 0 1,0 0-1,0 0 0,1 0 1,-1 0-1,0 0 1,1-1-1,-1 1 1,0 0-1,1 0 1,-1-1-1,1 1 1,-1-1-1,1 0 1,-1 1-1,1-1 1,0 0-1,-1 0 1,1 0-1,-1 0 0,1 0 1,-1 0-1,1-1 1,-1 1-1,3-1 1,3 1-25,1-1-1,0 0 1,-1-1 0,1 0-1,9-4 1,-8 2-197,-1 0 0,0-1 0,0-1 0,0 1-1,-1-1 1,13-13 0,-17 16 138,0-1-1,0 0 1,0 0-1,0 0 1,-1 0-1,1 0 1,-1-1-1,0 1 1,0-1 0,-1 0-1,0 0 1,1 1-1,-1-1 1,0-10-1,-16 31 876,13-13-729,0 1 0,1-1 0,0 0 0,-1 1 0,1-1 0,0 0 0,1 1 1,-1 0-1,0-1 0,1 1 0,0-1 0,0 1 0,0-1 0,0 1 0,1 0 1,-1-1-1,1 1 0,0-1 0,0 1 0,2 3 0,-1-5-51,0 1-1,0-1 1,0 0-1,1 1 1,-1-1-1,1 0 1,-1-1-1,1 1 1,0 0 0,-1-1-1,1 1 1,0-1-1,0 0 1,0 0-1,0 0 1,0-1-1,1 1 1,-1-1-1,0 1 1,0-1 0,0 0-1,6-1 1,0 0-51,-1-1 0,1-1 1,-1 0-1,0 0 0,1 0 0,-1-1 1,-1 0-1,1-1 0,-1 0 1,0 0-1,0 0 0,0-1 1,-1 0-1,1 0 0,-2-1 0,1 0 1,-1 0-1,0 0 0,7-15 1,-30 27-233,14-1 281,0-1-1,1 1 1,0 0 0,-1 0-1,1 0 1,1 1 0,-1-1 0,0 1-1,-1 5 1,3-9-10,0 0-1,1 0 0,-1 0 1,1 0-1,-1 0 1,1 0-1,-1 0 0,1 0 1,0 1-1,-1-1 0,1 0 1,0 0-1,0 1 1,0-1-1,0 0 0,0 0 1,0 0-1,0 1 0,1-1 1,-1 0-1,0 0 1,1 0-1,-1 0 0,1 1 1,-1-1-1,1 0 1,-1 0-1,1 0 0,0 0 1,-1 0-1,1 0 0,0-1 1,0 1-1,0 0 1,0 0-1,0 0 0,0-1 1,0 1-1,0 0 1,0-1-1,0 1 0,2 0 1,7 1-566,0-1 0,0 0-1,1 0 1,-1-1 0,20-2 0,-27 2 258,1 0-1,-1-1 1,1 1 0,-1-1-1,0 0 1,1 0 0,-1 0-1,0-1 1,0 1 0,1-1-1,-1 0 1,0 0 0,-1 0-1,1 0 1,0 0 0,-1-1-1,1 1 1,-1-1-1,0 1 1,4-6 0,0-13-6684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6.039"/>
    </inkml:context>
    <inkml:brush xml:id="br0">
      <inkml:brushProperty name="width" value="0.025" units="cm"/>
      <inkml:brushProperty name="height" value="0.025" units="cm"/>
    </inkml:brush>
  </inkml:definitions>
  <inkml:trace contextRef="#ctx0" brushRef="#br0">27 6 18834,'-17'-4'865,"8"3"2818,18 1-4964,6 0-4869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391"/>
    </inkml:context>
    <inkml:brush xml:id="br0">
      <inkml:brushProperty name="width" value="0.025" units="cm"/>
      <inkml:brushProperty name="height" value="0.025" units="cm"/>
    </inkml:brush>
  </inkml:definitions>
  <inkml:trace contextRef="#ctx0" brushRef="#br0">33 60 8104,'-9'-25'5562,"2"5"2223,4 23-5202,-1 14-2028,-5 100 1887,8-106-2306,1-1 0,1 1 0,0-1 0,0 0-1,1 1 1,0-1 0,1 0 0,0 0 0,5 10 0,-7-18-121,0 1 0,1-1 0,-1 1 1,1-1-1,0 0 0,0 0 1,0 0-1,0 0 0,0 0 1,0 0-1,0 0 0,1-1 1,-1 1-1,1-1 0,-1 0 1,1 0-1,0 0 0,-1 0 1,1 0-1,0 0 0,-1-1 1,1 0-1,0 1 0,0-1 1,0 0-1,0 0 0,-1 0 1,1-1-1,0 1 0,0-1 1,0 1-1,-1-1 0,1 0 0,0 0 1,-1 0-1,1-1 0,2-1 1,4-2 26,0 0 1,0-1 0,-1 0-1,0 0 1,0-1 0,0-1-1,-1 1 1,11-14 0,-13 13 33,0 0 1,0 0-1,-1 0 0,0-1 1,0 0-1,-1 0 0,0 0 1,-1 0-1,0 0 1,0 0-1,-1-1 0,0-14 1,-15 70 211,13-41-280,-8 67 53,8-66-43,1 0-1,0 1 0,0-1 0,1 0 0,-1 0 0,1 0 0,1 1 0,-1-1 0,3 6 0,-3-10-4,0-1 0,1 1 0,-1-1 0,0 1 0,0-1 0,1 0 0,-1 0 0,1 1 0,-1-1 0,1 0 0,0 0 0,-1-1 0,1 1 0,0 0 0,0 0 0,-1-1 0,1 1 0,0-1 0,0 0 0,0 0 0,0 1 0,0-1 0,-1 0 0,1 0 0,0-1 0,0 1 0,0 0 0,0-1 0,0 1 0,-1-1 0,1 0 0,0 1 0,1-2 0,5-1 54,-2 0 0,1 0 0,0-1 0,-1 0-1,0 0 1,1 0 0,4-6 0,0-1-10,-1-1 0,0 0 0,-1 0 0,0-1 0,-1 0 0,0-1 1,-2 1-1,1-1 0,-2-1 0,1 1 0,-2-1 0,0 0 0,-1 0 0,-1 0 0,2-27 0,-6 41-57,-3 8 0,-3 8 0,6-4 0,0-3 0,1 0 0,-1 1 0,1-1 0,1 0 0,0 0 0,1 15 0,-1-22 0,0 1 0,1-1 0,-1 0 0,1 1 0,-1-1 0,1 0 0,0 0 0,0 1 0,-1-1 0,1 0 0,0 0 0,0 0 0,0 0 0,0 0 0,0 0 0,0 0 0,3 1 0,-2-1 0,1 0 0,-1 0 0,1 0 0,-1-1 0,1 1 0,0-1 0,-1 0 0,1 0 0,0 0 0,-1 0 0,1 0 0,5-1 0,-2-1 0,0-1 0,0 1 0,0-1 0,-1 0 0,1 0 0,-1-1 0,1 0 0,-1 0 0,0 0 0,-1 0 0,1-1 0,-1 0 0,0 0 0,0 0 0,0 0 0,-1-1 0,0 0 0,0 1 0,0-1 0,-1 0 0,0 0 0,0-1 0,0 1 0,-1 0 0,1-10 0,-2 16 0,0 0 0,0 0 0,0 0 0,0-1 0,0 1 0,0 0 0,0 0 0,-1 0 0,1 0 0,0-1 0,0 1 0,0 0 0,0 0 0,0 0 0,0 0 0,-1 0 0,1 0 0,0 0 0,0-1 0,0 1 0,0 0 0,-1 0 0,1 0 0,0 0 0,0 0 0,0 0 0,0 0 0,-1 0 0,1 0 0,0 0 0,0 0 0,0 0 0,-1 0 0,1 0 0,0 0 0,0 0 0,0 0 0,0 0 0,-1 0 0,1 0 0,0 1 0,0-1 0,0 0 0,0 0 0,-1 0 0,1 0 0,0 0 0,0 0 0,0 0 0,0 1 0,0-1 0,0 0 0,-1 0 0,1 0 0,0 0 0,0 0 0,0 1 0,0-1 0,0 0 0,0 0 0,0 0 0,0 1 0,0-1 0,0 0 0,-9 10 0,2 2 0,0 1 0,1 0 0,0 0 0,1 0 0,0 1 0,2-1 0,-1 1 0,-2 28 0,7-41 0,-1-1 0,0 1 0,1 0 0,-1 0 0,1-1 0,-1 1 0,1 0 0,-1 0 0,1-1 0,0 1 0,-1-1 0,1 1 0,0 0 0,-1-1 0,1 1 0,0-1 0,0 0 0,0 1 0,-1-1 0,1 0 0,0 1 0,0-1 0,0 0 0,0 0 0,0 0 0,0 0 0,0 0 0,-1 0 0,1 0 0,0 0 0,0 0 0,0 0 0,0 0 0,0-1 0,0 1 0,-1 0 0,2-1 0,37-10 0,-6-6 0,33-14 0,-62 29 0,-1 1 0,1 0 0,0 0 0,-1 0 0,1 0 0,0 1 0,0-1 0,-1 1 0,1 0 0,0 0 0,0 1 0,0-1 0,-1 1 0,8 2 0,-9-2 0,0 0 0,-1 1 0,1 0 0,0-1 0,-1 1 0,0 0 0,1 0 0,-1 0 0,0 0 0,0 0 0,0 0 0,0 0 0,-1 0 0,1 0 0,0 0 0,-1 0 0,1 1 0,-1 2 0,5 50 0,-5-42 0,7 27 0,0-29 0,-6-11 0,0-1 0,-1 1 0,1 0 0,0-1 0,-1 1 0,1-1 0,-1 1 0,1-1 0,0 1 0,-1-1 0,1 1 0,-1-1 0,0 1 0,1-1 0,-1 0 0,0 1 0,1-1 0,-1 0 0,0 1 0,1-1 0,-1 0 0,0 0 0,0 0 0,5-13 0,-1-1 0,0 0 0,-1 0 0,-1 0 0,0 0 0,-1 0 0,0-1 0,-2 1 0,0 0 0,0 0 0,-2 0 0,1 0 0,-2 0 0,0 0 0,-9-18 0,11 29-75,25 5-8109,-15-2 1757,-1-4-1468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8.722"/>
    </inkml:context>
    <inkml:brush xml:id="br0">
      <inkml:brushProperty name="width" value="0.025" units="cm"/>
      <inkml:brushProperty name="height" value="0.025" units="cm"/>
    </inkml:brush>
  </inkml:definitions>
  <inkml:trace contextRef="#ctx0" brushRef="#br0">0 0 13293,'0'0'9641,"73"42"-12460,-33-35-640,2-1-1986,-4 0 160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080"/>
    </inkml:context>
    <inkml:brush xml:id="br0">
      <inkml:brushProperty name="width" value="0.025" units="cm"/>
      <inkml:brushProperty name="height" value="0.025" units="cm"/>
    </inkml:brush>
  </inkml:definitions>
  <inkml:trace contextRef="#ctx0" brushRef="#br0">159 146 7527,'0'0'14243,"-9"2"-12770,0 0-1193,1 1 0,0 0 0,0 1 0,1 0-1,-1 0 1,1 0 0,0 1 0,0 0-1,0 0 1,1 1 0,0 0 0,0 0 0,0 1-1,1-1 1,0 1 0,-6 10 0,7-10-2,0 0 0,1 1 0,-1-1 0,1 1 0,1 0 0,-1 0 0,1 0 0,1 0 1,0 0-1,-1 12 0,2-19-271,0 0-1,0 0 1,0 0 0,0 1 0,1-1-1,-1 0 1,0 0 0,0 0 0,1 0 0,-1 0-1,1 0 1,-1 0 0,1 0 0,-1 0 0,1 0-1,0 0 1,-1 0 0,1 0 0,0 0 0,0 0-1,0-1 1,0 1 0,-1 0 0,1-1 0,0 1-1,0-1 1,2 1 0,0 0 3,0 0 0,0 0 1,0 0-1,1-1 0,-1 0 0,0 0 0,1 0 0,-1 0 1,6-1-1,1-1 9,-1 0 0,1 0 1,-1-1-1,0-1 0,0 1 1,11-7-1,-1-4 14,0 0 0,-1-1 1,0 0-1,-1-2 0,-1 0 1,21-30-1,-27 34-9,-2 1-1,0-2 0,0 0 1,-2 0-1,1 0 1,-2 0-1,0-1 1,-1 0-1,0 0 0,3-30 1,-7 45-22,0-1 0,0 1 0,1-1 0,-1 1 0,0-1 0,0 1 0,0-1 0,0 1 1,0-1-1,0 1 0,0-1 0,0 1 0,0-1 0,0 1 0,0-1 0,0 1 0,0-1 0,0 1 0,0-1 0,0 1 0,0-1 1,-1 1-1,1-1 0,0 1 0,0-1 0,-1 1 0,1 0 0,0-1 0,-1 1 0,1-1 0,0 1 0,-1 0 0,1-1 0,-1 1 0,1 0 1,0 0-1,-1-1 0,1 1 0,-1 0 0,1 0 0,-1 0 0,1-1 0,-1 1 0,1 0 0,-1 0 0,1 0 0,-1 0 0,1 0 0,-1 0 1,1 0-1,-1 0 0,0 0 0,0 0 0,-1 1-5,0 1 1,1-1-1,-1 0 0,0 0 1,0 1-1,0-1 0,1 1 1,-1-1-1,1 1 0,-1 0 1,-1 3-1,-3 6 44,1 0 0,0 0 0,0 1 0,1-1 0,1 1 0,0 0 0,1 0 0,0 0 0,0 1 0,2 20 0,0-26-221,0 0-1,1 0 1,1 1 0,-1-1 0,1 0 0,0-1 0,1 1 0,5 11 0,-6-14-397,1 0-1,0 0 0,0 0 1,0 0-1,0-1 0,1 1 1,0-1-1,-1 0 0,1 0 1,0 0-1,0-1 1,1 1-1,7 2 0,21 4-9410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19.594"/>
    </inkml:context>
    <inkml:brush xml:id="br0">
      <inkml:brushProperty name="width" value="0.025" units="cm"/>
      <inkml:brushProperty name="height" value="0.025" units="cm"/>
    </inkml:brush>
  </inkml:definitions>
  <inkml:trace contextRef="#ctx0" brushRef="#br0">0 5 17553,'0'0'1590,"2"9"268,9 55 1176,2 68 0,-7 178 1174,-6-244-3225,2-117-956,1 0-1,3 0 1,3 0 0,1 1-1,2 0 1,3 1 0,39-87-1,-53 133-30,6-11-6,-1 0-1,2 0 0,0 1 0,12-17 0,-19 30 3,-1-1 1,0 1 0,0-1 0,1 1 0,-1-1-1,0 1 1,1-1 0,-1 1 0,1-1-1,-1 1 1,1 0 0,-1-1 0,1 1 0,-1 0-1,1-1 1,-1 1 0,1 0 0,-1 0-1,1-1 1,-1 1 0,1 0 0,-1 0 0,1 0-1,0 0 1,-1 0 0,1 0 0,-1 0-1,1 0 1,0 0 0,0 0 0,3 17-248,-14 28-40,-6-20 310,-1 0 0,-2-1 1,0 0-1,-2-2 0,-1 0 1,0-1-1,-44 30 0,152-121-14140,-46 33 6256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215"/>
    </inkml:context>
    <inkml:brush xml:id="br0">
      <inkml:brushProperty name="width" value="0.025" units="cm"/>
      <inkml:brushProperty name="height" value="0.025" units="cm"/>
    </inkml:brush>
  </inkml:definitions>
  <inkml:trace contextRef="#ctx0" brushRef="#br0">32 0 13997,'0'0'8328,"0"11"-6486,-2 19 171,-10 45 0,5-38-209,-3 64 0,10-101-1801,0 1 0,0-1 0,0 1 1,0 0-1,0-1 0,0 1 0,0-1 1,1 1-1,-1-1 0,0 1 0,0-1 0,0 1 1,1-1-1,-1 1 0,0-1 0,1 1 1,-1-1-1,0 1 0,1-1 0,-1 1 0,1-1 1,-1 0-1,1 1 0,-1-1 0,1 0 1,-1 1-1,1-1 0,-1 0 0,1 0 0,-1 0 1,1 1-1,-1-1 0,1 0 0,-1 0 1,1 0-1,0 0 0,-1 0 0,1 0 1,-1 0-1,1 0 0,-1 0 0,1 0 0,0 0 1,-1-1-1,1 1 0,-1 0 0,1 0 1,-1 0-1,1-1 0,-1 1 0,1-1 0,2 0 14,-1 0-1,1 0 0,-1 0 1,1 0-1,-1-1 0,0 1 1,0-1-1,0 0 0,0 0 0,2-2 1,1-4-23,-2 0 1,1-1-1,-1 1 0,-1-1 1,1 0-1,-1 0 1,-1 0-1,0 0 1,0 0-1,-1 0 0,0 0 1,0 0-1,-1 0 1,0 0-1,-1 0 1,0 0-1,0 0 0,-1 0 1,0 1-1,-1-1 1,0 1-1,-9-15 1,13 24-4,0-1 1,0 1 0,0-1-1,0 0 1,0 1-1,0-1 1,0 1 0,0-1-1,0 1 1,0-1 0,0 0-1,0 1 1,0-1 0,-1 1-1,1-1 1,0 0 0,0 1-1,0-1 1,-1 1-1,1-1 1,0 0 0,0 1-1,-1-1 1,1 0 0,0 0-1,-1 1 1,1-1 0,0 0-1,-1 0 1,1 1-1,-1-1 1,1 0 0,0 0-1,-1 0 1,1 0 0,-1 1-1,1-1 1,0 0 0,-1 0-1,1 0 1,-1 0 0,1 0-1,-1 0 1,1 0-1,-1 0 1,1 0 0,0 0-1,-1-1 1,1 1 0,-1 0-1,1 0 1,0 0 0,-1 0-1,1-1 1,0 1 0,-1 0-1,1 0 1,0-1-1,-1 1 1,1 0 0,0-1-1,-1 1 1,1 0 0,0-1-1,-1 0 1,1 4-169,0 1 0,0-1 0,0 0 0,1 0 0,-1 0 0,1 0 0,0 1 0,0-1-1,2 5 1,0-4-326,1 0 0,0-1 0,0 1-1,0-1 1,0 0 0,1 0 0,-1 0-1,1-1 1,0 1 0,0-1 0,-1 0-1,2-1 1,-1 1 0,0-1 0,10 1-1,9 1-1549,1-1 1,27-2-1,-31 0 542,-18-1 1604,1 1 1,-1-1 0,1 0-1,-1 0 1,0 0-1,1 0 1,-1 0 0,0-1-1,0 0 1,5-3-1,-7 5 97,0-1-1,0 0 0,0 1 0,0-1 0,-1 1 1,1-1-1,0 0 0,0 0 0,-1 1 0,1-1 1,-1 0-1,1 0 0,0 0 0,-1 0 0,0 0 1,1 0-1,-1 0 0,1 0 0,-1 0 1,0 0-1,0 0 0,0 0 0,0 0 0,0 0 1,1 0-1,-2 0 0,1 0 0,0 0 0,0 0 1,0 0-1,0 0 0,-1 0 0,1 0 0,-1 0 1,1 0-1,0 0 0,-1 0 0,0 0 0,1 0 1,-2-1-1,1 1-114,0 1 0,0-1-1,0 0 1,0 0 0,0 1 0,0-1 0,0 1 0,0-1-1,0 1 1,0-1 0,0 1 0,-1 0 0,1-1-1,0 1 1,0 0 0,0 0 0,-1 0 0,1 0 0,0 0-1,0 0 1,0 0 0,-1 1 0,1-1 0,0 0 0,0 1-1,0-1 1,0 1 0,0-1 0,-1 1 0,1-1 0,0 1-1,0 0 1,0 0 0,1-1 0,-3 3 0,-29 32 808,26-28-597,1 1 0,0 0 0,1 0 0,-1 1 0,2-1-1,-1 1 1,1 0 0,1 0 0,0 0 0,0 0 0,1 0 0,0 1 0,0 13 0,1-22-281,1 0 0,-1 0 0,1 0 1,-1 0-1,1 0 0,-1 0 0,1-1 0,0 1 0,-1 0 0,1 0 0,0 0 0,0-1 0,0 1 0,0-1 0,0 1 0,-1 0 0,1-1 0,0 1 0,0-1 0,0 0 0,0 1 0,1-1 0,-1 0 0,0 0 0,0 0 0,0 1 0,0-1 0,0 0 0,0-1 0,0 1 1,0 0-1,0 0 0,2-1 0,37-9 197,-32 6-174,-1-2-1,0 1 0,0-1 1,0 0-1,-1 0 1,1-1-1,-1 0 1,-1 0-1,0-1 1,0 1-1,0-1 1,-1 0-1,0 0 0,0-1 1,-1 1-1,0-1 1,-1 0-1,0 0 1,0 1-1,0-11 1,-2 20-52,-1 0 1,1 0-1,0 0 1,0-1-1,0 1 1,-1 0-1,1 0 1,0-1-1,-1 1 1,1 0-1,0 0 1,-1-1-1,1 1 1,-1 0-1,0-1 1,1 1-1,-1-1 1,1 1-1,-1-1 1,0 1-1,1-1 0,-1 1 1,0-1-1,0 0 1,1 1-1,-1-1 1,0 0-1,0 0 1,1 1-1,-1-1 1,0 0-1,0 0 1,0 0-1,1 0 1,-1 0-1,0 0 1,0 0-1,0 0 1,0-1-1,1 1 1,-1 0-1,0 0 1,0-1-1,1 1 1,-1 0-1,0-1 1,1 1-1,-1-1 1,0 1-1,1-1 1,-1 1-1,0-1 1,1 0-1,-1 1 1,1-1-1,-1 1 1,1-1-1,0 0 1,-1 0-1,1 1 1,-1-1-1,1 0 1,0 0-1,0 1 1,0-1-1,-1-1 1,1 4-247,0 0 0,0 0 1,1 0-1,-1 1 1,0-1-1,1 0 0,0 0 1,-1 0-1,1 0 0,0 0 1,0 0-1,0 0 0,0 0 1,0 0-1,0-1 0,1 1 1,-1 0-1,1-1 1,-1 1-1,1-1 0,0 0 1,-1 1-1,1-1 0,0 0 1,0 0-1,0 0 0,0 0 1,0 0-1,0-1 0,3 2 1,5 0-1561,-1 1 1,1-2-1,0 1 1,0-1 0,14-1-1,1 0-4325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0.864"/>
    </inkml:context>
    <inkml:brush xml:id="br0">
      <inkml:brushProperty name="width" value="0.025" units="cm"/>
      <inkml:brushProperty name="height" value="0.025" units="cm"/>
    </inkml:brush>
  </inkml:definitions>
  <inkml:trace contextRef="#ctx0" brushRef="#br0">152 152 9673,'0'0'10656,"-9"-1"-9263,5 1-1328,0 0-1,1 0 1,-1 0 0,1 0 0,-1 0-1,1 1 1,-1 0 0,1 0 0,-1 0 0,1 0-1,0 0 1,-1 0 0,-2 3 0,0 0 95,1 0 1,0 1 0,0-1 0,0 1 0,1 0 0,-1 0-1,1 1 1,-3 5 0,1-3 205,1 1-1,0-1 1,0 1 0,1 0 0,0 0-1,1 0 1,0 0 0,0 0-1,1 1 1,0 0 0,0 16-1,2-25-360,0 0 1,0 0-1,1 0 0,-1 0 0,1 0 1,-1 0-1,1 0 0,-1 0 0,1-1 0,-1 1 1,1 0-1,0 0 0,-1 0 0,1-1 1,0 1-1,0 0 0,0-1 0,-1 1 0,1-1 1,0 1-1,0-1 0,0 1 0,0-1 0,0 0 1,0 1-1,0-1 0,0 0 0,0 0 1,0 0-1,0 0 0,0 0 0,0 0 0,0 0 1,0 0-1,0 0 0,0 0 0,2-1 0,2 1 13,0-1-1,0 0 1,1 0-1,-1-1 1,0 0-1,8-3 1,0-3-44,0-1 0,-1 0 1,-1-1-1,0 0 0,0-1 0,0 0 1,-2-1-1,1 0 0,-2 0 1,15-27-1,-14 22 39,-2 1 0,0-1 0,0 0 0,-2 0 0,0-1 0,-1 1 0,-1-1 0,3-34 0,-6 52-1,0 0 0,0 0 0,0-1 1,0 1-1,0 0 0,0 0 0,0-1 0,0 1 0,0 0 0,0-1 0,0 1 0,0 0 1,0 0-1,0-1 0,0 1 0,0 0 0,0 0 0,0-1 0,0 1 0,0 0 0,0-1 1,0 1-1,-1 0 0,1 0 0,0-1 0,0 1 0,0 0 0,0 0 0,-1 0 0,1-1 1,0 1-1,0 0 0,-1 0 0,1 0 0,0 0 0,0-1 0,-1 1 0,1 0 0,0 0 1,0 0-1,-1 0 0,1 0 0,-11 10 228,-8 20-99,8-8 184,1 0 0,1 1 0,1 0 0,1 0 1,1 1-1,1 0 0,1 0 0,-1 40 0,5-62-323,0 0 0,0 0 1,0 0-1,1 0 1,-1 0-1,1 0 0,-1 0 1,1 0-1,0 0 1,0 0-1,0 0 0,0 0 1,0-1-1,0 1 0,0 0 1,1-1-1,-1 1 1,1 0-1,-1-1 0,1 0 1,-1 1-1,1-1 1,0 0-1,0 0 0,0 0 1,-1 0-1,1 0 0,0-1 1,0 1-1,0-1 1,0 1-1,1-1 0,-1 1 1,0-1-1,3 0 1,0 0-41,1 0 0,-1 0 0,1 0 0,-1-1 1,0 0-1,1 0 0,-1 0 0,0-1 0,1 0 0,-1 0 1,0 0-1,9-6 0,-1-2-185,-1 0-1,-1-1 1,1 0-1,-2-1 1,1-1-1,-2 1 1,0-2-1,0 1 1,-1-1-1,-1 0 1,0-1 0,-1 0-1,4-15 1,-42 73 735,29-37-461,-30 63 891,31-64-820,0 0 1,1-1-1,-1 1 1,1 0-1,0 0 0,1 1 1,-1-1-1,1 0 0,0 0 1,0 0-1,1 0 1,1 7-1,-2-11-117,1 1 0,0-1 0,0 0 0,0 0 0,0-1 0,0 1 0,0 0 0,0 0 0,1 0 0,-1-1 1,0 1-1,0-1 0,0 1 0,1-1 0,-1 1 0,0-1 0,1 0 0,-1 1 0,0-1 0,1 0 0,-1 0 0,1 0 0,-1 0 0,0 0 0,1 0 0,-1-1 0,0 1 0,2-1 0,40-11 41,-31 5-173,0-1 1,-1-1-1,0 1 0,0-2 1,-1 0-1,0 0 0,-1-1 1,0 0-1,-1 0 0,0-1 0,-1 0 1,0 0-1,-1-1 0,8-24 1,-15 26 511,-8 21-123,-10 21 110,16-25-300,0 0 0,1 1 0,0-1 0,0 1 0,0 0 0,1-1 0,0 1 0,0 0 0,1 0 0,0-1 0,0 1 0,1 0 0,1 10 0,0-14-170,-1 1 1,0-1-1,1 0 0,-1 0 0,1 0 1,0 0-1,0 0 0,0-1 0,0 1 0,1 0 1,-1-1-1,1 0 0,0 0 0,-1 1 1,1-1-1,0-1 0,0 1 0,0 0 1,1-1-1,-1 0 0,0 0 0,0 0 1,1 0-1,-1 0 0,1 0 0,-1-1 0,6 0 1,24 0-4772,-3-6-4190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354"/>
    </inkml:context>
    <inkml:brush xml:id="br0">
      <inkml:brushProperty name="width" value="0.025" units="cm"/>
      <inkml:brushProperty name="height" value="0.025" units="cm"/>
    </inkml:brush>
  </inkml:definitions>
  <inkml:trace contextRef="#ctx0" brushRef="#br0">0 23 21524,'0'0'2264,"11"-3"-1223,5-2-482,0 1 0,0 0 1,0 2-1,1 0 0,-1 1 0,0 0 1,25 3-1,-37-2-411,0 1 0,1 0 0,-1 0 0,0 0-1,0 0 1,0 1 0,0-1 0,0 1 0,0 0 0,0 0 0,-1 1 0,1-1 0,-1 1 0,1 0 0,2 4-1,-3-4-111,-1 1-1,-1-1 0,1 1 0,0 0 1,-1-1-1,0 1 0,0 0 0,0 0 1,0 0-1,-1 0 0,1 0 0,-1 0 0,0 0 1,0 0-1,-1 0 0,1 0 0,-1 0 1,0 0-1,0 0 0,-2 4 0,-1 3-3,-1 0 1,0 0-1,-1-1 0,0 0 0,-1 0 0,0 0 0,-1-1 0,1 0 1,-11 9-1,-33 43 4,51-61-36,0 0 0,0 0 0,-1 1 0,1-1 0,0 0 0,0 0 0,0 1 0,-1-1 0,1 0 0,0 1 0,0-1 0,0 0 0,0 1 0,0-1 0,-1 0 0,1 1 0,0-1 0,0 0 0,0 1 0,0-1 0,0 0 0,0 1 0,0-1 0,0 0 0,0 1 0,0-1 0,1 0 0,-1 1 0,0-1 0,0 0 0,0 1 0,0-1 0,0 0 0,1 0 0,-1 1 0,0-1 0,0 0 0,0 0 0,1 1 0,-1-1 0,0 0 0,0 0 0,1 1 0,-1-1 0,0 0 0,1 0 0,-1 0 0,0 0 0,1 0 0,-1 1 0,1-1 0,28 0 0,32-14 0,-41 7-11,94-35-581,-101 36 313,0 0 1,0-1 0,0-1-1,-1 0 1,-1 0 0,13-12-1,-23 19-146,0 0 0,0 0 0,0 0-1,0 0 1,0 0 0,-1 0 0,1-1 0,0 1-1,-1 0 1,1-1 0,-1 1 0,1 0-1,-1-1 1,1 1 0,-1-1 0,0 1 0,0 0-1,0-1 1,0 1 0,0-1 0,0 1 0,0-3-1,-5-10-7741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424"/>
    </inkml:context>
    <inkml:brush xml:id="br0">
      <inkml:brushProperty name="width" value="0.025" units="cm"/>
      <inkml:brushProperty name="height" value="0.025" units="cm"/>
    </inkml:brush>
  </inkml:definitions>
  <inkml:trace contextRef="#ctx0" brushRef="#br0">28 0 4901,'0'0'16901,"-5"8"-15924,2-3-657,0 0-1,0 0 1,0 0-1,1 1 1,0-1 0,0 1-1,-2 10 1,4-15-282,0 1 0,0-1 0,0 1 0,0-1 0,0 1 0,0-1 1,0 1-1,1-1 0,-1 1 0,0-1 0,1 0 0,-1 1 0,1-1 0,0 0 0,-1 1 0,1-1 0,0 0 0,0 0 1,0 1-1,0-1 0,0 0 0,0 0 0,0 0 0,0 0 0,0-1 0,1 1 0,-1 0 0,0 0 0,0-1 0,1 1 0,-1 0 1,1-1-1,-1 0 0,0 1 0,1-1 0,-1 0 0,1 0 0,-1 1 0,1-1 0,-1 0 0,1-1 0,-1 1 0,1 0 0,1-1 1,2 1 27,0-1 1,0 0 0,0 0 0,0 0 0,0-1-1,-1 1 1,1-1 0,0-1 0,8-4 0,-9 4-31,0 1 1,1-1 0,-1 1 0,0 0-1,1 1 1,0-1 0,-1 1 0,1 0-1,9-1 1,-14 3 19,1 1 1,0-1-1,0 0 0,0 1 0,-1-1 0,1 1 0,0-1 0,-1 1 1,0-1-1,1 1 0,-1 0 0,0-1 0,0 1 0,0 2 0,3 11 1439,3-32-495,3-49-55,-8 66-1005,1 1 0,0-1 0,0 0 0,-1 1 0,1-1 0,-1 1 1,1-1-1,0 1 0,-1-1 0,1 1 0,-1 0 0,1 0 0,-1 0 0,0 0 1,1 0-1,0 2 0,7 2-801,29 4-3429,2-8-3666,-30-1 5371,9 0-3175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1.713"/>
    </inkml:context>
    <inkml:brush xml:id="br0">
      <inkml:brushProperty name="width" value="0.025" units="cm"/>
      <inkml:brushProperty name="height" value="0.025" units="cm"/>
    </inkml:brush>
  </inkml:definitions>
  <inkml:trace contextRef="#ctx0" brushRef="#br0">0 74 11627,'0'0'14980,"12"8"-14463,-9-6-498,2 3-10,1-1 0,0 0 0,1-1 0,-1 1-1,1-1 1,-1 0 0,1-1 0,0 0 0,0 0-1,0 0 1,0-1 0,14 1 0,37-4 35,-38 0-2933,0-1 1,38-10 0,-50 11 2020,0 0 1,-1-1-1,1-1 1,-1 1-1,0-1 1,1-1-1,-2 1 1,1-1-1,9-8 1,-13 9 869,0 1 0,-1-1 1,1 1-1,0-1 0,-1 0 0,0 0 0,0 0 0,0-1 1,-1 1-1,1 0 0,0-9 10083,-6 19-4125,-9 25-2555,-15 42-3677,27-68 320,-3 6 153,0-1 1,2 1-1,-1 0 0,1 0 0,0 0 0,1 0 1,1 0-1,0 0 0,2 20 0,-1-30-232,-1 0-1,0-1 1,1 1-1,-1 0 1,1-1-1,-1 1 0,1-1 1,-1 1-1,1-1 1,-1 1-1,1-1 1,-1 1-1,1-1 1,0 0-1,-1 1 1,1-1-1,0 0 1,0 1-1,-1-1 0,1 0 1,0 0-1,-1 0 1,1 0-1,0 0 1,0 0-1,-1 0 1,1 0-1,0 0 1,0 0-1,-1 0 1,1 0-1,0 0 1,0-1-1,-1 1 0,1 0 1,0 0-1,-1-1 1,1 1-1,0-1 1,27-17-3352,-22 11 1357,0-1 0,-1 1 0,0-1 0,0 0 0,5-11 0,6-20-10124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478"/>
    </inkml:context>
    <inkml:brush xml:id="br0">
      <inkml:brushProperty name="width" value="0.025" units="cm"/>
      <inkml:brushProperty name="height" value="0.025" units="cm"/>
    </inkml:brush>
  </inkml:definitions>
  <inkml:trace contextRef="#ctx0" brushRef="#br0">12 334 19731,'-3'9'1457,"1"-2"-1048,0 0-1,1 0 1,-1 0-1,1 1 1,0-1 0,1 0-1,1 14 1,-1-18-308,1-1 0,-1 0-1,1 1 1,0-1 0,0 1 0,0-1 0,0 0 0,1 0 0,-1 1-1,1-1 1,-1 0 0,1 0 0,0-1 0,-1 1 0,1 0 0,0 0-1,0-1 1,0 1 0,0-1 0,1 0 0,-1 0 0,0 0 0,1 0-1,-1 0 1,0 0 0,1 0 0,-1-1 0,1 1 0,-1-1 0,5 0-1,0 1-78,-1-1-1,1 0 1,0 0-1,0-1 0,-1 0 1,1 0-1,0 0 0,-1-1 1,1 0-1,-1 0 1,12-7-1,-15 8-9,0-1 0,-1 1 0,1-1 1,-1 0-1,1 0 0,-1 0 0,0 0 0,0 0 0,0 0 0,0-1 1,0 1-1,-1-1 0,1 0 0,-1 1 0,1-1 0,-1 0 0,0 0 0,0 0 1,0 0-1,-1 0 0,1 0 0,-1 0 0,1 0 0,-1 0 0,0 0 1,0 0-1,0 0 0,-2-6 0,2 8-1,-1 0-1,0-1 1,0 1-1,1 0 1,-1 0-1,0-1 1,0 1-1,0 0 1,0 0-1,-1 0 1,1 0-1,0 0 1,0 0 0,-1 1-1,1-1 1,0 0-1,-1 1 1,1-1-1,-1 1 1,1-1-1,-1 1 1,1-1-1,-1 1 1,1 0-1,-1 0 1,1 0-1,-1 0 1,1 0 0,-1 0-1,-1 1 1,-2-1-10,1 0 0,-1 1 0,1 0 0,0 0-1,-1 0 1,1 0 0,0 1 0,-1-1 0,-5 5 0,6-4 35,0 1 0,1 0 0,-1 0 0,1 1 1,-1-1-1,1 1 0,0-1 0,0 1 0,1 0 0,-1 0 0,1 1 0,0-1 0,0 0 0,0 1 0,1-1 0,-1 1 0,1 0 0,0-1 0,0 10 0,1-13-31,0 0 0,0 0 0,1 0 1,-1 0-1,0 0 0,1 0 0,-1-1 0,1 1 0,-1 0 0,1 0 0,-1-1 1,1 1-1,0 0 0,-1-1 0,1 1 0,0 0 0,-1-1 0,1 1 0,0-1 1,0 1-1,0-1 0,-1 0 0,1 1 0,0-1 0,0 0 0,0 1 0,0-1 1,0 0-1,0 0 0,0 0 0,1 0 0,37 1-13,-30-1 17,16 0-125,0-2-1,0-1 0,-1-1 1,1-1-1,-1 0 0,30-13 1,-54 18 193,1 0 1,-1 0-1,1 0 1,-1 0-1,0 0 1,1 0-1,-1-1 1,1 1-1,-1 0 1,0 0-1,1 0 1,-1-1-1,0 1 1,1 0-1,-1 0 1,0-1-1,1 1 1,-1 0-1,0 0 1,1-1-1,-1 1 1,0 0-1,0-1 1,0 1-1,1-1 1,-1 1-1,0 0 1,0-1-1,0 1 1,0-1-1,0 1 1,0 0-1,0-1 1,0 1-1,0-1 1,-11-11 948,-6-8-871,15 2-390,0 0 0,1 0-1,0 0 1,2-1 0,3-19-1,-4 28-70,2-5-47,1-1 0,0 1 1,1 0-1,1 0 0,0 0 1,1 0-1,0 1 0,1 0 1,1 0-1,1 1 0,-1 0 1,2 0-1,0 1 0,0 0 1,1 1-1,18-15 1,-70 190 3635,37-140-2992,1 0 1,1 0-1,1 0 0,3 26 1,-1-42-254,-1 0-1,2 0 1,-1 0 0,1 0-1,0 0 1,1 0 0,0 0 0,0 0-1,1-1 1,0 0 0,0 0-1,1 0 1,-1 0 0,2 0 0,6 6-1,-11-12-39,0 0 0,0 0 0,0 0 0,0 0 0,0-1 0,0 1 0,0 0 0,0-1 0,0 1 0,0-1-1,1 1 1,-1-1 0,0 0 0,0 1 0,0-1 0,1 0 0,1 0 0,-2 0-39,0 0-1,-1 0 1,1-1 0,-1 1 0,1 0-1,0-1 1,-1 1 0,1-1 0,-1 1-1,1 0 1,-1-1 0,1 1-1,-1-1 1,0 0 0,1 1 0,-1-1-1,1 1 1,-1-1 0,0 1 0,0-1-1,1 0 1,-1 1 0,0-2 0,1-1-208,0-1-1,-1 1 1,0 0 0,0-1 0,0 1 0,0 0 0,0-1 0,-1 1 0,1 0 0,-1-1 0,0 1 0,-1-3 0,-3-3-287,0 0 0,0 1 0,-1 0-1,0 0 1,0 0 0,-1 1 0,0 0 0,-1 0 0,1 1 0,-12-7 0,-14-9-1209,-42-20 0,71 40 1758,-76-36 840,59 32 7978,73 9-6943,-39-1-1934,0 0 0,0-2-1,0 1 1,0-1 0,0-1-1,0-1 1,0 0 0,0 0-1,21-8 1,-31 9-405,0-1 0,0 0 1,0 0-1,-1-1 0,1 1 1,0-1-1,-1 1 0,0-1 0,0 0 1,0 1-1,0-1 0,0 0 1,1-5-1,5-18-5149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2.819"/>
    </inkml:context>
    <inkml:brush xml:id="br0">
      <inkml:brushProperty name="width" value="0.025" units="cm"/>
      <inkml:brushProperty name="height" value="0.025" units="cm"/>
    </inkml:brush>
  </inkml:definitions>
  <inkml:trace contextRef="#ctx0" brushRef="#br0">1 1 19250,'0'0'2787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457"/>
    </inkml:context>
    <inkml:brush xml:id="br0">
      <inkml:brushProperty name="width" value="0.025" units="cm"/>
      <inkml:brushProperty name="height" value="0.025" units="cm"/>
    </inkml:brush>
  </inkml:definitions>
  <inkml:trace contextRef="#ctx0" brushRef="#br0">2108 0 15855,'0'0'7842,"0"8"-6054,-1 0-1594,-1 0 0,1 0-1,-2-1 1,1 1 0,-1-1-1,0 0 1,0 0-1,-1 0 1,0 0 0,-1-1-1,-8 11 1,-73 76 241,65-72-183,-636 561 3532,330-306-3425,197-163-320,-654 604-270,773-706 119,5-4-112,0 0-1,-1-1 1,0 0 0,-15 10 0,23-37-3503,17-48-7457,-9 24-1788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3.831"/>
    </inkml:context>
    <inkml:brush xml:id="br0">
      <inkml:brushProperty name="width" value="0.025" units="cm"/>
      <inkml:brushProperty name="height" value="0.025" units="cm"/>
    </inkml:brush>
  </inkml:definitions>
  <inkml:trace contextRef="#ctx0" brushRef="#br0">675 0 21941,'0'0'-187,"-12"10"-43,-21 20 399,1 1 0,-35 44 1,-220 314 6025,109-123-5210,165-246-975,5-8-9,0 0 0,1 0-1,0 0 1,1 1 0,0 0 0,-4 15 0,10-27-5,0-1 0,0 0 0,0 1 0,0-1 0,0 1 0,0-1 0,0 0 0,0 1 0,0-1 0,0 0-1,0 1 1,0-1 0,0 1 0,0-1 0,0 0 0,0 1 0,0-1 0,0 1 0,0-1 0,1 0 0,-1 1 0,0-1 0,0 0 0,1 1 0,-1-1 0,0 0 0,0 0 0,1 1 0,-1-1 0,0 0 0,1 0 0,-1 1 0,0-1 0,1 0 0,-1 0 0,0 0 0,1 0 0,0 1 0,21-2-67,23-14 85,192-87 26,94-37-10,-267 115-387,146-61-5463,-153 56-1072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470"/>
    </inkml:context>
    <inkml:brush xml:id="br0">
      <inkml:brushProperty name="width" value="0.025" units="cm"/>
      <inkml:brushProperty name="height" value="0.025" units="cm"/>
    </inkml:brush>
  </inkml:definitions>
  <inkml:trace contextRef="#ctx0" brushRef="#br0">22 45 17649,'0'0'4922,"2"12"-3470,3 47-615,-2 1 0,-2-1 0,-4 1 1,-2-1-1,-14 69 0,13-77 183,6-50-1015,1-1-1,-1 1 1,0-1 0,1 1 0,-1-1 0,1 1 0,-1-1 0,1 0-1,-1 1 1,1-1 0,-1 1 0,1-1 0,-1 0 0,1 0-1,-1 1 1,1-1 0,0 0 0,-1 0 0,1 0 0,-1 1-1,1-1 1,0 0 0,-1 0 0,1 0 0,-1 0 0,1 0 0,0 0-1,-1 0 1,1 0 0,0-1 0,-1 1 0,1 0 0,-1 0-1,1 0 1,-1-1 0,1 1 0,0 0 0,-1-1 0,1 1-1,-1 0 1,1-1 0,0 0 0,12-7 26,0-1 0,-1 0 1,1-1-1,-2 0 0,0-1 0,19-23 0,-6 8-3,277-330-466,-297 351-126,15-21-131,-13 12-1957,-8 2-3991,-8 6-5262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4.831"/>
    </inkml:context>
    <inkml:brush xml:id="br0">
      <inkml:brushProperty name="width" value="0.025" units="cm"/>
      <inkml:brushProperty name="height" value="0.025" units="cm"/>
    </inkml:brush>
  </inkml:definitions>
  <inkml:trace contextRef="#ctx0" brushRef="#br0">3 1 20820,'0'0'736,"-3"49"578,3-27 1088,16-4-929,4-6-672,4-1-481,1-3-256,7-3-352,0-2-1249,-2-1-802,-3-2-1344,-5 0-1890,-4 0-3652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173"/>
    </inkml:context>
    <inkml:brush xml:id="br0">
      <inkml:brushProperty name="width" value="0.025" units="cm"/>
      <inkml:brushProperty name="height" value="0.025" units="cm"/>
    </inkml:brush>
  </inkml:definitions>
  <inkml:trace contextRef="#ctx0" brushRef="#br0">214 71 16976,'0'0'3555,"-9"0"-1910,2 0-1460,0 1-1,0 0 1,0 0 0,-1 0 0,1 1 0,0 1 0,1-1 0,-1 1 0,0 0-1,1 0 1,0 1 0,-1 0 0,1 0 0,1 1 0,-1-1 0,1 1 0,0 0-1,-6 7 1,3-4 79,1 1 0,-1-1 0,1 1 0,1 1 1,-1-1-1,2 1 0,-1 0 0,1 0 0,1 1 0,0 0 0,1 0 0,-5 20 0,8-30-261,0-1 0,0 1 0,0 0 0,0-1-1,0 1 1,0-1 0,0 1 0,1-1 0,-1 1 0,0 0 0,0-1 0,0 1 0,1-1 0,-1 1 0,0-1 0,0 1 0,1-1-1,-1 1 1,1-1 0,-1 1 0,0-1 0,1 1 0,-1-1 0,1 0 0,-1 1 0,1-1 0,-1 0 0,1 1 0,-1-1 0,1 0-1,-1 0 1,1 0 0,0 1 0,26-4 90,23-20 99,-24 3-16,-1-2 1,0-1-1,-2 0 0,0-2 0,-2-1 0,-1-1 0,-1 0 1,26-51-1,-57 144-320,-6 1 42,9-40-268,2 0 1,1 1 0,1 0-1,-2 40 1,7-68 238,0 1-1,0 0 1,0-1-1,0 1 1,0 0-1,0-1 1,0 1-1,0 0 1,0-1-1,0 1 1,0 0-1,1-1 1,-1 1-1,0-1 1,1 1 0,-1 0-1,0-1 1,1 1-1,-1-1 1,1 1-1,-1-1 1,1 1-1,-1-1 1,1 1-1,-1-1 1,1 0-1,-1 1 1,1-1-1,-1 0 1,1 1-1,0-1 1,-1 0 0,1 0-1,-1 0 1,1 0-1,0 1 1,-1-1-1,1 0 1,0 0-1,-1 0 1,1 0-1,0 0 1,-1-1-1,1 1 1,0 0-1,-1 0 1,1 0-1,0 0 1,-1-1-1,1 1 1,-1 0 0,1-1-1,0 1 1,-1 0-1,1-1 1,4-2-1004,-1 1 0,0 0 1,1-1-1,-1 0 0,0 0 1,5-6-1,18-23-9899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548"/>
    </inkml:context>
    <inkml:brush xml:id="br0">
      <inkml:brushProperty name="width" value="0.025" units="cm"/>
      <inkml:brushProperty name="height" value="0.025" units="cm"/>
    </inkml:brush>
  </inkml:definitions>
  <inkml:trace contextRef="#ctx0" brushRef="#br0">172 2 13549,'-3'9'2210,"-25"69"-713,-67 212 5874,82-240-6275,2 0 1,2 1 0,-4 103 0,15-148-913,0-9 11,8-21 194,14-57 157,-17 58-504,86-246 36,-78 235-95,1 2-1,1-1 1,2 2-1,1 1 1,42-50-1,-24 45-184,-36 33 190,-1 1 1,1 0-1,0-1 1,0 1-1,-1 0 1,1 0-1,0 0 1,0 0-1,0 0 1,0 1-1,0-1 1,1 1-1,-1-1 1,0 1-1,0 0 1,0 0-1,0 0 1,0 0-1,4 0 1,-5 1 3,-1 0 1,1 0-1,-1 0 0,1 0 1,-1 0-1,1 0 1,-1 1-1,0-1 0,1 0 1,-1 0-1,0 0 0,0 0 1,0 0-1,0 0 0,0 1 1,0-1-1,0 0 1,-1 0-1,1 0 0,0 0 1,-1 0-1,0 2 0,-8 26 2,-7 0 111,-2-1 0,0-1 0,-2-1 0,-1 0-1,-2-2 1,0 0 0,-36 28 0,41-43-1269,22-21-3371,20-24-5846,0 5-2826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5.875"/>
    </inkml:context>
    <inkml:brush xml:id="br0">
      <inkml:brushProperty name="width" value="0.025" units="cm"/>
      <inkml:brushProperty name="height" value="0.025" units="cm"/>
    </inkml:brush>
  </inkml:definitions>
  <inkml:trace contextRef="#ctx0" brushRef="#br0">48 0 15439,'0'0'2178,"-12"79"-417,1-46-608,1 1 193,2-4-193,2-3-993,5-9-96,1-6-64,6-11-801,6-1-1889,4-19-2627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5.892"/>
    </inkml:context>
    <inkml:brush xml:id="br0">
      <inkml:brushProperty name="width" value="0.025" units="cm"/>
      <inkml:brushProperty name="height" value="0.025" units="cm"/>
    </inkml:brush>
  </inkml:definitions>
  <inkml:trace contextRef="#ctx0" brushRef="#br0">105 0 11787,'0'0'9369,"-8"1"-7751,2 0-1379,0 0 0,1 0 0,-1 1 0,1 0 0,0 0 0,-1 0 0,1 0 0,0 1 0,-7 5 0,10-6-87,-1 0 0,0 0 0,1 0 0,-1 1-1,1-1 1,0 1 0,-1-1 0,1 1 0,0 0-1,1 0 1,-1 0 0,1 0 0,-1 0 0,1 1-1,0-1 1,0 0 0,0 0 0,1 1 0,-1-1-1,1 5 1,0-7-142,1 0 0,-1-1 0,1 1 0,0-1 0,-1 1 0,1-1 0,0 1 0,0-1 0,-1 1 0,1-1 0,0 0 0,0 1 0,0-1 0,0 0 0,-1 0 0,1 0 0,0 1 0,0-1 0,0 0 0,0 0 0,0 0 0,0-1 0,-1 1-1,1 0 1,0 0 0,1-1 0,27-3 239,-18 0-188,-1-1-1,1 0 1,-1-1 0,13-9 0,-15 9-52,1 0 0,-1 1 0,1 0 1,0 1-1,0 0 0,13-4 0,-21 8-12,-1 0 0,1 0-1,-1 1 1,1-1 0,-1 0-1,1 0 1,-1 1 0,1-1 0,-1 0-1,1 0 1,-1 1 0,1-1-1,-1 1 1,0-1 0,1 0-1,-1 1 1,0-1 0,1 1-1,-1-1 1,0 1 0,0-1 0,1 1-1,-1-1 1,0 1 0,0-1-1,0 1 1,0-1 0,0 1-1,0-1 1,0 1 0,0-1-1,0 1 1,0-1 0,0 1 0,0 0-1,0-1 1,0 1 0,0 0-1,-2 32 732,0-22 115,5-11-768,0 1 0,0-1 1,-1-1-1,1 1 0,0 0 0,0-1 1,-1 1-1,1-1 0,4-2 0,18-12 69,-20 12-178,-1 0 1,1 0-1,0 0 1,1 0 0,-1 1-1,0 0 1,1 0-1,-1 0 1,1 1 0,9-2-1,-14 4 31,-1 1 0,1-1 0,0 0 0,0 0 0,-1 1 0,1-1 0,-1 0-1,1 1 1,-1-1 0,0 1 0,0-1 0,1 0 0,-1 1 0,0-1 0,0 1 0,0-1 0,-1 1-1,1-1 1,0 0 0,0 1 0,-1 1 0,0-1 3,0 0-1,1 0 1,0 0 0,0-1-1,-1 1 1,1 0 0,0 0-1,0 0 1,1 0 0,-1 0-1,0 0 1,1 0 0,-1-1-1,1 1 1,0 0 0,-1 0-1,1 0 1,0-1 0,2 4-1,0-5-332,-1 1-1,0-1 0,1 0 0,-1 0 0,1 0 0,-1-1 0,1 1 0,-1 0 0,0-1 1,1 0-1,-1 1 0,0-1 0,1 0 0,-1 0 0,0 0 0,0-1 0,0 1 0,0-1 1,0 1-1,0-1 0,3-3 0,0 0-1132,0-1 0,-1 0 1,0 0-1,0-1 0,0 1 0,3-8 0,1-7-4982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221"/>
    </inkml:context>
    <inkml:brush xml:id="br0">
      <inkml:brushProperty name="width" value="0.025" units="cm"/>
      <inkml:brushProperty name="height" value="0.025" units="cm"/>
    </inkml:brush>
  </inkml:definitions>
  <inkml:trace contextRef="#ctx0" brushRef="#br0">138 0 18097,'0'0'7340,"-6"13"-6272,-21 52-404,4 1 0,2 0-1,3 2 1,3 0 0,-7 72 0,21-126-599,-3 43 153,4-54-221,-1 1-1,1-1 0,1 0 0,-1 1 1,0-1-1,1 0 0,0 1 0,0-1 1,0 0-1,0 0 0,0 0 0,2 4 0,-2-7-43,-1 1-1,0-1 1,0 0-1,1 1 0,-1-1 1,0 1-1,1-1 1,-1 0-1,0 1 1,1-1-1,-1 0 0,1 1 1,-1-1-1,1 0 1,-1 0-1,0 1 0,1-1 1,-1 0-1,1 0 1,-1 0-1,1 0 0,-1 1 1,1-1-1,-1 0 1,1 0-1,-1 0 1,1 0-1,0 0 0,-1 0 1,1 0-1,-1-1 1,1 1-1,-1 0 0,1 0 1,0-1-1,9-17-1717,-4-26-602,-6 17 2429,-2 0-1,0 0 1,-2 0 0,-2 0-1,0 1 1,-10-28 0,12 42 168,4 11-216,-1 0-1,1 1 1,0-1 0,-1 1 0,1-1-1,0 0 1,0 1 0,0-1 0,0 0 0,0 1-1,0-1 1,0 0 0,0 1 0,0-1-1,0 0 1,0 1 0,0-1 0,0 0 0,0 1-1,1-1 1,-1 1 0,0-1 0,0 0-1,1 1 1,-1-1 0,0 1 0,1-1-1,-1 1 1,1-1 0,-1 1 0,1-1 0,-1 1-1,1-1 1,-1 1 0,1 0 0,-1-1-1,1 1 1,0 0 0,-1-1 0,1 1 0,-1 0-1,1 0 1,0 0 0,-1-1 0,1 1-1,0 0 1,-1 0 0,1 0 0,0 0-1,-1 0 1,1 0 0,0 1 0,-1-1 0,2 0-1,50 13-4248,-24-5 575,7-2-2105,3-3-2867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6.595"/>
    </inkml:context>
    <inkml:brush xml:id="br0">
      <inkml:brushProperty name="width" value="0.025" units="cm"/>
      <inkml:brushProperty name="height" value="0.025" units="cm"/>
    </inkml:brush>
  </inkml:definitions>
  <inkml:trace contextRef="#ctx0" brushRef="#br0">138 403 11627,'0'0'14414,"-9"-2"-13907,6 2-484,0-1 0,0 1 0,0 0 0,-1 0 0,1 0 0,0 0 0,0 0 0,0 1 1,0-1-1,0 1 0,0 0 0,0 0 0,0 0 0,0 1 0,-3 1 0,1 0 52,1 1-1,-1 0 1,1 0 0,0 0-1,1 0 1,-1 1 0,1 0-1,-1-1 1,-3 10 0,7-13-63,-26 52 996,24-50-964,1 0-1,0 0 1,0 0-1,0 0 1,1 0 0,-1 0-1,1 0 1,-1 0-1,1 0 1,0 0 0,0 0-1,0 0 1,1 0-1,-1 0 1,1 0 0,1 5-1,-1-7-40,0 0-1,0 0 1,1 0 0,-1 0-1,0-1 1,1 1-1,-1 0 1,0 0 0,1-1-1,-1 1 1,1-1-1,-1 1 1,1-1 0,-1 0-1,1 0 1,-1 0-1,1 1 1,0-1 0,-1-1-1,1 1 1,-1 0-1,1 0 1,-1 0 0,1-1-1,-1 1 1,1-1-1,-1 1 1,1-1 0,-1 0-1,0 0 1,2-1 0,43-26 73,-23 8-255,-1-2-1,-1 0 1,-1-1-1,-2-1 1,0-1-1,-1-1 1,17-36-1,-45 83-259,1-4 589,2 0-1,0 0 1,0 1 0,2 0 0,-7 33-1,12-48-67,1 0 1,-1 1-1,1-1 0,0 1 0,0-1 0,0 0 0,1 1 0,-1-1 0,1 1 0,0-1 0,0 0 0,0 0 0,0 1 0,0-1 0,3 4 0,-2-6-72,-1 1 0,1-1-1,0 0 1,-1 0 0,1 0-1,0 0 1,0 0 0,0 0-1,0 0 1,0 0 0,0-1-1,0 1 1,0-1 0,0 0-1,0 1 1,1-1 0,-1 0-1,0 0 1,0 0 0,0-1-1,0 1 1,0 0 0,0-1-1,0 0 1,4-1 0,4-2 1,0 0 0,-1 0 1,0-1-1,0-1 0,0 1 1,-1-1-1,1-1 0,-1 0 1,-1 0-1,8-8 0,67-87-280,-79 97 243,25-33 0,-3-2-1,22-43 1,-38 65 47,-1 0-1,-1-1 1,0 0-1,-1 0 1,-2 0-1,0-1 1,2-27-1,-6 46-16,1 0 0,-1-1 0,0 1-1,0 0 1,0-1 0,0 1 0,0 0 0,-1-1-1,1 1 1,0 0 0,-1-1 0,1 1 0,-1 0 0,1 0-1,-1-1 1,1 1 0,-1 0 0,0 0 0,-1-2-1,1 3-1,0-1-1,0 1 1,1 0-1,-1 0 1,0-1-1,0 1 1,0 0-1,0 0 1,0 0-1,0 0 1,1 0-1,-1 0 1,0 0-1,0 0 1,0 0-1,0 1 1,0-1-1,0 0 1,1 0-1,-1 1 1,0-1-1,0 1 1,-5 2 4,0 1 0,1-1 1,0 1-1,0 0 0,0 0 1,-8 10-1,-10 15 313,1 1-1,1 1 1,-29 58-1,43-73-204,0 0 0,0 0 0,2 1-1,0-1 1,1 1 0,0 1-1,2-1 1,0 0 0,1 1-1,1 21 1,1-35-218,0 0 0,0 0 0,0 0-1,0 0 1,1 0 0,-1 0 0,1 0 0,0 0 0,0 0-1,1-1 1,-1 1 0,1-1 0,0 1 0,-1-1 0,2 0 0,-1 0-1,0-1 1,0 1 0,1-1 0,0 1 0,-1-1 0,1 0 0,0-1-1,7 4 1,-2-3-706,0 1 0,-1-1 0,1-1-1,0 0 1,0 0 0,0 0 0,0-1 0,-1-1-1,1 1 1,0-1 0,10-3 0,18-12-18222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237"/>
    </inkml:context>
    <inkml:brush xml:id="br0">
      <inkml:brushProperty name="width" value="0.025" units="cm"/>
      <inkml:brushProperty name="height" value="0.025" units="cm"/>
    </inkml:brush>
  </inkml:definitions>
  <inkml:trace contextRef="#ctx0" brushRef="#br0">67 36 10474,'0'0'2477,"-9"-6"683,0 0-2114,7 3-687,-1 1 0,0 0 0,0-1 0,0 1 0,0 1 0,0-1 0,-1 0 0,1 1 0,-1 0-1,1-1 1,-1 1 0,-5 0 0,7 5 2313,14 19-2082,10 3-4,1-1 1,0-2-1,2 0 0,1-2 1,51 34-1,156 75 732,-223-126-1269,312 175 285,-273-147-303,-1 2 1,-2 2-1,-1 2 0,50 56 1,-54-49 5,122 126 36,-140-151-12,1 0 1,0-2 0,2-1 0,0-1-1,47 21 1,-13-7 232,-39-19-410,1-1 0,32 12 1,-32-20-2761,-21-2 2493,-1 0 0,0 0 0,1 0-1,-1 0 1,1 0 0,-1 0-1,1-1 1,-1 1 0,1 0 0,-1 0-1,0 0 1,1-1 0,-1 1-1,1 0 1,-1-1 0,0 1 0,1 0-1,-1-1 1,0 1 0,0 0-1,1-1 1,-1 1 0,0-1-1,0 1 1,1 0 0,-1-1 0,0 0-1,2-13-13245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7.641"/>
    </inkml:context>
    <inkml:brush xml:id="br0">
      <inkml:brushProperty name="width" value="0.025" units="cm"/>
      <inkml:brushProperty name="height" value="0.025" units="cm"/>
    </inkml:brush>
  </inkml:definitions>
  <inkml:trace contextRef="#ctx0" brushRef="#br0">8 1 15246,'0'0'11062,"10"3"-9845,73 27 1387,85 33-1757,-145-53-927,1 2 1,-2 0-1,0 2 1,38 30-1,-53-37 118,-1-1 0,0 1 0,0 1-1,-1-1 1,0 1 0,0 0 0,-1 0 0,0 1 0,-1-1-1,1 1 1,-2 0 0,1 0 0,-1 0 0,-1 0-1,0 0 1,1 17 0,-2-17 45,0-1-1,-1 1 1,0 0-1,0-1 1,-1 1 0,0 0-1,0-1 1,-1 0 0,0 0-1,-1 0 1,0 0 0,0 0-1,0-1 1,-1 1-1,0-1 1,-1 0 0,-10 10-1,-4-2-83,0-2-1,-1 0 0,0-1 0,0-1 0,-1-2 1,-1 0-1,0-1 0,0-1 0,-1-1 0,1-1 1,-1-1-1,0-2 0,-1 0 0,-30-2 1,52 0-189,1 0 1,0 0 0,0 0-1,0-1 1,-1 1 0,1-1-1,0 1 1,0-1-1,0 0 1,0 0 0,0 0-1,0 0 1,0 0 0,0 0-1,0 0 1,-2-4 0,-8-20-9725,8-1-8194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28.308"/>
    </inkml:context>
    <inkml:brush xml:id="br0">
      <inkml:brushProperty name="width" value="0.025" units="cm"/>
      <inkml:brushProperty name="height" value="0.025" units="cm"/>
    </inkml:brush>
  </inkml:definitions>
  <inkml:trace contextRef="#ctx0" brushRef="#br0">0 0 16207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0.679"/>
    </inkml:context>
    <inkml:brush xml:id="br0">
      <inkml:brushProperty name="width" value="0.025" units="cm"/>
      <inkml:brushProperty name="height" value="0.025" units="cm"/>
    </inkml:brush>
  </inkml:definitions>
  <inkml:trace contextRef="#ctx0" brushRef="#br0">287 258 13741,'0'0'8782,"-4"13"-8110,-12 31-84,-2-1 0,-39 68 1,-66 88 2275,80-132-2277,42-64-573,-23 43 127,44-62-1396,35-44-1953,-3-1 0,-3-3 0,71-121 0,-75 97 4204,-6-1 3393,-48 133 6,4-10-3831,-9 43 776,3 0 0,4 1 0,4 127 0,3-200-1357,0 1-15,0 0 0,0 0 0,0 0 0,0-1 0,1 1 0,0 0 0,1 0 0,-1 0 0,1-1 0,0 1 1,0-1-1,1 1 0,3 5 0,-6-39-908,-5 11 942,0 0 0,-1 0 0,-1 1 0,-13-24 0,13 28-67,1-1 0,0 1 0,0-1 0,2 0-1,-1-1 1,2 1 0,-1-1 0,-1-23 0,5 35 49,0-1 1,0 1-1,1-1 1,-1 1 0,1 0-1,-1-1 1,1 1-1,0 0 1,0-1-1,0 1 1,0 0 0,0 0-1,0 0 1,1-1-1,-1 1 1,1 1-1,-1-1 1,1 0 0,2-2-1,1 1 4,-1 0 0,1 0-1,0 0 1,0 1 0,0 0 0,0 0-1,0 0 1,8-1 0,10-1 4,0 1 1,0 1 0,28 1-1,-43 1-2,-3 0 11,1 0 0,0 0 0,0 1 0,0 0-1,-1 0 1,1 1 0,-1-1 0,1 1 0,-1 1 0,1-1 0,-1 1 0,0 0 0,0 0 0,0 0 0,-1 0 0,1 1 0,-1 0 0,0 0 0,0 0 0,0 1 0,-1-1 0,1 1 0,-1 0 0,0 0 0,4 10 0,-2-3 108,-1 0-1,-1 0 1,0 0 0,0 0-1,-1 1 1,-1-1 0,0 1-1,-1-1 1,0 1 0,-1-1-1,-3 15 1,4-24-30,-1 0 1,0 0-1,0 0 1,0 0-1,0 0 1,0 0-1,0-1 1,-1 1-1,-2 3 1,4-6-71,0 1 0,0-1 0,0 0 0,0 0 0,0 0 0,0 0 0,0 0 0,0 0-1,0 0 1,0 0 0,0 0 0,-1 0 0,1 0 0,0 0 0,0 1 0,0-1 0,0 0 0,0 0 0,0 0 0,0 0 0,0 0 0,0 0 0,-1 0 0,1 0 0,0 0 0,0 0 0,0 0 0,0 0-1,0 0 1,0 0 0,0 0 0,0 0 0,-1 0 0,1 0 0,0 0 0,0 0 0,0 0 0,0-1 0,0 1 0,0 0 0,0 0 0,0 0 0,0 0 0,0 0 0,0 0 0,-1 0 0,1 0-1,0 0 1,0 0 0,0 0 0,0 0 0,0-1 0,0 1 0,0 0 0,0 0 0,0 0 0,0 0 0,0 0 0,0 0 0,0 0 0,0 0 0,0-1 0,0 1 0,0 0 0,0 0 0,0 0 0,2-20 197,19-61-104,-11 47-108,-2 0 1,-1-1 0,-1 0-1,0-41 1,-2 56-179,7 31-14,3 5 169,-9-12 27,0-1 0,0 1 0,1-1 0,-1 0 1,1-1-1,-1 1 0,1-1 0,0 0 0,0-1 0,0 1 0,0-1 0,0 0 0,0-1 0,0 1 1,0-1-1,1-1 0,-1 1 0,0-1 0,0 0 0,0 0 0,0-1 0,10-3 0,-4 1 14,-1-1 0,0 0 0,1-1-1,-2 0 1,1-1 0,-1 0 0,0-1-1,0 0 1,-1 0 0,11-13-1,-10 7 6,0 0 0,0 0 0,-2 0 0,13-28 0,-18 34-27,0 0 1,-1 1-1,0-1 0,0 0 0,0 0 1,-1 0-1,0 0 0,-1-1 1,0 1-1,0 0 0,-3-16 0,3 24-8,0-1-1,0 0 0,-1 0 0,1 0 0,0 0 0,-1 1 0,1-1 0,0 0 0,-1 0 0,1 1 0,-1-1 1,1 0-1,-1 1 0,1-1 0,-1 1 0,0-1 0,1 0 0,-1 1 0,0-1 0,1 1 0,-1 0 0,0-1 1,0 1-1,1 0 0,-1-1 0,0 1 0,0 0 0,0 0 0,0-1 0,1 1 0,-1 0 0,0 0 1,0 0-1,0 0 0,0 0 0,1 1 0,-1-1 0,0 0 0,0 0 0,0 0 0,0 1 0,1-1 0,-1 0 1,0 1-1,0-1 0,1 1 0,-1-1 0,0 1 0,1-1 0,-2 1 0,-2 2-19,0 0 0,0 0-1,0 0 1,1 1 0,-1-1-1,1 1 1,-5 6 0,-8 18 103,2 0 1,0 1-1,2 1 1,2 0-1,0 1 1,2 0 0,1 1-1,2-1 1,1 1-1,0 37 1,4-65-43,0 0 1,1 0 0,-1 0 0,1 0 0,0-1 0,0 1 0,0 0 0,0 0 0,1-1-1,-1 1 1,1-1 0,0 1 0,0-1 0,1 0 0,-1 0 0,1 1 0,-1-2-1,1 1 1,0 0 0,0-1 0,0 1 0,0-1 0,1 0 0,-1 0 0,0 0 0,1 0-1,0-1 1,-1 1 0,1-1 0,0 0 0,0 0 0,0-1 0,-1 1 0,1-1-1,0 0 1,0 0 0,0 0 0,0 0 0,0-1 0,0 1 0,0-1 0,0 0-1,-1 0 1,1-1 0,0 1 0,-1-1 0,1 0 0,-1 0 0,1 0 0,-1 0 0,0 0-1,0-1 1,0 0 0,0 1 0,-1-1 0,4-4 0,3-6 9,-1 1 0,0-1 0,-1-1 0,0 0 0,-1 1 0,-1-2 0,0 1 0,-1-1 0,0 0 0,-2 0 0,1 0 0,-2 0 0,0 0 0,-1 0 0,-3-30 0,3 44-40,0 0 0,0 0-1,0 0 1,0 0 0,-1 0 0,1 0-1,0 1 1,0-1 0,-1 0-1,1 0 1,-1 0 0,1 0 0,-1 0-1,1 0 1,-1 1 0,1-1-1,-1 0 1,0 0 0,1 1-1,-1-1 1,0 0 0,0 1 0,0-1-1,1 1 1,-1-1 0,-2 0-1,2 1 2,1 0 0,-1 1-1,0-1 1,0 0 0,0 0-1,0 0 1,1 1 0,-1-1-1,0 0 1,0 1-1,1-1 1,-1 1 0,0-1-1,1 1 1,-1-1 0,0 1-1,1 0 1,-1-1 0,1 1-1,-1 0 1,1-1 0,-1 1-1,1 0 1,-1 0-1,1-1 1,0 1 0,-1 0-1,1 0 1,0 0 0,0 0-1,0 0 1,-3 9 8,0-1 1,1 1-1,0 0 0,1 0 1,0 0-1,1 0 0,0-1 1,0 1-1,1 0 0,4 19 0,-4-25 6,0 0 0,1 0 0,-1-1 0,1 1-1,0 0 1,0-1 0,0 1 0,1-1-1,-1 1 1,1-1 0,0 0 0,0 0 0,0-1-1,0 1 1,0 0 0,1-1 0,-1 0-1,1 0 1,-1 0 0,1 0 0,0-1-1,0 1 1,0-1 0,0 0 0,0 0 0,0 0-1,0-1 1,7 1 0,-2-2 11,1 0 0,0 0 0,0-1 0,0 0 0,-1-1 0,1 0 1,-1 0-1,0-1 0,0-1 0,0 1 0,-1-1 0,1-1 0,-1 1 0,0-2 0,-1 1 0,11-12 0,-13 13-9,1 0-1,-1-1 0,0 0 1,-1 0-1,1 0 0,-1 0 1,0-1-1,-1 0 0,0 0 1,0 0-1,0 0 0,-1 0 1,0-1-1,0 1 0,-1-1 1,0 1-1,0-1 0,-1 1 1,0-1-1,0 0 0,-1 1 1,-2-9-1,3 15-10,0 0 0,0 0 0,-1 0 0,1 0 0,0 1 0,-1-1 0,1 0 0,-1 0 0,0 0 0,1 1 0,-1-1 1,1 0-1,-1 1 0,0-1 0,0 0 0,1 1 0,-1-1 0,0 1 0,0-1 0,0 1 0,1 0 0,-1-1 0,0 1 0,0 0 0,0-1 0,0 1 0,0 0 0,0 0 0,0 0 0,0 0 0,0 0 0,0 0 0,0 0 0,1 0 0,-1 1 0,0-1 0,0 0 0,0 0 1,0 1-1,-1 0 0,-2 0-6,1 1 0,0-1 1,0 1-1,0 0 1,0 0-1,1 0 0,-1 0 1,1 0-1,-1 1 1,-2 2-1,-6 11 100,0 1-1,2-1 1,-15 34 0,21-42-61,0 0 0,0-1 1,1 1-1,0 0 0,1 1 0,0-1 1,0 0-1,1 0 0,0 0 0,0 1 1,3 13-1,-3-20-32,1 0 0,1 0 0,-1 0 0,0 0 0,0 0 0,1-1 0,-1 1 0,1 0 0,-1-1 0,1 1 0,0-1 0,0 0 0,0 0 0,-1 1 0,1-1 0,0-1 0,0 1 0,1 0 0,-1 0 0,0-1 0,0 1 0,0-1 0,0 1 0,1-1 0,-1 0 0,0 0 0,0 0 0,0 0 0,1-1 0,-1 1 0,2-1 0,4 0 0,-1 0 0,0 0 0,0-1 0,1 0 0,-1 0 0,0-1 0,-1 0 0,9-4 0,-1-3-114,-1-1 0,0 0 0,-1-1 0,0-1 1,14-19-1,-19 23 20,-1 0 0,0 0 0,-1 0 0,0-1 0,-1 0 0,1 1 0,-2-2 0,0 1 0,4-19 0,-18 86-643,7-41 891,1 0-1,1-1 1,-1 19-1,3-33-135,0 1-1,0-1 1,0 0-1,0 0 1,1 0-1,-1 1 1,0-1-1,0 0 1,1 0-1,-1 0 1,1 0-1,-1 0 1,1 1-1,0-1 1,-1 0-1,1 0 1,0 0-1,0-1 1,-1 1-1,1 0 1,0 0-1,0 0 1,0-1-1,0 1 1,0 0-1,0-1 1,0 1-1,1-1 1,-1 1-1,0-1 1,0 0-1,0 1 1,0-1-1,1 0 1,-1 0-1,0 0 1,0 0-1,1 0 1,-1 0-1,0 0 1,0 0-1,0 0 1,1-1-1,-1 1 1,2-1-1,3-1 55,1 0-1,0 0 1,-1 0-1,0-1 1,1 0-1,-1 0 1,6-6 0,18-16-45,-1-1 1,-2-2 0,0-1-1,-2-1 1,-2-1 0,0-1-1,-2-1 1,-2 0 0,-1-2-1,19-51 1,-34 78-91,-1 3-4,1 0-1,-1-1 1,-1 1 0,1 0 0,-1-1-1,1 0 1,-1 1 0,-1-1 0,1 1-1,-1-1 1,-1-10 0,0 17 49,-1-1 1,1 0 0,0 1 0,-1-1-1,1 1 1,0-1 0,0 1-1,0 0 1,-1-1 0,1 1 0,0 0-1,0 0 1,0 0 0,0 0-1,0 0 1,1 0 0,-1 0 0,0 0-1,0 0 1,0 2 0,-11 16 46,1 1 1,0-1 0,2 2-1,0-1 1,2 1 0,-9 36-1,8-20 236,2 0-1,2 0 1,-1 46-1,6-73-260,-1-1-1,1 0 1,0 1 0,1-1-1,0 0 1,0 0-1,1 0 1,0 0 0,1-1-1,5 11 1,-6-15-4,-1 0-1,1 0 1,0-1 0,0 1-1,0 0 1,1-1-1,-1 0 1,1 0 0,0 0-1,0 0 1,0 0 0,0-1-1,1 0 1,-1 0 0,1 0-1,-1 0 1,1-1-1,-1 0 1,1 0 0,0 0-1,5 0 1,-9-1-11,0 0 0,0 0 0,0 0 1,-1 0-1,1 0 0,0 0 0,0 0 0,0 0 0,0 0 0,-1-1 1,1 1-1,0 0 0,0-1 0,-1 1 0,1 0 0,0-1 0,0 1 1,-1-1-1,1 1 0,-1-1 0,1 1 0,0-1 0,-1 0 0,1 1 1,-1-1-1,1 0 0,-1 1 0,0-1 0,1-1 0,0-29-755,-3 21 449,-1 0-1,0 1 0,0-1 1,-8-12-1,-19-25-823,-2 2-1,-1 1 1,-50-49-1,58 65 1710,25 28-499,0 0 0,0 0 0,-1 0 1,1 0-1,0-1 0,0 1 0,0 0 1,-1 0-1,1-1 0,0 1 0,0 0 1,0 0-1,0 0 0,-1-1 0,1 1 1,0 0-1,0-1 0,0 1 0,0 0 1,0 0-1,0-1 0,0 1 0,0 0 1,0-1-1,0 1 0,0 0 0,0 0 1,0-1-1,0 1 0,0 0 0,0 0 1,0-1-1,0 1 0,1 0 0,-1 0 1,0-1-1,0 1 0,0 0 1,0 0-1,0-1 0,1 1 0,-1 0 1,0 0-1,0 0 0,1-1 0,-1 1 1,0 0-1,0 0 0,0 0 0,1 0 1,-1 0-1,0-1 0,1 1 0,24-3 1032,32 6-827,-3 6-235,22 2-1089,-26-13-4548,-34-2-707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31.006"/>
    </inkml:context>
    <inkml:brush xml:id="br0">
      <inkml:brushProperty name="width" value="0.025" units="cm"/>
      <inkml:brushProperty name="height" value="0.025" units="cm"/>
    </inkml:brush>
  </inkml:definitions>
  <inkml:trace contextRef="#ctx0" brushRef="#br0">54 24 19795,'-28'-15'1537,"8"6"769,14 9 1,24 2-3396,3-1-4517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297"/>
    </inkml:context>
    <inkml:brush xml:id="br0">
      <inkml:brushProperty name="width" value="0.025" units="cm"/>
      <inkml:brushProperty name="height" value="0.025" units="cm"/>
    </inkml:brush>
  </inkml:definitions>
  <inkml:trace contextRef="#ctx0" brushRef="#br0">1 1 18097,'0'0'4645,"0"68"-4485,0-32-128,0 2-32,7 1-96,-2 2-33,1-2-31,-6-2-128,0 0-385,0-5-800,0-5-641,0-9-1569,-5-5-2051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4.642"/>
    </inkml:context>
    <inkml:brush xml:id="br0">
      <inkml:brushProperty name="width" value="0.025" units="cm"/>
      <inkml:brushProperty name="height" value="0.025" units="cm"/>
    </inkml:brush>
  </inkml:definitions>
  <inkml:trace contextRef="#ctx0" brushRef="#br0">5 1 16624,'0'0'1767,"-1"8"80,0 0-1464,-1-1-1,2 1 1,-1 0 0,1 0-1,0 0 1,1 0 0,0-1 0,0 1-1,1 0 1,0-1 0,0 1-1,7 13 1,4 4-75,-4-6 164,0 0 0,2-1 0,0 0 0,1-1 0,1 0 0,0-1 0,27 25 0,-37-39-428,1 1-1,0-1 1,-1 0 0,1 0 0,0 0-1,0-1 1,1 1 0,-1-1-1,0 0 1,0-1 0,1 1 0,-1 0-1,0-1 1,1 0 0,4-1-1,-1 0 102,0-1-1,0 1 0,-1-2 1,1 1-1,-1-1 0,1 0 0,11-7 1,5-6 258,-1-1 1,-1-1 0,30-31-1,-49 47-401,16-17-968,0-1 0,18-25 1,-33 38 437,1 0 0,0 0 0,-1 0 1,-1 0-1,1 0 0,-1-1 1,0 0-1,-1 1 0,0-1 0,0 0 1,1-14-1,-3 10-7634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043"/>
    </inkml:context>
    <inkml:brush xml:id="br0">
      <inkml:brushProperty name="width" value="0.025" units="cm"/>
      <inkml:brushProperty name="height" value="0.025" units="cm"/>
    </inkml:brush>
  </inkml:definitions>
  <inkml:trace contextRef="#ctx0" brushRef="#br0">36 1 18289,'-7'13'1282,"-3"13"-994,1 7 416,2 10 289,5 2-512,2 0 95,0-2-351,0-6-161,2-7 0,6-4-96,2-12-96,3-10-673,-1-4-673,-3-11-351,-3-17-3428,-4-7-5862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251"/>
    </inkml:context>
    <inkml:brush xml:id="br0">
      <inkml:brushProperty name="width" value="0.025" units="cm"/>
      <inkml:brushProperty name="height" value="0.025" units="cm"/>
    </inkml:brush>
  </inkml:definitions>
  <inkml:trace contextRef="#ctx0" brushRef="#br0">24 60 4324,'0'0'10890,"1"-9"-7724,0-2-2158,8-29 2837,-11 76 6,2-5-3229,-14 29 639,9-43-870,1 0 1,0 0 0,1 0 0,0 18-1,3-34-387,0-1 0,0 0 0,0 0 0,0 1 0,0-1 0,0 0-1,0 0 1,0 1 0,0-1 0,0 0 0,0 0 0,1 1 0,-1-1 0,0 0 0,0 0-1,0 0 1,0 1 0,0-1 0,1 0 0,-1 0 0,0 0 0,0 1 0,0-1 0,0 0-1,1 0 1,-1 0 0,0 0 0,0 0 0,1 0 0,-1 1 0,0-1 0,0 0 0,1 0-1,-1 0 1,0 0 0,0 0 0,1 0 0,-1 0 0,0 0 0,0 0 0,1 0 0,-1 0-1,16-6 154,10-10 64,-7-3-151,-1-1 0,-1-1 0,-1 0 0,14-25 0,-11 16 7,-19 30-117,0 1 1,0-1 0,0 0-1,0 0 1,0 0-1,0 0 1,1 0-1,-1 0 1,0 0-1,0 0 1,0 0 0,0 0-1,0 0 1,0 1-1,0-1 1,0 0-1,0 0 1,0 0 0,0 0-1,0 0 1,0 0-1,0 0 1,0 0-1,0 0 1,0 0 0,0 0-1,1 0 1,-1 0-1,0 0 1,0 0-1,0 0 1,0 0-1,0 0 1,0 0 0,0 0-1,0 0 1,0 0-1,0 0 1,0 0-1,1 0 1,-1 0 0,0 0-1,0 0 1,0 0-1,0 0 1,0 0-1,0 0 1,0 0-1,0 0 1,0 0 0,0 0-1,0 0 1,0 0-1,1 0 1,-1 0-1,0 0 1,0 0 0,0 0-1,0-1 1,0 1-1,0 0 1,0 0-1,0 13-3151,-6 18-7186,-3-17 2188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401"/>
    </inkml:context>
    <inkml:brush xml:id="br0">
      <inkml:brushProperty name="width" value="0.025" units="cm"/>
      <inkml:brushProperty name="height" value="0.025" units="cm"/>
    </inkml:brush>
  </inkml:definitions>
  <inkml:trace contextRef="#ctx0" brushRef="#br0">1 1 16496,'0'0'10441,"56"48"-8583,-23-38-929,3-3-320,3-2-257,0-5-160,-3 0-96,-3 0-288,-8 0-705,-7 0-1185,-10 0-1954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6.761"/>
    </inkml:context>
    <inkml:brush xml:id="br0">
      <inkml:brushProperty name="width" value="0.025" units="cm"/>
      <inkml:brushProperty name="height" value="0.025" units="cm"/>
    </inkml:brush>
  </inkml:definitions>
  <inkml:trace contextRef="#ctx0" brushRef="#br0">0 0 15919,'0'0'8584,"68"29"-7078,-29-29-513,4-8-769,0 1-192,-6 2-769,-10 2-1601,-11 3-2339,-11 0-543</inkml:trace>
  <inkml:trace contextRef="#ctx0" brushRef="#br0" timeOffset="0.99">135 104 5029,'0'0'8135,"-54"54"-4675,35-30-610,5 0-223,10-6-673,4-5-641,4-5-512,17-5-385,6-3-224,6 0-128,5-11-480,0-5-1538,-4-3-1441,-5-2-1986,-6 0-4164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7.480"/>
    </inkml:context>
    <inkml:brush xml:id="br0">
      <inkml:brushProperty name="width" value="0.025" units="cm"/>
      <inkml:brushProperty name="height" value="0.025" units="cm"/>
    </inkml:brush>
  </inkml:definitions>
  <inkml:trace contextRef="#ctx0" brushRef="#br0">18 303 14189,'0'0'1340,"-3"8"860,2-5-2161,-11 38 3310,11-40-3273,1 0-1,0 0 0,0 0 0,-1 0 0,1 0 0,0 0 1,0 0-1,0 0 0,0 0 0,0 0 0,1 0 0,-1 0 0,0 0 1,0 0-1,1 0 0,-1 0 0,1 0 0,-1 0 0,1 0 1,-1 0-1,1 0 0,-1 0 0,1 0 0,0-1 0,0 1 1,-1 0-1,1 0 0,0-1 0,0 1 0,0-1 0,0 1 0,0-1 1,0 1-1,-1-1 0,1 1 0,0-1 0,0 0 0,0 0 1,1 1-1,0-1 0,8-1-86,0 1 1,0-2-1,0 1 1,-1-1-1,1-1 1,-1 0-1,1 0 1,-1-1-1,0 0 1,0-1-1,-1 1 1,0-2-1,1 1 1,7-8-1,40-23-34,-55 36 83,-1-1-1,1 0 1,0 1 0,0-1-1,-1 1 1,1-1 0,0 1-1,0-1 1,0 1 0,0-1-1,0 1 1,0 0 0,0-1-1,0 1 1,0 0 0,-1 0-1,1 0 1,0 0 0,0 0-1,0 0 1,0 0 0,0 0-1,0 0 1,0 1 0,0-1-1,0 0 1,0 0 0,0 1-1,0-1 1,0 1 0,0-1-1,-1 1 1,1-1 0,0 1-1,1 1 1,-1 1 152,0 1 0,0 0 0,0-1 0,-1 1 1,1-1-1,-1 1 0,0 0 0,0 5 0,4 34 1324,-4-41-1480,0-1 0,1 0 0,-1 0 0,1 1 0,-1-1 0,1 0 0,0 0 0,0 0 0,0 0-1,-1 0 1,1 0 0,0 0 0,0 0 0,0 0 0,0 0 0,1 0 0,-1 0 0,0-1 0,0 1-1,0-1 1,1 1 0,-1-1 0,0 1 0,1-1 0,-1 0 0,0 1 0,3-1 0,1 0-68,0-1 1,0 0 0,0 0 0,0 0 0,0 0-1,0-1 1,0 0 0,0 0 0,-1 0 0,1 0-1,-1-1 1,1 0 0,-1 0 0,0 0 0,0 0-1,-1-1 1,1 0 0,0 0 0,-1 0 0,0 0-1,3-6 1,7-9-1215,-1-1 0,-1 0 0,13-32 0,33-107-11693,-41 90 12450,-21 78 10469,-23 58-7501,18-30-1450,1 0-1,2 0 1,1 1 0,3 0 0,1 68-1,10-58-945,-8-47-77,0 1 1,1-1 0,-1 1 0,1-1-1,-1 0 1,1 1 0,0-1 0,-1 1-1,1-1 1,0 0 0,0 0 0,0 1-1,0-1 1,0 0 0,0 0-1,1 0 1,-1 0 0,0 0 0,0 0-1,1-1 1,-1 1 0,1 0 0,-1-1-1,0 1 1,1-1 0,2 1 0,-3-1 19,0 0 1,0-1-1,0 1 1,0-1-1,-1 1 1,1-1-1,0 0 1,0 1-1,-1-1 1,1 0-1,0 1 1,-1-1-1,1 0 1,0 0-1,-1 0 1,1 1-1,-1-1 1,0 0-1,1 0 1,-1 0-1,0 0 1,1 0-1,-1 0 1,0 0-1,0 0 1,0 0-1,0-1 0,4-34 648,-4 30-508,1 2-91,1-94 671,-2 91-730,-1 0-1,1 0 0,-2 1 0,1-1 1,-1 0-1,0 0 0,0 1 1,-1 0-1,0-1 0,0 1 1,-7-10-1,-1 7-504,26 17-545,13-3-1258,0-1-1,0-2 0,0 0 0,41-4 1,-63 2 2156,0-1-28,-1 1 1,0-1-1,0 0 0,0 0 0,1 0 0,-1-1 0,8-4 1,7-10 1435,-19 15-903,0 0-1,0-1 1,0 1 0,-1-1-1,1 1 1,0-1 0,-1 1-1,1-1 1,-1 1-1,0-1 1,0 0 0,1 1-1,-1-3 1,-1 3-231,1 1 1,-1-1-1,1 0 1,-1 0-1,0 1 0,1-1 1,-1 0-1,0 1 1,0-1-1,1 0 0,-1 1 1,0-1-1,0 1 1,0 0-1,0-1 0,0 1 1,1 0-1,-1-1 1,0 1-1,0 0 0,0 0 1,0 0-1,0 0 1,0 0-1,0 0 0,0 0 1,0 0-1,0 0 1,0 0-1,-2 1 0,-32 6-56,32-5-12,0 0-1,-1 0 1,1 0-1,0 0 0,1 0 1,-1 1-1,0-1 1,1 1-1,-1 0 1,1-1-1,0 1 1,0 0-1,0 1 1,0-1-1,1 0 1,-1 0-1,-1 6 1,3-7-87,-1 0 1,1 0 0,0 0-1,0 0 1,0 0-1,0-1 1,0 1 0,1 0-1,-1 0 1,1 0-1,-1 0 1,1-1 0,-1 1-1,1 0 1,0 0 0,0-1-1,0 1 1,0-1-1,0 1 1,0-1 0,1 1-1,-1-1 1,0 1-1,1-1 1,-1 0 0,1 0-1,-1 0 1,1 0 0,0 0-1,-1 0 1,1 0-1,0-1 1,0 1 0,2 0-1,9 2-410,0 0 0,0-1 0,21 2 0,-26-4 371,1 0-1,-1 0 1,0 1-1,0 1 1,0-1-1,-1 1 1,1 1-1,0-1 1,-1 1-1,1 1 1,13 7-1,-20-10 66,-1 0-1,1-1 1,0 1-1,0 0 1,0 0 0,0 0-1,-1 0 1,1 0-1,0 0 1,-1 0-1,1 0 1,-1 0 0,1 0-1,-1 0 1,0 1-1,1-1 1,-1 0-1,0 0 1,0 0 0,0 0-1,0 1 1,0-1-1,0 0 1,0 0 0,0 0-1,-1 2 1,0-1 90,0 1 1,0 0 0,-1-1-1,1 0 1,-1 1 0,0-1-1,1 0 1,-1 0-1,0 0 1,-4 3 0,-3 2 200,0 0 1,0-1-1,-1-1 1,-15 7-1,23-10-358,0-1 0,0 0 0,0-1 0,-1 1 0,1 0 0,0-1-1,0 1 1,-1-1 0,1 0 0,0 1 0,-1-1 0,1 0 0,0 0 0,0-1 0,-1 1 0,1-1 0,-3 0 0,3 0-340,1 0 0,0-1 0,-1 1 0,1 0 0,0-1 0,0 1 0,0-1 0,0 1 0,0-1 0,0 0 0,1 1 0,-1-1 0,0 0 0,1 1 0,-1-1 0,1 0 0,0 0 0,0 0 0,0 1 0,0-1 0,0-3 0,-1-28-7699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8.491"/>
    </inkml:context>
    <inkml:brush xml:id="br0">
      <inkml:brushProperty name="width" value="0.025" units="cm"/>
      <inkml:brushProperty name="height" value="0.025" units="cm"/>
    </inkml:brush>
  </inkml:definitions>
  <inkml:trace contextRef="#ctx0" brushRef="#br0">1 1 17008,'0'0'1799,"0"12"534,4 246 5621,-3-246-7806,1 0-1,1 0 1,5 17-1,-8-26-125,1-1-1,0 1 0,-1-1 1,1 1-1,0-1 1,1 1-1,-1-1 1,0 0-1,1 1 1,-1-1-1,1 0 1,-1 0-1,1 0 1,0 0-1,0-1 1,0 1-1,0 0 1,1-1-1,-1 1 0,0-1 1,0 0-1,4 1 1,-5-2-10,1 0 0,0-1 1,-1 1-1,1-1 0,-1 1 0,1-1 1,-1 0-1,1 0 0,-1 0 0,1 0 1,-1 0-1,0 0 0,0 0 0,1 0 1,-1 0-1,0 0 0,0-1 0,0 1 1,0 0-1,0-1 0,-1 1 0,1-1 1,0 1-1,-1-1 0,1 0 0,-1 1 1,1-1-1,-1 1 0,0-1 0,0 0 1,0 1-1,0-4 0,4-62-183,-4 60 103,-2-11-328,-1 19-10,3 1 402,0 0-1,0-1 1,0 1-1,0-1 1,1 1 0,-1-1-1,0 1 1,1 0 0,-1-1-1,1 1 1,-1-1 0,1 1-1,0-1 1,0 0 0,-1 1-1,1-1 1,1 2 0,4 2 21,0 0 1,1 0-1,-1 0 1,1-1-1,0 0 1,0-1-1,0 1 1,0-1-1,0 0 1,1-1-1,0 0 1,-1 0-1,1-1 1,0 0-1,0 0 1,0-1-1,0 0 1,0 0-1,-1-1 1,17-3-1,-16 3-28,0 0 0,0-1 0,0 0 0,0-1 1,-1 0-1,1 0 0,-1-1 0,0 0 0,0 0 0,0 0 0,0-1 0,-1 0 0,1-1 1,-2 1-1,1-1 0,0 0 0,-1-1 0,0 1 0,-1-1 0,5-8 0,-5 4 11,-1 0 0,0-1-1,-1 1 1,0 0 0,-1-1-1,0 0 1,-1-19 0,-1 26-13,1 0-1,-1-1 1,0 1 0,0 0 0,-1 0 0,0 0 0,0 0 0,-4-7 0,5 10-5,0 0 0,0 0 0,-1 0 0,1 1 0,-1-1 0,1 0 0,-1 1 0,0-1 1,0 1-1,0 0 0,1 0 0,-1 0 0,0 0 0,0 0 0,-1 0 0,1 0 0,0 1 1,0-1-1,0 1 0,-4-1 0,3 1 28,-1 1-1,0 0 1,0 0 0,0 0-1,1 0 1,-1 1 0,0 0 0,1-1-1,-1 1 1,1 0 0,0 1-1,0-1 1,0 1 0,0-1-1,0 1 1,0 0 0,1 0 0,-1 0-1,1 0 1,0 0 0,0 1-1,-2 4 1,-2 2 242,1 0 0,0 0-1,1 0 1,0 1 0,1-1-1,0 1 1,-1 11 0,3-20-221,1 1 0,0-1 0,0 0 1,0 0-1,0 0 0,0 0 0,0 1 1,1-1-1,-1 0 0,1 0 1,0 0-1,-1 0 0,1 0 0,0 0 1,0 0-1,0 0 0,1 0 0,-1 0 1,0-1-1,1 1 0,-1 0 0,3 1 1,-1-1-16,1 0 0,-1 0 0,1 0 1,-1-1-1,1 1 0,-1-1 1,1 0-1,0 0 0,0-1 0,0 1 1,-1-1-1,5 0 0,2 0-76,0 0-1,0-1 1,-1 0-1,1-1 1,0 0-1,-1-1 1,0 0-1,1 0 1,14-8-1,-10 1-119,-1-1 0,0 0 0,-1 0 0,17-21 0,-4 5-879,-25 27 1042,0 0 0,0 1 0,0-1 0,-1 0 0,1 0 0,0 0 0,1 0 0,-1 0-1,0 0 1,0 0 0,0 0 0,0 0 0,0 0 0,0 0 0,0 1 0,0-1 0,0 0 0,0 0 0,0 0 0,0 0 0,0 0 0,0 0-1,0 0 1,0 0 0,0 0 0,0 0 0,0 0 0,0 0 0,0 0 0,1 0 0,-1 0 0,0 1 0,0-1 0,0 0 0,0 0 0,0 0 0,0 0-1,0 0 1,0 0 0,0 0 0,0 0 0,1 0 0,-1 0 0,0 0 0,0 0 0,0 0 0,0 0 0,0 0 0,0 0 0,0 0 0,0-1-1,0 1 1,0 0 0,0 0 0,1 0 0,-1 0 0,0 0 0,0 0 0,0 0 0,0 0 0,0 0 0,0 0 0,0 0 0,0 0 0,0 0-1,0 0 1,0-1 0,-1 15-153,-7 25 1153,5-24-651,2-12-226,1 0 0,-1 1 0,1-1 0,-1 0 0,1 1 0,0-1 0,0 1 0,1-1 0,-1 0 0,1 1 0,0-1 0,-1 0 0,2 0 0,-1 1 0,0-1 0,1 0 0,1 3 0,-1-3-86,1-1 0,-1 0 1,1 0-1,0 0 0,-1 0 1,1-1-1,0 1 1,0-1-1,0 0 0,0 1 1,0-1-1,0-1 0,1 1 1,-1 0-1,0-1 1,0 1-1,7-1 0,2 0-99,1-1-1,-1 1 0,0-2 0,0 0 1,0 0-1,0-1 0,0 0 0,-1-1 1,13-6-1,8-7-1017,52-35-1,-66 39 700,-16 12 368,0-1 0,-1 1 0,1 0-1,0-1 1,0 1 0,0 0-1,0 0 1,0 0 0,1 0 0,-1 0-1,0 1 1,0-1 0,0 1-1,1-1 1,-1 1 0,0 0 0,1 0-1,-1 0 1,4 1 0,-3 1 90,-1-1 0,0 2 0,0-1 0,0 0 0,0 0 0,0 1 0,0-1 0,0 1 0,-1-1 0,1 1 0,-1 0 0,0 0 0,2 3 0,2 3-133,1 0 0,0 0 0,0-1 0,1 0-1,0-1 1,1 1 0,0-1 0,0-1 0,0 0-1,16 9 1,-14-9-608,-1 1-1,1-1 0,-1 2 1,0-1-1,-1 1 0,0 0 1,0 1-1,12 17 0,-15-14 677,0-1 0,-1 1 0,0 0-1,0 0 1,-2 0 0,1 1 0,0 19 0,-1-3 574,-2 1 0,-4 31 0,3-57-343,1 0 0,-1 0 0,0 0 1,0 0-1,0 0 0,-1-1 0,1 1 0,-1 0 0,0 0 1,0-1-1,-5 7 0,7-9-167,-1-1 0,1 0 0,0 1 0,-1-1 0,1 1 1,-1-1-1,1 0 0,-1 1 0,0-1 0,1 0 0,-1 0 0,1 1 0,-1-1 1,0 0-1,1 0 0,-1 0 0,1 0 0,-1 0 0,0 0 0,1 0 0,-1 0 1,1 0-1,-1 0 0,0 0 0,1 0 0,-1 0 0,1-1 0,-2 1 0,0-1 5,1-1-1,-1 1 1,0-1-1,1 1 1,0-1-1,-1 0 1,1 0-1,0 1 1,0-1-1,0 0 1,0 0-1,0 0 0,-1-3 1,-8-21 90,0 0-1,2-1 1,0 0 0,2-1 0,1 0-1,2 0 1,0 0 0,2 0 0,3-34-1,-1 59-132,0-1 0,0 1 0,0-1 0,0 1 0,1 0 0,-1-1 0,1 1 0,0 0 0,0 0 0,0 0 0,1 1 0,-1-1 0,1 0 0,-1 1 0,1 0 0,5-4 0,57-29-1951,-21 13-5844,-9-1-5967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49.396"/>
    </inkml:context>
    <inkml:brush xml:id="br0">
      <inkml:brushProperty name="width" value="0.025" units="cm"/>
      <inkml:brushProperty name="height" value="0.025" units="cm"/>
    </inkml:brush>
  </inkml:definitions>
  <inkml:trace contextRef="#ctx0" brushRef="#br0">1 90 18193,'15'-14'844,"39"-31"3332,-50 42-3897,0 0 0,0 1-1,1 0 1,-1-1 0,1 2 0,0-1 0,-1 0-1,1 1 1,0 0 0,0 0 0,8 0-1,-13 1-256,1 0 0,-1 1 0,1-1 0,-1 0 0,1 1 0,-1-1 0,1 1 0,-1-1 0,0 0 0,1 1 0,-1-1 0,1 1 0,-1-1 0,0 1 0,0-1 0,1 1 0,-1 0 0,0-1 0,0 1 0,0-1 0,1 1 0,-1-1 0,0 1 0,0 0 0,0-1 0,0 1 0,0 0 0,0-1 0,0 1 0,-1 27 429,1-20-211,-2 33 74,1-28 20,0 0 1,0 0 0,2 0 0,-1 0-1,5 18 1,-5-28-287,1 0 0,0 0 0,0-1 0,0 1 0,1 0 0,-1-1 0,1 1 0,-1-1 0,1 1 1,0-1-1,0 0 0,0 0 0,0 0 0,0 0 0,0 0 0,1 0 0,-1-1 0,1 1 0,-1-1 0,1 0 0,-1 1 0,1-1 0,0 0 0,0-1 0,0 1 0,-1 0 0,1-1 0,0 0 1,4 1-1,3-1 28,1-1 1,-1 1-1,1-2 1,-1 1 0,0-2-1,1 1 1,-1-1 0,-1-1-1,1 0 1,0 0-1,-1-1 1,0 0 0,0-1-1,9-7 1,-11 8-121,0 0-1,-1-1 1,0 1 0,0-2-1,-1 1 1,1 0 0,-1-1 0,-1 0-1,1-1 1,-1 1 0,0-1 0,-1 1-1,0-1 1,0 0 0,-1 0 0,0 0-1,2-17 1,-4 22-90,0 1 1,0 0-1,0 0 1,0 0-1,-1-1 0,1 1 1,-1 0-1,1 0 1,-1 0-1,0 0 1,0 0-1,0 0 0,0 0 1,0 0-1,0 0 1,0 0-1,-1 1 0,1-1 1,-1 0-1,1 1 1,-1 0-1,0-1 0,0 1 1,1 0-1,-1 0 1,0-1-1,0 2 1,0-1-1,0 0 0,0 0 1,0 1-1,-1-1 1,1 1-1,0-1 0,0 1 1,0 0-1,-1 0 1,1 0-1,0 0 0,0 0 1,-4 2-1,5-2 65,1 0 0,-1 0-1,0 0 1,1 0 0,-1 0 0,1 0-1,-1 0 1,0 1 0,1-1-1,-1 0 1,1 0 0,-1 1 0,1-1-1,-1 0 1,1 1 0,-1-1-1,1 0 1,0 1 0,-1-1 0,1 1-1,-1-1 1,1 1 0,0-1-1,-1 1 1,1-1 0,0 1-1,0-1 1,-1 1 0,1-1 0,0 1-1,0 0 1,0-1 0,0 1-1,0-1 1,0 1 0,0 0 0,0-1-1,0 1 1,0 0 0,0 1-103,1-1-1,-1 1 1,0 0 0,1-1 0,-1 0 0,1 1 0,0-1 0,-1 1 0,1-1 0,0 0 0,0 1-1,0-1 1,0 0 0,0 0 0,1 1 0,5 2-497,-1 0-1,1-1 0,-1 0 1,1-1-1,0 1 1,0-1-1,0-1 1,0 1-1,0-1 1,0 0-1,1-1 1,13 0-1,-12-1 536,-1 0-1,0 0 0,0 0 1,16-6-1,-20 5 826,0 1-1,0-1 1,0 0-1,0-1 1,0 1-1,0-1 1,-1 1-1,1-1 1,3-5-1,3-14 5529,-13 19-2310,-4 14-3120,6-8-720,0-1-1,0 1 0,0-1 0,0 1 0,0 0 0,0-1 0,1 1 1,-1 0-1,1 0 0,0-1 0,0 1 0,0 0 0,0 0 0,0 0 1,1-1-1,-1 1 0,1 0 0,1 2 0,-1-3-27,0 0 0,1 0 0,-1 0 0,1 0-1,0 0 1,-1 0 0,1 0 0,0-1 0,0 1 0,0-1-1,0 0 1,0 1 0,1-1 0,-1 0 0,0 0 0,4 0-1,9 3 30,0-1-1,0-1 0,0-1 1,1 0-1,18-2 1,-23 1-47,4-1-7,1-1 0,-1-1-1,28-8 1,-30 7 1,0 1 0,-1 0 0,2 0 1,-1 2-1,18-1 0,-30 2-6,-1 1 0,1-1 0,-1 0 0,1 1 0,-1 0 0,1-1 0,-1 1 0,0-1 0,1 1 0,-1-1 0,0 1 0,0 0 0,1-1 0,-1 1 0,0 0 0,0-1 0,0 1 0,0-1 0,0 1 0,0 0 0,0-1 0,0 1 0,0 0 0,0-1 0,0 1 0,0 0 0,-1 0 0,-3 29 414,2-20-320,2-9-105,1-1 0,-1 1 0,0 0 0,0-1 0,0 1 0,1 0 0,-1 0 0,0-1 0,0 1 0,1-1 0,-1 1 0,1 0 0,-1-1 0,1 1 0,-1-1 0,1 1 0,-1-1 0,1 1 0,-1-1 0,1 1 0,0-1 0,-1 0 0,1 1 0,0-1 0,-1 0 0,2 1 0,28 4 0,29-8 0,66-27-6417,-110 28-555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039"/>
    </inkml:context>
    <inkml:brush xml:id="br0">
      <inkml:brushProperty name="width" value="0.025" units="cm"/>
      <inkml:brushProperty name="height" value="0.025" units="cm"/>
    </inkml:brush>
  </inkml:definitions>
  <inkml:trace contextRef="#ctx0" brushRef="#br0">0 0 17232,'2'4'114,"-1"0"0,-1 0 0,1 0 0,0 0 0,-1 0 0,0 0 0,0 0 0,0 0 0,-1 5 0,1-2 145,0 246 5603,0-249-5684,0 0 0,0 0 0,0 0 1,1 0-1,-1 0 0,1 0 0,0 0 1,0 0-1,0 0 0,1-1 0,0 1 1,2 4-1,-3-7-104,1 1 0,-1-1 0,1 1 0,0-1 0,-1 0 0,1 1 0,0-1 0,0 0 0,0 0 0,0-1 0,0 1 0,0 0 1,1-1-1,-1 1 0,0-1 0,0 1 0,0-1 0,1 0 0,-1 0 0,0 0 0,0 0 0,0-1 0,4 0 0,5-1 84,-1-1 1,1-1-1,-1 1 0,1-2 0,-1 0 1,0 0-1,-1 0 0,1-1 1,-1-1-1,-1 0 0,1 0 1,-1 0-1,9-11 0,5-7-33,0-1 1,-2-1-1,18-33 0,19-65 180,-51 109-3327,-39 64-5151,10-18 443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379"/>
    </inkml:context>
    <inkml:brush xml:id="br0">
      <inkml:brushProperty name="width" value="0.025" units="cm"/>
      <inkml:brushProperty name="height" value="0.025" units="cm"/>
    </inkml:brush>
  </inkml:definitions>
  <inkml:trace contextRef="#ctx0" brushRef="#br0">1 1 15022,'0'0'3075,"58"40"-1345,-33-29-1474,4-2-224,4-2-160,3-2-1506,0-5-1088,5-3-1218,-2-15-4164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0.707"/>
    </inkml:context>
    <inkml:brush xml:id="br0">
      <inkml:brushProperty name="width" value="0.025" units="cm"/>
      <inkml:brushProperty name="height" value="0.025" units="cm"/>
    </inkml:brush>
  </inkml:definitions>
  <inkml:trace contextRef="#ctx0" brushRef="#br0">152 0 14253,'0'0'219,"-11"7"753,-2 3-522,0 0 1,1 0 0,0 1-1,1 1 1,-12 15-1,16-18 80,0 0-1,1 1 0,0 0 1,0 0-1,1 0 0,1 1 1,0-1-1,0 1 0,-3 19 1,7-29-507,-1 0 1,1 0-1,0 0 1,0 0-1,0-1 0,0 1 1,0 0-1,0 0 1,0 0-1,1 0 1,-1 0-1,0 0 1,0 0-1,1 0 0,-1-1 1,1 1-1,-1 0 1,0 0-1,1 0 1,0-1-1,-1 1 1,1 0-1,-1 0 0,1-1 1,0 1-1,-1-1 1,2 2-1,0-1-3,0-1 0,1 1 0,-1 0 0,0-1 0,0 1 0,0-1 0,0 0 0,1 0 0,-1 0 0,0 0 0,3 0 0,3-2 13,1 1 0,-2-1 0,1 0 0,0-1 0,12-5 0,-2-2-306,-1-2 0,0 0-1,0 0 1,-2-2 0,16-16 0,-21 20 228,-1 0 0,0-1 0,-1 0 0,0 0 0,0-1 0,-2 0 0,1-1 0,6-18 0,-58 118 4625,40-73-4200,0 1 0,1 0 0,1 0 0,-3 28 0,5-39-318,1 1-1,0-1 1,1 0-1,-1 1 1,1-1-1,0 0 1,0 1-1,0-1 1,3 6-1,-3-8-86,0 0-1,0 0 1,1 0 0,-1 0-1,0-1 1,1 1-1,-1-1 1,1 1 0,0-1-1,-1 1 1,1-1-1,0 0 1,0 0 0,0 0-1,0 0 1,0 0-1,0 0 1,0-1 0,5 2-1,-1-1-565,0 0 0,0-1-1,0 1 1,0-1 0,0 0 0,0-1 0,0 1-1,0-1 1,0-1 0,0 1 0,0-1-1,-1 0 1,1 0 0,0 0 0,5-4 0,21-20-6408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100"/>
    </inkml:context>
    <inkml:brush xml:id="br0">
      <inkml:brushProperty name="width" value="0.025" units="cm"/>
      <inkml:brushProperty name="height" value="0.025" units="cm"/>
    </inkml:brush>
  </inkml:definitions>
  <inkml:trace contextRef="#ctx0" brushRef="#br0">87 29 288,'-6'9'12284,"-4"6"-11087,0 0 0,1 1 1,1 0-1,0 1 0,2-1 0,-1 2 1,2-1-1,-5 29 0,7-22-822,0 0 0,2-1 0,1 1 0,0 0 0,2 0-1,8 37 1,-3-3-336,-6-43-21,1 0 1,0 0-1,8 26 0,-10-41-9,0 0 0,0 1 0,0-1 0,0 0-1,0 0 1,1 0 0,-1 1 0,0-1 0,0 0 0,0 0-1,0 0 1,0 1 0,0-1 0,0 0 0,1 0 0,-1 0-1,0 0 1,0 1 0,0-1 0,0 0 0,1 0 0,-1 0-1,0 0 1,0 0 0,0 0 0,1 0 0,-1 0 0,0 0-1,0 0 1,0 1 0,1-1 0,-1 0 0,0 0-1,0 0 1,1 0 0,-1 0 0,0-1 0,0 1 0,0 0-1,1 0 1,-1 0 0,0 0 0,0 0 0,0 0 0,1 0-1,-1 0 1,0 0 0,0 0 0,0-1 0,1 1 0,-1 0-1,0 0 1,0 0 0,0 0 0,0-1 0,0 1 0,0 0-1,1 0 1,-1 0 0,0-1 0,0 1 0,0 0-1,0 0 1,0 0 0,0-1 0,0 1 0,0 0 0,8-16 746,-8 16-744,20-60 652,14-65-1,-26 85-1071,2 2-1,1-1 1,2 1-1,2 1 1,35-63-1,-48 95 284,1 0 0,1 1 0,-1-1 0,1 1 0,-1-1 0,1 1-1,1 1 1,-1-1 0,0 0 0,1 1 0,0 0 0,0 0 0,0 1 0,0-1-1,0 1 1,0 0 0,0 0 0,1 1 0,-1-1 0,1 1 0,0 1 0,-1-1-1,11 1 1,-16 0 125,1 0-1,0 1 0,0-1 0,0 1 0,0-1 0,0 1 1,0-1-1,-1 1 0,1-1 0,0 1 0,0 0 1,-1-1-1,1 1 0,0 0 0,-1 0 0,1-1 1,-1 1-1,1 0 0,-1 0 0,0 0 0,1 0 0,-1 0 1,0 0-1,1 0 0,-1-1 0,0 1 0,0 0 1,0 0-1,0 0 0,0 0 0,0 0 0,0 0 1,0 0-1,0 0 0,0 0 0,-1 2 0,0 1 33,0 1 0,0 0 0,0 0 0,-1 0 0,1-1 0,-5 9 0,-6 4 394,-1 0 0,-1 0 0,0-1 0,-1-1 0,-1-1-1,0 0 1,-1-1 0,-1-1 0,-27 15 0,45-27-534,0 0 0,1 0-1,-1-1 1,0 1 0,0 0 0,0-1 0,0 1-1,0 0 1,0 0 0,0-1 0,0 1-1,0 0 1,0-1 0,0 1 0,-1 0-1,1 0 1,0-1 0,0 1 0,0 0 0,0 0-1,0-1 1,0 1 0,-1 0 0,1 0-1,0-1 1,0 1 0,0 0 0,-1 0-1,1 0 1,0-1 0,0 1 0,0 0-1,-1 0 1,1 0 0,0 0 0,-1 0 0,1 0-1,0-1 1,0 1 0,-1 0 0,1 0-1,0 0 1,-1 0 0,1 0 0,0 0-1,0 0 1,-1 0 0,1 0 0,0 0-1,-1 0 1,1 0 0,0 1 0,0-1 0,-1 0-1,1 0 1,0 0 0,0 0 0,-1 0-1,1 0 1,0 1 0,12-23-6590,9-5-3177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427"/>
    </inkml:context>
    <inkml:brush xml:id="br0">
      <inkml:brushProperty name="width" value="0.025" units="cm"/>
      <inkml:brushProperty name="height" value="0.025" units="cm"/>
    </inkml:brush>
  </inkml:definitions>
  <inkml:trace contextRef="#ctx0" brushRef="#br0">39 0 16239,'0'0'481,"-26"67"448,16-32 1121,7-2-257,3-5-511,1-7-866,16-11-352,7-8-576,3-2-97,2-14-256,2-13-929,1-7-2402,-2-9-1985,-2-8-1347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610"/>
    </inkml:context>
    <inkml:brush xml:id="br0">
      <inkml:brushProperty name="width" value="0.025" units="cm"/>
      <inkml:brushProperty name="height" value="0.025" units="cm"/>
    </inkml:brush>
  </inkml:definitions>
  <inkml:trace contextRef="#ctx0" brushRef="#br0">10 0 13325,'0'0'12940,"-9"59"-12235,10-49-513,10-3-192,2-1-993,2-3-641,0-3-896,1 0-1058,-4 0-2497,-1-10-4005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1.846"/>
    </inkml:context>
    <inkml:brush xml:id="br0">
      <inkml:brushProperty name="width" value="0.025" units="cm"/>
      <inkml:brushProperty name="height" value="0.025" units="cm"/>
    </inkml:brush>
  </inkml:definitions>
  <inkml:trace contextRef="#ctx0" brushRef="#br0">102 144 6406,'0'-9'1778,"-1"-26"314,2 34-1942,-1 1-1,0 0 0,0-1 0,0 1 1,0 0-1,0-1 0,0 1 0,0 0 1,0-1-1,0 1 0,-1 0 1,1-1-1,0 1 0,0 0 0,0-1 1,0 1-1,0 0 0,0 0 0,-1-1 1,1 1-1,0 0 0,0-1 0,0 1 1,-1 0-1,1 0 0,0 0 0,-1-1 1,1 1-1,0 0 0,0 0 0,-1 0 1,1 0-1,0-1 0,-1 1 1,1 0-1,0 0 0,-1 0 0,-11 8 2252,-5 16-1019,5 0-780,2 0 1,1 1 0,0 1 0,2-1 0,1 1-1,1 1 1,2-1 0,0 0 0,2 1 0,0 0-1,6 42 1,5-36-488,-9-32-140,-1 0 0,1 0 0,-1 0 0,1 0 0,-1 0 0,1 0 1,0 0-1,0-1 0,-1 1 0,1 0 0,0 0 0,0 0 0,0-1 1,0 1-1,0 0 0,0-1 0,0 1 0,0-1 0,0 0 0,0 1 0,0-1 1,1 0-1,-1 1 0,2-1 0,-2-1-51,0 1 1,0-1-1,0 1 1,0-1-1,-1 0 1,1 1-1,0-1 0,0 0 1,-1 0-1,1 1 1,0-1-1,-1 0 1,1 0-1,-1 0 1,1 0-1,-1 0 0,1 0 1,-1 0-1,0 0 1,0 0-1,1 0 1,-1 0-1,0 0 0,0 0 1,0 0-1,0 0 1,0-2-1,0-38-1200,0 32 1054,-11-164-1134,44 193 1324,-22-14-427,0-1-1,0 0 1,1 0 0,0-1 0,0 0 0,0-1-1,0-1 1,1 0 0,-1-1 0,20 0-1,-27-1 296,1 0 1,0-1-1,-1 1 0,1-2 0,0 1 0,-1 0 0,0-1 0,1 0 0,-1 0 0,0-1 0,0 0 0,0 1 0,9-8 0,-11 7 382,-1 0-1,1 0 1,0 0-1,-1-1 0,0 1 1,0-1-1,0 1 1,0-1-1,0 0 1,-1 1-1,0-1 0,0 0 1,1-5-1,-3-9 1653,-9 16-243,8 4-1480,0-1 1,-1 0-1,1 1 0,0-1 1,0 1-1,-1 0 0,1-1 1,1 1-1,-4 4 0,-3 5 411,1 0-1,1 0 0,0 1 1,0 0-1,-4 17 0,8-23-327,0 0 0,0-1 1,1 1-1,0 0 0,0 0 0,1 0 0,-1 0 0,1 0 0,1 0 0,-1 0 1,1 0-1,0 0 0,0 0 0,3 6 0,-3-10-215,0 0 0,1-1 0,-1 1 0,1 0 0,-1-1 0,1 1 0,0-1 0,-1 1 0,1-1 0,0 0 0,0 0 0,0 0 0,0 0 0,0 0 0,0 0 0,0 0 0,1-1 0,-1 1 0,0-1 0,0 1 0,1-1 0,-1 0 0,0 0 0,0 0 0,1 0 0,-1-1 0,0 1 0,4-2 0,1 1-42,0-1 1,0 0 0,-1 0-1,1 0 1,-1-1 0,1 0-1,-1 0 1,7-5 0,14-16-765,-1 0 0,-1-2 0,-2-1 0,0-1 0,-2 0 0,24-43 1,-49 124 1078,3-50-182,1 1-1,-1-1 1,1 1-1,0 0 1,0-1 0,1 1-1,-1 0 1,1-1-1,-1 1 1,1 0 0,0-1-1,0 1 1,1-1-1,-1 0 1,1 1 0,0-1-1,0 0 1,3 4-1,-3-5-58,2 0-1,-1 0 1,0 0-1,0-1 0,1 1 1,-1-1-1,1 0 1,-1 1-1,1-2 0,-1 1 1,1 0-1,0-1 1,0 1-1,-1-1 0,1 0 1,0-1-1,-1 1 1,5-1-1,-1-1-40,0 1-1,-1-1 1,1-1-1,0 1 1,-1-1-1,1-1 1,-1 1-1,0-1 1,0 0-1,0 0 1,-1-1-1,1 1 1,-1-1-1,0-1 1,5-6-1,4-6-175,0 0 0,-2-2 0,15-28-1,-21 38 161,-1 1 0,-1-1 0,0-1-1,-1 1 1,1 0 0,-2-1 0,0 0-1,0 0 1,-1 0 0,0 0-1,-1 1 1,-1-14 0,1 23-6,0 0 1,-1 0-1,1 0 0,-1 0 1,1 0-1,0 0 0,-1 0 1,0 0-1,1 0 0,-1 0 1,0 1-1,1-1 0,-1 0 0,0 0 1,0 1-1,1-1 0,-1 0 1,0 1-1,0-1 0,0 1 1,0-1-1,0 1 0,0-1 1,0 1-1,0 0 0,0-1 1,0 1-1,0 0 0,-1 0 1,1 0-1,0 0 0,0 0 1,0 0-1,0 0 0,0 0 1,0 0-1,0 1 0,0-1 1,0 0-1,0 1 0,0-1 1,0 1-1,0-1 0,-1 1 0,-3 2 33,-1-1-1,1 1 0,0-1 0,0 2 0,1-1 0,-1 0 0,-5 7 0,-3 4 264,2 1 0,0 0 0,0 1 0,1 0 0,-13 31 0,19-37-89,0 0 1,1 0-1,0 0 1,0 0 0,1 1-1,1-1 1,0 1-1,0-1 1,1 1-1,0 0 1,1-1-1,2 11 1,-2-17-263,0 0 0,0 0 1,1 0-1,-1-1 0,1 1 1,0-1-1,0 1 0,0-1 0,1 0 1,-1 0-1,1 0 0,0 0 1,0 0-1,0-1 0,0 1 1,0-1-1,1 0 0,-1 0 0,1 0 1,5 2-1,-4-2-841,0 0 1,1 0-1,0-1 1,-1 0-1,1 0 0,0-1 1,-1 0-1,11 0 1,25-5-10983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2.689"/>
    </inkml:context>
    <inkml:brush xml:id="br0">
      <inkml:brushProperty name="width" value="0.025" units="cm"/>
      <inkml:brushProperty name="height" value="0.025" units="cm"/>
    </inkml:brush>
  </inkml:definitions>
  <inkml:trace contextRef="#ctx0" brushRef="#br0">17 146 19891,'-1'1'192,"0"0"0,0 0 0,1 0 0,-1 0 0,0 0 0,1 0 0,-1 0 0,1 0 0,0 0 1,-1 0-1,1 0 0,0 0 0,0 0 0,-1 0 0,1 1 0,0-1 0,0 0 0,0 0 0,0 0 0,0 0 0,1 0 0,-1 0 1,0 1-1,1-1 0,-1 0 0,0 0 0,1 0 0,-1 0 0,1 0 0,-1 0 0,2 1 0,1-1-10,0 0 0,-1-1 1,1 1-1,0-1 0,0 0 0,0 0 0,-1 0 0,1 0 0,0 0 1,0 0-1,0-1 0,-1 0 0,4 0 0,11-5-77,-1 0 1,0 0-1,0-2 0,-1 0 1,0 0-1,-1-2 0,1 0 1,-2 0-1,0-1 0,17-19 0,-28 29-124,0-1 0,0-1 0,0 1-1,-1 0 1,1 0 0,0-1-1,-1 1 1,0-1 0,0 1-1,1-1 1,-2 0 0,1 1-1,0-1 1,0 0 0,-1 0-1,1-3 1,-2 5-13,1 0 0,0 0 0,-1-1 0,0 1 0,1 0 0,-1 0 1,0 0-1,1 0 0,-1-1 0,0 1 0,0 0 0,0 1 0,0-1 0,0 0 0,0 0 0,0 0 0,0 0 0,0 1 0,0-1 0,-1 1 0,1-1 0,0 1 0,0-1 0,-1 1 0,1 0 0,0-1 0,-1 1 1,1 0-1,0 0 0,-1 0 0,1 0 0,0 0 0,-2 1 0,-7-1-16,1 2 0,0-1 0,0 1 1,0 0-1,0 1 0,0 0 0,1 0 0,-1 1 0,1 0 1,0 1-1,0 0 0,1 0 0,-1 1 0,1-1 1,0 2-1,1-1 0,-1 1 0,1 0 0,-7 11 0,6-9 109,1 0 0,0 0-1,0 1 1,1 0 0,0 0-1,1 0 1,0 0 0,1 1-1,0-1 1,1 1 0,0 0-1,0 0 1,1 0 0,1 0-1,0 0 1,2 15 0,-2-24-51,1 1 0,-1-1 1,1 1-1,0-1 1,0 1-1,0-1 1,1 1-1,-1-1 1,0 0-1,1 0 1,0 0-1,-1 0 1,1 0-1,0 0 1,0 0-1,0 0 1,0-1-1,0 1 0,1-1 1,2 2-1,-1-1-6,1 0 0,0-1 0,0 0-1,1 1 1,-1-2 0,0 1 0,0-1 0,1 1-1,8-2 1,-2 0-22,1-1 0,-1 0 0,-1-1 0,1-1 0,0 0 0,-1 0 1,1-1-1,12-8 0,-7 3-17,-1-1 1,-1-1-1,0 0 1,-1-1-1,0-1 1,-1 0-1,0-1 1,-1-1-1,-1 0 1,-1 0-1,0-1 1,8-18-1,-18 34 24,1 1 0,-1 0-1,0 0 1,0-1 0,1 1-1,-1 0 1,0-1 0,0 1-1,1 0 1,-1-1 0,0 1-1,0-1 1,0 1 0,0 0-1,0-1 1,0 1 0,1 0-1,-1-1 1,0 1 0,0-1-1,0 1 1,0 0 0,0-1-1,0 1 1,-1-1 0,1 1-1,0 0 1,0-1 0,0 1-1,0-1 1,0 1 0,-1 0-1,1-1 1,0 1 0,0 0-1,0-1 1,-1 1 0,1-1 0,-15 13-36,-16 26 423,-8 32 1027,37-66-1254,1 0-1,-1 0 1,0 0 0,1 0 0,0 1 0,0-1 0,0 0 0,1 1 0,-1-1 0,1 1 0,0-1-1,0 1 1,1-1 0,0 0 0,1 9 0,0-12-139,-1 1 1,0-1-1,1 0 0,-1 1 0,1-1 0,0 0 1,-1 0-1,1 0 0,0 0 0,0 0 1,0-1-1,-1 1 0,1-1 0,0 1 1,0-1-1,0 1 0,0-1 0,0 0 1,0 0-1,0 0 0,0 0 0,0-1 1,0 1-1,3-1 0,51-13 49,5-23-572,-53 30 466,1 1 0,0 0 0,0 1 0,1 0 0,-1 0 0,1 1 0,0 0 1,0 1-1,15-3 0,-24 6 43,0 0 0,-1 0 0,1 0 0,0 1 0,0-1 1,0 0-1,0 1 0,-1-1 0,1 1 0,0-1 0,0 1 1,-1-1-1,1 1 0,0-1 0,-1 1 0,1 0 0,0-1 0,-1 1 1,1 0-1,-1 0 0,1 0 0,-1-1 0,0 1 0,1 0 1,-1 2-1,11 31 87,-2-5 99,-7-26-164,1-1-1,-1 1 0,0-1 1,1 0-1,0 1 0,-1-1 1,1 0-1,0-1 0,0 1 1,0 0-1,0-1 1,0 0-1,1 0 0,-1 0 1,0 0-1,1 0 0,-1-1 1,0 1-1,1-1 0,-1 0 1,1 0-1,-1 0 0,1 0 1,-1-1-1,0 0 1,6-1-1,4-1-364,0-1 0,0 0 0,-1-1 1,0 0-1,18-11 0,-25 13-530,-1 0-1,1 0 1,-1 0 0,0 0 0,0-1-1,0 0 1,-1 0 0,5-5 0,1-12-6458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046"/>
    </inkml:context>
    <inkml:brush xml:id="br0">
      <inkml:brushProperty name="width" value="0.025" units="cm"/>
      <inkml:brushProperty name="height" value="0.025" units="cm"/>
    </inkml:brush>
  </inkml:definitions>
  <inkml:trace contextRef="#ctx0" brushRef="#br0">1 31 22421,'0'0'2274,"61"-31"-19314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391"/>
    </inkml:context>
    <inkml:brush xml:id="br0">
      <inkml:brushProperty name="width" value="0.025" units="cm"/>
      <inkml:brushProperty name="height" value="0.025" units="cm"/>
    </inkml:brush>
  </inkml:definitions>
  <inkml:trace contextRef="#ctx0" brushRef="#br0">4 0 16271,'0'0'5846,"0"14"-4250,-1 53-202,-2-16 11,3 0 0,2 1 1,15 89-1,-17-138-1384,1 0 0,0-1 0,-1 1 0,1-1 1,0 1-1,0-1 0,0 1 0,1-1 0,-1 1 0,1-1 0,-1 0 1,1 0-1,0 0 0,0 0 0,-1 0 0,2 0 0,-1-1 1,0 1-1,0-1 0,0 1 0,1-1 0,-1 0 0,4 2 1,-1-3 26,-1 1 1,0-1-1,0 0 1,0 0-1,0 0 1,1-1 0,-1 0-1,0 1 1,0-2-1,0 1 1,0 0-1,0-1 1,5-3 0,9-5 92,-1-1 1,0 0 0,-1-1 0,-1-1 0,15-16 0,1-2-587,36-49 0,-59 69 224,0-1 0,0 0 0,-1-1 1,0 1-1,-2-1 0,1 0 0,-1-1 0,3-17 1,-8 30 97,1 1 1,-1-1 0,0 1 0,0-1 0,0 1 0,0 0 0,0-1 0,-1 1-1,1-1 1,0 1 0,0-1 0,0 1 0,0 0 0,0-1 0,0 1 0,-1-1-1,1 1 1,0 0 0,0-1 0,-1 1 0,1 0 0,0-1 0,-1 1 0,1 0-1,0-1 1,-1 1 0,1 0 0,0 0 0,-1-1 0,1 1 0,-1 0-1,1 0 1,0 0 0,-1 0 0,1-1 0,-1 1 0,1 0 0,-1 0 0,1 0-1,0 0 1,-1 0 0,-22 1-5694,18 0 3805,-24 5-12135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3.744"/>
    </inkml:context>
    <inkml:brush xml:id="br0">
      <inkml:brushProperty name="width" value="0.025" units="cm"/>
      <inkml:brushProperty name="height" value="0.025" units="cm"/>
    </inkml:brush>
  </inkml:definitions>
  <inkml:trace contextRef="#ctx0" brushRef="#br0">0 1 13004,'0'0'10378,"63"48"-9257,-32-42-993,6-5-64,5-1-416,3 0-1986,0-8-1186,-2-9-2081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209"/>
    </inkml:context>
    <inkml:brush xml:id="br0">
      <inkml:brushProperty name="width" value="0.025" units="cm"/>
      <inkml:brushProperty name="height" value="0.025" units="cm"/>
    </inkml:brush>
  </inkml:definitions>
  <inkml:trace contextRef="#ctx0" brushRef="#br0">170 1 18321,'0'0'1661,"-11"5"-652,-4 2-507,0 2 0,1-1 0,0 2 0,1 0 0,-16 16 0,23-22-404,1 1 0,0 0 0,1 0 0,-1 0 0,1 1 0,0-1 0,1 1 0,-1 0 0,1 0 0,0 0 0,1 1 0,-1-1 0,1 1 0,1-1 0,-1 1-1,1 0 1,0-1 0,0 11 0,1-16-108,1 0 0,-1 0 0,0 0 0,0-1 0,1 1 0,-1 0 0,1 0-1,-1 0 1,1-1 0,-1 1 0,1 0 0,-1 0 0,1-1 0,0 1 0,-1 0 0,1-1-1,0 1 1,-1-1 0,1 1 0,0-1 0,0 1 0,0-1 0,-1 0 0,1 1-1,1-1 1,32 3-478,-24-3 79,0-1-1,0-1 1,0 0 0,13-5 0,-4-2-507,-2-1-1,1 0 0,22-18 1,-23 15 1533,2 1 0,30-15 0,-49 26-533,0 1-1,1 0 1,-1-1 0,1 1-1,-1 0 1,1-1-1,-1 1 1,1 0 0,-1 0-1,1 0 1,-1 0-1,1-1 1,-1 1 0,1 0-1,-1 0 1,1 0-1,-1 0 1,1 0 0,-1 0-1,1 0 1,-1 0-1,1 0 1,-1 1 0,1-1-1,-1 0 1,1 0-1,-1 0 1,1 1 0,-1-1-1,1 0 1,-1 0-1,1 1 1,-1-1 0,0 0-1,1 1 1,-1-1-1,1 1 1,-1-1 0,0 0-1,0 1 1,1-1-1,-1 1 1,0-1 0,0 1-1,1-1 1,-1 1-1,0-1 1,0 1 0,0-1-1,0 1 1,0-1-1,0 1 1,0 0 0,0-1-1,0 1 1,0-1-1,0 1 1,0-1 0,0 1-1,0-1 1,-1 1-1,1-1 1,0 1 0,-1 0-1,-14 49 1350,8-27 17,7-23-1414,-1 1-1,1 0 0,0 0 0,0-1 1,0 1-1,-1 0 0,1-1 0,0 1 1,0 0-1,0 0 0,0-1 1,0 1-1,1 0 0,-1 0 0,0-1 1,0 1-1,0 0 0,1-1 0,-1 1 1,0 0-1,1-1 0,-1 1 1,0 0-1,1-1 0,-1 1 0,1-1 1,-1 1-1,1-1 0,-1 1 0,1-1 1,0 1-1,-1-1 0,2 1 0,-1-1-14,1 0 0,0 0 0,0 0 0,0 0 0,0 0-1,0 0 1,-1 0 0,1-1 0,0 1 0,0-1 0,0 0-1,2-1 1,50-30-508,-28 10 93,-18 15 290,-1 1-1,1 0 0,0 0 0,0 0 1,1 1-1,9-4 0,-17 14 182,-1 1 0,1-1-1,-1 0 1,0 0 0,-1 0-1,1 1 1,-3 8 0,3-11-66,-1-1 14,1-1 0,-1 1 0,1 0 1,0-1-1,0 1 0,0-1 0,0 1 0,0-1 1,0 1-1,0-1 0,0 1 0,0 0 1,1-1-1,-1 1 0,1-1 0,-1 1 0,1-1 1,0 0-1,-1 1 0,1-1 0,0 0 0,0 1 1,0-1-1,0 0 0,0 0 0,0 0 0,1 0 1,-1 0-1,0 0 0,0 0 0,1 0 1,1 0-1,0 0-15,0-1 1,0 0-1,0 0 0,0 0 1,0 0-1,0 0 1,0-1-1,0 1 0,0-1 1,0 0-1,-1 0 1,1 0-1,0 0 0,0-1 1,-1 1-1,6-4 1,37-28-628,-35 24 375,0 1 1,1 1 0,0 0-1,0 0 1,0 1 0,16-6 0,-27 12 236,1 0 0,-1 0 1,0 0-1,0 0 1,0 0-1,1-1 0,-1 1 1,0 0-1,0 0 1,1 0-1,-1 1 0,0-1 1,0 0-1,0 0 1,1 0-1,-1 0 1,0 0-1,0 0 0,0 0 1,1 0-1,-1 0 1,0 0-1,0 0 0,0 1 1,0-1-1,1 0 1,-1 0-1,0 0 0,0 0 1,0 0-1,0 1 1,0-1-1,0 0 1,0 0-1,1 0 0,-1 1 1,0-1-1,0 0 1,0 0-1,0 0 0,0 1 1,0-1-1,0 0 1,0 0-1,0 1 0,-2 15 89,-7 14 108,6-24-65,1 0 1,0 0-1,0 0 1,0 1-1,1-1 1,0 1-1,0-1 1,1 13-1,0-18-117,1 0 0,0 0 0,-1-1 0,1 1 0,0-1-1,-1 1 1,1 0 0,0-1 0,-1 1 0,1-1 0,0 0 0,0 1-1,0-1 1,0 0 0,-1 1 0,1-1 0,0 0 0,0 0-1,0 0 1,0 0 0,0 0 0,0 0 0,0 0 0,0 0 0,-1 0-1,1 0 1,0 0 0,0-1 0,0 1 0,0 0 0,0-1 0,-1 1-1,1 0 1,1-2 0,31-12 40,44-45-687,-54 40-1084,49-32 1,-73 56 1822,0 0 0,0 0 0,0 0 0,-1 0 0,0 0 0,0-1 1,-2 6-1,-3 0-13,1 0 0,1 1 1,0 0-1,1 0 1,0 1-1,0-1 1,-2 16-1,6-27-133,0 1 0,0 0 0,0-1 0,0 1 1,0 0-1,0-1 0,0 1 0,1 0 0,-1-1 0,0 1 0,0 0 1,1-1-1,-1 1 0,0 0 0,1-1 0,-1 1 0,1-1 0,-1 1 0,1-1 1,-1 1-1,1-1 0,-1 1 0,1-1 0,-1 1 0,1-1 0,0 0 0,-1 1 1,1-1-1,0 0 0,-1 0 0,1 0 0,0 1 0,-1-1 0,1 0 0,0 0 1,-1 0-1,1 0 0,0 0 0,-1 0 0,1 0 0,0 0 0,0 0 0,-1-1 1,1 1-1,1-1 0,34-11-4120,-6-9-1948,1-8-3417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4.898"/>
    </inkml:context>
    <inkml:brush xml:id="br0">
      <inkml:brushProperty name="width" value="0.025" units="cm"/>
      <inkml:brushProperty name="height" value="0.025" units="cm"/>
    </inkml:brush>
  </inkml:definitions>
  <inkml:trace contextRef="#ctx0" brushRef="#br0">63 1 18930,'0'0'3908,"-7"12"-2798,1-1-1016,-29 52 1470,33-57-1353,-1 0 1,1 0-1,0 1 0,0-1 1,1 1-1,0-1 0,0 1 1,1-1-1,-1 1 0,2 8 0,-1-14-254,1 0-1,-1 0 0,1 0 0,-1 0 1,1 0-1,0 0 0,0 0 1,-1 0-1,1-1 0,0 1 0,0 0 1,0-1-1,0 1 0,0 0 0,0-1 1,0 1-1,0-1 0,0 1 0,0-1 1,0 0-1,0 1 0,0-1 0,0 0 1,0 0-1,0 0 0,0 0 0,1 0 1,-1 0-1,0 0 0,0 0 0,0 0 1,0-1-1,0 1 0,0 0 0,0-1 1,0 1-1,0-1 0,1 0 1,42-18-3836,60-74-5604,-62 51 11034,-44 47 3543,-1 7-2924,-1 6-1635,4-17-526,-7 11 408,2 0 0,0 0 0,0 1 0,1-1 0,1 1 1,0 0-1,1 0 0,0 1 0,1 14 0,1-27-420,0 0 0,0 0 0,0 0 0,0 0 1,0 0-1,0 0 0,0 0 0,1 0 0,-1 0 0,1 0 0,-1 0 1,1 0-1,-1 0 0,1 0 0,-1 0 0,1-1 0,0 1 0,-1 0 0,1 0 1,0-1-1,0 1 0,-1 0 0,1-1 0,0 1 0,0-1 0,0 1 1,0-1-1,1 1 0,1 0-92,-1-1 1,1 0 0,0 0 0,-1 0-1,1 0 1,-1 0 0,1-1-1,0 1 1,-1-1 0,1 1-1,2-2 1,4-2-578,0 1 0,-1-2 0,0 1 0,0-1-1,12-9 1,1-5-1760,-1-1-1,32-41 1,-24 13 2042,-38 63 7934,5-9-6900,0 1 0,1-1 0,0 1 0,0 0 0,1 0 1,0 0-1,0 0 0,-2 9 0,5-14-600,-1-1 0,1 1 0,-1 0 0,1 0 0,0-1 0,0 1 0,0 0 0,0 0 0,0 0 0,0 0 0,1-1 0,-1 1 0,0 0 0,1 0 0,-1-1 0,1 1 0,0 0 0,0-1 0,0 1 0,0-1 0,0 1 0,0-1 0,0 1 0,0-1 0,0 0 0,2 2 0,0-2-113,1 0-1,-1 0 0,0 0 1,0 0-1,1 0 0,-1-1 1,0 0-1,1 0 0,-1 0 1,0 0-1,1 0 1,-1 0-1,7-3 0,-2 1-389,0-1 0,1 0 0,-1 0 0,-1-1 0,1 0 0,9-7 0,-12 7 223,1 1 0,0-1 0,0 1 0,1 0 0,-1 0 0,1 1 1,-1-1-1,1 1 0,0 1 0,10-2 0,-17 4 418,1 0-1,0 0 1,-1-1-1,1 1 1,0 0 0,-1 0-1,1 0 1,-1 0-1,1 0 1,-1 0 0,0 0-1,1 0 1,-1 0-1,0 0 1,0 0-1,0 1 1,0-1 0,0 0-1,0 0 1,0 0-1,0 2 1,0 36 2024,-1-30-1574,1-6-578,0 0 1,0 0-1,0 0 0,0 0 1,1 0-1,-1 0 0,1 0 0,0 0 1,0 0-1,0-1 0,0 1 0,0 0 1,1 0-1,-1-1 0,1 1 1,-1-1-1,1 0 0,0 1 0,0-1 1,0 0-1,4 3 0,-2-3-223,1 0 0,0 0 0,0 0 1,0 0-1,0-1 0,0 1 0,1-1 0,-1-1 0,0 1 0,1-1 0,7 0 0,2-1-879,-1-1 0,1 0 0,0-1 0,-1-1 0,0 0 0,1-1 1,-2-1-1,27-14 0,7-2 1857,3 4 4498,-49 18-5159,0-1 0,0 1-1,0 0 1,-1-1 0,1 1-1,0 0 1,0 0 0,0-1-1,0 1 1,0 0 0,0 0-1,0 0 1,0 0 0,0 0-1,0 0 1,0 0 0,0 1-1,-1-1 1,1 0 0,0 0 0,0 1-1,0-1 1,0 1 0,0-1-1,0 1 1,-1-1 0,1 1-1,0-1 1,0 1 0,-1 0-1,1-1 1,1 2 0,2 3-1600,0-4-5653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5.528"/>
    </inkml:context>
    <inkml:brush xml:id="br0">
      <inkml:brushProperty name="width" value="0.025" units="cm"/>
      <inkml:brushProperty name="height" value="0.025" units="cm"/>
    </inkml:brush>
  </inkml:definitions>
  <inkml:trace contextRef="#ctx0" brushRef="#br0">0 132 27898,'0'0'2227,"11"-2"-1998,5-1-221,0-1 1,0 0-1,-1-2 0,17-7 0,-26 10-243,0 1 0,-1-1-1,1-1 1,-1 1-1,0-1 1,0 0-1,0 0 1,0 0-1,-1-1 1,1 1-1,-1-1 1,0 0-1,-1-1 1,1 1-1,4-11 1,-8 15 165,0 0 1,1 1-1,-1-1 0,0 0 1,0 1-1,0-1 0,0 0 1,0 0-1,0 1 0,0-1 1,0 0-1,0 1 0,0-1 1,-1 0-1,1 1 0,0-1 1,0 0-1,-1 1 0,1-1 1,0 0-1,-1 1 1,1-1-1,-1 0 0,1 1 1,0-1-1,-1 1 0,1-1 1,-1 1-1,0-1 0,1 1 1,-1 0-1,1-1 0,-1 1 1,0 0-1,1-1 0,-1 1 1,0 0-1,1 0 0,-1 0 1,0-1-1,0 1 1,1 0-1,-1 0 0,0 0 1,-1 0-1,-35 4-703,31-1 955,0 0 1,0 1-1,1-1 1,0 1 0,0 0-1,0 0 1,0 0-1,0 1 1,1 0 0,0 0-1,0 0 1,0 0-1,1 1 1,0 0-1,0-1 1,0 1 0,-3 12-1,4-15-98,1 0-1,0 0 1,0 0-1,1 0 1,-1 0-1,1 0 1,-1 0-1,1 0 1,0 1-1,0-1 1,1 0-1,-1 0 1,1 0-1,-1 0 1,1 0-1,0 0 1,0 0-1,0 0 1,1 0-1,-1 0 1,1 0-1,-1-1 1,1 1-1,0-1 1,0 1-1,0-1 1,0 0-1,1 0 1,-1 0-1,1 0 1,-1 0-1,1 0 1,0 0-1,-1-1 1,1 0-1,0 1 1,5 0-1,8 2-78,1-2-1,-1 0 1,0-1 0,1 0-1,-1-1 1,0-1-1,1-1 1,-1 0-1,0-1 1,0-1 0,0 0-1,0-1 1,-1-1-1,0 0 1,0-1-1,-1-1 1,0 0 0,0-1-1,-1-1 1,15-12-1,-12 2 652,-16 20-639,0 0-1,0 0 1,0 0 0,0 0 0,0-1-1,0 1 1,0 0 0,0 0 0,0 0-1,0 0 1,0-1 0,0 1 0,0 0-1,0 0 1,0 0 0,0 0 0,0 0-1,0-1 1,0 1 0,0 0 0,0 0-1,-1 0 1,1 0 0,0 0 0,0-1-1,0 1 1,0 0 0,0 0 0,0 0-1,0 0 1,0 0 0,-1 0 0,1 0-1,0 0 1,0 0 0,0-1 0,0 1-1,0 0 1,-1 0 0,1 0 0,0 0-1,0 0 1,0 0 0,0 0 0,0 0-1,-1 0 1,1 0 0,0 0 0,0 0-1,0 0 1,0 0 0,-1 0 0,1 0-1,0 0 1,0 0 0,0 1 0,0-1-1,-1 0 1,-1 1 54,-1 0 1,1 0-1,-1 0 0,1 0 1,-1 1-1,1-1 0,0 1 1,0 0-1,-1 0 0,1 0 1,1 0-1,-1 0 0,-3 4 1,1 1 31,0 1 0,0 0 0,0 0 0,1 0 0,0 1 0,1-1 1,0 1-1,0 0 0,1 0 0,0-1 0,1 1 0,0 16 0,1-22-151,-1 1-1,1-1 0,-1 0 1,1 1-1,0-1 0,1 0 1,-1 1-1,0-1 0,1 0 1,0 0-1,0 0 0,0 0 1,0 0-1,4 4 0,-3-5-197,0 0-1,-1-1 0,1 1 0,0-1 0,0 1 1,0-1-1,0 0 0,0 0 0,0 0 0,0-1 1,1 1-1,-1-1 0,0 0 0,0 0 0,0 0 1,1 0-1,-1 0 0,6-2 0,20-6-7664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060"/>
    </inkml:context>
    <inkml:brush xml:id="br0">
      <inkml:brushProperty name="width" value="0.025" units="cm"/>
      <inkml:brushProperty name="height" value="0.025" units="cm"/>
    </inkml:brush>
  </inkml:definitions>
  <inkml:trace contextRef="#ctx0" brushRef="#br0">77 0 16848,'0'0'10089,"-35"85"-9512,20-38 160,1 5-321,4 1-288,7-3-96,3-1 0,0-4-32,13-4-320,4-8-897,-2-4-1185,-3-6-705,-11-9-481,-1-9-2626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389"/>
    </inkml:context>
    <inkml:brush xml:id="br0">
      <inkml:brushProperty name="width" value="0.025" units="cm"/>
      <inkml:brushProperty name="height" value="0.025" units="cm"/>
    </inkml:brush>
  </inkml:definitions>
  <inkml:trace contextRef="#ctx0" brushRef="#br0">16 1 15887,'-3'8'1970,"0"5"-1625,0-1 1,0 1-1,1 0 0,1 0 0,0 0 1,1 0-1,1 0 0,0 0 1,0 0-1,2 0 0,-1-1 1,1 1-1,1 0 0,1-1 1,-1 0-1,2 0 0,0-1 0,0 1 1,1-1-1,0-1 0,17 19 1,-15-18-173,0-1 0,1 0 0,0-1 1,0 0-1,1-1 0,0 0 0,1-1 1,-1 0-1,1-1 0,1 0 0,-1-1 1,1 0-1,0-1 0,0 0 0,1-1 1,-1-1-1,1 0 0,-1-1 0,1 0 1,0-1-1,22-3 0,-22-1 32,0 0-1,-1-1 0,1 0 1,-1-1-1,-1 0 1,1-1-1,-1-1 1,0 0-1,-1-1 1,0 0-1,14-14 1,42-53-1154,-17-1-5537,-28 36-3993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6.985"/>
    </inkml:context>
    <inkml:brush xml:id="br0">
      <inkml:brushProperty name="width" value="0.025" units="cm"/>
      <inkml:brushProperty name="height" value="0.025" units="cm"/>
    </inkml:brush>
  </inkml:definitions>
  <inkml:trace contextRef="#ctx0" brushRef="#br0">7 21 10730,'0'0'14505,"31"6"-13892,-30-5-600,1-1-1,-1 0 0,0 0 1,0 0-1,1 0 0,-1 0 0,0 0 1,0 0-1,0 0 0,1 0 1,-1-1-1,0 1 0,0 0 0,0-1 1,1 1-1,-1-1 0,0 1 0,0-1 1,0 0-1,0 1 0,0-1 1,0 0-1,0 0 0,0 0 0,-1 0 1,1 0-1,0 0 0,0 0 1,-1 0-1,1 0 0,-1 0 0,1 0 1,-1 0-1,1 0 0,-1-1 0,0 1 1,1 0-1,-1 0 0,0-2 1,-18 9-206,13-2 386,-1 1 0,1 1 0,1-1 0,-1 1 0,1-1 0,0 2 0,0-1 0,0 0 0,1 1 0,0-1 0,1 1 0,-1 0 0,0 7 0,3-14-181,0 1 0,1-1 1,-1 1-1,1-1 0,-1 0 1,1 1-1,-1-1 1,1 0-1,-1 0 0,1 1 1,-1-1-1,1 0 0,-1 0 1,1 0-1,-1 1 0,1-1 1,-1 0-1,1 0 1,-1 0-1,1 0 0,0 0 1,-1 0-1,1 0 0,-1-1 1,1 1-1,-1 0 0,1 0 1,-1 0-1,1 0 1,-1-1-1,2 1 0,19-7 164,5-10-70,-22 14-137,-1 0 0,1 0 1,0 0-1,0 1 0,0 0 0,0 0 1,0 0-1,0 0 0,1 1 0,-1 0 1,0-1-1,7 1 0,-10 2 17,0 1 0,0-1 0,-1 0 0,1 1 0,0-1 0,-1 1 0,1 0 0,-1-1 0,1 1 0,-1 0 0,0-1 0,1 1 0,-1 0 0,0-1 0,0 1 0,0 0 0,-1 2 0,4 17 69,-2-20-50,0 0 0,0 0 0,1 0 1,-1 1-1,0-1 0,0-1 0,1 1 1,-1 0-1,1 0 0,-1 0 1,1-1-1,-1 1 0,1-1 0,-1 1 1,1-1-1,0 0 0,-1 1 0,1-1 1,0 0-1,-1 0 0,1 0 0,0 0 1,-1-1-1,1 1 0,-1 0 0,1-1 1,0 1-1,-1-1 0,1 1 0,-1-1 1,1 0-1,1-1 0,47-28-205,-40 22 90,-8 5-27,2 0 0,-1 0 0,0 1 1,1-1-1,-1 1 0,1 0 0,-1 0 0,1 0 0,0 0 0,0 1 0,0 0 0,6-2 0,-12 49-301,2-45 182,-2 7-2808,2-3-3865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6.827"/>
    </inkml:context>
    <inkml:brush xml:id="br0">
      <inkml:brushProperty name="width" value="0.025" units="cm"/>
      <inkml:brushProperty name="height" value="0.025" units="cm"/>
    </inkml:brush>
  </inkml:definitions>
  <inkml:trace contextRef="#ctx0" brushRef="#br0">357 1 17040,'0'0'3876,"-36"63"-3140,9-17 1346,-6 11-800,-6 3-1154,-3 6-64,-6-1-64,4-5-224,7-8-289,8-11 161,12-14 32,13-15-353,16-26-3939,11-22 255,6-13-2913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048"/>
    </inkml:context>
    <inkml:brush xml:id="br0">
      <inkml:brushProperty name="width" value="0.025" units="cm"/>
      <inkml:brushProperty name="height" value="0.025" units="cm"/>
    </inkml:brush>
  </inkml:definitions>
  <inkml:trace contextRef="#ctx0" brushRef="#br0">148 0 14542,'0'0'5146,"-3"12"-4041,-28 87 783,16-57-264,-13 58-1,25-89-1389,1 0 1,1 0-1,0 1 1,0-1-1,1 1 1,0-1-1,1 0 1,1 1-1,0-1 0,5 15 1,-4-19-235,0-1 0,0 1 1,1-1-1,0 0 0,1 0 0,-1-1 0,1 0 0,10 9 1,21 29-6884,-47-50-1869,0 2 7542,-10-11 868,1-1-1,-22-23 1,36 34 984,1 0 1,0 0 0,0-1-1,0 0 1,1 0-1,0 0 1,0 0 0,1-1-1,0 1 1,1-1-1,-4-12 1,6 19-466,0 0 0,0 0-1,0 0 1,0 0 0,1-1 0,-1 1-1,0 0 1,0 0 0,1 0 0,-1 0-1,0 0 1,1 0 0,-1 0 0,1 0-1,0 0 1,-1 0 0,1 0 0,0 0-1,0 0 1,-1 0 0,1 1 0,0-1-1,0 0 1,0 0 0,0 1 0,0-1-1,0 1 1,0-1 0,0 1 0,0-1 0,0 1-1,0 0 1,0-1 0,1 1 0,1 0-1,51-4 1893,-35 4-1655,83-15 299,-68 8-675,49-3 1,-81 10-62,0 0 1,0 0 0,0 0 0,-1 1-1,1-1 1,0 0 0,0 1-1,0-1 1,0 1 0,0-1-1,-1 1 1,1 0 0,0 0-1,-1 0 1,1 0 0,-1 0-1,1 0 1,-1 1 0,1-1-1,-1 0 1,2 3 0,-1-1 28,0 1 1,0-1 0,0 1-1,-1 0 1,1 0 0,-1-1-1,0 1 1,-1 0-1,2 8 1,-2 6 318,0 0 0,-1 0 0,-6 30 0,-2-7 248,6-28-254,0 0-1,0 0 1,0 21-1,14-36 19,-6-2-318,0-1 1,-1 1-1,0-1 0,0 0 1,-1 0-1,1 0 1,-1-1-1,0 1 0,0-1 1,-1 0-1,3-8 1,15-71-141,-16 48-224,-1-59 1,-3 74 184,0 23 165,1 1-1,0 0 1,0-1-1,0 1 1,0-1 0,0 0-1,1 1 1,-1-1-1,0 0 1,1 0-1,-1 1 1,1-1 0,-1 0-1,1-1 1,-1 1-1,4 1 1,28 12 40,-23-12-35,0 0 0,-1-1 0,1-1 1,0 1-1,0-2 0,-1 1 0,1-1 0,0-1 1,-1 0-1,1 0 0,-1-1 0,0 0 0,0 0 1,0-1-1,0-1 0,0 1 0,9-8 0,-11 7-5,0 0-1,0 0 0,-1 0 0,1-1 0,-1 0 0,0-1 1,-1 1-1,1-1 0,-2 0 0,1-1 0,-1 1 0,0-1 1,0 0-1,-1 0 0,0 0 0,0 0 0,-1 0 0,0-1 1,1-14-1,-3 22-30,0 0 0,1 0 1,-1 0-1,0 0 1,0-1-1,0 1 0,-1 0 1,1 0-1,0 0 0,0 0 1,-1 0-1,1 0 1,0 0-1,-1 0 0,1 0 1,-1 0-1,1 0 0,-1 0 1,0 1-1,-1-3 1,2 3-1,-1 0 0,0 0 1,1-1-1,-1 1 1,0 0-1,0 0 1,1 0-1,-1 0 1,0 0-1,0 0 1,1 0-1,-1 1 1,0-1-1,0 0 0,1 0 1,-1 0-1,0 1 1,1-1-1,-1 0 1,0 1-1,1-1 1,-1 1-1,-4 2-25,1 0 1,0 1-1,0-1 0,0 1 0,1 0 0,-1 0 0,-2 5 1,-5 10 239,0 1 1,2 0 0,0 0 0,2 1-1,0 0 1,1 1 0,1 0 0,2-1-1,0 2 1,0 40 0,2-60-173,1 0-1,0 0 1,0 0 0,0 0 0,1 1-1,-1-1 1,1 0 0,0 0 0,0 0-1,0-1 1,0 1 0,0 0 0,1 0-1,-1 0 1,1-1 0,0 1 0,0-1-1,0 1 1,0-1 0,0 0 0,0 0-1,1 0 1,-1 0 0,1 0 0,-1-1-1,1 1 1,0-1 0,-1 1 0,1-1-1,0 0 1,0 0 0,0 0 0,0-1-1,0 1 1,0-1 0,0 1 0,0-1-1,0 0 1,4-1 0,2 1 11,0-1 0,0-1 0,0 0 0,0 0 1,-1 0-1,1-1 0,-1 0 0,0-1 0,0 0 0,0 0 0,0-1 0,12-9 1,-8 3-41,-1 1 1,1-1 0,-2-1-1,1 0 1,-2-1-1,0 0 1,0 0 0,-1-1-1,-1 0 1,0 0 0,-1-1-1,-1 1 1,0-2 0,-1 1-1,3-21 1,-6 36 3,-1-1-1,0 1 1,0-1-1,1 1 1,-1-1-1,0 1 1,0-1 0,0 1-1,0-1 1,0 1-1,0-1 1,0 1-1,0-1 1,0 1 0,0-1-1,0 0 1,0 1-1,0-1 1,0 1-1,0-1 1,-1 1-1,1-1 1,0 1 0,0 0-1,0-1 1,-1 1-1,1-1 1,0 1-1,-1-1 1,1 1 0,0 0-1,-1-1 1,1 1-1,-1 0 1,1-1-1,-1 1 1,1 0 0,0 0-1,-1-1 1,1 1-1,-1 0 1,1 0-1,-1 0 1,1 0-1,-1 0 1,0 0 0,1-1-1,-1 1 1,1 0-1,-1 0 1,1 1-1,-1-1 1,1 0 0,-2 0-1,0 1-5,0 0 0,0 0 1,0 1-1,0-1 0,0 1 0,1-1 0,-1 1 0,0-1 1,0 1-1,1 0 0,-2 2 0,-1 3 46,0 0 0,0 0-1,0 0 1,1 1 0,0-1-1,1 1 1,0 0 0,0-1 0,1 1-1,-1 0 1,2 0 0,-1 0 0,2 11-1,-1-15-14,1-1 0,0 0 0,-1 1-1,1-1 1,1 0 0,-1 0 0,0 0 0,1 0-1,0 0 1,0 0 0,-1 0 0,2 0 0,-1-1-1,0 1 1,1-1 0,-1 0 0,1 1-1,-1-1 1,1 0 0,0-1 0,0 1 0,0 0-1,0-1 1,0 0 0,0 1 0,1-1 0,-1-1-1,0 1 1,1 0 0,-1-1 0,0 1 0,7-1-1,-2 0-62,-1-1 0,0 1 0,0-1-1,1 0 1,-1-1 0,0 0 0,0 0-1,0 0 1,-1-1 0,1 0-1,-1-1 1,1 1 0,-1-1 0,0 0-1,0-1 1,-1 1 0,1-1 0,-1 0-1,0-1 1,-1 1 0,1-1 0,-1 0-1,0 0 1,0 0 0,-1-1-1,0 1 1,0-1 0,0 0 0,-1 0-1,0 0 1,-1 0 0,1 0 0,-1 0-1,-1 0 1,1-10 0,-2 17 34,1-1-1,0 1 1,0 0 0,0 0 0,0 0 0,-1 0-1,1-1 1,0 1 0,0 0 0,0 0-1,-1 0 1,1 0 0,0 0 0,0-1 0,-1 1-1,1 0 1,0 0 0,0 0 0,-1 0 0,1 0-1,0 0 1,0 0 0,-1 0 0,1 0-1,0 0 1,0 0 0,-1 0 0,1 0 0,0 0-1,0 1 1,-1-1 0,1 0 0,0 0 0,0 0-1,-1 0 1,1 0 0,0 0 0,0 1-1,0-1 1,-1 0 0,1 0 0,0 0 0,0 1-1,0-1 1,0 0 0,-1 0 0,1 0 0,0 1-1,0-1 1,0 0 0,0 0 0,0 1-1,0-1 1,0 0 0,0 1 0,-13 12-68,8-3 168,0 0 0,0 0 0,1 0 0,1 1 0,-1-1 0,2 1 0,-1 0-1,2 0 1,-1 0 0,2 0 0,-1 0 0,2 13 0,-1-22-70,1 0-1,-1-1 1,0 1 0,1 0 0,-1-1-1,1 1 1,-1-1 0,1 1 0,0-1-1,-1 1 1,1-1 0,0 1 0,0-1-1,0 0 1,0 1 0,1-1 0,-1 0-1,0 0 1,0 0 0,1 0 0,-1 0-1,0 0 1,4 1 0,-2-1-4,0 0 0,1-1-1,-1 1 1,1-1 0,-1 0 0,0 0 0,1 0 0,-1 0 0,1 0-1,-1-1 1,4 0 0,3-2-119,0 0 0,0-1-1,0 0 1,0 0 0,-1-1 0,16-10 0,-8 1-584,0-1 0,28-31 0,-40 40 527,0 0-1,0 0 0,-1-1 0,1 0 0,-1 1 1,-1-1-1,1-1 0,-1 1 0,-1-1 0,1 1 1,1-12-1,-4 19 136,0 0 1,0-1-1,0 1 0,0 0 1,0-1-1,0 1 1,0 0-1,0-1 0,0 1 1,-1 0-1,1 0 0,0-1 1,0 1-1,0 0 1,0-1-1,0 1 0,0 0 1,-1 0-1,1-1 1,0 1-1,0 0 0,-1 0 1,1 0-1,0-1 0,0 1 1,-1 0-1,1 0 1,0 0-1,0 0 0,-1 0 1,1-1-1,0 1 0,-1 0 1,1 0-1,0 0 1,0 0-1,-1 0 0,1 0 1,0 0-1,-1 0 1,1 0-1,0 0 0,-1 0 1,1 0-1,0 0 0,0 0 1,-1 1-1,1-1 1,0 0-1,-1 0 0,1 0 1,0 0-1,0 0 1,-1 1-1,1-1 0,0 0 1,0 0-1,-1 0 0,1 1 1,-18 12 203,11-4-68,1-1 0,0 1-1,0 0 1,1 1 0,1-1 0,-1 1 0,2 0 0,-1 0-1,1 1 1,-1 12 0,3-18-124,0-1-1,1 1 1,0-1-1,0 1 1,0 0-1,0-1 1,1 1-1,0-1 1,0 1-1,0-1 1,3 8-1,-2-10-51,-1 1 0,1-1 0,-1 0 0,1 0 0,0 0 1,0 0-1,0 0 0,0 0 0,0 0 0,0-1 0,0 1 0,1-1 0,-1 1 0,1-1 0,-1 0 0,1 0 0,-1 0 0,1 0 0,0-1 0,5 1 0,-3 0-544,-1 0 1,1-1-1,0 1 1,0-1-1,0 0 1,0-1-1,0 1 1,0-1-1,0 0 1,0-1-1,0 1 1,0-1-1,-1 0 1,1 0-1,-1 0 1,0 0-1,1-1 1,-1 0-1,0 0 1,0 0-1,-1-1 1,1 1-1,-1-1 1,6-7-1,18-25-7732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394"/>
    </inkml:context>
    <inkml:brush xml:id="br0">
      <inkml:brushProperty name="width" value="0.025" units="cm"/>
      <inkml:brushProperty name="height" value="0.025" units="cm"/>
    </inkml:brush>
  </inkml:definitions>
  <inkml:trace contextRef="#ctx0" brushRef="#br0">156 171 9833,'1'-2'208,"5"-26"2335,0-1-1,-1 1 1,0-56-1,-19 104 384,4 4-2684,2-1 0,0 1 0,1 1 0,1-1 0,-4 51 0,5 128 1775,5-199-2013,3 48 202,-3-49-223,1 0-1,-1 0 1,1 0 0,-1 0 0,1-1 0,0 1 0,0 0 0,0 0-1,1-1 1,-1 1 0,1-1 0,-1 1 0,1-1 0,2 3-1,-4-5-44,1 0 0,-1 1 0,0-1-1,0 0 1,0 0 0,0 0 0,1 0-1,-1 0 1,0 0 0,0 0 0,0 0-1,1 0 1,-1 0 0,0 0 0,0 0-1,0 0 1,1 0 0,-1 0 0,0 0-1,0 0 1,0 0 0,0 0 0,1 0-1,-1 0 1,0-1 0,0 1 0,0 0-1,0 0 1,1 0 0,-1 0 0,0 0-1,0 0 1,0-1 0,0 1 0,0 0-1,0 0 1,1 0 0,-1 0 0,0-1-1,0 1 1,0 0 0,0 0 0,0 0-1,0 0 1,0-1 0,0 1 0,0 0-1,0 0 1,0 0 0,0-1 0,3-18-1955,-4-19-335,-1 29 2154,-1-1-1,-1 1 0,0 0 0,0 0 0,-1 0 1,0 1-1,0-1 0,-1 1 0,0 0 0,-1 1 0,0-1 1,-13-10-1,9 8 363,1-1 1,0 0 0,1 0-1,-12-19 1,21 30-47,0-1 1,0 1 0,-1 0-1,1-1 1,0 1 0,0-1-1,0 1 1,0-1-1,0 1 1,0-1 0,0 1-1,0-1 1,0 1 0,0-1-1,0 1 1,0-1 0,0 1-1,0-1 1,1 1 0,-1 0-1,0-1 1,0 1 0,0-1-1,1 1 1,-1-1-1,0 1 1,1 0 0,-1-1-1,0 1 1,1 0 0,-1-1-1,0 1 1,1 0 0,-1 0-1,1-1 1,-1 1 0,0 0-1,1 0 1,-1-1 0,1 1-1,-1 0 1,1 0-1,-1 0 1,1 0 0,-1 0-1,1 0 1,-1 0 0,1 0-1,-1 0 1,1 0 0,36-1 1298,-26 1-643,33-1 281,65-5 160,-100 5-1753,1-1 1,0-1 0,-1 1 0,17-8 0,-13-1-3313,-11 0-2091,-2-2-4992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8.736"/>
    </inkml:context>
    <inkml:brush xml:id="br0">
      <inkml:brushProperty name="width" value="0.025" units="cm"/>
      <inkml:brushProperty name="height" value="0.025" units="cm"/>
    </inkml:brush>
  </inkml:definitions>
  <inkml:trace contextRef="#ctx0" brushRef="#br0">1 12 13997,'0'0'4741,"66"-11"-8841,-25 20-4997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1:59.079"/>
    </inkml:context>
    <inkml:brush xml:id="br0">
      <inkml:brushProperty name="width" value="0.025" units="cm"/>
      <inkml:brushProperty name="height" value="0.025" units="cm"/>
    </inkml:brush>
  </inkml:definitions>
  <inkml:trace contextRef="#ctx0" brushRef="#br0">108 1 20980,'0'0'8611,"-11"2"-8077,10-2-533,-9 2 207,-1 1-1,0 0 1,-19 9-1,28-11-213,0 0 0,1-1-1,-1 1 1,0 0 0,0 0 0,1 0 0,-1 0 0,0 0 0,1 0-1,-1 1 1,1-1 0,-1 0 0,1 1 0,0-1 0,0 1 0,0 0-1,0-1 1,0 1 0,0 0 0,0 0 0,0-1 0,0 1 0,1 0-1,-1 0 1,1 0 0,0 0 0,-1 0 0,1 0 0,0 0 0,0 0-1,0 0 1,1 0 0,-1 0 0,0 0 0,1-1 0,-1 1 0,2 2-1,-1-1-223,1-2 0,-1 1 0,1 0 0,0 0-1,0 0 1,0-1 0,0 1 0,0-1-1,0 0 1,0 1 0,1-1 0,-1 0 0,4 1-1,42 13-5176,-23-8 1909,-5-1 1602,39 17-3991,-37-4 5772,-21-18 436,0 1-1,0-1 1,0 1-1,0-1 0,0 1 1,0 0-1,-1-1 1,1 1-1,-1 0 1,1 0-1,-1-1 1,1 5-1,-2-5 57,1 1 0,0-1 1,0 1-1,-1-1 0,1 1 0,0-1 0,-1 1 1,0-1-1,1 0 0,-1 1 0,0-1 0,0 0 0,0 1 1,1-1-1,-1 0 0,-1 0 0,-1 2 0,-29 18 2324,-35 3-970,14-13-1474,19-15-4694,15-9-4750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0.656"/>
    </inkml:context>
    <inkml:brush xml:id="br0">
      <inkml:brushProperty name="width" value="0.025" units="cm"/>
      <inkml:brushProperty name="height" value="0.025" units="cm"/>
    </inkml:brush>
  </inkml:definitions>
  <inkml:trace contextRef="#ctx0" brushRef="#br0">1 183 16015,'0'0'187,"0"1"0,0 0 0,0 0 0,0 0 0,0-1 0,1 1 0,-1 0-1,0-1 1,0 1 0,1 0 0,-1-1 0,1 1 0,-1 0 0,0-1 0,1 1 0,-1 0 0,1-1 0,0 1 0,-1-1-1,1 1 1,-1-1 0,1 0 0,0 1 0,-1-1 0,1 1 0,0-1 0,0 0 0,0 1 0,31 2 1843,29-15-971,-46 6-999,0 0 1,0-2 0,-1 0 0,0 0 0,19-16 0,-28 21-53,-1-1 0,0 1 0,0-1 0,0 0 0,-1 0 0,1 0 0,-1 0 0,0-1 0,0 1 0,0-1 0,-1 0 0,1 0 0,-1 0 0,-1 0 0,1 0 0,-1 0 0,0-1 0,0 1 0,0 0 0,0-8 0,-1 12 4,-1 0 0,1 0 0,0 0 0,0-1-1,-1 1 1,1 0 0,0 0 0,-1 0-1,1 0 1,-1 0 0,0 0 0,1 0 0,-1 0-1,0 0 1,1 0 0,-1 0 0,0 0-1,0 0 1,0 1 0,0-1 0,0 0 0,0 1-1,0-1 1,-2 0 0,0 0-2,0 0 1,1 1 0,-1-1-1,0 1 1,0-1-1,0 1 1,0 0-1,0 0 1,0 1-1,-3 0 1,-1 0-4,0 0 0,1 1 0,-1 0 1,1 1-1,-1-1 0,1 1 0,0 1 0,-7 4 0,2 2 31,1 0 0,0 1 0,0 0 0,1 1 0,0 0 0,1 1 0,-11 23 0,16-29 37,-1 1 0,1 0 0,0 0 0,1 0 0,0 0 1,0 0-1,1 1 0,0-1 0,0 0 0,1 1 0,0-1 0,0 1 0,1-1 1,0 0-1,3 10 0,-2-15-59,0 1-1,1-1 1,-1 0 0,0 1-1,1-1 1,0 0 0,0 0-1,0-1 1,0 1 0,0-1-1,1 1 1,-1-1 0,1 0-1,-1-1 1,1 1 0,0 0-1,0-1 1,0 0 0,0 0-1,0 0 1,0 0 0,0-1-1,0 0 1,0 0 0,8 0-1,-1 0-1,0-1-1,1 0 1,-1 0-1,0-1 1,0 0-1,0-1 1,0-1-1,13-5 0,-8 0 18,-2 0 0,1-2-1,-1 1 1,-1-2-1,0 0 1,-1 0-1,0-1 1,-1-1 0,0 0-1,15-29 1,-30 95 1592,0-39-1294,2 1 1,-1 0-1,2-1 0,0 1 1,1 0-1,2 19 1,-2-31-308,1 0 1,0-1 0,0 1-1,-1 0 1,1-1 0,0 1-1,1-1 1,-1 1 0,0-1-1,0 0 1,1 1 0,-1-1-1,1 0 1,-1 0 0,1 0-1,-1 0 1,1 0 0,0 0-1,-1-1 1,1 1 0,0 0 0,0-1-1,-1 0 1,1 1 0,0-1-1,0 0 1,0 0 0,0 0-1,-1 0 1,1 0 0,3-1-1,3 1 5,0-1 0,-1 0 0,1 0-1,0-1 1,-1 0 0,11-5 0,-1-2-37,-1-1 0,-1 0 0,19-16 0,-21 15 1,0 1 0,1 0-1,0 2 1,25-13 0,-38 20 10,0 1 0,0-1 0,0 1 1,0-1-1,0 1 0,0 0 0,0 0 0,0-1 0,0 1 0,1 0 0,-1 0 0,0 0 0,0 0 0,0 0 0,0 0 0,0 1 0,0-1 1,0 0-1,1 1 0,-1-1 0,0 0 0,0 1 0,0-1 0,0 1 0,0 0 0,-1-1 0,1 1 0,0 0 0,0 0 0,0-1 0,0 1 0,0 1 1,15 41 33,0 2-9,-15-43-26,0-1 1,0 1-1,0-1 0,0 0 1,0 1-1,0-1 1,0 0-1,1 0 1,-1 0-1,0 0 0,1 0 1,-1 0-1,1 0 1,-1 0-1,1-1 1,-1 1-1,1-1 0,-1 1 1,1-1-1,0 1 1,-1-1-1,1 0 1,2 0-1,-2 0-231,-1 0 0,1-1 0,0 1 0,-1-1 0,1 1 0,-1-1 0,1 0 1,-1 0-1,0 0 0,1 0 0,-1 0 0,0 0 0,0 0 0,1 0 0,-1 0 0,0 0 0,0-1 0,0 1 0,-1 0 0,1-1 0,0 1 0,0-1 1,-1 1-1,1-1 0,-1 1 0,1-1 0,0-3 0,6-48-10936,-6 13 325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031"/>
    </inkml:context>
    <inkml:brush xml:id="br0">
      <inkml:brushProperty name="width" value="0.025" units="cm"/>
      <inkml:brushProperty name="height" value="0.025" units="cm"/>
    </inkml:brush>
  </inkml:definitions>
  <inkml:trace contextRef="#ctx0" brushRef="#br0">0 1 21909,'0'0'9096,"59"9"-14509,-33 0 1025,2-3-3587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355"/>
    </inkml:context>
    <inkml:brush xml:id="br0">
      <inkml:brushProperty name="width" value="0.025" units="cm"/>
      <inkml:brushProperty name="height" value="0.025" units="cm"/>
    </inkml:brush>
  </inkml:definitions>
  <inkml:trace contextRef="#ctx0" brushRef="#br0">81 0 5093,'0'0'16303,"-3"15"-14344,-66 349 4506,66-342-6202,0-1 0,1 0-1,2 1 1,1 22-1,-1-43-254,0 1 0,0-1 0,0 1-1,1-1 1,-1 0 0,0 1 0,1-1-1,-1 0 1,1 1 0,0-1 0,-1 0-1,1 0 1,0 0 0,0 1 0,-1-1-1,1 0 1,0 0 0,0 0 0,0 0-1,0 0 1,1-1 0,-1 1-1,0 0 1,2 1 0,0-2 14,-1 1-1,1-1 1,0 1 0,-1-1 0,1 0 0,0 0-1,-1 0 1,1 0 0,0 0 0,-1-1-1,1 1 1,2-2 0,5-1 30,0 0 0,-1-1 1,0-1-1,0 1 0,16-12 1,1-6-19,0-1 1,-2-1 0,-1-1 0,-1-1 0,-1-1 0,-1-1 0,-1 0 0,-2-2 0,-1 0 0,18-48 0,-24 33-238,-10 45 106,0-1 0,-1 1 0,1 0 0,0-1 0,-1 1 0,1 0 0,0-1 0,-1 1 0,1 0 0,-1 0 0,1 0 0,0-1 0,-1 1 0,1 0 0,-1 0 0,1 0 0,-1 0-1,1 0 1,-1 0 0,1 0 0,-1 0 0,1 0 0,0 0 0,-1 0 0,1 0 0,-1 0 0,1 0 0,-1 0 0,1 1 0,-1-1 0,1 0 0,0 0 0,-1 0 0,1 1 0,-1-1 0,1 0 0,-1 1 0,-17 8-3572,-7 8-3570,-2 4-5114</inkml:trace>
  <inkml:trace contextRef="#ctx0" brushRef="#br0" timeOffset="1">162 436 16624,'0'0'6182,"28"48"-3940,-3-40-1089,4-3-897,2-3-192,2-2-1409,1 0-2851,-6-12-3203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1.821"/>
    </inkml:context>
    <inkml:brush xml:id="br0">
      <inkml:brushProperty name="width" value="0.025" units="cm"/>
      <inkml:brushProperty name="height" value="0.025" units="cm"/>
    </inkml:brush>
  </inkml:definitions>
  <inkml:trace contextRef="#ctx0" brushRef="#br0">172 0 17392,'0'0'1036,"-12"3"21,-1 2-468,0-1 0,0 2 0,1 0 0,0 0 0,0 1 0,-12 9 0,20-13-371,-1 0 0,1 1 0,0-1 0,0 1 0,0 0 0,0 0 0,1 0 0,-1 0 0,1 1 1,0-1-1,0 1 0,1 0 0,0 0 0,-1 0 0,2 0 0,-1 0 0,0 0 0,1 1 0,0-1 0,0 0 0,1 8 1,0-12-215,1 0 0,0 0 0,-1 0 1,1 0-1,0 0 0,0 0 0,0 0 1,-1 0-1,1 0 0,0 0 1,0-1-1,1 1 0,-1 0 0,0-1 1,0 1-1,0-1 0,0 1 0,0-1 1,1 1-1,-1-1 0,0 0 0,0 0 1,1 0-1,-1 0 0,0 0 1,0 0-1,1 0 0,1 0 0,39-3-304,-32 0 145,1 0 0,-1-1 0,0 0 0,0 0-1,0-1 1,-1-1 0,1 1 0,10-10 0,66-61 503,-72 63-63,6 0 1550,-25 31-656,-4 17-1177,9-34-1,0 0 0,0 0 1,0 0-1,0 1 0,0-1 0,0 0 0,0 0 0,1 0 0,-1 0 1,0 0-1,1 1 0,-1-1 0,1 0 0,-1 0 0,1 0 1,-1 0-1,1 0 0,0 0 0,-1 0 0,1-1 0,0 1 0,0 0 1,0 0-1,0 0 0,0-1 0,2 2 0,-1-1-10,1 0 1,0-1-1,0 1 0,0-1 1,-1 0-1,1 1 0,0-1 1,0 0-1,0-1 0,0 1 1,3-1-1,11-3-287,0-1 1,33-14-1,-39 14-46,-5 2 256,1 0 0,0 1 0,0 0 0,0 0 0,0 1 0,1 0 0,-1 0 0,13 0 0,-19 2 105,0-1 0,-1 1 0,1 0 1,0 0-1,-1 0 0,1-1 0,-1 1 1,1 0-1,-1 0 0,1 0 0,-1 0 1,0 0-1,1 0 0,-1 0 0,0 0 1,0 0-1,0 0 0,0 0 0,0 0 1,0 0-1,0 0 0,0 0 0,0 0 1,0 0-1,-1 0 0,0 2 0,-5 32 949,5-32-849,1-2-88,0-1-1,-1 1 0,1 0 1,0 0-1,0-1 0,-1 1 0,1 0 1,0 0-1,0 0 0,0-1 1,0 1-1,0 0 0,0 0 0,0 0 1,0-1-1,1 1 0,-1 0 1,0 0-1,0-1 0,1 1 0,-1 0 1,0 0-1,1-1 0,-1 1 1,1 0-1,-1-1 0,1 1 1,-1-1-1,1 1 0,-1 0 0,1-1 1,0 1-1,-1-1 0,1 0 1,0 1-1,-1-1 0,1 0 0,1 1 1,1-1-13,0 1 1,1-1 0,-1 0 0,0-1 0,1 1-1,-1 0 1,0-1 0,0 0 0,7-2-1,8-4-333,-1 0-1,24-15 0,7-13-178,-36 26 476,0 0 0,1 0 0,15-7 0,-25 17 509,-6 9-320,-8 13-197,8-18 74,-8 25 658,9-13-2199,2-17 1257,0 0 0,0 1 0,0-1 0,0 0 0,0 1 0,0-1 0,0 0 0,1 1 0,-1-1 0,0 0 0,0 0 0,0 1 0,0-1 0,0 0 0,1 1 0,-1-1 0,0 0 0,0 0 0,0 0 0,1 1-1,-1-1 1,0 0 0,0 0 0,1 0 0,-1 0 0,0 1 0,0-1 0,1 0 0,-1 0 0,0 0 0,1 0 0,-1 0 0,0 0 0,1 0 0,-1 0 0,16 0-11519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2.413"/>
    </inkml:context>
    <inkml:brush xml:id="br0">
      <inkml:brushProperty name="width" value="0.025" units="cm"/>
      <inkml:brushProperty name="height" value="0.025" units="cm"/>
    </inkml:brush>
  </inkml:definitions>
  <inkml:trace contextRef="#ctx0" brushRef="#br0">54 69 12876,'0'0'8157,"-7"11"-6053,2-1-1642,-1-2-43,1 0 0,0 0-1,0 0 1,1 1 0,1 0-1,-1 0 1,1 0 0,1 0 0,-3 14-1,5-22-386,0-1-1,0 1 0,0-1 1,0 1-1,0 0 1,1-1-1,-1 1 0,0-1 1,0 1-1,0-1 0,1 1 1,-1 0-1,0-1 1,1 1-1,-1-1 0,0 1 1,1-1-1,-1 0 1,1 1-1,-1-1 0,0 1 1,1-1-1,-1 0 0,1 1 1,-1-1-1,1 0 1,0 0-1,-1 1 0,1-1 1,0 0-1,24 1 223,21-17-402,-22 0-601,-1 0 1,-1-2-1,24-23 1,-34 28 1785,0 0 0,17-24 0,-32 42-848,-2 1-28,0 1 0,1 0-1,0 0 1,0 0 0,1 1 0,-1-1 0,2 1 0,-1 0-1,1 0 1,0 0 0,1 0 0,-1 14 0,2-22-158,0 1 0,1 0 1,-1 0-1,1 0 1,-1 0-1,1 0 1,-1 0-1,1-1 1,0 1-1,-1 0 1,1-1-1,0 1 1,0 0-1,0-1 0,-1 1 1,1-1-1,0 1 1,0-1-1,0 1 1,0-1-1,0 0 1,0 0-1,0 1 1,0-1-1,0 0 0,0 0 1,0 0-1,0 0 1,0 0-1,0 0 1,0 0-1,0 0 1,0 0-1,0-1 1,0 1-1,-1 0 0,1-1 1,0 1-1,2-1 1,40-16-255,-25 3 152,0-1-1,19-20 0,-25 22 53,1 1 0,0 1 0,0 0 0,1 0 0,20-10 0,-34 21 48,1 0 0,-1-1 0,0 1 1,1 0-1,-1 0 0,0 0 1,1-1-1,-1 1 0,0 0 0,1 0 1,-1 0-1,1 0 0,-1 0 1,0 0-1,1 0 0,-1 0 0,1 0 1,-1 0-1,0 0 0,1 0 0,-1 0 1,0 0-1,1 0 0,-1 0 1,1 0-1,-1 1 0,0-1 0,1 0 1,-1 0-1,0 0 0,1 1 1,-1-1-1,0 0 0,0 0 0,1 1 1,-1-1-1,1 18 110,-11 20 120,2-19-148,3-10 129,1 1 0,0 0 0,0 0 0,1 0 0,1 0-1,0 1 1,-2 16 0,5-27-218,-1 1-1,1 0 1,-1-1-1,1 1 1,-1 0-1,1-1 1,-1 1 0,1-1-1,0 1 1,-1-1-1,1 1 1,0-1-1,-1 0 1,1 1 0,0-1-1,0 0 1,0 1-1,-1-1 1,1 0 0,0 0-1,0 0 1,0 0-1,-1 0 1,1 0-1,0 0 1,0 0 0,0 0-1,-1 0 1,1 0-1,1-1 1,30-4-1722,-27 2 987,0 1 0,0-1 0,0 0 0,0-1 0,-1 1 0,1-1 0,-1 1 0,4-6 0,16-20-6913,-5 0-4763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7.749"/>
    </inkml:context>
    <inkml:brush xml:id="br0">
      <inkml:brushProperty name="width" value="0.025" units="cm"/>
      <inkml:brushProperty name="height" value="0.025" units="cm"/>
    </inkml:brush>
  </inkml:definitions>
  <inkml:trace contextRef="#ctx0" brushRef="#br0">5 52 13965,'0'0'14211,"-1"10"-13490,0-1-602,-2 68 1251,4-76-1360,-1 0 1,1 0-1,-1-1 0,0 1 0,1 0 1,-1 0-1,1-1 0,0 1 1,-1 0-1,1-1 0,-1 1 0,1 0 1,0-1-1,0 1 0,-1-1 0,1 1 1,0-1-1,0 0 0,0 1 1,0-1-1,-1 0 0,1 1 0,0-1 1,0 0-1,0 0 0,0 0 0,0 0 1,0 0-1,0 0 0,0 0 1,-1 0-1,1 0 0,0 0 0,0-1 1,0 1-1,0 0 0,0-1 0,1 0 1,34-15 175,-32 12-220,0 0 0,0-1 0,0 1 0,0-1 0,-1 0 0,0 0 0,0-1 0,0 1 0,0 0 0,-1-1 0,0 0 0,0 0 0,-1 1 0,0-1 0,0 0 0,0 0 0,-1 0 0,0-9 0,-1 16 20,1-1 0,-1 0 0,0 0-1,0 1 1,0-1 0,1 0 0,-1 1-1,0-1 1,1 1 0,-1-1 0,0 1 0,1-1-1,-1 1 1,0-1 0,1 1 0,-1 0-1,1-1 1,-1 1 0,1 0 0,-1 1-1,0-1 39,1 0-1,-1 1 0,1-1 0,0 1 0,-1-1 0,1 0 0,0 1 0,0-1 1,0 1-1,0-1 0,0 1 0,0-1 0,0 1 0,1-1 0,-1 0 1,1 1-1,-1-1 0,1 0 0,-1 1 0,1-1 0,0 0 0,-1 1 1,1-1-1,0 0 0,2 2 0,-1-2-7,0 0-1,0 0 1,0 0 0,0 0-1,0-1 1,0 1 0,0 0 0,0-1-1,1 0 1,-1 0 0,0 1-1,0-1 1,1 0 0,3-1 0,2 0-19,1-1 1,-1 0 0,0 0-1,0-1 1,0 0 0,0 0 0,-1-1-1,10-5 1,-16 8-47,0 1 0,1-1 0,-1 0-1,0 0 1,0 0 0,0 0 0,0 0 0,0 0-1,0 0 1,0 0 0,0 0 0,0 0 0,-1-1-1,1 1 1,0 0 0,-1-1 0,1-1 0,-2 3 35,0 0 0,0 1 0,0-1 1,0 1-1,0-1 0,0 1 1,0-1-1,0 1 0,0-1 0,1 1 1,-1 0-1,0 0 0,0-1 1,1 1-1,-1 0 0,0 0 0,1 0 1,-1 0-1,0 0 0,1 0 0,0 0 1,-1 1-1,-1 0 34,0 1-1,1-1 1,-1 0 0,1 1-1,0-1 1,0 1 0,0-1-1,0 1 1,0 0 0,1-1-1,-1 1 1,1 0 0,0 0-1,-1-1 1,1 1 0,1 0-1,-1 0 1,0-1 0,1 1-1,-1 0 1,1-1 0,0 1-1,0 0 1,0-1 0,0 1-1,0-1 1,0 1 0,1-1 0,2 4-1,-1-4-22,0 1-1,-1-1 0,1 0 0,0 0 1,0 0-1,0 0 0,1-1 1,-1 1-1,0-1 0,1 0 1,-1 0-1,1 0 0,-1 0 1,1-1-1,-1 1 0,1-1 1,-1 0-1,1 0 0,0 0 1,-1 0-1,1-1 0,-1 0 1,5-1-1,-5 1 36,0 0 1,-1 0-1,1-1 0,-1 1 0,1-1 1,-1 0-1,0 0 0,1 0 1,-1 0-1,0 0 0,-1 0 1,1 0-1,0-1 0,0 1 1,-1 0-1,0-1 0,1 0 1,-1 1-1,0-1 0,0 0 1,0 0-1,-1 1 0,1-1 1,-1 0-1,0 0 0,1-5 1,-1 2 35,0 0 0,0 0 0,0 0 0,-1 0-1,0 0 1,0 1 0,0-1 0,-1 0 0,0 1 0,0-1 0,0 1 0,-4-7 0,2 1-645,15 17-1409,2 2 492,-6-6 5,0 1 0,0-1-1,1-1 1,-1 0 0,1 0 0,-1 0 0,1-1-1,9-1 1,-5 1-584,10 0-4627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3.003"/>
    </inkml:context>
    <inkml:brush xml:id="br0">
      <inkml:brushProperty name="width" value="0.025" units="cm"/>
      <inkml:brushProperty name="height" value="0.025" units="cm"/>
    </inkml:brush>
  </inkml:definitions>
  <inkml:trace contextRef="#ctx0" brushRef="#br0">66 123 10730,'0'0'1853,"8"-5"-236,62-38 2682,52-32 7812,-170 86-11107,17 2-992,-54 30 0,75-37-11,1 0 0,0 0-1,0 1 1,0 0 0,1 0 0,0 1 0,1 0-1,-1 1 1,-8 14 0,15-23-5,0 1-1,1 0 1,-1 0-1,0 0 1,1 0 0,-1 0-1,0 0 1,1 0 0,0 0-1,-1 0 1,1 0 0,0 1-1,-1-1 1,1 0-1,0 0 1,0 0 0,0 0-1,0 0 1,0 1 0,0-1-1,0 0 1,0 0-1,1 0 1,-1 0 0,0 0-1,1 0 1,-1 1 0,1-1-1,-1 0 1,1 0 0,0 0-1,-1 0 1,1-1-1,0 1 1,-1 0 0,1 0-1,0 0 1,0-1 0,0 1-1,0 0 1,0-1-1,0 1 1,0-1 0,0 1-1,0-1 1,0 1 0,0-1-1,0 0 1,1 1-1,-1-1 1,0 0 0,0 0-1,0 0 1,2 0 0,5 1-81,0-1 0,1 0 1,-1-1-1,1 0 0,-1 0 1,11-3-1,2-3-445,0-2 0,-1 0-1,29-17 1,-31 15 457,1 1 0,1 0 0,39-12 0,-57 21 103,-1 1-1,0 0 0,1-1 1,-1 1-1,1 0 0,-1 0 1,0 0-1,1 0 0,-1 0 1,1 0-1,-1 0 1,1 0-1,-1 0 0,0 1 1,3 0-1,-4-1 8,1 1-1,-1-1 1,1 1 0,-1-1 0,1 1-1,-1-1 1,0 1 0,1-1-1,-1 1 1,0 0 0,1-1 0,-1 1-1,0-1 1,0 1 0,0 0-1,0-1 1,0 1 0,0-1 0,1 1-1,-1 0 1,-1-1 0,1 1-1,0 0 1,0 0 0,-2 8 390,-1-1 0,0 0 0,0-1 0,-7 13 0,-5 16 417,15-35-844,0 0 0,1 0-1,-1-1 1,0 1 0,0 0 0,1 0-1,-1 0 1,1-1 0,-1 1 0,1 0 0,-1-1-1,1 1 1,-1 0 0,1-1 0,0 1 0,-1-1-1,1 1 1,0 0 0,0-1 0,-1 0-1,1 1 1,0-1 0,0 0 0,0 1 0,-1-1-1,1 0 1,0 0 0,0 1 0,0-1 0,0 0-1,0 0 1,-1 0 0,1 0 0,0 0-1,1-1 1,39 0-210,-38 0 156,16-2-444,0-2 1,-1 0-1,1-1 1,-1-1-1,-1-1 1,1 0-1,16-12 1,-18 10 617,1 1 1,0 1-1,0 0 1,1 1-1,0 1 1,0 1-1,21-4 1,-38 9-93,0 0 0,0 0 0,0 0 0,0 0 0,-1 0 1,1 0-1,0 0 0,0 0 0,0 1 0,0-1 0,0 0 0,0 0 1,-1 1-1,1-1 0,0 1 0,0-1 0,0 0 0,-1 1 1,1 0-1,0-1 0,-1 1 0,1-1 0,0 1 0,-1 0 1,1-1-1,-1 1 0,1 0 0,-1 0 0,1-1 0,-1 1 1,1 1-1,0 2 93,-1-1-1,1 1 1,-1-1 0,1 1 0,-1-1 0,0 1-1,0-1 1,-2 7 0,-18 62 1179,13-55-1257,4-9-133,-1 1 0,1-1 0,0 1 0,1 0 0,0 0 0,-1 16 0,4-18-3989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05.982"/>
    </inkml:context>
    <inkml:brush xml:id="br0">
      <inkml:brushProperty name="width" value="0.025" units="cm"/>
      <inkml:brushProperty name="height" value="0.025" units="cm"/>
    </inkml:brush>
  </inkml:definitions>
  <inkml:trace contextRef="#ctx0" brushRef="#br0">10992 157 5221,'-8'-6'518,"-15"-11"-14,-1 1 0,-1 0 0,0 3 0,0 0 1,-2 1-1,1 1 0,-2 2 0,-45-10 0,-38 7-525,-210 6-1,195 7-954,-411 1-3059,-598-5 8305,-902-3-1005,1140 8-3247,-133 26 44,6 81 378,-1037 318 1401,1543-287-585,367-91-979,-195 93 0,295-118-255,2 2 0,1 2 0,-80 62-1,113-77-24,1 0 0,0 1 0,1 1 0,1 0-1,0 1 1,-11 19 0,18-24-10,0-1 1,0 1-1,1 0 1,0 1-1,1-1 1,0 1-1,1 0 1,0-1-1,1 1 1,0 0-1,1 13 1,1-15-20,0-1 1,1 1 0,0-1 0,1 0 0,0 0 0,0 0 0,1 0 0,0 0 0,0-1 0,11 15-1,-5-10-54,1 1-1,0-2 1,2 0-1,-1 0 0,22 15 1,6-1-90,1-2 1,2-1-1,61 23 0,21-1 123,1-4-1,2-7 0,257 36 0,409-18 173,1467-105 412,-3-130-139,-1746 137-530,-178 17 130,820-79-54,-7-41 20,-465 16 408,-465 78 17,225-91 0,-196 40 657,-206 85-817,-1-1 0,-1-2 0,63-53 0,-89 67-184,-2 0-1,1-1 1,-2 0 0,1 0-1,-2-1 1,1 0-1,-1-1 1,-1 1 0,-1-2-1,10-25 1,-14 32-24,0 0-1,-1 0 1,0-1 0,-1 1-1,1-1 1,-1 1 0,-1-1 0,1 1-1,-1 0 1,0-1 0,-1 1 0,0 0-1,0 0 1,-1 0 0,0 0 0,0 0-1,0 0 1,-1 1 0,0 0-1,0 0 1,-1 0 0,-9-10 0,-4-2-6,-1 1 1,-1 1-1,0 1 1,-1 1 0,-1 1-1,-44-20 1,-153-46-56,80 40-360,-199-27 0,-151 7-4918,465 57 4851,-268-27-7817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2:12.612"/>
    </inkml:context>
    <inkml:brush xml:id="br0">
      <inkml:brushProperty name="width" value="0.025" units="cm"/>
      <inkml:brushProperty name="height" value="0.025" units="cm"/>
    </inkml:brush>
  </inkml:definitions>
  <inkml:trace contextRef="#ctx0" brushRef="#br0">1 173 13132,'0'0'3807,"15"2"-3919,68 2 149,141-10 0,387-18 1520,4 41 242,-189-2-1685,-273-12-82,803 12 54,-1-49-17,-919 32-82,907-66 1016,4 36 57,419 25-259,-1404 1 747,23-4-3187,8-8-3699,6-4-2649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05.088"/>
    </inkml:context>
    <inkml:brush xml:id="br0">
      <inkml:brushProperty name="width" value="0.025" units="cm"/>
      <inkml:brushProperty name="height" value="0.025" units="cm"/>
    </inkml:brush>
  </inkml:definitions>
  <inkml:trace contextRef="#ctx0" brushRef="#br0">2034 236 10282,'-80'-39'870,"-1"4"0,-2 3 0,-1 3 0,-2 5 0,-90-15 0,58 22 99,0 4 0,-1 6 0,-147 9 0,218 2-725,0 1-1,0 2 0,0 3 0,1 2 1,0 1-1,1 3 0,1 2 1,-52 28-1,71-32-174,0 2 0,1 1 0,1 0 0,0 2 0,2 1 0,0 1 0,1 0 0,2 2 0,0 0 0,1 1 0,1 1 0,2 1 0,0 0 0,-15 41 0,24-54-60,2 1 1,0-1-1,0 1 1,2 0 0,0 0-1,0 0 1,1 0-1,1 0 1,0 0-1,1 1 1,0-1-1,1 0 1,1-1 0,1 1-1,-1 0 1,2-1-1,0 0 1,1 0-1,0 0 1,1-1 0,0 1-1,1-2 1,17 21-1,-3-8 17,1-1 0,0-1 0,2 0 0,1-2 0,1-1 0,42 23 0,-27-21-3,1-2 0,0-2 0,88 22 0,-22-18 50,1-5 0,1-5 0,114-3 0,484-21 591,-562 1-373,0-6 0,257-67 1,-367 74-209,0-1 0,-1-2 1,0-2-1,39-22 0,-65 32 6,-1 1 0,0-2-1,0 1 1,0-1-1,-1-1 1,1 1 0,-2-1-1,1-1 1,-1 1-1,-1-1 1,0-1 0,0 1-1,-1-1 1,0 0-1,0 0 1,-1 0 0,-1-1-1,0 0 1,2-11-1,-4 15-38,-1-1 0,0 1 0,-1-1 0,0 1 0,0-1 0,0 1 0,-1-1 0,0 1 0,-1 0 1,0 0-1,0 0 0,0 0 0,-1 1 0,0-1 0,0 1 0,-1 0 0,1 0 0,-1 1 0,-1-1 0,-7-6 0,-7-4 3,0 1 1,-1 0 0,-1 2-1,-45-21 1,-10 2-52,-1 3 0,-1 3 0,-99-17 0,-253-26-5040,349 57 2685,-37-5-3781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36.582"/>
    </inkml:context>
    <inkml:brush xml:id="br0">
      <inkml:brushProperty name="width" value="0.025" units="cm"/>
      <inkml:brushProperty name="height" value="0.025" units="cm"/>
    </inkml:brush>
  </inkml:definitions>
  <inkml:trace contextRef="#ctx0" brushRef="#br0">2121 325 7944,'-2'-11'608,"0"3"-389,-1-1 0,1 1 0,-2 0 0,1 1-1,-1-1 1,0 1 0,0-1 0,-1 1 0,0 0 0,0 1 0,-1-1 0,0 1-1,0 0 1,-10-6 0,-6-2 114,0 1 0,-2 1 0,1 2 0,-1 0 0,-1 1 0,-38-7 0,-157-22 803,218 38-1117,-133-15 385,-1 5 1,-234 14-1,279 4-237,1 4 0,0 4 0,1 4 0,0 3 0,-84 36 1,138-45-28,0 2 1,2 1 0,0 1 0,0 2-1,-32 28 1,54-40-140,1 1-1,0 0 1,1 1-1,0 0 1,1 0-1,0 1 1,0 0-1,1 0 1,0 1 0,1 0-1,1 0 1,0 1-1,1-1 1,0 1-1,1 0 1,0 0-1,-2 25 1,6-31-1,-1 1 1,1-1-1,1 1 1,-1-1 0,1 0-1,0 0 1,1 0-1,0 0 1,0 0-1,0 0 1,1-1 0,0 1-1,0-1 1,1 0-1,0 0 1,0-1-1,0 1 1,0-1 0,1 0-1,0-1 1,12 8-1,5 1 29,0 0 0,0-2 0,1-1 0,0-1 1,29 7-1,13 0 52,1-3 0,1-3 0,89 1 1,208-17 281,-227-5-316,0-5 0,-1-6 0,-2-7 0,142-48 0,-222 58-33,-1-3 1,-1-1-1,67-42 0,-99 52 27,-1-1-1,0 0 1,-1-2-1,0 0 0,-2-1 1,0-1-1,-1-1 1,0 0-1,-2-1 0,18-32 1,-28 45 50,-1 0 0,0 0 0,0 0 0,-1-1 0,1 1 0,-2-1 0,1 1 0,-1-1 0,0 0 0,-1 1 0,0-1 0,0 0 0,-1 0-1,-1-8 1,0 11-17,0-1 0,0 0 0,0 0 0,-1 1 0,0-1 0,0 1 0,-1 0 0,1 0 0,-1 0 0,0 1 0,-1-1 0,1 1 0,-1 0 0,0 0 0,0 1 0,0-1 0,-9-4 0,-9-3 25,-1 0 0,0 1 0,-1 2 1,0 0-1,-30-5 0,-130-10-159,56 10-4442,90 6-2571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46.181"/>
    </inkml:context>
    <inkml:brush xml:id="br0">
      <inkml:brushProperty name="width" value="0.025" units="cm"/>
      <inkml:brushProperty name="height" value="0.025" units="cm"/>
    </inkml:brush>
  </inkml:definitions>
  <inkml:trace contextRef="#ctx0" brushRef="#br0">1992 214 7239,'1'-9'1260,"0"2"-1060,0-2 504,0 0-1,-1-1 1,0 1 0,-1-18 0,0 24-544,0-1-1,0 0 1,0 1-1,0-1 1,-1 1 0,1-1-1,-1 1 1,0 0 0,0 0-1,0 0 1,-1 0 0,1 0-1,-1 0 1,1 0 0,-1 1-1,0-1 1,-5-2 0,-6-3-25,0 1 1,0 0-1,0 2 1,-1-1-1,0 2 1,0 0 0,-17-2-1,-113-9 137,110 13-240,-129-7 51,1 8 1,-218 25-1,266-9 297,0 5 0,2 6 1,1 4-1,-120 50 0,208-71-344,1 2 0,0 0 0,1 1-1,0 2 1,1 0 0,-23 21 0,38-30-39,0 1 0,0 0 0,1 0 0,0 0-1,0 1 1,0-1 0,1 1 0,0 0 0,1 0 0,-1 1 0,1-1 0,1 1-1,-1 0 1,1 0 0,1 0 0,-1 0 0,2 0 0,-1 0 0,1 0 0,0 0 0,0 0-1,1 0 1,3 13 0,0-9 13,1 1 0,1-1 1,0 0-1,0-1 0,1 1 0,1-1 0,0-1 0,0 1 1,1-1-1,0-1 0,1 0 0,0 0 0,0-1 0,21 13 1,11 4 48,0-2 1,78 31-1,-29-21 4,1-4 0,1-4-1,181 24 1,-129-35 22,278-9 1,-341-10-43,-1-4 0,154-37-1,-190 34-26,0-3 0,-1-1 0,0-2 0,-1-3 0,-2-1 0,57-40 0,-83 51 14,0-1 0,-1 0 0,0-1 0,-1-1 0,-1 0 0,-1-1 1,1 0-1,16-32 0,-25 41 19,-1 1 1,1-1 0,-1 0 0,0-1-1,0 1 1,-1 0 0,0 0 0,0-1-1,0 1 1,-1-1 0,0 1 0,0-1 0,-1 1-1,0 0 1,0-1 0,0 1 0,-1 0-1,0 0 1,0 0 0,0 0 0,-1 0-1,0 0 1,0 0 0,-1 1 0,1 0-1,-1 0 1,0 0 0,-9-8 0,-7-4-8,0 2 1,0 0 0,-1 1 0,-1 1 0,0 1-1,-1 2 1,-30-11 0,-177-45 190,176 52-221,-54-9-820,67 15-1056,0-1 0,0-2 0,-73-30 0,68 14-8930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8.681"/>
    </inkml:context>
    <inkml:brush xml:id="br0">
      <inkml:brushProperty name="width" value="0.025" units="cm"/>
      <inkml:brushProperty name="height" value="0.025" units="cm"/>
    </inkml:brush>
  </inkml:definitions>
  <inkml:trace contextRef="#ctx0" brushRef="#br0">0 168 7399,'0'0'4757,"10"-2"-4005,39-7 1108,85-5 1,-16 3-446,912-91 1099,-117 73-852,-2 64-847,-821-26-747,999 85-675,-794-89 630,23 1-19,-316-6-16,33 7 72,-34-7-83,0 1 1,0 0 0,0-1 0,0 1 0,0 0 0,0 0-1,0 0 1,-1-1 0,1 1 0,0 0 0,-1 0 0,1 0-1,0 0 1,-1 0 0,1 0 0,-1 1 0,0-1 0,1 0-1,-1 0 1,0 0 0,0 0 0,1 0 0,-1 1-1,0-1 1,0 2 0,0-3-49,0 0 0,0 1 0,0-1-1,0 0 1,0 0 0,0 0 0,0 0 0,0 0-1,0 1 1,0-1 0,-1 0 0,1 0 0,0 0 0,0 0-1,0 0 1,0 1 0,0-1 0,0 0 0,0 0-1,0 0 1,0 0 0,0 0 0,0 0 0,-1 0 0,1 1-1,0-1 1,0 0 0,0 0 0,0 0 0,0 0-1,0 0 1,-1 0 0,1 0 0,0 0 0,0 0 0,0 0-1,0 0 1,0 0 0,-1 0 0,1 0 0,0 0-1,0 0 1,0 0 0,0 0 0,0 0 0,-1 0 0,1 0-1,0 0 1,0 0 0,0 0 0,0 0 0,-1 0-1,0 0-602,-8-2-5246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04.818"/>
    </inkml:context>
    <inkml:brush xml:id="br0">
      <inkml:brushProperty name="width" value="0.025" units="cm"/>
      <inkml:brushProperty name="height" value="0.025" units="cm"/>
    </inkml:brush>
  </inkml:definitions>
  <inkml:trace contextRef="#ctx0" brushRef="#br0">389 114 4773,'-13'7'3870,"-6"4"-3355,0 2 1,0 0-1,1 0 1,1 2 0,0 0-1,-22 27 1,10-2-291,2 1 0,2 1 0,2 2 0,1 0 1,3 1-1,1 1 0,3 1 0,2 1 1,1 0-1,3 0 0,2 1 0,2 0 0,2 0 1,3 0-1,9 85 0,-3-94-234,1 0 0,2-1 0,3 0 0,0 0 0,3-1 0,1-1 0,1 0 0,3-1 0,0-1 0,3-1 0,1-1 0,37 40 0,-52-64-14,-1-1 0,2-1 0,-1 1 0,1-2 1,0 1-1,0-1 0,1-1 0,0 0 1,0 0-1,0-1 0,0 0 0,14 1 0,-16-3 80,0-1-1,0-1 0,0 0 1,0 0-1,1-1 1,-1 0-1,0 0 0,0-1 1,0-1-1,-1 1 0,1-1 1,-1-1-1,1 0 0,-1 0 1,0 0-1,10-8 1,9-10 182,0-1 0,-2-1 1,0-1-1,-2-1 0,-1-2 1,-1 0-1,-2-1 0,0-1 1,24-54-1,-14 16 130,-3 0 0,-3-2 1,23-118-1,-30 106-303,-4 0 0,-3-1-1,-4 0 1,-4 0 0,-16-143 0,12 201-90,-2 1 0,-1 1 0,-1-1 0,-1 1 0,-1 0 0,-14-25 0,19 41 9,0 0 1,-1 1-1,0-1 1,0 1-1,0 0 0,-1 1 1,0-1-1,0 1 1,-14-9-1,15 12-2,0-1 0,0 1 0,0 0 0,-1 1 0,1-1 0,0 1 0,-1 0-1,0 0 1,1 1 0,-1 0 0,1 0 0,-1 0 0,0 0 0,1 1 0,-10 3 0,1 0-166,0 1 1,0 1-1,1 1 1,0 0-1,0 0 1,1 1-1,0 1 1,1 0-1,0 1 1,-14 15-1,-16 20-2153,-41 59 0,51-63 576,-45 59-3536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1.567"/>
    </inkml:context>
    <inkml:brush xml:id="br0">
      <inkml:brushProperty name="width" value="0.025" units="cm"/>
      <inkml:brushProperty name="height" value="0.025" units="cm"/>
    </inkml:brush>
  </inkml:definitions>
  <inkml:trace contextRef="#ctx0" brushRef="#br0">1726 276 8968,'-56'-20'860,"-87"-17"0,83 23-1872,-73-26 0,66 14 982,-172-60 2038,193 73-1582,-1 1 1,0 3-1,-65-4 1,21 7-176,-141 11 1,203-3-204,-1 2 0,0 1 0,1 1-1,0 2 1,1 1 0,0 1 0,0 1 0,-46 27 0,62-30-90,0 1 0,0 0-1,1 1 1,0 0 0,1 1 0,0 0 0,0 1 0,1 0 0,1 0-1,0 1 1,-9 20 0,14-26 22,0 1-1,0 0 1,1 0-1,0 1 1,0-1-1,1 0 1,0 1 0,0-1-1,1 1 1,0-1-1,1 1 1,0-1-1,0 0 1,1 1-1,0-1 1,0 0 0,1 0-1,0 0 1,0 0-1,1-1 1,7 12-1,0-5 68,1 0 0,1 0 0,0-1 0,1-1-1,0 0 1,1-1 0,0-1 0,1 0 0,0-1-1,0-1 1,1 0 0,32 9 0,7 0 72,2-3 0,98 11 1,-13-10-61,1-5 0,-1-7 1,1-6-1,0-7 1,-2-5-1,1-7 0,179-52 1,-306 69-35,103-34-42,-105 33 105,-1 0 0,1-1 0,-1 0 0,-1-1 0,1 0 0,12-12 0,-23 19-44,0-1-1,0 1 0,0-1 1,0 0-1,0 1 0,0-1 0,-1 0 1,1 0-1,-1 0 0,1-1 1,-1 1-1,0 0 0,0 0 1,0-1-1,0 1 0,0-1 1,-1 1-1,1-1 0,-1 1 1,1-1-1,-1 1 0,0-1 0,0 1 1,0-1-1,-1 1 0,1-1 1,0 1-1,-1-1 0,0 1 1,1-1-1,-1 1 0,0-1 1,0 1-1,-1 0 0,1 0 1,0 0-1,-1-1 0,1 1 0,-1 1 1,0-1-1,1 0 0,-1 0 1,-3-1-1,-6-6 29,0 2-1,0-1 1,-1 2 0,0 0 0,0 0-1,-25-7 1,-50-12 116,-1 4 0,-2 4 0,-100-6 0,-273 6-577,267 26-3642,144-2 124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22.632"/>
    </inkml:context>
    <inkml:brush xml:id="br0">
      <inkml:brushProperty name="width" value="0.025" units="cm"/>
      <inkml:brushProperty name="height" value="0.025" units="cm"/>
    </inkml:brush>
  </inkml:definitions>
  <inkml:trace contextRef="#ctx0" brushRef="#br0">1504 471 1281,'-44'-47'6907,"13"-4"-5556,21 26-2297,1 0-1,-9-43 1,15 57 877,0 0 0,-1 0-1,0 0 1,-1 1 0,0-1 0,-1 1 0,0 0 0,-1 0 0,0 1 0,0 0 0,-1 0 0,-15-13 0,9 11 309,0 1 0,-1 1 0,0 0 1,0 1-1,-1 1 0,0 0 0,-29-8 1,-13 3 375,-1 3 0,0 2 1,-113 1-1,167 6-667,-298 11 473,264-7-293,0 2 0,0 2 0,1 2 0,0 1 0,-62 27-1,86-30-62,0 0-1,0 0 0,0 2 0,1-1 0,1 2 0,0 0 0,0 0 1,1 1-1,0 0 0,1 1 0,1 1 0,0-1 0,0 1 1,-8 21-1,13-24-29,0 0-1,0 0 1,1 0 0,0 1 0,1-1 0,1 1-1,0-1 1,0 1 0,1 0 0,0 0 0,1-1 0,1 1-1,0 0 1,0-1 0,1 0 0,1 1 0,0-1 0,0 0-1,1-1 1,10 17 0,1-5-16,1 0-1,1-1 1,1-1-1,1-1 1,1 0 0,0-2-1,1 0 1,1-2-1,1 0 1,35 15 0,15 3 148,2-3 0,99 25 1,-28-17-74,2-6 0,1-6 0,2-8 1,-1-5-1,238-12 0,-298-8 60,170-37 1,-202 30-126,0-3 1,-1-3-1,97-48 0,-138 59-24,1-1-1,-2-1 0,1 0 1,-1-2-1,21-20 1,-33 29 1,-1 0 1,1 1-1,-1-1 1,0-1 0,0 1-1,0 0 1,0-1-1,-1 1 1,0-1-1,0 0 1,0 0 0,-1 0-1,1 0 1,-1 0-1,0 0 1,-1 0 0,1 0-1,-1 0 1,0-1-1,0 1 1,-1 0 0,1 0-1,-1 0 1,0 0-1,-4-10 1,0 6 5,0 1 0,0-1 1,-1 1-1,0 1 0,-1-1 1,0 1-1,0 0 0,0 0 0,-1 1 1,0 0-1,0 0 0,-15-7 1,-12-4 107,-70-26 1,-3 9 36,0 5-1,-151-21 1,-231-6-51,482 55-105,-541-31-904,314 22-3112,85 1-2697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124"/>
    </inkml:context>
    <inkml:brush xml:id="br0">
      <inkml:brushProperty name="width" value="0.025" units="cm"/>
      <inkml:brushProperty name="height" value="0.025" units="cm"/>
    </inkml:brush>
  </inkml:definitions>
  <inkml:trace contextRef="#ctx0" brushRef="#br0">107 10 5926,'0'0'21214,"-10"-3"-19986,5 1-1096,0 1 0,0 0 0,-1 0-1,1 0 1,-1 1 0,1 0 0,-1 0-1,-7 1 1,11-1-109,0 0-1,0 1 0,0-1 0,0 1 1,0 0-1,1-1 0,-1 1 0,0 0 1,0 0-1,1 0 0,-1 0 0,1 0 1,-1 1-1,1-1 0,-1 0 1,1 1-1,0-1 0,-1 1 0,1 0 1,0-1-1,0 1 0,0 0 0,1-1 1,-1 1-1,0 0 0,1 0 0,-1 0 1,1 0-1,-1 0 0,1 0 1,0 0-1,0-1 0,0 5 0,0-5-48,1 0 0,0-1-1,-1 1 1,1 0 0,-1-1-1,1 1 1,0 0 0,0-1-1,-1 1 1,1-1 0,0 1 0,0-1-1,0 1 1,-1-1 0,1 0-1,0 1 1,0-1 0,0 0-1,0 0 1,0 0 0,0 1-1,0-1 1,0 0 0,0 0-1,0-1 1,1 1 0,35 0-610,-30 0 386,-3 0 103,3-1-73,0 1 0,0 1 0,-1-1-1,1 1 1,10 3 0,-16-4 239,0 1-1,0-1 1,0 1-1,0-1 1,0 1-1,0-1 1,0 1-1,0-1 1,0 1-1,0 0 1,-1 0-1,1 0 1,0-1-1,0 1 1,-1 0-1,1 0 1,-1 0-1,1 0 1,-1 0-1,1 0 1,-1 0-1,1 0 1,-1 0-1,0 0 1,0 0-1,0 0 1,1 1-1,-1-1 1,0 0-1,0 0 1,0 0-1,-1 0 1,1 0-1,0 0 1,0 0-1,-1 0 1,1 0-1,0 0 1,-1 0-1,1 0 1,-1 0-1,0 2 1,-2 1 274,0 0 1,0 0 0,0 0-1,0-1 1,0 1 0,-1-1-1,0 1 1,0-1 0,0 0-1,0-1 1,0 1 0,0-1-1,-1 0 1,-6 3 0,-21 2-6434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6.239"/>
    </inkml:context>
    <inkml:brush xml:id="br0">
      <inkml:brushProperty name="width" value="0.025" units="cm"/>
      <inkml:brushProperty name="height" value="0.025" units="cm"/>
    </inkml:brush>
  </inkml:definitions>
  <inkml:trace contextRef="#ctx0" brushRef="#br0">2002 246 6854,'0'0'1292,"6"-9"-155,5-5-885,1-2 2010,-1-1-1,12-21 0,-22 37-2186,-1 0-1,0 0 1,1-1-1,-1 1 1,0 0-1,0 0 0,0-1 1,0 1-1,0 0 1,0-1-1,-1 1 0,1 0 1,0 0-1,0-1 1,-1 1-1,1 0 1,-1 0-1,1 0 0,-1 0 1,0-1-1,1 1 1,-1 0-1,0 0 1,0 0-1,0 0 0,0 1 1,0-1-1,0 0 1,0 0-1,0 0 0,0 1 1,0-1-1,0 1 1,0-1-1,-1 1 1,1-1-1,0 1 0,0 0 1,-3-1-1,-62-16-182,49 14 325,-119-27 614,-2 5 0,-266-12 0,255 36-654,-282 36-1,363-24-153,0 4 0,1 2-1,0 3 1,2 3 0,1 3 0,-84 47 0,135-66 56,1 2 1,-1-1 0,2 1-1,-1 1 1,1 0 0,1 1-1,0 0 1,0 1-1,1-1 1,-14 27 0,20-33-62,0 1 0,1-1 0,0 1 0,0 0 0,1-1 0,-1 1-1,1 0 1,0 0 0,1 0 0,0 0 0,0 0 0,0 0 0,0 0 0,1 0 0,0 0 0,0 0 0,1 0 0,0 0 0,0-1 0,0 1 0,1-1 0,-1 1 0,1-1 0,1 0-1,-1 0 1,1 0 0,0-1 0,0 1 0,8 6 0,4 2 13,0-1 1,1 0-1,1-2 0,-1 0 0,2-1 0,-1 0 0,1-2 0,0 0 1,27 5-1,16 1 77,107 8 1,5-9 18,1-8 0,1-7 0,-2-8 0,294-57 0,-189-4 40,-245 60-128,0-1 0,-1-1 0,0-2 0,-1-2-1,52-37 1,-81 54-12,0-1 0,-1 0-1,1 0 1,-1 0 0,0 0-1,1-1 1,-1 1 0,0-1-1,0 1 1,-1-1 0,1 1-1,-1-1 1,1 0-1,-1 0 1,0 0 0,0 0-1,0 0 1,0 0 0,-1 0-1,1 0 1,-1 0 0,1-5-1,-2 5-2,-1 0 0,1-1 1,0 1-1,-1 0 0,1 0 0,-1 0 0,0 1 0,0-1 0,0 0 0,-1 1 0,1-1 0,-1 1 0,1 0 0,-1-1 0,0 1 0,1 1 1,-1-1-1,0 0 0,-6-1 0,-17-9-273,-1 1 1,0 1-1,-1 1 0,0 2 1,0 1-1,-32-2 1,-95-1-7904,106 9 2002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37.099"/>
    </inkml:context>
    <inkml:brush xml:id="br0">
      <inkml:brushProperty name="width" value="0.025" units="cm"/>
      <inkml:brushProperty name="height" value="0.025" units="cm"/>
    </inkml:brush>
  </inkml:definitions>
  <inkml:trace contextRef="#ctx0" brushRef="#br0">1936 221 9385,'0'0'4420,"-1"-8"-2402,1 5-1925,0 0 19,0 1-1,-1-1 1,1 0 0,0 1-1,-1-1 1,0 1-1,0-1 1,1 1 0,-1-1-1,-1 1 1,1-1-1,0 1 1,-1 0 0,1 0-1,-1 0 1,1 0-1,-1 0 1,0 0 0,0 0-1,0 0 1,0 1-1,0-1 1,-1 1 0,1-1-1,-4 0 1,-59-26 373,-2 3-1,-1 3 1,-124-23 0,89 31 435,-204-4 0,221 19-729,0 3-1,1 4 1,0 4-1,1 3 0,0 4 1,1 4-1,2 3 1,-107 50-1,165-64-188,1 0 1,0 1-1,1 1 0,1 1 0,0 1 1,-20 20-1,34-29 0,-1 0 1,1 0-1,1 1 1,0-1-1,0 1 0,0 0 1,1 0-1,0 1 1,0 0-1,1-1 0,1 1 1,-1 0-1,1 0 1,1 0-1,0 1 0,0-1 1,1 0-1,0 0 1,2 18-1,-1-21 8,1 0 0,0-1-1,0 1 1,0 0 0,0-1 0,1 0 0,0 0-1,0 0 1,0 0 0,1 0 0,0-1 0,7 8-1,-2-4 7,1 0-1,-1-1 0,1 0 0,1-1 1,19 9-1,7-1 28,-1-2-1,72 14 1,17-4-2,192 8-1,130-26 7,-337-8 69,162-27 0,-215 20-3,-1-2-1,-1-2 1,0-3 0,85-40 0,-118 47-90,-1-1 1,0-2-1,-1 0 1,0-1-1,-1-1 1,22-24-1,-35 33-17,1 0 0,-1-1-1,0 0 1,0 0 0,-1 0-1,0-1 1,-1 0 0,1 0-1,-2 0 1,0-1 0,0 1-1,0-1 1,-1 0 0,-1 1-1,1-1 1,-2 0 0,1 0-1,-2-13 1,0 19-2,0 0 1,-1 1 0,1-1-1,-1 0 1,0 0 0,0 1-1,0-1 1,0 1-1,0 0 1,-1-1 0,0 1-1,0 0 1,0 0-1,0 1 1,0-1 0,0 1-1,0 0 1,-1-1 0,0 1-1,1 1 1,-1-1-1,0 0 1,-4 0 0,-12-4 24,0 0 1,1 2 0,-28-3-1,-119-2-1756,-85 20-5119,215-9 5645,-48 2-8093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2.551"/>
    </inkml:context>
    <inkml:brush xml:id="br0">
      <inkml:brushProperty name="width" value="0.025" units="cm"/>
      <inkml:brushProperty name="height" value="0.025" units="cm"/>
    </inkml:brush>
  </inkml:definitions>
  <inkml:trace contextRef="#ctx0" brushRef="#br0">2142 301 8552,'-8'-8'1175,"-24"-18"-459,0 1 0,-1 1 0,-2 2 0,0 2 0,-1 1 0,-1 1 1,-1 3-1,-54-16 0,2 6-275,-1 5-1,-160-16 1,90 25 197,-210 13 0,305 2-312,1 3 1,-1 3-1,-118 34 0,154-34-304,1 0 0,0 2 0,0 2 1,1 0-1,1 2 0,1 1 0,0 1 0,1 1 0,1 1 0,-27 29 0,40-36-6,1 1 1,0 0-1,1 0 1,1 1-1,0 0 1,1 0 0,0 1-1,2 0 1,0 0-1,-4 21 1,7-26-16,0 0 1,1 0-1,1 0 1,-1 0-1,2 0 1,0 0 0,0 0-1,1 0 1,0 0-1,1 0 1,0-1-1,1 1 1,0-1-1,0 0 1,1 0 0,10 15-1,3-4-1,1 0-1,0-1 1,2 0 0,0-2 0,1-1-1,1 0 1,0-2 0,2-1-1,30 14 1,5-2 37,2-2-1,116 28 1,-78-31-3,0-4-1,116 3 1,207-21 89,-323-5-74,-1-4 0,0-5-1,-1-4 1,0-5 0,-2-3 0,148-65 0,-211 77-21,-1-2 0,-1-1 0,0-1 0,-2-2 0,37-33 0,-56 44 8,0 0 0,-1 0 0,-1-1-1,0 0 1,0-1 0,-1 1-1,8-21 1,-12 24-3,0 0 0,0 0 0,-1 0 0,-1-1 1,1 1-1,-2-1 0,1 0 0,-1 1 0,0-1 0,-1 1 0,0-1 1,0 1-1,-3-10 0,0 7-26,0 1 1,-1 0 0,-1 0-1,1 0 1,-2 1-1,1-1 1,-1 2-1,-1-1 1,1 1-1,-1 0 1,-1 0-1,1 1 1,-1 0-1,-1 1 1,1 0 0,-16-7-1,-6-2-10,-2 1 0,1 1-1,-2 2 1,-35-8 0,-14 4-1271,-132-7 0,118 15-3791,14-2-4714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2.760"/>
    </inkml:context>
    <inkml:brush xml:id="br0">
      <inkml:brushProperty name="width" value="0.025" units="cm"/>
      <inkml:brushProperty name="height" value="0.025" units="cm"/>
    </inkml:brush>
  </inkml:definitions>
  <inkml:trace contextRef="#ctx0" brushRef="#br0">4323 313 8712,'0'0'507,"5"-8"-293,-3 4-179,17-39-13,-18 40-12,-1 1-1,1 0 1,-1 0 0,1 0 0,-1 0 0,0-1 0,0 1-1,0 0 1,0 0 0,0-1 0,0 1 0,-1 0 0,1 0-1,-1 0 1,1-1 0,-1 1 0,0 0 0,0 0 0,0 0-1,0 0 1,0 0 0,-2-2 0,-3-1 189,-1 0 0,1 1-1,-1-1 1,0 1 0,0 1 0,0-1 0,-1 1-1,1 1 1,-9-3 0,-79-15 1544,74 16-1502,-696-80 604,502 65-431,-1145-19 2394,1241 44-2709,1 6-1,1 4 1,1 6-1,0 5 0,2 4 1,-170 73-1,203-68-119,2 4 0,-96 64 0,-134 117 78,187-131-24,110-82-39,1 0 0,0 1 1,0 1-1,1 0 0,0 0 0,-14 21 1,22-27 3,0-1 0,0 1 0,0 0 0,0 0 0,1 0 0,0 0 0,0 0 0,0 0 0,0 1 0,1-1 0,0 0 0,0 0 0,0 0 0,0 1 0,0-1 0,1 0 0,0 0 0,0 0 0,0 0 0,0 0 0,1 0 0,0 0 0,0 0 0,0 0 0,0-1 0,0 1 0,4 3 0,5 7-3,2-1 0,-1 0 1,2-1-1,0 0 0,0-1 0,1-1 1,0 0-1,0-1 0,1-1 0,22 8 1,17 5-10,105 24 0,-78-28-216,0-4 1,2-4 0,-1-3 0,1-4 0,90-10 0,1-11-29,238-58 1,825-161 1341,-994 209-1080,273-40 253,-369 43 74,207-66 0,-299 73-275,60-29-1,-94 37 3,1-1 0,-2-1 0,0-1 0,0-1 0,20-20 0,-35 30-22,-1 0 0,-1-1 0,1 1 0,-1-1 0,0 0 0,0 0 0,-1-1 0,0 1 0,0-1 0,3-9 0,-5 13-33,0 0 1,-1-1 0,1 1 0,-1 0 0,0-1 0,0 1-1,0 0 1,0-1 0,-1 1 0,1 0 0,-1-1 0,0 1-1,0 0 1,0 0 0,-1-1 0,1 1 0,-1 0 0,1 0-1,-1 1 1,0-1 0,0 0 0,0 1 0,-1-1 0,-1-2-1,-12-7-494,0 1-1,0 0 0,-26-13 1,15 9-1045,-52-30-5291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54.070"/>
    </inkml:context>
    <inkml:brush xml:id="br0">
      <inkml:brushProperty name="width" value="0.025" units="cm"/>
      <inkml:brushProperty name="height" value="0.025" units="cm"/>
    </inkml:brush>
  </inkml:definitions>
  <inkml:trace contextRef="#ctx0" brushRef="#br0">3889 629 6246,'0'0'4949,"-2"-11"-4287,1 5-628,0 0 1,-1 1 0,1-1-1,-1 1 1,-1-1 0,1 1-1,-1 0 1,1-1 0,-2 1 0,1 1-1,0-1 1,-1 0 0,0 1-1,0 0 1,0 0 0,-1 0-1,-5-4 1,-9-3 428,0 0-1,0 2 1,-1 0-1,0 1 1,-39-9 0,-111-14 255,102 20-737,-710-154 49,94 17 106,622 136-108,-416-64-86,378 66 438,0 4 0,-181 12 0,207 4-220,1 4-1,0 2 0,1 4 0,1 3 1,-131 61-1,169-67-52,1 1 1,1 1-1,1 2 1,1 1-1,1 1 1,-39 41-1,53-48-33,0 1-1,0 1 1,2 0-1,0 1 1,1 0-1,1 0 1,1 1-1,1 1 1,1 0 0,0 0-1,2 0 1,-4 24-1,7-22-87,0 1 0,2 0 0,0 0 0,2 0-1,0 0 1,2-1 0,0 1 0,2-1 0,1 0 0,0 0-1,2-1 1,0 0 0,2 0 0,1-1 0,0-1 0,1 0-1,1-1 1,1 0 0,1-1 0,0 0 0,2-2 0,31 25 0,-14-18 25,1-2 1,0-1 0,2-1 0,0-3 0,1-1 0,0-1-1,1-3 1,61 10 0,22-4 50,192 3-1,1279-41-136,-965-48 265,-529 49-158,-1-3 1,-1-5-1,-2-5 1,109-51 0,-165 64-29,-1-1 1,-1-2 0,-1-2-1,41-36 1,-65 50 35,0 0-1,-1-1 0,-1-1 1,0 0-1,-1 0 0,0-1 1,-1 0-1,-1-1 0,0 0 1,-1-1-1,-1 1 0,0-1 1,-1 0-1,4-21 1,-8 29 61,-1 0 1,1 0 0,-1 0 0,0 0-1,-1 0 1,0 0 0,0 0 0,-1 0-1,0 1 1,0-1 0,-1 0 0,0 1-1,-1 0 1,-7-13 0,4 10-19,-1 0 1,0 1 0,-1 0-1,0 0 1,0 1-1,0 0 1,-1 1 0,-20-11-1,-7 0-38,1 3 0,-2 0 0,0 3 0,-79-16 0,10 11-184,-175-8-1,-115 23-3455,216 3-303,-95-1-6752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7.803"/>
    </inkml:context>
    <inkml:brush xml:id="br0">
      <inkml:brushProperty name="width" value="0.025" units="cm"/>
      <inkml:brushProperty name="height" value="0.025" units="cm"/>
    </inkml:brush>
  </inkml:definitions>
  <inkml:trace contextRef="#ctx0" brushRef="#br0">10 65 10634,'-2'-10'2264,"-6"-33"15,9 31 325,5 14-1621,8 13-480,-13-13-173,30 34 142,2-1 0,1-2 0,1-1 0,2-2 0,47 29 0,216 108-533,372 197 158,-68-34 454,23-46 3007,-623-283-3711,50 18-14,-19-10-5443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0.612"/>
    </inkml:context>
    <inkml:brush xml:id="br0">
      <inkml:brushProperty name="width" value="0.025" units="cm"/>
      <inkml:brushProperty name="height" value="0.025" units="cm"/>
    </inkml:brush>
  </inkml:definitions>
  <inkml:trace contextRef="#ctx0" brushRef="#br0">2 1 18770,'0'0'1377,"0"90"-832,-1-39-513,1 0-64,0 1-577,0-5-32,0-3-992,3-8-1794,0-5-1282,-3-8-2498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045"/>
    </inkml:context>
    <inkml:brush xml:id="br0">
      <inkml:brushProperty name="width" value="0.025" units="cm"/>
      <inkml:brushProperty name="height" value="0.025" units="cm"/>
    </inkml:brush>
  </inkml:definitions>
  <inkml:trace contextRef="#ctx0" brushRef="#br0">5 241 15951,'-2'-14'2408,"1"5"-1960,-1-54 2392,3 58-2658,-1 1 1,1-1-1,0 1 0,0-1 0,1 1 0,-1-1 1,1 1-1,0 0 0,0 0 0,0 0 1,1 0-1,0 0 0,-1 0 0,6-4 0,2-1 76,1 1-1,0 0 0,1 0 1,0 1-1,0 0 0,1 1 1,0 1-1,0 0 0,0 1 0,16-4 1,-9 4 22,1 1-1,-1 1 1,1 0 0,0 2-1,0 0 1,24 4 0,-40-4-265,0 1 0,0 0 1,-1 0-1,1 1 0,0-1 0,-1 1 0,1 0 1,-1 1-1,0-1 0,1 0 0,-1 1 1,0 0-1,-1 0 0,1 1 0,0-1 0,-1 1 1,0-1-1,0 1 0,0 0 0,0 0 1,-1 0-1,1 1 0,-1-1 0,0 1 0,-1-1 1,1 1-1,-1 0 0,0-1 0,0 1 1,0 0-1,0 0 0,-1 0 0,0 0 0,0 0 1,-1 0-1,1-1 0,-1 1 0,0 0 1,0 0-1,-1 0 0,1-1 0,-1 1 0,0-1 1,0 1-1,-1-1 0,-4 6 0,-2 4 121,-1-2 0,-1 1 0,-1-1-1,1-1 1,-2 0 0,-20 13 0,32-23-548,10-1-1050,2 0 1143,1 1 0,-1-1-1,1 2 1,-1-1 0,1 2 0,-1-1 0,14 7 0,-21-8 314,0 1 0,0 1 1,0-1-1,0 0 0,0 1 0,-1 0 0,1 0 0,-1 0 1,0 0-1,0 1 0,0-1 0,-1 1 0,1 0 0,-1 0 1,0 0-1,0 0 0,0 0 0,0 0 0,-1 0 0,1 1 1,-1-1-1,0 6 0,0 0 174,0 0 1,-1 1-1,-1-1 1,0 0-1,0 0 0,-1 1 1,0-1-1,-1 0 1,0 0-1,-1-1 1,0 1-1,0-1 0,-1 1 1,0-2-1,-1 1 1,0 0-1,0-1 1,-12 12-1,11-13 2,0 1 0,-1-1 0,0 0 0,-1-1 0,1 0 1,-1 0-1,0-1 0,0 0 0,-1 0 0,0-1 0,1 0 0,-1-1 0,-1 0 0,1-1 1,0 0-1,-1-1 0,1 0 0,-15 0 0,21-2-303,1 1 1,0-1-1,0 0 1,0 1-1,0-1 1,0-1-1,0 1 0,0 0 1,0-1-1,0 0 1,0 1-1,1-1 0,-1 0 1,1-1-1,-1 1 1,1 0-1,0-1 1,0 1-1,0-1 0,0 1 1,1-1-1,-1 0 1,1 0-1,-1 0 0,1 0 1,-1-3-1,1 1-224,0 1-1,0 0 1,0-1 0,1 1-1,0 0 1,0-1-1,0 1 1,0-1 0,1 1-1,-1-1 1,1 1-1,0 0 1,0 0 0,1-1-1,-1 1 1,1 0-1,0 0 1,5-7 0,18-17-6937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372"/>
    </inkml:context>
    <inkml:brush xml:id="br0">
      <inkml:brushProperty name="width" value="0.025" units="cm"/>
      <inkml:brushProperty name="height" value="0.025" units="cm"/>
    </inkml:brush>
  </inkml:definitions>
  <inkml:trace contextRef="#ctx0" brushRef="#br0">29 1 23991,'0'0'5701,"-14"56"-4900,7-20-161,1 4-255,4 2-321,2-2-384,2-2-769,11-4-833,3-6-1377,2-9-641,-2-11-544,1-8-2211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1.717"/>
    </inkml:context>
    <inkml:brush xml:id="br0">
      <inkml:brushProperty name="width" value="0.025" units="cm"/>
      <inkml:brushProperty name="height" value="0.025" units="cm"/>
    </inkml:brush>
  </inkml:definitions>
  <inkml:trace contextRef="#ctx0" brushRef="#br0">23 1 15182,'0'0'6631,"-3"76"-5190,-2-32-256,-3 3 321,3 2-449,3-1-513,2-3-352,0-5-96,2-7-224,6-10-1153,1-7-833,-3-13-769,-4-3-1249,-2-10-3715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8.162"/>
    </inkml:context>
    <inkml:brush xml:id="br0">
      <inkml:brushProperty name="width" value="0.025" units="cm"/>
      <inkml:brushProperty name="height" value="0.025" units="cm"/>
    </inkml:brush>
  </inkml:definitions>
  <inkml:trace contextRef="#ctx0" brushRef="#br0">0 10 23286,'0'0'7303,"22"-9"-8937,-15 17 161,-2 2-769,0-5-1185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8.468"/>
    </inkml:context>
    <inkml:brush xml:id="br0">
      <inkml:brushProperty name="width" value="0.025" units="cm"/>
      <inkml:brushProperty name="height" value="0.025" units="cm"/>
    </inkml:brush>
  </inkml:definitions>
  <inkml:trace contextRef="#ctx0" brushRef="#br0">1 1 19314,'0'0'13453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2.059"/>
    </inkml:context>
    <inkml:brush xml:id="br0">
      <inkml:brushProperty name="width" value="0.025" units="cm"/>
      <inkml:brushProperty name="height" value="0.025" units="cm"/>
    </inkml:brush>
  </inkml:definitions>
  <inkml:trace contextRef="#ctx0" brushRef="#br0">0 127 18449,'0'0'1143,"6"-9"15,-1 2-917,1 0-1,0 0 0,1 0 0,0 1 0,0 0 1,0 0-1,1 1 0,-1-1 0,1 2 1,1-1-1,-1 1 0,1 1 0,11-4 0,7-2-41,-1 1 0,2 2 0,-1 0 0,1 2 0,0 1 0,0 2 0,0 0 0,0 2 0,0 1 0,36 7 0,-58-7-198,0 0-1,-1 0 1,0 0 0,0 1-1,1-1 1,-1 1 0,-1 1-1,1-1 1,0 1-1,-1-1 1,0 1 0,0 0-1,0 1 1,4 5 0,-6-8 101,-1 1 0,0-1 0,0 1 0,1 0 0,-2-1 1,1 1-1,0 0 0,0 0 0,-1-1 0,0 1 0,1 0 1,-1 0-1,0 0 0,-1 0 0,1-1 0,0 1 0,-1 0 0,1 0 1,-1 0-1,0-1 0,0 1 0,0 0 0,0-1 0,-1 1 1,1-1-1,-1 1 0,1-1 0,-1 0 0,0 0 0,-3 3 1,-7 7 396,0-1 1,-1-1-1,0 0 1,0 0 0,-21 10-1,27-16-479,-1 0-1,-1 0 0,1-1 1,0 0-1,-1 0 0,0-1 1,1 0-1,-1 0 0,0-1 1,0 0-1,-12-1 0,20 0-132,1-1-1,-1 1 0,0 0 0,1-1 1,-1 1-1,1-1 0,-1 1 1,1-1-1,-1 1 0,1-1 0,0 1 1,-1-1-1,1 1 0,0-1 1,-1 0-1,1 1 0,0-1 0,-1 0 1,1 1-1,0-1 0,0 0 1,0 1-1,0-1 0,0 0 1,0 1-1,0-1 0,0 0 0,0 1 1,0-1-1,0 0 0,0 1 1,1-2-1,-1-3-1269,0-20-6427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443"/>
    </inkml:context>
    <inkml:brush xml:id="br0">
      <inkml:brushProperty name="width" value="0.025" units="cm"/>
      <inkml:brushProperty name="height" value="0.025" units="cm"/>
    </inkml:brush>
  </inkml:definitions>
  <inkml:trace contextRef="#ctx0" brushRef="#br0">112 1 17040,'2'0'2659,"-2"2"-161,0 17-896,0 7-33,-6 9-384,-2 6 0,-1-1-544,2-3-321,-2-2-160,4-4-128,1-7 0,-1-1-192,1-8-897,-4-5-929,-3-5-1441,-5-5-1057,-5-4-3043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4.879"/>
    </inkml:context>
    <inkml:brush xml:id="br0">
      <inkml:brushProperty name="width" value="0.025" units="cm"/>
      <inkml:brushProperty name="height" value="0.025" units="cm"/>
    </inkml:brush>
  </inkml:definitions>
  <inkml:trace contextRef="#ctx0" brushRef="#br0">1 189 13581,'0'-10'2434,"0"4"-2003,0 0 1,0 0-1,0 0 0,1 1 0,0-1 0,0 0 1,0 1-1,1-1 0,0 0 0,0 1 1,0 0-1,1-1 0,-1 1 0,1 0 1,1 0-1,-1 1 0,8-8 0,1 2-14,1 2 0,1 0 0,-1 0 0,1 1 0,1 1 1,-1 0-1,1 1 0,0 1 0,0 0 0,1 1 0,-1 1 0,1 0 0,-1 1 0,1 1 0,19 2 0,-32-2-408,-1 0 0,1 0 0,0 0 1,0 1-1,0-1 0,0 1 0,0 0 0,0 0 0,-1 0 0,1 0 0,0 1 0,-1-1 0,1 1 0,-1-1 1,0 1-1,1 0 0,-1 0 0,0 0 0,0 0 0,0 0 0,0 1 0,-1-1 0,1 1 0,2 4 0,-3-3-3,0-1-1,0 1 0,-1 0 0,1 0 0,-1-1 1,0 1-1,0 0 0,0-1 0,-1 1 0,1 0 1,-1 0-1,0-1 0,0 1 0,0-1 0,0 1 0,-1-1 1,0 1-1,1-1 0,-5 5 0,-9 12 243,-2-2 1,0 0-1,-1-1 0,0-1 0,-2 0 1,0-2-1,-30 17 0,110-29-953,-47-3 507,1 0-1,0 1 0,0 1 1,-1 0-1,1 1 1,21 6-1,-31-6 180,1 0-1,-1 0 1,0 0-1,1 1 1,-1-1 0,0 1-1,0 0 1,0 0-1,-1 1 1,1-1 0,-1 1-1,0 0 1,0-1-1,0 1 1,-1 1 0,1-1-1,-1 0 1,0 1-1,0-1 1,0 1 0,-1 0-1,2 5 1,-2-3 76,1 0 1,-1 0-1,0 1 0,-1-1 1,1 0-1,-1 1 1,-1-1-1,0 1 0,0-1 1,0 0-1,-1 0 1,0 0-1,0 0 0,-1 0 1,0 0-1,0 0 1,-1-1-1,1 1 0,-1-1 1,-1 0-1,-9 10 0,8-10 14,-1 0 1,0 0-1,-1 0 0,0-1 0,1 0 0,-2-1 0,1 0 0,0 0 0,-1 0 0,0-1 0,1-1 0,-1 0 0,0 0 0,-1 0 0,1-1 0,0-1 0,-12 0 0,16-1-112,0 1 0,0-2 0,0 1 1,0-1-1,0 0 0,1 0 0,-1 0 0,1 0 0,-1-1 0,1 0 1,0 0-1,0 0 0,0 0 0,0-1 0,1 1 0,0-1 0,-6-8 1,6 8-65,1 1 0,-1-1 0,1 1 1,0-1-1,1 0 0,-1 1 0,1-1 1,-1 0-1,1 0 0,0 0 1,1 0-1,-1-1 0,1 1 0,-1 0 1,1 0-1,1 0 0,-1 0 0,0 0 1,1 0-1,0-1 0,0 1 0,3-7 1,0 7-618,-1 0 0,0 1 0,1 0-1,0 0 1,0 0 0,0 0 0,0 0 0,1 1 0,-1 0 0,0 0 0,1 0 0,0 0 0,0 1 0,-1 0 0,7-1 0,-2-1-655,31-8-4458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364"/>
    </inkml:context>
    <inkml:brush xml:id="br0">
      <inkml:brushProperty name="width" value="0.025" units="cm"/>
      <inkml:brushProperty name="height" value="0.025" units="cm"/>
    </inkml:brush>
  </inkml:definitions>
  <inkml:trace contextRef="#ctx0" brushRef="#br0">73 1 9321,'0'0'15070,"-7"9"-13581,-2 4-928,0 1 0,1 0 0,1 1-1,-9 23 1,12-29-360,1 1 0,1 0 0,-1 0-1,1-1 1,1 1 0,0 1 0,0-1 0,1 0 0,1 0-1,1 10 1,-2-18-188,1 0-1,-1-1 1,1 1 0,0-1-1,0 1 1,0-1 0,0 1-1,0-1 1,0 1-1,0-1 1,0 0 0,1 1-1,-1-1 1,0 0 0,1 0-1,-1 0 1,1 0-1,-1 0 1,1-1 0,-1 1-1,1 0 1,0-1 0,-1 1-1,1-1 1,0 0-1,0 1 1,-1-1 0,1 0-1,0 0 1,0 0-1,-1 0 1,1 0 0,0-1-1,0 1 1,-1 0 0,1-1-1,2-1 1,5 1 21,-2-2-1,1 1 1,0-1 0,0-1-1,-1 1 1,13-9 0,-2-2-37,-1-1 0,-1-1 1,0-1-1,-1 0 0,-1-1 1,0-1-1,-2 0 0,0 0 1,12-28-1,-41 126 526,16-76-511,-7 25 126,2 1 0,-5 35 0,10-58-126,0-1 1,1 1-1,0 0 1,0 0-1,0-1 0,1 1 1,-1 0-1,1-1 1,1 1-1,-1 0 1,1-1-1,0 1 0,0-1 1,1 0-1,-1 0 1,1 0-1,0 0 1,7 7-1,-8-9-12,1-1 0,0 0 0,0 0 0,0 0 0,0-1 0,0 1 0,1-1 0,-1 1 0,0-1 0,1 0 0,-1-1 0,1 1 0,-1 0 0,1-1 0,-1 0 0,1 0 0,-1 0 0,1 0 0,-1-1 0,1 1 0,-1-1 0,1 0 0,-1 0 0,0 0 0,1 0 0,-1-1 0,0 1 0,0-1 0,0 0 0,0 0 0,0 0 0,0 0 0,3-5 0,5-2 0,-1-1 0,0 0 0,-1-1 0,0 0 0,-1-1 0,0 1 0,6-15 0,-5 8 0,-1 0 0,-1 0 0,0-1 0,-2 0 0,0 0 0,-1 0 0,-1 0 0,0-1 0,-1-25 0,-2 44 1,-1 1-1,1-1 1,0 1 0,0-1-1,-1 1 1,1-1 0,0 1-1,0 0 1,-1-1 0,1 1-1,0-1 1,-1 1 0,1 0 0,-1-1-1,1 1 1,-1 0 0,1-1-1,-1 1 1,1 0 0,0 0-1,-1-1 1,1 1 0,-1 0-1,0 0 1,1 0 0,-1 0-1,1 0 1,-1 0 0,1 0-1,-1 0 1,1 0 0,-1 0-1,1 0 1,-1 0 0,1 0-1,-1 0 1,1 0 0,-1 0 0,1 1-1,-1-1 1,1 0 0,-1 0-1,1 1 1,-1-1 0,1 0-1,-1 1 1,1-1 0,0 0-1,-1 1 1,0 0 0,-23 18-175,17-2-2086,7-6-6343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5.878"/>
    </inkml:context>
    <inkml:brush xml:id="br0">
      <inkml:brushProperty name="width" value="0.025" units="cm"/>
      <inkml:brushProperty name="height" value="0.025" units="cm"/>
    </inkml:brush>
  </inkml:definitions>
  <inkml:trace contextRef="#ctx0" brushRef="#br0">323 7 14926,'0'0'12524,"-8"-2"-9700,-1 0-2668,0 1 0,0 0-1,0 1 1,0-1 0,0 2 0,-1-1 0,1 2-1,0-1 1,0 1 0,0 0 0,1 1 0,-1 0 0,1 0-1,-1 1 1,-13 8 0,6-3-156,0 1 0,0 0 0,-19 16 0,32-23 0,-1 0 0,1 0 0,0 0 0,0 1 0,0-1 0,0 1 0,0 0 0,1 0 0,0 0 0,0 0 0,0 0 0,0 0 0,1 0 0,-1 1 0,1-1 0,0 1 0,1-1 0,-1 1 0,1 6 0,0-9-20,1 0 0,-1 0 0,1 0 0,0 0-1,0-1 1,0 1 0,0 0 0,0-1 0,0 1 0,1-1 0,-1 1 0,0-1-1,1 0 1,-1 1 0,1-1 0,-1 0 0,1 0 0,0 0 0,0 0 0,-1 0-1,1 0 1,0-1 0,0 1 0,0-1 0,0 1 0,0-1 0,2 0-1,61 7-1070,-54-7 867,53 1-1303,-42-2 1453,-1 1 0,1 1 0,-1 1 1,0 0-1,35 10 0,-55-12 101,1 1 1,-1-1-1,0 0 0,0 1 1,0-1-1,0 1 0,1-1 1,-1 1-1,0-1 0,0 1 1,0 0-1,0 0 0,0-1 1,0 1-1,0 0 0,-1 0 1,1 0-1,0 0 0,0 0 1,-1 0-1,1 0 0,-1 0 1,1 1-1,-1-1 0,1 0 1,-1 0-1,0 0 0,1 2 1,-2-1 58,1 0 1,-1 0-1,1 0 1,-1 0-1,0 0 1,0 0 0,0 0-1,0 0 1,0 0-1,-1-1 1,1 1-1,0 0 1,-1-1-1,-2 3 1,-8 6 352,0-1 1,-1 0-1,-16 8 1,29-17-440,-149 75 0,126-65 0,-1-1 0,0-1 0,0-1 0,-39 5 0,63-12-37,0 1-1,-1-1 1,1 0 0,-1 0-1,1 0 1,0 0 0,-1 0-1,1 0 1,-1 0 0,1 0-1,-1 0 1,1 0 0,0 0-1,-1-1 1,1 1 0,-1 0-1,1 0 1,0 0 0,-1 0-1,1-1 1,0 1 0,-1 0-1,1 0 1,0-1 0,-1 1-1,1 0 1,0-1 0,-1 1-1,1 0 1,0-1 0,0 1-1,0 0 1,-1-1 0,1 1-1,0-1 1,0 1 0,0 0-1,0-1 1,0 0 0,3-17-6494,12-8-6008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8.708"/>
    </inkml:context>
    <inkml:brush xml:id="br0">
      <inkml:brushProperty name="width" value="0.025" units="cm"/>
      <inkml:brushProperty name="height" value="0.025" units="cm"/>
    </inkml:brush>
  </inkml:definitions>
  <inkml:trace contextRef="#ctx0" brushRef="#br0">33 1 16047,'-13'56'2176,"8"-38"-1476,0 1 0,2-1-1,0 1 1,0 36 0,2-53-673,1-1-1,0 1 1,0-1 0,0 1-1,0 0 1,1-1 0,-1 1-1,0-1 1,1 1 0,-1-1-1,1 1 1,0-1 0,-1 1-1,1-1 1,0 1 0,0-1-1,0 0 1,0 0 0,0 1-1,0-1 1,0 0 0,0 0-1,0 0 1,1 0 0,-1 0-1,0 0 1,1-1 0,-1 1-1,1 0 1,-1-1 0,1 1-1,-1-1 1,1 1 0,-1-1 0,1 0-1,-1 0 1,1 1 0,0-1-1,-1 0 1,1-1 0,-1 1-1,1 0 1,0 0 0,-1-1-1,1 1 1,-1-1 0,3 0-1,4-2 3,0 0 0,0 0 0,0-1-1,0 0 1,-1 0 0,1-1 0,10-9 0,-4 0-71,-1-1 0,0 0 0,-1-1 0,11-17 0,17-24 882,-38 85 2565,-10 30-1480,-1 33-428,9-89-1473,1-1 0,-1 0 0,0 0-1,0 0 1,0 0 0,1 1-1,-1-1 1,1 0 0,-1 0 0,1 0-1,-1 0 1,1 0 0,0 0-1,-1 0 1,1 0 0,0-1 0,0 1-1,0 0 1,-1 0 0,1-1-1,0 1 1,0 0 0,0-1 0,0 1-1,0-1 1,1 1 0,-1-1 0,0 1-1,0-1 1,0 0 0,0 0-1,0 0 1,1 1 0,-1-1 0,0 0-1,0 0 1,0-1 0,0 1-1,1 0 1,-1 0 0,0-1 0,0 1-1,0 0 1,2-2 0,5 0 24,-1 0 0,0 0 0,0-1 0,0 0 0,12-7 0,23-22 48,-33 24-115,-1 1 0,1 0 1,0 0-1,1 1 1,-1 0-1,1 1 0,0 0 1,1 0-1,17-4 1,-27 9-3,0 0 1,0 0 0,0 0 0,0 0-1,-1 0 1,1 0 0,0 0 0,0 0 0,0 1-1,0-1 1,-1 0 0,1 1 0,0-1-1,0 1 1,0-1 0,-1 1 0,1-1-1,0 1 1,-1-1 0,1 1 0,-1 0 0,1-1-1,-1 1 1,1 0 0,0 1 0,12 26-925,-12-24 480,0 0 1,1 0-1,-1 0 0,1-1 0,0 1 0,0-1 0,5 6 1,-4-7-462,1 0 1,0 0 0,1 0-1,-1 0 1,0-1-1,0 1 1,1-1 0,-1 0-1,1 0 1,-1-1-1,1 0 1,-1 1 0,1-1-1,4-1 1,-7 1 595,29 0-6044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064"/>
    </inkml:context>
    <inkml:brush xml:id="br0">
      <inkml:brushProperty name="width" value="0.025" units="cm"/>
      <inkml:brushProperty name="height" value="0.025" units="cm"/>
    </inkml:brush>
  </inkml:definitions>
  <inkml:trace contextRef="#ctx0" brushRef="#br0">112 224 10474,'0'0'15786,"-10"-3"-14035,6 2-1676,1 0 1,0 1 0,-1-1 0,1 1 0,0 0-1,-1-1 1,1 2 0,-1-1 0,1 0 0,0 1-1,-1-1 1,1 1 0,0 0 0,-1 0 0,1 0-1,0 1 1,-3 1 0,3 0 4,0-1-1,0 1 1,0 0 0,0 0-1,0 0 1,1 0-1,0 1 1,-1-1 0,1 1-1,1-1 1,-1 1 0,0 0-1,1 0 1,0 0-1,0 0 1,0 0 0,0 0-1,0 5 1,1-8-55,0 1 0,-1 0 0,1 0 1,0-1-1,0 1 0,0 0 0,0 0 0,0 0 1,1-1-1,-1 1 0,1 0 0,-1 0 0,1-1 1,-1 1-1,1 0 0,0-1 0,0 1 0,0-1 0,0 1 1,0-1-1,0 1 0,0-1 0,0 0 0,1 0 1,1 2-1,0-1-18,0-1 0,0 0 0,0 1-1,1-1 1,-1 0 0,0-1 0,1 1 0,-1-1 0,1 1 0,-1-1 0,1 0 0,4-1-1,6 0-46,1-2 0,-1 0-1,1 0 1,-1-1-1,18-8 1,-10 1-124,0-1 0,-1 0 0,0-2 0,-1-1 0,0 0 0,24-25 1,-34 30 123,0-1 1,-1 1-1,0-2 1,-1 1-1,0-1 1,-1 0-1,0-1 1,-1 0-1,0 0 1,-1 0-1,-1-1 1,4-20-1,-7 33 71,-1 0 0,0 0-1,1 0 1,-1 0-1,0 0 1,0 0 0,0 0-1,0 0 1,0 0-1,0 0 1,0-1 0,0 1-1,0 0 1,0 0-1,-1 0 1,1 0 0,0 0-1,-1 0 1,1 0-1,-1 0 1,1 0 0,-1 0-1,0 0 1,1 1-1,-2-3 1,0 3-1,1 0 0,0 0 0,0 0 0,0 0 0,0 0 0,-1 1 0,1-1 0,0 0 0,0 1 0,0-1 0,0 0 0,0 1 0,0-1 0,0 1 0,0 0 0,0-1 0,0 1 0,-2 1 0,-42 44 574,33-31-429,1 1-1,1 0 1,0 1-1,2 0 0,0 1 1,-7 21-1,13-35-200,1 1 0,0 0 0,0 0-1,1 0 1,-1 0 0,1 0 0,0 0 0,0 0 0,1 0-1,0 0 1,-1 0 0,4 7 0,-3-9-123,1 0-1,0 0 1,-1 0 0,1 0 0,1 0 0,-1-1-1,0 1 1,1-1 0,-1 0 0,1 0 0,-1 0-1,1 0 1,0 0 0,0 0 0,0-1 0,0 1-1,0-1 1,1 0 0,-1 0 0,5 1 0,34 4-6679,2-5-5605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392"/>
    </inkml:context>
    <inkml:brush xml:id="br0">
      <inkml:brushProperty name="width" value="0.025" units="cm"/>
      <inkml:brushProperty name="height" value="0.025" units="cm"/>
    </inkml:brush>
  </inkml:definitions>
  <inkml:trace contextRef="#ctx0" brushRef="#br0">0 1 11659,'0'0'-4997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39.724"/>
    </inkml:context>
    <inkml:brush xml:id="br0">
      <inkml:brushProperty name="width" value="0.025" units="cm"/>
      <inkml:brushProperty name="height" value="0.025" units="cm"/>
    </inkml:brush>
  </inkml:definitions>
  <inkml:trace contextRef="#ctx0" brushRef="#br0">3 34 14157,'0'0'6193,"0"11"-3743,-1 42-250,-1-8-1232,3 1-1,1-1 1,10 53-1,-12-93-896,1-1 0,1 0 0,-1 0 0,1 0 0,-1 0 1,1-1-1,0 1 0,0 0 0,1-1 0,-1 1 0,1-1 0,3 4 0,-4-5-27,0-1-1,0 0 0,0 0 1,0 1-1,1-1 0,-1-1 1,0 1-1,0 0 0,0 0 1,1-1-1,-1 1 0,0-1 1,1 0-1,-1 0 0,1 0 1,-1 0-1,0 0 0,1 0 1,-1-1-1,0 1 0,1-1 1,-1 1-1,4-3 1,6-2 100,-1-1 1,0 0 0,-1-1 0,0 0 0,0-1-1,0 0 1,15-17 0,56-72 629,-65 76-774,0-1 0,-2 0 0,0 0 0,-2-2 0,0 1 0,-2-2 0,11-34 0,-22 54-96,-4 10-204,-5 9-986,-11 36-4079,10-15-1692,6-8-1516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079"/>
    </inkml:context>
    <inkml:brush xml:id="br0">
      <inkml:brushProperty name="width" value="0.025" units="cm"/>
      <inkml:brushProperty name="height" value="0.025" units="cm"/>
    </inkml:brush>
  </inkml:definitions>
  <inkml:trace contextRef="#ctx0" brushRef="#br0">63 71 18481,'0'0'8910,"-8"10"-8579,5-6-339,-3 3 213,1 1 0,-1 0 0,1 0 0,1 0 0,0 0 1,0 1-1,0 0 0,1-1 0,0 1 0,1 1 0,0-1 1,-1 11-1,3-19-197,0-1 0,0 1 0,0 0 0,0 0 0,0 0 0,0 0 0,0 0 0,1 0 0,-1 0 1,0 0-1,1 0 0,-1 0 0,1-1 0,-1 1 0,0 0 0,1 0 0,0 0 0,-1-1 0,1 1 0,0 0 1,-1-1-1,1 1 0,0 0 0,-1-1 0,1 1 0,0-1 0,0 1 0,0-1 0,0 0 0,1 1 0,1 0 18,0-1 0,0 0-1,0 0 1,0 1 0,0-2 0,0 1-1,0 0 1,0-1 0,5-1-1,1 0 36,0-1-1,-1 0 1,0-1-1,1 1 1,14-11-1,-16 8-43,-1 0 0,1 0 0,-1 0 0,0-1 0,-1 0 0,0 0 0,0 0 1,0-1-1,-1 0 0,0 0 0,-1 0 0,1 0 0,-2 0 0,1-1 0,-1 1 0,0-1 0,-1 0 0,0 0 0,0-12 1,-1 19-16,0 1 1,0 0-1,0 0 1,0-1 0,-1 1-1,1 0 1,0 0 0,0-1-1,-1 1 1,1 0-1,-1 0 1,1 0 0,-1 0-1,0 0 1,1-1 0,-1 1-1,0 0 1,0 0-1,1 1 1,-1-1 0,0 0-1,0 0 1,0 0 0,0 1-1,0-1 1,0 0-1,0 1 1,-1-1 0,1 1-1,0-1 1,0 1 0,0 0-1,-1-1 1,1 1-1,0 0 1,0 0 0,-1 0-1,1 0 1,0 0 0,0 0-1,-2 1 1,1-1-9,0 0 0,0 1 1,1-1-1,-1 1 1,0 0-1,0 0 0,1 0 1,-1-1-1,0 1 0,1 1 1,-1-1-1,1 0 0,0 0 1,-1 1-1,1-1 0,0 0 1,0 1-1,0-1 0,0 1 1,0 0-1,0-1 0,0 1 1,0 0-1,1 0 0,-1-1 1,1 1-1,-1 3 1,1-4-54,-1 1 0,1-1 1,0 0-1,0 1 1,0-1-1,0 0 0,1 0 1,-1 1-1,0-1 1,0 0-1,1 0 0,-1 1 1,1-1-1,-1 0 1,1 0-1,-1 0 1,1 0-1,0 0 0,0 0 1,-1 0-1,1 0 1,0 0-1,0 0 0,0 0 1,0 0-1,0-1 1,0 1-1,2 0 1,0 1-232,1-1 1,-1-1 0,0 1 0,1 0 0,-1-1 0,1 0 0,-1 1 0,1-1 0,0-1-1,4 0 1,3-1-1156,0 0 0,0-1 0,0 0 0,0-1-1,-1 0 1,11-6 0,15-15-7833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068"/>
    </inkml:context>
    <inkml:brush xml:id="br0">
      <inkml:brushProperty name="width" value="0.025" units="cm"/>
      <inkml:brushProperty name="height" value="0.025" units="cm"/>
    </inkml:brush>
  </inkml:definitions>
  <inkml:trace contextRef="#ctx0" brushRef="#br0">0 0 15727,'0'0'14125,"61"30"-16399,-38-30-2627,-1 0-5220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468"/>
    </inkml:context>
    <inkml:brush xml:id="br0">
      <inkml:brushProperty name="width" value="0.025" units="cm"/>
      <inkml:brushProperty name="height" value="0.025" units="cm"/>
    </inkml:brush>
  </inkml:definitions>
  <inkml:trace contextRef="#ctx0" brushRef="#br0">109 0 20948,'0'0'3833,"-7"12"-2306,-11 26-810,2 1 1,2 0 0,1 1-1,2 0 1,1 1 0,3 0 0,1 0-1,0 78 1,6-117-828,-1 1 1,2-1-1,-1 0 1,0 0-1,0 1 1,1-1-1,-1 0 1,1 0-1,0 1 1,-1-1-1,1 0 1,0 0-1,3 3 1,-4-4-63,1 0 0,0-1 0,0 1 0,-1 0 0,1-1 1,0 1-1,0-1 0,0 1 0,0-1 0,-1 1 1,1-1-1,0 0 0,0 0 0,0 1 0,0-1 1,0 0-1,0 0 0,0 0 0,0 0 0,0 0 0,0 0 1,1 0-1,2-1-491,-1-1 0,0 1 1,0 0-1,0-1 0,0 1 0,0-1 1,0 0-1,0 0 0,-1 0 0,1-1 1,-1 1-1,0 0 0,1-1 0,-1 0 1,0 1-1,2-6 0,17-30-13847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0.810"/>
    </inkml:context>
    <inkml:brush xml:id="br0">
      <inkml:brushProperty name="width" value="0.025" units="cm"/>
      <inkml:brushProperty name="height" value="0.025" units="cm"/>
    </inkml:brush>
  </inkml:definitions>
  <inkml:trace contextRef="#ctx0" brushRef="#br0">127 1 18129,'0'0'4895,"-8"11"-2567,-9 16-1481,1 0-1,2 0 1,0 2-1,2 0 1,1 0-1,-13 57 1,14 16-637,10-95-209,-1 1 0,2 0 1,-1 0-1,1-1 0,0 1 0,0 0 1,1-1-1,0 1 0,1-1 1,5 12-1,-7-17 2,0-1 1,0 0 0,0 1-1,0-1 1,0 0 0,0 0-1,0 0 1,0 0 0,1 0-1,-1 0 1,0 0 0,1-1-1,-1 1 1,1 0 0,-1-1-1,1 1 1,-1-1 0,1 1-1,-1-1 1,1 0-1,-1 0 1,1 0 0,0 0-1,-1 0 1,1 0 0,-1 0-1,1 0 1,-1-1 0,1 1-1,-1 0 1,1-1 0,-1 1-1,1-1 1,-1 0 0,1 0-1,-1 1 1,0-1 0,1 0-1,1-2 1,5-4 25,0 1 1,-1-1-1,0-1 1,10-12-1,31-46-79,-3-3-1,42-89 0,-39 70-645,-46 85-63,2-5 1335,-5 7-2620,-16 10-11141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156"/>
    </inkml:context>
    <inkml:brush xml:id="br0">
      <inkml:brushProperty name="width" value="0.025" units="cm"/>
      <inkml:brushProperty name="height" value="0.025" units="cm"/>
    </inkml:brush>
  </inkml:definitions>
  <inkml:trace contextRef="#ctx0" brushRef="#br0">3 1 13293,'0'0'7559,"-2"50"-5285,2-39 320,18-6-608,7-5-961,2 0-672,5 0-514,1 0-3202,0-4-1954,-4-6-865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1.511"/>
    </inkml:context>
    <inkml:brush xml:id="br0">
      <inkml:brushProperty name="width" value="0.025" units="cm"/>
      <inkml:brushProperty name="height" value="0.025" units="cm"/>
    </inkml:brush>
  </inkml:definitions>
  <inkml:trace contextRef="#ctx0" brushRef="#br0">193 1 14253,'0'0'12017,"-12"0"-9769,1 0-2041,1 1 1,-1 0-1,1 1 1,0 0 0,0 1-1,0 0 1,-12 5 0,16-5-149,0 0 0,-1 0 1,1 1-1,0-1 0,1 1 1,-1 1-1,1-1 1,-1 1-1,1 0 0,1 0 1,-1 1-1,1-1 1,0 1-1,-4 7 0,8-13-102,-1 1-1,1 0 0,0-1 1,-1 1-1,1-1 1,0 1-1,-1 0 0,1 0 1,0-1-1,0 1 0,-1 0 1,1-1-1,0 1 0,0 0 1,0 0-1,0-1 0,0 1 1,0 0-1,0 0 0,0-1 1,1 1-1,-1 0 1,0-1-1,0 1 0,0 0 1,1-1-1,-1 1 0,0 0 1,1-1-1,-1 1 0,1 0 1,-1-1-1,1 1 0,-1-1 1,1 1-1,-1-1 0,1 1 1,0-1-1,-1 0 1,1 1-1,-1-1 0,1 0 1,0 1-1,-1-1 0,1 0 1,0 0-1,0 1 0,-1-1 1,2 0-1,44 0-3134,-30-1 2170,46 0-2337,-26-1 3202,42 4 1,-77-2 246,0 0 1,0 0 0,-1 0 0,1 0-1,0 0 1,0 0 0,0 1 0,0-1-1,-1 0 1,1 0 0,0 1 0,0-1-1,-1 0 1,1 1 0,0-1 0,0 1-1,-1-1 1,1 1 0,-1-1 0,1 1-1,0 0 1,-1-1 0,1 1 0,-1 0-1,1-1 1,-1 1 0,0 0 0,1 1-1,-1 0 95,0-1-1,0 1 1,0 0 0,0-1-1,0 1 1,-1 0-1,1-1 1,-1 1-1,1-1 1,-1 1-1,1-1 1,-1 1-1,-1 2 1,-3 3 420,0 0 1,-1 0 0,0 0-1,-9 8 1,2-3-367,-1 0 0,0-1 0,-1-1 0,0 0 0,-1-1 0,0-1 0,0-1 0,0 0 0,-22 6 0,12-13-2808,13-10-5385,5-14-10462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116"/>
    </inkml:context>
    <inkml:brush xml:id="br0">
      <inkml:brushProperty name="width" value="0.025" units="cm"/>
      <inkml:brushProperty name="height" value="0.025" units="cm"/>
    </inkml:brush>
  </inkml:definitions>
  <inkml:trace contextRef="#ctx0" brushRef="#br0">44 197 14157,'0'0'9935,"10"-9"-7848,5-5-905,2 0-1,0 1 0,27-16 0,-36 25-961,47-31 634,-53 33-867,0 0 0,1-1 0,-1 1 0,0 0 0,0-1 0,0 1 0,-1-1 0,1 1 0,-1-1 0,1 0 0,-1 0 0,0 0 0,0 0 0,0 0 0,0 0 0,-1 0 0,1 0 0,-1-3 0,0 5-10,0 0 0,0 0-1,0 0 1,0 0 0,0 1-1,0-1 1,-1 0 0,1 0-1,0 0 1,-1 0 0,1 1-1,0-1 1,-1 0-1,1 0 1,-1 1 0,0-1-1,1 0 1,-1 1 0,1-1-1,-1 1 1,0-1 0,0 1-1,1-1 1,-1 1 0,0-1-1,-1 1 1,-28-5-462,23 5 378,0 1 0,0 0 0,0 0 1,0 1-1,0 0 0,-10 4 0,8-1 65,1 1 0,-1 0-1,1 1 1,1-1 0,0 1-1,0 1 1,0 0 0,1 0-1,0 0 1,0 0-1,1 1 1,-8 18 0,6-12 44,1 1 1,1 1-1,0-1 0,1 1 1,1 0-1,-3 32 0,6-45-5,0 0-1,0 1 0,0-1 0,0 0 0,1 0 0,0 0 0,-1 0 1,1 1-1,1-1 0,-1 0 0,1-1 0,-1 1 0,1 0 0,0 0 1,1-1-1,-1 1 0,5 4 0,-4-5-2,1 0 1,0-1-1,1 1 0,-1-1 0,0 0 1,1 0-1,-1 0 0,1 0 1,0-1-1,0 0 0,-1 0 1,1 0-1,0-1 0,9 1 1,-2-2 5,-1 0 0,1 0 0,-1-1 1,1 0-1,-1-1 0,0-1 1,0 1-1,0-2 0,-1 1 1,0-2-1,1 1 0,-2-2 0,1 1 1,-1-1-1,0 0 0,0-1 1,8-9-1,-8 7 5,-1 0 1,1 0-1,-2 0 0,1-1 1,-2 0-1,1-1 0,-2 0 1,1 0-1,-2 0 0,1 0 1,-2-1-1,0 1 0,0-1 1,-1 0-1,0-14 0,-1 26-8,-1 1 0,0-1 0,0 0 0,0 1 0,0-1 0,0 0 0,0 1-1,0-1 1,0 0 0,0 1 0,0-1 0,0 0 0,-1 1 0,1-1 0,0 0 0,0 1-1,-1-1 1,1 0 0,0 1 0,-1-1 0,1 1 0,0-1 0,-1 1 0,1-1 0,-1 1 0,1-1-1,-1 1 1,1-1 0,-1 1 0,0 0 0,1-1 0,-1 1 0,1 0 0,-1 0 0,0-1-1,1 1 1,-1 0 0,0 0 0,1 0 0,-1 0 0,0 0 0,1 0 0,-1 0 0,0 0-1,1 0 1,-1 0 0,0 0 0,1 0 0,-1 0 0,0 0 0,0 1 0,-2 0-8,1 0 1,-1 1-1,1-1 0,-1 0 1,1 1-1,-1 0 1,1 0-1,0 0 1,0 0-1,0 0 1,-3 4-1,-3 7 220,0 1 0,1 0 0,1 0 0,0 0 1,1 1-1,0 0 0,1 0 0,1 0 0,1 0 0,0 0 0,0 17 0,2-30-183,0 0 0,0 0 0,0 0 0,0 0 1,0 0-1,1-1 0,-1 1 0,1 0 0,-1 0 0,1 0 0,0 0 0,0 0 0,0-1 0,0 1 0,0 0 1,0-1-1,0 1 0,0-1 0,1 1 0,-1-1 0,1 1 0,-1-1 0,3 1 0,-1 0-6,0-1-1,0 0 0,0 0 0,1 0 1,-1 0-1,0-1 0,1 1 0,-1-1 0,0 0 1,1 0-1,-1 0 0,6-1 0,3-1-51,1-1 0,0 0 0,-1-1 0,0-1 0,0 0 0,15-8-1,50-44-1211,-58 41 1173,0 1 0,25-13 0,-44 68 1459,0-38-1371,-1 0-1,1-1 1,0 1 0,0 0 0,0 0-1,0 0 1,0 0 0,0-1 0,0 1-1,1 0 1,-1 0 0,1 0-1,-1 0 1,1-1 0,0 1 0,0 0-1,-1-1 1,1 1 0,0-1-1,1 1 1,-1-1 0,0 1 0,0-1-1,1 0 1,-1 1 0,3 0-1,0 0-10,0-1 0,0 0 0,0-1 0,0 1 0,0-1 0,0 0 0,0 0 0,0 0 0,0-1 0,0 1 0,0-1 0,6-1 0,4-3-154,1 0 0,-1-1 0,0 0 0,15-9 0,-19 9-59,0 0 0,0 1 1,1 0-1,0 1 0,0 0 1,0 0-1,0 2 0,23-4 1,-33 6 199,-1 0 1,0 0-1,1 0 1,-1 0-1,0 0 1,1 0-1,-1 0 1,0 0-1,1 0 1,-1 0-1,0 0 1,0 0-1,1 1 0,-1-1 1,0 0-1,1 0 1,-1 0-1,0 0 1,0 1-1,1-1 1,-1 0-1,0 0 1,0 1-1,1-1 1,-1 0-1,0 0 1,0 1-1,0-1 1,0 0-1,1 0 1,-1 1-1,0-1 1,0 0-1,0 1 1,0-1-1,0 0 1,0 1-1,0 0 1,-5 14 1386,-6 0-2480,3-13-6592,7-6-326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444"/>
    </inkml:context>
    <inkml:brush xml:id="br0">
      <inkml:brushProperty name="width" value="0.025" units="cm"/>
      <inkml:brushProperty name="height" value="0.025" units="cm"/>
    </inkml:brush>
  </inkml:definitions>
  <inkml:trace contextRef="#ctx0" brushRef="#br0">1 0 20147,'0'0'3203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2.775"/>
    </inkml:context>
    <inkml:brush xml:id="br0">
      <inkml:brushProperty name="width" value="0.025" units="cm"/>
      <inkml:brushProperty name="height" value="0.025" units="cm"/>
    </inkml:brush>
  </inkml:definitions>
  <inkml:trace contextRef="#ctx0" brushRef="#br0">1 235 10858,'23'-57'6513,"59"-108"0,-82 165-6360,1-1 0,-1 0-1,0 1 1,0-1 0,1 0 0,-1 1 0,0-1-1,1 1 1,-1-1 0,1 0 0,-1 1-1,1-1 1,-1 1 0,1 0 0,-1-1 0,1 1-1,-1-1 1,1 1 0,0 0 0,-1-1 0,1 1-1,0 0 1,-1 0 0,1-1 0,0 1 0,-1 0-1,2 0 1,5 17 1350,-8 42-1309,0-51 168,-3 32-130,-14 62 0,11-70-215,1 0 1,2 0-1,-2 52 0,6-82-14,0 0-1,0 0 0,0 0 1,1 0-1,-1-1 0,0 1 0,1 0 1,-1 0-1,1 0 0,0 0 1,-1-1-1,1 1 0,0 0 0,0-1 1,0 1-1,0-1 0,0 1 0,1-1 1,-1 0-1,0 1 0,1-1 1,-1 0-1,1 0 0,-1 0 0,1 0 1,0 0-1,-1 0 0,1 0 1,0-1-1,0 1 0,-1 0 0,1-1 1,0 0-1,0 1 0,0-1 0,0 0 1,0 0-1,-1 0 0,1 0 1,0 0-1,0-1 0,0 1 0,2-1 1,4-1 29,1 0 1,-1-1 0,0 1 0,0-2-1,0 1 1,-1-1 0,1 0 0,9-8-1,2-2-25,-2-1 0,0 0 0,0-2 0,-2 0-1,0 0 1,-1-2 0,0 0 0,-2 0 0,0-1-1,10-26 1,-22 46-128,7-26-870,-7 26 751,0-1 1,0 1 0,0-1 0,1 1 0,-1-1 0,0 1 0,0-1-1,0 1 1,0-1 0,0 1 0,0-1 0,-1 1 0,1-1-1,0 1 1,0-1 0,0 1 0,0-1 0,-1 1 0,1-1-1,0 1 1,0 0 0,-1-1 0,1 1 0,0-1 0,-1 1 0,1-1-1,-14-1-6470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3.960"/>
    </inkml:context>
    <inkml:brush xml:id="br0">
      <inkml:brushProperty name="width" value="0.025" units="cm"/>
      <inkml:brushProperty name="height" value="0.025" units="cm"/>
    </inkml:brush>
  </inkml:definitions>
  <inkml:trace contextRef="#ctx0" brushRef="#br0">2 109 18546,'0'9'2001,"0"-6"-1944,-1-1 62,1 0 1,0 0 0,-1 0 0,1 0 0,0 0 0,0 0 0,1 0 0,-1 0 0,0 0 0,1 0 0,-1 0-1,1 0 1,0-1 0,-1 1 0,1 0 0,0 0 0,0 0 0,0-1 0,0 1 0,1 0 0,-1-1 0,0 1 0,1-1-1,-1 0 1,1 1 0,-1-1 0,1 0 0,0 0 0,-1 0 0,1 0 0,0 0 0,0 0 0,0-1 0,0 1-1,0-1 1,0 1 0,0-1 0,0 0 0,3 1 0,20 0-143,-1-1 0,1-1 0,0-2 0,-1 0-1,25-7 1,-25 4-1633,-2-1-1,1 0 0,-1-2 1,0-1-1,26-16 0,-42 22 902,-1 1 0,0-2 0,1 1-1,-2 0 1,1-1 0,4-6 0,-7 9 548,-1 0 0,1-1 0,-1 1 0,0 0 0,0-1 1,0 1-1,0 0 0,0-1 0,0 1 0,0-4 0,-5-14 1860,3 19-1380,0 0 0,0 0 0,0 0 0,0 0 1,0 0-1,0 0 0,0 1 0,0-1 1,-1 0-1,1 1 0,0-1 0,0 1 1,-1-1-1,1 1 0,0 0 0,0-1 0,-1 1 1,1 0-1,0 0 0,-1 0 0,1 0 1,0 0-1,-1 0 0,1 1 0,0-1 1,-1 0-1,1 1 0,0-1 0,0 1 0,-2 0 1,-37 19 3593,31-13-3418,1-1 1,0 1 0,1 1 0,-1-1 0,1 1 0,1 1 0,0-1-1,0 1 1,1 0 0,0 1 0,0-1 0,1 1 0,0 0-1,-4 18 1,8-27-420,0 0-1,0 0 0,0 0 1,0 0-1,0 0 0,0 1 1,0-1-1,0 0 0,0 0 1,1 0-1,-1 0 0,0 0 1,1 0-1,-1 0 0,1 0 1,-1 0-1,1 0 0,-1 0 1,1-1-1,0 1 0,0 0 1,-1 0-1,1 0 0,0-1 1,2 2-1,-1-1-12,1 1 0,-1-1 1,1-1-1,0 1 0,0 0 1,-1-1-1,1 1 0,0-1 0,0 0 1,3 0-1,6 0-15,0-2 0,0 1 0,22-7 0,-13 1-313,-1-1 0,0-2 0,0 0 0,23-15 1,-21 11 303,0 1 0,37-14 0,-59 27 44,1 0-1,-1 0 0,0 0 1,0-1-1,0 1 0,1 0 1,-1 0-1,0 0 0,0 0 1,0 0-1,1 0 0,-1 0 0,0 0 1,0 0-1,1 0 0,-1 0 1,0 0-1,0 0 0,0 0 1,1 0-1,-1 0 0,0 1 1,0-1-1,0 0 0,1 0 1,-1 0-1,0 0 0,0 0 1,0 0-1,0 1 0,0-1 0,1 0 1,-1 0-1,0 0 0,0 0 1,0 1-1,0-1 0,0 0 1,0 0-1,0 0 0,1 1 1,-2 12 643,-7 17-333,7-27-252,0 0-34,0-1 1,0 1-1,0 0 0,1 0 0,-1 0 0,1 0 1,0 0-1,0 0 0,0 0 0,0 3 0,0-5-40,1-1 0,-1 1 0,1 0 0,-1 0-1,1 0 1,0 0 0,-1 0 0,1-1 0,0 1 0,-1 0 0,1-1-1,0 1 1,0 0 0,0-1 0,-1 1 0,1-1 0,0 0-1,0 1 1,0-1 0,0 1 0,0-1 0,0 0 0,0 0-1,0 0 1,0 0 0,0 0 0,0 0 0,0 0 0,0 0-1,0 0 1,1 0 0,12-2-18,0-1 1,0 0-1,0-1 0,-1-1 0,1 0 0,-1-1 1,-1 0-1,17-11 0,45-19-1051,-64 32 891,-1 1 67,0-1 1,0 1-1,0 1 1,1 0-1,13-2 1,-23 4 92,0 0 0,0 0 0,1 0 1,-1 0-1,0 0 0,1 0 0,-1 0 0,0 0 1,1 0-1,-1 1 0,0-1 0,1 0 1,-1 0-1,0 0 0,0 0 0,1 0 1,-1 0-1,0 1 0,1-1 0,-1 0 1,0 0-1,0 0 0,1 1 0,-1-1 1,0 0-1,0 0 0,0 1 0,0-1 1,1 0-1,-1 1 0,0-1 0,0 0 1,0 0-1,0 1 0,0-1 0,0 0 0,0 1 1,0-1-1,0 0 0,0 1 1,-5 18 364,-16 18 229,19-34-606,-10 23 246,12-25-229,-1-1 0,1 0 0,0 1 0,0-1 1,0 0-1,0 1 0,0-1 0,0 0 0,0 1 1,0-1-1,0 1 0,0-1 0,0 0 0,1 1 1,-1-1-1,0 0 0,0 1 0,0-1 0,0 0 1,1 1-1,-1-1 0,0 0 0,0 1 0,0-1 1,1 0-1,-1 0 0,0 1 0,1-1 0,-1 0 1,0 0-1,1 0 0,-1 1 0,0-1 0,1 0 0,2 0 13,0 0-1,1 0 1,-1-1-1,0 1 1,0-1-1,0 0 1,0 0-1,0 0 1,0 0-1,0-1 1,0 1-1,3-3 1,35-21-156,-32 18 50,0 1 1,1 0-1,0 0 1,0 1-1,1 1 0,-1 0 1,18-5-1,-28 10 87,0-1-1,1 0 1,-1 1 0,0-1-1,1 1 1,-1-1-1,0 1 1,0-1-1,1 1 1,-1-1 0,0 1-1,0-1 1,0 1-1,0-1 1,1 1-1,-1-1 1,0 1 0,0-1-1,0 1 1,0-1-1,0 1 1,0-1 0,-1 1-1,1 0 1,0-1-1,0 1 1,0-1-1,0 1 1,-1-1 0,1 1-1,0-1 1,0 0-1,-1 1 1,1-1 0,-1 1-1,-8 21 161,8-20-150,0 0-1,0-1 1,0 1-1,0 0 1,0 0 0,1 0-1,-1 0 1,1 0-1,-1 0 1,1 0 0,0 0-1,0 0 1,-1 0 0,2 0-1,-1 2 1,0-3-7,1-1 0,-1 1 0,0-1 0,1 1 0,-1-1 0,1 1 0,-1-1 0,1 1 0,-1-1 0,1 1 0,-1-1 0,1 0 0,-1 1 0,1-1 0,-1 0 1,1 0-1,0 1 0,-1-1 0,1 0 0,0 0 0,-1 0 0,1 0 0,0 0 0,-1 0 0,1 0 0,0 0 0,-1 0 0,1 0 0,0 0 0,6-1-43,-1-1-1,0 0 0,0 0 1,0 0-1,0 0 0,0-1 1,0 0-1,5-4 0,33-28-1385,-6 5-1900,1 7-5087,-38 23 8299,-1 0 0,0 0 0,1 0 0,-1 0 0,0 0 0,1 0 0,-1 0 0,0 0 0,1 0 0,-1 0 0,0 1 0,1-1-1,-1 0 1,0 0 0,0 0 0,1 0 0,-1 0 0,0 1 0,1-1 0,-1 0 0,0 0 0,0 1 0,0-1 0,1 0 0,-1 0 0,0 1 0,0-1-1,0 0 1,1 1 0,-1-1 0,0 0 0,0 0 0,0 1 0,0-1 0,0 0 0,0 1 0,0-1 0,0 0 0,0 1 0,0-1 0,0 1 40,1 0 1,-1 0 0,0 0 0,0 0-1,1-1 1,-1 1 0,0 0 0,1 0-1,-1-1 1,1 1 0,-1 0 0,1 0 0,-1-1-1,1 1 1,0-1 0,-1 1 0,1 0-1,0-1 1,-1 0 0,1 1 0,0-1-1,0 1 1,0-1 0,-1 0 0,1 1 0,0-1-1,0 0 1,0 0 0,1 0 0,3 0 137,-1-1 0,1 0 1,0-1-1,0 1 0,-1-1 1,1 0-1,-1 0 0,1 0 1,-1-1-1,0 0 0,0 1 1,0-2-1,3-2 0,27-17 9640,-36 30-4362,-11 19-3401,9-22-1756,1 1 0,0-1 0,0 1 0,0 0 1,1 0-1,0 0 0,0 1 0,0-1 0,1 1 1,0-1-1,0 1 0,0-1 0,0 1 0,1 11 1,1-17-189,0 1 1,0 0-1,0-1 0,-1 1 1,1 0-1,0-1 1,0 1-1,0-1 1,0 1-1,0-1 1,0 0-1,0 0 1,0 1-1,0-1 1,1 0-1,-1 0 1,0 0-1,0 0 1,0 0-1,0 0 1,0 0-1,0 0 1,0 0-1,0-1 1,0 1-1,0 0 1,1-1-1,31-9-385,21-30-798,-45 32 931,0 1 1,1-1-1,0 2 1,0-1-1,1 1 1,11-4-1,-21 10 272,-1 0 0,0 0-1,0-1 1,1 1 0,-1 0 0,0 0 0,0 0 0,1 0-1,-1 0 1,0 0 0,0 0 0,0 0 0,1 0-1,-1 0 1,0 0 0,0 0 0,1 0 0,-1 0 0,0 0-1,0 0 1,1 0 0,-1 0 0,0 1 0,0-1-1,1 0 1,-1 0 0,0 0 0,0 0 0,0 0 0,1 1-1,-1-1 1,0 0 0,0 0 0,0 0 0,0 0-1,1 1 1,-1-1 0,0 0 0,0 0 0,0 1 0,-1 13 343,-12 22-179,10-28-75,2-7-89,1 0-1,-1 0 1,1 0-1,-1 1 1,1-1-1,0 0 1,-1 0 0,1 1-1,0-1 1,0 0-1,0 0 1,0 1-1,0-1 1,0 0-1,0 1 1,1-1-1,-1 0 1,0 0-1,1 1 1,-1-1-1,1 0 1,-1 0-1,2 2 1,-1-3-25,0 1 0,0-1 1,0 1-1,0-1 0,0 1 1,0-1-1,1 0 0,-1 0 0,0 0 1,0 1-1,0-1 0,1 0 0,-1-1 1,0 1-1,0 0 0,0 0 1,0 0-1,1-1 0,1 0 0,9-3-348,0-1 0,0-1-1,14-9 1,-22 13 165,22-15-1478,-19 12 1356,0-1 0,1 2 0,0-1 0,-1 1 0,1 0 0,1 1 0,-1 0 0,0 0 0,13-2 0,-21 5 374,1 0 0,-1 0 0,0 0 0,1 0 0,-1 0 0,0 0 0,0 0 0,1 1 0,-1-1 0,0 0 0,0 0 0,1 0 0,-1 0 0,0 0 0,0 0 0,1 0 0,-1 1 0,0-1 0,0 0 0,0 0 0,1 0 0,-1 0 1,0 1-1,0-1 0,0 0 0,0 0 0,1 1 0,-1-1 0,0 0 0,0 0 0,0 1 0,0-1 0,0 0 0,0 0 0,0 1 0,0-1 0,0 0 0,0 0 0,0 1 0,-3 16 1149,-14 18-693,15-31-431,1-2-131,-1 1 1,1 0 0,0 0-1,0 0 1,0-1 0,0 1-1,1 0 1,-1 0-1,1 0 1,0 0 0,0 1-1,0-1 1,0 0 0,0 3-1,1-6-153,-1 1-1,0 0 1,0-1-1,1 1 1,-1 0-1,0-1 1,1 1-1,-1-1 1,1 1-1,-1-1 1,1 1-1,-1-1 1,1 1-1,-1-1 1,1 1-1,-1-1 1,1 0-1,-1 1 1,1-1-1,0 0 1,-1 0-1,1 1 1,1-1-1,0 0-547,-1 0 0,1 0-1,0 0 1,0 0 0,0 0-1,0-1 1,0 1 0,0-1 0,0 1-1,0-1 1,0 0 0,1 0-1,16-12-11127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4.428"/>
    </inkml:context>
    <inkml:brush xml:id="br0">
      <inkml:brushProperty name="width" value="0.025" units="cm"/>
      <inkml:brushProperty name="height" value="0.025" units="cm"/>
    </inkml:brush>
  </inkml:definitions>
  <inkml:trace contextRef="#ctx0" brushRef="#br0">52 79 18417,'19'0'7075,"15"1"-2823,-3-6-5477,-30 4 1056,1 1 0,0-1 0,-1 0 0,1 1 0,-1-1 0,1 0 0,-1 0 0,0 0 0,1 0 0,-1 0 0,0-1 0,1 1 0,-1 0 0,0-1 0,0 1 0,0 0 0,0-1 0,-1 1 0,1-1 0,0 0 0,-1 1 0,1-1 0,-1 1 0,1-1 0,-1 0 0,0 0 0,1 1 0,-1-1 0,0 0 1,0 1-1,0-1 0,-1 0 0,1-1 0,-1 1 227,0 0 0,1 1 1,-1-1-1,0 1 1,0-1-1,0 1 0,0-1 1,0 1-1,0 0 1,-1-1-1,1 1 0,0 0 1,-1 0-1,1 0 1,-1 0-1,1 0 0,-1 1 1,1-1-1,-1 0 1,0 1-1,1-1 0,-1 1 1,0-1-1,0 1 1,1 0-1,-1 0 1,0 0-1,1 0 0,-3 0 1,-3-1 322,0 1 0,0 0 0,0 1 0,0-1 0,0 1 1,-9 3-1,12-2-181,0 0 1,0 1-1,0-1 1,0 1-1,0 0 1,1 0-1,-1 0 1,1 0-1,0 0 1,0 1-1,0 0 1,0 0-1,1-1 0,0 2 1,0-1-1,0 0 1,-3 9-1,4-11-179,1 0 0,-1-1 0,0 1 0,1 0 0,0 0 0,-1 0 0,1 0 0,0 0 0,0 1 0,0-1 0,0 0 0,1 0 0,-1 0 0,1 0 0,-1 0 0,1-1 0,-1 1 0,1 0 0,0 0 0,0 0 0,0 0 0,0-1 0,0 1 0,0 0 0,1-1 0,-1 1 0,1-1 0,-1 0 0,1 1 0,-1-1 0,1 0 0,0 0 0,-1 0 0,1 0 0,0 0-1,0 0 1,0-1 0,0 1 0,0 0 0,0-1 0,3 1 0,9 0-269,-1 0-1,1-1 1,-1-1 0,1 0-1,-1 0 1,0-1-1,0-1 1,1-1 0,-2 0-1,18-7 1,58-14-938,-87 24 1231,0 1-1,1-1 1,-1 1 0,0 0 0,0 0 0,1-1-1,-1 1 1,0 0 0,0 0 0,1 0-1,-1 1 1,0-1 0,0 0 0,1 0-1,-1 1 1,0-1 0,0 0 0,0 1-1,0 0 1,0-1 0,1 1 0,-1-1 0,1 3-1,2 22 2283,-2 2-2247,-1-26-99,-1 0 1,1 0-1,0 1 1,0-1-1,0 0 1,1 0-1,-1 0 1,0 0 0,0 0-1,1 0 1,-1 0-1,0 0 1,1-1-1,-1 1 1,1 0-1,-1-1 1,1 1 0,-1-1-1,1 0 1,-1 1-1,1-1 1,-1 0-1,1 0 1,0 0-1,1 0 1,47-1-924,-46 0 789,48-9-1520,-43 7 1513,1 1 0,-1 0 1,1 0-1,10 0 0,-19 3 225,0-1 0,0 1-1,-1-1 1,1 0 0,0 1 0,-1-1 0,1 1-1,0 0 1,-1-1 0,1 1 0,-1 0-1,1-1 1,-1 1 0,1 0 0,-1-1 0,1 1-1,-1 0 1,0 0 0,1 0 0,-1-1 0,0 1-1,0 0 1,0 0 0,1 0 0,-1 0-1,0-1 1,0 1 0,0 0 0,-1 1 0,2 39 552,-1-19-2836,4-14-4113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5.612"/>
    </inkml:context>
    <inkml:brush xml:id="br0">
      <inkml:brushProperty name="width" value="0.025" units="cm"/>
      <inkml:brushProperty name="height" value="0.025" units="cm"/>
    </inkml:brush>
  </inkml:definitions>
  <inkml:trace contextRef="#ctx0" brushRef="#br0">1 213 17649,'0'0'3395,"5"-10"-1703,0 1-1460,0 1 0,1 0 0,0 1 0,0-1-1,1 1 1,0 0 0,0 1 0,1-1 0,-1 1 0,2 1-1,-1 0 1,0 0 0,11-4 0,-4 1-48,0 0 0,1 2 0,0 0 1,1 0-1,-1 2 0,1 0 0,25-3 0,-41 7-189,0 0 0,-1 0 0,1 1 0,-1-1 0,1 0 0,-1 0 0,1 0 0,0 1 0,-1-1 0,1 0 0,-1 1 0,1-1 0,-1 0 1,0 1-1,1-1 0,-1 1 0,1-1 0,-1 0 0,0 1 0,1-1 0,-1 1 0,0-1 0,1 1 0,-1-1 0,0 1 0,0 0 0,0-1 0,1 1 0,-1-1 0,0 1 0,0 0 0,0-1 0,0 1 0,0-1 0,0 1 0,0-1 0,0 1 0,0 0 0,-1-1 0,1 1 0,0-1 0,0 1 0,0-1 0,-1 1 0,1-1 0,0 1 0,-1 0 0,-13 30 47,-21 19 374,-12 19 132,44-64-528,0 1-1,0-1 1,1 1-1,0 0 1,0 0 0,0 0-1,1 0 1,0 0-1,0 0 1,0 9 0,2-15-18,-1 1 0,0 0 0,1-1 1,-1 1-1,1-1 0,-1 1 0,1-1 0,-1 1 1,1-1-1,-1 1 0,1-1 0,0 1 1,-1-1-1,1 1 0,0-1 0,-1 0 1,1 1-1,0-1 0,-1 0 0,1 0 0,0 0 1,0 0-1,-1 0 0,1 1 0,0-1 1,0 0-1,-1-1 0,1 1 0,0 0 1,0 0-1,-1 0 0,1 0 0,0-1 0,0 1 1,0-1-1,31-7 233,-19 1-172,1 0 0,-1-1 0,-1-1 0,0 0 0,0 0 0,0-1 0,15-18 0,63-87 84,-90 115-158,0-1 1,0 1-1,1 0 1,-1 0-1,0-1 0,0 1 1,0 0-1,0-1 1,0 1-1,1 0 0,-1 0 1,0 0-1,0-1 1,0 1-1,1 0 1,-1 0-1,0 0 0,0-1 1,1 1-1,-1 0 1,0 0-1,0 0 1,1 0-1,-1 0 0,0 0 1,1-1-1,-1 1 1,0 0-1,1 0 0,-1 0 1,0 0-1,0 0 1,1 0-1,-1 0 1,0 0-1,1 1 0,-1-1 1,0 0-1,0 0 1,1 0-1,4 16-160,-3 45 243,-1-18-36,-1-41-10,1 0 1,-1 0-1,0 0 0,1 0 0,-1 0 0,1 0 0,-1 0 0,1 0 1,0-1-1,0 1 0,0 0 0,0 0 0,0-1 0,0 1 0,1 0 1,-1-1-1,0 1 0,1-1 0,-1 0 0,1 1 0,0-1 0,-1 0 0,1 0 1,0 0-1,0 0 0,0 0 0,0 0 0,0-1 0,0 1 0,0-1 1,0 1-1,0-1 0,0 0 0,0 0 0,0 0 0,0 0 0,0 0 1,0 0-1,0 0 0,0-1 0,0 1 0,2-2 0,5-1 64,0 0 0,-1 0 0,1-1 0,-1-1-1,0 1 1,0-1 0,-1-1 0,8-6 0,8-9 173,-1-1 0,19-24 0,-33 37-178,-1 0 1,-1-1-1,0 0 1,0 0-1,-1 0 1,0-1 0,-1 1-1,5-19 1,-11 18-144,-9 17-25,-8 17 21,15-16 61,0 1 1,1-1-1,0 1 0,0 0 1,0 0-1,1 0 0,1 0 1,-1 1-1,1 9 1,0-15 0,1 0 0,0-1 0,0 1 0,0-1 0,1 1 1,-1 0-1,1-1 0,-1 1 0,1-1 0,0 1 1,0-1-1,0 1 0,0-1 0,0 0 0,1 1 1,-1-1-1,1 0 0,-1 0 0,1 0 0,0 0 1,0 0-1,0-1 0,0 1 0,0 0 0,0-1 0,0 0 1,0 1-1,1-1 0,-1 0 0,1 0 0,-1 0 1,4 0-1,1 0 15,-1 0 0,1 0 0,0-1 0,0 0 0,0 0 0,0-1 0,0 0 0,-1 0 0,1-1 0,0 0 0,-1 0 0,1 0 0,-1-1 0,0 0 0,0 0 0,0-1 0,0 1 0,0-1 0,-1 0 0,0-1 0,0 0 0,0 0 0,0 0 0,-1 0 0,0 0 0,0-1 0,0 0 0,-1 0 0,0 0 0,0 0 0,0-1 0,-1 1 0,0-1 0,0 1 0,-1-1 0,2-13 0,-3 18-15,0 1 1,0-1-1,-1 0 1,1 1-1,0-1 1,-1 0-1,1 1 1,-1-1-1,1 1 1,-1-1-1,0 1 1,1-1-1,-1 1 1,0 0-1,0-1 1,0 1-1,0 0 1,0 0-1,0-1 1,-1 1-1,1 0 1,0 0-1,-1 0 1,1 1-1,-1-1 1,1 0-1,0 0 1,-1 1-1,0-1 1,1 1-1,-1-1 1,1 1-1,-1 0 1,0 0-1,1-1 1,-1 1-1,1 0 1,-1 1-1,0-1 1,-1 0-1,-2 1 0,0-1-1,0 1 1,0 0 0,0 0-1,0 1 1,1 0 0,-1-1 0,0 1-1,1 1 1,-1-1 0,1 1-1,-6 4 1,6-3 0,0 0 0,1 0 0,-1 1 0,1 0 0,0-1 0,0 1 0,0 0 0,1 0 0,0 1 0,0-1 0,-2 8 0,3-11 0,1 0 0,0-1 0,-1 1 0,1 0 0,0 0 0,0 0 0,0 0 0,0 0 0,1 0 0,-1-1 0,0 1 0,1 0 0,0 0 0,-1-1 0,1 1 0,0 0 0,0 0 0,0-1 0,0 1 0,0-1 0,0 1 0,0-1 0,0 0 0,1 1 0,-1-1 0,0 0 0,1 0 0,-1 0 0,1 0 0,0 0 0,-1 0 0,1 0 0,0 0 0,0-1 0,-1 1 0,1-1 0,2 1 0,37 7 0,0-3 0,75 2 0,-7-1 0,-41 1 0,-66-12 0,-1 0 0,-1 0 0,1 0 0,-1 0 0,0 0 0,0 0 0,-2-8 0,1 6 0,-1-1 0,-1 0 0,1 1 0,-1 0 0,-1 0 0,1 0 0,-1 0 0,-1 0 0,1 1 0,-6-6 0,-21-37 0,36 48-758,1 1 0,-1-1 0,0 1 0,1 0 0,-1 0 0,1 1 0,7 1 0,114 26-11820,-80-21 5147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8:39.403"/>
    </inkml:context>
    <inkml:brush xml:id="br0">
      <inkml:brushProperty name="width" value="0.025" units="cm"/>
      <inkml:brushProperty name="height" value="0.025" units="cm"/>
    </inkml:brush>
  </inkml:definitions>
  <inkml:trace contextRef="#ctx0" brushRef="#br0">1 26 22229,'0'0'8840,"74"-3"-10313,-44-2-2627,6 0-1537,-5-1-3396</inkml:trace>
  <inkml:trace contextRef="#ctx0" brushRef="#br0" timeOffset="1">280 17 16528,'0'0'8520,"0"-16"-26617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6.203"/>
    </inkml:context>
    <inkml:brush xml:id="br0">
      <inkml:brushProperty name="width" value="0.025" units="cm"/>
      <inkml:brushProperty name="height" value="0.025" units="cm"/>
    </inkml:brush>
  </inkml:definitions>
  <inkml:trace contextRef="#ctx0" brushRef="#br0">169 186 7559,'0'0'7645,"1"-10"-3503,3-30-597,-3 39-3437,-1 0 0,0-1 1,0 1-1,0 0 0,-1 0 0,1 0 0,0 0 0,0 0 1,-1-1-1,1 1 0,-1 0 0,1 0 0,-1 0 1,1 0-1,-1 0 0,1 0 0,-1 0 0,0 1 0,0-1 1,1 0-1,-1 0 0,0 0 0,0 1 0,0-1 1,0 0-1,0 1 0,0-1 0,0 1 0,0-1 0,0 1 1,0 0-1,0-1 0,0 1 0,-1 0 0,1 0 1,0-1-1,0 1 0,0 0 0,0 0 0,-2 1 0,-2-1-17,1 1 0,-1-1 0,1 1 0,0 0 0,-1 0-1,1 1 1,0-1 0,-7 4 0,3 1 41,0 0 0,0 0-1,1 1 1,0 0 0,0 0 0,0 1 0,1 0-1,1 0 1,-8 12 0,10-15-65,0 1 1,1-1-1,-1 0 0,1 1 1,0-1-1,0 1 0,1-1 1,-1 1-1,1 0 1,1 0-1,-1 0 0,1 0 1,0-1-1,0 1 0,1 0 1,0 0-1,2 8 0,-1-11-77,-1-1-1,1 1 1,0-1-1,0 0 0,0 0 1,0 0-1,1 0 1,-1 0-1,1 0 0,-1-1 1,1 1-1,-1-1 1,1 0-1,0 1 0,0-1 1,0 0-1,0-1 1,-1 1-1,1-1 0,0 1 1,0-1-1,0 0 1,0 0-1,0 0 0,0 0 1,0-1-1,4 0 1,3 0-5,0-1 0,-1 1 0,1-2 0,-1 1 0,0-1 0,0-1 0,13-6 0,-6-1-70,0 0 0,-1-1 0,-1-1 1,0-1-1,0 0 0,-1 0 0,17-27 0,-22 29 105,-1 0 0,0 0-1,0-1 1,-2 1-1,1-1 1,-2-1 0,0 1-1,0-1 1,-1 0 0,-1 1-1,1-18 1,-3 31-21,0-1 0,0 1 1,0-1-1,0 1 0,0-1 0,0 1 0,0-1 1,0 1-1,0-1 0,0 1 0,0-1 0,0 1 1,0-1-1,0 1 0,-1 0 0,1-1 1,0 1-1,0-1 0,-1 1 0,1-1 0,0 1 1,0 0-1,-1-1 0,1 1 0,0 0 1,-1-1-1,1 1 0,-1 0 0,1 0 0,0-1 1,-1 1-1,1 0 0,-1 0 0,1 0 0,-1-1 1,1 1-1,-1 0 0,-20 8 41,-15 25 78,28-21-45,0 1 0,1-1 0,1 1 1,0 0-1,0 1 0,1 0 0,1 0 0,0 0 0,1 0 1,1 0-1,-1 22 0,3-31-49,0 0 0,0 0 0,1 0 0,0 0 0,0 0 0,0 0-1,1 0 1,-1 0 0,1-1 0,0 1 0,1 0 0,-1-1 0,1 1 0,6 6 0,-6-7-46,2-1 0,-1 1-1,0-1 1,0 0 0,1-1 0,0 1 0,-1-1 0,1 0 0,0 0-1,0-1 1,0 1 0,1-1 0,-1 0 0,0-1 0,0 1-1,1-1 1,6 0 0,-5-1-8,0 0-1,1 0 1,-1-1 0,0 0-1,0 0 1,0 0 0,0-1-1,0 0 1,0 0 0,-1-1-1,0 0 1,0 0 0,9-8-1,-5 3 49,0 0 0,-1-1 0,0 0 0,-1 0 0,0-1 0,11-19 0,-12 8 222,-7 22-232,0 0 1,0-1-1,0 1 1,-1 0-1,1 0 1,0-1-1,0 1 0,-1 0 1,1 0-1,0 0 1,0 0-1,0-1 1,-1 1-1,1 0 1,0 0-1,-1 0 1,1 0-1,0 0 0,0 0 1,-1 0-1,1-1 1,0 1-1,-1 0 1,1 0-1,0 0 1,-1 0-1,1 0 1,0 1-1,0-1 0,-1 0 1,1 0-1,0 0 1,-1 0-1,1 0 1,0 0-1,0 0 1,-1 1-1,-2 0 33,-1 1 0,1 0 0,0 0 0,0 0-1,-1 0 1,1 0 0,1 1 0,-6 5 0,4-3 14,0 0 1,0 0-1,1 0 0,0 1 0,0 0 0,0-1 1,1 1-1,0 0 0,0 0 0,1 0 1,-1 1-1,0 10 0,2-14-34,0 0-1,0 0 1,1-1-1,-1 1 1,1 0 0,-1 0-1,1-1 1,0 1-1,0 0 1,0-1-1,0 1 1,1-1 0,-1 1-1,1-1 1,0 0-1,-1 1 1,1-1-1,0 0 1,0 0 0,0 0-1,1-1 1,-1 1-1,0 0 1,1-1 0,-1 0-1,1 1 1,-1-1-1,1 0 1,0 0-1,3 0 1,6 3-79,0-2 0,1 0 0,0 0-1,-1-1 1,1 0 0,0-1 0,0-1 0,-1 0 0,1-1-1,0 0 1,14-5 0,9-5-6,0-1-1,47-26 1,-89 76 955,6-32-1192,1 14-7176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072"/>
    </inkml:context>
    <inkml:brush xml:id="br0">
      <inkml:brushProperty name="width" value="0.025" units="cm"/>
      <inkml:brushProperty name="height" value="0.025" units="cm"/>
    </inkml:brush>
  </inkml:definitions>
  <inkml:trace contextRef="#ctx0" brushRef="#br0">290 360 20788,'0'0'731,"-7"-10"427,2 4-952,3 2-158,0 1-1,0-1 1,-1 1 0,0 0 0,1-1 0,-1 1 0,0 1 0,-1-1 0,1 0 0,0 1 0,-1-1 0,1 1 0,-1 0 0,0 0-1,0 1 1,0-1 0,0 1 0,-8-2 0,2 2 106,-1 1-1,1 0 0,0 0 1,-1 1-1,1 1 1,-1-1-1,1 2 1,0-1-1,0 2 1,0-1-1,-16 9 0,21-9-67,0 0 0,1 0 0,-1 0 0,1 1 0,-1 0 0,1 0 0,0 0 0,1 0-1,-1 1 1,1-1 0,-1 1 0,2 0 0,-1 0 0,0 0 0,1 0 0,0 1 0,0-1 0,1 1 0,-1-1-1,1 1 1,0-1 0,0 12 0,1-15-74,0 0-1,1 0 1,-1 0-1,0 0 1,1 0 0,0 0-1,-1 0 1,1 0-1,0 0 1,0 0 0,0-1-1,0 1 1,0 0-1,1 0 1,-1-1-1,0 1 1,1-1 0,-1 1-1,1-1 1,-1 0-1,1 1 1,0-1 0,0 0-1,0 0 1,-1 0-1,1-1 1,0 1-1,0 0 1,0-1 0,0 1-1,0-1 1,0 0-1,1 1 1,-1-1 0,0 0-1,0 0 1,3-1-1,5 1 15,0-1-1,0 0 1,0 0 0,0-1-1,0 0 1,17-7-1,-9 1-8,-1-2 0,0 1 0,-1-2 0,0 0 0,-1-1 0,27-27-1,-33 30-1,0 0 1,-1-1-1,0-1 0,0 1 0,-2-1 0,1 0 0,-1 0 0,-1-1 0,0 0 0,0 0 0,3-18 0,-8 28-16,1 1-1,-1-1 1,0 0-1,1 0 1,-1 1-1,0-1 1,0 0-1,-1 1 1,1-1 0,0 0-1,0 0 1,-1 1-1,1-1 1,-1 0-1,-1-2 1,2 3-2,-1 1 0,1 0 0,-1-1 0,1 1 1,-1 0-1,1-1 0,-1 1 0,1 0 0,-1-1 0,1 1 1,-1 0-1,0 0 0,1 0 0,-1 0 0,1 0 1,-1 0-1,1 0 0,-1 0 0,0 0 0,1 0 0,-1 0 1,1 0-1,-1 0 0,1 0 0,-1 0 0,0 0 1,1 1-1,-1-1 0,0 1 0,-1 0 14,0 0 0,-1 1 0,1-1 0,0 1 0,0 0 0,0-1 0,1 1 0,-1 0 0,0 0 0,1 0 0,-1 0 0,1 1 0,0-1 0,0 0 0,-1 1 0,2-1 0,-1 1 0,0-1 0,0 3 0,0-2 25,1 0 0,0-1 0,-1 1 0,1 0 0,0-1 0,0 1 0,1-1 0,-1 1 0,1 0 0,-1-1 0,1 1 0,0-1 0,0 1 0,0-1 0,0 1 0,0-1 0,0 0 0,1 0 0,-1 1 0,1-1 0,3 3 0,-2-3-6,1 0 0,-1 0 0,1 0-1,-1 0 1,1-1 0,-1 1 0,1-1 0,0 0 0,0 0 0,0-1 0,0 1-1,-1-1 1,7 0 0,2 0 5,1-1 1,0 0-1,0-2 0,0 1 0,-1-1 1,1-1-1,-1 0 0,15-8 0,-10 3-8,0-2-1,-1 1 1,0-2 0,0 0-1,-1-1 1,19-22 0,-27 27-27,0 0 0,-1-1 0,0 0 0,0 0 0,-1 0 0,0-1 0,-1 1 0,0-1 0,0 0 0,-1 0 0,-1-1 0,1 1 0,0-16 0,-3 25-22,0 0 0,0 0 0,0 0 0,0 0 0,0 0 0,0 0 0,0 0 0,0 0 0,0 0-1,0 0 1,-1 0 0,1 0 0,-1 0 0,1 0 0,0 0 0,-1 0 0,0 0 0,1 0 0,-2-1 0,1 1 8,1 1 1,-1 0-1,0 0 1,1-1-1,-1 1 1,0 0-1,0 0 1,1 0-1,-1 0 1,0 0-1,1 0 1,-1 0-1,0 0 1,0 0-1,1 0 0,-1 0 1,0 0-1,1 1 1,-1-1-1,0 0 1,0 1-1,-3 1-1,0 0 0,1 1 0,-1-1 0,1 1-1,-1 0 1,1 0 0,0 0 0,-4 5 0,-12 22 140,1 0 0,1 1 0,1 1 0,2 1 1,2 0-1,-16 61 0,17-42 102,3 1-1,1 0 1,2 98 0,7-127-214,1 0 1,1-1 0,1 1 0,9 23 0,-8-25-2,0-1-1,-1 1 1,-1 0 0,2 35 0,-6-57 2,0 1 0,0-1 1,0 1-1,0-1 0,0 1 1,0-1-1,0 1 0,0-1 1,-1 1-1,1-1 0,0 0 1,0 1-1,0-1 0,-1 1 1,1-1-1,0 1 0,0-1 1,-1 0-1,1 1 0,0-1 1,-1 0-1,1 1 1,0-1-1,-1 0 0,1 0 1,-1 1-1,1-1 0,0 0 1,-1 0-1,1 0 0,-1 1 1,1-1-1,-1 0 0,1 0 1,-1 0-1,1 0 0,-1 0 1,1 0-1,-1 0 0,1 0 1,0 0-1,-1 0 0,1 0 1,-1 0-1,1-1 0,-1 1 1,1 0-1,-1 0 0,1 0 1,0-1-1,-1 1 0,0-1 1,-23-16 565,15 4-575,1-1 1,0 0 0,1-1 0,0 1 0,1-1 0,1-1 0,-5-25-1,2 3-8,3-1 0,-2-39 0,7 67 3,-1-1 0,1 0 0,1 0 0,1 0 0,-1 0 0,2 1 0,-1-1 0,2 1 0,5-15 0,-5 20 0,-1 0 0,1 0 0,0 0 0,0 1 0,1-1 0,-1 1 0,1 1 0,0-1 0,1 0 0,-1 1 0,1 0 0,0 1 0,0-1 0,0 1 0,0 0 0,0 1 0,10-3 0,18-4-1272,0 2 0,0 2 0,36-1 0,15-3-4680,-12-2-7639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7.600"/>
    </inkml:context>
    <inkml:brush xml:id="br0">
      <inkml:brushProperty name="width" value="0.025" units="cm"/>
      <inkml:brushProperty name="height" value="0.025" units="cm"/>
    </inkml:brush>
  </inkml:definitions>
  <inkml:trace contextRef="#ctx0" brushRef="#br0">190 0 20275,'0'0'5664,"0"11"-3438,-17 178 1339,-2 6-2768,24-51-267,-1-26-5000,-4-118 4371,0 0 0,0 1 0,0-1 0,-1 0-1,1 0 1,0 1 0,0-1 0,0 0 0,-1 0 0,1 0 0,0 1-1,0-1 1,-1 0 0,1 0 0,0 0 0,-1 0 0,1 0 0,0 0 0,0 1-1,-1-1 1,1 0 0,0 0 0,-1 0 0,1 0 0,0 0 0,0 0-1,-1 0 1,1 0 0,0 0 0,-1 0 0,1 0 0,0-1 0,-1 1-1,1 0 1,0 0 0,0 0 0,-1 0 0,1 0 0,0-1 0,0 1 0,-1 0-1,1 0 1,0 0 0,0-1 0,0 1 0,-1 0 0,1 0 0,0-1-1,0 1 1,0 0 0,0 0 0,-1-1 0,-14-12-1619,-5-11 970,2-1-1,-31-55 0,41 65 1406,1 0 1,0-1-1,1 1 0,1-1 0,1-1 0,0 1 0,-2-22 0,6 34-480,0 1 0,0-1 1,1 0-1,0 0 0,-1 0 0,1 1 0,1-1 1,-1 0-1,0 1 0,1-1 0,0 1 0,0 0 1,0-1-1,0 1 0,0 0 0,1 0 0,-1 0 1,1 1-1,0-1 0,0 1 0,0-1 0,0 1 1,0 0-1,1 0 0,-1 0 0,1 1 0,-1-1 1,8-1-1,11-4 55,-1 1 1,1 1 0,40-4-1,-49 8-215,72-8-142,34-5-4832,-54 3-3601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8.810"/>
    </inkml:context>
    <inkml:brush xml:id="br0">
      <inkml:brushProperty name="width" value="0.025" units="cm"/>
      <inkml:brushProperty name="height" value="0.025" units="cm"/>
    </inkml:brush>
  </inkml:definitions>
  <inkml:trace contextRef="#ctx0" brushRef="#br0">258 86 14510,'-13'-31'2925,"11"25"-2247,0 0 0,0 0 0,-1 0 0,1 1 0,-1-1 0,-7-8 0,9 13-573,0 1-1,0-1 1,0 0-1,0 1 1,0 0-1,0-1 1,0 1-1,0-1 1,0 1-1,0 0 1,-1 0-1,1 0 1,0 0 0,0 0-1,0 0 1,0 0-1,-1 0 1,1 0-1,0 0 1,0 0-1,0 1 1,0-1-1,0 1 1,0-1-1,0 1 1,0-1 0,0 1-1,0-1 1,0 1-1,0 0 1,0 0-1,0-1 1,-1 2-1,-31 33-349,28-29 555,-13 15-236,0 0 0,2 2-1,-14 25 1,25-40-76,1 1 0,-1 0 1,2 0-1,-1 0 0,1 0 1,1 1-1,0-1 0,0 1 0,1 0 1,0-1-1,1 1 0,0 11 1,1-19-13,0 0 0,-1 0 0,1-1 0,0 1 1,0-1-1,0 1 0,0 0 0,0-1 0,0 0 1,1 1-1,-1-1 0,0 0 0,1 1 0,-1-1 1,1 0-1,-1 0 0,1 0 0,0-1 0,-1 1 0,1 0 1,0 0-1,-1-1 0,1 1 0,0-1 0,0 0 1,0 0-1,0 1 0,-1-1 0,1 0 0,0 0 1,0-1-1,0 1 0,2-1 0,7 0-117,0 0-1,-1-1 1,1 0 0,16-6-1,3-4-350,-22 8 335,1 0 0,0 0 0,0 1 0,0 0 0,1 0 1,-1 1-1,1 1 0,-1-1 0,1 2 0,14-1 0,-23 2 177,0-1-1,-1 1 1,1 0 0,0-1-1,0 1 1,0-1-1,0 1 1,-1 0-1,1 0 1,0-1-1,-1 1 1,1 0 0,-1 0-1,1 0 1,-1 0-1,1 0 1,-1 0-1,1 0 1,-1 0-1,0 0 1,0 0 0,1 0-1,-1 0 1,0 0-1,0 0 1,0 0-1,0 0 1,0 0 0,0 0-1,-1 0 1,1 0-1,0 0 1,0 0-1,-1 0 1,1 0-1,-1 0 1,0 2 0,-18 38 1633,4-21-1069,-1-1 1,0-1-1,-2 0 1,0-1-1,-1-1 1,0 0-1,-2-2 1,0 0-1,0-2 1,-42 18-1,61-29-565,0 0 0,0 0 0,0-1 0,0 1 0,0-1 0,0 0 0,0 1 0,0-1 0,0 0 0,-1 0 0,1 0 0,0-1 0,-4 0-1,6 1-69,-1 0-1,0-1 1,1 1-1,-1-1 0,0 1 1,1-1-1,-1 1 1,0-1-1,1 1 0,-1-1 1,1 0-1,-1 1 1,1-1-1,0 0 0,-1 1 1,1-1-1,0 0 1,-1 0-1,1 1 0,0-1 1,0 0-1,-1 0 1,1 0-1,0 0 0,0-4-346,1 1-1,-1 0 0,1-1 0,0 1 0,0 0 0,0 0 1,1 0-1,0 0 0,-1 0 0,1 0 0,4-6 0,6-7-2656,1 1-1,0 0 1,16-15-1,14-8-10428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49.562"/>
    </inkml:context>
    <inkml:brush xml:id="br0">
      <inkml:brushProperty name="width" value="0.025" units="cm"/>
      <inkml:brushProperty name="height" value="0.025" units="cm"/>
    </inkml:brush>
  </inkml:definitions>
  <inkml:trace contextRef="#ctx0" brushRef="#br0">99 1 17873,'0'0'1399,"-9"3"-108,4-2-1183,0 1 0,0 0 0,0 0-1,0 1 1,1 0 0,-1-1 0,1 1 0,0 1-1,0-1 1,0 1 0,0-1 0,0 1-1,1 0 1,0 0 0,-1 1 0,2-1-1,-1 1 1,0 0 0,1-1 0,0 1-1,0 0 1,1 0 0,-1 0 0,1 1-1,0-1 1,0 9 0,0-12-50,1 1-1,0-1 1,0 0 0,0 0 0,0 0 0,0 0 0,1 1-1,-1-1 1,1 0 0,-1 0 0,1 0 0,0 0-1,0 0 1,0 0 0,0 0 0,0 0 0,3 2-1,-2-3 1,-1 0 0,2 0-1,-1 0 1,0 0 0,0 0-1,0-1 1,0 1-1,0-1 1,1 1 0,-1-1-1,0 0 1,0 0 0,1 0-1,-1 0 1,0-1-1,0 1 1,0 0 0,3-2-1,2 0-45,1-1-1,-1 0 0,0 0 1,0 0-1,-1-1 0,1 0 1,-1-1-1,0 1 0,0-1 1,0 0-1,0-1 0,5-7 1,-6 8-67,0-1 1,-1 0 0,1 0-1,-1 0 1,-1 0-1,1 0 1,-1-1 0,0 0-1,-1 1 1,1-1-1,-1 0 1,-1 0 0,2-10-1,-27 64-174,8 3 1148,1 2 0,3 0 0,-11 102 0,12 164 1736,14-149-2367,-10-222 1095,9 20-1698,0 0-1,3 0 1,0 0-1,18-54 1,-1 23-578,39-80 0,-50 118 873,2 1-1,1 0 1,0 2 0,2-1-1,1 2 1,1 0 0,1 1 0,1 1-1,37-29 1,-27 35-75,-29 14 90,-1-1 0,1 1 0,0 1-1,-1-1 1,1 0 0,0 0 0,-1 0-1,1 0 1,0 0 0,-1 0 0,1 1-1,-1-1 1,1 0 0,0 1 0,-1-1-1,1 0 1,-1 1 0,1-1 0,-1 1-1,1-1 1,-1 1 0,1-1 0,-1 1-1,0-1 1,1 1 0,-1-1 0,0 1-1,1 0 1,-1-1 0,0 1 0,0-1-1,1 1 1,-1 0 0,0-1 0,0 1-1,0 0 1,0-1 0,0 1 0,0 0-1,0-1 1,0 1 0,-1 1 0,1 9 152,-1 1 1,-1 0-1,0 0 1,-1-1-1,0 1 1,-1-1-1,0 0 1,-6 12-1,3-7 398,0 1 0,-6 30 0,12-47-541,1 1 0,0-1-1,0 1 1,-1 0 0,1-1-1,0 1 1,0 0 0,0 0-1,0-1 1,0 1 0,0 0-1,0-1 1,0 1 0,0 0-1,0-1 1,1 1 0,-1 0-1,0-1 1,0 1 0,1 0-1,-1-1 1,0 1 0,1-1-1,-1 1 1,0-1 0,1 1-1,-1-1 1,1 1-1,-1-1 1,1 1 0,0 0-1,21-4-150,23-25-506,-26 10 119,-1-2-1,0 0 1,-1-2-1,-2 1 1,23-41 0,-30 48 745,-9 17-116,0 1-1,1-1 0,-1 1 1,1 0-1,0-1 1,0 1-1,0 0 0,2 7 1,-1 13 123,-7 15 19,3-30-290,1 1 1,1 0 0,0 0-1,0-1 1,1 1-1,0 0 1,1 0 0,3 18-1,-4-27-125,1 0-1,-1-1 1,0 1-1,1-1 1,-1 1 0,1 0-1,-1-1 1,1 1-1,-1-1 1,1 0-1,-1 1 1,1-1 0,0 1-1,-1-1 1,1 0-1,0 1 1,-1-1 0,1 0-1,0 0 1,-1 0-1,1 1 1,0-1-1,-1 0 1,1 0 0,0 0-1,0 0 1,-1 0-1,1 0 1,0 0 0,-1-1-1,1 1 1,0 0-1,-1 0 1,2-1-1,23-11-7226,-2-10-3170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0.154"/>
    </inkml:context>
    <inkml:brush xml:id="br0">
      <inkml:brushProperty name="width" value="0.025" units="cm"/>
      <inkml:brushProperty name="height" value="0.025" units="cm"/>
    </inkml:brush>
  </inkml:definitions>
  <inkml:trace contextRef="#ctx0" brushRef="#br0">150 0 18706,'-9'6'1735,"-6"4"-838,1 0 0,0 2 0,1-1-1,0 1 1,-12 15 0,20-21-701,0 1 0,1-1 0,-1 1 0,1 0-1,0 0 1,1 0 0,0 1 0,0-1 0,1 1 0,-1-1-1,2 1 1,-1 0 0,1 0 0,0 0 0,1 11-1,0-16-190,1-1-1,0 0 0,-1 0 0,1 0 0,0 1 0,0-1 1,0 0-1,0 0 0,1 0 0,-1-1 0,0 1 0,1 0 1,0 0-1,-1-1 0,1 1 0,0-1 0,0 1 0,0-1 1,0 0-1,0 0 0,0 0 0,0 0 0,0 0 0,0 0 1,0 0-1,1-1 0,-1 1 0,0-1 0,1 0 0,-1 0 1,0 0-1,1 0 0,3 0 0,2 0-12,1-1 0,-1 1 0,1-1 0,-1-1 0,0 1 0,0-1 0,0-1 0,11-4 0,-10 2 42,-1 0 0,0 0 0,0-1 0,0 0 0,-1 0 1,0-1-1,0 0 0,0 0 0,-1-1 0,0 0 0,-1 0 0,0 0 0,0-1 0,-1 1 1,0-1-1,0 0 0,-1 0 0,0-1 0,-1 1 0,0-1 0,0 1 0,0-18 1,-2 26-23,0 1 0,0 0 1,0 0-1,-1 0 1,1-1-1,0 1 1,0 0-1,0 0 1,0 0-1,0 0 0,0-1 1,-1 1-1,1 0 1,0 0-1,0 0 1,0 0-1,0 0 1,-1 0-1,1-1 0,0 1 1,0 0-1,0 0 1,-1 0-1,1 0 1,0 0-1,0 0 0,0 0 1,-1 0-1,1 0 1,0 0-1,0 0 1,-1 0-1,1 0 1,0 0-1,0 0 0,0 0 1,-1 0-1,1 0 1,0 0-1,0 0 1,0 0-1,-1 1 1,1-1-1,0 0 0,0 0 1,0 0-1,0 0 1,-1 0-1,1 1 1,0-1-1,0 0 1,0 0-1,0 0 0,0 0 1,-1 1-1,-10 8-63,6-2 56,0 0 0,0 1 0,0-1 0,1 1 0,1-1 0,-1 1 0,1 0 0,1 1 0,-1-1-1,1 0 1,-1 17 0,3-24-5,0 0 0,0 0 0,1-1 0,-1 1 0,0 0 0,1-1-1,-1 1 1,1 0 0,-1-1 0,1 1 0,-1 0 0,1-1 0,-1 1 0,1-1 0,-1 1 0,1-1-1,0 1 1,-1-1 0,1 1 0,0-1 0,-1 0 0,1 1 0,0-1 0,0 0 0,-1 0 0,1 0-1,0 1 1,0-1 0,0 0 0,-1 0 0,1 0 0,0 0 0,0 0 0,0-1 0,-1 1-1,1 0 1,0 0 0,1-1 0,34-8-108,42-38-895,-66 39 986,0-1 0,0 1 1,1 1-1,0 0 0,0 1 1,1 1-1,-1 0 1,28-6-1,-40 11 47,-1 0 0,1 0 0,0 0 0,-1 0 0,1 0 1,0 0-1,-1 0 0,1 0 0,0 0 0,-1 1 0,1-1 0,-1 0 0,1 0 0,0 1 0,-1-1 1,1 0-1,-1 1 0,1-1 0,-1 1 0,1-1 0,-1 1 0,1-1 0,-1 1 0,0-1 0,1 1 1,-1-1-1,0 1 0,1-1 0,-1 2 0,4 24 731,-12 26 335,6-44-969,0-1-37,0 0 0,0-1 1,1 1-1,0 0 0,1 0 0,0 10 0,1-16-90,-1 0 0,1 0 0,0 0 0,-1 0 0,1 0 0,0 0 0,0-1 0,0 1 0,0 0 0,0 0 0,0-1 0,0 1 0,0-1 0,0 1 0,0-1 0,0 0 0,0 1 0,1-1 0,-1 0 0,0 0 0,0 0 0,0 1 0,0-1 0,1 0 0,-1-1 0,0 1 0,0 0 0,0 0 0,0 0 0,0-1 0,1 1 0,-1-1 0,2 0 0,42-14 0,-12-4-604,-2-2 0,35-29 0,32-20-579,-98 69 1214,0 1 0,0 0 0,0 0 0,1 0 0,-1 0 0,0-1 1,0 1-1,0 0 0,0 0 0,1 0 0,-1 0 0,0 0 0,0 0 0,0 0 0,1-1 0,-1 1 0,0 0 0,0 0 0,1 0 0,-1 0 0,0 0 0,0 0 0,0 0 0,1 0 0,-1 0 1,0 0-1,0 0 0,1 0 0,-1 0 0,0 0 0,0 1 0,0-1 0,1 0 0,-1 0 0,0 0 0,0 0 0,0 0 0,1 0 0,-1 0 0,0 1 0,0-1 0,0 0 0,0 0 0,1 0 1,-1 0-1,0 1 0,0-1 0,0 0 0,0 0 0,0 1 0,-2 17 575,-13 27-493,12-39 24,2-3-164,-13 41 689,14-41-786,-1 0-1,0-1 0,1 1 0,-1 0 1,1 0-1,0 0 0,0 0 1,0-1-1,1 1 0,-1 0 1,0 0-1,1 0 0,1 3 0,3-7-4914,4-6-5328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213"/>
    </inkml:context>
    <inkml:brush xml:id="br0">
      <inkml:brushProperty name="width" value="0.025" units="cm"/>
      <inkml:brushProperty name="height" value="0.025" units="cm"/>
    </inkml:brush>
  </inkml:definitions>
  <inkml:trace contextRef="#ctx0" brushRef="#br0">58 51 22389,'0'0'5766,"3"8"-5329,-2-6-428,-1 1-1,1-1 0,0 0 1,0 0-1,1 1 0,-1-1 0,0 0 1,1 0-1,-1 0 0,1-1 1,0 1-1,0 0 0,0 0 1,0-1-1,0 0 0,0 1 0,0-1 1,0 0-1,0 0 0,4 2 1,-1-3 4,-1 1 0,1-1 0,-1 1 0,1-1 0,-1 0 0,1-1 0,-1 1 0,1-1 1,-1 0-1,1 0 0,-1-1 0,0 1 0,7-4 0,62-37-1006,-70 86-1644,-4 32 3253,-13 79 0,6-97 877,-4 0 1,-2 0 0,-39 102 0,26-111-1242,26-48-252,1 0-1,-1 0 1,1 0 0,-1 0 0,0 0-1,0 0 1,0 0 0,0 0-1,0 0 1,0-1 0,0 1-1,0 0 1,0-1 0,0 1 0,0 0-1,0-1 1,0 1 0,0-1-1,-1 0 1,1 1 0,0-1 0,0 0-1,-1 0 1,1 0 0,0 0-1,0 0 1,-1 0 0,1 0 0,0 0-1,0 0 1,0-1 0,-1 1-1,1-1 1,0 1 0,0-1-1,0 1 1,0-1 0,0 1 0,0-1-1,-2-1 1,-3-5 0,0 0 0,1-1 0,-1 1 0,2-1 0,-1 0 0,1 0 0,1 0 0,-1-1 0,1 1 0,-2-12 0,-1-4 0,2-1 0,-3-38 0,6 47-59,2 0-1,0-1 1,1 1-1,1 0 1,0 0 0,1 0-1,1 0 1,0 0 0,2 1-1,-1 0 1,2 1-1,0-1 1,0 1 0,2 1-1,-1-1 1,2 2-1,22-22 1,-1 4-123,2 2 0,1 2-1,1 1 1,1 2 0,61-29 0,-90 48 175,-3 1 6,1-1 0,0 2 0,0-1 1,0 1-1,0-1 0,1 2 1,-1-1-1,0 1 0,1 0 0,-1 0 1,8 1-1,-13 0 7,0 0 1,0 1-1,-1-1 1,1 1-1,-1-1 1,1 1-1,0-1 1,-1 1-1,1 0 1,-1-1 0,1 1-1,-1 0 1,0-1-1,1 1 1,-1 0-1,0 0 1,1-1-1,-1 1 1,0 0-1,0 0 1,0-1-1,1 1 1,-1 0-1,0 0 1,0 0-1,0-1 1,0 1-1,-1 0 1,1 0-1,0 0 1,-1 1-1,-4 26 395,-42 71 1152,47-99-1553,-1 1 1,1-1-1,0 0 0,0 0 0,0 1 1,0-1-1,0 0 0,0 0 1,0 1-1,0-1 0,0 0 0,0 0 1,0 1-1,0-1 0,0 0 1,0 0-1,0 0 0,0 1 0,0-1 1,0 0-1,0 0 0,1 1 1,-1-1-1,0 0 0,0 0 0,0 0 1,0 1-1,0-1 0,1 0 1,-1 0-1,0 0 0,0 0 0,0 1 1,1-1-1,-1 0 0,0 0 1,0 0-1,0 0 0,1 0 0,-1 0 1,0 0-1,0 0 0,1 0 1,-1 0-1,0 0 0,0 0 0,1 0 1,-1 0-1,19-4 5,18-13-40,15-16-582,-31 18 241,2 0 1,-1 2-1,2 1 1,0 0-1,0 2 1,32-9-1,-55 19 397,-1-1 0,1 1 0,0 0 0,0 0 0,0-1 0,0 1 0,0 0 0,0 0 0,-1 0 0,1 0 0,0 0 0,0 0 0,0 0 0,0 1 0,0-1 0,0 0 0,0 0 0,-1 1 0,1-1 0,0 1 0,0-1 0,0 0 0,-1 1 0,1-1 0,0 1 0,0 0 0,-1-1 0,1 1 0,-1 0 0,1-1 0,0 1 0,-1 0 0,1 0 0,-1-1 0,0 1 0,1 0 0,-1 0 0,0 0 0,1 0 0,-1 0 0,0-1 0,0 1 0,0 0 0,0 0 0,0 0 0,0 0 0,0 0 0,0 0 0,0 0 0,0 0 0,0-1 0,-1 1 0,1 0 0,0 0 0,-1 1 0,-3 12 424,0-1 0,-1 0 0,-8 14 0,4-5-123,8-21-322,1 0 0,-1 0 0,1 0 0,-1 0 0,1 0 0,0 0 0,-1 0 0,1 0 0,0 0 0,0 0 0,0 0 0,0 0 0,0 0 0,0 0 0,0 0 0,0 0 0,0 0 0,0 0 0,0 0 0,1 0 0,-1 0 0,0 0 0,1 0 0,-1 0 0,1 0 0,-1 0 0,1 0 0,1 1 0,-1-2 0,1 1 0,-1-1 0,1 0 0,-1 0 0,1 1 0,0-1 0,-1-1 0,1 1 0,-1 0 0,1 0 0,-1 0 0,1-1 0,-1 1 0,1-1 0,-1 1 0,3-2 0,64-38 0,-64 38 0,27-20-83,-20 13 11,1 0-1,0 1 0,0 0 1,1 1-1,0 0 0,0 1 1,1 1-1,20-6 0,-33 11 77,-1 0-1,1 0 0,-1 0 0,1 0 1,0 1-1,-1-1 0,1 0 0,-1 0 1,1 0-1,-1 1 0,1-1 0,-1 0 1,1 0-1,0 1 0,-1-1 0,0 1 1,1-1-1,-1 0 0,1 1 0,-1-1 1,1 1-1,-1-1 0,0 1 0,1-1 1,-1 1-1,0-1 0,0 1 0,1-1 1,-1 1-1,0 1 0,5 27 224,-9 33 153,4-62-378,-4 21 261,1-3-1014,2-7-5306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1.882"/>
    </inkml:context>
    <inkml:brush xml:id="br0">
      <inkml:brushProperty name="width" value="0.025" units="cm"/>
      <inkml:brushProperty name="height" value="0.025" units="cm"/>
    </inkml:brush>
  </inkml:definitions>
  <inkml:trace contextRef="#ctx0" brushRef="#br0">4 718 15375,'0'1'224,"-1"0"1,1-1 0,-1 1 0,1 0 0,0 0 0,-1-1 0,1 1 0,0 0-1,0 0 1,0 0 0,0-1 0,0 1 0,0 0 0,0 0 0,0 0 0,0 0-1,0-1 1,0 1 0,0 0 0,0 0 0,1 0 0,-1-1 0,0 1 0,1 0-1,-1 0 1,1-1 0,0 2 0,0-2-69,0 0 0,1 0 0,-1 0 0,0 0 0,0 0 1,0 0-1,1 0 0,-1-1 0,0 1 0,0-1 0,0 1 0,0-1 0,0 1 0,0-1 0,0 1 0,2-2 0,53-44 1214,-49 39-778,82-73 177,78-94-1,-138 140-738,-2 0 0,-1-2-1,-2-1 1,-1-1 0,-2-1 0,18-48 0,-34 71-35,0 0-1,-1 1 1,0-2-1,0-17 1,-3 33 5,-1 0-1,0 0 1,0 0 0,0 0-1,0 0 1,0 0-1,0 0 1,0 0-1,0 0 1,0 0 0,0 1-1,0-1 1,0 0-1,-1 0 1,1 0 0,0 0-1,-1 0 1,1 0-1,-1 0 1,1 0 0,-1 1-1,0-1 1,1 0-1,-1 0 1,-1 0-1,1 1 1,0-1-1,0 1 0,0 0 0,0 0 0,0 0 0,0 1 0,0-1 0,0 0 0,0 0 0,0 0 0,0 1 0,0-1 0,0 1 0,0-1 0,0 0 0,0 1 0,0 0 0,-1 0 0,-5 4 4,1 0 0,0 0 0,1 0 0,0 1 0,-7 9 1,-60 103 1146,-109 252 0,150-302-632,28-62-483,-11 23 97,0 1-1,2 0 1,2 1-1,0 0 1,2 1-1,-6 46 1,14-76-152,0 0 1,0 0 0,0 0-1,0 0 1,0 0 0,0 0 0,0 0-1,1 0 1,-1 0 0,1 0-1,-1-1 1,1 1 0,0 0-1,0 0 1,0-1 0,0 1-1,2 3 1,-2-5-49,0 1-1,0 0 1,0-1-1,0 1 1,0-1-1,0 0 1,1 1-1,-1-1 1,0 0-1,0 0 1,0 1-1,0-1 1,1 0-1,-1 0 1,0 0-1,0 0 1,0-1-1,0 1 1,0 0-1,1 0 1,1-2-1,3 0-378,1-1 0,-1-1 0,0 0 0,0 1 0,0-2 0,0 1 0,-1-1 0,6-5 0,6-10-2491,0 0 0,23-38 0,-4-3-4626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336"/>
    </inkml:context>
    <inkml:brush xml:id="br0">
      <inkml:brushProperty name="width" value="0.025" units="cm"/>
      <inkml:brushProperty name="height" value="0.025" units="cm"/>
    </inkml:brush>
  </inkml:definitions>
  <inkml:trace contextRef="#ctx0" brushRef="#br0">102 78 13965,'0'0'9780,"-8"11"-8301,0 1-1234,-45 69 2086,48-72-2094,0 0 0,1 0 0,0 0 0,1 0 0,0 0 0,0 1-1,1 0 1,-2 14 0,4-23-234,0 0-1,0 0 0,0 0 1,0 0-1,0-1 1,1 1-1,-1 0 0,0 0 1,0 0-1,1 0 1,-1 0-1,0 0 0,1 0 1,-1-1-1,1 1 0,-1 0 1,1 0-1,-1-1 1,1 1-1,-1 0 0,1-1 1,0 1-1,0 0 1,-1-1-1,1 1 0,0-1 1,0 1-1,1 0 0,1-1-15,0 1 0,-1-1-1,1 1 1,0-1-1,0 0 1,0 0-1,-1 0 1,1 0-1,0-1 1,3 0-1,3-1-85,0-1 0,0 0 0,0 0 1,-1-1-1,13-7 0,-1-4-189,0-2 1,-1 0-1,-1-1 1,-1-1-1,0-1 1,25-39-1,-54 118 2173,11-55-1827,-1 5 64,0 0 0,0 0-1,1 0 1,1 0 0,0 14 0,0-21-113,0 0 0,1 0 0,-1 0 0,1 0 0,-1-1 0,1 1 1,0 0-1,-1-1 0,1 1 0,0 0 0,0-1 0,0 1 0,1-1 0,-1 1 1,0-1-1,0 0 0,1 0 0,-1 1 0,1-1 0,-1 0 0,1 0 1,-1 0-1,1-1 0,0 1 0,0 0 0,-1-1 0,1 1 0,0-1 1,0 1-1,0-1 0,-1 0 0,1 0 0,2 0 0,6 1-98,1-1 0,-1 0 0,0-1 0,0 0-1,1-1 1,-1 0 0,0-1 0,0 0 0,-1 0-1,1-1 1,-1-1 0,0 1 0,0-1 0,0-1 0,0 0-1,7-7 1,-5-3 429,-17 7 330,-31 0 804,18 6-1080,19 3-392,-1 0 1,1-1 0,0 1-1,-1 0 1,1-1 0,0 1 0,0 0-1,-1-1 1,1 1 0,0 0-1,0-1 1,0 1 0,-1 0-1,1-1 1,0 1 0,0-1 0,0 1-1,0 0 1,0-1 0,0 1-1,0-1 1,0 1 0,0 0 0,0-1-1,0 1 1,0-1 0,0 1-1,0 0 1,0-1 0,0 1 0,0-1-1,1 1 1,-1 0 0,0-1-1,0 1 1,1 0 0,-1-1-1,0 1 1,0 0 0,1-1 0,-1 1-1,0 0 1,1 0 0,-1-1-1,0 1 1,1 0 0,-1 0 0,0 0-1,1-1 1,-1 1 0,0 0-1,1 0 1,19-13 3,15-5-194,-12 6 119,0-1 1,24-17-1,-41 25-717,0 0-1,0 0 1,0-1-1,-1 0 1,0 0 0,8-11-1,4-18-5934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2.679"/>
    </inkml:context>
    <inkml:brush xml:id="br0">
      <inkml:brushProperty name="width" value="0.025" units="cm"/>
      <inkml:brushProperty name="height" value="0.025" units="cm"/>
    </inkml:brush>
  </inkml:definitions>
  <inkml:trace contextRef="#ctx0" brushRef="#br0">0 38 19859,'0'0'7078,"65"-23"-6885,-22 19-193,6-1-1538,-1-1-6245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415"/>
    </inkml:context>
    <inkml:brush xml:id="br0">
      <inkml:brushProperty name="width" value="0.025" units="cm"/>
      <inkml:brushProperty name="height" value="0.025" units="cm"/>
    </inkml:brush>
  </inkml:definitions>
  <inkml:trace contextRef="#ctx0" brushRef="#br0">1 1 13805,'0'0'8392,"12"64"-7143,-2-37-192,2 0-192,2-4-545,0-1-256,1-7 32,1-2-31,2-6-130,-3-3-383,0-4-321,-1 0-1217,-1 0-1825,-4-13-1730,0-7-2179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427"/>
    </inkml:context>
    <inkml:brush xml:id="br0">
      <inkml:brushProperty name="width" value="0.025" units="cm"/>
      <inkml:brushProperty name="height" value="0.025" units="cm"/>
    </inkml:brush>
  </inkml:definitions>
  <inkml:trace contextRef="#ctx0" brushRef="#br0">260 223 18385,'0'0'2824,"-8"-10"64,-28-32-571,32 39-2246,1 1-1,-2 0 0,1 0 1,0 0-1,0 0 0,-1 0 1,1 1-1,-1 0 0,1 0 1,-1 0-1,1 1 1,-1 0-1,0-1 0,1 1 1,-1 1-1,0-1 0,1 1 1,-1 0-1,1 0 0,-1 0 1,1 1-1,0-1 0,-1 1 1,1 0-1,0 0 0,0 1 1,-7 5-1,9-7-79,0 1 1,0 0-1,1 0 0,-1 0 1,1 0-1,-1 0 0,1 0 1,0 1-1,-1-1 0,1 0 0,0 1 1,1-1-1,-1 1 0,0-1 1,1 1-1,-1-1 0,1 1 0,0-1 1,0 5-1,0-6-24,1 0-1,0 1 1,0-1 0,0 0-1,0 0 1,0 0-1,0 1 1,0-1 0,0 0-1,0 0 1,0-1-1,0 1 1,1 0 0,-1 0-1,0 0 1,1-1 0,-1 1-1,0-1 1,1 1-1,-1-1 1,1 0 0,-1 1-1,1-1 1,-1 0-1,1 0 1,-1 0 0,1 0-1,-1 0 1,1 0-1,-1-1 1,1 1 0,2-1-1,28-13-865,8-3-1051,-39 17 1915,0 0 0,0-1 0,0 1 0,0 0 0,0 0 0,0 0 0,0 0 0,0 0 0,0 1 0,0-1 0,0 0 1,0 0-1,0 1 0,0-1 0,0 0 0,-1 1 0,1-1 0,0 1 0,0 0 0,0-1 0,0 1 0,-1-1 0,1 1 0,0 0 0,-1 0 0,1-1 0,0 1 0,-1 0 0,1 0 0,-1 0 0,1 0 0,-1 0 0,0 0 0,1 1 0,6 26 55,-1 1-1,-1 0 1,-1 0-1,-2 1 1,-1-1 0,-3 31-1,1-11 154,1-26 276,-2 0 0,0 0 1,-2 0-1,-1 0 0,0 0 0,-2-1 1,-11 25-1,12-31 4,-2 0 1,0-1 0,-1-1-1,0 1 1,-1-1 0,-1-1-1,0 0 1,-1 0 0,-1-1-1,-17 13 1,29-24-444,-1 1 0,1-1 0,-1 0 0,1 0 0,-1 0 0,1 0 0,-1 0 0,0-1 0,1 1 0,-1 0 0,0-1 0,0 1 0,0-1 0,1 0 0,-1 1 0,0-1 0,0 0-1,0 0 1,0 0 0,1-1 0,-4 1 0,4-1-23,0 0 1,-1 0-1,1 0 0,0 0 0,0 0 0,0-1 0,0 1 0,0 0 0,0 0 0,0-1 0,0 1 0,0-1 0,1 1 0,-1-1 0,0 1 0,1-1 0,-1 1 0,1-1 1,0-1-1,-2-12-189,0 0 0,2 1 1,0-1-1,2-17 1,-1 22 68,1-10-62,1 0 0,1 0 0,1 0 0,1 1-1,0 0 1,2 0 0,0 1 0,1 0 0,1 0 0,0 1 0,1 0-1,1 1 1,23-24 0,18-13 418,2 3 0,85-60 0,-25 20 84,-94 72-189,59-53 279,-75 66-374,0 0 0,-1 0-1,1-1 1,-1 1 0,-1-1 0,1 0-1,-1 0 1,0-1 0,0 1 0,-1-1 0,0 1-1,2-9 1,-4 15-14,0-1 0,-1 1 0,1-1 0,0 1 0,0-1 0,0 1 0,-1-1-1,1 1 1,0 0 0,-1-1 0,1 1 0,0-1 0,-1 1 0,1 0 0,0-1 0,-1 1 0,1 0 0,-1-1 0,1 1-1,-1 0 1,1 0 0,0-1 0,-1 1 0,1 0 0,-1 0 0,1 0 0,-1 0 0,0 0 0,1 0 0,-1 0-1,1 0 1,-1 0 0,1 0 0,-1 0 0,1 0 0,-1 0 0,1 0 0,-1 0 0,1 0 0,-1 0 0,1 1-1,-1-1 1,0 1 0,-26 7 283,12 2-219,1 1 1,0 1 0,0 0 0,1 0 0,1 2 0,0-1 0,1 2 0,0-1 0,1 2 0,1-1 0,0 1 0,-11 32-1,18-43-90,0-1-1,0 1 1,1 0-1,0-1 1,0 1-1,1 0 0,-1 0 1,1 0-1,0 0 1,0-1-1,2 10 0,-1-12-131,0-1 0,0 1-1,0 0 1,0-1 0,0 1-1,1 0 1,-1-1-1,1 1 1,-1-1 0,1 0-1,-1 0 1,1 0 0,0 1-1,0-1 1,0-1-1,-1 1 1,1 0 0,0 0-1,0-1 1,0 1 0,0-1-1,0 0 1,0 1-1,0-1 1,0 0 0,1 0-1,-1 0 1,3-1-1,5 0-1078,0 0 0,0-1 0,0 0-1,0-1 1,0 1 0,-1-2 0,1 0-1,-1 0 1,0-1 0,0 0-1,12-8 1,24-18-10842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3.755"/>
    </inkml:context>
    <inkml:brush xml:id="br0">
      <inkml:brushProperty name="width" value="0.025" units="cm"/>
      <inkml:brushProperty name="height" value="0.025" units="cm"/>
    </inkml:brush>
  </inkml:definitions>
  <inkml:trace contextRef="#ctx0" brushRef="#br0">196 0 16816,'-10'0'2050,"2"1"-1773,0 0-1,0 0 1,-1 0 0,1 1 0,0 1-1,0-1 1,0 1 0,1 0 0,-1 1-1,1 0 1,0 0 0,0 1 0,0 0-1,1 0 1,-1 0 0,1 1 0,0 0-1,-7 10 1,9-11-44,0 0 0,0 0 0,0 1 1,1-1-1,0 1 0,0 0 0,0 0 0,1 0 0,0 0 0,0 1 0,0-1 0,1 0 1,0 1-1,0 12 0,1-17-243,1 0 1,-1-1-1,1 1 1,0-1 0,-1 1-1,1-1 1,0 1-1,0-1 1,0 1-1,0-1 1,0 0-1,1 0 1,-1 1 0,0-1-1,0 0 1,1 0-1,-1 0 1,1-1-1,-1 1 1,1 0-1,-1 0 1,1-1 0,0 1-1,-1-1 1,1 1-1,-1-1 1,1 0-1,3 0 1,60 5-1555,-48-5 733,17 1-704,-20-2 1048,1 2 0,0-1 0,-1 2-1,1 0 1,20 6 0,-34-8 534,-1 0 0,1 1-1,0-1 1,0 0 0,-1 0-1,1 1 1,0-1 0,0 0 0,-1 1-1,1-1 1,0 1 0,-1-1-1,1 1 1,-1-1 0,1 1 0,-1-1-1,1 1 1,-1 0 0,1-1 0,-1 1-1,1 0 1,-1-1 0,0 1-1,1 0 1,-1 0 0,0-1 0,0 1-1,1 0 1,-1 0 0,0 0 0,-1 1 140,1 0 0,-1-1 1,1 1-1,-1-1 0,0 1 1,0-1-1,0 1 0,0-1 1,0 0-1,0 1 0,0-1 1,0 0-1,-2 2 0,-49 31 3822,49-32-3985,-17 9 730,-1 2-366,0-1 0,-1-1 0,-36 12 0,58-23-455,0 0 1,0 0-1,0 0 1,0 0-1,0 0 1,0-1-1,0 1 0,1 0 1,-1 0-1,0 0 1,0 0-1,0 0 1,0 0-1,0 0 1,0 0-1,0 0 0,0 0 1,0 0-1,-1 0 1,1 0-1,0 0 1,0-1-1,0 1 1,0 0-1,0 0 0,0 0 1,0 0-1,0 0 1,0 0-1,0 0 1,0 0-1,0 0 1,0 0-1,0 0 1,0 0-1,0 0 0,0 0 1,0 0-1,0 0 1,0 0-1,0 0 1,0 0-1,-1 0 1,1 0-1,0 0 0,0 0 1,0 0-1,0 0 1,0 0-1,0 0 1,0 0-1,0 0 0,9-9-2346,14-9-1399,10-5-2279,7-3-2595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4.690"/>
    </inkml:context>
    <inkml:brush xml:id="br0">
      <inkml:brushProperty name="width" value="0.025" units="cm"/>
      <inkml:brushProperty name="height" value="0.025" units="cm"/>
    </inkml:brush>
  </inkml:definitions>
  <inkml:trace contextRef="#ctx0" brushRef="#br0">220 318 17457,'0'0'6048,"-9"-2"-3971,3 2-2015,0 0 0,0 0 1,0 1-1,0-1 1,0 1-1,1 1 1,-1-1-1,0 1 1,0 0-1,1 0 1,-1 1-1,1 0 1,0 0-1,0 0 0,0 0 1,0 1-1,0 0 1,1 0-1,-8 8 1,-3 3 208,0 0 0,-20 29 0,32-39-87,-1 0-1,1 0 1,0 1 0,0-1-1,1 1 1,-1 0 0,1 0-1,1 0 1,-1 0 0,1 0-1,0 0 1,0 0 0,1 11-1,0-16-177,0 0 0,0 0 0,0-1 0,1 1 0,-1 0 0,0 0 0,1-1 0,-1 1 0,0 0 0,1-1 0,-1 1 0,1-1 0,-1 1 0,1 0 0,-1-1 0,1 1 0,0-1 0,-1 1 0,1-1 0,0 0 0,-1 1-1,1-1 1,0 0 0,0 1 0,-1-1 0,2 0 0,30 2 88,28-15-66,-33 0-288,-1-1 0,0-1 0,-1-1 0,-1-1 0,0-1 0,-2-2 0,0 0 0,-1-1 0,22-29 0,-57 71 1536,-23 44-1,32-56-1072,1 1 1,0-1-1,0 1 1,1 0-1,0-1 1,1 2-1,0-1 1,1 0-1,0 0 0,0 19 1,2-28-201,-1 0 0,1 0 0,-1 1 0,1-1 1,0 0-1,0 0 0,-1 0 0,1 0 0,0 0 0,0 0 0,0 0 0,0 0 1,0 0-1,0 0 0,0-1 0,1 1 0,-1 0 0,0-1 0,0 1 0,0-1 1,1 1-1,-1-1 0,0 1 0,1-1 0,-1 0 0,0 0 0,1 0 0,-1 0 1,0 0-1,1 0 0,1 0 0,46-9-23,-25-2-175,0 0-1,0-2 1,-1-1 0,31-25-1,1 1-82,-39 32 339,-12 15 166,-12 33 403,0-4-293,8-37-337,1 0 0,0 0 0,-1 0 0,1-1 0,0 1 0,-1 0 0,1-1 0,0 1 0,0-1 0,0 1 0,-1-1 0,1 1 0,0-1 0,0 1 0,0-1 0,0 0 0,0 1 0,0-1 0,0 0 0,0 0 0,0 0 0,0 0 0,0 0 0,0 0 0,0 0 0,0 0 0,0 0 0,0-1 0,0 1 0,1-1 0,35-7 0,-20 0-345,0-1-1,23-16 1,-28 16 107,-1 2-1,1 0 0,1 0 0,-1 1 1,1 0-1,14-3 0,-26 9 245,0 0 0,0 0 0,-1 0-1,1 0 1,0 1 0,0-1-1,-1 0 1,1 1 0,0-1 0,-1 0-1,1 1 1,0-1 0,-1 1-1,1-1 1,0 1 0,-1-1-1,1 1 1,-1-1 0,1 1 0,-1-1-1,1 1 1,-1 0 0,0-1-1,1 1 1,-1 0 0,0 0 0,1-1-1,-1 1 1,0 0 0,0 0-1,0-1 1,0 1 0,0 0-1,0 0 1,0-1 0,0 1 0,0 0-1,0 0 1,0 0 0,0-1-1,0 1 1,-1 1 0,-5 52 347,2-29-359,4-24-2,1 0 0,-1 0 0,0-1 0,0 1 1,0 0-1,1 0 0,-1 0 0,0-1 0,0 1 0,1 0 0,-1 0 0,1-1 1,-1 1-1,1 0 0,-1-1 0,1 1 0,0-1 0,-1 1 0,1 0 0,-1-1 1,1 1-1,0-1 0,0 0 0,-1 1 0,1-1 0,0 0 0,0 1 0,-1-1 0,1 0 1,0 0-1,0 1 0,0-1 0,0 0 0,-1 0 0,1 0 0,0 0 0,0 0 1,0-1-1,0 1 0,-1 0 0,2 0 0,37-12-1327,-23 2-129,-1 0 0,0-1 0,-1 0-1,0-1 1,0-1 0,-2 0 0,18-23-1,68-112-8580,-85 128 9084,71-127 345,-58 97 4591,0 1 3914,-35 65-1176,-3 1-4369,-21 40-2144,22-31 31,2 0 1,0 1-1,2 0 1,2 0-1,-5 41 1,5 136-1241,5-148-545,0-63 1507,-1 0 1,-1 0-1,1 0 1,-1 1-1,0-1 1,0 0 0,-1 1-1,0-1 1,-6-8-1,-43-61 1248,14 20-202,34 50-815,0-1 0,0 1 1,1-1-1,0 0 1,0-1-1,1 1 0,0 0 1,0-1-1,0 1 1,0-15-1,2 20-118,1 1 0,-1 0 1,1 0-1,-1-1 0,1 1 0,0 0 0,-1 0 0,1 0 1,0 0-1,0 0 0,0 0 0,0 0 0,0 0 1,0 0-1,0 0 0,0 0 0,0 1 0,0-1 0,0 0 1,1 1-1,-1-1 0,0 1 0,0-1 0,1 1 0,-1 0 1,0 0-1,1-1 0,-1 1 0,0 0 0,1 0 0,1 0 1,57 0 102,-44 1-171,24-1-470,11 0-1451,0-1-3284,-2 0-4167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5.697"/>
    </inkml:context>
    <inkml:brush xml:id="br0">
      <inkml:brushProperty name="width" value="0.025" units="cm"/>
      <inkml:brushProperty name="height" value="0.025" units="cm"/>
    </inkml:brush>
  </inkml:definitions>
  <inkml:trace contextRef="#ctx0" brushRef="#br0">53 135 13164,'-5'-1'674,"-32"-16"5979,36 16-6506,1 1 0,-1-1 0,0 1 0,1 0 0,-1-1 0,1 1 0,-1-1 0,1 0 0,-1 1 0,1-1 0,-1 1 0,1-1 0,-1 0 0,1 1 0,-1-1 0,1 0 0,0 0 0,0 1 0,-1-1 0,1 0 0,0 0 0,0 0 0,0 1 0,0-1 0,0 0 0,0 0 0,0 1 0,0-1 0,0 0 0,0 0 0,0 0 0,1 1 0,-1-1 0,0 0 0,1 0 0,-1 1 0,0-1-1,1 0 1,-1 1 0,1-1 0,-1 0 0,1 1 0,-1-1 0,1 1 0,1-2 0,4-3 77,1 0 0,0 0 0,1 0 0,-1 1 0,1 0 0,0 1 0,14-5 0,66-16 421,-70 20-476,-1-1-52,2 1 0,-1 0 1,0 2-1,1 0 1,-1 1-1,24 2 1,-41-1-119,1 0-1,-1 1 1,0-1 0,1 0 0,-1 1 0,0-1 0,0 1-1,1 0 1,-1-1 0,0 1 0,0 0 0,0 0 0,0 0-1,0 0 1,0 0 0,0 0 0,0 0 0,0 0 0,0 0 0,0 0-1,-1 0 1,1 0 0,0 1 0,-1-1 0,1 0 0,-1 1-1,1-1 1,-1 0 0,0 1 0,0-1 0,0 1 0,0-1-1,0 0 1,0 1 0,0-1 0,0 0 0,0 1 0,0-1 0,-1 1-1,1-1 1,-1 0 0,1 1 0,-2 0 0,-1 7 1,0 0 1,0 0-1,-1-1 1,-1 0-1,-6 10 1,-41 44 49,41-50-73,-1 0-1,2 1 0,0 0 1,0 1-1,1 0 0,1 0 1,-12 28-1,20-41 21,0-1-1,0 1 1,-1-1 0,1 1 0,0 0-1,0 0 1,0-1 0,0 1 0,-1 0-1,1-1 1,0 1 0,0 0 0,0 0-1,1-1 1,-1 1 0,0 0 0,0-1-1,0 1 1,0 0 0,1-1 0,-1 1-1,0 0 1,1-1 0,-1 1 0,1-1-1,-1 1 1,0 0 0,1-1 0,-1 1-1,1-1 1,-1 1 0,1-1 0,0 0-1,-1 1 1,1-1 0,2 1 2,-1 0 1,1-1 0,-1 0-1,0 0 1,1 0-1,-1 0 1,1 0 0,-1 0-1,0 0 1,5-2-1,4-1 16,0 0-1,0-1 0,17-9 1,-9 2-85,0-2 1,-1 0-1,0-1 1,22-24-1,-31 29 45,0-1 0,-1 0 0,0 0 0,0-1 0,-2 0 0,1-1 0,-1 1 0,-1-1 0,4-13 0,-6 9 32,-10 22-83,-10 22 102,11-13 64,0 0-1,1 1 1,1 0-1,1 0 1,0-1 0,1 2-1,1-1 1,0 19-1,1-33-64,0-1-1,0 0 1,0 1 0,1-1-1,-1 0 1,0 1-1,0-1 1,1 0-1,-1 0 1,1 1-1,-1-1 1,1 0 0,0 0-1,-1 0 1,1 0-1,0 1 1,0-1-1,0 0 1,0 0 0,0-1-1,0 1 1,0 0-1,0 0 1,0 0-1,0-1 1,3 2-1,-1-1 26,0-1-1,1 1 0,-1 0 1,1-1-1,-1 0 0,0 0 1,1 0-1,-1 0 1,1-1-1,4-1 0,3 0 49,-1-1 0,0-1-1,1 0 1,-2 0 0,1-1-1,10-6 1,-10 3-85,0 1-1,0-1 0,-1-1 1,0 0-1,-1 0 1,0-1-1,0 0 1,-1 0-1,0 0 1,-1-1-1,0 0 1,-1-1-1,0 1 0,0-1 1,-2 0-1,1 0 1,-2-1-1,0 1 1,0 0-1,0-23 1,-2 34-21,0 0 1,0 1 0,0-1-1,0 0 1,0 0 0,0 0-1,0 0 1,0 0 0,-1 0-1,1 1 1,0-1 0,-1 0 0,1 0-1,0 0 1,-1 0 0,1 1-1,-1-1 1,1 0 0,-1 0-1,1 1 1,-1-1 0,0 1-1,1-1 1,-1 0 0,0 1-1,1-1 1,-1 1 0,0-1-1,0 1 1,0 0 0,1-1 0,-1 1-1,0 0 1,0 0 0,0-1-1,0 1 1,0 0 0,0 0-1,1 0 1,-3 0 0,1 1-6,0-1 0,-1 1 0,1 0 0,0 0 0,0 0 0,0 0 0,0 0 0,0 0 0,0 0 0,0 1 0,0-1 0,0 1 0,1-1 0,-1 1 0,-1 2 0,-2 3 46,-1 1-1,2 0 0,-1 0 0,1 1 0,0-1 0,1 1 0,0 0 0,0 0 0,1 0 0,0 0 0,1 0 0,0 1 0,0-1 0,1 0 0,2 17 0,-2-24-31,1-1-1,0 1 1,-1-1-1,1 1 1,0 0 0,0-1-1,0 0 1,0 1-1,0-1 1,1 0-1,-1 1 1,0-1 0,1 0-1,-1 0 1,1 0-1,-1 0 1,1 0 0,-1-1-1,1 1 1,-1 0-1,1-1 1,0 1 0,-1-1-1,1 0 1,0 1-1,0-1 1,-1 0-1,1 0 1,0 0 0,0 0-1,-1 0 1,1-1-1,3 0 1,1 1-1,0-1-1,0-1 1,0 1-1,0-1 1,0 0-1,0 0 1,0-1-1,8-4 1,2-6 0,-1-1 0,0 0 1,-1-1-1,-1-1 0,22-32 0,5-5-17,-49 90-271,5-24 290,-5 9 49,2 1-1,1 0 0,0 1 0,2-1 1,-3 35-1,8-57-88,-1 0 0,0 0 1,0 0-1,0 0 0,1 0 0,-1 0 0,0 0 1,1-1-1,-1 1 0,1 0 0,-1 0 0,1 0 1,-1-1-1,1 1 0,-1 0 0,1 0 0,0-1 1,0 1-1,-1 0 0,1-1 0,0 1 0,0-1 1,0 1-1,0-1 0,-1 0 0,1 1 0,0-1 1,0 0-1,0 0 0,0 1 0,0-1 0,0 0 0,0 0 1,0 0-1,0 0 0,0 0 0,0 0 0,0 0 1,0-1-1,0 1 0,0 0 0,-1 0 0,1-1 1,0 1-1,1-1 0,4-1-436,0 0 0,0 0 1,0 0-1,0-1 0,-1 1 0,7-5 1,2-4-1491,-1 0 0,0-1 0,0-1 0,-1 0 0,-1 0 0,0-1 0,-1-1 0,9-16 0,3-14-6278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6.739"/>
    </inkml:context>
    <inkml:brush xml:id="br0">
      <inkml:brushProperty name="width" value="0.025" units="cm"/>
      <inkml:brushProperty name="height" value="0.025" units="cm"/>
    </inkml:brush>
  </inkml:definitions>
  <inkml:trace contextRef="#ctx0" brushRef="#br0">1 389 16207,'0'0'8149,"5"-4"-6464,6-5-1302,1 0 1,0 2-1,0-1 1,0 1-1,1 1 1,0 0-1,0 1 1,0 0 0,1 1-1,-1 1 1,1 0-1,17-1 1,-30 4-383,0 0-1,0 0 1,0 0 0,0 0 0,0 0 0,0 1 0,0-1 0,0 0 0,0 1 0,0-1-1,0 0 1,0 1 0,0-1 0,0 1 0,0 0 0,-1-1 0,1 1 0,0 0 0,0-1-1,-1 1 1,1 0 0,0 0 0,-1 0 0,1-1 0,-1 1 0,1 0 0,-1 0 0,1 0-1,-1 1 1,1 2 9,0 0-1,0 0 0,-1 0 0,0 0 0,0 0 1,0 0-1,0 0 0,-1 5 0,-2 5 79,0 1-1,-1-1 0,-9 22 1,13-35-69,-4 7 122,0 1 0,0-1 0,1 1 0,1 0 0,-1 0 0,2 0 0,-2 11 1,3-20-141,0 0 1,0 1 0,0-1-1,0 0 1,0 1 0,0-1-1,0 0 1,1 0 0,-1 1-1,0-1 1,0 0 0,0 1-1,0-1 1,1 0 0,-1 0-1,0 0 1,0 1 0,0-1 0,1 0-1,-1 0 1,0 0 0,0 1-1,1-1 1,-1 0 0,0 0-1,1 0 1,-1 0 0,0 0-1,0 0 1,1 0 0,-1 1-1,0-1 1,1 0 0,-1 0-1,0 0 1,1 0 0,-1 0 0,0-1-1,0 1 1,1 0 0,-1 0-1,0 0 1,1 0 0,-1 0-1,0 0 1,0 0 0,1-1-1,-1 1 1,0 0 0,1 0-1,-1 0 1,0 0 0,0-1-1,0 1 1,1 0 0,-1 0 0,0-1-1,0 1 1,0 0 0,1-1-1,15-14 30,-9 3-31,-1 0 0,0 0 0,-1 0 0,-1-1 0,1 1 0,-2-1 0,0 0 0,2-18 0,-2-14 0,-1-50 0,-2 70 0,0 24-19,0 1 0,0-1 0,0 1 0,0 0 0,0-1 0,0 1 0,0 0 0,0-1 0,0 1 0,0-1 0,0 1 0,1 0 0,-1-1 0,0 1 0,0 0 0,0-1 0,0 1 0,1 0 0,-1-1 0,0 1 0,0 0 0,1 0 1,-1-1-1,0 1 0,1 0 0,-1 0 0,0-1 0,1 1 0,-1 0 0,0 0 0,1 0 0,-1 0 0,0 0 0,1 0 0,-1-1 0,1 1 0,-1 0 0,0 0 0,1 0 0,-1 0 0,0 0 0,1 0 0,-1 0 0,1 1 0,-1-1 0,0 0 0,1 0 0,-1 0 0,0 0 0,1 0 0,-1 0 0,0 1 0,1-1 0,-1 0 0,18 11-1853,-17-11 1633,4 3-352,1 0 1,0 0-1,0-1 0,1 0 1,-1-1-1,0 1 1,1-1-1,-1 0 0,1-1 1,-1 0-1,1 0 0,-1 0 1,1-1-1,-1 0 0,0 0 1,1 0-1,-1-1 1,0 0-1,10-4 0,-9 2 280,-1 1-1,0-1 0,0-1 1,0 1-1,0-1 0,-1 0 1,0 0-1,0 0 0,0-1 1,7-11-1,0-3 843,-1 0 0,15-35 0,-23 46 526,-1 1-1,1 0 1,-1-1 0,-1 1-1,2-17 1,-5 31 2513,-6 6-2750,-1 1-646,-6 28 321,0 0-1,3 1 1,2 0 0,1 1 0,2 0-1,2 0 1,2 0 0,4 62-1,-1-104-492,0-1 0,0 1 0,0-1-1,0 0 1,0 1 0,0-1 0,0 0-1,0 1 1,0-1 0,0 0 0,0 1-1,0-1 1,0 0 0,0 1 0,0-1-1,1 0 1,-1 1 0,0-1 0,0 0-1,0 0 1,1 1 0,-1-1 0,0 0-1,0 0 1,1 1 0,-1-1 0,0 0 0,0 0-1,1 0 1,-1 1 0,0-1 0,1 0-1,-1 0 1,0 0 0,1 0 0,0 0-1,8-11 57,-5-2-91,-1 0 1,-1 0-1,0 0 0,0 0 0,-2-1 1,1 1-1,-2 0 0,0-1 0,-1 1 1,-3-16-1,0 10-13,0 1-1,-1-1 1,-1 1 0,0 1 0,-2 0 0,-16-27 0,17 31-84,14 18-609,12 8-602,-1-3-1428,0 0 1,1-2-1,-1 0 1,35 9-1,-18-10-2681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098"/>
    </inkml:context>
    <inkml:brush xml:id="br0">
      <inkml:brushProperty name="width" value="0.025" units="cm"/>
      <inkml:brushProperty name="height" value="0.025" units="cm"/>
    </inkml:brush>
  </inkml:definitions>
  <inkml:trace contextRef="#ctx0" brushRef="#br0">92 2 4164,'0'0'25656,"-10"0"-25368,7-1-248,0 1 0,0 0-1,0-1 1,0 1-1,1 0 1,-1 1 0,0-1-1,0 0 1,0 1-1,0 0 1,0 0-1,1 0 1,-1 0 0,0 0-1,1 0 1,-1 1-1,1-1 1,-1 1 0,1-1-1,0 1 1,-1 0-1,1 0 1,0 0-1,0 1 1,1-1 0,-1 0-1,0 1 1,1-1-1,-1 1 1,1-1 0,0 1-1,0 0 1,0 0-1,0-1 1,0 1-1,1 0 1,-1 0 0,1 0-1,0 0 1,0 3-1,0-4-122,1-1 0,-1 1 0,1 0 0,0-1 0,0 1 0,-1-1 0,1 1 0,0 0 0,0-1 0,0 0 0,0 1 0,1-1 0,-1 0-1,0 0 1,1 1 0,-1-1 0,0 0 0,1 0 0,0-1 0,-1 1 0,1 0 0,-1 0 0,4 0 0,48 16-3064,-36-12 2164,9 2-408,-15-4 836,-1 0-1,0 0 0,1 1 1,17 10-1,-27-14 654,0 0 0,-1 1 0,1-1 0,-1 1 0,1-1 0,-1 0 0,1 1 0,-1-1 0,1 1 0,-1 0 0,0-1 0,1 1 0,-1-1 0,0 1 0,1 0 0,-1-1 0,0 1 0,0-1 0,0 1 0,1 0 0,-1-1 0,0 1 0,0 0 0,0 0 0,0-1 0,0 1 0,0 0 0,0-1 0,-1 1 0,1 0 0,0-1 0,0 1 0,0-1 0,-1 1 0,1 0 0,0-1 0,-1 1 0,1-1 0,0 1 0,-1 0 0,1-1 0,-1 1 0,1-1 0,-1 0 0,1 1 0,-1-1 0,1 1 0,-1-1 0,0 0 0,1 1 0,-1-1 0,0 0 0,1 0 0,-1 1 0,0-1 0,-43 20 2298,39-18-2363,-14 6 81,6-2-186,0-1 0,0 0 0,-1-1 0,1 0 0,-1-1 0,-22 2 0,36-5-63,-1 0 1,1 0-1,-1 0 0,1 0 1,-1 0-1,1-1 0,0 1 0,-1 0 1,1 0-1,-1 0 0,1-1 1,0 1-1,-1 0 0,1-1 1,0 1-1,-1 0 0,1-1 0,0 1 1,0 0-1,-1-1 0,1 1 1,0-1-1,0 1 0,0-1 1,0 1-1,-1 0 0,1-1 0,0 1 1,0-1-1,0 1 0,0-1 1,0 1-1,0-1 0,0 1 1,0-1-1,0 1 0,0 0 0,0-1 1,1 1-1,-1-1 0,7-22-6006,9 1-2545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7.457"/>
    </inkml:context>
    <inkml:brush xml:id="br0">
      <inkml:brushProperty name="width" value="0.025" units="cm"/>
      <inkml:brushProperty name="height" value="0.025" units="cm"/>
    </inkml:brush>
  </inkml:definitions>
  <inkml:trace contextRef="#ctx0" brushRef="#br0">42 393 17553,'0'0'11984,"-7"10"-11936,-20 35-16,26-44-29,0 0-1,0 0 0,1 0 1,-1 1-1,0-1 1,1 0-1,-1 0 0,1 0 1,0 0-1,-1 0 0,1 1 1,0-1-1,0 0 1,-1 0-1,1 1 0,0-1 1,0 0-1,0 0 0,1 1 1,-1-1-1,0 0 1,0 0-1,1 1 0,-1-1 1,1 0-1,-1 0 0,1 0 1,-1 0-1,1 0 0,0 0 1,0 0-1,-1 0 1,1 0-1,0 0 0,0 0 1,0 0-1,0 0 0,0-1 1,0 1-1,0 0 1,0-1-1,0 1 0,0-1 1,1 1-1,-1-1 0,0 0 1,0 1-1,1-1 1,-1 0-1,0 0 0,0 0 1,2 0-1,6 1-64,0 0 0,0-1 0,0-1 1,0 1-1,10-4 0,-6 1 2,-1-1 0,1-1 0,-1 0 0,0-1 0,-1 0 0,1-1 0,-1 0 0,0-1 0,-1 0 0,0-1 0,9-10 0,2-3-64,-2 0-1,0-1 1,28-48 0,-39 58 181,-2 0 1,0-1-1,0 1 1,-1-1-1,-1-1 0,0 1 1,-1-1-1,0 1 1,0-19-1,-3 29-34,0-1 0,0 1 0,0 0 0,0 0 0,-1-1 1,0 1-1,0 0 0,0 0 0,0 0 0,-1 0 0,1 0 0,-1 0 0,0 0 0,-1 0 0,1 1 0,-1-1 0,1 1 0,-1 0 0,0-1 0,0 1 0,0 0 0,-1 1 0,1-1 0,-1 1 0,1 0 0,-1-1 0,0 1 0,0 1 0,0-1 0,0 1 0,0-1 0,0 1 1,0 1-1,-1-1 0,-5 0 0,6 0-50,-1 1 0,1-1 0,-1 1 0,1 0 0,-1 0 0,1 1 0,-1-1 0,1 1 0,0 0 0,-1 0 0,1 1 0,0-1 0,-1 1 0,1 0 0,0 0 0,0 0 0,-5 4 0,7-3-2,-1 0-1,1 0 0,-1 0 1,1 0-1,0 0 1,0 1-1,1-1 0,-1 1 1,1-1-1,0 1 0,0-1 1,0 1-1,0 0 1,0 0-1,1-1 0,0 1 1,-1 0-1,2 0 0,-1-1 1,0 1-1,2 5 1,0-2-9,1 0 0,0-1 0,1 1 0,0-1 1,-1 0-1,2 0 0,-1-1 0,1 1 0,0-1 1,0 0-1,0 0 0,1-1 0,8 6 1,29 31 32,-36-32 78,-1 1 1,-1 0-1,1 0 1,-2 0-1,1 1 1,-1-1-1,-1 1 1,0 0-1,-1 0 1,0 1-1,0-1 1,-1 0-1,-1 1 0,-1 13 1,0-14-1185,0 0 0,-1-1 1,0 1-1,-1-1 0,-4 12 0,2-12-7537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094"/>
    </inkml:context>
    <inkml:brush xml:id="br0">
      <inkml:brushProperty name="width" value="0.025" units="cm"/>
      <inkml:brushProperty name="height" value="0.025" units="cm"/>
    </inkml:brush>
  </inkml:definitions>
  <inkml:trace contextRef="#ctx0" brushRef="#br0">51 426 11082,'0'0'4794,"9"-5"-1436,1 1-2105,-6 2-829,0 1 0,-1-1 0,1 1 0,-1-1 0,0 0 0,1 0 0,-1-1-1,0 1 1,0 0 0,-1-1 0,1 0 0,2-3 0,-4 6-250,-1-1 0,0 1 1,1-1-1,-1 1 0,1-1 0,-1 1 1,0-1-1,1 1 0,-1-1 0,0 1 1,0-1-1,1 1 0,-1-1 0,0 0 1,0 1-1,0-1 0,0 1 0,0-1 1,0 0-1,0 1 0,0-1 0,0 1 1,0-1-1,0 0 0,0 0 0,-14-3 993,-20 15-1285,28-6 116,0 1 0,0-1 0,0 1 1,1 1-1,0-1 0,0 1 1,1 0-1,0 0 0,0 0 1,0 0-1,1 1 0,1-1 1,-1 1-1,1 0 0,0 0 1,1 0-1,0 0 0,-1 10 1,2-17 1,0 0 0,0 0 1,0 0-1,0-1 1,0 1-1,1 0 0,-1 0 1,0 0-1,0 0 1,1-1-1,-1 1 0,0 0 1,1 0-1,-1-1 1,0 1-1,1 0 0,-1-1 1,1 1-1,-1 0 1,1-1-1,0 1 0,-1-1 1,1 1-1,0-1 1,-1 1-1,1-1 1,0 1-1,0-1 0,1 1 1,28-2 32,-20-2-19,-1 0 1,-1 0-1,1-1 0,14-8 1,2-5-72,-1-1 0,0-1 1,-2-1-1,0-1 0,-1-1 0,-2-1 0,0-1 1,-1 0-1,-2-2 0,15-29 0,-28 51 64,-2-1 0,1 1-1,0-1 1,-1 1 0,0-1-1,0 1 1,1-10 0,-3 13-14,1 1 1,-1 0 0,1-1-1,0 1 1,-1 0-1,1 0 1,-1-1 0,1 1-1,-1 0 1,1 0 0,-1-1-1,1 1 1,0 0-1,-1 0 1,1 0 0,-1 0-1,1 0 1,-1 0 0,1 0-1,-1 0 1,0 0-1,1 0 1,0 0 0,-1 0-1,1 0 1,-1 1-1,1-1 1,-1 0 0,1 0-1,-1 0 1,1 1 0,-1-1-1,1 0 1,0 1-1,-1-1 1,1 0 0,-1 1-1,1-1 1,0 0 0,-1 1-1,-6 5 17,1 1 0,-1-1 0,1 1 0,0 0 0,1 1 0,0-1 0,0 1 0,1 0 0,-1 0 0,2 1 0,-4 10 0,2-3 76,0 0 0,2 0 0,0 0 0,0 1-1,1 24 1,2-39-78,0 1-1,0-1 0,0 1 1,0-1-1,0 0 0,1 1 0,-1-1 1,1 1-1,-1-1 0,1 0 1,0 0-1,0 1 0,0-1 0,0 0 1,1 0-1,-1 0 0,1 0 1,-1 0-1,1-1 0,-1 1 1,1 0-1,0-1 0,0 1 0,0-1 1,0 0-1,0 1 0,0-1 1,0 0-1,1 0 0,-1 0 0,0-1 1,0 1-1,1 0 0,-1-1 1,1 0-1,-1 1 0,0-1 0,1 0 1,2-1-1,4 1 2,-1-1 1,0 0-1,1-1 1,-1 0-1,0 0 0,0-1 1,0 0-1,0 0 1,-1-1-1,12-7 0,4-5-62,-1-1-1,-1-2 1,0 0-1,-2-1 1,34-44-1,-43 52 32,-2-1 0,1-1 0,-2 1 0,0-1 0,0-1 0,-1 1-1,-1-1 1,-1 0 0,0-1 0,-1 1 0,0 0 0,0-17 0,-3 32 17,-1 1 0,1-1 0,0 0 0,0 1-1,-1-1 1,1 0 0,0 1 0,0-1 0,-1 0 0,1 1 0,0-1 0,-1 0 0,1 0 0,0 1 0,-1-1-1,1 0 1,-1 0 0,1 0 0,0 1 0,-1-1 0,1 0 0,-1 0 0,1 0 0,-1 0 0,1 0-1,0 0 1,-1 0 0,1 0 0,-1 0 0,1 0 0,-1 0 0,1 0 0,-1 0 0,1-1 0,0 1 0,-1 0-1,1 0 1,-1 0 0,1-1 0,0 1 0,-1 0 0,1 0 0,0-1 0,-1 1 0,1 0 0,0-1 0,0 1-1,-1 0 1,1-1 0,0 1 0,0 0 0,-1-1 0,1 1 0,0-1 0,0 1 0,0 0 0,0-1-1,0 1 1,0-1 0,0 1 0,-1-1 0,1 1 0,0 0 0,1-1 0,-1 1 0,0-1 0,0 0 0,-25 30-103,-6 19 88,3 1-1,1 1 1,-27 76-1,42-92 58,1 0 0,2 0 0,2 1 0,1 0 0,1 0-1,1 59 1,4-90-37,0-1 0,0 0-1,1 1 1,-1-1-1,1 1 1,0-1 0,0 0-1,0 0 1,0 1-1,1-1 1,-1 0 0,1 0-1,0 0 1,0-1 0,4 6-1,-5-7 0,1 1-1,0-1 0,0 0 0,0 0 1,0 0-1,0 0 0,0 0 1,1 0-1,-1-1 0,0 1 1,0-1-1,1 1 0,-1-1 1,0 0-1,1 0 0,-1 0 1,0 0-1,1 0 0,-1-1 1,0 1-1,0-1 0,1 1 1,-1-1-1,3-1 0,3-2 13,1 0 1,-1-1-1,0 0 0,0-1 0,-1 0 1,0 0-1,0 0 0,0-1 0,0 0 1,6-11-1,58-87 29,-63 91-33,38-69 45,-3-1 0,-4-2 0,48-159 0,-84 236-52,0 0 0,-1 0 0,0 0 0,0-17 0,-2 25 2,0 1 1,-1 0-1,1 0 0,0 0 0,-1 0 0,1 0 0,0 0 0,0 0 0,-1 0 1,1 0-1,0 0 0,-1 0 0,1 0 0,0 0 0,-1 0 0,1 0 1,0 0-1,-1 0 0,1 1 0,0-1 0,0 0 0,-1 0 0,1 0 1,0 0-1,-1 1 0,1-1 0,0 0 0,0 0 0,0 0 0,-1 1 0,1-1 1,0 0-1,0 1 0,0-1 0,0 0 0,-1 0 0,1 1 0,0-1 1,0 1-1,-8 11 29,1 1 1,0 0 0,1 0-1,1 1 1,0 0 0,1 0-1,-4 20 1,-12 113 262,14-92-302,-41 287 173,45-340-130,-1-7 44,-3-19 152,-6-31 97,-2-7-429,5 24-90,2-1 1,-5-73-1,12 111 187,0 0 0,0 1 0,1-1 0,-1 1 0,0-1 0,0 1 0,0-1 0,0 0-1,0 1 1,1-1 0,-1 1 0,0-1 0,1 1 0,-1-1 0,0 1 0,1-1 0,-1 1 0,0-1-1,1 1 1,-1 0 0,1-1 0,-1 1 0,1 0 0,-1-1 0,1 1 0,-1 0 0,1-1-1,-1 1 1,1 0 0,0 0 0,24-1-80,26 15 39,-25-5-73,1-2 0,1 0 0,-1-2 0,1-1 0,0-1-1,0-1 1,55-4 0,-76 1 114,-1 0 0,1-1 0,0 0-1,0-1 1,-1 1 0,1-1 0,-1 0-1,0-1 1,0 0 0,0 0 0,0 0 0,-1 0-1,1-1 1,-1 0 0,0 0 0,-1-1-1,1 1 1,-1-1 0,6-10 0,-4 4 14,-1 0 0,0 0 0,0 0 0,-1-1 0,0 0 0,-2 1 0,1-1 0,-1 0 0,0-22 0,-2 34-11,0 0 0,0 0 0,1 0-1,-1 0 1,0 0 0,0 0 0,0 0 0,0 0 0,0-1-1,0 1 1,0 0 0,0 0 0,-1 0 0,1 0-1,0 0 1,-1 0 0,1 1 0,-1-1 0,1 0-1,-1 0 1,1 0 0,-1 0 0,1 0 0,-1 0 0,0 1-1,1-1 1,-1 0 0,0 1 0,0-1 0,0 0-1,0 1 1,0-1 0,1 1 0,-1 0 0,0-1-1,0 1 1,0 0 0,0-1 0,0 1 0,0 0-1,0 0 1,0 0 0,0 0 0,0 0 0,0 0 0,-1 0-1,1 0 1,0 0 0,0 0 0,0 1 0,0-1-1,0 0 1,1 1 0,-1-1 0,0 1 0,-2 0-1,-2 2-3,-1 1-1,0-1 1,1 1-1,0 0 1,0 0-1,0 0 1,-8 10-1,3 0 62,1-1 0,1 1 0,0 1 0,1 0 0,0 0-1,1 0 1,1 1 0,0-1 0,1 1 0,1 1 0,0-1 0,2 0 0,0 1-1,1 20 1,0-34-50,1 1 0,-1-1 0,1 0-1,0 0 1,0 0 0,1 0 0,-1 0 0,0-1 0,1 1-1,0 0 1,0-1 0,0 1 0,0-1 0,0 1-1,0-1 1,0 0 0,1 0 0,-1 0 0,1 0-1,0-1 1,-1 1 0,1-1 0,0 1 0,0-1-1,0 0 1,0 0 0,0 0 0,0-1 0,0 1-1,6 0 1,-1-1 8,0 1 0,1-1-1,-1 0 1,0-1 0,0 0 0,1 0-1,-1-1 1,0 0 0,0 0 0,13-6-1,-3-2-1,-1-1-1,0-1 0,-1 0 0,0-1 1,-1-1-1,0 0 0,-2-1 0,23-31 1,-26 27 28,-20 23 109,-24 27 180,26-21-317,1 0 1,0 0 0,1 0 0,0 1 0,1 0 0,0 0 0,0 1 0,1-1 0,1 1 0,0 0 0,1 0 0,0 0 0,-1 24 0,3-34-14,0-1-1,0 0 1,0 1-1,0-1 1,0 1-1,0-1 1,0 1 0,0-1-1,0 0 1,1 1-1,-1-1 1,0 0 0,1 1-1,0-1 1,-1 0-1,1 1 1,0-1-1,-1 0 1,1 0 0,0 0-1,0 0 1,0 0-1,0 0 1,0 0-1,0 0 1,0 0 0,1 0-1,-1 0 1,0-1-1,0 1 1,1-1 0,-1 1-1,0-1 1,1 1-1,-1-1 1,1 0-1,-1 1 1,0-1 0,1 0-1,-1 0 1,1 0-1,-1 0 1,0 0-1,1-1 1,1 1 0,2-1-31,-1-1 0,0 1 1,1-1-1,-1 0 1,0 0-1,0 0 1,0-1-1,0 1 1,-1-1-1,1 0 1,-1 0-1,0 0 0,5-6 1,0-3-881,-1-1-1,0 0 1,-1-1-1,0 1 1,-1-1 0,0 0-1,-1-1 1,-1 1 0,0-1-1,-1 1 1,0-24 0,-2 15-690,-1 1 1,-1-1 0,-6-32-1,-14-19 272,21 71 1264,1 2 228,0 0 0,0-1 0,-1 1 1,1 0-1,-1 0 0,1 0 0,-1-1 0,1 1 1,-1 0-1,0 0 0,0 0 0,1 0 0,-1 0 1,0 0-1,0 0 0,0 1 0,0-1 0,-2-1 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437"/>
    </inkml:context>
    <inkml:brush xml:id="br0">
      <inkml:brushProperty name="width" value="0.025" units="cm"/>
      <inkml:brushProperty name="height" value="0.025" units="cm"/>
    </inkml:brush>
  </inkml:definitions>
  <inkml:trace contextRef="#ctx0" brushRef="#br0">31 1 1281,'-10'0'9193,"2"1"-9289,1 10 64,4 6-224,0 0-2947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59.826"/>
    </inkml:context>
    <inkml:brush xml:id="br0">
      <inkml:brushProperty name="width" value="0.025" units="cm"/>
      <inkml:brushProperty name="height" value="0.025" units="cm"/>
    </inkml:brush>
  </inkml:definitions>
  <inkml:trace contextRef="#ctx0" brushRef="#br0">170 436 14574,'0'0'17211,"-5"-7"-16362,3 5-838,0 0 0,0 0 0,0 0 0,0 0 0,0 0 0,0 1 0,-1-1 1,1 1-1,0-1 0,-1 1 0,1 0 0,-1 0 0,1 0 0,-5-1 0,4 2-13,0 0 0,0 0 0,-1 0 0,1 1 0,0-1 0,0 1 0,0 0 0,-1 0 0,1 0 0,0 0-1,0 1 1,1-1 0,-1 1 0,0-1 0,-4 5 0,0-1 2,1 1 0,0-1 0,0 2 0,0-1 0,1 0 0,-1 1 0,2 0 0,-1 0 0,1 1 0,0-1 0,-4 12 0,7-16 0,0 0 0,0-1 0,0 1 0,0 0 0,1 0 0,-1 1 0,1-1 0,0 0 0,0 0 0,0 0 0,0 0 0,0 0 0,1 0 0,-1 0 0,1 0 0,0 0 0,0 0 0,0 0 0,0 0 0,1-1 0,-1 1 0,1 0 0,-1-1 0,1 1 0,0-1 0,0 1 0,0-1 0,0 0 0,1 0 0,-1 0 0,1 0 0,-1 0 0,6 2 0,-1-1 0,0 1 0,1-2 0,-1 1 0,1-1 0,0 0 0,0 0 0,0-1 0,0 0 0,0-1 0,0 0 0,0 0 0,0 0 0,12-3 0,-7 0 0,0-1 0,0 0 0,-1-1 0,1-1 0,-1 0 0,-1 0 0,19-13 0,-7 1 0,0-2 0,-1 0 0,-1-1 0,-1-1 0,-1-1 0,27-43 0,-33 45 0,0-1 0,-2 0 0,0 0 0,-2-2 0,0 1 0,-2-1 0,0 0 0,-2 0 0,-1-1 0,0 1 0,-1-27 0,-3 48 0,0 0 0,0 0 0,0 1 0,0-1 0,0 0 0,0 0 0,-1 0 0,0 1 0,1-1 0,-1 0 0,0 0 0,0 1 0,-1-1 0,1 1 0,0-1 0,-1 1 0,0 0 0,1-1 0,-1 1 0,0 0 0,0 0 0,0 0 0,-1 0 0,1 1 0,0-1 0,-1 1 0,1-1 0,-1 1 0,1 0 0,-1 0 0,0 0 0,1 0 0,-1 0 0,0 1 0,0-1 0,0 1 0,1 0 0,-1 0 0,0 0 0,0 0 0,0 0 0,0 0 0,0 1 0,-4 1 0,1 0 0,0 0 0,0 0 0,0 1 0,0-1 0,0 2 0,0-1 0,1 0 0,-1 1 0,1 0 0,0 1 0,0-1 0,1 1 0,-1 0 0,1 0 0,0 0 0,1 1 0,-5 7 0,4-6 0,0 0 0,1 0 0,0 0 0,0 0 0,1 1 0,0-1 0,0 1 0,1 0 0,-1-1 0,2 1 0,-1 0 0,1 0 0,1 0 0,1 11 0,-1-16-52,0 0 0,0 0 1,0 0-1,1-1 0,0 1 0,-1 0 0,1 0 0,0-1 1,0 1-1,0-1 0,1 0 0,-1 1 0,0-1 1,1 0-1,0 0 0,-1-1 0,6 3 0,59 23-1687,-22-11 856,-40-13 860,0-1 0,0 1 1,0 0-1,0 0 0,-1 1 1,0-1-1,1 1 1,-1 0-1,-1 0 0,1 1 1,0-1-1,-1 1 0,0-1 1,0 1-1,-1 0 0,1 0 1,-1 1-1,0-1 1,0 0-1,-1 1 0,0-1 1,0 1-1,0-1 0,0 9 1,-2 1 126,0 0-1,-1 0 1,-1-1 0,0 1 0,-1-1 0,0 1-1,-1-1 1,-8 14 0,9-18-160,1-6-62,1 0 1,0 0 0,0 1 0,1-1 0,-1 1 0,1 0-1,0-1 1,1 1 0,-1 0 0,0 5 0,2-10-104,-1 1 1,1-1-1,-1 1 1,1-1-1,-1 1 1,1-1-1,-1 0 1,1 1-1,0-1 1,-1 0-1,1 1 1,0-1-1,-1 0 1,1 0-1,0 0 1,-1 1-1,1-1 1,0 0-1,-1 0 1,1 0-1,0 0 1,-1 0-1,1 0 1,0-1-1,-1 1 0,1 0 1,0 0-1,-1 0 1,1 0-1,0-1 1,0 0-1,0 1-95,21-9-6677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4.788"/>
    </inkml:context>
    <inkml:brush xml:id="br0">
      <inkml:brushProperty name="width" value="0.025" units="cm"/>
      <inkml:brushProperty name="height" value="0.025" units="cm"/>
    </inkml:brush>
  </inkml:definitions>
  <inkml:trace contextRef="#ctx0" brushRef="#br0">123 0 16816,'0'0'4068,"-41"81"-1954,24-40-577,3 4-224,-1 1-224,3 3-352,0 0-481,8 0-159,-2-6-33,4-4-32,2-6-1025,0-7-929,0-9-320,0-9-1057,5-6-897,0-2-641,0-1-4676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198"/>
    </inkml:context>
    <inkml:brush xml:id="br0">
      <inkml:brushProperty name="width" value="0.025" units="cm"/>
      <inkml:brushProperty name="height" value="0.025" units="cm"/>
    </inkml:brush>
  </inkml:definitions>
  <inkml:trace contextRef="#ctx0" brushRef="#br0">0 81 10570,'0'0'17953,"12"3"-16533,2 1-1197,15 4 318,1-1 1,33 3 0,-56-9-485,-1 0 0,1-1 1,0 0-1,0 0 1,0 0-1,0-1 1,0 0-1,-1 0 0,1-1 1,0 0-1,-1 0 1,1 0-1,-1-1 1,0 0-1,0 0 1,9-7-1,-13 8-57,0 1 0,-1 0 0,1-1 0,-1 1 0,0-1 0,1 0 0,-1 1 0,0-1 0,0 0 0,0 0 0,0 0 0,-1 0 0,1 0 0,0 0 0,-1 0 0,1 0 0,0-3 0,-2 3 0,1 1 0,0-1 0,-1 1 0,1-1 0,-1 1 0,1-1 0,-1 1 0,0 0 0,1-1 0,-1 1 0,0 0 0,0 0 0,0-1 0,0 1 0,0 0 0,0 0 0,0 0 0,-3-1 0,-1-2 0,-1 1 0,1 1 0,-1-1 0,0 1 0,0 0 0,0 0 0,0 1 0,0-1 0,0 1 0,-8 0 0,5 1 0,1 0 0,-1 0 0,1 1 0,-1 0 0,1 1 0,-1 0 0,1 0 0,0 1 0,0 0 0,0 0 0,0 1 0,0 0 0,1 0 0,-9 7 0,11-7 0,1 0 0,0 1 0,-1-1 0,2 1 0,-1 0 0,1-1 0,-1 2 0,1-1 0,1 0 0,-1 1 0,1-1 0,0 1 0,0 0 0,1-1 0,-1 1 0,1 0 0,0 0 0,1 0 0,0 0 0,0 0 0,1 9 0,-1-11-87,1-1-1,0 1 1,0-1-1,0 0 1,0 1-1,1-1 1,-1 0-1,1 0 1,-1 1-1,1-1 1,0-1-1,1 1 1,-1 0-1,0 0 1,5 3-1,-3-3-376,0 0-1,0-1 1,0 1 0,0-1-1,1 1 1,-1-1 0,1-1-1,-1 1 1,1-1 0,8 2 0,23-1-8756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0.725"/>
    </inkml:context>
    <inkml:brush xml:id="br0">
      <inkml:brushProperty name="width" value="0.025" units="cm"/>
      <inkml:brushProperty name="height" value="0.025" units="cm"/>
    </inkml:brush>
  </inkml:definitions>
  <inkml:trace contextRef="#ctx0" brushRef="#br0">98 0 15471,'0'0'9080,"3"11"-7291,0 6-1493,0 0 1,-1 1 0,-1-1 0,0 1 0,-1 0 0,-1-1 0,-7 33 0,-38 135 2668,8-41-1878,33-124-1087,2-8 0,0 0 0,1-1 0,0 1 0,0 0 0,2 0 0,-1 1 0,1-1 0,4 20 0,-4-31 0,1-1 0,-1 1 0,1 0 0,0 0 0,-1 0 0,1-1 0,0 1 0,0 0 0,-1-1 0,1 1 0,0-1 0,0 1 0,0-1 0,0 1 0,0-1 0,0 1 0,0-1 0,0 0 0,0 0 0,0 1 0,0-1 0,0 0 0,0 0 0,0 0 0,0 0 0,0 0 0,0 0 0,0 0 0,2-1 0,30-9 0,1-7 6,38-27 0,-48 27-22,1 2 0,1 1-1,50-20 1,-52 26-340,47-19-8438,-42 10 669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283"/>
    </inkml:context>
    <inkml:brush xml:id="br0">
      <inkml:brushProperty name="width" value="0.025" units="cm"/>
      <inkml:brushProperty name="height" value="0.025" units="cm"/>
    </inkml:brush>
  </inkml:definitions>
  <inkml:trace contextRef="#ctx0" brushRef="#br0">18 95 14253,'0'0'11617,"-4"11"-10389,1-6-967,2-3-210,0-1 1,0 1-1,0-1 0,0 1 0,0-1 0,0 1 1,1 0-1,-1-1 0,0 1 0,1 0 1,-1-1-1,1 1 0,0 0 0,0 0 0,-1 0 1,1-1-1,0 1 0,1 0 0,-1 0 1,0 0-1,0-1 0,1 1 0,-1 0 0,1 0 1,0-1-1,-1 1 0,1 0 0,0-1 1,0 1-1,0-1 0,0 1 0,0-1 0,1 1 1,-1-1-1,0 0 0,2 2 0,11 3-4,0-1 1,1-1-1,-1 0 0,1 0 0,0-2 0,0 0 0,0 0 1,0-1-1,0-1 0,0-1 0,18-3 0,-29 4-47,-1-1 0,1-1-1,0 1 1,-1 0-1,1-1 1,-1 0 0,0 0-1,1 0 1,-1 0 0,0 0-1,0-1 1,0 1 0,-1-1-1,1 0 1,0 0 0,-1 0-1,0 0 1,0 0 0,0 0-1,0-1 1,0 1 0,-1-1-1,0 1 1,1-1 0,-1 0-1,-1 0 1,1 1 0,0-1-1,-1 0 1,0 0 0,0-4-1,0 4-16,0 0 0,0-1 0,0 1 0,-1 0-1,1-1 1,-1 1 0,0 0 0,-1 0 0,1 0 0,-1 0 0,0 0-1,1 0 1,-2 0 0,1 0 0,0 1 0,-1-1 0,0 1 0,0 0-1,0-1 1,0 1 0,0 1 0,-1-1 0,1 0 0,-1 1 0,0 0-1,1 0 1,-6-2 0,4 3 8,-1-1 0,0 1 0,0 0 0,0 1 1,1 0-1,-1 0 0,0 0 0,0 0 0,0 1 0,0 0 0,1 0 0,-1 1 0,0 0 0,1 0 0,-1 0 0,1 0 1,0 1-1,0 0 0,0 0 0,0 1 0,0-1 0,1 1 0,-1 0 0,1 0 0,0 0 0,-6 10 0,4-7 123,1 0-1,1 1 0,-1-1 1,1 1-1,1 0 0,0 0 1,0 1-1,0-1 0,1 0 1,0 1-1,1 0 0,-1-1 1,2 1-1,-1 0 0,2 0 0,-1-1 1,3 17-1,-1-22-87,-1 1 0,1 0 1,0-1-1,0 0 0,0 1 0,0-1 0,1 0 0,-1 0 0,1 0 1,0 0-1,0 0 0,0-1 0,0 0 0,1 1 0,-1-1 1,0 0-1,1 0 0,0-1 0,-1 1 0,1-1 0,0 0 0,0 0 1,0 0-1,6 0 0,5 2 20,1-2 0,-1 0-1,0-1 1,0 0 0,19-3 0,-18-1-42,0 0-1,0-1 1,0-1 0,-1 0 0,0-1-1,0-1 1,-1 0 0,1-1 0,-2-1-1,0 0 1,0-1 0,0 0 0,-2-1-1,1 0 1,-2-1 0,0 0 0,0-1-1,-1 0 1,13-28 0,-17 15 15,-5 26-22,0 1 1,0-1 0,0 1-1,0-1 1,0 1-1,0-1 1,0 1-1,-1-1 1,1 1-1,0-1 1,0 1-1,-1 0 1,1-1-1,0 1 1,0 0-1,-1-1 1,1 1-1,0-1 1,-1 1-1,1 0 1,-1 0-1,1-1 1,0 1 0,-1 0-1,1 0 1,-1 0-1,1-1 1,-1 1-1,-1 0 0,0 1 0,0-1 0,0 1 0,0-1 0,0 1 0,1-1 0,-1 1 1,0 0-1,1 0 0,-1 0 0,0 0 0,1 0 0,-1 1 0,1-1 0,-1 0 0,1 1 0,0-1 0,0 1 0,0-1 0,0 1 0,-1 2 0,-7 9 68,1 0 0,1 1-1,1 0 1,0 1 0,-7 22 0,11-29-35,0 1 0,0-1 1,1 0-1,0 1 0,0-1 1,1 1-1,0-1 1,1 1-1,0-1 0,0 1 1,5 15-1,-4-21-70,0 1 0,0-1 1,0 1-1,1-1 0,0 0 0,-1 0 1,1 0-1,0 0 0,0 0 0,1 0 0,-1-1 1,0 0-1,1 0 0,0 0 0,-1 0 1,1 0-1,0-1 0,0 1 0,0-1 0,0 0 1,0-1-1,0 1 0,0-1 0,0 1 0,5-2 1,-6 2-54,1-1 1,-1 0-1,1-1 1,-1 1-1,0-1 1,1 1-1,-1-1 1,0 0-1,1 0 1,-1 0-1,0-1 0,0 1 1,0-1-1,0 0 1,0 0-1,-1 0 1,1 0-1,0 0 1,-1 0-1,0-1 1,1 0-1,-1 1 1,0-1-1,0 0 1,-1 0-1,1 0 1,-1 0-1,1 0 1,-1 0-1,2-6 1,0-54-12021,-3 22 1094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630"/>
    </inkml:context>
    <inkml:brush xml:id="br0">
      <inkml:brushProperty name="width" value="0.025" units="cm"/>
      <inkml:brushProperty name="height" value="0.025" units="cm"/>
    </inkml:brush>
  </inkml:definitions>
  <inkml:trace contextRef="#ctx0" brushRef="#br0">8 0 13581,'0'0'12139,"-8"62"-10825,10-44-802,14-1-192,2-2-224,3-5-704,1-2-1923,7-3-2401,-5-3-5382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1.972"/>
    </inkml:context>
    <inkml:brush xml:id="br0">
      <inkml:brushProperty name="width" value="0.025" units="cm"/>
      <inkml:brushProperty name="height" value="0.025" units="cm"/>
    </inkml:brush>
  </inkml:definitions>
  <inkml:trace contextRef="#ctx0" brushRef="#br0">319 0 17392,'-12'0'4431,"1"0"-3711,-122 5 4114,117-3-4355,0 0 1,0 1-1,0 1 1,0 0-1,1 1 1,-27 12-1,40-16-466,1-1-1,-1 1 0,1 0 1,-1 0-1,1 0 1,-1 0-1,1 0 1,-1 0-1,1 0 1,0 0-1,0 1 1,-1-1-1,1 0 1,0 1-1,0-1 1,0 1-1,1-1 1,-1 1-1,-1 2 1,2-2-31,1-1 0,-1 0 0,0 0 0,1 0 1,-1 0-1,1 0 0,-1-1 0,1 1 0,-1 0 1,1 0-1,0 0 0,-1 0 0,1 0 0,0-1 1,0 1-1,-1 0 0,1-1 0,0 1 1,0-1-1,0 1 0,0-1 0,0 1 0,1 0 1,12 4-473,1 0 1,-1-1 0,23 3 0,-23-4-78,12 3-625,98 25-1407,-110-26 2610,0 0 1,0 1-1,-1 0 1,0 1 0,0 0-1,16 13 1,-28-19 100,1 0 1,-1 0 0,0 0-1,0 0 1,1 0-1,-1 0 1,0 0 0,0 0-1,0 1 1,0-1-1,-1 0 1,1 1 0,0-1-1,0 1 1,-1-1 0,1 1-1,-1-1 1,0 1-1,1-1 1,-1 1 0,0 0-1,0-1 1,0 1 0,0-1-1,0 1 1,0 0-1,0-1 1,-1 1 0,1-1-1,0 1 1,-1-1 0,1 1-1,-1-1 1,0 1-1,0-1 1,1 1 0,-1-1-1,0 0 1,0 0-1,0 1 1,0-1 0,-1 0-1,1 0 1,0 0 0,0 0-1,-3 1 1,-8 7 341,1-2 0,-1 0 0,-1 0-1,-16 5 1,22-8-425,-116 43 1003,110-43-1485,-1 0 0,0-1 0,0-1 0,-15 0 0,11-4-5110,7-9-4692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3.485"/>
    </inkml:context>
    <inkml:brush xml:id="br0">
      <inkml:brushProperty name="width" value="0.025" units="cm"/>
      <inkml:brushProperty name="height" value="0.025" units="cm"/>
    </inkml:brush>
  </inkml:definitions>
  <inkml:trace contextRef="#ctx0" brushRef="#br0">95 0 9865,'0'0'12871,"-1"14"-12081,-6 89 1922,-35 182 0,25-226-2152,10-39-108,1-1 0,2 1-1,0 0 1,-2 30 0,25-82 498,-10 8-1001,0-1 1,-2 0-1,0 0 0,-2-1 0,-1 1 1,-1-1-1,-1-1 0,-2 1 1,-3-40-1,-5 33-351,8 32 392,0 0 0,-1 0-1,1 0 1,-1 0 0,1 0 0,-1-1-1,1 2 1,-1-1 0,0 0 0,0 0 0,0 0-1,1 0 1,-1 0 0,0 1 0,0-1 0,0 0-1,0 1 1,0-1 0,0 1 0,0-1 0,0 1-1,-1-1 1,1 1 0,0 0 0,-2-1 0,1 2 0,1 0 0,0-1 0,0 1 0,0 0 1,-1 0-1,1 0 0,0 1 0,0-1 0,0 0 1,1 0-1,-1 0 0,0 1 0,0-1 0,1 0 1,-1 1-1,0-1 0,1 1 0,0-1 0,-1 1 1,1-1-1,0 1 0,0-1 0,0 1 0,0-1 1,0 1-1,0-1 0,0 1 0,1 1 1,1 50-54,-1-47 59,0 1 1,1-1-1,0 0 1,0 0 0,0 0-1,1 0 1,-1-1-1,2 1 1,-1-1 0,0 1-1,1-1 1,0 0 0,0 0-1,1-1 1,-1 1-1,1-1 1,9 6 0,-6-5 16,0 0 1,0-1-1,1 0 1,-1-1 0,1 1-1,0-2 1,0 1-1,0-1 1,0-1-1,1 0 1,13 1 0,-15-2-1,0-1 0,0 1 0,0-1 0,0-1 0,0 1 0,0-1 1,0-1-1,-1 1 0,1-1 0,-1-1 0,0 0 0,0 0 0,8-5 1,-11 5-14,1 0 0,-1 0 0,0 0 0,0-1 0,-1 0 0,1 1 0,-1-1 0,0 0 1,0-1-1,-1 1 0,1-1 0,-1 1 0,0-1 0,-1 1 0,0-1 0,0 0 0,0 0 1,0 0-1,-1-9 0,0 14-11,0-1 0,1 0 0,-1 0 0,-1 1 0,1-1 0,0 0 0,0 0 0,-1 0 0,1 1 0,-1-1 0,1 0 0,-1 1 0,0-1 0,0 1 0,0-1 0,1 1 0,-2-1 0,1 1 0,0-1 0,0 1 0,0 0 1,-1 0-1,1-1 0,0 1 0,-1 0 0,1 0 0,-1 0 0,1 1 0,-1-1 0,0 0 0,1 1 0,-4-2 0,3 2 0,-1 0 0,1 0 0,0 1-1,0-1 1,0 0 0,0 1 0,0-1 0,-1 1 0,1 0 0,0-1 0,0 1 0,0 0-1,1 0 1,-1 1 0,0-1 0,0 0 0,1 0 0,-1 1 0,0-1 0,1 1-1,-1 0 1,1-1 0,0 1 0,0 0 0,0 0 0,-2 2 0,-2 7 26,0 0 1,0 0 0,1 0-1,0 0 1,1 1-1,1-1 1,-1 1-1,2 0 1,0 0 0,0 0-1,2 21 1,-1-31-8,1 0 1,-1-1-1,0 1 1,1-1-1,-1 1 1,1 0 0,0-1-1,-1 1 1,1-1-1,0 0 1,0 1-1,0-1 1,0 0-1,0 1 1,0-1 0,0 0-1,0 0 1,1 0-1,-1 0 1,0 0-1,1 0 1,-1 0 0,4 1-1,-2-1 5,1 0 1,0 0-1,0-1 0,0 1 1,0-1-1,0 0 0,0 0 1,0 0-1,7-2 1,0 0 0,0-1 0,-1 0 0,1-1 0,-1 0 0,1 0 0,12-9 0,1-4-4,0 0 0,29-30-1,-45 38-41,0 1 0,0-1-1,0-1 1,-2 1 0,1-1 0,-1 0-1,0-1 1,7-19 0,-36 77-341,-15 31 693,36-73-244,0 1-1,1-1 1,-1 0-1,1 0 0,0 1 1,1-1-1,-1 1 1,1-1-1,0 1 1,1-1-1,-1 0 1,1 1-1,2 7 0,-1-12-63,-1 1-1,0-1 0,1 1 0,-1-1 0,1 1 0,0-1 1,0 0-1,-1 0 0,1 0 0,0 0 0,0 0 0,0 0 0,0 0 1,0-1-1,0 1 0,0-1 0,0 0 0,0 1 0,1-1 1,-1 0-1,0 0 0,0 0 0,3-1 0,53-5 95,-40 0-113,-1 0 0,0-1 1,-1-1-1,1-1 0,-2 0 0,25-19 0,-19 13-16,0 2 0,30-15 0,-51 28 22,1 0-1,-1 0 1,0 0 0,0 0 0,1 0 0,-1 0-1,0 0 1,0 0 0,1 0 0,-1 0 0,0 0 0,0 0-1,1 0 1,-1 0 0,0 0 0,1 0 0,-1 0-1,0 0 1,0 0 0,0 1 0,1-1 0,-1 0 0,0 0-1,0 0 1,0 0 0,1 1 0,-1-1 0,0 0-1,0 0 1,0 0 0,0 1 0,1-1 0,-1 0 0,0 0-1,0 1 1,0-1 0,0 0 0,0 0 0,0 1-1,0-1 1,0 0 0,0 0 0,0 1 0,0-1 0,0 0-1,0 0 1,0 1 0,0-1 0,0 0 0,0 1-1,0-1 1,0 0 0,0 0 0,0 0 0,-1 1 0,1-1-1,0 0 1,0 0 0,0 1 0,0-1 0,-1 0-1,1 0 1,0 0 0,0 0 0,0 1 0,-1-1 0,-8 22 94,8-20-86,-2 5 19,-1 0 0,2 1-1,-1-1 1,1 1 0,0 0-1,0-1 1,1 1 0,0 0 0,1 0-1,0 12 1,0-19-25,1 0-1,0 1 1,-1-1 0,1 0-1,0 0 1,0 0 0,0 0-1,0 0 1,0 0 0,0 0-1,0 0 1,0 0 0,0 0-1,0-1 1,1 1 0,-1 0-1,0-1 1,1 1 0,-1-1-1,0 1 1,1-1 0,-1 0-1,0 0 1,1 1 0,-1-1-1,1 0 1,-1 0 0,0 0-1,3-1 1,44-4-5,-27-3 4,0 0 0,0-2 0,-1 0 0,-1-1 0,0-2 0,0 0 0,19-17 0,-35 27 0,-28 54 0,23-48-222,1 0 1,0 1-1,-1-1 1,1 0-1,0 1 1,1-1-1,-1 0 1,0 1-1,1-1 1,0 6-1,0-8 102,0 0-1,1 0 1,-1 1-1,0-1 1,1 0 0,-1 0-1,0 0 1,1 0-1,0 0 1,-1 0-1,1-1 1,-1 1 0,1 0-1,0 0 1,0 0-1,0 0 1,-1-1-1,1 1 1,0 0 0,0-1-1,0 1 1,0-1-1,0 1 1,0-1 0,0 0-1,0 1 1,0-1-1,0 0 1,1 0-1,-1 1 1,0-1 0,0 0-1,0 0 1,2-1-1,5 1-1135,-1 0-1,0-1 1,1 0-1,-1-1 1,0 1 0,0-1-1,0-1 1,13-6-1,-9 3-176,1 0 0,-2-2 0,1 1 0,16-16 0,-14 9 1045,1 0 0,17-26 0,9-30 7085,-39 69-6368,0 0-1,0 0 1,-1 0 0,1 0-1,-1 0 1,1 0-1,-1 0 1,1 0 0,-1 0-1,1 0 1,-1 0-1,0 0 1,0 0 0,0 0-1,1-1 1,-1 1-1,0 0 1,-1 0 0,1 0-1,0 0 1,0-1-1,0 1 1,-1 0 0,1 0-1,-1-1 1,0 2-143,-1 0 0,1 0 0,0 0 0,-1 1 0,1-1 0,0 0 1,-1 1-1,1-1 0,0 1 0,-1-1 0,1 1 0,0 0 0,0 0 0,0-1 0,0 1 1,-2 1-1,-48 44 2029,24-6 246,22-18-1617,5-22-844,0 1 0,0-1 0,1 1 0,-1-1 0,0 1 0,0 0 0,0-1 0,1 1 0,-1-1 0,0 1 0,1-1 0,-1 0 0,1 1-1,-1-1 1,0 1 0,1-1 0,-1 0 0,1 1 0,-1-1 0,1 0 0,-1 1 0,1-1 0,-1 0 0,1 0 0,0 1 0,-1-1 0,1 0 0,-1 0 0,1 0 0,1 0 0,6 1-366,-1-1 0,1-1 0,0 1 1,0-1-1,0 0 0,-1-1 0,1 0 0,0 0 0,-1-1 0,9-3 0,33-10-4038,-49 15 4377,1 1 0,0 0 0,0 0 0,-1 0 0,1-1 0,0 1 0,0 0 0,0 0 0,-1 0 0,1 0 0,0 1 0,0-1 0,-1 0 0,1 0 1,0 0-1,0 1 0,-1-1 0,1 0 0,0 1 0,-1-1 0,1 0 0,0 1 0,-1-1 0,1 1 0,-1-1 0,1 1 0,0 0 0,-1-1 0,0 1 0,1-1 0,-1 1 0,1 0 0,-1-1 0,0 1 1,1 0-1,-1 0 0,0-1 0,0 1 0,1 0 0,-1 1 0,0 39 1456,-1-23-1134,1 52 1204,-13 100-1,8-142-845,0 1 1,-2-1-1,-2-1 0,0 0 0,-2 0 1,-19 36-1,16-39-289,-1 6 9,-1-1 1,-2 0-1,-1-1 1,-2-2-1,-27 30 1,47-55-374,0 0 0,0 0 0,0 0 0,0 1 0,0-1 0,-1 0 0,1 0 0,0-1 0,-1 1 0,1 0 0,-1 0 0,1-1 0,-1 1 0,1-1 0,-1 1 0,1-1 0,-1 0 0,1 1 0,-1-1 0,0 0 0,1 0 0,-1 0 0,-2-1 0,3 0 0,-1 0 0,1 0 0,0 0 0,0 0 0,0 0 0,0 0 0,0-1 0,0 1 0,0 0 0,0-1 0,1 1 0,-1-1 0,0 1 0,1-1 0,0 1 0,-1-1 0,1 1 0,0-1 0,-1-1 0,0-12 0,0-1 0,1 1 0,2-24 0,-2 39 0,3-20-182,1 0 0,0 0-1,2 0 1,0 1 0,1-1 0,1 2-1,1-1 1,0 1 0,1 0 0,21-26-1,-4 11-1041,1 1 0,2 1 0,1 1 0,38-27 0,-13 14-8908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5.482"/>
    </inkml:context>
    <inkml:brush xml:id="br0">
      <inkml:brushProperty name="width" value="0.025" units="cm"/>
      <inkml:brushProperty name="height" value="0.025" units="cm"/>
    </inkml:brush>
  </inkml:definitions>
  <inkml:trace contextRef="#ctx0" brushRef="#br0">1 278 18001,'0'-2'229,"0"-1"0,0 1 0,0-1-1,0 1 1,0-1 0,1 1 0,-1-1 0,1 1 0,-1-1 0,1 1-1,0-1 1,0 1 0,0 0 0,0-1 0,1 1 0,-1 0 0,1 0-1,2-3 1,0 1 24,0 1 0,0-1-1,1 0 1,-1 1 0,1 0-1,0 0 1,0 0 0,6-1 0,1-1 30,-1 1 0,1 1 0,0 0 0,0 1 1,0 0-1,0 1 0,18 0 0,-28 1-278,-1 0-1,1 0 0,-1 0 0,1 0 0,-1 1 0,1-1 0,-1 0 0,1 1 0,-1 0 1,1-1-1,-1 1 0,0 0 0,1-1 0,-1 1 0,0 0 0,0 0 0,0 0 1,0 0-1,0 0 0,0 1 0,0-1 0,0 0 0,0 0 0,0 1 0,0-1 0,0 2 1,0 1-3,0 0 1,0 0-1,-1 0 1,1 0-1,-1 0 1,0 0 0,0 0-1,0 0 1,-2 8-1,-2 5 31,-1-1-1,0 0 1,-13 27-1,8-23 33,1-4 25,1 0 0,1 1-1,1-1 1,0 2 0,-6 31 0,12-49-50,-1 1 1,1 0-1,0 0 1,0-1-1,0 1 1,0 0-1,0 0 1,1-1-1,-1 1 1,0 0-1,0 0 1,0-1-1,1 1 1,-1 0 0,0-1-1,1 1 1,-1 0-1,0-1 1,1 1-1,-1 0 1,1-1-1,-1 1 1,1-1-1,-1 1 1,1-1-1,0 1 1,-1-1-1,2 1 1,23 2 770,-17-5-669,-1 1-1,1-1 0,0-1 1,-1 1-1,8-5 0,4-3-112,-1-1 1,0-1-1,0-1 0,-2-1 0,1 0 0,-2-1 1,0 0-1,0-2 0,-2 1 0,0-2 0,-1 0 0,-1 0 1,0-1-1,9-25 0,-15 7-172,-5 37 139,0-1-1,0 1 1,0-1 0,0 0-1,0 1 1,-1-1 0,1 1-1,0-1 1,0 1 0,-1-1-1,1 0 1,0 1 0,0-1-1,-1 1 1,1 0 0,-1-1-1,1 1 1,-1-1 0,1 1-1,0-1 1,-1 1 0,1 0-1,-1-1 1,0 1 0,1 0-1,-1 0 1,1 0 0,-1-1-1,1 1 1,-1 0 0,0 0-1,1 0 1,-1 0 0,1 0-1,-1 0 1,0 0 0,1 0-1,-1 0 1,1 0 0,-1 0-1,0 0 1,1 1 0,-1-1-1,1 0 1,-1 0 0,1 0-1,-1 1 1,1-1 0,-1 0-1,1 1 1,-2 0 0,-2 2 7,0 0 0,0 1 1,0-1-1,0 1 1,1 0-1,0 0 0,-1 0 1,1 0-1,1 1 1,-1-1-1,1 1 1,0 0-1,0-1 0,0 1 1,0 0-1,-1 7 1,1-5 33,1 0 0,-1 0 0,1 1 0,0-1 0,1 0-1,0 0 1,0 1 0,0-1 0,1 0 0,0 0 0,3 11 0,-3-16-12,0 1 0,1 0 0,0 0 0,-1-1 0,1 1 0,0-1 0,0 0 0,1 1 0,-1-1 0,0 0 0,1 0 0,-1 0 0,1-1 0,0 1 0,-1-1-1,6 2 1,-2 0 4,1-1 0,0 0 0,0-1 0,0 0 0,0 0 0,0 0 0,8-1 0,-2-1-4,0 0-1,0 0 1,0-1 0,-1-1 0,1 0 0,-1-1 0,21-9 0,-20 6-12,-1-1 0,1 0 0,-1 0 0,-1-2 0,0 1 0,15-18 0,-21 23-6,-1-1-1,0-1 0,-1 1 0,1-1 1,-1 1-1,0-1 0,0 0 0,-1 0 0,0 0 1,0 0-1,0-1 0,-1 1 0,0-1 0,0 1 1,0-1-1,-2-12 0,1 17-11,0 0 0,0 0 0,-1 1 0,1-1 0,-1 0 0,1 0-1,-1 0 1,0 1 0,0-1 0,1 0 0,-1 1 0,-1-1 0,1 0 0,0 1 0,0 0 0,0-1 0,-1 1-1,1 0 1,-1-1 0,1 1 0,-1 0 0,-2-1 0,0 1-5,1-1 0,-1 1-1,0 0 1,1 1 0,-1-1-1,0 1 1,0-1 0,1 1 0,-1 1-1,-7 0 1,3 0 5,0 0 1,0 1-1,0 1 0,0-1 0,1 1 0,-1 0 0,1 1 1,0 0-1,0 0 0,-9 7 0,13-8 18,1 0 0,-1-1 0,0 1 0,1 1 0,0-1 0,0 0 0,0 0 0,0 1 0,0-1 0,-1 6 0,3-8-9,0 0 0,-1 0-1,1 0 1,0 0-1,0 0 1,0 0 0,0 0-1,1 1 1,-1-1 0,0 0-1,0 0 1,0 0-1,1 0 1,-1 0 0,1 0-1,-1 0 1,1 0 0,-1 0-1,1 0 1,-1-1 0,1 1-1,0 0 1,0 0-1,-1 0 1,1-1 0,0 1-1,0 0 1,0-1 0,0 1-1,0-1 1,0 1-1,0-1 1,0 1 0,0-1-1,0 0 1,0 0 0,0 1-1,0-1 1,1 0-1,26 5-16,-1-1-1,30 0 0,-24-2-110,44 8-1,-68-8 125,0 1 1,1-1-1,-1 2 0,0-1 0,-1 1 0,1 0 1,-1 1-1,1 0 0,7 7 0,16 35 331,-29-53-247,-1-1-1,0 0 1,0 0 0,-1 0-1,2-14 1,-1-1-84,-1 6 0,1-1 0,1 1 0,1 0 0,0 0 0,8-19 0,-11 31 0,1 0 0,0 1 0,0-1 0,1 1 0,-1-1 0,1 1 0,0 0 0,0 0 0,0 0 0,0 0 0,0 1 0,1-1 0,-1 1 0,1 0 0,0 0 0,-1 0 0,1 0 0,0 1 0,0-1 0,0 1 0,0 0 0,0 1 0,1-1 0,-1 1 0,7-1 0,9 1 0,0 1 0,0 1 0,0 1 0,20 5 0,-30-6 0,0 1 0,-1 1 0,1-1 0,-1 1 0,0 1 0,0 0 0,0 0 0,-1 1 0,15 12 0,-22-18 0,-1 1 0,1 0 0,-1-1 0,1 1 0,-1 0 0,0 0 0,1-1 0,-1 1 0,0 0 0,1 0 0,-1-1 0,0 1 0,0 0 0,0 0 0,1 0 0,-1 0 0,0-1 0,0 1 0,0 0 0,-1 0 0,1 0 0,0 0 0,0-1 0,0 1 0,-1 0 0,1 0 0,0 0 0,-1-1 0,1 1 0,0 0 0,-1-1 0,1 1 0,-1 0 0,1-1 0,-2 2 0,-25 22 0,18-17 0,1-1 0,0 0 0,1 1 0,0 0 0,0 0 0,0 0 0,1 1 0,0 0 0,1 0 0,0 1 0,0 0 0,1 0 0,-7 18 0,11-26 0,0 0 0,-1-1 0,1 1 0,0 0 0,0 0 0,0-1 0,0 1 0,1 0 0,-1 0 0,0-1 0,0 1 0,0 0 0,0-1 0,1 1 0,-1 0 0,0 0 0,1-1 0,-1 1 0,1-1 0,-1 1 0,1 0 0,-1-1 0,1 1 0,-1-1 0,1 1 0,-1-1 0,1 1 0,0-1 0,-1 0 0,2 1 0,27 3 0,-20-4 0,1-1 0,-1-1 0,0 0 0,13-4 0,-5-2 0,0 0 0,-1 0 0,0-2 0,-1 0 0,0-1 0,0 0 0,-1-2 0,-1 1 0,0-2 0,-1 1 0,0-2 0,-1 0 0,10-17 0,-21 31 0,1 0 0,0 0 0,-1 0 0,1 0 0,0 0 0,-1 0 0,0 0 0,1-1 0,-1 1 0,0 0 0,1 0 0,-1 0 0,0-1 0,0 1 0,0 0 0,0-1 0,0 1 0,-1-2 0,1 3 0,-1 0 0,0 0 0,1-1 0,-1 1 0,1 0 0,-1 0 0,0 0 0,1 0 0,-1 0 0,1 0 0,-1 0 0,0 0 0,1 0 0,-1 1 0,1-1 0,-1 0 0,0 0 0,1 0 0,-1 1 0,1-1 0,-1 0 0,1 1 0,-1-1 0,0 1 0,-38 32 0,35-28 0,0 1 0,0 0 0,0 0 0,0 1 0,1-1 0,0 1 0,0-1 0,1 1 0,0 0 0,0 0 0,1 0 0,0 0 0,0 1 0,0-1 0,1 0 0,0 0 0,2 13 0,-1-18 0,0 0 0,1 0 0,-1 0 0,0 0 0,1-1 0,-1 1 0,1 0 0,0-1 0,-1 0 0,1 1 0,0-1 0,0 0 0,0 0 0,0 0 0,0 0 0,0 0 0,0 0 0,0 0 0,0-1 0,0 1 0,1-1 0,-1 0 0,0 1 0,0-1 0,1 0 0,2-1 0,2 1 0,0 0 0,1 0 0,-1-1 0,0 0 0,0 0 0,1-1 0,7-2 0,-5-2 0,0 1 0,-1-1 0,1-1 0,-1 0 0,0 0 0,-1-1 0,0 0 0,0 0 0,10-15 0,-12 15 0,-1 1 0,0-1 0,0 0 0,-1-1 0,0 1 0,0-1 0,-1 0 0,0 0 0,-1 0 0,0 0 0,2-18 0,-7 25 0,-4 10 0,-3 7 0,8-11 0,0 1 0,1-1 0,0 1 0,0-1 0,0 1 0,1-1 0,-1 1 0,1-1 0,0 1 0,1 6 0,0-9 0,-1-1 0,1 1 0,0-1 0,-1 1 0,1-1 0,0 0 0,0 1 0,0-1 0,0 0 0,0 0 0,0 0 0,1 1 0,-1-1 0,0-1 0,0 1 0,1 0 0,-1 0 0,1 0 0,-1-1 0,0 1 0,1-1 0,0 1 0,-1-1 0,1 1 0,-1-1 0,1 0 0,-1 0 0,1 0 0,0 0 0,-1 0 0,3 0 0,6-1 0,0-1 0,1 1 0,-1-2 0,-1 1 0,1-1 0,0-1 0,-1 0 0,1 0 0,-1-1 0,0 0 0,-1-1 0,1 0 0,-1 0 0,0-1 0,-1 0 0,10-11 0,-9 10 0,0-1 0,-1 0 0,0 0 0,-1-1 0,0 0 0,-1 0 0,0 0 0,0-1 0,-1 1 0,0-1 0,-1 0 0,-1-1 0,0 1 0,2-17 0,-4 27 0,0 1 0,0-1 0,0 0 0,0 0 0,0 0 0,0 1 0,0-1 0,0 0 0,0 0 0,0 1 0,-1-1 0,1 0 0,0 0 0,0 1 0,-1-1 0,1 0 0,-1 0 0,1 1 0,-1-1 0,1 1 0,-1-1 0,1 0 0,-1 1 0,1-1 0,-1 1 0,1-1 0,-1 1 0,0-1 0,1 1 0,-1 0 0,0-1 0,-1 1 0,0 0 0,0 0 0,0 0 0,0 0 0,0 0 0,0 1 0,0-1 0,0 1 0,0-1 0,0 1 0,0 0 0,0 0 0,-2 1 0,-50 35 0,54-37 0,-21 17 0,1 1 0,-32 37 0,47-49 0,0 0 0,0 1 0,0 0 0,1 0 0,0 0 0,1 1 0,-1 0 0,1-1 0,1 1 0,0 0 0,0 0 0,0 0 0,0 12 0,2-18 0,0 0 0,0-1 0,1 1 0,-1 0 0,0-1 0,1 1 0,-1 0 0,1-1 0,0 1 0,-1-1 0,1 1 0,0-1 0,0 1 0,0-1 0,0 1 0,0-1 0,0 0 0,0 0 0,1 1 0,-1-1 0,0 0 0,1 0 0,2 1 0,1 0 0,0 0 0,0 0 0,0 0 0,0-1 0,0 1 0,1-1 0,9 0 0,3 0 0,0-2 0,0 0 0,34-6 0,-35 2 0,-1 0 0,-1-2 0,1 0 0,-1 0 0,0-1 0,16-12 0,-12 7 0,1 2 0,26-12 0,-46 23 0,0 0 0,0 0 0,1 0 0,-1 0 0,0 0 0,1 0 0,-1 0 0,0 1 0,0-1 0,1 0 0,-1 0 0,0 0 0,0 0 0,0 0 0,1 1 0,-1-1 0,0 0 0,0 0 0,0 0 0,1 1 0,-1-1 0,0 0 0,0 0 0,0 0 0,0 1 0,0-1 0,1 0 0,-1 0 0,0 1 0,0-1 0,0 0 0,0 1 0,0-1 0,0 0 0,0 0 0,0 1 0,0-1 0,0 0 0,0 0 0,0 1 0,0-1 0,0 0 0,0 1 0,-1-1 0,1 0 0,0 0 0,0 1 0,0-1 0,0 0 0,0 0 0,-1 0 0,1 1 0,-4 13 0,-3 0 0,4-10 0,0 0 0,1 1 0,-1-1 0,1 0 0,1 1 0,-1-1 0,0 1 0,1 0 0,0-1 0,0 1 0,1 0 0,-1 0 0,1 0 0,0 7 0,1-11 0,1 1 0,-1-1 0,0 0 0,0 0 0,0 0 0,1 0 0,-1-1 0,1 1 0,-1 0 0,0-1 0,1 1 0,-1 0 0,1-1 0,0 0 0,-1 1 0,1-1 0,-1 0 0,1 0 0,-1 0 0,1 0 0,2 0 0,38-4 0,-22-1-114,-1-1 0,1-2 0,-1 0 0,-1-1 1,0 0-1,0-2 0,-1 0 0,22-18 0,-44 33 571,-33 33 213,36-35-691,0 0 1,0 0-1,1 1 0,-1-1 1,1 1-1,0-1 1,0 1-1,0-1 0,0 1 1,0 0-1,0 0 1,1-1-1,-1 1 0,1 0 1,0 0-1,0 0 0,0-1 1,0 1-1,1 0 1,0 3-1,0-5-270,-1 0 0,1 1-1,0-1 1,0 0 0,0 0 0,0 0 0,0 0-1,1 0 1,-1 0 0,0 0 0,0-1 0,1 1-1,-1 0 1,0-1 0,1 1 0,-1-1-1,1 1 1,-1-1 0,1 0 0,-1 1 0,0-1-1,1 0 1,-1 0 0,3 0 0,39-2-11183,-13-5 162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06.393"/>
    </inkml:context>
    <inkml:brush xml:id="br0">
      <inkml:brushProperty name="width" value="0.025" units="cm"/>
      <inkml:brushProperty name="height" value="0.025" units="cm"/>
    </inkml:brush>
  </inkml:definitions>
  <inkml:trace contextRef="#ctx0" brushRef="#br0">126 329 9577,'13'-36'11094,"-17"25"-5642,-15 17-3516,8 1-1460,0 0 1,1 1 0,0 0 0,0 1-1,-13 15 1,19-19-339,-1 0 0,1 1 0,0-1 0,1 1 0,0 0 0,-1 0 0,2 1 0,-1-1 1,1 0-1,0 1 0,0 0 0,0 8 0,1-13-135,1-1 0,0 0 1,0 1-1,0-1 0,1 0 1,-1 1-1,0-1 0,0 0 1,1 0-1,-1 1 0,1-1 1,-1 0-1,1 0 0,-1 1 1,1-1-1,0 0 0,0 0 1,-1 0-1,1 0 0,0 0 1,0 0-1,0 0 0,0 0 1,0-1-1,0 1 0,3 1 1,-1-1-30,1 1 0,0-1 0,-1 0 0,1 0 0,0-1 0,0 1 0,0-1 0,0 0 1,5 0-1,2-1-144,0 0 1,-1-1-1,1 0 0,-1 0 1,0-1-1,15-7 1,-13 4 216,0-1 1,-1-1 0,0 0 0,0 0 0,-1-1 0,1-1-1,-2 0 1,0 0 0,0-1 0,-1 0 0,0 0 0,-1-1-1,0 0 1,-1 0 0,0-1 0,-1 0 0,-1 0-1,0 0 1,0 0 0,-2-1 0,0 1 0,0-1 0,-1-18-1,-1 32-43,0 0-1,0 1 0,0-1 0,0 0 1,0 0-1,0 0 0,0 1 0,0-1 1,0 0-1,0 0 0,0 0 0,0 1 1,0-1-1,-1 0 0,1 0 1,0 0-1,0 0 0,0 0 0,0 1 1,0-1-1,-1 0 0,1 0 0,0 0 1,0 0-1,0 0 0,0 0 0,-1 0 1,1 0-1,0 0 0,0 1 0,0-1 1,-1 0-1,1 0 0,0 0 0,0 0 1,0 0-1,-1 0 0,1 0 0,0 0 1,0 0-1,0-1 0,-1 1 0,1 0 1,0 0-1,0 0 0,0 0 0,-1 0 1,1 0-1,0 0 0,0 0 0,0-1 1,0 1-1,-1 0 0,1 0 0,0 0 1,0 0-1,0 0 0,0-1 1,0 1-1,0 0 0,0 0 0,-1 0 1,1-1-1,0 1 0,0 0 0,-11 15 44,3 6-47,1 1 0,1 0 0,1 0 0,1 1 0,0 0 0,2-1 0,1 36 0,1-55 0,0 0-1,0-1 1,0 1 0,0 0-1,1 0 1,-1-1 0,1 1-1,0 0 1,-1-1 0,1 1-1,0-1 1,1 1 0,-1-1-1,0 1 1,1-1 0,-1 0-1,1 0 1,0 0 0,0 0-1,0 0 1,3 3 0,-1-3-2,0 0 0,0 0 0,0-1 0,0 0 1,0 1-1,0-1 0,0-1 0,1 1 0,-1-1 1,0 1-1,0-1 0,8-1 0,3-1-12,0-1-1,0 0 0,-1-1 1,1 0-1,-1-1 0,26-14 1,-24 11-89,-1-2 1,24-18-1,-35 24 66,1 0 1,-1 0-1,0 0 0,0 0 1,-1-1-1,0 1 0,1-1 0,-1 0 1,-1 0-1,1 0 0,-1-1 1,3-7-1,-5 13 37,0-1 0,0 1 0,0 0 1,0-1-1,1 1 0,-1-1 0,0 1 1,0-1-1,0 1 0,0-1 0,0 1 0,0-1 1,0 1-1,0 0 0,0-1 0,-1 1 1,1-1-1,0 1 0,0-1 0,0 1 0,0-1 1,-1 1-1,1 0 0,0-1 0,0 1 1,-1 0-1,1-1 0,0 1 0,-1-1 0,1 1 1,0 0-1,-1 0 0,1-1 0,-1 1 1,1 0-1,0 0 0,-1 0 0,1-1 0,-1 1 1,1 0-1,-1 0 0,1 0 0,0 0 1,-1 0-1,1 0 0,-1 0 0,1 0 0,-1 0 1,1 0-1,-1 0 0,1 0 0,-1 0 0,1 0 1,-1 0-1,1 1 0,0-1 0,-1 0 1,1 0-1,-1 0 0,1 1 0,-28 13 136,21-8-89,0 0-1,0 1 0,1-1 0,0 2 1,0-1-1,1 1 0,0-1 0,-6 13 1,9-14-22,-1 0 0,1-1 0,0 1 0,0 0 1,1 0-1,-1 0 0,1 0 0,1 0 0,-1 0 0,1 0 1,0 1-1,1-1 0,1 11 0,-1-15-25,0 0 0,0 1 0,-1-1 0,2 0 0,-1 0 0,0 0 0,0 0 0,1 0 0,-1 0 0,1 0 0,-1 0 0,1-1 0,0 1 0,0 0 0,0-1 0,0 0 0,0 1 0,4 1 0,-1-1 0,0-1 0,0 1 0,1-1 0,-1 1 0,0-2 0,1 1 0,-1-1 0,7 1 0,1-2 0,0 0 0,-1-1 0,1 0 0,0-1 0,-1 0 0,18-8 0,-6 0-9,-2-2 1,0 0-1,-1-1 0,0-2 0,-1 0 1,-1-1-1,0 0 0,-1-2 0,-1 0 1,23-35-1,-24 29 5,-1-1 1,-1 0-1,-1-1 1,-1 0-1,-2-1 1,0-1-1,-2 1 0,8-57 1,-17 86 6,1-1 0,0 0 0,0 0 0,0 0-1,0 0 1,-1 0 0,1 0 0,0 0 0,0 0 0,0 0 0,0 0 0,0 0 0,-1 0 0,1 0 0,0 0-1,0-1 1,0 1 0,0 0 0,0 0 0,-1 0 0,1 0 0,0 0 0,0 0 0,0 0 0,0 0 0,0 0 0,0-1-1,-1 1 1,1 0 0,0 0 0,0 0 0,0 0 0,-7 17 29,-8 47-32,4 1 0,3 1 0,2 0 0,3 0 0,8 86 0,-5-149 0,0 0 0,1-1 0,-1 1 0,1 0 0,-1-1 0,1 1 0,0 0 0,0-1 0,0 1 0,0-1 0,3 5 0,-3-6 0,0 0 0,0 0 0,0-1 0,0 1 0,0 0 0,0 0 0,0-1 0,0 1 0,0 0 0,0-1 0,0 1 0,1-1 0,-1 0 0,0 1 0,0-1 0,0 0 0,1 1 0,-1-1 0,0 0 0,0 0 0,1 0 0,-1 0 0,0-1 0,0 1 0,1 0 0,1-1 0,-2 0-26,0 0 0,1 1 1,-1-1-1,0 0 0,0 0 0,0 0 1,-1 0-1,1 0 0,0 0 0,0 0 0,-1 0 1,1 0-1,0-1 0,-1 1 0,1 0 1,-1 0-1,1-1 0,-1 1 0,0 0 0,0-1 1,1 1-1,-1 0 0,0-1 0,0 1 1,0 0-1,0-1 0,-1 1 0,1 0 0,0 0 1,-1-1-1,1 1 0,0 0 0,-1 0 1,0-2-1,-20-44-1421,-23-12-458,-29-44 197,65 91 1864,1-1 0,0 0 1,1 0-1,1 0 0,0-1 0,-4-18 0,9 31-95,-1-1 0,1 1 0,-1 0-1,1-1 1,0 1 0,0-1-1,-1 1 1,1-1 0,0 1 0,0-1-1,1 0 1,-1 1 0,0-1-1,0 1 1,1 0 0,-1-1 0,1 1-1,-1-1 1,1 1 0,0 0 0,0-1-1,-1 1 1,1 0 0,0 0-1,0-1 1,0 1 0,0 0 0,0 0-1,1 0 1,-1 0 0,0 0-1,0 1 1,1-1 0,-1 0 0,3 0-1,3-1 279,0 1 0,0 0 0,0 1 0,0 0 0,1 0 0,9 2 0,9-1-29,156 14-754,-120-7-1923,121-2 0,-107-13-7637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21.870"/>
    </inkml:context>
    <inkml:brush xml:id="br0">
      <inkml:brushProperty name="width" value="0.025" units="cm"/>
      <inkml:brushProperty name="height" value="0.025" units="cm"/>
    </inkml:brush>
  </inkml:definitions>
  <inkml:trace contextRef="#ctx0" brushRef="#br0">11 13 6342,'-11'-13'-2370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31.357"/>
    </inkml:context>
    <inkml:brush xml:id="br0">
      <inkml:brushProperty name="width" value="0.025" units="cm"/>
      <inkml:brushProperty name="height" value="0.025" units="cm"/>
    </inkml:brush>
  </inkml:definitions>
  <inkml:trace contextRef="#ctx0" brushRef="#br0">1756 133 6278,'0'0'3326,"-10"-7"-2974,-8-4 274,-1 0 0,0 1 0,-33-12 0,15 12-207,0 2 0,0 1 0,-1 2 0,1 2 0,-77 3-1,80 0-358,-93-1-58,-426 16 17,460-8 39,44-4 126,0 1 0,0 2 0,-71 20 0,105-22-182,1 1 1,0 1-1,1 0 1,-1 1-1,1 1 1,1 0-1,-1 0 0,1 1 1,1 1-1,0 0 1,0 0-1,1 1 1,0 1-1,1 0 1,-15 24-1,16-22-11,0 1 0,1 1 0,0-1-1,1 1 1,1 0 0,0 1 0,1-1 0,1 1 0,1 0 0,0 0-1,1 0 1,1 0 0,2 18 0,0-28 2,0 0 0,1 0 0,-1 0 0,1 0 0,1-1 0,-1 0 0,1 1 0,0-1 0,1-1 0,-1 1 0,1 0 0,0-1 0,0 0 1,1-1-1,0 1 0,0-1 0,0 0 0,0 0 0,13 5 0,8 3 0,0-1 1,1-1-1,44 10 0,73 6 29,246 14 0,-211-26-2,-90-6-98,203 14 237,-221-20-590,-1-3 0,77-12 1,-100 5 111,-1-3 0,0-2 0,-1-2 1,-1-2-1,71-36 0,203-140-598,-129 72 549,-177 113 486,32-21 210,-43 28-235,0-1 0,0 0 0,0 0-1,0 0 1,-1 0 0,1 0 0,0 0 0,-1 0 0,1-1 0,-1 1 0,0 0 0,0-1 0,0 1 0,0-1 0,1-5-1,-2 6-17,-1 0 0,1 0 0,-1 0 0,1 0 0,-1 0 0,0 0 0,0 1 0,0-1 0,0 0 0,0 0 0,0 1 0,0-1 0,-1 0 0,1 1 0,-1-1 0,1 1 0,-1 0 0,1-1 0,-1 1 0,0 0 0,0 0 0,1 0 0,-5-1 0,-52-23 299,46 22-177,-62-21 690,-149-28 0,-87 9-24,209 30-655,-347-28-448,362 31-1591,20-6-1970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207"/>
    </inkml:context>
    <inkml:brush xml:id="br0">
      <inkml:brushProperty name="width" value="0.025" units="cm"/>
      <inkml:brushProperty name="height" value="0.025" units="cm"/>
    </inkml:brush>
  </inkml:definitions>
  <inkml:trace contextRef="#ctx0" brushRef="#br0">22 1 10890,'0'0'11462,"0"9"-10571,-1 17-250,-1-1 0,-1 1-1,-11 45 1,12-47-883,3-23 162,-1-1 0,0 0 0,0 0 0,1 1 0,-1-1-1,0 0 1,1 0 0,-1 0 0,0 1 0,1-1 0,-1 0-1,0 0 1,1 0 0,-1 0 0,1 0 0,-1 0 0,0 0 0,1 0-1,-1 0 1,1 0 0,-1 0 0,0 0 0,1 0 0,-1 0 0,0 0-1,1 0 1,-1 0 0,1 0 0,-1 0 0,0-1 0,1 1-1,0 0 1,3-3-702,0 0-1,0 0 0,0 0 1,0 0-1,0 0 0,6-8 0,12-17-3284,-1-6-946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1.772"/>
    </inkml:context>
    <inkml:brush xml:id="br0">
      <inkml:brushProperty name="width" value="0.025" units="cm"/>
      <inkml:brushProperty name="height" value="0.025" units="cm"/>
    </inkml:brush>
  </inkml:definitions>
  <inkml:trace contextRef="#ctx0" brushRef="#br0">1 1 14798,'4'0'-1057,"1"0"1441,8 11-704,2 0-1121,3-2-2019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4.060"/>
    </inkml:context>
    <inkml:brush xml:id="br0">
      <inkml:brushProperty name="width" value="0.025" units="cm"/>
      <inkml:brushProperty name="height" value="0.025" units="cm"/>
    </inkml:brush>
  </inkml:definitions>
  <inkml:trace contextRef="#ctx0" brushRef="#br0">3887 512 5990,'0'0'2050,"9"-11"-1399,6-6-552,37-50 1400,-49 61-1213,1 0 1,-1 0 0,1-1-1,-2 1 1,1-1 0,-1 1-1,0-1 1,0 0 0,-1 0-1,1-11 1,-2 14-241,0 1-1,0-1 1,0 1 0,-1-1 0,1 1-1,-1-1 1,0 1 0,0 0-1,0-1 1,0 1 0,-1 0 0,1 0-1,-1 0 1,0 0 0,0 0-1,0 0 1,-3-3 0,0 3-44,1-1 0,-1 1-1,0 0 1,0 0 0,0 1 0,0 0 0,0-1 0,-1 2 0,1-1 0,-7-1 0,-59-9 18,1 4 1,-1 2 0,-75 4-1,18 0 31,-679-66 120,-337-63 2327,1040 122-2121,-1 4 1,0 5-1,0 5 0,1 4 0,-138 31 1,238-40-375,-74 16 123,1 4-1,1 2 0,-106 48 1,159-59-106,0 2 1,2 1 0,-1 0-1,2 1 1,0 2-1,-21 21 1,28-24-29,2 0-1,-1 1 1,2 0 0,0 1-1,1 0 1,1 0 0,0 1-1,1 0 1,-8 31 0,11-33 3,0 1 1,2-1-1,-1 1 1,2 0-1,0 0 1,1 0 0,1 0-1,0 0 1,4 15-1,-3-21 2,1-1-1,0 0 0,1 0 1,0-1-1,1 1 0,-1-1 1,2 0-1,-1 0 0,1 0 1,0-1-1,1 0 0,0 0 1,0 0-1,0-1 0,1 0 0,9 5 1,14 7 16,0-2 1,0-2 0,2 0-1,0-2 1,0-2 0,68 12-1,215 12 44,-297-33-54,514 19 136,-107-7-76,-20 10-48,247 11 41,1-35-14,-479-11-55,0-8 0,-1-7 0,-1-8 0,320-109 0,-460 133 39,0-3-1,-1 0 0,0-2 0,42-29 0,-67 40 20,-1 0-1,1 0 1,-1-1-1,0 0 1,-1 0-1,0-1 1,0 1-1,0-1 1,-1 0-1,1-1 1,2-7-1,-6 10 20,1 0 0,-1 0 0,0-1 0,-1 1 0,1 0 0,-1-1 0,0 1 0,0 0-1,-1 0 1,1-1 0,-1 1 0,0 0 0,-1 0 0,1 0 0,-1 0 0,0 0 0,-1 0 0,1 0-1,-4-4 1,-1-1 10,0 0 0,-1 0-1,0 0 1,-1 1-1,0 1 1,-1 0 0,1 0-1,-2 0 1,-11-6 0,-10-4 25,-67-26 0,29 20-84,0 3 0,-1 3 0,-1 3 0,-126-9 0,-299 14-978,490 10 927,-400 19-4470,245-8-117,-44 0-5883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26.918"/>
    </inkml:context>
    <inkml:brush xml:id="br0">
      <inkml:brushProperty name="width" value="0.025" units="cm"/>
      <inkml:brushProperty name="height" value="0.025" units="cm"/>
    </inkml:brush>
  </inkml:definitions>
  <inkml:trace contextRef="#ctx0" brushRef="#br0">27 2686 9513,'-2'12'-342,"-7"20"2506,-6 24 6419,18-102-6824,2 1 0,15-64 0,-1 7-1143,291-1908 1172,-250 1553-3870,-60 454 1482,0-8-167,-6 8-3941,-12 6-1345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5.732"/>
    </inkml:context>
    <inkml:brush xml:id="br0">
      <inkml:brushProperty name="width" value="0.025" units="cm"/>
      <inkml:brushProperty name="height" value="0.025" units="cm"/>
    </inkml:brush>
  </inkml:definitions>
  <inkml:trace contextRef="#ctx0" brushRef="#br0">1 180 7783,'8'-3'1693,"40"-13"-447,0 3 0,0 1 0,1 3 0,75-5 0,411-41 2130,130-3-1254,-75 98-1962,-388-20-117,6-9 126,0-9 0,240-29 0,-364 19-19,1 4-1,-1 4 0,104 13 1,-126-7-657,75-2 0,-137-4 386,0 0 0,0 0 0,0 0 0,-1 0 0,1 0 0,0 0 0,0 1 1,0-1-1,0 0 0,-1 0 0,1 0 0,0 0 0,0 0 0,0 0 0,0 0 0,0 0 1,-1 1-1,1-1 0,0 0 0,0 0 0,0 0 0,0 0 0,0 0 0,0 1 0,0-1 1,0 0-1,0 0 0,0 0 0,-1 0 0,1 1 0,0-1 0,0 0 0,0 0 0,0 0 1,0 0-1,0 1 0,0-1 0,0 0 0,0 0 0,1 0 0,-1 0 0,0 1 0,0-1 1,0 0-1,0 0 0,0 0 0,0 0 0,0 1 0,0-1 0,0 0 0,0 0 0,1 0 1,-1 0-1,0 0 0,0 0 0,0 1 0,0-1 0,0 0 0,1 0 0,-1 0 0,0 0 1,-14 2-5171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7:47.447"/>
    </inkml:context>
    <inkml:brush xml:id="br0">
      <inkml:brushProperty name="width" value="0.025" units="cm"/>
      <inkml:brushProperty name="height" value="0.025" units="cm"/>
    </inkml:brush>
  </inkml:definitions>
  <inkml:trace contextRef="#ctx0" brushRef="#br0">1962 314 3171,'10'-7'1714,"3"-1"-868,-1-2 0,0 1 1,-1-1-1,0-1 0,12-15 1,-20 23-700,-1 1-1,0-1 1,0 0 0,0 0-1,0 0 1,-1 0 0,1 0-1,-1 0 1,0 0 0,0 0-1,0-1 1,0 1 0,0 0-1,-1-1 1,0 1 0,1-1 0,-1 1-1,0-1 1,-1 1 0,1 0-1,-1-1 1,1 1 0,-1-1-1,0 1 1,0 0 0,-1 0-1,1 0 1,-1-1 0,1 1 0,-1 1-1,0-1 1,0 0 0,0 0-1,-5-3 1,-5-5-11,-1 1 0,0 1-1,-1 0 1,0 1 0,0 0 0,-1 1 0,0 0 0,0 2 0,0 0-1,-1 0 1,-23-3 0,-23-1-98,-100-2 0,135 10 7,-590-6 117,465 14 772,0 6-1,-155 35 1,134-4 68,155-38-939,0 0 0,0 2-1,0 0 1,1 1 0,1 1-1,-32 24 1,44-31-63,-1 1 1,1 0-1,0 1 0,0-1 0,1 1 0,-1-1 1,1 1-1,0 0 0,1 0 0,-1 0 1,1 1-1,0-1 0,0 1 0,0-1 0,1 1 1,0-1-1,0 1 0,1 0 0,-1 0 1,1 0-1,0-1 0,1 1 0,-1 0 0,1 0 1,1-1-1,-1 1 0,1-1 0,0 1 1,0-1-1,0 0 0,5 9 0,5 4 16,0 1 0,1-2 0,1 0-1,1 0 1,0-2 0,1 1 0,18 12 0,0-3 1,0-2 0,2-1 1,0-1-1,2-3 0,0-1 1,0-2-1,2-1 1,0-2-1,69 11 0,-10-10 276,1-4 0,190-8-1,-190-7-63,0-3 0,-1-5-1,0-5 1,-2-3 0,160-59-1,-234 71 18,0 0 0,0-1 0,-1-1-1,-1-1 1,36-28 0,-52 37-196,-1 0 0,0 0 0,1 0 0,-1 0 0,-1-1 0,1 0 0,-1 0 0,1 0 0,-1 0 0,-1 0 0,1-1 0,-1 1-1,0-1 1,0 0 0,-1 0 0,0 1 0,0-1 0,0 0 0,-1 0 0,1 0 0,-1 0 0,-1 0 0,1 0 0,-1 0 0,0 0 0,-1 0 0,1 0 0,-1 1 0,-5-12 0,0 6-35,0 0 1,-1 0 0,0 0-1,-1 1 1,0 1 0,0-1-1,-1 1 1,0 1 0,-1 0-1,0 0 1,-22-11-1,-4 1-17,-1 0 0,-64-19 0,41 20 57,-1 3 0,0 3 0,-116-7 1,-8 15-1661,1 7-4769,143-3 3925,-33 0-10625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10.408"/>
    </inkml:context>
    <inkml:brush xml:id="br0">
      <inkml:brushProperty name="width" value="0.025" units="cm"/>
      <inkml:brushProperty name="height" value="0.025" units="cm"/>
    </inkml:brush>
  </inkml:definitions>
  <inkml:trace contextRef="#ctx0" brushRef="#br0">2570 191 10570,'-251'-59'513,"-140"-29"1555,287 70-1762,-192-7-1,185 25-45,-1 6 0,1 4 1,0 5-1,1 5 0,1 5 0,-128 47 0,179-52-168,2 2 0,1 3 0,-59 36 0,89-45-96,1 1 1,1 1-1,0 1 1,1 1-1,2 1 1,0 1-1,1 0 1,-24 38-1,24-26 23,1 1 0,2 1 0,1 1 0,2 0 0,2 1 0,1 0 1,2 1-1,2 0 0,1 0 0,2 0 0,2 0 0,2 1 0,8 62 0,-6-83-11,0 1-1,2-1 1,0 1 0,2-2 0,0 1 0,1-1-1,0 0 1,2 0 0,0-1 0,1 0-1,15 18 1,-9-17 18,1 0 0,1-1 0,0-1 0,1 0 0,1-2-1,0 0 1,45 20 0,-10-12 21,1-2-1,1-3 0,0-3 1,1-2-1,1-3 0,99 3 1,26-9-16,0-8 0,294-47 1,354-136-297,-338 14 159,-390 127-115,-2-5 0,146-98 0,-219 129 173,-2 0 0,0-2 0,-2-1 0,0-1 0,-2-1 0,22-30 0,-39 48 93,-1-1 0,0-1 0,0 1 0,-1-1 0,-1 0 1,1 0-1,-2 0 0,1-1 0,-2 0 0,1 1 0,-1-1 1,-1 0-1,0 0 0,0 0 0,-1 0 0,-1 0 0,0 0 0,0 0 1,-1 0-1,-1 1 0,1-1 0,-2 0 0,-7-16 0,1 9 111,-2 0-1,0 1 0,-1 1 1,0-1-1,-1 2 1,-1 0-1,-1 1 0,0 1 1,-1 0-1,-32-19 0,-2 4 333,-2 1-1,-90-31 0,45 26-209,-1 5-1,-1 4 1,-160-16-1,73 25-367,-199 12-1,-63 49-2277,333-31 535,-38 1-2865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5.719"/>
    </inkml:context>
    <inkml:brush xml:id="br0">
      <inkml:brushProperty name="width" value="0.025" units="cm"/>
      <inkml:brushProperty name="height" value="0.025" units="cm"/>
    </inkml:brush>
  </inkml:definitions>
  <inkml:trace contextRef="#ctx0" brushRef="#br0">260 57 15182,'0'0'11174,"-6"-9"-9738,4 7-1383,0-2 17,-1 1 0,1 0-1,-1-1 1,0 1 0,0 0 0,0 1 0,-1-1 0,1 0 0,0 1 0,-1 0 0,0 0 0,1 0 0,-1 0 0,0 1 0,0-1-1,0 1 1,0 0 0,-1 0 0,1 0 0,-8 1 0,1 0-34,1 0-1,-1 2 1,1-1-1,0 1 1,-1 1 0,1 0-1,0 0 1,-10 5-1,15-6-29,1 0 0,0 1-1,0-1 1,-1 1-1,1-1 1,1 1 0,-1 0-1,0 1 1,1-1-1,0 1 1,-1-1 0,1 1-1,1 0 1,-1 0-1,1 0 1,-1 1 0,1-1-1,0 1 1,-2 8-1,4-12-9,0 0-1,0 0 1,0 0-1,0 0 1,0 0-1,1 0 0,-1 0 1,0 0-1,0-1 1,1 1-1,-1 0 0,1 0 1,-1 0-1,1 0 1,-1 0-1,1 0 0,-1-1 1,1 1-1,0 0 1,-1 0-1,1-1 0,0 1 1,0-1-1,0 1 1,-1 0-1,1-1 0,0 0 1,0 1-1,0-1 1,0 1-1,0-1 0,1 0 1,35 8-210,-30-7 120,13 2-100,-7-2-119,0 1 0,0 0 0,0 1 0,0 0 0,0 1 0,-1 0 0,0 1 0,23 13 1,-34-18 307,1 1 0,-1 0 1,0-1-1,0 1 1,0 0-1,0 0 1,0 0-1,0 0 1,0 0-1,0 0 0,0 0 1,0 0-1,-1 0 1,1 0-1,0 0 1,-1 1-1,1-1 1,-1 0-1,1 1 0,-1-1 1,0 0-1,1 1 1,-1-1-1,0 0 1,0 1-1,0-1 1,0 0-1,0 2 0,-2-1 103,1 0-1,0 0 1,0 0-1,-1-1 0,1 1 1,-1-1-1,0 1 1,1-1-1,-1 1 0,0-1 1,0 0-1,0 0 1,0 0-1,0 0 0,-3 1 1,-7 2 441,-1 0 0,0 0 0,0-1 0,-20 1 0,22-3-341,-42 2 528,51-3-766,0 0 0,-1 0-1,1 0 1,-1 0-1,1-1 1,0 1-1,-1-1 1,1 1-1,0-1 1,0 0 0,-1 0-1,1 0 1,0 0-1,0 0 1,-3-3-1,4 4-103,1 0 0,0-1 0,-1 1 0,1 0 0,0-1 0,0 1-1,0-1 1,0 1 0,-1 0 0,1-1 0,0 1 0,0-1 0,0 1-1,0-1 1,0 1 0,0 0 0,0-1 0,0 1 0,0-1 0,0 1 0,0-1-1,0 1 1,0-1 0,0 1 0,1 0 0,-1-1 0,0 1 0,0-1-1,0 1 1,1 0 0,-1-1 0,0 1 0,0 0 0,1-1 0,-1 1-1,0 0 1,1-1 0,-1 1 0,0 0 0,1 0 0,-1-1 0,1 1 0,-1 0-1,0 0 1,1 0 0,-1 0 0,1 0 0,-1-1 0,1 1 0,24-4-5236,-21 3 4225,25-2-5945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327"/>
    </inkml:context>
    <inkml:brush xml:id="br0">
      <inkml:brushProperty name="width" value="0.025" units="cm"/>
      <inkml:brushProperty name="height" value="0.025" units="cm"/>
    </inkml:brush>
  </inkml:definitions>
  <inkml:trace contextRef="#ctx0" brushRef="#br0">147 58 17104,'0'0'7997,"0"-8"-6273,-7-24-663,7 31-1049,0 0-1,-1 0 1,1 1-1,-1-1 1,1 0-1,-1 1 1,0-1-1,1 0 1,-1 1-1,0-1 1,1 1-1,-1-1 0,0 1 1,0-1-1,1 1 1,-1 0-1,0-1 1,0 1-1,0 0 1,0-1-1,1 1 1,-1 0-1,0 0 1,0 0-1,0 0 1,0 0-1,0 0 0,0 0 1,1 0-1,-1 0 1,0 1-1,0-1 1,0 0-1,0 1 1,0-1-1,1 0 1,-1 1-1,0-1 1,0 1-1,1-1 1,-1 1-1,0-1 0,1 1 1,-1 0-1,1-1 1,-1 1-1,0 0 1,1 0-1,-3 1 14,1-1 1,0 1-1,0 0 0,0 0 0,0 0 0,0 0 0,0 0 1,1 0-1,-1 1 0,1-1 0,0 0 0,-1 1 0,0 2 1,2-5 214,35-5 550,-3-2-1213,-5 1-5197,-26 5 5662,-1 1 1,0 0-1,0 0 0,0 0 1,1 0-1,-1-1 0,0 1 1,0 0-1,0 0 0,1 0 1,-1-1-1,0 1 0,0 0 1,0 0-1,0-1 0,0 1 1,0 0-1,0 0 0,1-1 1,-1 1-1,0 0 0,0-1 1,0 1-1,0 0 0,0 0 1,0-1-1,0 1 1,0 0-1,0-1 0,-1 1 1,1 0-1,0 0 0,0-1 1,0 1-1,0 0 0,0 0 1,0-1-1,-1 1 0,1 0 1,0 0-1,0 0 0,0-1 1,0 1-1,-1 0 0,1 0 1,0 0-1,0 0 0,-1-1 1,1 1-1,0 0 1,0 0-1,-1 0 0,1 0 1,0 0-1,0 0 0,-1 0 1,-13-10 1557,9 8-1448,0 1-1,0 0 0,0 0 0,-1 0 1,1 0-1,0 1 0,0-1 0,0 2 1,0-1-1,-1 0 0,1 1 0,0 0 1,0 0-1,0 1 0,0-1 0,0 1 1,-6 3-1,7-3-49,0 0 0,0 0 0,1 0 0,-1 1-1,1-1 1,0 1 0,-1 0 0,1 0 0,0 0 0,1 1 0,-1-1 0,0 0 0,1 1 0,0 0 0,0 0 0,0 0-1,0-1 1,1 2 0,0-1 0,-1 0 0,1 4 0,1-6-102,0-1 0,0 1 0,0-1 0,0 0 0,1 1 0,-1-1 0,0 0 0,1 1 0,-1-1 0,1 0 0,0 1 0,-1-1 0,1 0 0,0 0 0,0 0 0,0 0 0,0 0 0,0 0 0,0 0 0,0 0 0,0 0 0,0 0 0,0 0 0,0-1 0,1 1 0,-1 0 0,0-1 0,1 1 0,-1-1 0,0 0 0,1 1 0,-1-1 0,0 0 0,1 0 0,-1 0 0,3 0 0,61-1 0,-55 1 0,1-2 0,0 1 0,0-2 0,0 1 0,0-1 0,0-1 0,18-8 0,-24 9 0,-1 1 0,1-1 0,-1 0 0,1 0 0,-1 0 0,0 0 0,0-1 0,0 0 0,0 1 0,-1-2 0,0 1 0,0 0 0,0-1 0,0 1 0,-1-1 0,3-6 0,-4 10 0,-1 1 0,0 0 0,0 0 0,0-1 0,0 1 0,1 0 0,-1 0 0,0-1 0,0 1 0,0 0 0,0 0 0,0-1 0,0 1 0,0 0 0,0 0 0,0-1 0,0 1 0,0 0 0,0-1 0,0 1 0,0 0 0,0 0 0,0-1 0,0 1 0,0 0 0,0 0 0,-1-1 0,1 1 0,0 0 0,0 0 0,0-1 0,0 1 0,-1 0 0,1 0 0,0 0 0,0 0 0,0-1 0,-1 1 0,1 0 0,-12 5 0,-10 13 0,13-8 2,1 0-1,0 1 1,-8 15 0,14-23-4,0 0 0,0 0 0,1 0 0,-1 1 0,1-1 0,0 0 0,0 1 0,0-1 0,1 1 0,-1 0 0,1-1 0,0 1 0,0-1 0,0 1 0,0 0 0,2 6 0,-1-9-33,0 0 0,0 0-1,0 0 1,0 0 0,0 0-1,0-1 1,0 1 0,1 0-1,-1-1 1,0 1 0,0 0-1,1-1 1,-1 0 0,0 1-1,1-1 1,-1 0-1,0 0 1,1 1 0,-1-1-1,0 0 1,3-1 0,35 0-1834,-34 1 1184,2-1-390,-1 0 0,0-1-1,0 0 1,1 0 0,-1 0 0,-1 0-1,1-1 1,0 0 0,-1 0 0,1-1 0,7-5-1,11-11-6013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6.670"/>
    </inkml:context>
    <inkml:brush xml:id="br0">
      <inkml:brushProperty name="width" value="0.025" units="cm"/>
      <inkml:brushProperty name="height" value="0.025" units="cm"/>
    </inkml:brush>
  </inkml:definitions>
  <inkml:trace contextRef="#ctx0" brushRef="#br0">102 0 10025,'0'0'17526,"-10"4"-16661,6-3-763,-1 1 0,1-1 1,0 1-1,0 1 0,0-1 0,0 0 0,0 1 0,0 0 0,1 0 0,-1 0 0,1 1 0,0-1 0,0 1 1,0-1-1,1 1 0,-1 0 0,1 0 0,0 0 0,0 1 0,0-1 0,0 0 0,1 1 0,-2 8 1,-1 1 113,0 1 0,1 0 0,0 0 0,2 0 1,0 0-1,0 0 0,3 26 0,13-15-131,-2-16-3192,0-11-8525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012"/>
    </inkml:context>
    <inkml:brush xml:id="br0">
      <inkml:brushProperty name="width" value="0.025" units="cm"/>
      <inkml:brushProperty name="height" value="0.025" units="cm"/>
    </inkml:brush>
  </inkml:definitions>
  <inkml:trace contextRef="#ctx0" brushRef="#br0">5 53 12172,'0'0'4676,"0"-48"-3107,0 43 1634,0 14-3203,0 3-1089,-2 0-3427,0 1-8744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550"/>
    </inkml:context>
    <inkml:brush xml:id="br0">
      <inkml:brushProperty name="width" value="0.025" units="cm"/>
      <inkml:brushProperty name="height" value="0.025" units="cm"/>
    </inkml:brush>
  </inkml:definitions>
  <inkml:trace contextRef="#ctx0" brushRef="#br0">66 0 10025,'0'0'7506,"-4"11"-6395,-11 25-667,5-12 913,0 1 0,2-1-1,-7 31 1,13-46-1197,1 0 0,1 1 1,-1-1-1,1 1 0,2 10 0,-1-13-510,0 0-1,1 0 1,0-1-1,0 1 1,1-1-1,-1 0 1,1 0-1,5 8 1,-4-10-847,1 3-748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354"/>
    </inkml:context>
    <inkml:brush xml:id="br0">
      <inkml:brushProperty name="width" value="0.025" units="cm"/>
      <inkml:brushProperty name="height" value="0.025" units="cm"/>
    </inkml:brush>
  </inkml:definitions>
  <inkml:trace contextRef="#ctx0" brushRef="#br0">137 216 17424,'0'0'5414,"0"-9"-2596,0-26-613,0 33-2145,0 1-1,0 0 1,0-1 0,-1 1-1,1 0 1,0-1 0,-1 1-1,1 0 1,-1 0-1,0-1 1,1 1 0,-1 0-1,0 0 1,0 0 0,0 0-1,0 0 1,1 0 0,-2 0-1,1 0 1,0 1-1,0-1 1,0 0 0,0 0-1,0 1 1,-1-1 0,1 1-1,0-1 1,0 1 0,-1 0-1,1-1 1,0 1-1,-1 0 1,1 0 0,0 0-1,-1 0 1,1 0 0,0 0-1,-1 0 1,1 1 0,0-1-1,-1 0 1,-1 2 0,-2-2-87,0 2 0,-1-1 0,1 1 0,0-1 0,0 2 0,0-1 0,0 0 0,-6 5 0,7-4 44,1 0 0,-1 1 0,1-1 0,0 0 0,0 1 0,0 0 0,1 0-1,0-1 1,-1 1 0,1 1 0,0-1 0,1 0 0,-1 0 0,1 1 0,0-1 0,0 1 0,0 8 0,1-12-5,0 0 1,1 0 0,-1 0-1,1 0 1,-1 0 0,1 0-1,-1 0 1,1 0 0,0 0-1,-1 0 1,1-1 0,0 1-1,0 0 1,0 0 0,0-1-1,-1 1 1,1-1 0,0 1-1,0-1 1,0 1 0,0-1-1,0 0 1,0 1 0,0-1-1,1 0 1,-1 0 0,0 0-1,0 0 1,0 0 0,0 0 0,0 0-1,0 0 1,2 0 0,40-6 282,-32 2-275,0-1 0,-1-1 1,1 0-1,-1 0 0,-1-1 1,1 0-1,-1 0 0,-1-1 1,1-1-1,-1 1 0,12-18 1,-11 14 3,-1 0 1,-1 0 0,1-1 0,-2 0-1,0 0 1,-1 0 0,0-1-1,-1 0 1,4-17 0,-11 21-66,-6 16 2,-9 15 60,10-9-90,0 1 0,1 1 0,1-1 0,1 1 0,-1 0 0,2 0 0,0 0 0,1 1 0,1 0 0,0 0 0,0 26 0,2-39-142,0 0 0,0 0 0,0-1 0,0 1 0,0 0 0,1-1 0,-1 1 0,1 0 0,-1-1 0,1 1-1,0 0 1,-1-1 0,1 1 0,0-1 0,0 1 0,0-1 0,0 0 0,1 1 0,-1-1 0,0 0-1,0 0 1,1 0 0,-1 0 0,4 2 0,27 4-6849,-6-7-563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27.695"/>
    </inkml:context>
    <inkml:brush xml:id="br0">
      <inkml:brushProperty name="width" value="0.025" units="cm"/>
      <inkml:brushProperty name="height" value="0.025" units="cm"/>
    </inkml:brush>
  </inkml:definitions>
  <inkml:trace contextRef="#ctx0" brushRef="#br0">111 1 15759,'0'0'8253,"-11"5"-5707,9-4-2482,-10 5 704,1 1 1,0-1-1,-14 13 1,21-17-609,1 1 0,0 0 1,0 0-1,1 0 0,-1 0 0,0 0 1,1 0-1,0 1 0,0 0 0,0-1 0,0 1 1,1 0-1,-1 0 0,1 0 0,0 0 1,0 0-1,0 0 0,1 4 0,0-7-159,0 1 0,1-1 0,-1 0 0,1 1 1,0-1-1,0 0 0,-1 0 0,1 1 0,0-1 0,0 0 0,0 0 0,0 0 0,0 0 0,0 0 0,0 0 0,1 0 0,-1 0 0,0-1 0,0 1 0,1 0 0,-1-1 0,1 1 0,-1-1 0,0 0 0,1 1 0,-1-1 0,1 0 1,-1 0-1,1 0 0,-1 0 0,3 0 0,50-1-8,-50 1 7,1-1 0,-1 0 0,0 0 0,0-1 0,0 1 0,0-1 0,0 0 0,0 0 0,0-1 0,-1 1 0,1-1 0,-1 1 0,0-1 0,1 0 0,-1 0 0,-1-1 0,1 1 0,0-1 0,-1 1 0,0-1 0,4-8 0,-5 10 0,0 0 0,-1 0 0,1 0 0,-1 0 0,1 0 0,-1 0 0,0 0 0,0 0 0,0 0 0,0-1 0,0 1 0,0 0 0,-1 0 0,1 0 0,-1 0 0,1 0 0,-1 0 0,-1-3 0,0 3 0,0 0 0,1-1 0,-1 2 0,0-1 0,0 0 0,0 0 0,0 1 0,-1-1 0,1 1 0,0 0 0,-1-1 0,1 1 0,-1 0 0,1 0 0,-1 1 0,1-1 0,-1 1 0,-4-1 0,2 0-4,-1 0 0,1 0 0,-1 1-1,1 0 1,-1 0 0,1 0 0,-1 1 0,-10 2 0,15-2-30,-1-1 1,0 1 0,1 0-1,-1 0 1,1 0 0,-1 0-1,1 0 1,-1 1 0,1-1-1,0 0 1,0 1 0,-1-1-1,1 1 1,0-1 0,0 1 0,0 0-1,1-1 1,-1 1 0,0 0-1,1 0 1,-1-1 0,1 1-1,-1 0 1,1 0 0,0 0-1,0 0 1,0-1 0,0 5-1,0-5-244,0 0-1,0 0 1,0 0-1,0 0 1,1 0-1,-1 0 1,0 0-1,0 0 1,1 0-1,-1 0 0,0 0 1,1 0-1,-1 0 1,1 0-1,-1-1 1,1 1-1,0 0 1,-1 0-1,1 0 1,0-1-1,0 1 1,-1 0-1,1-1 0,0 1 1,0-1-1,0 1 1,0-1-1,0 1 1,0-1-1,0 1 1,0-1-1,0 0 1,1 1-1,24 3-9682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1.676"/>
    </inkml:context>
    <inkml:brush xml:id="br0">
      <inkml:brushProperty name="width" value="0.025" units="cm"/>
      <inkml:brushProperty name="height" value="0.025" units="cm"/>
    </inkml:brush>
  </inkml:definitions>
  <inkml:trace contextRef="#ctx0" brushRef="#br0">183 39 16912,'0'0'8691,"-10"-7"-8168,-35-20-267,42 26-247,0 1-1,0-1 0,0 0 1,0 1-1,0-1 0,0 1 0,0 0 1,0 0-1,0 0 0,0 0 1,0 1-1,0-1 0,0 1 1,0 0-1,0 0 0,0 0 1,0 0-1,1 0 0,-1 1 0,0-1 1,1 1-1,-1 0 0,1 0 1,0 0-1,-4 3 0,1 0 87,0 0 0,0 0-1,1 1 1,-1 0-1,1-1 1,0 1 0,1 1-1,-6 12 1,8-18-139,0 1 0,0 0 0,1 0 0,-1 0 0,0 0 0,1-1 0,-1 1 0,1 0 0,0 0 0,0 0 0,0 0 0,0 0 0,0 0 0,0 0 0,0 0 0,1 0-1,-1 0 1,1 0 0,0 0 0,-1 0 0,1 0 0,0 0 0,0-1 0,0 1 0,0 0 0,0-1 0,1 1 0,-1-1 0,0 1 0,1-1 0,-1 0 0,1 1 0,-1-1 0,1 0 0,0 0 0,-1 0 0,1 0 0,0 0 0,0-1 0,0 1 0,0 0 0,0-1 0,0 0 0,0 1 0,0-1 0,3 0 0,6 1-1082,0-1 0,0 0 0,0-1 0,0-1 0,-1 1 0,1-2 0,16-4 0,23-15-6375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019"/>
    </inkml:context>
    <inkml:brush xml:id="br0">
      <inkml:brushProperty name="width" value="0.025" units="cm"/>
      <inkml:brushProperty name="height" value="0.025" units="cm"/>
    </inkml:brush>
  </inkml:definitions>
  <inkml:trace contextRef="#ctx0" brushRef="#br0">120 1 16976,'-9'5'1548,"6"-3"-1433,-60 43 3209,59-42-3058,0 1 0,0-1 0,0 1 1,1 0-1,0 0 0,-1 0 0,2 1 0,-1-1 0,0 1 0,1 0 1,0 0-1,0 0 0,0 0 0,-1 5 0,3-9-250,1 0 1,-1 0-1,1 0 0,-1 0 0,0 0 1,1 0-1,0 0 0,-1 0 1,1 0-1,0 0 0,-1 0 0,1-1 1,0 1-1,0 0 0,0-1 0,-1 1 1,1 0-1,0-1 0,0 1 0,0-1 1,0 1-1,0-1 0,0 0 0,0 1 1,0-1-1,0 0 0,1 0 0,-1 0 1,0 1-1,0-1 0,0 0 0,0-1 1,0 1-1,0 0 0,0 0 0,2-1 1,46-4 481,-33 0-271,-1-1 0,0 0 0,0-1-1,-1-1 1,0 0 0,0-1 0,-1 0 0,0-1 0,23-23 0,-36 32 162,-16 28-375,12-19 10,1-3-74,1 0-1,-1 0 1,1 0 0,0 0 0,1 0-1,-1 0 1,1 1 0,0-1 0,0 7-1,1-11-185,0 1 1,0-1-1,0 1 0,1-1 0,-1 1 1,0-1-1,1 1 0,-1-1 0,1 0 0,-1 1 1,1-1-1,0 0 0,0 1 0,-1-1 1,3 1-1,-2 0-293,0-1-1,1 0 1,-1 0 0,0-1 0,1 1 0,-1 0-1,1 0 1,0-1 0,-1 1 0,1-1 0,0 1 0,-1-1-1,1 0 1,0 0 0,-1 1 0,3-2 0,19 2-7943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530"/>
    </inkml:context>
    <inkml:brush xml:id="br0">
      <inkml:brushProperty name="width" value="0.025" units="cm"/>
      <inkml:brushProperty name="height" value="0.025" units="cm"/>
    </inkml:brush>
  </inkml:definitions>
  <inkml:trace contextRef="#ctx0" brushRef="#br0">111 1 13997,'0'0'14152,"-5"9"-13458,-4 4-451,2-5-62,1 1 0,1-1 0,0 1 0,-8 17 0,14-25-175,0 0 0,0 0 0,0 0 0,-1-1 0,1 1 1,0 0-1,0-1 0,0 1 0,0 0 0,0-1 0,1 0 0,-1 1 0,0-1 0,0 0 0,0 1 0,0-1 0,0 0 0,0 0 1,1 0-1,-1 0 0,0 0 0,0 0 0,0 0 0,3-1 0,37 0-144,-40 1 113,12-1-86,-3 0-119,0 1 0,0 0 0,0 0 0,0 1 0,0 0 0,12 3 0,-20-3 184,0-1 0,0 1 0,0 0 0,0 0 0,0 0 0,0 1 0,0-1 0,-1 0 0,1 1 0,0-1 0,-1 1 0,0-1 0,1 1-1,-1 0 1,0 0 0,0 0 0,1 0 0,-2-1 0,1 1 0,0 0 0,0 1 0,-1-1 0,1 0 0,-1 0 0,1 0 0,-1 0 0,0 0 0,0 1 0,0-1 0,0 0-1,0 0 1,-1 0 0,1 0 0,0 0 0,-2 3 0,0 0 160,0 0 0,0 1 0,-1-2 0,1 1-1,-1 0 1,-1 0 0,1-1 0,-1 0 0,1 0 0,-1 0 0,0 0-1,0 0 1,-1-1 0,1 0 0,-1 1 0,-5 1 0,-7 5 612,-1-1 1,0 0-1,-22 7 1,31-13-669,1-1 0,-1 1 1,1-2-1,-1 1 0,-12 0 0,19-2-271,0 0-1,0 0 0,0 0 1,1-1-1,-1 1 1,0 0-1,0-1 0,1 0 1,-1 1-1,0-1 1,1 0-1,-1 0 0,-2-1 1,3 1-257,0-1 0,0 1 0,0 0 0,0 0 1,0-1-1,1 1 0,-1-1 0,0 1 0,1 0 0,-1-1 0,1 1 1,-1-1-1,1 0 0,0 1 0,-1-1 0,1 1 0,0-4 1,0-19-8954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2.871"/>
    </inkml:context>
    <inkml:brush xml:id="br0">
      <inkml:brushProperty name="width" value="0.025" units="cm"/>
      <inkml:brushProperty name="height" value="0.025" units="cm"/>
    </inkml:brush>
  </inkml:definitions>
  <inkml:trace contextRef="#ctx0" brushRef="#br0">0 12 20563,'0'0'7592,"66"-12"-6856,-34 12-351,4 0-321,3 0-160,-6 0-1121,-4 0-1378,-7 1-1377,-5-1-2370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531"/>
    </inkml:context>
    <inkml:brush xml:id="br0">
      <inkml:brushProperty name="width" value="0.025" units="cm"/>
      <inkml:brushProperty name="height" value="0.025" units="cm"/>
    </inkml:brush>
  </inkml:definitions>
  <inkml:trace contextRef="#ctx0" brushRef="#br0">100 80 9225,'13'-6'3251,"4"-4"-2403,65-32 3806,-24 21 2010,-52 23-3440,-10 8-2400,-10 9-617,-31 31-581,-2-3 0,-2-1 1,-66 47-1,113-92-1836,8-10-3867,-1 2 3842,9-17-4940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3.873"/>
    </inkml:context>
    <inkml:brush xml:id="br0">
      <inkml:brushProperty name="width" value="0.025" units="cm"/>
      <inkml:brushProperty name="height" value="0.025" units="cm"/>
    </inkml:brush>
  </inkml:definitions>
  <inkml:trace contextRef="#ctx0" brushRef="#br0">183 89 11755,'0'0'7154,"-11"-8"-4512,-34-26-864,42 33-1701,0-1 1,-1 0-1,1 1 0,-1-1 1,1 1-1,-1 0 1,0 0-1,1 1 0,-1-1 1,0 1-1,0 0 1,0 0-1,1 0 1,-1 0-1,0 1 0,0-1 1,1 1-1,-1 0 1,0 0-1,1 1 0,-5 1 1,6-2-69,-1 0 0,1 1 0,0-1 0,0 1 0,-1-1 0,1 1 1,0 0-1,1 0 0,-1 0 0,0 0 0,0 0 0,1 0 0,0 0 0,-1 1 0,1-1 0,0 1 0,0-1 0,0 1 1,0-1-1,1 1 0,-1-1 0,0 1 0,1 0 0,0-1 0,0 1 0,0 4 0,1-6 10,-1 1 0,1-1 0,0 0-1,-1 1 1,1-1 0,0 0 0,0 1 0,0-1-1,0 0 1,0 0 0,0 0 0,1 0 0,-1 0-1,0 0 1,0 0 0,1-1 0,-1 1-1,1 0 1,-1-1 0,1 1 0,-1-1 0,1 1-1,-1-1 1,1 0 0,-1 0 0,4 1 0,47 1 223,-44-2-202,0 0 18,0-1-1,0 0 1,0 0-1,0-1 1,0 0-1,0-1 0,-1 1 1,1-1-1,10-6 1,-15 7 39,0 1-1,-1-1 1,1 0 0,0 0 0,-1 0-1,1 0 1,-1 0 0,1-1 0,-1 1 0,0-1-1,0 0 1,0 1 0,-1-1 0,1 0 0,-1 0-1,1 0 1,-1 0 0,0 0 0,0-1 0,0 1-1,-1 0 1,1 0 0,-1-1 0,0 1-1,0-6 1,-1 7-71,0 0 0,0 0-1,0 0 1,0 0-1,0 0 1,-1 0 0,1 1-1,-1-1 1,1 1 0,-1-1-1,0 1 1,1-1 0,-1 1-1,0 0 1,0 0 0,0 0-1,0 0 1,0 0-1,0 0 1,0 1 0,0-1-1,-1 1 1,1 0 0,0-1-1,0 1 1,0 0 0,-5 0-1,-7 0 71,0-1-1,1 2 1,-18 1-1,26-1-268,-1 1 0,0-1 0,1 1 0,0 0 0,-1 0 0,1 0-1,0 1 1,0 0 0,0 0 0,0 0 0,1 0 0,-1 1 0,1 0 0,0 0 0,0 0 0,0 0 0,1 1 0,-1 0 0,1-1 0,0 1-1,-2 6 1,4-7-24,-1 0 0,1 0 0,0 0 0,0 0 0,0 0 0,1 0 0,-1 0-1,1 0 1,0 0 0,0 1 0,1-1 0,-1 0 0,1 0 0,0 0 0,0 0-1,0 0 1,1 0 0,-1 0 0,1 0 0,0-1 0,0 1 0,0 0 0,1-1-1,-1 0 1,1 0 0,0 1 0,0-2 0,0 1 0,5 4 0,28 17-4352,7-4-1157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34.218"/>
    </inkml:context>
    <inkml:brush xml:id="br0">
      <inkml:brushProperty name="width" value="0.025" units="cm"/>
      <inkml:brushProperty name="height" value="0.025" units="cm"/>
    </inkml:brush>
  </inkml:definitions>
  <inkml:trace contextRef="#ctx0" brushRef="#br0">119 35 17424,'0'0'4725,"-9"3"-2547,-3 2-1590,0 1-1,1 0 1,0 0 0,-14 12-1,22-16-494,1-1-1,-1 1 0,0 1 1,1-1-1,-1 0 0,1 1 1,0-1-1,0 1 0,0-1 0,0 1 1,0 0-1,0 0 0,1 0 1,0 0-1,-1 0 0,1 0 1,0 1-1,1-1 0,-1 0 1,0 1-1,1-1 0,0 0 0,0 1 1,0-1-1,1 6 0,-1-8-81,1 0-1,-1 0 0,1-1 0,0 1 1,0 0-1,0 0 0,-1 0 1,1-1-1,0 1 0,0 0 0,0-1 1,0 1-1,0-1 0,0 1 0,0-1 1,0 1-1,0-1 0,0 0 1,1 1-1,-1-1 0,0 0 0,0 0 1,2 0-1,32-1 181,-26 1-84,2-1 45,0-1 1,0 0-1,0-1 0,0 0 0,0-1 1,-1 0-1,1 0 0,13-9 1,-19 10-94,0 1 0,0-1 1,-1 0-1,1-1 0,-1 1 0,0-1 1,0 0-1,0 0 0,-1 0 1,1 0-1,-1 0 0,0-1 1,0 0-1,0 0 0,-1 0 1,0 0-1,0 0 0,0 0 1,1-8-1,-3 12-62,1-1-1,-1 1 1,0-1 0,-1 1 0,1-1-1,0 1 1,0-1 0,-1 1 0,1-1-1,-1 1 1,1 0 0,-1-1 0,1 1-1,-1 0 1,0 0 0,0-1 0,0 1-1,0 0 1,0 0 0,0 0 0,0 0-1,0 0 1,0 0 0,-2-1 0,0 1-24,0-1 1,0 1 0,0 0-1,0-1 1,0 2 0,-1-1-1,1 0 1,0 1 0,-1-1-1,-5 1 1,5 0-44,0 0-1,0 0 1,0 0 0,1 1 0,-1-1-1,0 1 1,0 0 0,0 0-1,1 1 1,-1-1 0,1 1 0,-1 0-1,1 0 1,0 0 0,-1 0-1,1 0 1,0 1 0,0-1-1,1 1 1,-5 5 0,2 6-2955,5-5-4253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7.404"/>
    </inkml:context>
    <inkml:brush xml:id="br0">
      <inkml:brushProperty name="width" value="0.025" units="cm"/>
      <inkml:brushProperty name="height" value="0.025" units="cm"/>
    </inkml:brush>
  </inkml:definitions>
  <inkml:trace contextRef="#ctx0" brushRef="#br0">4954 67 5765,'-55'-17'211,"0"3"-1,0 3 0,-93-8 1,-171 14 277,244 10-464,0 3-1,0 4 1,1 3 0,-73 25 0,-277 122-944,-92 96-439,15 31 1162,209-118 386,-21 14 1196,9 14-1,-306 260 1,217-114-969,293-250 107,-153 193 0,230-257-432,0 2 0,2 0 0,2 1 0,1 2 0,-24 66 0,36-86-95,2 1 1,0-1-1,1 1 1,0-1-1,1 1 1,1 0-1,1 0 1,0 0-1,2 0 1,0 0-1,0-1 1,2 1-1,0-1 1,0 1-1,2-1 1,8 17-1,-2-12-3,1-2-1,1 0 1,0 0-1,2-1 1,0-1 0,0-1-1,2 0 1,0-1-1,1-1 1,0-1-1,1 0 1,1-2 0,32 14-1,-5-5-17,1-3-1,1-2 1,1-2 0,-1-2-1,58 4 1,10-7 19,-1-5 1,1-5-1,-1-5 0,199-38 0,451-153 24,919-406 169,-1384 470-515,319-193 1,-410 198-702,-6-10 0,216-190 0,-232 154-1111,-158 142 1569,-2 0-1,-1-3 1,37-61-1,-56 81 369,-1 0 0,-1 0 0,0-1-1,-1 0 1,7-32 0,-11 41 208,-1 0 1,0 0-1,-1 0 1,0 0-1,0 0 1,0 0-1,-1 0 1,0 0-1,-1 0 1,0 0-1,0 0 1,-1 1-1,0-1 1,0 1-1,-6-9 1,3 7 75,-1 1 0,0 0-1,-1 0 1,0 0 0,0 1 0,-1 1 0,0-1 0,0 2 0,0-1 0,-1 1 0,0 0 0,0 1 0,-16-5 0,-11-1 64,0 1 1,-61-6-1,-28 5 169,0 5 0,0 6 0,0 5 0,-231 43 0,310-40 99,0 2 1,-65 25 0,95-29-482,0 0 0,0 1 0,1 1 0,1 1 0,0 0 0,0 1-1,1 0 1,0 2 0,-18 19 0,-9 28-3007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5.906"/>
    </inkml:context>
    <inkml:brush xml:id="br0">
      <inkml:brushProperty name="width" value="0.025" units="cm"/>
      <inkml:brushProperty name="height" value="0.025" units="cm"/>
    </inkml:brush>
  </inkml:definitions>
  <inkml:trace contextRef="#ctx0" brushRef="#br0">0 267 12268,'0'0'11563,"69"-4"-11179,-34-1-288,1-3-224,0 0-1313,-3 0-1827,-4-1-2721</inkml:trace>
  <inkml:trace contextRef="#ctx0" brushRef="#br0" timeOffset="1">315 1 15759,'0'0'6726,"-33"55"-5605,27-28 193,3 3 191,1 2-416,2 0-705,0 4-288,0 1 33,0 1-97,0 0 32,0 0-96,0-4-1089,0-7-1186,3-8-703,3-11-1539,0-8-3586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19.719"/>
    </inkml:context>
    <inkml:brush xml:id="br0">
      <inkml:brushProperty name="width" value="0.025" units="cm"/>
      <inkml:brushProperty name="height" value="0.025" units="cm"/>
    </inkml:brush>
  </inkml:definitions>
  <inkml:trace contextRef="#ctx0" brushRef="#br0">290 36 11979,'0'0'13159,"-10"-8"-12406,5 4-649,3 2-62,-1-1 0,1 1 0,-1 0 0,1 0 0,-1 1 0,0-1 0,1 0 0,-1 1 0,0 0 0,0 0 0,0 0 0,0 0 0,0 0 0,-1 0 0,1 1 0,0-1 0,0 1 0,0 0 0,-1 0 0,1 1 0,0-1 0,0 0 0,0 1 0,0 0 0,-4 1 0,-13 7 412,0 2-1,1 0 1,0 1-1,-31 26 1,45-34-397,-1 1 0,1-1-1,0 1 1,0 1 0,1-1 0,-1 1 0,1-1 0,0 1 0,1 0 0,-1 1 0,1-1 0,1 1 0,-1-1-1,1 1 1,0 0 0,1 0 0,0 0 0,0 0 0,0 7 0,1-12-73,1 0 0,-1-1 0,1 1 0,0-1 0,0 1 0,-1 0 1,1-1-1,0 0 0,1 1 0,-1-1 0,0 0 0,0 1 0,0-1 0,1 0 0,-1 0 0,1 0 0,-1 0 1,1 0-1,-1 0 0,1-1 0,0 1 0,-1 0 0,1-1 0,0 1 0,2-1 0,49 9-1837,-49-8 1589,97 2-7626,-43-3 694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0.076"/>
    </inkml:context>
    <inkml:brush xml:id="br0">
      <inkml:brushProperty name="width" value="0.025" units="cm"/>
      <inkml:brushProperty name="height" value="0.025" units="cm"/>
    </inkml:brush>
  </inkml:definitions>
  <inkml:trace contextRef="#ctx0" brushRef="#br0">203 10 15983,'0'0'7730,"-9"-3"-5472,5 2-2127,1 0 1,-1 0-1,0 0 0,0 0 0,0 0 0,0 1 0,0 0 1,1 0-1,-1 0 0,0 0 0,0 1 0,0 0 0,0-1 1,0 1-1,1 1 0,-1-1 0,0 0 0,1 1 1,-1 0-1,1 0 0,-1 0 0,1 0 0,0 0 0,0 1 1,0 0-1,0-1 0,-2 5 0,-51 53 1208,51-55-1291,2 0 0,-1 0-1,1 1 1,-1 0-1,1-1 1,1 1 0,-1 0-1,1 0 1,0 1 0,-1 8-1,3-13-44,0-1 0,1 0 0,-1 0 0,1 0 0,-1 0 0,1 0 0,-1 0-1,1 0 1,0 0 0,-1 0 0,1 0 0,0-1 0,0 1 0,-1 0 0,1 0 0,0-1 0,0 1 0,0 0-1,0-1 1,0 1 0,0-1 0,0 1 0,0-1 0,1 0 0,-1 1 0,0-1 0,0 0 0,0 0 0,0 0 0,0 0-1,1 0 1,-1 0 0,0 0 0,0 0 0,1 0 0,48-3 158,-50 3-160,10-2 16,0 0 0,0 0 0,0-1 0,-1-1 1,1 1-1,-1-2 0,0 1 0,0-1 0,0-1 0,-1 1 0,12-12 0,4-5 174,-2-1 0,25-34 0,-43 53-131,-31 56 95,16-35-190,0-2-206,2 0-1,0 1 0,0 0 1,-6 18-1,14-32 135,0 1 0,0-1-1,0 0 1,0 1 0,1-1 0,-1 1 0,1-1-1,-1 1 1,1-1 0,0 1 0,0-1-1,0 0 1,0 1 0,1-1 0,-1 1 0,1-1-1,-1 1 1,1-1 0,0 0 0,0 1 0,0-1-1,0 0 1,1 0 0,-1 1 0,0-1-1,1 0 1,0-1 0,-1 1 0,1 0 0,0 0-1,0-1 1,0 1 0,0-1 0,0 1 0,0-1-1,0 0 1,3 1 0,12 3-8285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075"/>
    </inkml:context>
    <inkml:brush xml:id="br0">
      <inkml:brushProperty name="width" value="0.025" units="cm"/>
      <inkml:brushProperty name="height" value="0.025" units="cm"/>
    </inkml:brush>
  </inkml:definitions>
  <inkml:trace contextRef="#ctx0" brushRef="#br0">53 146 14286,'0'0'1628,"-4"-10"827,-14-31 321,17 39-2638,0 0 0,1 0 0,-1-1 0,1 1 0,0 0 0,0 0-1,0 0 1,0 0 0,0-1 0,0 1 0,0 0 0,1 0 0,-1 0 0,1 0-1,0 0 1,-1 0 0,1 0 0,0 0 0,0 0 0,0 0 0,1 0 0,-1 1-1,0-1 1,1 0 0,-1 1 0,1-1 0,-1 1 0,1-1 0,0 1 0,0 0-1,0 0 1,2-2 0,5-1 75,0-1-1,0 2 0,0-1 1,1 1-1,10-2 1,-9 2-40,1 1 0,0 1 0,-1 0 0,1 0 0,0 1 0,11 2 0,-21-2-157,1 0-1,-1 1 0,0-1 1,0 1-1,0-1 0,0 1 0,0 0 1,-1 0-1,1 0 0,0 0 1,0 0-1,0 0 0,-1 0 0,1 1 1,-1-1-1,1 1 0,1 1 1,-2-1-17,-1 0 1,1 0-1,-1 0 1,1 0 0,-1 0-1,0 0 1,1 0 0,-1 0-1,0 0 1,0 0-1,-1 0 1,1 0 0,0 0-1,-1 0 1,1 0-1,-1 0 1,1 0 0,-1 0-1,0 0 1,0-1 0,-2 4-1,-6 9 279,-1-1 0,0 0 0,-1 0 0,0-1 0,-1-1 0,0 0 0,-1 0-1,-18 10 1,17-12-126,1 1-1,0 1 1,0 0 0,1 0-1,1 1 1,-1 1-1,2 0 1,-12 18-1,21-30-161,0 1-1,1-1 0,-1 1 1,0-1-1,1 1 0,-1-1 1,0 1-1,1-1 1,0 1-1,-1-1 0,1 1 1,0 0-1,0-1 0,0 1 1,0 0-1,0-1 0,0 1 1,1 0-1,-1-1 1,1 1-1,-1-1 0,1 1 1,-1-1-1,1 1 0,0-1 1,0 1-1,-1-1 0,1 1 1,0-1-1,1 0 1,-1 0-1,0 0 0,0 1 1,0-1-1,1 0 0,-1 0 1,0-1-1,1 1 0,-1 0 1,1 0-1,-1-1 1,1 1-1,-1-1 0,1 1 1,2-1-1,8 4-625,1-2 0,0 0 0,0 0 0,18-1 0,-26-1 301,92-1-11516,-46-8-795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405"/>
    </inkml:context>
    <inkml:brush xml:id="br0">
      <inkml:brushProperty name="width" value="0.025" units="cm"/>
      <inkml:brushProperty name="height" value="0.025" units="cm"/>
    </inkml:brush>
  </inkml:definitions>
  <inkml:trace contextRef="#ctx0" brushRef="#br0">206 32 18834,'0'0'3454,"-9"-5"-262,9 5-3181,-3-3 140,0 1 1,-1 0-1,1 0 1,0 1 0,-1-1-1,1 1 1,0-1-1,-1 1 1,0 0 0,1 0-1,-1 1 1,0-1 0,1 1-1,-1 0 1,0 0-1,0 0 1,1 0 0,-1 1-1,0-1 1,1 1 0,-1 0-1,0 0 1,1 1-1,-1-1 1,1 1 0,0-1-1,0 1 1,-1 0-1,-2 3 1,-2 2-67,0 0 0,1 1 0,0 0 1,0 1-1,1 0 0,0 0 0,0 0 0,1 0 0,0 1 0,1 0 0,0 0 1,0 1-1,1-1 0,1 1 0,0-1 0,0 1 0,0 19 0,2-27-83,0 0 0,1 0 0,-1 0 0,1 0 0,0 0 0,0 0 0,0-1 0,0 1 0,0 0 0,1-1 0,-1 1 0,1-1 0,-1 1 0,1-1 0,0 0 0,0 1 0,0-1-1,5 3 1,-2-1 6,0-1 1,1 0-1,-1 0 0,1-1 0,0 0 0,0 0 0,0 0 0,12 2 0,-9-3 7,1 0 0,0 0 0,0-1 0,0 0-1,0 0 1,0-1 0,-1-1 0,1 0 0,0 0 0,-1-1 0,16-6-1,-18 5 16,-2 0-1,1 0 1,0-1-1,-1 1 0,0-1 1,0 0-1,0-1 0,-1 1 1,0-1-1,0 0 0,0 0 1,-1 0-1,1-1 1,-2 1-1,5-12 0,-3 3 34,-1-1-1,0 1 1,-1-1-1,-1 1 1,0-1-1,-2-16 1,1 30-95,0 0 1,0 0-1,0 0 0,0 0 1,0 0-1,-1-1 0,1 1 0,-1 0 1,1 0-1,-1 0 0,0 0 1,0 0-1,0 0 0,0 1 1,0-1-1,0 0 0,-1 0 0,1 1 1,0-1-1,-1 1 0,1-1 1,-1 1-1,0-1 0,1 1 1,-1 0-1,0 0 0,0 0 1,0 0-1,0 0 0,0 0 0,0 1 1,0-1-1,0 1 0,0-1 1,0 1-1,0 0 0,-1 0 1,1 0-1,-3 0 0,1 1-107,0-1-1,0 1 1,0 0-1,0 1 1,0-1-1,0 1 1,1-1-1,-1 1 1,0 0-1,1 0 1,-1 1 0,1-1-1,0 1 1,0 0-1,0 0 1,0 0-1,0 0 1,1 0-1,-4 5 1,-6 27-9406,11-20 1270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1.744"/>
    </inkml:context>
    <inkml:brush xml:id="br0">
      <inkml:brushProperty name="width" value="0.025" units="cm"/>
      <inkml:brushProperty name="height" value="0.025" units="cm"/>
    </inkml:brush>
  </inkml:definitions>
  <inkml:trace contextRef="#ctx0" brushRef="#br0">216 0 17457,'0'0'11707,"-1"9"-10581,0-1-1036,0-1 0,-1 1 1,0 0-1,0-1 0,-1 0 0,0 1 0,0-1 0,-1 0 1,0 0-1,-8 10 0,-63 71 966,9-12-627,55-62-2125,8-11 304,0 0 0,0 1 0,1-1 0,-1 1 0,1 0 1,0 0-1,0 0 0,0 0 0,-2 6 0,5-26-9226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131"/>
    </inkml:context>
    <inkml:brush xml:id="br0">
      <inkml:brushProperty name="width" value="0.025" units="cm"/>
      <inkml:brushProperty name="height" value="0.025" units="cm"/>
    </inkml:brush>
  </inkml:definitions>
  <inkml:trace contextRef="#ctx0" brushRef="#br0">188 25 17264,'0'0'2104,"-12"-4"325,1-1-1894,0 2 0,-1-1 0,0 2 0,0-1 0,1 2 0,-14-1 0,22 2-472,-1 0-1,1 0 1,0 0-1,0 0 1,0 0 0,0 1-1,-1 0 1,1 0-1,0 0 1,0 0-1,0 0 1,1 0-1,-1 1 1,0-1-1,0 1 1,1 0 0,-1 0-1,1 0 1,0 0-1,-1 1 1,1-1-1,0 0 1,0 1-1,0 0 1,1-1-1,-1 1 1,1 0 0,-1 0-1,1 0 1,0 0-1,0 0 1,0 0-1,0 4 1,1-4-55,-1-1 0,1 1 0,0-1 0,0 1 0,0-1 0,0 1 1,0-1-1,0 0 0,1 1 0,-1-1 0,1 1 0,0-1 0,0 0 0,0 1 0,0-1 1,0 0-1,0 0 0,1 0 0,-1 0 0,1 0 0,-1 0 0,4 3 0,-1-2 13,1 0-1,-1 0 1,1-1-1,0 1 1,-1-1-1,1 0 1,0 0-1,1-1 0,-1 1 1,7 0-1,0 0 51,0-1-1,0 0 1,0-1-1,0 0 0,0-1 1,0-1-1,0 0 1,0 0-1,14-5 1,-20 3 105,0 1 1,0 0 0,0-1-1,-1 0 1,1-1 0,-1 1-1,0-1 1,7-8 0,-11 11-120,1 0 0,0 0 0,-1 0 0,1 0 1,-1 0-1,0 0 0,0-1 0,0 1 0,0 0 0,0-1 1,0 1-1,0-1 0,-1 1 0,0-1 0,1 1 0,-1-1 1,0 1-1,0-1 0,0 1 0,0-1 0,-1 1 0,1-1 1,-1 1-1,1-1 0,-1 1 0,-1-4 0,-1 4-50,1 0 0,0 0-1,-1 0 1,1 1 0,-1-1-1,0 0 1,0 1-1,0 0 1,1-1 0,-1 1-1,0 0 1,0 1 0,0-1-1,-1 0 1,1 1 0,0 0-1,0 0 1,0 0 0,0 0-1,-6 1 1,1 0-15,1-1 0,-1 2 0,1-1 0,0 1-1,-1 0 1,1 0 0,-13 7 0,14-5-78,1 0 0,0 1 1,0-1-1,0 1 0,0 0 0,1 1 1,-1-1-1,1 1 0,1 0 0,-1 0 0,1 0 1,-4 11-1,5-12-381,0 1-1,1 0 1,0 0 0,0 1-1,0-1 1,0 8 0,2-9-219,-1-1 1,0 1-1,1-1 0,0 1 1,0-1-1,0 1 0,1-1 1,0 0-1,2 5 0,15 18-5490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2.456"/>
    </inkml:context>
    <inkml:brush xml:id="br0">
      <inkml:brushProperty name="width" value="0.025" units="cm"/>
      <inkml:brushProperty name="height" value="0.025" units="cm"/>
    </inkml:brush>
  </inkml:definitions>
  <inkml:trace contextRef="#ctx0" brushRef="#br0">59 19 12876,'0'0'8985,"-4"11"-6903,-7 12-1255,-20 56 2219,28-71-2661,0 0 1,1 1-1,0-1 0,1 1 1,0-1-1,0 1 0,2 16 1,-1-23-353,1-1-1,0 1 1,0-1 0,-1 1 0,1-1 0,0 1 0,0-1 0,0 0 0,1 0 0,-1 1 0,0-1 0,0 0 0,1 0 0,-1 0 0,1 0 0,-1 0 0,1-1 0,-1 1 0,1 0 0,-1-1-1,1 1 1,0-1 0,-1 0 0,1 1 0,0-1 0,-1 0 0,1 0 0,0 0 0,-1 0 0,1 0 0,2-1 0,4 1 103,0-1-1,-1 1 1,1-2 0,0 1-1,12-5 1,-13 3-136,1-1 0,-1-1 0,0 1 0,0-1 0,0-1 0,-1 1 0,0-1 0,0 0 0,0 0 0,0-1 0,-1 0 0,4-7 0,-6 9 0,1 0 0,-2-1 0,1 1 0,-1 0 0,1-1 0,-1 1 0,-1-1 0,1 0 0,-1 0 0,0 1 0,-1-1 0,1 0 0,-1 0 0,0 0 0,-1 0 0,1 0 0,-1 0 0,-2-6 0,2 9 0,-1 0 0,0 1 0,1-1 0,-1 1 0,0 0 0,0-1 0,-1 1 0,1 0 0,0 0 0,-1 0 0,1 1 0,-1-1 0,1 1 0,-1-1 0,0 1 0,0 0 0,0 0 0,0 0 0,0 0 0,0 1 0,0-1 0,0 1 0,0 0 0,0 0 0,0 0 0,0 0 0,0 0 0,0 0 0,-4 2 0,3-2 0,1 1 0,-1-1 0,1 1 0,-1 0 0,1 0 0,-1 0 0,1 1 0,-1-1 0,1 1 0,0-1 0,0 1 0,0 0 0,0 1 0,0-1 0,0 0 0,1 1 0,-1 0 0,1-1 0,-1 1 0,1 0 0,0 0 0,0 0 0,1 1 0,-3 4 0,3-6-291,1 0 1,-1 1-1,1-1 1,0 0-1,0 0 1,0 0-1,0 1 1,0-1-1,0 0 0,1 0 1,-1 0-1,1 0 1,0 3-1,13 5-7364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5.930"/>
    </inkml:context>
    <inkml:brush xml:id="br0">
      <inkml:brushProperty name="width" value="0.025" units="cm"/>
      <inkml:brushProperty name="height" value="0.025" units="cm"/>
    </inkml:brush>
  </inkml:definitions>
  <inkml:trace contextRef="#ctx0" brushRef="#br0">192 320 5445,'4'-4'1100,"-1"0"0,1 0 0,-1 0-1,0-1 1,0 1 0,0-1 0,0 0 0,1-6 0,-3 10-942,-1 0 1,1 0 0,-1 0 0,1 0-1,-1 0 1,0 0 0,1 0-1,-1 0 1,0 0 0,0 0 0,0 0-1,0-1 1,0 1 0,0 0 0,0 0-1,0 0 1,-1 0 0,1 0 0,0 0-1,-1 0 1,1 0 0,-1 0-1,1 0 1,-1 0 0,1 0 0,-1 0-1,0 0 1,1 0 0,-1 1 0,0-1-1,0 0 1,0 0 0,1 1 0,-1-1-1,0 0 1,0 1 0,0-1 0,0 1-1,0-1 1,0 1 0,0 0-1,0-1 1,-1 1 0,1 0 0,-2 0-1,-3-1 14,-1 1-1,0 0 0,1 0 0,-1 1 0,1 0 1,-1 0-1,1 1 0,-1-1 0,1 1 1,0 1-1,0-1 0,0 1 0,0 0 0,0 1 1,0-1-1,1 1 0,0 0 0,0 0 0,0 1 1,-4 5-1,1-2 27,1 0-1,0 1 1,1-1 0,0 2 0,0-1-1,1 1 1,0-1 0,1 1 0,0 1-1,0-1 1,-2 17 0,5-26-179,1 0 1,0 0-1,-1 0 1,1 0-1,0 1 1,0-1-1,0 0 1,0 0-1,0 0 1,0 1 0,0-1-1,0 0 1,1 0-1,-1 0 1,0 0-1,1 0 1,-1 1-1,1-1 1,-1 0-1,1 0 1,-1 0-1,1 0 1,0 0-1,0 0 1,-1-1-1,1 1 1,0 0-1,0 0 1,1 0 0,0 0-4,1 0 0,-1-1 0,0 0 0,1 1 0,-1-1 0,0 0 0,1 0 0,-1 0 0,1-1 0,-1 1 1,0 0-1,0-1 0,5-1 0,7-3 39,0-1-1,0-1 1,21-14 0,0-2-32,-1-2 0,-2-2 1,0-1-1,28-33 0,-46 45 10,0 0 0,-1-2 1,-1 1-1,-1-1 0,0-1 0,-2 0 1,0-1-1,-1 1 0,10-38 0,-18 56 5,1 0-1,-1 0 0,1-1 0,-1 1 0,0 0 1,1 0-1,-1-1 0,0 1 0,0 0 0,0-1 1,0 1-1,0 0 0,-1 0 0,1-1 0,0 1 0,0 0 1,-1 0-1,0-3 0,-13 14 445,-18 36-32,30-41-419,-77 141 421,69-125-384,0 1 0,2 0 0,1 0 0,-9 46-1,16-65-89,-1-1 0,1 1 0,-1-1 0,1 1 0,0 0 0,0-1 0,0 1 0,1-1-1,-1 1 1,1 0 0,-1-1 0,1 1 0,0-1 0,0 0 0,0 1 0,0-1 0,0 0 0,1 1-1,-1-1 1,1 0 0,1 2 0,-1-3-274,1 1-1,-1-1 1,1 0 0,-1 0-1,1 0 1,-1-1-1,1 1 1,0-1 0,-1 1-1,1-1 1,0 0 0,-1 0-1,1 0 1,0 0-1,-1-1 1,1 1 0,0-1-1,-1 1 1,1-1-1,4-2 1,20-13-7877,0-7-7831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258"/>
    </inkml:context>
    <inkml:brush xml:id="br0">
      <inkml:brushProperty name="width" value="0.025" units="cm"/>
      <inkml:brushProperty name="height" value="0.025" units="cm"/>
    </inkml:brush>
  </inkml:definitions>
  <inkml:trace contextRef="#ctx0" brushRef="#br0">30 107 18962,'0'0'10057,"10"6"-9939,-7-4-125,0-1 1,0 1-1,0 0 1,0-1 0,0 0-1,0 1 1,0-1-1,0 0 1,0-1-1,1 1 1,-1 0-1,0-1 1,1 0-1,-1 0 1,0 0-1,1 0 1,-1-1-1,0 1 1,1-1-1,-1 0 1,0 0 0,0 0-1,0 0 1,0 0-1,0-1 1,0 1-1,0-1 1,0 0-1,-1 0 1,1 0-1,0 0 1,2-4-1,-1 3 24,-1-1-1,0 0 0,0 0 1,0 0-1,0 0 0,0-1 1,-1 1-1,0-1 0,0 0 1,0 0-1,0 1 0,-1-1 1,0 0-1,0 0 0,0 0 1,0-10-1,-1 15 22,-1-1 0,1 0 0,0 0 0,0 0 0,-1 1 0,1-1 0,0 0 0,-1 1 1,1-1-1,-1 0 0,1 1 0,0-1 0,-1 0 0,0 1 0,1-1 0,-1 1 0,1-1 0,-1 1 0,0-1 0,1 1 0,-1-1 0,0 1 0,0 0 1,1-1-1,-1 1 0,0 0 0,0 0 0,1-1 0,-1 1 0,0 0 0,0 0 0,0 0 0,1 0 0,-1 0 0,0 0 0,0 0 0,0 1 0,1-1 1,-1 0-1,0 0 0,0 0 0,0 1 0,-3 0 50,0 0 1,0 1 0,0-1-1,1 1 1,-1-1-1,0 1 1,1 0 0,-4 3-1,-7 8 29,2 0 0,0 0 0,0 1 0,1 1 0,-9 16 0,15-23-84,0 0 0,1 0 0,0 0 0,1 0 1,0 1-1,0-1 0,1 1 0,0 0 0,0 0 0,1 0 0,0 0 0,1 9 0,0-17-54,0 0-1,0-1 1,0 1 0,1 0 0,-1-1 0,0 1-1,0 0 1,1-1 0,-1 1 0,0-1-1,1 1 1,-1 0 0,1-1 0,-1 1-1,1-1 1,-1 0 0,1 1 0,-1-1-1,1 1 1,0-1 0,-1 0 0,1 1-1,-1-1 1,1 0 0,0 0 0,-1 0-1,1 1 1,1-1 0,26 0-1618,25-16-3452,-14-10-2596,2-7-4858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6.630"/>
    </inkml:context>
    <inkml:brush xml:id="br0">
      <inkml:brushProperty name="width" value="0.025" units="cm"/>
      <inkml:brushProperty name="height" value="0.025" units="cm"/>
    </inkml:brush>
  </inkml:definitions>
  <inkml:trace contextRef="#ctx0" brushRef="#br0">191 1 15759,'-13'8'3774,"-6"5"-2781,-63 45 4925,73-51-5245,0 0 0,1 1 0,-1 0 0,2 0 0,-1 1 0,-11 18 0,19-26-671,-1-1 0,1 1 0,0-1 0,-1 0 1,1 1-1,0-1 0,0 1 0,0-1 0,-1 1 0,1-1 0,0 1 0,0-1 1,0 1-1,0-1 0,0 1 0,0 0 0,0-1 0,0 1 0,0-1 1,0 1-1,0-1 0,0 1 0,1-1 0,-1 1 0,0-1 0,0 1 1,0-1-1,1 1 0,-1-1 0,0 0 0,1 1 0,-1-1 0,0 1 1,1-1-1,-1 0 0,1 1 0,-1-1 0,1 1 0,27 3-329,34-12-764,-61 7 1054,13-2-262,0 1 0,0 0 0,0 1 0,25 1-1,-37 0 310,0 0 0,0 0 0,0 0 0,0 0 0,0 1 0,0-1 0,0 1-1,0-1 1,-1 1 0,1 0 0,0-1 0,0 1 0,-1 0 0,1 0-1,0 1 1,-1-1 0,1 0 0,-1 0 0,0 1 0,1-1 0,-1 1-1,0-1 1,0 1 0,0 0 0,0-1 0,0 1 0,0 0 0,-1 0-1,1 0 1,0-1 0,-1 1 0,1 0 0,-1 0 0,0 0 0,0 0-1,0 0 1,0 0 0,0 0 0,0 0 0,0 0 0,-1 0 0,1 0 0,-1 0-1,0 2 1,-2 2 138,1-1 0,-1 1 0,-1-1 1,1 1-1,0-1 0,-1 0 0,0-1 0,-1 1 0,1-1 0,-1 0 0,1 0 0,-1 0 0,0 0 1,-7 3-1,-80 41 828,89-46-960,2-1-37,-39 15 35,14-12-2794,17-8-4026,5-13-6578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279"/>
    </inkml:context>
    <inkml:brush xml:id="br0">
      <inkml:brushProperty name="width" value="0.025" units="cm"/>
      <inkml:brushProperty name="height" value="0.025" units="cm"/>
    </inkml:brush>
  </inkml:definitions>
  <inkml:trace contextRef="#ctx0" brushRef="#br0">127 0 14862,'0'0'12620,"-10"6"-12348,9-5-270,-14 7 224,0 2-1,0 0 1,1 0-1,0 1 1,1 1-1,-16 18 0,95-24-641,-61-5 295,0 0 0,-1 0-1,1 0 1,0 0 0,-1 1 0,1 0 0,0 0-1,-1 0 1,0 1 0,0 0 0,0-1 0,0 1-1,7 7 1,-9-8 96,0 1 0,0-1 1,0 1-1,-1-1 0,1 1 0,-1 0 0,1 0 0,-1 0 0,0 0 1,0 0-1,0 0 0,0 0 0,-1 0 0,1 0 0,-1 0 0,0 0 0,0 1 1,0-1-1,0 0 0,0 0 0,-1 0 0,-1 4 0,1-4 151,0-1-1,0 1 0,-1-1 1,1 1-1,-1-1 1,0 0-1,0 0 0,0 0 1,0 0-1,0 0 1,0 0-1,0-1 0,-1 1 1,1-1-1,-1 1 0,1-1 1,-1 0-1,1 0 1,-1 0-1,0 0 0,-4 0 1,1 1-71,-1-1 0,0 0-1,0 0 1,0-1 0,0 1 0,0-2 0,-11-1 0,17 2-286,-1 0 1,1-1-1,0 1 0,0 0 1,0-1-1,0 1 0,0-1 1,0 0-1,0 1 0,1-1 1,-1 0-1,0 1 0,0-1 1,0 0-1,1 0 0,-1 0 1,0 0-1,1 0 0,-1 0 0,1 0 1,-1 0-1,1 0 0,0 0 1,-1-1-1,0 0-983,1-1 1,0 1-1,-1 0 1,1-1-1,0 1 0,0-1 1,0 1-1,1 0 0,-1-1 1,1-3-1,6-7-8971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031"/>
    </inkml:context>
    <inkml:brush xml:id="br0">
      <inkml:brushProperty name="width" value="0.025" units="cm"/>
      <inkml:brushProperty name="height" value="0.025" units="cm"/>
    </inkml:brush>
  </inkml:definitions>
  <inkml:trace contextRef="#ctx0" brushRef="#br0">108 1 20371,'0'0'1249,"-40"68"641,21-24 801,1 1-1730,5 0-641,1-4-256,8-8 0,2-6-608,2-8-1378,0-11-1570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464"/>
    </inkml:context>
    <inkml:brush xml:id="br0">
      <inkml:brushProperty name="width" value="0.025" units="cm"/>
      <inkml:brushProperty name="height" value="0.025" units="cm"/>
    </inkml:brush>
  </inkml:definitions>
  <inkml:trace contextRef="#ctx0" brushRef="#br0">18 260 11755,'-3'-14'2103,"0"4"-1639,-7-50 2002,9 56-2213,1 0 0,0-1 1,0 1-1,1 0 0,-1 0 0,1-1 0,0 1 0,0 0 0,0 0 0,1 0 0,-1 0 1,1 0-1,0 0 0,3-4 0,3-1 106,1 0-1,-1 1 1,1 0 0,1 1 0,-1 0-1,1 1 1,1 0 0,-1 0-1,1 1 1,0 0 0,0 1 0,19-4-1,-1 1 213,1 2-1,-1 1 1,56-1-1,-69 5-431,0 0 0,-1 2 0,1 0 0,0 0 1,20 7-1,-31-8-136,-1 0 0,0 1 0,0-1 0,-1 1 0,1 0 0,0 0 0,0 0 0,-1 1 0,0-1 0,1 1 0,-1 0 0,0-1 0,0 2 0,0-1 0,-1 0 0,1 1 0,-1-1 0,0 1 0,0-1 0,0 1 0,0 0 0,-1 0 0,1 0 0,-1 0 0,1 5 0,-3-5 56,1-1 0,0 1 0,-1 0 0,0-1 0,0 1 0,0-1 0,0 0 0,0 1-1,-1-1 1,1 0 0,-1 0 0,0 0 0,0 0 0,0 0 0,-1 0 0,1-1 0,-1 1 0,1-1 0,-1 1 0,0-1 0,0 0 0,0 0 0,0 0 0,-6 2 0,-10 6 581,-1-1 1,-36 11-1,50-17-576,-81 18 782,73-18-861,16-4-191,17-1 13,0 0 1,-1 1-1,1 1 1,0 0-1,23 5 1,-36-4 156,0 0 0,-1 0 0,1 1 0,-1 0 0,1 0 0,-1 1 0,0-1 0,0 1 0,7 5 0,-10-6 12,1 1 1,-1-1 0,0 0-1,0 0 1,0 1 0,-1-1-1,1 1 1,0 0-1,-1 0 1,0-1 0,0 1-1,0 0 1,0 0 0,0 0-1,-1 0 1,1 0-1,-1 0 1,1 6 0,-2-4 54,0-1 1,0 1 0,0-1 0,0 0 0,-1 0 0,0 1 0,0-1-1,0 0 1,0 0 0,-1-1 0,1 1 0,-1 0 0,0-1-1,0 0 1,0 1 0,-1-1 0,1-1 0,-1 1 0,-5 3 0,-10 7 398,-1-2 0,-30 14 1,47-23-390,-15 6-18,1 0 0,-1-1 0,0-1 0,-1 0 0,1-1 0,-1-2 0,0 0 0,0-1 0,-30 0 0,47-2-41,1 0 1,0 0-1,0 0 1,0 0-1,-1-1 1,1 1-1,0 0 0,0-1 1,0 1-1,0-1 1,0 1-1,0-1 0,0 1 1,0-1-1,0 0 1,0 0-1,0 1 0,0-1 1,0 0-1,1 0 1,-1 0-1,0 0 1,1 0-1,-1 0 0,0 0 1,1 0-1,0 0 1,-1 0-1,1-1 0,-1 1 1,1 0-1,0 0 1,0 0-1,0 0 1,0-1-1,0 1 0,0 0 1,0 0-1,0-3 1,1 1-167,0 0 1,0 0-1,0 0 1,0 0-1,0 0 1,0 0-1,1 0 1,-1 0-1,1 0 1,0 1-1,0-1 1,0 1-1,5-5 1,57-37-11839,-23 18-743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7.806"/>
    </inkml:context>
    <inkml:brush xml:id="br0">
      <inkml:brushProperty name="width" value="0.025" units="cm"/>
      <inkml:brushProperty name="height" value="0.025" units="cm"/>
    </inkml:brush>
  </inkml:definitions>
  <inkml:trace contextRef="#ctx0" brushRef="#br0">142 1 23446,'0'0'5894,"-64"77"-4677,44-41-801,0 5-256,4-2-128,2 1-32,8-4-160,5-5-1313,1-8-1602,1-8-1633,13-13-1763,5-2-8519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167"/>
    </inkml:context>
    <inkml:brush xml:id="br0">
      <inkml:brushProperty name="width" value="0.025" units="cm"/>
      <inkml:brushProperty name="height" value="0.025" units="cm"/>
    </inkml:brush>
  </inkml:definitions>
  <inkml:trace contextRef="#ctx0" brushRef="#br0">131 1 13004,'0'0'8520,"-40"52"-6950,19-18 1441,0 6-385,4 5-1537,3 1-672,4 3-289,5-3-96,2-2 0,3-8-256,0-4-705,0-7-545,5-7-864,-4-10-737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28.526"/>
    </inkml:context>
    <inkml:brush xml:id="br0">
      <inkml:brushProperty name="width" value="0.025" units="cm"/>
      <inkml:brushProperty name="height" value="0.025" units="cm"/>
    </inkml:brush>
  </inkml:definitions>
  <inkml:trace contextRef="#ctx0" brushRef="#br0">3 159 18289,'0'0'6908,"0"-10"-3737,-1 4-2844,1 4-245,-1 0 1,1-1-1,0 1 0,0 0 1,0 0-1,0-1 1,0 1-1,0 0 1,1-1-1,-1 1 1,1 0-1,0 0 1,-1 0-1,1 0 1,0-1-1,0 1 0,0 0 1,1 1-1,-1-1 1,0 0-1,1 0 1,-1 0-1,1 1 1,0-1-1,-1 1 1,1-1-1,0 1 1,0 0-1,0 0 0,4-2 1,32-13 50,1 1 1,1 3-1,0 1 1,0 2-1,1 1 1,0 3-1,0 1 1,74 3-1,-110 1-126,0 1 1,-1 0-1,1 0 0,-1 1 1,1-1-1,-1 1 0,1 0 1,-1 0-1,0 1 0,0-1 0,0 1 1,0 0-1,0 0 0,-1 0 1,1 0-1,-1 1 0,0-1 1,0 1-1,0 0 0,4 7 1,-6-7-2,1-1 0,0 1 0,-1-1 0,0 1 1,0 0-1,0 0 0,0 0 0,-1-1 0,1 1 1,-1 0-1,0 0 0,0 0 0,0 0 0,-1 0 1,1 0-1,-1 0 0,0-1 0,0 1 1,-1 0-1,1-1 0,-1 1 0,1-1 0,-1 1 1,0-1-1,-5 6 0,-2 1-6,-1-1 0,0 0 0,-1 0 0,0-1 0,0 0 0,-1-1 0,0 0 0,0-1 0,-18 6 0,12-5 0,0-1 0,-1-1 0,1-1 0,-1-1 0,0 0 0,-22 0 0,40-3-8,0 0-1,0 1 1,0-1-1,0 0 1,0 0-1,1 0 1,-1 0-1,0 0 1,0 0-1,0 0 1,0 0-1,0 0 1,0 0-1,0-1 1,0 1-1,1 0 1,-1 0-1,0-1 1,0 1 0,0-1-1,0 1 1,1-1-1,-1 1 1,0-1-1,1 1 1,-1-1-1,0 0 1,1 0-1,-1 1 1,1-1-1,-1 0 1,1 0-1,-1 1 1,1-1-1,-1 0 1,1 0 0,0 0-1,0 0 1,-1 0-1,1 1 1,0-1-1,0-2 1,1 0-222,0 0 1,0 1-1,0-1 1,0 0-1,1 0 1,-1 1 0,1-1-1,0 1 1,0 0-1,0-1 1,0 1-1,3-3 1,20-16-6898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281"/>
    </inkml:context>
    <inkml:brush xml:id="br0">
      <inkml:brushProperty name="width" value="0.025" units="cm"/>
      <inkml:brushProperty name="height" value="0.025" units="cm"/>
    </inkml:brush>
  </inkml:definitions>
  <inkml:trace contextRef="#ctx0" brushRef="#br0">174 135 11755,'5'-8'1376,"-1"0"0,0-1 0,0 0 0,-1 0-1,0 0 1,0 0 0,-1 0 0,0 0 0,-1-1 0,1-17-1,-2 27-1333,0-1-1,0 0 0,-1 0 0,1 0 0,0 0 1,0 1-1,0-1 0,-1 0 0,1 0 0,0 0 1,-1 1-1,1-1 0,-1 0 0,1 1 0,-1-1 0,1 0 1,-1 1-1,1-1 0,-1 0 0,1 1 0,-1-1 1,0 1-1,0-1 0,1 1 0,-1-1 0,0 1 1,0 0-1,0-1 0,-28 3 282,22 0-312,1 1-1,-1 0 1,1 0-1,0 0 0,0 0 1,-8 7-1,-25 33 65,38-41-71,-1 0-1,0 1 1,1-1-1,0 0 1,-1 0-1,1 1 1,0-1 0,0 0-1,1 1 1,-1-1-1,0 1 1,1 0-1,-1-1 1,1 1-1,0-1 1,0 1 0,0 0-1,0-1 1,0 1-1,1 3 1,2-4-2,1 1 0,-1-1 1,0 1-1,1-1 1,-1 0-1,1 0 0,0-1 1,0 1-1,0-1 0,-1 0 1,1 0-1,0 0 1,0 0-1,6 0 0,7 2 0,-5 0-23,-1 1 0,1 0 0,-1 0 0,1 2 0,19 11 1,-29-16 26,-1 0 0,1 1 0,-1-1 0,1 0 0,-1 0 0,0 1 1,1-1-1,-1 1 0,0-1 0,0 1 0,0-1 0,0 1 1,-1 0-1,1-1 0,0 1 0,-1 0 0,1 0 0,-1-1 1,1 4-1,-2-3 46,1 1 0,-1-1-1,0 0 1,1 0 0,-1 0 0,0 1 0,-1-1 0,1 0 0,0 0 0,-1 0 0,1-1 0,-1 1-1,1 0 1,-1 0 0,0-1 0,0 1 0,1-1 0,-1 0 0,-5 3 0,-4 2 152,0 1 0,-1-2 1,0 1-1,0-2 0,-1 0 0,1 0 1,-1-1-1,0 0 0,0-1 1,0-1-1,0 0 0,0-1 0,0 0 1,-16-3-1,28 3-211,1 0-1,-1 0 1,1 0-1,-1 0 1,1-1-1,-1 1 1,1 0-1,-1 0 1,1 0-1,-1-1 1,1 1-1,-1 0 1,1 0-1,-1-1 1,1 1-1,0 0 1,-1-1-1,1 1 1,-1-1-1,1 1 1,0-1-1,0 1 1,-1 0-1,1-1 1,0 1-1,0-1 1,-1 1-1,1-1 1,0 1-1,0-1 1,0 1-1,0-1 1,0 0-1,0 1 1,0-1-1,12-19-722,25-10-1639,1 9-4947,58-22 0,-50 25-1685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656"/>
    </inkml:context>
    <inkml:brush xml:id="br0">
      <inkml:brushProperty name="width" value="0.025" units="cm"/>
      <inkml:brushProperty name="height" value="0.025" units="cm"/>
    </inkml:brush>
  </inkml:definitions>
  <inkml:trace contextRef="#ctx0" brushRef="#br0">46 33 14638,'0'0'8632,"-5"9"-5456,2-4-2835,-3 4 215,1 0 0,0 1 0,1-1 0,0 1 0,1-1-1,0 1 1,0 1 0,-2 16 0,5-27-547,0 1 0,1-1 0,-1 1 0,0 0-1,0-1 1,0 1 0,0-1 0,0 1 0,0-1 0,1 1 0,-1-1 0,0 1-1,0-1 1,1 1 0,-1-1 0,0 1 0,1-1 0,-1 1 0,1-1 0,-1 0-1,0 1 1,1-1 0,-1 0 0,1 1 0,-1-1 0,1 0 0,-1 0 0,1 1-1,-1-1 1,1 0 0,1 0 0,23-1 97,24-17-5,-22 2-100,35-30 0,-44 31-32,0 1 0,1 1-1,1 0 1,25-11-1,-44 24 30,0-1-1,0 1 1,0-1-1,-1 1 1,1 0-1,0-1 0,0 1 1,0 0-1,0 0 1,0 0-1,0-1 0,0 1 1,0 0-1,0 0 1,0 1-1,0-1 1,0 0-1,-1 0 0,1 0 1,0 1-1,0-1 1,0 0-1,0 1 0,0-1 1,0 1-1,-1-1 1,1 1-1,0-1 1,0 1-1,0 1 0,1 0 20,-1 0-1,0 0 0,0 0 0,-1 0 0,1 1 1,0-1-1,-1 0 0,1 1 0,-1-1 0,0 1 0,0-1 1,0 3-1,-1 8 105,0 0 0,-1 0-1,-6 21 1,8-34-121,-2 8 6,-1 0-1,1 0 0,1 0 1,-1 16-1,2-23-5,0-1 0,0 0 0,0 1 0,1-1 0,-1 1 0,0-1 0,1 0 0,-1 0 0,0 1 0,0-1 0,1 0 0,-1 1 0,0-1 0,1 0 0,-1 0 0,1 0 0,-1 0 0,0 1 0,1-1 0,-1 0 0,1 0 0,-1 0 0,0 0 0,1 0 0,-1 0 0,1 0 0,-1 0 0,1 0 0,-1 0 0,0 0 0,1 0 0,-1 0 0,1 0 0,-1-1 0,0 1 0,1 0 0,-1 0 0,1 0 0,-1-1 0,0 1 0,1 0 0,-1 0 0,0-1 0,1 1 0,-1-1 0,21-10 0,15-20 0,31-22 0,-62 50 0,0 0 0,0 0 0,1 0 0,-1 0 0,1 1 0,0 0 0,0 0 0,0 1 0,0 0 0,0 0 0,6 0 0,-11 1-5,-1 0 0,1 0 0,0 0 0,-1 0-1,1 0 1,-1 0 0,1 1 0,0-1 0,-1 0 0,1 0 0,-1 1 0,1-1 0,-1 0-1,1 1 1,-1-1 0,1 1 0,-1-1 0,1 1 0,-1-1 0,0 1 0,1-1-1,-1 1 1,0-1 0,1 1 0,-1-1 0,0 1 0,0 0 0,1-1 0,-1 2 0,2 26-433,-14 24-1154,11-49 859,-8 13-1599,0-10-6401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0.996"/>
    </inkml:context>
    <inkml:brush xml:id="br0">
      <inkml:brushProperty name="width" value="0.025" units="cm"/>
      <inkml:brushProperty name="height" value="0.025" units="cm"/>
    </inkml:brush>
  </inkml:definitions>
  <inkml:trace contextRef="#ctx0" brushRef="#br0">0 0 14189,'0'0'6374,"60"23"-6374,-35-6-1441,2 1-2723,5 2-3011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337"/>
    </inkml:context>
    <inkml:brush xml:id="br0">
      <inkml:brushProperty name="width" value="0.025" units="cm"/>
      <inkml:brushProperty name="height" value="0.025" units="cm"/>
    </inkml:brush>
  </inkml:definitions>
  <inkml:trace contextRef="#ctx0" brushRef="#br0">118 166 11883,'0'0'12305,"-9"6"-10484,-3 2-1216,0 1 0,1 0 1,0 0-1,-18 23 0,26-28-466,-1 0 0,1 0 0,0 0 0,0 0-1,0 1 1,1 0 0,0-1 0,0 1 0,0 0-1,0 0 1,1 0 0,0 0 0,0 0 0,0 1-1,0-1 1,1 0 0,0 0 0,0 1 0,2 8-1,-1-13-131,0 1-1,0-1 1,1 1-1,-1-1 1,0 1-1,1-1 1,-1 0-1,1 0 1,-1 0-1,1 0 1,0 0 0,-1 0-1,1-1 1,0 1-1,0 0 1,-1-1-1,1 1 1,0-1-1,0 0 1,0 1-1,0-1 1,0 0-1,0 0 1,0-1-1,-1 1 1,1 0-1,0 0 1,0-1-1,2 0 1,5-1 22,0 1 0,1-2 1,-1 1-1,16-7 0,-10 0 2,-1-1-1,1 0 0,-1-1 1,-1 0-1,0-1 1,-1 0-1,0-1 1,-1-1-1,0 0 1,9-16-1,-9 13 1,-1-1 0,-1 0 0,-1 0 0,0-1 0,-2 0 0,0-1 0,-1 1 0,4-30 0,-9 49-31,0 0 0,0 0 0,0 0 0,0 0 0,0 0 0,0 1 0,0-1 0,0 0 0,-1 0 0,1 0 0,0 0 0,0 0 0,0 0 0,0 0 0,0 0 0,0 0 0,0 0 0,0 0 0,0 0 0,0 0 0,0 0 0,0 0 0,0 0 0,-1 0 0,1 0 0,0 0 0,0 0 0,0 0 0,0 0 0,0 0 0,0 0 0,0 0 0,0 0 0,0 0 0,0 0 0,0 0 0,-1 0 0,1 0 0,0 0 0,0 0 0,0 0 0,0 0 0,0 0 0,0 0 0,0 0 0,0 0 0,0 0 0,0-1 0,0 1 0,0 0 0,0 0 0,0 0 0,0 0 0,0 0 0,0 0 0,-10 13 0,-7 18 0,6-9-161,1 1 1,1 0-1,1 1 0,-7 34 1,14-52 49,1-1 1,-1 1 0,1 0 0,0-1 0,0 1-1,1 0 1,0-1 0,0 1 0,0 0-1,0-1 1,4 7 0,-4-9-1,1 0 0,0 0 0,0 0 0,0 0 0,1 0 0,-1 0 0,1-1 0,-1 0 0,1 1 0,0-1 0,0 0 0,0 0 0,0 0 0,0-1 0,1 1 0,-1-1 0,0 0 0,1 0 1,5 1-1,27 3-6498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1.978"/>
    </inkml:context>
    <inkml:brush xml:id="br0">
      <inkml:brushProperty name="width" value="0.025" units="cm"/>
      <inkml:brushProperty name="height" value="0.025" units="cm"/>
    </inkml:brush>
  </inkml:definitions>
  <inkml:trace contextRef="#ctx0" brushRef="#br0">236 29 11499,'0'0'13191,"-4"8"-11114,-24 37-697,-2-1 1,-37 43 0,-39 55-884,106-142-497,0 0 1,0 0-1,1 0 1,-1 0-1,0 0 1,0 0 0,0 0-1,1 0 1,-1 0-1,0 0 1,0 0-1,0 0 1,0 0-1,1 0 1,-1 0 0,0 1-1,0-1 1,0 0-1,0 0 1,0 0-1,1 0 1,-1 0-1,0 0 1,0 0 0,0 1-1,0-1 1,0 0-1,0 0 1,0 0-1,1 0 1,-1 1-1,0-1 1,0 0-1,0 0 1,0 0 0,0 0-1,0 1 1,0-1-1,0 0 1,0 0-1,0 0 1,0 0-1,0 1 1,0-1 0,0 0-1,0 0 1,0 0-1,0 1 1,0-1-1,0 0 1,-1 0-1,1 0 1,0 0 0,0 0-1,0 1 1,0-1-1,0 0 1,-1 0-1,14-6 0,5-7-247,-1-1 0,0-2 0,-1 1 1,25-34-1,48-82-1182,-20 28 1358,-68 102 76,-1 0 0,1 0-1,-1 0 1,0 1-1,1-1 1,0 0 0,-1 0-1,1 0 1,-1 1-1,1-1 1,0 0 0,0 1-1,-1-1 1,1 1-1,0-1 1,0 1 0,0-1-1,0 1 1,-1-1-1,1 1 1,0 0 0,1-1-1,-1 19 189,-16 34 90,-25 33-172,28-64 121,2 0 0,0 1 0,1 0 0,1 0 0,1 1 1,1 0-1,1 0 0,-4 41 0,9-60-225,0 0-92,-1-6-75,-7-17 83,0 6 79,0-2 0,1 1 0,1-1 0,0 0 0,1 0 1,1-1-1,0 1 0,1-1 0,-2-32 0,5 48 14,1-1 0,-1 1 0,0-1 0,1 0 0,-1 1 0,0-1 0,1 1 0,-1-1 1,1 1-1,-1-1 0,0 1 0,1 0 0,0-1 0,-1 1 0,1 0 0,-1-1 0,1 1 0,-1 0 0,1-1 0,0 1 0,-1 0 0,1 0 0,-1 0 0,1 0 0,0 0 0,-1 0 0,1 0 0,0 0 0,-1 0 0,1 0 0,0 0 0,-1 0 0,1 0 0,-1 0 0,1 0 0,0 1 1,-1-1-1,1 0 0,-1 0 0,1 1 0,-1-1 0,1 1 0,0 0 0,38 15 30,-32-12-24,7 2-216,1-1-1,-1 0 1,1-2-1,22 5 1,31-6-5112,-67-3 5160,0 1 0,1-1 0,-1 0 0,0 1 0,1-1 0,-1 0 0,0 0 0,0 0 0,0 0 0,0 0 0,0 0 0,0 0 0,0 0 0,1-2 0,-1 3 32,-1 0 0,0-1 0,1 1 0,-1 0 0,0-1 0,0 1 0,1 0 0,-1 0 0,0-1 0,0 1 0,1-1 1,-1 1-1,0 0 0,0-1 0,0 1 0,0 0 0,1-1 0,-1 1 0,0-1 0,0 1 0,0 0 0,0-1 0,0 1 1,0-1-1,0 1 0,0-1 0,0 1 0,-1 0 0,1-1 0,0 1 0,0-1 0,0 1 0,0 0 0,0-1 0,-1 1 1,1 0-1,0-1 0,0 1 0,-1 0 0,1-1 0,0 1 0,0 0 0,-1-1 0,1 1 0,0 0 0,-1 0 0,1 0 1,-1-1-1,-8-1-4798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6.652"/>
    </inkml:context>
    <inkml:brush xml:id="br0">
      <inkml:brushProperty name="width" value="0.025" units="cm"/>
      <inkml:brushProperty name="height" value="0.025" units="cm"/>
    </inkml:brush>
  </inkml:definitions>
  <inkml:trace contextRef="#ctx0" brushRef="#br0">74 1 5093,'0'0'21401,"1"11"-20968,-3 68 284,-1 37-458,9-47-3424,-5-67 2767</inkml:trace>
  <inkml:trace contextRef="#ctx0" brushRef="#br0" timeOffset="1">0 160 14638,'0'0'9481,"57"-10"-9001,-35 10-288,2-1-288,-4-2-2082,-1 2-3235,-1-3-7367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430"/>
    </inkml:context>
    <inkml:brush xml:id="br0">
      <inkml:brushProperty name="width" value="0.025" units="cm"/>
      <inkml:brushProperty name="height" value="0.025" units="cm"/>
    </inkml:brush>
  </inkml:definitions>
  <inkml:trace contextRef="#ctx0" brushRef="#br0">102 60 12107,'0'0'4928,"4"-10"-2446,1-2-1718,13-26 2972,-28 81-298,-35 45-1809,33-68-1103,1 0 0,1 0 0,1 1 0,1 0 1,0 0-1,-8 44 0,16-64-526,0 0 0,0 0 0,0 0 0,1 0 0,-1-1 0,0 1 0,0 0 0,1 0 0,-1 0 0,1 0 0,-1 0 0,1 0 0,-1 0 0,1 0 0,-1-1 0,1 1 0,0 0 0,-1 0 0,1-1 0,0 1 0,0 0 0,-1-1 0,1 1 0,0-1 0,0 1 0,0-1 0,0 0 0,0 1 0,0-1 0,0 0 0,0 0 0,0 1 0,0-1 0,0 0 0,0 0 0,0 0 0,0 0 0,0 0 0,0 0 0,0-1 0,0 1 0,0 0 0,0 0 0,-1-1 0,2 0 0,50-13 0,21-27-96,-59 32 57,1 0 0,0 0 0,1 2 0,0 0 0,0 0 1,29-6-1,-45 13 36,0 0 0,0 0 0,1 0 1,-1 0-1,0 0 0,1 0 1,-1 0-1,0 0 0,1 0 0,-1 0 1,0 0-1,0 0 0,1 0 1,-1 0-1,0 0 0,1 0 0,-1 0 1,0 0-1,0 0 0,1 0 0,-1 1 1,0-1-1,1 0 0,-1 0 1,0 0-1,0 1 0,0-1 0,1 0 1,-1 0-1,0 0 0,0 1 1,0-1-1,0 0 0,1 1 0,-1-1 1,0 0-1,0 0 0,0 1 0,0-1 1,0 0-1,0 1 0,0-1 1,0 0-1,0 1 0,-5 18-2,-17 17 143,10-23-103,-1 0-1,-1-1 1,0 0-1,-1-1 1,-23 14-1,27-19-19,1-1 0,-1 0 0,1 0 1,-2-1-1,1-1 0,0 0 0,-1 0 0,1-1 0,-20 1 0,31-3-37,-1 0 1,0 0-1,0 0 0,0 0 0,0 0 1,0 0-1,0 0 0,0 0 0,0 0 1,1 0-1,-1-1 0,0 1 0,0 0 1,0 0-1,0-1 0,1 1 0,-1-1 1,0 1-1,0-1 0,1 1 0,-1-1 1,0 1-1,1-1 0,-1 0 0,0 1 1,1-1-1,-1 0 0,1 0 0,-1 1 1,1-1-1,0 0 0,-1 0 0,1 0 1,0 1-1,-1-1 0,1 0 0,0 0 1,0 0-1,0 0 0,0 0 1,0 0-1,0 0 0,0 0 0,0 1 1,0-1-1,0 0 0,1-1 0,0-2-245,0 1 0,0 0 0,0 0 0,1 0 0,-1 0-1,1 0 1,0 0 0,0 1 0,0-1 0,0 1 0,5-5 0,39-25-12567,-17 15 609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2.786"/>
    </inkml:context>
    <inkml:brush xml:id="br0">
      <inkml:brushProperty name="width" value="0.025" units="cm"/>
      <inkml:brushProperty name="height" value="0.025" units="cm"/>
    </inkml:brush>
  </inkml:definitions>
  <inkml:trace contextRef="#ctx0" brushRef="#br0">177 18 13485,'0'0'17547,"-10"-4"-17013,7 2-514,-1 0 0,0 0 0,1 1 0,-1-1 0,0 1 0,0 0 0,0 0 0,0 0 1,0 1-1,0 0 0,0 0 0,-1 0 0,1 0 0,0 0 0,0 1 0,0-1 0,0 1 0,0 0 0,0 1 0,1-1 0,-1 1 0,0 0 1,1-1-1,-6 5 0,5-4-15,-33 23 16,35-24-21,0 0-1,0 1 1,1-1 0,-1 1-1,0-1 1,1 1 0,-1 0-1,1-1 1,0 1 0,-1 0 0,1 0-1,0 0 1,0 0 0,0 0-1,-1 4 1,6-5-56,-1 0 1,0 0-1,1-1 0,-1 1 0,0-1 1,1 0-1,-1 0 0,1 0 0,2-1 1,0 1-157,46-2-1637,-37 1 1213,1-1 0,0 2 0,0 0-1,0 1 1,-1 1 0,1 0 0,0 1-1,22 7 1,-37-9 703,0-1 1,0 1-1,0-1 1,0 1-1,1-1 0,-1 1 1,0-1-1,0 1 0,0 0 1,0 0-1,-1 0 1,1-1-1,0 1 0,0 0 1,0 0-1,-1 0 0,1 0 1,0 0-1,-1 0 0,1 1 1,-1-1-1,0 0 1,1 0-1,-1 0 0,0 0 1,1 1-1,-1 0 0,-1 0 99,1 0-1,-1 0 0,0 0 0,1 0 0,-1 0 1,0 0-1,0 0 0,0-1 0,-1 1 0,1 0 1,0-1-1,-1 1 0,1-1 0,-3 2 0,-6 6 716,-1-1-1,0-1 0,-20 10 0,20-11-754,0-1 1,0-1-1,-1 0 0,1 0 1,-1-1-1,0-1 0,0 0 1,-20 1-1,32-3-170,0 0-1,-1 0 1,1 0-1,-1 0 1,1-1 0,0 1-1,-1 0 1,1 0 0,0 0-1,-1 0 1,1 0-1,0 0 1,-1-1 0,1 1-1,0 0 1,-1 0 0,1 0-1,0-1 1,0 1-1,-1 0 1,1-1 0,0 1-1,0 0 1,0-1-1,-1 1 1,1 0 0,0-1-1,0 1 1,0 0 0,0-1-1,0 1 1,-1 0-1,1-1 1,0 1 0,0 0-1,0-1 1,0 1 0,0-1-1,0 1 1,0 0-1,0-1 1,1 1 0,-1 0-1,0-1 1,0 1-1,0 0 1,0-1 0,0 1-1,1 0 1,-1-1 0,0 1-1,0 0 1,0-1-1,1 1 1,-1 0 0,0 0-1,1-1 1,-1 1 0,15-20-5858,3 3-1497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3.845"/>
    </inkml:context>
    <inkml:brush xml:id="br0">
      <inkml:brushProperty name="width" value="0.025" units="cm"/>
      <inkml:brushProperty name="height" value="0.025" units="cm"/>
    </inkml:brush>
  </inkml:definitions>
  <inkml:trace contextRef="#ctx0" brushRef="#br0">96 219 18193,'0'0'6897,"-10"7"-5466,3-3-1253,1 0-1,0 0 1,0 1 0,1-1 0,0 1-1,-1 0 1,2 1 0,-1-1-1,0 1 1,1 0 0,0 0-1,1 1 1,-1-1 0,1 1-1,1 0 1,-1 0 0,1 0 0,0 0-1,1 0 1,-2 8 0,3-14-176,0 0 1,0 0 0,0 0 0,0 1 0,1-1 0,-1 0-1,0 0 1,0 0 0,1 0 0,-1 0 0,0 0-1,1 0 1,-1 0 0,1 0 0,-1 0 0,1 0 0,0 0-1,0 0 1,-1 0 0,1 0 0,0-1 0,0 1-1,0 0 1,0-1 0,-1 1 0,1 0 0,0-1 0,0 1-1,2-1 1,0 1 2,0 0 1,0-1-1,0 1 0,1-1 1,-1 0-1,0 0 0,0-1 1,0 1-1,1-1 0,3-1 0,3 0-3,0-1 0,0-1 0,-1 0 0,0-1 0,17-10 0,-9 1-26,0-1 0,-2-1-1,0 0 1,-1-1 0,0 0-1,-2-1 1,0-1 0,-1 0-1,0-1 1,-2 0 0,-1 0-1,0-1 1,-1 0-1,-2 0 1,4-25 0,-8 45 44,-1 0 0,0-1 0,0 1 0,0 0 1,0 0-1,0 0 0,0 0 0,0 0 0,0 0 1,0 0-1,0-1 0,-1 1 0,1 0 0,0 0 1,-1 0-1,1 0 0,-1 0 0,1 0 0,-1 0 0,0 0 1,1 1-1,-1-1 0,0 0 0,-1-1 0,1 2 5,0 0-1,0-1 0,0 1 0,0 0 0,-1 0 0,1 0 0,0 0 1,0 0-1,0 0 0,0 0 0,-1 0 0,1 1 0,0-1 0,0 0 1,0 1-1,0-1 0,0 1 0,-2 0 0,-5 4 70,0 0-1,1 0 1,0 0-1,-10 10 0,-46 54 643,58-63-678,0 1 0,1-1 1,0 1-1,0 1 0,0-1 1,1 0-1,0 1 0,1 0 1,-3 11-1,5-18-58,0 0 0,0 0 0,0 0 0,0 0 0,0 0 0,0 0 0,0 0 0,0 0 0,0 0 0,1 0 0,-1 0 0,0-1 0,1 1 0,-1 0 0,1 0 0,-1 0 0,1 0 0,-1 0 0,1-1 0,-1 1 0,1 0 0,0 0 0,0-1 0,-1 1 0,1 0 0,1 0 0,30 8 0,41-13 0,-69 4 0,25-4 0,-16 1 0,1 2 0,0 0 0,15 0 0,-28 1 0,0 1 0,0-1 0,0 1 0,0-1 0,0 1 0,-1-1 0,1 1 0,0-1 0,0 1 0,0 0 0,0-1 0,-1 1 0,1 0 0,0 0 0,-1 0 0,1 0 0,-1-1 0,1 1 0,-1 0 0,1 0 0,-1 0 0,0 0 0,1 0 0,-1 0 0,0 0 0,0 0 0,0 1 0,0-1 0,0 0 0,0 0 0,0 0 0,0 0 0,0 0 0,0 0 0,-1 0 0,1 0 0,-1 1 0,-11 42 0,2-21 0,5-13 0,1-1 0,1 1 0,-1 0 0,-2 15 0,6-25 0,0 0 0,0 1 0,1-1 0,-1 0 0,0 0 0,0 0 0,1 0 0,-1 0 0,0 0 0,0 0 0,0 0 0,1 0 0,-1 0 0,0 0 0,0 0 0,1 0 0,-1 0 0,0 0 0,0 0 0,1 0 0,-1 0 0,0 0 0,0 0 0,0 0 0,1 0 0,-1 0 0,0 0 0,0 0 0,0-1 0,1 1 0,-1 0 0,0 0 0,0 0 0,0 0 0,0-1 0,1 1 0,-1 0 0,0 0 0,0 0 0,0-1 0,0 1 0,0 0 0,0 0 0,0 0 0,0-1 0,1 1 0,-1 0 0,0 0 0,0-1 0,0 1 0,0 0 0,10-13 0,-5 0 0,-1 0 0,0-1 0,-1 1 0,0-1 0,-1 0 0,-1 0 0,-1 0 0,-1-23 0,1 14 0,0 22 0,0 1 0,0 0 0,0-1 0,0 1 0,0-1 0,0 1 0,0 0 0,0-1 0,0 1 0,0-1 0,0 1 0,1 0 0,-1-1 0,0 1 0,0 0 0,0-1 0,0 1 0,1 0 0,-1-1 0,0 1 0,0 0 0,1-1 0,-1 1 0,0 0 0,1 0 0,-1-1 0,0 1 0,1 0 0,-1 0 0,0 0 0,1 0 0,-1-1 0,0 1 0,1 0 0,-1 0 0,0 0 0,1 0 0,-1 0 0,1 0 0,-1 0 0,0 0 0,1 0 0,-1 0 0,1 0 0,-1 0 0,0 0 0,1 0 0,-1 1 0,0-1 0,1 0 0,-1 0 0,0 0 0,1 0 0,-1 1 0,0-1 0,1 0 0,-1 0 0,0 1 0,1-1 0,-1 0 0,0 1 0,0-1 0,0 0 0,1 1 0,26 23 0,-21-19 0,-1-1 0,1 0 0,0 0 0,0-1 0,1 0 0,-1-1 0,0 1 0,1-1 0,0-1 0,-1 1 0,1-1 0,0 0 0,0 0 0,0-1 0,0 0 0,0 0 0,0-1 0,12-2 0,-14 2 0,0 0 0,0-1 0,0 1 0,-1-1 0,1 0 0,0 0 0,-1 0 0,1-1 0,-1 0 0,0 0 0,0 0 0,0 0 0,0 0 0,-1-1 0,1 0 0,-1 0 0,0 0 0,0 0 0,0 0 0,-1 0 0,1-1 0,-1 1 0,0-1 0,2-9 0,-3 13 0,-1 0 0,0 0 0,1 0 0,-1-1 0,0 1 0,0 0 0,0 0 0,1 0 0,-1-1 0,0 1 0,-1 0 0,1 0 0,0 0 0,0 0 0,0-1 0,-1 1 0,1 0 0,-1 0 0,1 0 0,-1 0 0,1 0 0,-1 0 0,0 0 0,-1-2 0,1 3 0,0-1 0,0 1 0,-1-1 0,1 1 0,0 0 0,0 0 0,-1 0 0,1-1 0,0 1 0,-1 0 0,1 1 0,0-1 0,-1 0 0,1 0 0,0 0 0,0 1 0,-1-1 0,-1 2 0,-3 0 0,-1 1 0,1 1 0,-1-1 0,1 1 0,0 0 0,1 1 0,-6 4 0,5-3 0,1-1 0,0 1 0,1 0 0,-1 0 0,1 1 0,1-1 0,-1 1 0,1 0 0,0 0 0,0 0 0,1 0 0,0 0 0,1 1 0,-1-1 0,1 1 0,0 13 0,1-20 0,1 1 0,-1-1 0,0 1 0,1-1 0,-1 1 0,1-1 0,-1 0 0,1 1 0,-1-1 0,1 0 0,0 1 0,0-1 0,0 0 0,0 0 0,0 0 0,0 0 0,0 0 0,0 0 0,0 0 0,1 0 0,-1 0 0,2 0 0,0 1 0,1 0 0,0-1 0,0 1 0,1-1 0,-1-1 0,0 1 0,9 0 0,-3-1 0,0 0 0,0 0 0,0-1 0,0-1 0,0 0 0,12-4 0,1-6 0,0-1 0,-1-2 0,-1 0 0,0-1 0,-1-1 0,28-30 0,-62 67 0,-25 41 0,37-56 0,0-1 0,0 1 0,1-1 0,-1 1 0,1-1 0,0 1 0,0 0 0,0 0 0,1 0 0,0 0 0,0 0 0,1 6 0,-1-10-66,1 0-1,-1 0 1,1 0-1,-1 0 1,1-1-1,-1 1 1,1 0-1,0 0 1,-1 0-1,1-1 1,0 1 0,0 0-1,0-1 1,0 1-1,-1-1 1,1 1-1,0-1 1,0 1-1,0-1 1,0 0-1,0 0 1,0 1 0,0-1-1,0 0 1,0 0-1,0 0 1,0 0-1,0 0 1,0 0-1,0 0 1,0 0-1,0 0 1,2-1 0,1 0-541,-1 1 1,0-1 0,0 0-1,1 0 1,-1 0 0,0 0-1,0-1 1,0 1 0,5-4-1,10-16-8206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189"/>
    </inkml:context>
    <inkml:brush xml:id="br0">
      <inkml:brushProperty name="width" value="0.025" units="cm"/>
      <inkml:brushProperty name="height" value="0.025" units="cm"/>
    </inkml:brush>
  </inkml:definitions>
  <inkml:trace contextRef="#ctx0" brushRef="#br0">0 49 21236,'0'0'10954,"3"-48"-19730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4.697"/>
    </inkml:context>
    <inkml:brush xml:id="br0">
      <inkml:brushProperty name="width" value="0.025" units="cm"/>
      <inkml:brushProperty name="height" value="0.025" units="cm"/>
    </inkml:brush>
  </inkml:definitions>
  <inkml:trace contextRef="#ctx0" brushRef="#br0">136 81 10730,'4'-9'1911,"-1"3"-1520,-1 1 38,0 0-1,0 0 1,0 0-1,0 1 1,1-1-1,0 1 1,0 0-1,0-1 1,0 1-1,1 1 1,-1-1-1,1 0 1,7-4-1,-11 8-344,1 0 1,-1 0-1,1 0 0,0-1 0,-1 1 0,1 0 0,-1 0 0,1 0 0,-1 0 1,1 0-1,-1 0 0,1 0 0,-1 0 0,1 1 0,-1-1 0,1 0 0,-1 0 1,1 0-1,-1 0 0,1 1 0,-1-1 0,1 0 0,-1 1 0,1-1 0,-1 0 1,1 1-1,-1-1 0,0 0 0,1 1 0,-1-1 0,0 1 0,1-1 1,-1 1-1,0-1 0,0 1 0,1-1 0,-1 1 0,0-1 0,0 1 0,0-1 1,0 1-1,0 0 0,2 27 1732,-2-23-1468,-2 21 306,-1 0 0,-2 1 0,-1-2 0,0 1 1,-2-1-1,-1 0 0,-2 0 0,-14 27 0,-29 76 644,54-127-1290,-1-1 0,1 1 0,0-1-1,-1 1 1,1 0 0,0-1 0,-1 1-1,1-1 1,0 1 0,0 0 0,0-1-1,0 1 1,0 0 0,0-1 0,0 1 0,0 0-1,0-1 1,0 1 0,0-1 0,0 1-1,0 0 1,0-1 0,0 1 0,1 0-1,-1-1 1,0 1 0,1-1 0,-1 1 0,0-1-1,1 1 1,-1 0 0,1-1 0,-1 0-1,0 1 1,1-1 0,-1 1 0,1-1-1,0 1 1,-1-1 0,1 0 0,-1 0 0,1 1-1,0-1 1,-1 0 0,1 0 0,-1 0-1,1 1 1,0-1 0,-1 0 0,1 0-1,0 0 1,-1 0 0,1 0 0,0 0-1,-1 0 1,1-1 0,0 1 0,-1 0 0,1 0-1,-1 0 1,1-1 0,0 1 0,-1 0-1,1-1 1,-1 1 0,1-1 0,51-22 64,-45 19-35,26-15-22,-20 11-32,-1 1 0,1 0 0,1 1 0,-1 0 0,1 1 0,0 0-1,0 1 1,22-3 0,-59 25-89,-2-8 144,1 0 1,-1-1-1,-1-2 0,0-1 1,0-1-1,0-1 1,0-1-1,-1-1 1,-52-4-1,80 2-42,-1 0 0,1 0 0,-1-1-1,0 1 1,1 0 0,-1 0 0,1-1 0,-1 1 0,0 0 0,1-1 0,-1 1-1,0 0 1,0-1 0,1 1 0,-1 0 0,0-1 0,0 1 0,1-1-1,-1 1 1,0 0 0,0-1 0,0 1 0,0-1 0,0 1 0,0-1 0,0 1-1,0-1 1,0 1 0,0-1 0,0 1 0,0 0 0,0-1 0,0 1-1,0-1 1,0 1 0,0-1 0,-1 1 0,1 0 0,0-1 0,0 1 0,0-1-1,-1 1 1,1 0 0,0-1 0,-1 1 0,1 0 0,0-1 0,-1 1-1,1 0 1,0-1 0,-1 1 0,1 0 0,-1 0 0,1 0 0,0-1 0,-1 1-1,1 0 1,-1 0 0,1 0 0,-1 0 0,0 0 0,18-4-1594,-1 1 0,1 0 1,0 1-1,0 1 0,30 3 0,-16-2-1531,20 0-3534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8:35.774"/>
    </inkml:context>
    <inkml:brush xml:id="br0">
      <inkml:brushProperty name="width" value="0.025" units="cm"/>
      <inkml:brushProperty name="height" value="0.025" units="cm"/>
    </inkml:brush>
  </inkml:definitions>
  <inkml:trace contextRef="#ctx0" brushRef="#br0">130 165 18514,'0'0'1046,"-10"0"1068,6-1-1877,0 1 1,0 0 0,-1 1-1,1-1 1,0 1-1,0-1 1,0 1 0,0 1-1,0-1 1,1 0 0,-1 1-1,0 0 1,-4 3-1,3-2-19,0 1-1,1 0 0,-1 1 1,1-1-1,0 1 0,1 0 1,-1 0-1,1 0 1,0 0-1,-4 10 0,5-11-166,0-1 1,1 1-1,-1 0 0,1 0 0,0 0 0,0 0 1,0 0-1,0 0 0,1 0 0,0 0 0,-1 0 1,2 0-1,-1 0 0,1 5 0,0-7-45,0-1 1,0 1-1,0 0 0,1-1 0,-1 1 1,0-1-1,1 1 0,-1-1 0,1 0 0,-1 0 1,1 0-1,0 0 0,-1 0 0,1 0 1,0 0-1,0 0 0,0-1 0,0 1 0,0 0 1,-1-1-1,1 0 0,0 0 0,0 1 1,0-1-1,0 0 0,0-1 0,0 1 0,0 0 1,0 0-1,2-1 0,4 0 10,0-1 0,-1 0 0,1 0 1,0 0-1,-1-1 0,0 0 0,1 0 0,-1-1 0,-1 0 0,12-7 0,4-7 68,33-34 0,-14 13 644,-41 39-717,0 0-1,0 0 1,0-1-1,0 1 1,0 0-1,0 0 0,1 0 1,-1 0-1,0 0 1,0 0-1,0 0 1,0 0-1,0 0 1,1 0-1,-1 0 1,0 0-1,0 0 1,0 0-1,0 0 1,1 0-1,-1 0 0,0 0 1,0 0-1,0 0 1,0 0-1,0 0 1,1 0-1,-1 0 1,0 1-1,0-1 1,0 0-1,0 0 1,0 0-1,0 0 1,0 0-1,1 0 1,-1 0-1,0 0 0,0 1 1,0-1-1,0 0 1,0 0-1,0 0 1,0 0-1,0 0 1,0 1-1,0-1 1,0 0-1,0 0 1,0 0-1,0 0 1,0 0-1,0 1 0,0-1 1,0 0-1,0 0 1,0 0-1,0 0 1,0 0-1,0 1 1,0-1-1,0 0 1,0 0-1,-1 21 355,-6 21-76,6-39-247,0 1 1,0 0-1,0-1 0,1 1 0,-1 0 0,1 0 1,0 0-1,0 4 0,1-7-22,-1 0 0,0 0 0,1 0 0,-1 0 0,1 0 0,-1 0 1,1 0-1,-1 0 0,1-1 0,-1 1 0,1 0 0,0 0 0,0-1 0,-1 1 0,1 0 0,0-1 0,0 1 0,0-1 0,0 1 0,0-1 1,0 1-1,0-1 0,0 0 0,0 1 0,0-1 0,0 0 0,0 0 0,0 0 0,0 0 0,0 0 0,0 0 0,0 0 0,1 0 0,17-2-12,-1-2-1,1 0 0,-1 0 0,0-2 0,0 0 1,0-2-1,-1 0 0,18-11 0,27-10-1032,-42 19 470,-14 7 266,0 0 0,0 0 0,1 1 0,-1 0 0,1 0 0,0 0 0,-1 1 0,9-1 1,-15 4 284,1 1 0,-1-1 0,0 0 1,0 1-1,-1-1 0,1 0 1,0 1-1,-1-1 0,1 0 1,-1 0-1,0 0 0,-1 4 0,1-6 13,1 1-1,0-1 1,0 0-1,-1 0 1,1 0-1,0 1 1,0-1-1,0 0 1,-1 0-1,1 1 1,0-1-1,0 0 1,0 0-1,0 1 1,0-1-1,-1 0 1,1 0-1,0 1 1,0-1-1,0 0 1,0 1-1,0-1 1,0 0-1,0 0 1,0 1-1,0-1 1,0 0-1,0 1 1,0-1-1,0 0 1,1 1-1,-1-1 1,0 0-1,0 0 1,0 1-1,0-1 1,0 0-1,1 0 1,-1 1-1,0-1 1,0 0-1,0 0 1,1 1-1,15-6 179,26-19-132,-37 22-62,2-3-162,-1 1-1,1 0 1,0 1 0,0 0-1,1 0 1,-1 1-1,1 0 1,-1 0 0,1 0-1,8 0 1,-15 3 136,0 0 0,0-1-1,0 1 1,-1 0 0,1 0 0,0-1 0,0 1 0,-1 0-1,1 0 1,0 0 0,-1 0 0,1 0 0,-1 0-1,1 0 1,-1 0 0,1 0 0,-1 1 0,0-1 0,0 0-1,0 0 1,1 0 0,-1 0 0,0 0 0,0 1 0,-1-1-1,1 0 1,0 2 0,-3 37 268,-4-9 288,-1 0 0,-1-1 0,-1 0 1,-2-1-1,-2 0 0,-16 27 0,23-44-413,0-1-1,-1 0 1,-1 0-1,0-1 1,-12 11 0,17-17-100,0-1 1,-1 1-1,0-1 1,1 1 0,-1-1-1,-1-1 1,1 1 0,0-1-1,-1 0 1,1 0-1,-1 0 1,1-1 0,-1 0-1,-7 1 1,12-2-10,1 0 1,0 0-1,-1 0 1,1 0-1,0 0 0,0 0 1,-1 0-1,1 0 1,0 0-1,-1 0 0,1-1 1,0 1-1,0 0 1,-1 0-1,1 0 1,0 0-1,0 0 0,-1 0 1,1-1-1,0 1 1,0 0-1,-1 0 1,1 0-1,0-1 0,0 1 1,0 0-1,0 0 1,-1-1-1,1 1 0,0 0 1,0 0-1,0-1 1,0 1-1,0 0 1,0-1-1,0 1 0,0 0 1,0-1-1,0 1 1,0 0-1,0 0 1,0-1-1,6-17-83,17-14-383,131-110-2592,-7 8 1849,-133 119 1197,79-87 231,-85 91-120,1 0 0,-1 0 0,-1-1 0,0-1 0,-1 1 0,-1-1 0,7-20 0,-12 34-63,-1-1 1,1 1 0,-1-1 0,1 1 0,-1-1 0,1 0-1,-1 1 1,0-1 0,1 0 0,-1 0 0,1 1-1,-1-1 1,0 0 0,1 0 0,-1 0 0,1 0 0,-1 0-1,0 1 1,1-1 0,-1 0 0,0-1 0,1 1-1,-1 0 1,0 0 0,1 0 0,-1 0 0,1 0 0,-1-1-1,0 1 1,1 0 0,-1 0 0,1-1 0,-1 1-1,1-1 1,-1 1 0,1 0 0,-1-1 0,1 1 0,-1-1-1,1 1 1,0-1 0,-1 1 0,1-1 0,0 1-1,-1-1 1,1 0 0,0 1 0,0-1 0,-1 1 0,1-1-1,0 0 1,0 1 0,0-1 0,0 0 0,0 1-1,0-1 1,0 0 0,0 1 0,0-1 0,0 1 0,0-1-1,1 0 1,-1 1 0,0-1 0,0 0 0,1 1-1,-1-1 1,0 1 0,1-2 0,-42 31 801,34-21-631,0 0 0,0 0 1,1 0-1,0 1 1,-8 18-1,12-25-169,1 1 0,0 0 0,0 0 0,0-1 0,1 1 0,-1 0 0,1 0 0,0 0 0,-1 0 0,1 0 0,1 4 0,-1-6-35,1 1-1,-1-1 0,1 0 1,-1 0-1,1 1 0,0-1 0,-1 0 1,1 0-1,0 0 0,0 0 1,0 0-1,0 0 0,0 0 0,0 0 1,0 0-1,0 0 0,0 0 1,0-1-1,0 1 0,1-1 1,-1 1-1,0-1 0,1 1 0,-1-1 1,2 1-1,5 1 11,1-1 0,-1 0 0,1 0 0,-1-1 0,1 0 0,-1 0 0,1-1 0,-1 0 0,14-4-1,2-2 15,43-21-1,-50 20-11,0 1-1,0 0 1,1 1 0,0 1 0,20-3-1,-37 8-9,0 0-1,-1 0 1,1 0 0,0 0-1,0 0 1,0 0-1,-1 0 1,1 0-1,0 0 1,0 0 0,-1 0-1,1 1 1,0-1-1,0 0 1,-1 1-1,1-1 1,0 0 0,-1 1-1,1-1 1,0 1-1,-1-1 1,1 1-1,-1 0 1,1-1 0,-1 1-1,1-1 1,-1 1-1,1 0 1,-1-1-1,0 1 1,1 0 0,-1 0-1,0-1 1,0 1-1,1 0 1,-1 0-1,0-1 1,0 1 0,0 0-1,0 0 1,0 0-1,0-1 1,0 1-1,0 0 1,0 0 0,-1-1-1,1 2 1,-14 52 355,5-22-237,9-31-124,0 0 0,0 0 0,0 0 0,0 0 0,0 0 0,0 0 0,0 0 0,0 0 0,1 0 0,-1 0 0,0 0 0,1 0 0,-1 0 0,1 0 0,-1 0 0,1 0 0,-1 0 0,1 0 0,0-1 0,-1 1 0,1 0 0,0 0 0,0-1 0,0 1 0,-1 0 0,1-1 0,0 1 0,0-1 0,2 1 0,1 0 0,0 0 0,0 0 0,0 0 0,0-1 0,0 1 0,-1-1 0,1 0 0,7-1 0,3-2 0,1 1 0,0-2 0,24-8 0,35-23 0,-52 23 0,1 1 0,0 1 0,1 1 0,43-10 0,-67 18 0,0 1 0,1 0 0,-1 0 0,1 0 0,-1 0 0,1 0 0,-1 0 0,0 0 0,1 0 0,-1 0 0,1 0 0,-1 0 0,1 0 0,-1 0 0,1 0 0,-1 0 0,0 0 0,1 1 0,-1-1 0,1 0 0,-1 0 0,0 0 0,1 1 0,-1-1 0,0 0 0,1 0 0,-1 1 0,0-1 0,1 0 0,-1 1 0,0-1 0,0 0 0,1 1 0,-1-1 0,0 1 0,-3 17 0,-16 16 0,12-24-56,0 0 0,0 0 0,1 1 0,0 0 0,1 0 0,0 1 0,1 0 0,0-1 0,1 1-1,0 0 1,-1 15 0,7-16-5095,15-9-7827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28.851"/>
    </inkml:context>
    <inkml:brush xml:id="br0">
      <inkml:brushProperty name="width" value="0.025" units="cm"/>
      <inkml:brushProperty name="height" value="0.025" units="cm"/>
    </inkml:brush>
  </inkml:definitions>
  <inkml:trace contextRef="#ctx0" brushRef="#br0">1315 59 10122,'-44'-14'-5,"-1"1"0,-1 3 0,0 2 0,-1 1 0,1 3 0,-1 1 0,0 3 0,0 2 0,0 2 0,1 1 0,0 3 0,0 2 0,1 2 0,-60 23 0,62-16 119,0 0 1,2 3 0,1 2-1,0 1 1,2 2 0,-51 46-1,68-52-137,0 1-1,2 0 0,0 2 0,1 0 1,2 1-1,0 1 0,2 0 1,1 1-1,1 1 0,1 0 0,-8 34 1,9-17-161,2 1 0,1 0 0,3 0 0,2 1 0,2 0 0,1-1 1,3 0-1,10 49 0,-8-71 239,2-1 0,0 0 0,1 0 0,1 0 0,1-1 0,1-1 0,1 0 0,0 0 1,2-2-1,1 0 0,0 0 0,1-2 0,1 0 0,1-1 0,0 0 0,1-2 0,0 0 0,2-2 1,-1 0-1,1-1 0,1-2 0,0 0 0,0-1 0,26 4 0,1-1 262,0-2 0,1-3 0,0-1 0,0-3 0,0-2 0,56-8 0,-41-1-94,-1-3 1,0-3 0,-1-3-1,77-32 1,-52 11-111,-2-5-1,-3-3 1,-1-3 0,-2-5 0,-3-2 0,110-106 0,-128 105-76,-3-3 0,67-93 0,-105 129-92,-2-2 1,0 0 0,-2-1-1,-2 0 1,0-1 0,-2-1-1,-1 0 1,-1 0 0,7-44-1,-15 66 28,-1-1 0,1 1 0,-1-1 0,-1 1 1,0 0-1,0-1 0,0 1 0,-1 0 0,0 0 0,-1 0 0,0 0 0,0 0 0,-1 1 0,0-1 0,0 1 0,0 0 0,-1 0 0,0 1 0,-9-9 0,4 6-66,0 1 0,-1 0 0,0 0 0,-1 2 0,1-1 0,-1 1 0,0 1 0,-1 0 0,1 1 0,-1 0 0,-23-3 0,-14 1-693,0 1 0,0 3 0,-82 7 0,-37 16-2631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304"/>
    </inkml:context>
    <inkml:brush xml:id="br0">
      <inkml:brushProperty name="width" value="0.025" units="cm"/>
      <inkml:brushProperty name="height" value="0.025" units="cm"/>
    </inkml:brush>
  </inkml:definitions>
  <inkml:trace contextRef="#ctx0" brushRef="#br0">1 172 5509,'0'0'17457,"74"-2"-15151,-31-11-737,4-8-416,3 2-480,-1-2-513,-5 0-128,-6 2-192,-9 5-577,-11 1-864,-14 3-289,-4 3-704,-7 0-2083,-19 2-5572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3.663"/>
    </inkml:context>
    <inkml:brush xml:id="br0">
      <inkml:brushProperty name="width" value="0.025" units="cm"/>
      <inkml:brushProperty name="height" value="0.025" units="cm"/>
    </inkml:brush>
  </inkml:definitions>
  <inkml:trace contextRef="#ctx0" brushRef="#br0">261 33 17649,'0'0'1516,"8"-1"-470,60-11 1064,-36 5-1758,0 2 0,-1 1 0,45 1 0,-75 3-357,-1 0-1,0 0 1,1 0 0,-1 0 0,0 0-1,1 0 1,-1 0 0,1 0-1,-1 0 1,0 0 0,1 0-1,-1 0 1,0 0 0,1 0-1,-1 1 1,0-1 0,1 0-1,-1 0 1,0 0 0,0 1-1,1-1 1,-1 0 0,0 0-1,1 0 1,-1 1 0,0-1 0,0 0-1,0 1 1,1-1 0,-1 0-1,0 1 1,0-1 0,0 0-1,0 1 1,0-1 0,0 0-1,1 1 1,-1-1 0,0 0-1,0 1 1,0-1 0,0 0-1,0 1 1,0-1 0,0 0-1,-1 1 1,1-1 0,0 0 0,0 1-1,0-1 1,0 0 0,0 1-1,0-1 1,-1 0 0,1 1-1,0-1 1,0 0 0,-1 1-1,-16 17-75,-35 18 840,-1-3-1,-98 45 0,83-45 1206,-79 52 0,144-84-1936,0 1 0,1 0 0,-1 0-1,1 0 1,-1 0 0,1 1-1,0-1 1,0 1 0,0-1 0,-2 4-1,7 5-24,17-7-54,32-4-677,0-2 0,64-11 0,28-16-6601,-80 13-1229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438"/>
    </inkml:context>
    <inkml:brush xml:id="br0">
      <inkml:brushProperty name="width" value="0.025" units="cm"/>
      <inkml:brushProperty name="height" value="0.025" units="cm"/>
    </inkml:brush>
  </inkml:definitions>
  <inkml:trace contextRef="#ctx0" brushRef="#br0">133 119 11115,'8'-10'2994,"-3"1"-2271,-2 2-251,1 1-1,-1 0 1,1 0-1,1 0 1,-1 0-1,1 1 1,0-1-1,0 1 1,1 1-1,10-8 1,-16 12-392,1 1-1,0 0 1,-1-1 0,1 1-1,-1 0 1,1-1 0,-1 1-1,1 0 1,-1-1 0,0 1-1,1 0 1,-1 0 0,0 0-1,1 0 1,-1-1 0,0 1-1,0 0 1,0 0 0,0 0 0,0 0-1,0 0 1,0-1 0,0 1-1,0 0 1,0 0 0,0 0-1,-1 0 1,1 1 0,-4 33 1196,-9 1-728,0 0-1,-3-1 1,-1 0-1,-1-1 0,-31 42 1,-32 62-101,158-312-7370,-9-2 4978,-35 88 1951,-52 206 3432,17-111-3366,-29 177 2933,28-151-2378,0 1 0,3 0-1,4 51 1,13-14-397,-12-122 586,6-74-454,-9 113-364,0-1 0,1 0 0,0 1 1,1 0-1,1 0 0,0 0 0,12-20 0,-17 31 0,1 0-1,-1-1 1,1 1-1,0 0 0,0 0 1,-1-1-1,1 1 0,0 0 1,0 0-1,0 0 1,0 0-1,0 0 0,1 0 1,-1 1-1,0-1 1,0 0-1,1 0 0,-1 1 1,0-1-1,1 1 1,-1-1-1,0 1 0,1 0 1,-1 0-1,1-1 1,-1 1-1,0 0 0,1 0 1,-1 0-1,1 0 1,-1 1-1,1-1 0,-1 0 1,0 1-1,1-1 0,-1 1 1,0-1-1,1 1 1,-1 0-1,0-1 0,0 1 1,1 0-1,-1 0 1,1 1-1,1 1 0,-1 0 0,1 0 0,-1 0 1,0 1-1,0-1 0,0 1 0,0-1 0,0 1 0,-1 0 0,0 0 1,0 0-1,0 0 0,0 0 0,0 5 0,0-2 49,-1 0 1,0 0-1,0 0 0,-1 0 0,0 0 0,0 0 0,0 0 0,-1 0 1,0-1-1,0 1 0,-1-1 0,0 1 0,0-1 0,-1 0 1,1 0-1,-7 7 0,13-48 920,47-160-1078,-50 195 110,1 0 0,-1-1 1,0 1-1,0 0 0,0-1 0,1 1 0,-1 0 0,0 0 0,1 0 1,-1-1-1,0 1 0,0 0 0,1 0 0,-1 0 0,0 0 1,1 0-1,-1-1 0,0 1 0,1 0 0,-1 0 0,0 0 0,1 0 1,-1 0-1,1 0 0,-1 0 0,0 0 0,1 0 0,-1 0 1,0 1-1,1-1 0,-1 0 0,0 0 0,1 0 0,-1 0 0,0 0 1,0 1-1,1-1 0,-1 0 0,18 10-101,-12-7 81,-1-1 25,0 0 1,0-1-1,0 1 0,0-1 1,1 0-1,-1-1 1,0 1-1,1-1 1,-1 0-1,0-1 1,0 1-1,1-1 1,-1 0-1,0 0 1,9-4-1,-5 2 12,-1-1 0,-1-1 0,1 1 0,0-1 0,-1-1-1,0 1 1,-1-1 0,13-13 0,-11 9 8,0 0 0,0-1 1,-1 0-1,0 0 0,-1-1 0,0 0 0,-1 0 1,0 0-1,-1 0 0,-1-1 0,0 0 0,3-23 1,-6 35-19,0-1 1,0 1 0,0-1 0,0 0 0,0 1-1,0-1 1,0 1 0,-1-1 0,1 0-1,-1 1 1,1-1 0,-1 1 0,0 0-1,1-1 1,-1 1 0,-1-2 0,1 2-4,1 1 1,-1 0 0,1-1-1,-1 1 1,0 0-1,1 0 1,-1-1 0,1 1-1,-1 0 1,0 0-1,1 0 1,-1 0 0,1 0-1,-1 0 1,0 0-1,1 0 1,-1 0-1,0 0 1,1 0 0,-1 1-1,1-1 1,-1 0-1,0 0 1,1 0 0,-1 1-1,0 0 1,-3 1 2,1 1 0,-1-1 0,1 1 0,0 0 0,0 0 0,1 0 0,-1 0 1,0 1-1,1-1 0,-3 6 0,-6 16 58,1 0 0,0 1 0,3 0 0,0 1 0,1 0 0,2 0 0,0 0 0,2 0 0,2 31 0,0-56-60,0 0 1,0 0 0,1-1-1,-1 1 1,1 0-1,-1 0 1,1 0 0,0-1-1,-1 1 1,1 0 0,0-1-1,0 1 1,0-1-1,1 1 1,-1-1 0,0 0-1,0 1 1,1-1-1,-1 0 1,1 0 0,-1 0-1,1 0 1,-1 0-1,1 0 1,0 0 0,0-1-1,-1 1 1,1 0 0,0-1-1,0 0 1,-1 1-1,1-1 1,0 0 0,0 0-1,0 0 1,0 0-1,0 0 1,-1 0 0,1-1-1,0 1 1,0-1-1,2 0 1,3-1 15,0 0-1,1 0 1,-1 0 0,0-1-1,-1 0 1,1-1 0,0 1-1,-1-1 1,9-8-1,-6 4-14,-2 0 0,1-1 0,-1 0 0,0 0 1,-1-1-1,0 0 0,-1 0 0,0-1 0,0 1 0,-1-1 0,0 0 0,-1 0 0,-1 0 0,0-1 0,2-22 0,-22 73-282,13-25 300,1 1 0,0 0 1,1 0-1,1 0 0,-1 29 0,3-43-15,0 0-1,0 0 1,0 0 0,0 1-1,0-1 1,0 0-1,1 0 1,-1 0-1,0 0 1,1 0-1,-1 0 1,0 0 0,1 0-1,-1 0 1,1 0-1,0 0 1,-1 0-1,1 0 1,0-1-1,-1 1 1,1 0-1,0 0 1,0-1 0,0 1-1,0 0 1,1 0-1,0 0 2,1-1 0,-1 1 0,0-1 0,1 0 0,-1 1 0,1-1 0,-1 0 0,0 0 0,1-1 0,-1 1 0,5-1 0,0-1 5,0 0 0,0-1 1,0 0-1,-1 0 0,1 0 1,-1-1-1,10-6 0,-9 3-38,0 0 0,0-1-1,0 0 1,-1 0-1,-1-1 1,1 0-1,-1 0 1,-1 0-1,1 0 1,-2-1-1,1 1 1,2-16-1,-11 44-119,1-7 175,1 1 1,0-1 0,1 1 0,0 0 0,1 0 0,0 0 0,2 17 0,0-29-26,-1 1 0,0-1 1,1 0-1,-1 0 0,1 0 1,-1 0-1,1 0 0,0 0 0,0 0 1,-1 0-1,1 0 0,0 0 1,0 0-1,0-1 0,0 1 0,0 0 1,0-1-1,0 1 0,0 0 1,0-1-1,0 1 0,0-1 1,1 0-1,-1 1 0,0-1 0,0 0 1,0 0-1,1 0 0,-1 0 1,0 0-1,0 0 0,1 0 0,-1 0 1,0 0-1,0 0 0,0-1 1,2 0-1,2 0 17,0 0 0,0-1 1,0 1-1,0-1 0,0 0 0,-1-1 1,8-4-1,0-4-8,0-1 1,-1-1-1,0 0 1,-1 0-1,0-1 1,9-18-1,-18 30-131,-7 43-262,3-30 384,-3 7 89,2 0 0,0 1 0,1-1 0,-1 26 0,4-43-97,-1 0 0,1-1 0,0 1 1,0-1-1,0 1 0,0-1 0,1 1 0,-1-1 0,0 1 0,0-1 1,0 1-1,0 0 0,0-1 0,1 1 0,-1-1 0,0 0 0,0 1 1,1-1-1,-1 1 0,0-1 0,1 1 0,-1-1 0,1 0 0,-1 1 1,0-1-1,1 0 0,-1 1 0,1-1 0,-1 0 0,1 1 1,-1-1-1,1 0 0,-1 0 0,2 0 0,21-5-511,19-24-1611,-27 8-25,0 0 0,-2-1 0,-1 0 0,0-1-1,-2 0 1,0-1 0,-2 0 0,9-38 0,-1-8-5297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002"/>
    </inkml:context>
    <inkml:brush xml:id="br0">
      <inkml:brushProperty name="width" value="0.025" units="cm"/>
      <inkml:brushProperty name="height" value="0.025" units="cm"/>
    </inkml:brush>
  </inkml:definitions>
  <inkml:trace contextRef="#ctx0" brushRef="#br0">18 85 13997,'0'0'5862,"-1"9"-4501,1-8-1359,-1 2 131,0-1-1,1 1 0,0 1 1,-1-1-1,1 0 0,0 0 1,1 0-1,-1 0 0,0 0 1,2 5-1,-1-7-29,0 1-1,1-1 1,-1 1 0,0-1-1,1 0 1,-1 1-1,0-1 1,1 0 0,0 0-1,-1 0 1,1 0 0,-1 0-1,1 0 1,0-1 0,0 1-1,0-1 1,-1 1 0,1-1-1,0 0 1,0 1-1,0-1 1,0 0 0,0 0-1,-1 0 1,4-1 0,2 0 164,0 0-1,-1 0 1,1-1 0,-1 0 0,0-1 0,1 1 0,-1-1 0,0 0-1,0 0 1,-1-1 0,1 0 0,9-9 0,-12 11-212,1-1 1,-1 1-1,0-1 0,-1 0 0,1 0 1,0-1-1,-1 1 0,0 0 0,1-1 1,-1 0-1,-1 1 0,1-1 0,-1 0 1,1 0-1,-1 0 0,0 0 1,0 0-1,-1 0 0,1 0 0,-1 0 1,0 0-1,-1-7 0,0 9-50,0 1 0,0-1-1,0 1 1,-1-1 0,1 1 0,-1-1-1,1 1 1,-1 0 0,0 0-1,1 0 1,-1 0 0,0 0 0,0 0-1,0 0 1,1 1 0,-1-1 0,0 1-1,0-1 1,0 1 0,0 0 0,0 0-1,0-1 1,0 1 0,-3 1-1,-1-2-14,-1 1-1,0 0 0,0 1 0,1 0 0,-1 0 1,-9 3-1,11-2 1,0 1 0,0 0 0,0 0 0,0 0 0,1 0 0,-1 1 0,1 0-1,0 0 1,0 0 0,1 0 0,-1 1 0,1 0 0,0-1 0,0 1 0,0 0 0,-3 11 0,2-5-10,0 1 0,1 0 1,0 0-1,1 0 0,1 0 0,-1 23 0,2-33-1,1 0 0,-1 0-1,0 0 1,0 0 0,1-1-1,-1 1 1,1 0 0,0-1-1,-1 1 1,1 0 0,0-1-1,0 1 1,0-1 0,0 1-1,0-1 1,0 1 0,1-1-1,-1 0 1,0 0 0,1 1-1,1 0 1,1 0-119,0 0 0,0 0 0,1 0 0,-1 0 1,1-1-1,-1 0 0,1 0 0,5 1 0,10-1-1191,1 0-1,39-4 1,-55 3 951,38-7-5903,-2-5-3753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040"/>
    </inkml:context>
    <inkml:brush xml:id="br0">
      <inkml:brushProperty name="width" value="0.025" units="cm"/>
      <inkml:brushProperty name="height" value="0.025" units="cm"/>
    </inkml:brush>
  </inkml:definitions>
  <inkml:trace contextRef="#ctx0" brushRef="#br0">1 1 21332,'0'0'5381,"50"33"-5925,-36-29-2819,-7-2-4805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5.795"/>
    </inkml:context>
    <inkml:brush xml:id="br0">
      <inkml:brushProperty name="width" value="0.025" units="cm"/>
      <inkml:brushProperty name="height" value="0.025" units="cm"/>
    </inkml:brush>
  </inkml:definitions>
  <inkml:trace contextRef="#ctx0" brushRef="#br0">149 0 13229,'0'3'4110,"-6"23"-1395,-1 0 1,-14 35-1,-10 36 40,26-62-2628,1-1 1,2 1-1,1-1 1,2 1-1,1-1 0,7 37 1,0 5-1266,-9-48 792,0-28 342,0-1 0,1 1 1,-1 0-1,0 0 1,0 0-1,0 0 1,0 0-1,0 0 1,0-1-1,0 1 1,0 0-1,-1 0 0,1 0 1,0 0-1,0 0 1,0 0-1,0 0 1,0-1-1,0 1 1,0 0-1,0 0 1,0 0-1,0 0 0,0 0 1,0 0-1,0 0 1,-1 0-1,1-1 1,0 1-1,0 0 1,0 0-1,0 0 1,0 0-1,0 0 1,0 0-1,-1 0 0,1 0 1,0 0-1,0 0 1,0 0-1,0 0 1,0 0-1,0 0 1,0 0-1,-1 0 1,1 0-1,0 0 0,0 0 1,0 0-1,0 0 1,0 0-1,0 0 1,-1 0-1,1 0 1,0 0-1,0 0 1,0 1-1,0-1 0,0 0 1,0 0-1,0 0 1,0 0-1,-1 0 1,1 0-1,0 0 1,-17-46-486,13 33 256,-20-46-243,16 42 550,0-1 0,2 1 0,0-1 0,1 0 0,-4-32 0,9 49-18,0 0 0,0-1 0,0 1 0,0 0 0,0 0 0,0-1 1,0 1-1,1 0 0,-1 0 0,1-1 0,-1 1 0,1 0 0,-1 0 0,1 0 0,-1 0 0,1 0 0,0 0 1,0 0-1,0 0 0,-1 0 0,1 0 0,0 0 0,0 0 0,0 0 0,1 1 0,-1-1 0,0 0 1,0 1-1,0-1 0,0 1 0,0 0 0,1-1 0,0 1 0,54-4 65,-51 4-849,0 1 1,0-1-1,0 0 0,0-1 0,-1 1 1,1-1-1,0 0 0,8-3 0,-9-2-3516,-4 0-1927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125"/>
    </inkml:context>
    <inkml:brush xml:id="br0">
      <inkml:brushProperty name="width" value="0.025" units="cm"/>
      <inkml:brushProperty name="height" value="0.025" units="cm"/>
    </inkml:brush>
  </inkml:definitions>
  <inkml:trace contextRef="#ctx0" brushRef="#br0">0 0 10730,'0'0'13261,"52"2"-13389,-13 10-1730,-3 0-1730,0-1-3490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6.482"/>
    </inkml:context>
    <inkml:brush xml:id="br0">
      <inkml:brushProperty name="width" value="0.025" units="cm"/>
      <inkml:brushProperty name="height" value="0.025" units="cm"/>
    </inkml:brush>
  </inkml:definitions>
  <inkml:trace contextRef="#ctx0" brushRef="#br0">126 0 16848,'0'0'8248,"-9"2"-6305,3-1-1533,3-1-313,0 0-1,0 0 0,0 1 1,1-1-1,-1 1 1,0 0-1,1-1 1,-1 1-1,0 0 1,1 1-1,-1-1 1,1 0-1,0 1 0,-1-1 1,1 1-1,-3 2 1,5-3-129,-1-1 1,1 1-1,0-1 0,-1 1 1,1-1-1,0 1 1,0-1-1,-1 1 0,1-1 1,0 1-1,0-1 1,0 1-1,0-1 0,0 1 1,0-1-1,0 1 1,0-1-1,0 1 0,0-1 1,0 1-1,0-1 1,0 1-1,0-1 0,0 1 1,1-1-1,-1 1 0,0-1 1,0 1-1,1-1 1,-1 1-1,0-1 0,0 1 1,1-1-1,-1 0 1,1 1-1,-1-1 0,0 1 1,1-1-1,-1 0 1,1 0-1,-1 1 0,1-1 1,-1 0-1,2 1 1,32 11-3615,-3 0 1923,-28-10 1780,0 0 0,0 1 0,-1-1 0,1 1 0,-1-1-1,1 1 1,-1 0 0,0 0 0,0 0 0,0 0 0,0 1 0,0-1-1,-1 0 1,0 1 0,0-1 0,0 1 0,0-1 0,0 1-1,0 0 1,-1-1 0,0 1 0,0 0 0,0-1 0,0 1-1,-2 5 1,1-3 254,-1-1 0,0 0 0,-1 0 0,1 1 0,-1-2 0,0 1 0,0 0 0,-1-1 0,1 1 0,-1-1 0,0 0 0,0 0 0,0 0 0,-1-1 1,-8 6-1,7-5-167,0-1 0,0 1 0,0-1 0,0 0 0,-1-1 0,1 0 0,-1 0 1,0 0-1,0-1 0,0 1 0,-13-1 0,8-5-3907,5-12-4090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046"/>
    </inkml:context>
    <inkml:brush xml:id="br0">
      <inkml:brushProperty name="width" value="0.025" units="cm"/>
      <inkml:brushProperty name="height" value="0.025" units="cm"/>
    </inkml:brush>
  </inkml:definitions>
  <inkml:trace contextRef="#ctx0" brushRef="#br0">0 220 3075,'0'0'21519,"10"-3"-19880,4-2-1237,0-2-1,0 0 1,0-1 0,-1 0-1,0-1 1,20-18 0,-28 23-386,0 0 1,0 0-1,0-1 0,-1 1 1,0-1-1,0 0 0,0-1 1,-1 1-1,0-1 0,0 1 1,0-1-1,-1 0 0,1 0 1,-1 0-1,-1-1 0,1 1 1,-1 0-1,-1-1 0,1 1 0,-1-12 1,0 17-26,-1 0 1,1 0-1,-1 0 1,1 0-1,-1 0 1,1 0-1,-1 0 0,0 0 1,0 0-1,1 1 1,-1-1-1,0 0 1,0 0-1,0 1 1,0-1-1,0 0 1,0 1-1,0-1 0,0 1 1,0-1-1,0 1 1,0 0-1,0-1 1,-1 1-1,1 0 1,0 0-1,0 0 1,0 0-1,0 0 0,-1 0 1,1 0-1,0 0 1,0 0-1,0 1 1,0-1-1,-2 1 1,-2 0-22,1 0 1,-1 0-1,1 1 1,-1 0-1,1-1 1,0 2-1,-1-1 0,-3 3 1,0 3 27,0 1 0,1 0 0,0 1-1,0-1 1,1 1 0,0 1 0,1-1 0,0 1 0,0 0 0,2 0-1,-1 0 1,1 1 0,1-1 0,0 1 0,1 0 0,0-1 0,0 1-1,1 0 1,3 15 0,-2-23 5,-1-1 1,1 0-1,1 0 0,-1 0 0,0 0 0,1 0 1,0 0-1,-1 0 0,1 0 0,1 0 0,-1-1 1,0 1-1,0-1 0,1 0 0,-1 0 0,1 0 1,0 0-1,0 0 0,0 0 0,0-1 0,0 1 1,0-1-1,0 0 0,0 0 0,1 0 0,-1 0 0,0-1 1,0 1-1,1-1 0,-1 0 0,7 0 0,1 0 15,0-1 0,1 0 0,-1-1-1,0 0 1,-1 0 0,1-1-1,0 0 1,15-8 0,-4-1-2,0-1 0,-1-1 0,0-1 0,-1-1 0,-1 0 0,0-2 0,-2 0 0,18-23 0,-43 80-240,-5-4 549,7-23-80,1 0 0,1 1 0,0 0-1,1 0 1,0 0 0,-1 17 0,4-30-218,0 1-1,0-1 1,0 1 0,0-1-1,0 1 1,0-1 0,0 0-1,0 1 1,0-1 0,0 1-1,0-1 1,0 0-1,1 1 1,-1-1 0,0 1-1,0-1 1,1 0 0,-1 1-1,0-1 1,0 0 0,1 0-1,-1 1 1,0-1 0,1 0-1,-1 1 1,0-1 0,1 0-1,-1 0 1,0 0 0,1 0-1,-1 1 1,1-1 0,-1 0-1,0 0 1,1 0 0,0 0-1,20-5 304,18-16-114,15-22-109,-43 32-91,1 1 0,0 0 0,1 1 0,0 0 0,0 1 0,1 0 0,0 1 0,22-7 0,-35 14-16,0 0 0,0 0 0,0 0 0,0 0 0,0 0 0,0 0 0,0 0 0,0 0 0,0 1 0,0-1 0,0 0 0,0 1 0,0-1 0,-1 1 0,1-1 0,0 1 0,0-1 0,0 1 0,0 0 0,-1-1 0,1 1 0,0 0 0,-1 0 0,1 0 0,0-1 0,-1 1 0,1 0 0,-1 0 0,0 0 0,1 0 0,-1 0 0,0 0 0,1 0 0,-1 0 0,0 0 0,0 0 0,0 0 0,0 0 0,0 0 0,0 1 0,0 55 0,-1-40 0,1-10-37,2 34-756,5-30 95,-6-11 658,0-1 0,0 1 0,0 0 0,0 0 0,-1 0 1,1-1-1,0 1 0,0 0 0,0-1 0,-1 1 0,1-1 1,0 1-1,-1-1 0,1 1 0,0-1 0,-1 0 0,1 1 1,-1-1-1,1 0 0,0 0 0,2-4-1109,1 0 0,-1-1-1,-1 1 1,1 0 0,-1-1 0,1 1 0,-2-1-1,1 0 1,-1 0 0,1-6 0,2-24-7483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373"/>
    </inkml:context>
    <inkml:brush xml:id="br0">
      <inkml:brushProperty name="width" value="0.025" units="cm"/>
      <inkml:brushProperty name="height" value="0.025" units="cm"/>
    </inkml:brush>
  </inkml:definitions>
  <inkml:trace contextRef="#ctx0" brushRef="#br0">0 0 19635,'0'0'11178,"57"42"-28090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7.746"/>
    </inkml:context>
    <inkml:brush xml:id="br0">
      <inkml:brushProperty name="width" value="0.025" units="cm"/>
      <inkml:brushProperty name="height" value="0.025" units="cm"/>
    </inkml:brush>
  </inkml:definitions>
  <inkml:trace contextRef="#ctx0" brushRef="#br0">21 1 17296,'0'0'2536,"0"9"-966,-10 200 1978,-1 18-2148,11-221-1298,1 0-1,-1 1 1,1-1-1,0 0 1,0 0 0,1 0-1,0 0 1,0 0-1,3 6 1,-4-10-61,0-1-1,0 1 1,0-1 0,0 0 0,0 1 0,0-1 0,1 0 0,-1 0 0,0 0 0,1 0 0,-1 0-1,0 0 1,1 0 0,0 0 0,-1-1 0,1 1 0,-1 0 0,1-1 0,0 0 0,-1 1 0,1-1-1,0 0 1,0 0 0,-1 0 0,1 0 0,0 0 0,0 0 0,-1 0 0,1-1 0,0 1 0,-1-1-1,1 1 1,0-1 0,-1 1 0,1-1 0,-1 0 0,1 0 0,1-2 0,7-4 106,-1-1 0,0 0 0,0 0 0,-1-1 0,0-1 1,0 1-1,-1-1 0,-1-1 0,6-10 0,-1 3-22,92-167 1345,-15 22-1312,-132 226-16904,20-35 7393</inkml:trace>
  <inkml:trace contextRef="#ctx0" brushRef="#br0" timeOffset="1">162 394 13004,'0'0'9193,"41"51"-8424,-18-40-705,0-5-545,7 3-1985,2-3-2787,0-3-4004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8.599"/>
    </inkml:context>
    <inkml:brush xml:id="br0">
      <inkml:brushProperty name="width" value="0.025" units="cm"/>
      <inkml:brushProperty name="height" value="0.025" units="cm"/>
    </inkml:brush>
  </inkml:definitions>
  <inkml:trace contextRef="#ctx0" brushRef="#br0">120 86 12236,'0'0'5066,"1"-10"-1095,-1-33-1333,0 42-2570,-1 0 0,1 0 0,0 1 1,0-1-1,0 0 0,-1 0 0,1 0 1,0 0-1,-1 0 0,1 0 0,-1 1 1,1-1-1,-1 0 0,1 0 0,-1 1 1,0-1-1,1 0 0,-1 1 0,0-1 1,1 1-1,-1-1 0,0 1 0,0-1 1,0 1-1,1-1 0,-1 1 0,0 0 1,0 0-1,0-1 0,0 1 0,0 0 0,0 0 1,0 0-1,0 0 0,1 0 0,-1 0 1,0 0-1,0 0 0,0 0 0,0 0 1,0 1-1,0-1 0,0 0 0,-1 1 1,-2 1 59,1-1 0,-1 1-1,1-1 1,-1 1 0,1 0 0,-1 0 0,-5 5 0,4-1-106,-1 0 0,1 0 0,1 0 0,-1 0 1,1 1-1,0-1 0,1 1 0,-1 0 0,1 0 0,1 1 0,-1-1 0,1 1 0,1-1 0,-2 16 0,3-22-20,0 0 0,0-1 0,0 1 0,0 0 0,0 0 0,0-1-1,0 1 1,0 0 0,1-1 0,-1 1 0,0 0 0,1-1 0,-1 1 0,0 0 0,1-1 0,-1 1-1,1-1 1,-1 1 0,1-1 0,-1 1 0,1-1 0,-1 1 0,1-1 0,0 1 0,-1-1 0,1 0-1,0 1 1,-1-1 0,1 0 0,1 1 0,28-2 46,-21 0-50,-1-2 0,1 1 0,-1-1-1,15-7 1,57-47-884,-58 40 859,0 1 1,45-24-1,-67 40 39,0 0 0,0-1 0,1 1 0,-1 0 0,0 0 0,1 0-1,-1-1 1,0 1 0,0 0 0,1 0 0,-1 0 0,0 0 0,1 0 0,-1 0 0,0 0 0,1 0 0,-1 0 0,0 0-1,1 0 1,-1 0 0,0 0 0,1 0 0,-1 0 0,0 0 0,1 0 0,-1 0 0,0 0 0,1 0 0,-1 0 0,0 1-1,0-1 1,1 0 0,-1 0 0,0 0 0,0 0 0,1 1 0,-1-1 0,0 0 0,0 0 0,1 1 0,-1-1 0,0 0-1,0 1 1,-2 18 392,-15 20-56,11-28-321,2-4-11,0 0-1,1 0 0,-1 1 0,1-1 1,1 1-1,0 0 0,-3 14 0,5-22-13,1 1 0,-1-1 0,0 1 0,0-1 0,0 1 0,1-1 0,-1 0 0,0 1 0,1-1 0,-1 1 0,1-1 0,-1 0 0,0 1 0,1-1 0,-1 0 0,1 1 0,-1-1 0,1 0 0,-1 0 0,1 0 0,-1 1 0,1-1 0,-1 0 0,1 0 0,-1 0 0,1 0 0,-1 0 0,1 0 0,-1 0 0,1 0 0,-1 0 0,1 0 0,-1 0 0,1 0 0,-1 0 0,1-1 0,-1 1 0,1 0 0,-1 0 0,1 0 0,-1-1 0,1 1 0,-1 0 0,0-1 1,1 1-1,-1 0 0,1-1 0,26-15 3,30-30-473,-46 34 288,1 1 0,1 1-1,0 0 1,0 1 0,1 1-1,26-13 1,-40 21 183,1 0 0,-1 1-1,0-1 1,1 0 0,-1 0 0,0 0-1,0 1 1,1-1 0,-1 0 0,0 0 0,0 1-1,1-1 1,-1 0 0,0 0 0,0 1-1,0-1 1,0 0 0,1 1 0,-1-1-1,0 0 1,0 1 0,0-1 0,0 0-1,0 1 1,0-1 0,0 0 0,0 1 0,0-1-1,0 0 1,0 1 0,0-1 0,0 0-1,0 1 1,0-1 0,-1 0 0,1 1-1,0-1 1,0 0 0,-1 1 0,-2 15 329,-9 6 4,10-19-228,-1 0-1,1 0 1,0 0-1,0 1 1,0-1-1,0 1 1,1 0-1,0-1 1,0 1-1,0 0 1,0 0-1,0 0 1,1 0-1,-1 7 1,4-10-73,-1-1 0,1 0 0,-1 0 1,1 0-1,-1 0 0,1 0 0,0 0 1,-1-1-1,1 1 0,-1-1 0,0 0 1,1 0-1,-1 0 0,3-2 0,8-5-405,-1 0 0,0-1 0,11-11 0,-16 13 51,1 0 0,-1 1-1,1 0 1,0 0 0,1 1 0,-1 0 0,1 0 0,0 1 0,12-4 0,-21 8 299,0 0-1,0 0 1,1 0-1,-1 0 0,0 0 1,1 0-1,-1 0 1,0 0-1,1 0 1,-1 0-1,0 0 1,1 0-1,-1 0 1,0 0-1,1 1 1,-1-1-1,0 0 0,0 0 1,1 0-1,-1 0 1,0 1-1,0-1 1,1 0-1,-1 0 1,0 1-1,0-1 1,0 0-1,1 0 1,-1 1-1,0-1 1,0 0-1,0 0 0,0 1 1,0-1-1,1 0 1,-1 1-1,0-1 1,0 0-1,0 1 1,0-1-1,0 1 1,-2 21 98,-11 19 386,10-34-440,0-1 184,0-1 0,1 1 0,0-1-1,0 1 1,1 0 0,-1 0 0,0 8 0,5-14-192,0 0 1,1 0-1,-1 0 1,0 0-1,0 0 1,0-1-1,0 1 1,0-1-1,0 0 1,3-1-1,18-11-2410,37-27 0,-40 25-233,1 1 1,25-13-1,-47 27 2707,0 0 1,0 0-1,1 0 0,-1 0 0,0 0 0,0 0 0,0-1 0,0 1 1,0 0-1,0 0 0,1 0 0,-1 0 0,0 0 0,0 0 0,0 0 1,0 0-1,0 0 0,1 0 0,-1 0 0,0 0 0,0 0 0,0 0 1,0 0-1,1 0 0,-1 0 0,0 0 0,0 0 0,0 0 0,0 0 0,1 0 1,-1 0-1,0 0 0,0 0 0,0 0 0,0 0 0,1 0 0,-1 0 1,0 0-1,0 1 0,0-1 0,0 0 0,0 0 0,0 0 0,1 0 1,-1 0-1,0 0 0,0 1 0,0-1 0,0 0 0,0 0 0,0 0 1,0 1-1,-4 11 2194,-16 19-308,17-27-1325,2-3-509,0-1 0,1 1 1,-1 0-1,0 0 0,1 0 1,-1-1-1,1 1 0,-1 0 0,1 0 1,-1 0-1,1 0 0,0 0 1,-1 0-1,1 0 0,0 0 0,0 0 1,0 0-1,-1 0 0,1 0 0,0 0 1,1 0-1,-1 0 0,0 0 1,0 1-1,1-2-86,0 0 1,0 1-1,0-1 1,0 0-1,0 0 0,0 0 1,0 0-1,0 0 1,0 0-1,0 0 0,0 0 1,0-1-1,0 1 1,0 0-1,0 0 0,0-1 1,0 1-1,1-1 1,50-27-248,-51 27 297,22-13-98,-7 3-358,0 1-1,1 1 1,0 0-1,0 1 1,1 1-1,34-9 1,-52 16 372,1 0 0,0 0 0,-1 0 1,1 0-1,-1 0 0,1 0 0,-1 0 0,1 0 1,-1 0-1,1 0 0,-1 0 0,1 1 0,-1-1 1,1 0-1,-1 0 0,1 1 0,-1-1 0,0 0 1,1 1-1,-1-1 0,1 0 0,-1 1 0,0-1 1,1 1-1,-1-1 0,0 0 0,1 1 0,-1-1 1,0 1-1,0-1 0,0 1 0,1-1 0,-1 1 1,0-1-1,0 1 0,0-1 0,0 1 1,0 0-1,0-1 0,0 1 0,0-1 0,0 1 1,0-1-1,0 1 0,0-1 0,-1 1 0,1-1 1,0 1-1,0-1 0,0 1 0,-1-1 0,1 1 1,-1 0-1,-15 38 1429,11-27-824,5-11-578,-1 0 1,1-1-1,0 1 0,-1 0 0,1-1 1,0 1-1,0 0 0,0 0 1,0-1-1,0 1 0,-1 0 0,1 0 1,0-1-1,1 1 0,-1 0 1,0 0-1,0 0 0,0-1 0,0 1 1,1 0-1,-1-1 0,0 1 1,0 0-1,1 0 0,-1-1 0,1 1 1,-1-1-1,1 1 0,-1 0 0,1-1 1,-1 1-1,1-1 0,-1 1 1,2 0-1,0-1-8,0 1 0,0-1 1,0 0-1,1 1 0,-1-1 0,0 0 0,0-1 1,1 1-1,-1 0 0,0 0 0,0-1 0,3 0 1,66-28-534,-66 27 435,5-3-263,1 0 0,0 0 1,0 1-1,0 1 1,0 0-1,0 0 0,22-1 1,-32 4 362,-1 0 1,1 0 0,0 1 0,-1-1 0,1 1 0,0-1-1,-1 0 1,1 1 0,-1-1 0,1 1 0,-1-1-1,1 1 1,-1-1 0,1 1 0,-1 0 0,0-1 0,1 1-1,-1 0 1,0-1 0,1 1 0,-1 0 0,0-1-1,0 1 1,0 0 0,1-1 0,-1 1 0,0 0 0,0 0-1,0-1 1,0 1 0,0 0 0,-1 0 0,1-1-1,0 1 1,0 0 0,0-1 0,-1 1 0,1 0 0,0-1-1,-1 2 1,-7 16-1097,-3-8-5373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49.425"/>
    </inkml:context>
    <inkml:brush xml:id="br0">
      <inkml:brushProperty name="width" value="0.025" units="cm"/>
      <inkml:brushProperty name="height" value="0.025" units="cm"/>
    </inkml:brush>
  </inkml:definitions>
  <inkml:trace contextRef="#ctx0" brushRef="#br0">69 185 14125,'-9'2'1145,"6"-1"-596,0-1 1,0 0-1,0 1 1,0 0-1,0 0 0,0 0 1,0 0-1,0 0 1,1 1-1,-1-1 0,0 1 1,1 0-1,-1-1 1,1 1-1,0 0 1,-4 5-1,6-7-484,0 1 0,1-1 0,-1 1-1,0-1 1,1 0 0,-1 1 0,0-1 0,1 1 0,-1-1 0,1 0 0,-1 0-1,1 1 1,-1-1 0,1 0 0,-1 0 0,1 0 0,-1 1 0,1-1 0,-1 0-1,1 0 1,-1 0 0,1 0 0,-1 0 0,1 0 0,-1 0 0,1 0 0,0 0-1,-1 0 1,1-1 0,0 1 0,21-2 267,-8-2-298,-1-1 0,0-1 0,-1 0 0,1-1 0,-1 0 0,-1-1 0,1 0 0,-1-1 0,-1 0 0,1-1 0,-2 0-1,1 0 1,-2-1 0,1 0 0,-1-1 0,8-16 0,-15 26-52,0 0 1,0-1-1,0 1 0,0 0 0,0 0 0,-1 0 1,1-1-1,-1 1 0,1 0 0,-1 0 1,0-1-1,0 1 0,0 0 0,0-1 0,0 1 1,-1-4-1,0 5-11,1 0 1,-1 0-1,0 0 1,1 0-1,-1 1 1,0-1-1,0 0 1,1 1-1,-1-1 1,0 0-1,0 1 1,0-1-1,0 1 1,0-1-1,0 1 1,0 0-1,0-1 1,0 1 0,0 0-1,0 0 1,0 0-1,0-1 1,0 1-1,0 0 1,-1 1-1,-4-1-79,1 1 0,-1 0-1,1 0 1,0 1 0,0-1 0,-1 1-1,1 1 1,0-1 0,1 1-1,-1-1 1,0 1 0,-6 6 0,-7 8 31,1 1 1,0 1-1,1 0 1,-17 30 0,27-40 165,0 1 1,0 0 0,1 1-1,1-1 1,-1 1 0,2 0-1,0 0 1,0 0 0,1 0-1,0 1 1,0 18 0,2-29-82,0 0 1,0-1-1,0 1 0,0 0 1,1 0-1,-1-1 1,0 1-1,0 0 1,1 0-1,-1-1 0,0 1 1,1 0-1,-1-1 1,1 1-1,-1 0 1,1-1-1,-1 1 0,1-1 1,0 1-1,-1-1 1,1 1-1,-1-1 1,1 1-1,0-1 0,-1 0 1,1 1-1,0-1 1,0 0-1,0 1 0,30-3 227,-22 0-80,1-1 1,-1 0 0,0-1-1,12-7 1,8-9 231,-1-1 0,32-33 1,29-21-119,-89 74-277,1 1 1,-1-1 0,1 1-1,-1-1 1,1 1 0,0-1 0,-1 1-1,1-1 1,0 1 0,-1 0 0,1-1-1,0 1 1,-1 0 0,1 0-1,0-1 1,0 1 0,0 0 0,-1 0-1,1 0 1,0 0 0,0 0-1,-1 0 1,1 0 0,0 0 0,0 0-1,0 1 1,-1-1 0,1 0 0,0 0-1,-1 1 1,1-1 0,0 0-1,0 1 1,-1-1 0,1 1 0,-1-1-1,1 1 1,0-1 0,-1 1 0,1-1-1,-1 1 1,1 0 0,-1-1-1,0 1 1,1 0 0,-1-1 0,0 1-1,1 0 1,-1 0 0,0-1-1,0 1 1,1 0 0,-1 0 0,0-1-1,0 1 1,0 0 0,0 0 0,0 0-1,0-1 1,-1 2 0,0 63 96,0-50-17,0 8-26,0-15 12,0-1 0,1 0 0,0 1 0,0-1 0,1 0 0,0 1 0,3 11 1,-3-17-46,0-1 0,0 1 0,1 0 1,-1 0-1,0-1 0,1 1 1,-1-1-1,1 1 0,0-1 1,-1 1-1,1-1 0,0 0 1,0 0-1,0 0 0,0 0 1,0 0-1,0 0 0,0-1 0,0 1 1,0-1-1,0 1 0,0-1 1,1 0-1,-1 0 0,0 0 1,0 0-1,0 0 0,0 0 1,1-1-1,3 0 0,2-1 10,1 0 0,0 0 0,-1 0-1,0-1 1,1-1 0,-1 1 0,0-1-1,-1-1 1,1 1 0,6-7 0,10-8-10,33-36 1,8-5 23,-69 87 59,-6 2-27,2-4-2978,3-9-5563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109"/>
    </inkml:context>
    <inkml:brush xml:id="br0">
      <inkml:brushProperty name="width" value="0.025" units="cm"/>
      <inkml:brushProperty name="height" value="0.025" units="cm"/>
    </inkml:brush>
  </inkml:definitions>
  <inkml:trace contextRef="#ctx0" brushRef="#br0">295 40 18065,'0'0'8275,"-12"-7"-7629,-39-20-257,47 26-373,1 0 0,-1 0 0,1 0 0,-1 1 0,0-1 0,0 1 0,1 0 0,-1 0 0,0 0 0,0 0-1,1 1 1,-1-1 0,0 1 0,-6 2 0,-43 25 27,37-19 12,4-2 157,0 1 1,1 0 0,0 1 0,-13 12 0,21-19-167,0 1 1,1-1-1,-1 1 1,1 0 0,0-1-1,0 1 1,0 0-1,0 0 1,1 0-1,-1 1 1,1-1 0,0 0-1,0 0 1,0 1-1,0-1 1,0 1-1,1-1 1,0 1 0,-1-1-1,1 1 1,1-1-1,0 6 1,0-7-54,0 0-1,0-1 1,1 1 0,-1 0 0,0-1 0,1 1-1,0-1 1,-1 0 0,1 1 0,0-1-1,0 0 1,-1 0 0,1 0 0,0 0-1,0-1 1,0 1 0,0 0 0,0-1-1,0 0 1,0 1 0,1-1 0,-1 0 0,3 0-1,60-1-1166,-53 0 648,6 0-917,1-1 0,-1-2 0,30-8 0,20-13-6606,-13-1-4213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0.453"/>
    </inkml:context>
    <inkml:brush xml:id="br0">
      <inkml:brushProperty name="width" value="0.025" units="cm"/>
      <inkml:brushProperty name="height" value="0.025" units="cm"/>
    </inkml:brush>
  </inkml:definitions>
  <inkml:trace contextRef="#ctx0" brushRef="#br0">224 1 16816,'-10'1'1890,"-3"2"-1273,1 1 1,-1 0-1,1 0 1,0 1-1,0 1 1,1 0-1,0 1 1,-21 15-1,25-16-342,0 0 0,0 0 0,0 0 0,1 1 1,0 0-1,0 0 0,0 0 0,1 1 0,0 0 0,1 0 0,0 0 0,0 1 0,1-1 0,-4 16 1,6-23-260,1 1 0,0-1 1,0 1-1,0-1 1,0 1-1,0-1 0,0 1 1,0-1-1,0 1 1,0 0-1,1-1 0,-1 1 1,1-1-1,-1 0 1,1 1-1,0-1 0,-1 1 1,1-1-1,0 0 1,0 0-1,0 1 0,0-1 1,0 0-1,0 0 1,0 0-1,1 0 0,0 1 1,2-1-1,0 1 0,-1 0 0,1-1-1,0 0 1,0 0 0,0 0 0,0-1 0,0 1 0,0-1 0,6 0 0,2-1-15,1 0 0,-1-1 0,1 0 0,-1 0-1,0-2 1,15-5 0,-11 1-53,0-1-1,-1-1 1,0 0-1,0-1 1,13-13-1,-21 18 104,0-1 0,-1 0 0,0 0-1,0 0 1,-1-1 0,0 0-1,0 0 1,-1 0 0,0-1-1,-1 1 1,5-15 0,-8 23-40,0 0 1,0-1 0,0 1-1,0 0 1,0 0 0,0 0 0,0 0-1,0 0 1,0 0 0,0-1-1,1 1 1,-1 0 0,0 0-1,0 0 1,0 0 0,0-1-1,0 1 1,0 0 0,-1 0-1,1 0 1,0 0 0,0 0-1,0-1 1,0 1 0,0 0-1,0 0 1,0 0 0,0 0-1,0 0 1,0-1 0,0 1-1,0 0 1,0 0 0,-1 0 0,1 0-1,0 0 1,0 0 0,0 0-1,0 0 1,0 0 0,0-1-1,-1 1 1,1 0 0,0 0-1,0 0 1,0 0 0,0 0-1,0 0 1,-1 0 0,1 0-1,0 0 1,0 0 0,0 0-1,0 0 1,-1 0 0,1 0-1,0 0 1,0 0 0,0 0 0,-1 1-1,-12 7 218,-11 13-129,17-13-28,1-1 1,0 1 0,1 0 0,0 1-1,0-1 1,1 1 0,0 0 0,1 0-1,0 0 1,0 1 0,1-1 0,0 1-1,0-1 1,1 1 0,1 10-1,0-18-52,1 0-1,0 0 0,0 0 0,1 0 1,-1 0-1,0 0 0,1 0 0,-1 0 1,1-1-1,0 1 0,-1 0 0,1-1 0,0 1 1,0-1-1,0 0 0,0 0 0,0 0 1,0 0-1,0 0 0,1 0 0,-1 0 1,0-1-1,0 1 0,1-1 0,3 0 0,29 0-1671,-34 0 1284,0 0 0,1-1 0,-1 1 0,0-1 1,0 1-1,1-1 0,-1 1 0,0-1 0,0 0 1,0 1-1,0-1 0,0 0 0,0 0 0,0 0 1,0 0-1,0 0 0,0 0 0,1-1 0,3-11-7965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7.383"/>
    </inkml:context>
    <inkml:brush xml:id="br0">
      <inkml:brushProperty name="width" value="0.025" units="cm"/>
      <inkml:brushProperty name="height" value="0.025" units="cm"/>
    </inkml:brush>
  </inkml:definitions>
  <inkml:trace contextRef="#ctx0" brushRef="#br0">1 0 11915,'0'0'12716,"11"13"-24439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028"/>
    </inkml:context>
    <inkml:brush xml:id="br0">
      <inkml:brushProperty name="width" value="0.025" units="cm"/>
      <inkml:brushProperty name="height" value="0.025" units="cm"/>
    </inkml:brush>
  </inkml:definitions>
  <inkml:trace contextRef="#ctx0" brushRef="#br0">116 1 20916,'0'0'2658,"-14"0"-384,-5 0 449,-4 9-1346,1 3-768,4-1-513,3-2-256,11-1-961,13-29-24343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2.837"/>
    </inkml:context>
    <inkml:brush xml:id="br0">
      <inkml:brushProperty name="width" value="0.025" units="cm"/>
      <inkml:brushProperty name="height" value="0.025" units="cm"/>
    </inkml:brush>
  </inkml:definitions>
  <inkml:trace contextRef="#ctx0" brushRef="#br0">206 310 7944,'0'0'1815,"0"-9"485,-1-94 6391,1 102-8620,-1 0-1,0 0 0,1 0 0,-1 1 0,0-1 1,0 0-1,0 0 0,1 0 0,-1 0 1,0 1-1,0-1 0,0 1 0,0-1 1,0 0-1,0 1 0,-1 0 0,1-1 1,0 1-1,0 0 0,0-1 0,0 1 0,0 0 1,-1 0-1,1 0 0,0 0 0,0 0 1,0 0-1,-1 0 0,1 1 0,0-1 1,0 0-1,0 1 0,0-1 0,-2 1 1,-42 14 396,34-7-427,0 0 1,1 1-1,0 0 1,0 0-1,1 1 1,-15 19-1,20-23 46,0 0 0,0 1 0,0-1-1,0 1 1,1 0 0,0 0 0,1 0-1,0 0 1,0 0 0,0 1 0,1-1-1,0 0 1,0 12 0,1-18-80,0 0 0,0 0 1,1 0-1,-1 0 0,0 0 0,1 0 1,-1 0-1,1-1 0,-1 1 0,1 0 1,-1 0-1,1-1 0,-1 1 1,1 0-1,0-1 0,0 1 0,-1 0 1,1-1-1,0 1 0,0-1 0,0 1 1,-1-1-1,1 0 0,0 1 0,0-1 1,0 0-1,0 0 0,0 1 1,0-1-1,0 0 0,0 0 0,0 0 1,0 0-1,-1 0 0,1 0 0,0 0 1,2-1-1,38-11 113,-26 3-49,0-1-1,-1 0 0,0 0 0,-1-1 0,0-1 0,11-14 0,65-84 104,-88 109-172,61-88 138,-56 79-45,-1 0 1,0 0 0,0 0-1,-1-1 1,-1 1 0,0-1-1,3-14 1,-7 26-92,1-1 0,0 0 0,-1 1-1,1-1 1,0 1 0,-1-1 0,1 0 0,-1 1 0,1-1 0,-1 0-1,1 0 1,-1 1 0,1-1 0,-1 0 0,1 0 0,-1 0 0,1 0 0,-1 1-1,1-1 1,-1 0 0,1 0 0,-1 0 0,1 0 0,-1 0 0,1 0-1,-1 0 1,1-1 0,-1 1 0,1 0 0,-1 0 0,1 0 0,-1 0-1,1-1 1,-1 1 0,1 0 0,-1-1 0,1 1 0,-1 0 0,1-1 0,0 1-1,-1 0 1,1-1 0,0 1 0,-1-1 0,1 1 0,0 0 0,-1-1-1,1 1 1,0-1 0,0 1 0,0-1 0,-1 1 0,1-1 0,0 1 0,0-1-1,0 0 1,0 1 0,0-1 0,0 1 0,0-1 0,0 1 0,0-1-1,0 1 1,1-1 0,-1 1 0,0-1 0,0 0 0,-32 33 112,20-12 77,1 2 1,1 0-1,1 0 1,1 1 0,1 0-1,1 0 1,0 0-1,2 1 1,1 0-1,1 0 1,1 0 0,4 36-1,-4-59-207,1 1-1,0 0 1,1 0-1,-1-1 0,0 1 1,0 0-1,1-1 1,-1 1-1,1 0 1,-1-1-1,1 1 1,0 0-1,-1-1 0,1 1 1,0-1-1,0 1 1,0-1-1,1 0 1,-1 1-1,0-1 0,0 0 1,1 0-1,-1 0 1,0 0-1,1 0 1,-1 0-1,1 0 1,0-1-1,-1 1 0,1 0 1,0-1-1,-1 1 1,1-1-1,0 0 1,-1 1-1,1-1 0,0 0 1,0 0-1,-1 0 1,1 0-1,0-1 1,0 1-1,-1 0 1,4-2-1,1 0-609,0 0 1,-1 0-1,1-1 1,-1 1-1,1-1 1,-1-1-1,0 1 1,0-1-1,0 0 1,-1 0-1,8-8 1,9-18-6012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570"/>
    </inkml:context>
    <inkml:brush xml:id="br0">
      <inkml:brushProperty name="width" value="0.025" units="cm"/>
      <inkml:brushProperty name="height" value="0.025" units="cm"/>
    </inkml:brush>
  </inkml:definitions>
  <inkml:trace contextRef="#ctx0" brushRef="#br0">142 54 16047,'0'0'1799,"-10"3"-74,0 1-1314,0 0 0,0 1 0,0 0 0,0 1 0,1 0 0,0 0 0,-10 10 0,15-13-314,0 1 0,1-1 0,-1 1 0,1 0 0,0-1 0,0 2 0,0-1 0,1 0 0,-1 0 0,1 1 0,0 0 1,0-1-1,1 1 0,0 0 0,-1 0 0,2 0 0,-1 0 0,0-1 0,1 1 0,0 0 0,1 7 0,-1-10-79,1-1 0,0 1-1,-1-1 1,1 0 0,0 0 0,0 1-1,0-1 1,0 0 0,0 0-1,0 0 1,0 0 0,1 0 0,-1 0-1,0 0 1,1-1 0,-1 1-1,0 0 1,1-1 0,-1 1 0,1-1-1,-1 1 1,1-1 0,-1 0 0,1 1-1,-1-1 1,1 0 0,-1 0-1,1 0 1,-1 0 0,1-1 0,-1 1-1,3-1 1,4 0 44,0 0 0,0-1-1,-1 1 1,1-2 0,9-3 0,-4 0 52,0-2 0,-1 1 0,0-1 0,0-1 0,17-17 0,-23 22-95,-1-1 0,-1-1 1,1 1-1,-1-1 1,0 1-1,0-1 1,-1 0-1,1-1 0,-2 1 1,1 0-1,0-1 1,-1 0-1,2-13 0,-4 19-22,1 0 0,-1 0-1,0 0 1,0 0-1,0 0 1,0 0-1,0 0 1,0 0-1,0 0 1,0 0 0,-1 0-1,1 0 1,0 0-1,-1 0 1,1 0-1,0 1 1,-1-1-1,1 0 1,-1 0-1,0 0 1,1 0 0,-1 1-1,0-1 1,1 0-1,-1 0 1,0 1-1,0-1 1,1 1-1,-1-1 1,0 1 0,0-1-1,0 1 1,0-1-1,0 1 1,0 0-1,0-1 1,0 1-1,0 0 1,0 0-1,0 0 1,0 0 0,0 0-1,0 0 1,0 0-1,0 0 1,0 0-1,0 1 1,0-1-1,0 0 1,0 0 0,-1 2-1,-2-1-102,0 0 0,0 1 0,0-1 0,0 1 0,0 0 0,0 1 0,1-1 0,-1 1 0,1-1 0,-1 1-1,-2 3 1,5-4-14,-1-1 0,1 1 0,0-1 0,-1 1 0,1-1-1,0 1 1,0 0 0,0-1 0,1 1 0,-1 0 0,0 0 0,1-1-1,-1 1 1,1 0 0,-1 0 0,1 0 0,0 0 0,0 0-1,0 0 1,0 0 0,0 0 0,0 0 0,1 0 0,-1-1 0,1 1-1,-1 0 1,1 0 0,1 2 0,0-2-236,0 0 1,0-1-1,0 1 0,0-1 0,0 1 1,0-1-1,1 0 0,-1 0 1,0 0-1,1 0 0,-1 0 0,1-1 1,-1 1-1,1-1 0,-1 0 1,1 1-1,0-1 0,-1 0 0,1-1 1,2 1-1,2-1-538,0-1 0,0 0-1,0 0 1,0 0 0,0 0 0,-1-1-1,1 0 1,-1-1 0,0 0 0,0 0 0,0 0-1,7-7 1,10-15 1720,-10-5 9455,-18 41-4043,-3 13-5394,8-23-463,-13 50 1610,1 0 0,-7 76 0,12 29-1504,7-147-575,1-5 41,-1 0 0,1 1 0,-1-1 0,0 1 1,-1-1-1,1 0 0,-1 1 0,1-1 0,-1 1 0,-2 3 0,2-11 54,0-1 0,0 0-1,0 0 1,0 0-1,1 0 1,0 0-1,1-10 1,-1 12-6,2-32-79,1 1 0,2 1 1,1-1-1,2 1 0,1 0 1,2 0-1,1 1 0,27-51 1,-34 74 97,0 1 1,1-1 0,0 1 0,1 0-1,0 0 1,14-12 0,-19 18-15,1 0-1,0-1 1,-1 2-1,1-1 1,0 0-1,0 0 1,0 1-1,1 0 0,-1 0 1,0 0-1,0 0 1,1 0-1,-1 0 1,1 1-1,-1 0 1,0 0-1,1 0 1,-1 0-1,1 0 1,-1 1-1,0-1 1,1 1-1,-1 0 1,4 1-1,-5-1-10,-1 0 0,1 0 0,-1 0 0,0 0 0,0 0 0,1 0-1,-1 1 1,0-1 0,0 0 0,0 1 0,0-1 0,-1 0-1,1 1 1,0-1 0,0 1 0,-1-1 0,1 1 0,-1 0 0,0-1-1,1 1 1,-1 0 0,0-1 0,0 1 0,0-1 0,0 1-1,0 0 1,0-1 0,-1 4 0,0 0-19,0 1 1,-1-1-1,1 0 0,-1 0 0,0 0 1,0 0-1,-1 0 0,-3 4 0,-10 12 89,-1 0 0,-1-2-1,-1 0 1,0-1 0,-2-1-1,0-1 1,0-1 0,-30 15-1,11-17 200,39-13-278,1 0 1,-1 0 0,1 0-1,-1 1 1,0-2 0,1 1-1,-1 0 1,1 0-1,-1 0 1,0 0 0,1 0-1,-1 0 1,1-1 0,-1 1-1,1 0 1,-1 0-1,0-1 1,1 1 0,-1 0-1,1-1 1,0 1-1,-1-1 1,1 1 0,-1 0-1,1-1 1,0 1 0,-1-1-1,1 1 1,0-1-1,-1 0 1,1 1 0,0-1-1,0 1 1,-1-1 0,1 1-1,0-1 1,0 0-1,0 1 1,0-1 0,0 1-1,0-1 1,0 0 0,0 1-1,0-1 1,0 1-1,0-1 1,1 0 0,-1 1-1,0-1 1,0 1 0,1-1-1,-1 1 1,0-1-1,1 1 1,-1-1 0,0 1-1,1-1 1,2-6-468,1 1-1,0-1 1,0 1 0,0 0 0,1 0-1,-1 1 1,1-1 0,7-5-1,51-39-5932,-51 40 4583,31-21-4837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3.970"/>
    </inkml:context>
    <inkml:brush xml:id="br0">
      <inkml:brushProperty name="width" value="0.025" units="cm"/>
      <inkml:brushProperty name="height" value="0.025" units="cm"/>
    </inkml:brush>
  </inkml:definitions>
  <inkml:trace contextRef="#ctx0" brushRef="#br0">137 9 13677,'0'0'3150,"-4"10"-1090,-30 67 1717,-23 83-1,46-121-3515,1 0-1,3 0 1,1 1 0,-1 65 0,7-105-251,0 0 0,0 0 0,0 0 0,0 0 0,0-1 0,0 1 0,1 0 0,-1 0 0,0 0 0,0 0 0,0 0 0,0 0 0,0 0 0,0 0 1,1 0-1,-1 0 0,0 0 0,0 1 0,0-1 0,0 0 0,0 0 0,0 0 0,0 0 0,1 0 0,-1 0 0,0 0 0,0 0 0,0 0 0,0 0 0,0 0 1,0 0-1,0 0 0,0 1 0,0-1 0,1 0 0,-1 0 0,0 0 0,0 0 0,0 0 0,0 0 0,0 0 0,0 1 0,0-1 0,0 0 0,0 0 0,0 0 1,0 0-1,0 0 0,0 0 0,0 1 0,0-1 0,0 0 0,0 0 0,0 0 0,0 0 0,0 0 0,0 1 0,9-18 240,8-28-128,11-40-52,-5 12-696,2 2-1,45-87 0,-37 110 312,-31 45 280,0 1 0,0 0-1,0 0 1,0 1-1,0-1 1,1 0 0,-1 1-1,0-1 1,1 1-1,0 0 1,-1 0 0,1 0-1,-1 0 1,1 0-1,0 1 1,0-1 0,-1 1-1,4 0 1,-5 0 29,0 0 0,0 1 0,0-1 0,0 1 0,0-1 0,0 1 0,0 0 0,-1-1 0,1 1-1,0 0 1,0 0 0,-1-1 0,1 1 0,-1 0 0,1 0 0,0 0 0,-1 0 0,0 0 0,1 0 0,-1 0 0,0 0 0,1 0 0,-1 0 0,0 0 0,0 0 0,0 0 0,0 0 0,0 0 0,0 0 0,0 0 0,0 2 0,-5 37 39,0-28 45,0 0 0,-1-1 0,0 0 0,-1 0 1,0-1-1,-1 0 0,0 0 0,-10 9 0,3-3 347,-1-2 0,0 0-1,-36 23 1,49-35-393,1 0 0,-1-1 0,0 0 0,0 1 0,0-1 0,0 0 1,0 0-1,0 0 0,0-1 0,0 1 0,0-1 0,0 0 0,-1 0 0,-4 0 0,7-1-89,0 1-1,0-1 0,-1 1 1,1-1-1,0 0 0,0 0 0,0 0 1,0 1-1,0-1 0,0 0 1,0 0-1,1 0 0,-1 0 1,0-1-1,0 1 0,1 0 1,-1 0-1,1 0 0,-1-1 1,1 1-1,-1 0 0,1-1 1,0 1-1,0 0 0,0-1 1,0 1-1,0 0 0,0-1 1,0 1-1,0 0 0,0-1 1,0 1-1,1 0 0,0-2 0,0-1-362,0-1 0,0 1-1,1 0 1,-1 0-1,1 1 1,0-1 0,0 0-1,1 1 1,-1-1-1,1 1 1,-1 0 0,1 0-1,0 0 1,0 0-1,4-3 1,34-21-7043,-13 12-85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4.813"/>
    </inkml:context>
    <inkml:brush xml:id="br0">
      <inkml:brushProperty name="width" value="0.025" units="cm"/>
      <inkml:brushProperty name="height" value="0.025" units="cm"/>
    </inkml:brush>
  </inkml:definitions>
  <inkml:trace contextRef="#ctx0" brushRef="#br0">0 316 11050,'0'0'12279,"10"0"-12439,-5 0-43,1 0 0,0 0 0,0-1 0,-1 0 1,1 0-1,-1 0 0,1-1 0,5-2 0,-8 3 139,-1 0 0,0 0 0,0-1 0,0 1 0,0-1 0,0 1 0,0-1 0,0 0 0,0 1 0,-1-1-1,1 0 1,-1 0 0,1 0 0,-1-1 0,0 1 0,0 0 0,0 0 0,0-1 0,0 1 0,0 0 0,-1-1 0,1 1 0,-1-1-1,1 1 1,-1-1 0,0-2 0,0 4 113,0 1-1,-1 0 0,1-1 1,0 1-1,0 0 1,0-1-1,-1 1 1,1 0-1,0-1 0,0 1 1,-1 0-1,1 0 1,0-1-1,0 1 1,-1 0-1,1 0 0,0-1 1,-1 1-1,1 0 1,0 0-1,-1 0 0,1 0 1,-1 0-1,1-1 1,0 1-1,-1 0 1,1 0-1,-1 0 0,1 0 1,0 0-1,-1 0 1,1 0-1,0 0 0,-1 0 1,1 1-1,-1-1 1,1 0-1,0 0 1,-1 0-1,1 0 0,0 1 1,-1-1-1,1 0 1,0 0-1,-1 0 0,1 1 1,0-1-1,0 0 1,-1 1-1,1-1 1,0 1-1,-20 14 979,15-4-834,-1 1 0,2 0 1,-1 1-1,2-1 0,0 1 0,0 0 1,1-1-1,1 1 0,0 24 0,1-36-188,0 0 0,0 0 0,0-1 0,0 1 0,0 0 0,0-1 0,0 1 0,0 0-1,0-1 1,0 1 0,0 0 0,0 0 0,1-1 0,-1 1 0,0 0 0,1-1 0,-1 1 0,0-1-1,1 1 1,-1-1 0,1 1 0,-1 0 0,1-1 0,-1 1 0,1-1 0,-1 0 0,1 1 0,0-1-1,-1 1 1,1-1 0,-1 0 0,1 0 0,0 1 0,-1-1 0,1 0 0,0 0 0,0 0 0,-1 0-1,1 0 1,0 0 0,-1 0 0,1 0 0,0 0 0,0 0 0,-1 0 0,1 0 0,0 0 0,-1 0-1,1-1 1,0 1 0,-1 0 0,1-1 0,0 1 0,-1 0 0,1-1 0,0 0 0,4-2 7,0 1 1,-1-1 0,0 0 0,0 0-1,0-1 1,6-5 0,11-18-54,-1-1 0,-2-1-1,0 0 1,-2-1 0,-2-1 0,0 0 0,-2-1 0,-2-1 0,8-38 0,-18 70 18,1 1 1,-1-1-1,0 0 1,1 0 0,-1 1-1,0-1 1,0 0-1,0 0 1,1 0 0,-1 0-1,0 1 1,0-1-1,0 0 1,0 0-1,-1 0 1,1 0 0,0 1-1,0-1 1,0 0-1,-1 0 1,1 0-1,0 1 1,-1-1 0,1 0-1,-1 0 1,1 1-1,0-1 1,-2-1 0,-15 19-70,-16 39 343,31-51-267,-19 36 520,-20 55 0,37-84-316,0 0 0,1 0 1,0 0-1,1 0 1,0 0-1,1 1 0,0-1 1,1 1-1,1-1 0,2 13 1,-3-23-189,1 0 1,0 1 0,0-1-1,0 0 1,0 0 0,0 0-1,0-1 1,0 1 0,1 0-1,-1 0 1,1-1 0,-1 1-1,1-1 1,0 1 0,-1-1-1,1 0 1,0 1 0,0-1-1,0 0 1,0 0 0,0-1-1,0 1 1,0 0 0,1-1-1,-1 1 1,0-1 0,0 0-1,0 1 1,1-1-1,-1 0 1,0-1 0,0 1-1,5-1 1,0 0-16,1 0-1,-1 0 1,1-1-1,-1 0 0,1-1 1,-1 0-1,0 0 1,12-7-1,2-7-24,0 0 0,0-1 0,-2-1-1,0-1 1,-2-1 0,0-1 0,-1 0 0,-2-1-1,0 0 1,-1-1 0,-1-1 0,-2 0 0,0 0-1,9-44 1,-18 67 20,0 0 1,0 0-1,-1-1 0,1 1 1,-1 0-1,1 0 0,-1-1 0,0 1 1,0 0-1,0-1 0,0 1 1,-1 0-1,1-1 0,-2-3 0,1 7 5,0-1 0,0 1 0,0-1 0,0 1 0,0 0 0,0 0 0,0 0 0,0-1 0,0 1 0,0 0 0,0 0 0,0 0 0,0 0 0,1 0 0,-1 1 0,1-1 0,-2 2-1,-36 70 129,24-41 311,1 0 0,-8 35 0,18-53-264,0-1 0,1 0 0,0 1 0,1 0 0,0-1 0,1 1 0,1 0 0,3 16 0,-4-28-156,0 0 0,0 1 0,1-1 0,-1 0 0,1 0 0,0 0 0,0 1 0,-1-1 0,1 0 0,0 0 0,1 0-1,-1 0 1,0-1 0,1 1 0,-1 0 0,1 0 0,-1-1 0,1 1 0,0-1 0,0 1 0,-1-1 0,1 0 0,0 0 0,0 0 0,0 0 0,1 0 0,-1 0-1,0-1 1,0 1 0,0-1 0,1 1 0,-1-1 0,0 0 0,0 0 0,1 0 0,-1 0 0,0 0 0,4-1 0,-1 0-44,-1-1 0,1 0 1,-1 1-1,0-1 0,0-1 1,0 1-1,0 0 0,0-1 1,-1 0-1,1 0 0,-1 0 1,1 0-1,-1-1 0,0 1 1,-1-1-1,1 0 0,4-8 1,-5 8-45,-1 1 0,1-1 1,-1 1-1,1-1 0,-1 0 1,0 0-1,-1 1 0,1-1 1,-1 0-1,0 0 0,1 0 1,-2 0-1,1 0 0,-1-5 1,0 7-12,0-1 1,-1 1 0,1 0-1,0 0 1,-1 0 0,1 0-1,-1 0 1,0 0-1,0 0 1,1 1 0,-1-1-1,0 1 1,-1-1 0,1 1-1,0 0 1,0 0-1,0-1 1,-1 2 0,1-1-1,-1 0 1,-4 0 0,-43-14-1268,-47-10 325,32 19 4813,120-12-2244,56-1-1387,-36 11-4918,-43 4-1543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154"/>
    </inkml:context>
    <inkml:brush xml:id="br0">
      <inkml:brushProperty name="width" value="0.025" units="cm"/>
      <inkml:brushProperty name="height" value="0.025" units="cm"/>
    </inkml:brush>
  </inkml:definitions>
  <inkml:trace contextRef="#ctx0" brushRef="#br0">1 0 3812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531"/>
    </inkml:context>
    <inkml:brush xml:id="br0">
      <inkml:brushProperty name="width" value="0.025" units="cm"/>
      <inkml:brushProperty name="height" value="0.025" units="cm"/>
    </inkml:brush>
  </inkml:definitions>
  <inkml:trace contextRef="#ctx0" brushRef="#br0">180 66 19795,'0'0'4100,"-10"-9"-3150,-36-28-486,43 35-394,0 0 0,0 0 1,-1 0-1,1 0 0,0 0 0,-1 1 0,1 0 0,-1 0 0,1 0 0,-1 0 0,0 0 0,0 0 1,1 1-1,-1 0 0,0 0 0,1 0 0,-1 0 0,0 1 0,0-1 0,1 1 0,-7 2 0,7-2-74,1 1 0,-1-1 0,1 0 0,0 1 0,-1-1 0,1 1 0,0 0 0,0 0 0,0 0 0,0 0 0,1 0-1,-1 0 1,0 1 0,1-1 0,0 0 0,-1 1 0,1-1 0,0 1 0,0 0 0,1-1 0,-1 1 0,0 0 0,1-1-1,0 1 1,-1 4 0,2-6-4,-1-1-1,1 1 1,-1 0-1,1-1 0,0 1 1,-1 0-1,1-1 1,0 1-1,0-1 0,-1 1 1,1-1-1,0 1 1,0-1-1,0 1 1,-1-1-1,1 0 0,0 0 1,0 1-1,0-1 1,0 0-1,0 0 0,0 0 1,0 0-1,0 0 1,0 0-1,1 0 0,38-1-45,-29 1 4,22-1-103,-23 0 105,0 0-1,0 0 0,0 1 1,0 1-1,0 0 0,0 0 1,0 1-1,-1 0 0,1 0 1,-1 2-1,15 5 0,-23-8 46,0-1 0,1 1 0,-1 0-1,0 0 1,0 0 0,0 0 0,0 0-1,0 0 1,0 0 0,0 1 0,0-1 0,0 0-1,0 0 1,-1 1 0,1-1 0,0 1-1,-1-1 1,1 0 0,-1 1 0,0-1 0,0 1-1,1-1 1,-1 1 0,0 1 0,-1 0 80,0 0 1,1-1 0,-1 0-1,0 1 1,0-1-1,-1 1 1,1-1 0,0 0-1,-1 0 1,0 0 0,1 0-1,-5 4 1,-5 3 528,-1 1-1,0-1 1,-24 12 0,32-19-514,-7 5 105,1-1 0,-2-1 0,1 0-1,0 0 1,-1-1 0,0-1 0,0 0 0,0 0 0,-21 1 0,32-4-219,1 0 0,-1 0 0,0 0 0,0 0 0,0 0 0,0-1 0,0 1 0,0 0 0,1 0 0,-1-1 0,0 1 0,0 0-1,0-1 1,0 1 0,1-1 0,-1 1 0,0-1 0,1 1 0,-1-1 0,0 1 0,1-1 0,-1 0 0,1 0 0,-1 1 0,1-1-1,-1 0 1,1 0 0,-1 1 0,1-1 0,0 0 0,-1 0 0,1 0 0,0 0 0,0 1 0,0-1 0,0 0 0,0 0 0,0 0 0,0 0-1,0 0 1,0 0 0,0 0 0,0 1 0,1-2 0,-1-2-261,1 0 0,0 1 0,1-1 0,-1 0 1,1 1-1,-1 0 0,1-1 0,0 1 0,0 0 0,3-3 0,3-2-1025,1 1 0,-1 0 0,1 0 1,0 1-1,1 0 0,0 1 0,0 0 0,0 1 0,19-6 0,18-3-5290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5.874"/>
    </inkml:context>
    <inkml:brush xml:id="br0">
      <inkml:brushProperty name="width" value="0.025" units="cm"/>
      <inkml:brushProperty name="height" value="0.025" units="cm"/>
    </inkml:brush>
  </inkml:definitions>
  <inkml:trace contextRef="#ctx0" brushRef="#br0">99 55 10730,'0'0'12631,"-9"0"-11510,3-1-927,0 1 1,0 1-1,0-1 1,0 1-1,0 0 0,0 0 1,-7 3-1,11-3-114,0-1-1,0 1 1,0 0-1,1 0 1,-1 0-1,0 0 1,0 0-1,1 1 1,-1-1-1,1 0 1,-1 1-1,1-1 1,-1 1-1,1-1 1,0 1-1,0 0 1,0 0-1,0-1 1,0 1-1,0 0 1,0 0-1,1 0 1,-1 0-1,1 0 1,-1 0-1,1 0 1,0 0-1,0 0 1,0 0-1,0 4 1,0-5-68,1 0 0,-1 0 1,0 0-1,0 0 0,1 0 1,-1 0-1,0 0 1,1-1-1,-1 1 0,1 0 1,-1 0-1,1 0 0,0-1 1,-1 1-1,1 0 0,0-1 1,-1 1-1,1 0 0,0-1 1,0 1-1,0-1 1,-1 1-1,1-1 0,0 0 1,2 1-1,31 1 191,-28-2-114,0-1 0,0 0-1,0-1 1,0 0 0,0 0 0,-1 0 0,1 0 0,9-7 0,-13 7-11,1 0 1,-1 0 0,0 0 0,0 0 0,0-1 0,0 1-1,0-1 1,0 0 0,-1 1 0,1-1 0,-1 0 0,0 0 0,1 0-1,-2 0 1,1 0 0,0 0 0,0 0 0,-1 0 0,0-1-1,0 1 1,0 0 0,0 0 0,-1-4 0,1 5-167,-1 0 1,0-1 0,1 1 0,-1 0-1,0 0 1,-1 0 0,1 1-1,0-1 1,0 0 0,-1 0-1,1 1 1,-1-1 0,-2-2-1,1 2-579,0 1-1,0-1 1,0 0-1,0 1 1,0 0-1,0 0 1,0 0-1,0 0 1,0 0-1,-1 1 1,-2-1-1,-3 0-6058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6.605"/>
    </inkml:context>
    <inkml:brush xml:id="br0">
      <inkml:brushProperty name="width" value="0.025" units="cm"/>
      <inkml:brushProperty name="height" value="0.025" units="cm"/>
    </inkml:brush>
  </inkml:definitions>
  <inkml:trace contextRef="#ctx0" brushRef="#br0">184 45 15182,'0'0'8782,"-9"-7"-7501,4 3-1155,4 2-109,0 0 1,-1 0-1,0 1 0,1-1 1,-1 1-1,0-1 0,0 1 1,0-1-1,0 1 0,0 0 1,0 0-1,0 0 0,0 0 1,-1 1-1,1-1 0,0 0 1,0 1-1,-1 0 0,1-1 1,0 1-1,-1 0 0,1 0 1,0 0-1,-1 1 0,1-1 1,0 0-1,-1 1 0,1 0 1,-2 0-1,-5 6 2,1-1 1,0 1-1,0 0 0,0 1 0,1 0 0,1 0 1,-1 0-1,1 1 0,1 0 0,-1 0 1,2 1-1,-1-1 0,1 1 0,-4 17 0,8-26-22,0-1-1,0 0 1,0 1-1,0-1 1,0 1-1,0-1 1,0 0-1,0 1 1,0-1-1,0 1 1,0-1-1,0 0 1,1 1-1,-1-1 1,0 0-1,0 1 1,0-1-1,1 0 1,-1 1-1,0-1 1,0 0-1,1 1 1,-1-1-1,0 0 1,1 0-1,-1 0 1,0 1-1,1-1 1,-1 0-1,0 0 1,1 0-1,-1 0 0,0 1 1,1-1-1,-1 0 1,1 0-1,-1 0 1,0 0-1,1 0 1,-1 0-1,1 0 1,-1 0-1,0 0 1,1 0-1,-1 0 1,1-1-1,-1 1 1,1 0-1,22-6-352,-12 0 120,0-1 0,-1 1 1,15-14-1,-18 14 107,0 1 0,0-1 0,0 1 0,1 0 0,0 1 0,0 0 0,0 0 1,16-4-1,-23 7 125,0 1 0,0 0 1,0 0-1,0 0 0,0 0 1,0 0-1,0 0 0,1 0 1,-1 1-1,0-1 1,0 0-1,0 1 0,0-1 1,0 1-1,0-1 0,0 1 1,-1-1-1,1 1 0,0-1 1,0 1-1,0 0 0,0 0 1,-1-1-1,1 1 0,0 0 1,-1 0-1,1 0 1,-1 0-1,1 0 0,-1 0 1,1 0-1,-1 0 0,0 0 1,1 0-1,-1 0 0,0 0 1,0 0-1,0 2 0,1 48-90,-1-39 133,-4 15 138,0 0 1,-2 0-1,-1-1 1,-1 0-1,-1 0 0,-1 0 1,-2-1-1,0-1 1,-1 0-1,-2-1 0,-1 0 1,-34 38-1,48-58-77,-1 0 0,1-1-1,-1 0 1,0 1 0,1-1-1,-1 0 1,0 0 0,-1-1-1,1 1 1,-6 2 0,9-4-92,-1 0 0,1 0 0,0 0 0,-1 0 1,1 0-1,-1 0 0,1 0 0,0 0 1,-1 0-1,1-1 0,-1 1 0,1 0 1,0 0-1,-1 0 0,1 0 0,0-1 1,-1 1-1,1 0 0,0 0 0,-1-1 1,1 1-1,0 0 0,-1-1 0,1 1 1,0 0-1,0-1 0,0 1 0,-1 0 1,1-1-1,0 1 0,0-1 0,-1-26-113,5 12-168,0-1 0,0 1 1,2 0-1,0 1 0,0 0 0,2 0 0,12-19 1,69-87-910,-89 120 1183,17-21 28,0 2 1,31-27 0,-43 41-21,1 0 1,0 1-1,0 0 0,0 0 0,1 0 1,-1 1-1,1 0 0,0 0 0,0 0 0,0 1 1,0 0-1,0 1 0,13-2 0,-19 4-13,0-1 0,0 0 0,0 0-1,1 1 1,-1-1 0,0 1-1,0-1 1,0 1 0,-1-1-1,1 1 1,0 0 0,0-1 0,0 1-1,0 0 1,0 0 0,-1 0-1,1-1 1,0 1 0,-1 0-1,1 0 1,-1 0 0,1 0-1,-1 0 1,1 0 0,-1 0 0,0 0-1,0 1 1,1-1 0,-1 0-1,0 0 1,0 0 0,0 0-1,0 0 1,0 0 0,0 0 0,-1 0-1,1 1 1,0-1 0,-1 1-1,0 4-27,0 0-1,0 0 1,-1 0-1,1 0 0,-1 0 1,-5 8-1,4-9 10,-7 13 400,0 0-1,-2-1 1,0 0 0,0-1-1,-21 20 1,47-68 50,20-21-349,37-67-32,-64 107-36,-1 0 0,-1-1 0,0 0 0,-1 0-1,0 0 1,-1-1 0,1-15 0,-3 19 6,-5 42-143,3-26 119,0 0 0,1-1 0,-1 1 0,1 0 0,0 0 0,0 0 0,2 9 0,-1-13-110,0 1-1,-1-1 0,1 1 0,0-1 0,0 1 0,0-1 1,1 1-1,-1-1 0,0 0 0,0 0 0,1 1 0,-1-1 0,0 0 1,1 0-1,-1-1 0,1 1 0,0 0 0,-1 0 0,1-1 1,0 1-1,-1-1 0,1 1 0,0-1 0,0 0 0,-1 0 1,1 0-1,2 0 0,21 1-3634,3-1-1964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7.276"/>
    </inkml:context>
    <inkml:brush xml:id="br0">
      <inkml:brushProperty name="width" value="0.025" units="cm"/>
      <inkml:brushProperty name="height" value="0.025" units="cm"/>
    </inkml:brush>
  </inkml:definitions>
  <inkml:trace contextRef="#ctx0" brushRef="#br0">106 294 16752,'-9'9'785,"0"-1"-468,-2 1 321,0 0 1,1 1-1,0 0 0,1 1 0,0 0 1,1 1-1,-10 16 0,18-28-628,0 1-1,0-1 0,0 0 1,-1 0-1,1 1 0,0-1 1,0 0-1,0 0 0,0 1 1,0-1-1,0 0 0,0 0 1,0 1-1,0-1 0,0 0 1,0 0-1,0 1 0,0-1 1,0 0-1,0 1 0,0-1 1,0 0-1,0 0 0,0 1 1,0-1-1,0 0 0,0 0 1,0 1-1,1-1 0,-1 0 1,0 0-1,0 0 0,0 1 1,0-1-1,1 0 0,-1 0 1,0 0-1,0 1 0,1-1 1,-1 0-1,0 0 0,0 0 1,0 0-1,1 0 0,-1 0 1,0 0-1,1 0 0,-1 1 1,0-1-1,0 0 0,1 0 1,-1 0-1,0 0 0,0 0 1,1 0-1,-1-1 0,10-1-23,3-4-352,0-1 0,0 0 0,-1-1 0,-1 0 0,1-1 0,-1-1 0,16-17 0,-14 13-130,2 1 0,-1 1 1,27-17-1,-41 28 502,1 1 1,-1-1-1,0 1 0,1-1 0,0 1 1,-1-1-1,1 1 0,-1 0 1,1 0-1,-1-1 0,1 1 1,0 0-1,-1 0 0,1-1 0,0 1 1,-1 0-1,1 0 0,0 0 1,-1 0-1,1 0 0,-1 0 1,1 0-1,0 0 0,-1 0 0,1 1 1,0-1-1,-1 0 0,1 0 1,0 0-1,-1 1 0,1-1 1,-1 0-1,1 1 0,-1-1 0,1 1 1,0 0-1,0 0 35,-1 1 0,1 0 0,-1 0 0,0 0 0,0 0-1,0 0 1,0 0 0,0-1 0,0 1 0,0 0 0,0 0 0,-2 3 0,-19 57 908,-46 67-322,39-79 1005,-30 73 0,54-102-1387,13-24-346,20-27-331,2-17 385,-1-2-1,-3-1 1,28-73 0,20-38 412,-61 136-229,44-78 461,-51 93-377,0-1 0,1 1 0,1 0 1,-1 1-1,2 0 0,16-13 0,-25 21-214,-1 0-1,1 1 0,0-1 0,0 0 1,-1 1-1,1-1 0,0 1 1,0-1-1,0 1 0,0 0 0,0-1 1,0 1-1,0 0 0,0 0 0,0-1 1,0 1-1,0 0 0,0 0 1,0 0-1,0 0 0,0 0 0,0 1 1,0-1-1,1 0 0,-1 1-2,0 0-1,-1 0 1,1 0-1,-1 0 1,1-1-1,-1 1 1,1 0-1,-1 0 0,0 0 1,0 0-1,1 0 1,-1 0-1,0 0 1,0 0-1,0 0 1,0 0-1,0 0 1,0 0-1,0 2 1,-1 5 84,-1 0 1,1 1-1,-2-1 1,-4 13-1,-8 10 301,-1-1-1,-2-1 0,-30 39 0,-30 48 1252,77-115-1642,1 0 0,-1 1 0,0-1 0,0 0 0,1 0 1,-1 1-1,1-1 0,-1 0 0,1 1 0,-1-1 1,1 1-1,0-1 0,0 1 0,0-1 0,-1 0 0,2 1 1,-1-1-1,0 1 0,0 1 0,1-2-18,0-1 0,-1 1 1,1-1-1,0 1 0,-1-1 0,1 1 0,0-1 0,0 0 0,-1 0 0,1 1 0,0-1 0,0 0 1,0 0-1,-1 0 0,1 0 0,0 0 0,0 0 0,0 0 0,-1 0 0,1 0 0,0 0 1,0-1-1,0 1 0,0-1 0,62-25-1416,-53 21 1184,21-9-893,41-14 0,-63 25 1123,0 0 0,0 1 1,0 0-1,0 1 0,0 0 0,0 0 0,1 1 1,-1 1-1,18 2 0,-26-3 34,0 0 1,0 1-1,0-1 0,0 0 0,0 1 1,0-1-1,0 1 0,0 0 1,-1-1-1,1 1 0,0 0 0,0-1 1,-1 1-1,1 0 0,0 0 1,-1 0-1,1 0 0,-1 0 0,1 0 1,-1-1-1,1 1 0,-1 0 1,0 0-1,1 0 0,-1 1 1,0-1-1,0 0 0,0 0 0,0 0 1,0 0-1,0 0 0,0 0 1,0 0-1,0 0 0,0 0 0,-1 1 1,0 2 125,0-1 1,0 1 0,0 0-1,0-1 1,-1 0-1,0 1 1,1-1-1,-1 0 1,-3 4 0,-10 8 326,0-2 0,-1 0 0,0 0 0,-1-2 0,0 0 0,-1-1 0,0 0 0,-1-2 0,0 0 0,0-1 0,-30 6 0,45-12-491,-1 0 0,1-1 1,-1 1-1,1-1 1,0 0-1,-1 0 1,-8-2-1,12 2-210,0-1-1,-1 0 1,1 1 0,0-1-1,0 0 1,0 1 0,0-1 0,0 0-1,0 0 1,0 0 0,0 0-1,0 0 1,1 0 0,-1 0-1,0 0 1,1-1 0,-1 1-1,1 0 1,-1 0 0,1-1-1,-1 1 1,1 0 0,0 0 0,0-1-1,0 1 1,0 0 0,-1-1-1,2-1 1,-2-23-7029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3.188"/>
    </inkml:context>
    <inkml:brush xml:id="br0">
      <inkml:brushProperty name="width" value="0.025" units="cm"/>
      <inkml:brushProperty name="height" value="0.025" units="cm"/>
    </inkml:brush>
  </inkml:definitions>
  <inkml:trace contextRef="#ctx0" brushRef="#br0">0 5 11499,'0'-5'11403,"1"19"-10763,2 7 321,-1 8 64,-1 3-416,-1 3-321,0-1-224,0-2 0,2-8-32,-1-2-32,2-8-512,0-6-866,2-6-1024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485"/>
    </inkml:context>
    <inkml:brush xml:id="br0">
      <inkml:brushProperty name="width" value="0.025" units="cm"/>
      <inkml:brushProperty name="height" value="0.025" units="cm"/>
    </inkml:brush>
  </inkml:definitions>
  <inkml:trace contextRef="#ctx0" brushRef="#br0">1 184 15150,'0'0'2467,"7"-9"-385,2-1-1739,1 1 0,-1 0 0,1 1 0,1 0 0,-1 0 0,1 1 0,1 1 0,-1 0 0,1 0 0,0 1 0,0 0 0,1 1 0,0 1 0,-1 0 0,27-2-1,-38 5-343,0 0 0,-1 1 0,1-1 0,0 0 0,0 0 0,0 1 0,0-1 0,-1 1 0,1-1 0,0 1 0,0-1 0,-1 1 0,1-1 0,0 1 0,-1 0 0,1-1 0,-1 1 0,1 0 0,-1 0 0,1-1 0,-1 1 0,1 0 0,-1 0 0,0 0 0,1 0 0,-1-1 0,0 1 0,0 0 0,0 0 0,1 0 0,-1 0-1,0 0 1,0 0 0,-1 0 0,1-1 0,0 1 0,0 0 0,0 0 0,0 0 0,-1 0 0,1 0 0,0 0 0,-1 0 0,-15 43 127,-17 9 20,25-42-108,0 0 1,1 1 0,1 0-1,-1 1 1,2-1-1,-6 19 1,11-31-33,0 1-1,0-1 1,0 0 0,0 0-1,-1 1 1,1-1 0,0 0-1,0 0 1,0 1 0,0-1-1,0 0 1,0 0 0,0 1-1,0-1 1,0 0 0,1 0-1,-1 0 1,0 1 0,0-1-1,0 0 1,0 0 0,0 1-1,0-1 1,0 0 0,1 0-1,-1 0 1,0 1 0,0-1 0,0 0-1,0 0 1,1 0 0,-1 0-1,0 1 1,0-1 0,0 0-1,1 0 1,-1 0 0,0 0-1,0 0 1,1 0 0,12-2 233,14-11 191,-2-5-356,0 0-1,-1-1 1,-1-2 0,-1 0 0,-1-2-1,-1 0 1,0-1 0,-2-1-1,23-42 1,-32 47-48,-17 31-68,-18 32 85,16-24 38,0 1 0,1 1 0,1 0 1,1 0-1,1 0 0,0 1 0,2 0 1,-3 36-1,7-57-63,0 0-1,0-1 1,0 1 0,0-1-1,0 1 1,1-1 0,-1 1 0,0 0-1,0-1 1,0 1 0,0-1-1,1 1 1,-1-1 0,0 1-1,0-1 1,1 1 0,-1-1 0,0 0-1,1 1 1,-1-1 0,1 1-1,-1-1 1,0 0 0,1 1 0,-1-1-1,1 0 1,-1 1 0,1-1-1,-1 0 1,1 0 0,1 1-1,20-5 424,19-20 276,-26 10-609,-1-1-1,0 0 0,-1 0 1,19-33-1,-26 38-105,0 0-1,-1 0 1,-1-1 0,0 1-1,0-1 1,-1 0 0,0 0-1,-1-1 1,0 1 0,0-12-1,-2 23-2,0 0 0,0 0-1,0-1 1,0 1-1,0 0 1,1 0 0,-1 0-1,0-1 1,0 1-1,0 0 1,0 0 0,0 0-1,0 0 1,0-1-1,0 1 1,0 0-1,0 0 1,0 0 0,0-1-1,0 1 1,0 0-1,0 0 1,0 0 0,0-1-1,-1 1 1,1 0-1,0 0 1,0 0 0,0 0-1,0-1 1,0 1-1,0 0 1,0 0 0,-1 0-1,1 0 1,0 0-1,0-1 1,0 1 0,0 0-1,-1 0 1,1 0-1,0 0 1,0 0 0,0 0-1,0 0 1,-1 0-1,1 0 1,0 0-1,0 0 1,-1 0 0,-7 10-105,-5 19-32,9-16 187,1-1 0,1 1-1,0-1 1,1 1-1,1 0 1,0-1-1,2 17 1,-2-26-30,0-1 0,1 1 0,0-1 0,-1 1 0,1-1 0,0 0 0,0 1-1,1-1 1,-1 0 0,0 0 0,1 1 0,-1-1 0,1 0 0,0 0 0,0-1 0,-1 1 0,4 2 0,-2-3-2,0 0-1,-1 0 0,1 0 1,0 0-1,0-1 0,0 1 1,0-1-1,0 0 1,0 0-1,0 0 0,0 0 1,0 0-1,0-1 0,0 1 1,0-1-1,0 0 1,0 0-1,4-1 0,2-3 65,0 1 1,0-1-1,-1-1 0,0 1 0,0-1 0,0-1 0,0 0 0,-1 0 0,0 0 0,-1-1 0,7-10 0,-5 7 8,0 0-1,-1-1 1,-1 0 0,0-1-1,0 1 1,-1-1-1,5-23 1,-10 6-237,0 30 139,0 0 0,-1 0 1,1 0-1,0 0 0,-1 0 0,1 0 1,0-1-1,-1 1 0,1 0 0,-1 0 0,1 0 1,0 0-1,-1 0 0,1 1 0,0-1 1,-1 0-1,1 0 0,-1 0 0,1 0 1,0 0-1,-1 0 0,1 0 0,0 1 0,-1-1 1,1 0-1,0 0 0,0 1 0,-1-1 1,1 0-1,0 0 0,-1 1 0,1-1 1,0 0-1,0 1 0,0-1 0,-1 1 1,-31 44-449,15-19 486,10-15 68,-1 1 0,1-1 1,1 1-1,0 1 0,0-1 0,2 1 0,-6 20 0,10-33-95,0 1 0,0-1 0,0 1 0,0 0 0,0-1 0,0 1 0,1-1 0,-1 1 0,0 0 0,0-1 0,0 1 0,1-1 0,-1 1 0,0-1 0,1 1-1,-1-1 1,0 1 0,1-1 0,-1 1 0,1-1 0,-1 0 0,1 1 0,-1-1 0,1 0 0,-1 1 0,1-1 0,-1 0 0,1 0 0,-1 1 0,1-1 0,-1 0 0,1 0 0,0 0 0,-1 0 0,1 0 0,-1 0-1,1 0 1,0 0 0,-1 0 0,1 0 0,-1 0 0,1 0 0,0 0 0,-1 0 0,1-1 0,-1 1 0,1 0 0,-1 0 0,1-1 0,-1 1 0,1 0 0,-1-1 0,1 1 0,34-17 15,-11-1-134,0-1 1,-2-2-1,0 0 0,-2-1 1,0-1-1,27-42 0,-56 80 168,0 1-1,1 0 1,0 0-1,1 1 1,1 0-1,1 0 1,1 0-1,0 1 0,1-1 1,-1 27-1,4-43-46,1 1-1,-1-1 1,1 0-1,-1 0 1,1 0-1,-1 1 1,1-1-1,0 0 1,0 0-1,0 0 1,-1 0-1,1 0 0,0 0 1,0-1-1,0 1 1,0 0-1,0 0 1,1-1-1,-1 1 1,0 0-1,0-1 1,0 1-1,1-1 1,-1 0-1,0 1 0,0-1 1,1 0-1,-1 0 1,0 0-1,1 0 1,-1 0-1,0 0 1,1 0-1,-1 0 1,0 0-1,2-1 1,5 0 15,-1 0 1,1 0-1,-1 0 1,1-1-1,7-3 1,-3-1-58,0 0 0,0-1 0,-1 0 1,1-1-1,-2-1 0,17-15 0,-23 21-49,-1 1 0,0-1 0,0 0-1,-1-1 1,1 1 0,-1 0 0,1-1 0,-1 0 0,0 1 0,0-1 0,-1 0-1,1 0 1,-1 0 0,0 0 0,0 0 0,0 0 0,-1 0 0,1 0 0,-1-1-1,0 1 1,0 0 0,0 0 0,-1 0 0,0-1 0,-1-5 0,1 8-38,-1 0-1,1 0 1,-1 0 0,1 1 0,-1-1 0,0 0 0,0 1 0,1-1 0,-1 1 0,0 0 0,0-1 0,-1 1 0,1 0 0,0 0-1,0 0 1,0 1 0,-1-1 0,1 0 0,-5 0 0,-47-2-7683,50 3 6758,-17 0-7561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5:58.821"/>
    </inkml:context>
    <inkml:brush xml:id="br0">
      <inkml:brushProperty name="width" value="0.025" units="cm"/>
      <inkml:brushProperty name="height" value="0.025" units="cm"/>
    </inkml:brush>
  </inkml:definitions>
  <inkml:trace contextRef="#ctx0" brushRef="#br0">22 62 22453,'0'0'6855,"-22"-50"-6375,24 44-992,9 4-2499,-4-1-3748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164"/>
    </inkml:context>
    <inkml:brush xml:id="br0">
      <inkml:brushProperty name="width" value="0.025" units="cm"/>
      <inkml:brushProperty name="height" value="0.025" units="cm"/>
    </inkml:brush>
  </inkml:definitions>
  <inkml:trace contextRef="#ctx0" brushRef="#br0">192 146 16560,'0'0'6235,"-13"-5"-5082,5 2-1007,5 1-113,0 1-1,0-1 1,0 1-1,0 0 1,0 0-1,0 0 1,0 0 0,-1 1-1,1-1 1,0 1-1,0 0 1,-1 0-1,1 0 1,0 0 0,0 1-1,-1-1 1,1 1-1,0 0 1,0 0-1,0 0 1,0 0 0,0 0-1,0 1 1,0-1-1,-4 4 1,-1 2 114,0 1 0,1 0 0,-1 0 1,2 0-1,-1 1 0,1 0 0,1 0 0,-1 1 1,2 0-1,-1 0 0,1 0 0,1 0 0,-5 21 1,8-31-142,0 1 1,0 0-1,-1 0 0,1 0 1,0 0-1,0 0 1,0-1-1,0 1 1,0 0-1,0 0 1,1 0-1,-1 0 1,0 0-1,0-1 1,1 1-1,-1 0 1,0 0-1,1 0 1,-1-1-1,1 1 1,-1 0-1,1-1 1,-1 1-1,1 0 1,-1-1-1,1 1 0,0-1 1,-1 1-1,1-1 1,0 1-1,-1-1 1,1 1-1,1 0 1,1-1-1,0 0 0,-1 0 0,1 0 0,0 0 0,-1 0 0,1 0 0,0-1 0,-1 1 0,1-1 0,-1 0 0,4-1 0,6-2 22,0-2 1,-1 0-1,20-12 0,-2-5-86,0 0 1,34-38-1,-53 51 78,0-2 1,-1 1-1,-1-1 1,1 0-1,-2-1 1,0 0-1,-1 0 0,10-27 1,-14 14 287,-2 26-300,0-1 0,0 1 0,-1 0 0,1 0 0,0-1 1,0 1-1,0 0 0,0-1 0,-1 1 0,1 0 1,0 0-1,0-1 0,0 1 0,-1 0 0,1 0 1,0 0-1,0-1 0,-1 1 0,1 0 0,0 0 1,-1 0-1,1 0 0,0 0 0,-1-1 0,1 1 1,0 0-1,-1 0 0,1 0 0,0 0 0,0 0 0,-1 0 1,1 0-1,0 0 0,-1 0 0,0 0 0,-1 2 10,-1-1 0,1 0-1,-1 1 1,1-1-1,-1 1 1,1 0 0,0 0-1,0 0 1,0 0-1,0 0 1,0 0 0,1 1-1,-3 2 1,-15 26 127,1 0 0,2 1-1,1 1 1,1 1 0,2 0 0,-14 64 0,25-97-118,1 0-1,-1 1 1,1-1 0,0 0 0,0 0-1,-1 0 1,1 1 0,0-1-1,0 0 1,0 0 0,0 1-1,0-1 1,1 0 0,-1 0-1,0 0 1,0 1 0,1-1 0,-1 0-1,1 0 1,-1 0 0,1 0-1,0 0 1,-1 0 0,1 0-1,0 0 1,0 0 0,-1 0-1,1 0 1,0 0 0,0-1 0,0 1-1,0 0 1,0-1 0,2 2-1,-1-2 15,1 0 0,0 0-1,-1 0 1,1 0 0,0-1 0,-1 1-1,1-1 1,0 0 0,-1 1-1,1-1 1,-1 0 0,1-1-1,-1 1 1,0 0 0,4-3 0,11-8 28,-2 0 0,27-24 0,-37 30-95,1 0 0,0 0 0,-1-1 0,0 1 0,-1-1 0,0 0-1,0-1 1,0 1 0,3-11 0,-19 22-84,-3 8 199,-9 15-44,13-14 102,0 0-1,-1-1 0,-15 11 0,35-30-48,-6 5-79,-1 1 0,1-1 0,-1 1 0,1 0 0,0-1 0,0 1 0,0 0 0,-1 0 0,1 0 0,0 0 0,0 0 0,0 1 0,1-1 0,-1 1 0,0-1 0,0 1 0,0 0 0,4 0 0,-4-1-5,1 1 0,-1-1 0,0 1 0,0-1 0,1 0 0,-1 0 0,0 0 0,0 0 0,0-1 0,0 1 0,0 0 0,0-1 0,0 0 0,-1 1 0,1-1 0,0 0 0,1-2 0,20-17 113,-12 13-124,0-1-1,0 0 1,-1 0 0,0-1 0,-1 0 0,9-13 0,-13 16 24,0 1 0,-1-1 0,0 0 1,0 0-1,-1-1 0,0 1 0,0-1 1,-1 1-1,0-1 0,0 0 1,1-15-1,-5 27-32,1 0 1,0 0 0,-1 0-1,0-1 1,1 1-1,-2 0 1,-3 5-1,-3 6-13,-13 24 50,-16 33 81,36-67-107,0 0 0,0 0-1,1 0 1,-1 0 0,1 1 0,0-1-1,1 0 1,-1 1 0,1-1-1,0 0 1,1 9 0,0-13-6,0 0 0,0 0 0,1 1 0,-1-1 0,0 0 0,0 0 0,1 0 0,-1 0 0,1 0 0,-1-1 0,1 1 0,-1 0 0,1-1 0,-1 1 0,1-1 0,0 1 0,-1-1 0,1 0 0,0 0 0,-1 1 0,1-1 0,0 0 0,1-1 0,43-1 0,-41 0 0,0 0 0,0 0 0,0 0 0,0-1 0,-1 0 0,1 0 0,-1 0 0,1-1 0,-1 1 0,0-1 0,5-6 0,38-52 0,-39 51 0,1-2 0,2 0 0,0-1 0,-2-1 0,0 0 0,-1 0 0,0-1 0,11-32 0,-47 77 0,22-18 0,-51 88 0,52-89 0,1 1 0,0 0 0,0 0 0,1 0 0,0 0 0,1 0 0,-1 21 0,3-31-2,-1 0 0,2 0 0,-1 0 0,0 0 0,0 0 0,0 0 0,0 0 1,0-1-1,1 1 0,-1 0 0,0 0 0,1 0 0,-1 0 0,1-1 0,-1 1 0,1 0 0,-1 0 0,1-1 0,0 1 0,-1-1 0,1 1 1,0 0-1,-1-1 0,1 1 0,0-1 0,0 1 0,1 0 0,1-1-28,-1 1-1,1-1 1,-1 1 0,1-1 0,-1 0 0,1 0-1,0 0 1,-1 0 0,6-1 0,-2 0-244,0-1 0,1 0 0,-1 0 1,0 0-1,-1-1 0,1 1 0,9-7 1,6-15-4927,-3-6-2204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508"/>
    </inkml:context>
    <inkml:brush xml:id="br0">
      <inkml:brushProperty name="width" value="0.025" units="cm"/>
      <inkml:brushProperty name="height" value="0.025" units="cm"/>
    </inkml:brush>
  </inkml:definitions>
  <inkml:trace contextRef="#ctx0" brushRef="#br0">59 14 14350,'-23'-6'10345,"5"2"-8999,5 1 1056,9 3-961,6 0-2241,8 0-2564,0 0-4996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0.974"/>
    </inkml:context>
    <inkml:brush xml:id="br0">
      <inkml:brushProperty name="width" value="0.025" units="cm"/>
      <inkml:brushProperty name="height" value="0.025" units="cm"/>
    </inkml:brush>
  </inkml:definitions>
  <inkml:trace contextRef="#ctx0" brushRef="#br0">1 82 10570,'0'-11'3353,"4"-36"-54,1 27 47,0 24-698,2 24-1195,0 38-504,-5-29-820,3 0 1,0-1-1,3 0 0,19 58 1,-27-92-98,1 0-1,-1 0 1,1-1 0,0 1 0,0-1-1,0 1 1,0-1 0,0 1-1,0-1 1,0 1 0,0-1 0,0 0-1,1 1 1,-1-1 0,0 0 0,1 0-1,-1 0 1,1 0 0,0-1-1,-1 1 1,1 0 0,0-1 0,-1 1-1,3 0 1,-1-1 39,0 0 1,-1-1-1,1 1 1,-1-1-1,1 0 1,-1 0-1,1 0 0,-1 0 1,0 0-1,1 0 1,-1 0-1,0-1 0,0 1 1,4-4-1,6-7 251,0-1-1,-1 0 1,18-27 0,-26 37-340,34-52 250,-2-1-1,40-87 0,-74 139 412,3-7-3517,-4 11 2620,0 0-1,0-1 0,0 1 1,0 0-1,-1 0 1,1 0-1,0-1 1,0 1-1,0 0 1,0 0-1,0-1 0,0 1 1,0 0-1,-1 0 1,1 0-1,0 0 1,0-1-1,0 1 1,0 0-1,-1 0 0,1 0 1,0 0-1,0 0 1,0-1-1,-1 1 1,1 0-1,0 0 1,0 0-1,0 0 1,-1 0-1,1 0 0,0 0 1,0 0-1,-1 0 1,1 0-1,0 0 1,0 0-1,-1 0 1,1 0-1,0 0 0,-12 0-9546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303"/>
    </inkml:context>
    <inkml:brush xml:id="br0">
      <inkml:brushProperty name="width" value="0.025" units="cm"/>
      <inkml:brushProperty name="height" value="0.025" units="cm"/>
    </inkml:brush>
  </inkml:definitions>
  <inkml:trace contextRef="#ctx0" brushRef="#br0">4 0 17905,'0'0'1249,"-4"50"449,4-28 288,14-2-1122,6-2-543,5-4-193,4-5-384,7-2-1826,4-7-801,1 0-833,-3-14-2081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1.787"/>
    </inkml:context>
    <inkml:brush xml:id="br0">
      <inkml:brushProperty name="width" value="0.025" units="cm"/>
      <inkml:brushProperty name="height" value="0.025" units="cm"/>
    </inkml:brush>
  </inkml:definitions>
  <inkml:trace contextRef="#ctx0" brushRef="#br0">161 8 15503,'0'0'1420,"-13"2"352,6-1-1550,0 0 1,1 1-1,-1 0 0,0 0 1,1 1-1,-1-1 0,1 1 1,0 1-1,0-1 0,0 1 1,0 0-1,1 0 0,-1 1 1,1 0-1,0 0 0,-8 11 1,9-10 14,-1 1 0,1 0 0,0 0 0,1 1 0,-1-1 0,2 1 0,-1-1 1,1 1-1,0 0 0,1 0 0,-2 13 0,3-21-228,0 0 0,0 1 0,0-1 1,0 1-1,0-1 0,1 1 0,-1-1 0,0 0 1,0 1-1,0-1 0,0 1 0,0-1 0,1 0 0,-1 1 1,0-1-1,0 0 0,0 1 0,1-1 0,-1 0 1,0 1-1,1-1 0,-1 0 0,0 1 0,1-1 0,-1 0 1,0 0-1,1 1 0,-1-1 0,1 0 0,-1 0 1,0 0-1,1 0 0,-1 0 0,1 0 0,0 1 0,20-5 169,17-16 51,-24 7-518,-1 1 0,-1-1 1,0-1-1,-1-1 0,12-18 1,7-10-4760,-32 97 3639,-6-11 1451,-2 28-341,22-74-1905,-6-2 1568,-1-1 1,0 0 0,-1 0 0,1-1-1,-1 1 1,0-1 0,-1 0 0,5-12 0,20-69-2757,-20 58 5502,-8 47 7014,-6 73-6701,-21 61-244,-10 72 1616,38-215-3590,6-28-222,13-57-462,-11 42 76,7-29-330,-7 26 968,1 1 1,2-1-1,31-65 0,-42 100-206,0 0 1,0 1-1,1-1 1,-1 1-1,1-1 0,0 1 1,0 0-1,0-1 1,0 1-1,0 0 1,0 0-1,0 1 1,1-1-1,-1 0 1,1 1-1,-1-1 1,1 1-1,0 0 0,-1 0 1,1 0-1,0 0 1,0 1-1,0-1 1,0 1-1,0-1 1,3 1-1,-5 0-30,-1 1 1,1-1-1,-1 0 0,0 0 1,1 1-1,-1-1 0,1 0 1,-1 0-1,1 1 0,-1-1 1,0 1-1,1-1 0,-1 0 1,0 1-1,1-1 0,-1 1 1,0-1-1,0 1 0,1-1 1,-1 1-1,0-1 0,0 1 1,0-1-1,0 1 0,1-1 1,-1 1-1,0-1 0,0 1 1,0-1-1,0 1 0,0-1 1,-1 1-1,1-1 0,0 1 1,0-1-1,0 1 0,0-1 1,-1 2-1,-8 23 102,-2-11 133,-1 0 0,-1 0-1,0-2 1,0 0 0,-1 0 0,0-1 0,-1-1-1,-1 0 1,-31 14 0,43-26-3490,7-8 916,10-8-2346,4 0-2280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181"/>
    </inkml:context>
    <inkml:brush xml:id="br0">
      <inkml:brushProperty name="width" value="0.025" units="cm"/>
      <inkml:brushProperty name="height" value="0.025" units="cm"/>
    </inkml:brush>
  </inkml:definitions>
  <inkml:trace contextRef="#ctx0" brushRef="#br0">25 1 15022,'0'0'5477,"-14"60"-4099,7-30-481,4-3-513,2-3-288,1-4-448,0-11-865,13-8-545,7-1-64,-1-21-672,4-7-1314,-2-9-1088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2.743"/>
    </inkml:context>
    <inkml:brush xml:id="br0">
      <inkml:brushProperty name="width" value="0.025" units="cm"/>
      <inkml:brushProperty name="height" value="0.025" units="cm"/>
    </inkml:brush>
  </inkml:definitions>
  <inkml:trace contextRef="#ctx0" brushRef="#br0">73 132 5637,'2'-13'4858,"1"-3"-3421,4-50 3532,-11 71-890,-15 39-3038,4 2-441,2 1-1,2 1 1,2-1 0,3 1-1,-1 95 1,10-135-546,3-15 36,5-16 11,-5-5-95,-2 1-1,0-2 0,-2 1 1,-1 0-1,-5-51 1,4 80 5,0 0-35,-1 0 0,1 1 0,0-1 0,-1 1 0,1-1 0,0 0 0,0 1 0,0-1 0,0 1 0,1-1 0,-1 1-1,0-1 1,1 1 0,-1-1 0,0 0 0,1 1 0,0-1 0,-1 0 0,1 0 0,0 1 0,0-1 0,-1 0 0,1 0 0,0 0 0,2 2 0,4 2-456,0 0 1,1 0-1,-1-1 1,1 0-1,0 0 1,0-1 0,1 0-1,-1-1 1,0 1-1,1-2 1,0 1-1,16 0 1,-18-2 333,-1 1 1,0-1-1,1 0 0,-1-1 1,1 0-1,-1 0 0,0 0 1,0-1-1,0 0 0,0 0 1,0 0-1,0-1 0,0 0 0,-1 0 1,1 0-1,-1-1 0,0 0 1,5-5-1,-9 8 226,0 0 0,0 1 1,0-1-1,0-1 0,0 1 0,-1 0 0,1 0 0,0 0 0,-1 0 1,1 0-1,-1-1 0,1 1 0,-1 0 0,0 0 0,0-1 1,1 1-1,-1-2 0,0 3-18,-1 0 0,1-1 1,0 1-1,0-1 0,-1 1 0,1-1 1,0 1-1,-1 0 0,1-1 1,0 1-1,-1 0 0,1-1 0,0 1 1,-1 0-1,1 0 0,-1-1 0,1 1 1,-1 0-1,1 0 0,-1 0 0,1 0 1,-1-1-1,1 1 0,-1 0 0,1 0 1,-1 0-1,1 0 0,-1 0 1,-2 0 79,-1 1 0,1-1 0,0 0 1,0 1-1,0 0 0,0 0 1,0 0-1,0 0 0,0 0 0,1 0 1,-1 1-1,-4 2 0,-2 4 69,1 0 0,0 0-1,1 0 1,0 1 0,0 0-1,0 1 1,1-1 0,1 1-1,0 0 1,0 1 0,1-1-1,0 1 1,1 0 0,-3 16 0,6-26-200,0-1 0,0 1 0,0-1 0,0 1 0,0-1 0,0 1 0,0-1 0,0 1 0,0-1 0,0 1 0,0-1 0,1 0 0,-1 1 0,0-1 0,0 1 1,0-1-1,1 1 0,-1-1 0,0 0 0,1 1 0,-1-1 0,0 0 0,1 1 0,-1-1 0,0 0 0,1 1 0,-1-1 0,1 0 0,-1 0 0,0 0 0,1 1 0,-1-1 1,1 0-1,-1 0 0,1 0 0,-1 0 0,1 0 0,-1 0 0,1 0 0,-1 0 0,1 0 0,-1 0 0,0 0 0,1 0 0,-1 0 0,1 0 0,-1 0 0,1 0 1,-1-1-1,1 1 0,-1 0 0,0 0 0,1-1 0,-1 1 0,1 0 0,-1 0 0,0-1 0,1 1 0,-1 0 0,1-1 0,27-19 131,-12 2-93,-1 0-1,-1 0 0,20-37 1,-19 30-133,28-35 1,-36 59-731,-4 11 558,-1 17 317,-2-24-120,1 8 86,0-1-1,0 1 0,1-1 0,0 0 1,1 1-1,1-1 0,-1 0 0,7 11 0,-9-19 21,0 0 0,1 1 0,-1-1 0,0 0 0,1 0 0,0-1 0,-1 1 0,1 0 0,0 0 0,0-1 0,0 1 0,0-1 0,0 0 0,0 1 0,1-1 0,-1 0 0,0 0 0,1-1 0,-1 1 0,1 0 0,-1-1 0,0 0 0,1 1 0,-1-1 0,1 0 0,-1 0 0,1 0 0,-1-1 0,1 1 0,-1 0 0,1-1 0,-1 0 0,0 0 0,1 1 0,-1-1 0,0-1 0,1 1-1,-1 0 1,0 0 0,3-4 0,7-3 158,-1-1-1,0 0 0,-1-1 0,0 0 0,-1-1 0,0 0 0,0-1 1,6-12-1,-2 4-150,-2-1 0,-1-1 1,-1 0-1,7-23 0,-13 34-108,-1 0 0,0 0 0,0 0 0,-1 0 0,-1-22-1,0 31 28,0 0 0,0 1-1,0-1 1,0 1-1,0-1 1,-1 1 0,1-1-1,0 1 1,-1-1-1,1 1 1,-1-1-1,1 1 1,-1-1 0,0 1-1,1 0 1,-1-1-1,0 1 1,0 0 0,0 0-1,0 0 1,0-1-1,-1 1 1,1 0-1,0 1 1,0-1 0,-1 0-1,1 0 1,0 0-1,-1 1 1,1-1-1,-1 1 1,1-1 0,-1 1-1,1-1 1,-1 1-1,1 0 1,-1 0 0,1 0-1,-1 0 1,1 0-1,-1 0 1,0 0-1,1 1 1,-1-1 0,1 0-1,-1 1 1,1-1-1,0 1 1,-1 0 0,1-1-1,-1 1 1,-1 2-1,-4 1 82,1 1 0,0-1 0,-1 1 0,2 1 0,-1 0-1,1-1 1,0 1 0,0 1 0,0-1 0,1 1-1,0 0 1,-4 9 0,0 1 288,1-1-1,1 2 1,0-1-1,-4 26 1,8-34-163,1 0 0,0 0 0,0 1 0,1-1 0,0 1 0,1-1 0,2 15 0,-2-21-169,0 0 1,0 0 0,0 0-1,1 0 1,-1 0-1,1 0 1,0 0 0,0-1-1,0 1 1,0-1 0,0 1-1,0-1 1,1 0 0,-1 0-1,1 0 1,-1 0-1,1 0 1,0-1 0,0 1-1,0-1 1,0 0 0,0 0-1,0 0 1,6 1 0,54 6-1260,-21-13-2531,-9-8-2664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3.740"/>
    </inkml:context>
    <inkml:brush xml:id="br0">
      <inkml:brushProperty name="width" value="0.025" units="cm"/>
      <inkml:brushProperty name="height" value="0.025" units="cm"/>
    </inkml:brush>
  </inkml:definitions>
  <inkml:trace contextRef="#ctx0" brushRef="#br0">2 140 14958,'-1'2'291,"1"-1"0,0 1 0,0-1 0,0 1 0,0 0 0,0-1 0,0 1 0,0-1 0,0 1 0,0 0 0,1-1 0,-1 1 0,1-1 0,-1 1 0,1-1-1,0 1 1,-1-1 0,1 0 0,0 1 0,0-1 0,0 0 0,0 1 0,2 0 0,-1 0-65,1 0-1,-1-1 0,1 1 1,0-1-1,0 0 1,-1 0-1,1 0 0,0 0 1,0-1-1,0 1 1,6 0-1,-1-1-30,1 0 1,0 0-1,-1-1 0,1 0 0,-1-1 1,0 0-1,1 0 0,11-5 1,-13 4-41,-1 0 1,0 0 0,0 0 0,0-1 0,-1 0-1,1 0 1,-1-1 0,0 1 0,0-1-1,-1 0 1,1-1 0,-1 1 0,0-1 0,0 1-1,-1-1 1,0-1 0,0 1 0,0 0 0,-1-1-1,0 1 1,2-14 0,-4 18-141,0 0 0,0 1-1,0-1 1,-1 0 0,1 1 0,0-1 0,-1 1 0,0-1 0,1 0-1,-1 1 1,0-1 0,0 1 0,0-1 0,0 1 0,0 0-1,0-1 1,0 1 0,0 0 0,0 0 0,-1 0 0,1 0 0,-3-1-1,0-1-33,-1 1 0,1 0 1,-1 0-1,0 0 0,0 1 0,0-1 0,-9 0 0,6 1-153,0 0 1,1 1-1,-1 0 1,0 0-1,0 0 0,0 1 1,1 1-1,-1-1 0,1 1 1,-13 5-1,17-5 151,0 0-1,0 0 0,0 1 1,0-1-1,0 1 0,1 0 1,-1 0-1,1 0 0,0 0 1,0 0-1,0 1 0,0-1 1,0 0-1,1 1 0,0 0 1,-1-1-1,1 1 0,0 0 1,1 0-1,-1-1 0,1 1 1,0 0-1,0 0 0,0 4 1,1-5 23,-1 0 1,0 0 0,1 0 0,0 0-1,0-1 1,0 1 0,0 0 0,0 0-1,0-1 1,1 1 0,0-1 0,-1 1-1,1-1 1,0 0 0,0 0 0,0 0-1,0 0 1,0 0 0,1 0 0,-1 0-1,1-1 1,-1 1 0,1-1 0,-1 0-1,1 0 1,0 0 0,0 0 0,-1 0-1,1 0 1,0-1 0,6 1 0,1-1-104,1 0 1,-1 0 0,0-1-1,1 0 1,-1-1 0,0-1 0,0 1-1,0-1 1,0-1 0,0 0-1,-1-1 1,1 1 0,11-9 0,-21 45-1390,-3-17 1454,1-6 37,0 0 1,1 0 0,0 1 0,0-1 0,1 0 0,0 1 0,3 15 0,-3-24 2,1 0 0,-1 0 0,1 0 0,0 0 0,0 0 0,-1 0 0,1 0 0,0 0 1,0 0-1,0 0 0,0 0 0,0 0 0,0 0 0,0-1 0,0 1 0,1 0 0,-1-1 0,0 1 0,0-1 1,0 0-1,1 1 0,-1-1 0,0 0 0,1 0 0,-1 1 0,0-1 0,1 0 0,-1 0 0,0-1 0,1 1 1,1 0-1,2-1 26,0 0 0,-1 0 1,1 0-1,0 0 0,-1-1 1,1 0-1,6-3 0,-1-2 4,-1-1 0,0 0 0,0 0-1,-1-1 1,13-16 0,-14 15 216,1 1 0,0 0 0,0 0 0,1 1 0,14-10 0,-23 18-238,1 0 0,-1 0 0,1-1 0,-1 1 0,1 0 0,0 0 0,-1 0 0,1 0 0,-1 0 0,1 0 0,-1 1 0,1-1 0,-1 0 0,1 0 0,0 0 0,-1 0 0,1 1-1,-1-1 1,1 0 0,-1 1 0,0-1 0,1 0 0,-1 1 0,1-1 0,-1 0 0,1 1 0,-1-1 0,0 1 0,1-1 0,-1 1 0,0-1 0,0 1 0,1-1 0,-1 1 0,0-1 0,0 1-1,0-1 1,0 1 0,1-1 0,-1 1 0,0 0 0,0 0 0,9 37 472,-4-18-345,-4-18-128,-1 0-1,1-1 1,-1 1-1,1 0 1,0 0-1,0-1 0,0 1 1,0-1-1,0 1 1,0-1-1,1 1 0,-1-1 1,0 0-1,1 1 1,-1-1-1,1 0 1,0 0-1,-1 0 0,1 0 1,0 0-1,-1-1 1,1 1-1,0 0 0,0-1 1,0 1-1,-1-1 1,1 0-1,0 0 1,0 1-1,0-1 0,0 0 1,0-1-1,0 1 1,0 0-1,-1-1 0,1 1 1,0-1-1,0 1 1,0-1-1,-1 0 1,1 0-1,0 1 0,1-3 1,10-5 113,-1 0 1,0-1-1,0 0 0,15-16 1,-12 11-165,8 0-890,-23 14 973,1 0 0,-1 0-1,1 0 1,-1 0-1,1 0 1,-1 0 0,1 0-1,-1 0 1,0 0-1,1 1 1,-1-1 0,1 0-1,-1 0 1,0 0-1,1 1 1,-1-1 0,1 0-1,-1 0 1,0 1-1,1-1 1,-1 0 0,0 1-1,1-1 1,-1 0-1,0 1 1,0-1 0,1 1-1,-1-1 1,0 0-1,0 1 1,4 25-645,-5-5-4055,0-2-4669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639"/>
    </inkml:context>
    <inkml:brush xml:id="br0">
      <inkml:brushProperty name="width" value="0.025" units="cm"/>
      <inkml:brushProperty name="height" value="0.025" units="cm"/>
    </inkml:brush>
  </inkml:definitions>
  <inkml:trace contextRef="#ctx0" brushRef="#br0">10 23 5125,'-5'2'8232,"1"1"-5254,3-1-479,1 0-289,0 0-801,0-1-63,10-1 31,3 0-64,5 0-320,0 0-416,4 0-385,-3-3-160,2-4-96,-3 3-1218,0-1-1408,-3-2-2083,0-1-1825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069"/>
    </inkml:context>
    <inkml:brush xml:id="br0">
      <inkml:brushProperty name="width" value="0.025" units="cm"/>
      <inkml:brushProperty name="height" value="0.025" units="cm"/>
    </inkml:brush>
  </inkml:definitions>
  <inkml:trace contextRef="#ctx0" brushRef="#br0">0 1 15887,'0'0'4933,"51"5"-6695,-25 0-2018,-1-4-2562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447"/>
    </inkml:context>
    <inkml:brush xml:id="br0">
      <inkml:brushProperty name="width" value="0.025" units="cm"/>
      <inkml:brushProperty name="height" value="0.025" units="cm"/>
    </inkml:brush>
  </inkml:definitions>
  <inkml:trace contextRef="#ctx0" brushRef="#br0">19 14 15535,'0'0'5824,"-3"13"-3742,-12 275 4244,15-283-6205,0 1 1,1 0-1,-1-1 1,2 0-1,-1 1 1,0-1-1,5 11 1,-5-15-97,-1 0 1,1 0-1,-1 0 1,1 0-1,-1 0 0,1 0 1,0 0-1,0 0 0,0-1 1,-1 1-1,1 0 1,0 0-1,0-1 0,0 1 1,0 0-1,0-1 0,0 1 1,1-1-1,-1 1 0,0-1 1,0 0-1,0 1 1,0-1-1,0 0 0,1 0 1,-1 0-1,0 0 0,0 0 1,0 0-1,1 0 1,-1 0-1,0-1 0,0 1 1,0 0-1,0-1 0,0 1 1,0-1-1,0 1 1,1-1-1,-1 1 0,0-1 1,-1 0-1,1 0 0,2-1 1,3-3 34,1-1 0,-1-1 0,0 1 0,0-1 0,-1 0 0,0 0 0,0 0 0,6-15 1,29-73 261,-30 69-299,14-50-70,-17 50-37,2 1 0,12-29 0,-18 94-9723,-5-23 1944</inkml:trace>
  <inkml:trace contextRef="#ctx0" brushRef="#br0" timeOffset="1">131 266 16560,'0'0'2466,"-2"64"128,2-35-896,7 0-993,8-6-289,6-5-320,5-9-1121,6-7-1761,3-2-514,-2-15-1664,3-8-674,-6-6-511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4.931"/>
    </inkml:context>
    <inkml:brush xml:id="br0">
      <inkml:brushProperty name="width" value="0.025" units="cm"/>
      <inkml:brushProperty name="height" value="0.025" units="cm"/>
    </inkml:brush>
  </inkml:definitions>
  <inkml:trace contextRef="#ctx0" brushRef="#br0">208 6 12940,'0'0'8280,"-10"-2"-6481,7 1-1713,-1 0 0,1 1 0,0-1 0,-1 1 0,1-1 0,-1 1-1,1 1 1,-1-1 0,1 0 0,-1 1 0,1-1 0,0 1 0,-1 0 0,-3 2 0,0 1 9,1 0 0,0 0 0,0 0 0,0 1 1,0 0-1,0 0 0,-6 8 0,2-1-18,-41 48 1389,48-55-1279,-1-1-1,1 1 1,1 0 0,-1 0 0,1 0 0,0 0 0,0 0 0,0 1-1,1-1 1,0 1 0,-1 7 0,2-12-180,1 0-1,-1-1 1,0 1-1,1 0 1,-1-1 0,0 1-1,1 0 1,-1-1-1,1 1 1,-1-1 0,1 1-1,-1-1 1,1 1 0,-1-1-1,1 1 1,0-1-1,-1 1 1,1-1 0,0 0-1,-1 0 1,1 1-1,0-1 1,-1 0 0,1 0-1,0 0 1,0 1 0,-1-1-1,1 0 1,0 0-1,0 0 1,-1 0 0,1-1-1,0 1 1,0 0-1,-1 0 1,1 0 0,0-1-1,-1 1 1,1 0 0,0 0-1,1-2 1,33-11 105,57-48-196,-69 44 41,0 1 0,1 1 0,1 1 0,26-11 0,-50 25 43,-1-1-1,0 1 1,1 0 0,-1 0 0,0-1 0,1 1 0,-1 0 0,1 0 0,-1 0 0,0 0-1,1 0 1,-1 0 0,1 0 0,-1 0 0,1 0 0,-1 0 0,0 0 0,1 0-1,-1 0 1,1 0 0,-1 0 0,1 0 0,-1 0 0,0 1 0,1-1 0,-1 0-1,0 0 1,1 1 0,-1-1 0,1 0 0,-1 0 0,0 1 0,0-1 0,1 0 0,-1 1-1,0-1 1,0 0 0,1 1 0,-2 21-10,-19 31-4,17-47 16,-2 4 6,3-6 11,0 0-1,0 0 0,0 0 0,0 0 1,1 1-1,-1-1 0,1 0 0,0 1 1,0-1-1,1 1 0,0-1 0,0 9 1,0-13-13,1 1 0,0-1 0,0 0 0,-1 1 0,1-1 0,0 0 0,0 1 1,0-1-1,-1 0 0,1 0 0,0 0 0,0 0 0,0 0 0,-1 0 0,1 0 1,0 0-1,0 0 0,0 0 0,0 0 0,-1-1 0,1 1 0,0 0 0,0 0 1,-1-1-1,1 1 0,1-1 0,21-11 138,29-30-97,11-9-718,-57 47 600,-1 1 0,1 0 0,-1 0 0,1 0 0,0 0 0,0 1 0,0 0 0,0 1 0,9-2 0,-14 3 76,0 0-1,-1 1 1,1-1 0,0 0 0,0 1 0,-1-1 0,1 1 0,-1-1 0,1 1-1,0 0 1,-1-1 0,1 1 0,-1-1 0,1 1 0,-1 0 0,0 0 0,1-1 0,-1 1-1,0 0 1,1-1 0,-1 1 0,0 0 0,0 0 0,0 0 0,0-1 0,0 1 0,0 0-1,0 0 1,0 0 0,0-1 0,0 1 0,0 0 0,0 0 0,0 0 0,-1-1 0,1 1-1,0 0 1,-1 1 0,-8 36 607,8-37-587,-2 27 600,4-27-590,-1-1-1,0 1 0,0-1 1,0 0-1,0 1 1,1-1-1,-1 1 0,0-1 1,0 0-1,1 1 0,-1-1 1,0 0-1,0 1 1,1-1-1,-1 0 0,0 0 1,1 1-1,-1-1 0,1 0 1,-1 0-1,0 1 1,1-1-1,-1 0 0,1 0 1,-1 0-1,0 0 0,1 0 1,-1 0-1,1 0 1,-1 0-1,1 0 0,3-1 66,-1 0-1,1 0 1,-1 0 0,1-1-1,-1 1 1,0-1-1,0 0 1,0 0-1,0 0 1,0 0 0,3-4-1,8-7-19,43-34 15,-52 44-98,-1 0-1,0 1 1,1-1-1,-1 1 1,1 0-1,0 0 1,-1 0-1,1 1 1,0-1 0,0 1-1,7 0 1,-11 1-2,0 1 0,-1 0 1,1-1-1,0 1 0,0 0 1,0 0-1,-1 0 1,1 0-1,0 0 0,-1 0 1,1 0-1,-1 0 0,1 0 1,-1 0-1,1 0 1,-1 0-1,0 0 0,1 0 1,-1 0-1,0 0 0,0 1 1,0-1-1,0 0 0,0 0 1,0 0-1,0 0 1,-1 0-1,1 0 0,0 1 1,-1-1-1,0 1 0,-7 40 68,6-38-107,0 1 0,1 0-1,0 0 1,-1 0-1,2 0 1,-2 8 0,2-12 3,0-1 0,0 0 0,1 1 0,-1-1 0,0 1 0,0-1 0,0 0 0,0 1 0,0-1 0,0 0 0,0 1-1,1-1 1,-1 0 0,0 1 0,0-1 0,1 0 0,-1 0 0,0 1 0,0-1 0,1 0 0,-1 0 0,0 1 0,0-1 0,1 0 0,-1 0 0,0 0 0,1 1 0,-1-1 0,1 0 0,-1 0 0,0 0 0,1 0 0,22-9-2186,-6-3-1946,-1-1 1,27-26 0,-43 39 4133,29-29-7408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335"/>
    </inkml:context>
    <inkml:brush xml:id="br0">
      <inkml:brushProperty name="width" value="0.025" units="cm"/>
      <inkml:brushProperty name="height" value="0.025" units="cm"/>
    </inkml:brush>
  </inkml:definitions>
  <inkml:trace contextRef="#ctx0" brushRef="#br0">52 0 19891,'0'0'6128,"-3"9"-4302,-10 22-761,6-17-647,1 0 0,1 0-1,0 1 1,1-1 0,-4 31-1,8-44-421,0-1-1,1 1 1,-1 0-1,0-1 0,1 1 1,-1-1-1,1 1 0,-1-1 1,0 0-1,1 1 0,-1-1 1,1 1-1,0-1 1,-1 0-1,1 1 0,-1-1 1,1 0-1,0 0 0,-1 1 1,1-1-1,-1 0 1,1 0-1,0 0 0,-1 0 1,1 0-1,0 0 0,-1 0 1,1 0-1,0 0 0,-1 0 1,1 0-1,-1-1 1,1 1-1,0 0 0,0-1 1,27-7-598,-16-1 309,0-1 0,0 0 0,-2-1 0,11-11 1,-14 12 174,2 1 1,-1 1 0,1-1-1,0 2 1,0-1 0,1 1 0,15-8-1,-24 14 127,-1 1 0,1 0 1,-1 0-1,0 0 0,1 0 0,-1 0 0,0 0 0,1 0 0,-1 0 0,0 0 0,1 0 0,-1 0 0,0 0 0,1 1 0,-1-1 0,0 0 0,1 0 0,-1 0 0,0 0 0,1 1 0,-1-1 0,0 0 0,1 0 0,-1 0 0,0 1 0,0-1 0,1 0 1,-1 1-1,0-1 0,0 0 0,0 0 0,0 1 0,1-1 0,-1 0 0,0 1 0,0-1 0,0 0 0,0 1 0,0-1 0,0 1 0,0-1 0,0 0 0,0 1 0,0-1 0,0 0 0,0 1 0,0-1 0,0 0 0,0 1 0,0-1 0,0 0 1,0 1-1,-1-1 0,1 0 0,0 1 0,0-1 0,0 0 0,-1 1 0,1-1 0,0 0 0,-9 26 331,-4-1-100,10-20-83,0 1 0,0 0 0,0-1 0,0 1 0,1 0 0,0 0 0,0 1 0,1-1 0,-1 10 0,2-16-149,0 0 0,1 1 0,-1-1 0,0 0 0,1 0 0,-1 1 1,1-1-1,-1 0 0,0 0 0,1 1 0,-1-1 0,1 0 0,-1 0 1,1 0-1,-1 0 0,1 0 0,-1 0 0,1 0 0,-1 0 0,1 0 0,-1 0 1,0 0-1,1 0 0,-1 0 0,1 0 0,-1 0 0,1 0 0,-1-1 1,1 1-1,-1 0 0,0 0 0,1-1 0,17-5 23,-1-4-438,0 0 1,20-16 0,-27 18 179,0 0 1,0 1 0,0 0-1,1 1 1,0 0-1,1 1 1,-1 0 0,20-5-1,-31 10 222,1 0-1,-1 0 1,1 0-1,0 0 1,-1 0-1,1 0 1,-1 0-1,1 0 1,-1 0-1,1 0 1,0 0-1,-1 0 1,1 0 0,-1 1-1,1-1 1,-1 0-1,1 0 1,-1 1-1,1-1 1,-1 0-1,1 1 1,-1-1-1,1 0 1,-1 1-1,1-1 1,-1 0-1,0 1 1,1-1-1,-1 2 1,3 19 15,-18 36 186,8-35-195,7-21-67,0 0 0,0-1 0,-1 1 0,1 0 0,0 0 0,0 0 0,0 0 0,0 0 0,0-1 0,0 1-1,0 0 1,0 0 0,0 0 0,0 0 0,0 0 0,1-1 0,-1 1 0,0 0 0,1 0 0,-1 0 0,1-1 0,-1 1 0,1 0 0,-1-1 0,1 1 0,-1 0 0,1-1 0,-1 1 0,1-1 0,0 1 0,-1 0 0,1-1 0,0 0 0,0 1 0,1 0 0,0-1-435,0 0 1,0 0 0,0 0 0,0 0-1,0-1 1,0 1 0,0-1-1,0 1 1,0-1 0,0 1 0,0-1-1,0 0 1,0 0 0,2-2-1,18-14-6502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6:05.881"/>
    </inkml:context>
    <inkml:brush xml:id="br0">
      <inkml:brushProperty name="width" value="0.025" units="cm"/>
      <inkml:brushProperty name="height" value="0.025" units="cm"/>
    </inkml:brush>
  </inkml:definitions>
  <inkml:trace contextRef="#ctx0" brushRef="#br0">107 1 22133,'0'0'7207,"-4"4"-8515,3-2 1230,-9 9-134,10-10 209,-1-1 0,1 0 0,0 0-1,0 0 1,0 0 0,0 1-1,0-1 1,0 0 0,0 0 0,0 0-1,0 0 1,-1 0 0,1 0-1,0 1 1,0-1 0,0 0 0,0 0-1,0 0 1,-1 0 0,1 0-1,0 0 1,0 0 0,0 0 0,0 0-1,-1 0 1,1 0 0,0 0-1,0 0 1,0 0 0,0 0 0,-1 0-1,1 0 1,0 0 0,0 0-1,0 0 1,0 0 0,-1 0 0,1 0-1,0 0 1,0 0 0,0 0-1,0 0 1,0 0 0,-1-1 0,1 1-1,0 0 1,0 0 0,0 0-1,0 0 1,0 0 0,0 0 0,-1-1-1,1 1 1,0 0 0,0 0-1,0 0 1,0 0 0,0 0 0,0-1-1,0 1 1,0 0 0,0 0-1,0-1 13,-1 0-1,1 0 0,0 0 0,-1 0 1,1 0-1,0 0 0,-1 1 0,1-1 1,-1 0-1,1 0 0,-1 1 0,0-1 1,1 0-1,-1 1 0,0-1 0,1 0 1,-1 1-1,0-1 0,0 1 0,0 0 1,1-1-1,-1 1 0,0-1 0,0 1 1,0 0-1,0 0 0,0 0 0,0-1 1,0 1-1,1 0 0,-1 0 0,0 0 1,0 0-1,0 0 0,0 1 0,0-1 1,0 0-1,0 0 0,0 1 0,1-1 1,-1 0-1,0 1 0,-1 0 0,-1 0 77,0 0 0,1 0-1,-1 0 1,0 1-1,1-1 1,-1 1 0,1-1-1,-1 1 1,1 0-1,0 0 1,0 0 0,-3 4-1,2-1 2,1 0 0,0 0 0,0 0 0,0 0 0,1 0 0,0 0 0,0 0 0,0 0 0,1 0-1,-1 1 1,1-1 0,1 8 0,0-11-76,-1 1 0,1-1 0,0 0 0,-1 0 0,1 0 0,0 0 0,0 0 0,0 0 0,1-1 0,-1 1 0,0 0 0,1 0 0,-1-1 0,1 1 0,-1-1 0,1 1 0,0-1 0,0 0 0,0 0 0,-1 0 0,1 0 0,0 0-1,1 0 1,-1 0 0,0-1 0,0 1 0,0-1 0,0 1 0,0-1 0,0 0 0,3 0 0,5 0-70,0 0-1,0 0 1,0-1-1,-1 0 0,1-1 1,0 0-1,-1-1 1,19-7-1,-3-3-1255,43-26 1,-45 24 94,1 1 0,26-12 1,-78 66 3467,24-36-1955,0 0 0,0 0 0,0 0 0,1 1 1,0-1-1,-1 1 0,2 0 0,-1 0 0,1 0 0,0 0 0,0 1 0,0-1 0,-1 6 0,4-10-274,-1-1-1,0 1 0,0-1 0,0 1 0,1-1 1,-1 1-1,0-1 0,1 0 0,-1 1 0,0-1 1,1 1-1,-1-1 0,1 0 0,-1 0 0,1 1 1,-1-1-1,1 0 0,-1 1 0,0-1 0,1 0 0,-1 0 1,1 0-1,0 0 0,-1 0 0,1 1 0,-1-1 1,1 0-1,-1 0 0,1 0 0,-1 0 0,1-1 1,21 1 10,-19 0 7,13-3-422,-1-1 0,1 0 0,-1-1 0,0-1-1,0 0 1,0-1 0,24-16 0,32-14-765,-70 36 1190,0 1 0,-1 0 0,1-1 1,0 1-1,0-1 0,-1 1 0,1 0 0,0-1 0,0 1 1,0 0-1,0 0 0,0 0 0,0 0 0,-1 0 0,1 0 1,0 0-1,0 0 0,0 0 0,0 0 0,0 0 1,0 1-1,-1-1 0,1 0 0,0 1 0,0-1 0,0 0 1,-1 1-1,1-1 0,0 1 0,0-1 0,-1 1 0,1 0 1,-1-1-1,1 1 0,0 0 0,-1-1 0,1 1 0,-1 0 1,1 0-1,-1-1 0,0 1 0,1 0 0,-1 0 0,0 0 1,0 0-1,1 0 0,-1-1 0,0 1 0,0 0 1,0 0-1,0 0 0,0 0 0,0 0 0,0 0 0,-1 0 1,0 13 823,0-1 1,-1 1-1,-4 16 1,0 2 19,6-23-1774,1-1-2144,-2-2-3425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0.841"/>
    </inkml:context>
    <inkml:brush xml:id="br0">
      <inkml:brushProperty name="width" value="0.025" units="cm"/>
      <inkml:brushProperty name="height" value="0.025" units="cm"/>
    </inkml:brush>
  </inkml:definitions>
  <inkml:trace contextRef="#ctx0" brushRef="#br0">6807 300 10378,'-78'-45'184,"-1"4"-1,-2 4 1,-2 3 0,-1 4 0,-2 3 0,-119-20-1,59 27-284,-2 7 0,-210 7 0,-298 51-2874,348-19 1556,-704 25 2236,216-15 2161,571-18-2531,1 9 1,-304 78-1,367-61-268,2 8 1,2 6 0,-283 149 0,369-166-49,2 3 0,2 3 0,2 3 1,2 3-1,3 2 0,2 3 0,-51 67 0,78-84-98,2 1 0,2 1 0,2 2-1,2 1 1,-20 56 0,30-66-38,2 1 0,2 0 0,2 0 0,1 1 0,2 0 0,1 0 0,4 61 0,1-76-4,1-1 0,1 1 0,1-1 0,1 0-1,1-1 1,1 1 0,1-1 0,0-1 0,23 36 0,-13-30 1,1 0 0,1-2 0,1 0 0,1-1 0,1-1 1,32 22-1,9-1 22,3-4 0,0-2 1,3-3-1,147 48 1,504 104 61,18-61 45,-198-58 23,1072-8 0,-1153-84-205,-2-20 0,-2-21-1,494-136 1,-458 54-150,-415 119 93,-3-4 0,-1-3 0,-1-3 0,80-57 0,-132 81 58,-1-1 1,0-1-1,-1-1 1,-1-1-1,-1 0 0,0-1 1,19-33-1,-27 38 50,-2 0 0,0 0 0,-1-1 0,0 0 0,-1 0-1,-1-1 1,-1 1 0,0-1 0,-1 0 0,-1 0 0,0 0 0,-3-24-1,-2 16 13,0 1 0,-2-1-1,-1 1 1,-1 0 0,-1 1-1,-1 0 1,-1 0 0,-1 1-1,-1 1 1,0 0-1,-2 0 1,-1 2 0,0 0-1,-21-18 1,-9-6-18,-2 2 1,-2 3-1,-2 2 1,-83-44-1,37 29-448,-128-44-1,-113-21-2910,318 109 3029,-237-77-6102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2.849"/>
    </inkml:context>
    <inkml:brush xml:id="br0">
      <inkml:brushProperty name="width" value="0.025" units="cm"/>
      <inkml:brushProperty name="height" value="0.025" units="cm"/>
    </inkml:brush>
  </inkml:definitions>
  <inkml:trace contextRef="#ctx0" brushRef="#br0">51 1571 8872,'0'0'4981,"-9"2"-3321,-23 2-181,31-4-1449,1 0 0,0 0 0,-1 0 0,1 0 0,-1 0-1,1 0 1,0 0 0,-1 0 0,1-1 0,0 1 0,-1 0 0,1 0 0,0 0 0,-1-1-1,1 1 1,0 0 0,-1 0 0,1-1 0,0 1 0,0 0 0,-1 0 0,1-1 0,0 1-1,0 0 1,0-1 0,-1 1 0,1 0 0,0-1 0,0 1 0,0-1 0,0 1 0,0 0 0,0-1-1,0 1 1,0 0 0,0-1 0,0 1 0,0-1 0,0 1 0,0 0 0,0-1 0,0 1-1,0-1 1,0 1 0,0 0 0,0-1 0,1 1 0,-1 0 0,0-1 0,0 1 0,0 0-1,1-1 1,-1 1 0,0 0 0,0 0 0,1-1 0,0 0 54,5-9 56,1-1 1,1 1-1,0 1 0,0-1 0,1 1 0,16-12 0,2-3 107,598-499 850,-565 477-1083,1192-831-1536,-1232 867 1414,-12 12-953,-8 0 767,0-1 0,-1 0 0,1 0 0,-1 1 0,1-1 0,-1 0-1,0 0 1,1 0 0,-1 0 0,0 0 0,0 0 0,0 0 0,0 0 0,0 0-1,0 0 1,0 0 0,0-1 0,0 1 0,0 0 0,-3 0 0,-16 10-7954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3.736"/>
    </inkml:context>
    <inkml:brush xml:id="br0">
      <inkml:brushProperty name="width" value="0.025" units="cm"/>
      <inkml:brushProperty name="height" value="0.025" units="cm"/>
    </inkml:brush>
  </inkml:definitions>
  <inkml:trace contextRef="#ctx0" brushRef="#br0">13 1 20307,'0'0'1794,"-3"78"-1410,-1-38-192,1 1 1,1-1-161,2-3-32,0-6-96,0-3-769,0-5-1121,0-6-224,0-7-1249,0-3-1826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078"/>
    </inkml:context>
    <inkml:brush xml:id="br0">
      <inkml:brushProperty name="width" value="0.025" units="cm"/>
      <inkml:brushProperty name="height" value="0.025" units="cm"/>
    </inkml:brush>
  </inkml:definitions>
  <inkml:trace contextRef="#ctx0" brushRef="#br0">25 273 14798,'-4'-9'2354,"0"2"-1770,1-1 0,0 1 0,0-1 0,1 0-1,-2-10 1,3 15-405,1-1 0,0 1-1,0-1 1,0 1-1,0-1 1,0 1 0,1-1-1,-1 1 1,1-1 0,0 1-1,0-1 1,1 1 0,-1 0-1,1 0 1,-1 0 0,1 0-1,0 0 1,2-3-1,10-8-10,0 1 0,1 0 0,0 1-1,1 0 1,1 2 0,0 0 0,0 0-1,0 2 1,1 0 0,1 1 0,-1 1-1,1 1 1,0 0 0,0 2-1,1 0 1,-1 1 0,1 1 0,38 3-1,-55-2-179,0 1-1,-1 0 0,1-1 0,0 1 1,-1 0-1,1 0 0,-1 1 1,1-1-1,-1 0 0,0 1 0,1-1 1,-1 1-1,0 0 0,0 0 0,0 0 1,0 0-1,-1 0 0,1 0 0,0 1 1,-1-1-1,0 1 0,1-1 0,-1 1 1,0-1-1,0 1 0,-1-1 0,1 1 1,0 0-1,-1 0 0,0-1 1,1 1-1,-1 0 0,0 0 0,-1 0 1,1-1-1,-1 4 0,0 4 73,-1 0 0,0 0 0,-1 0 0,1 0 0,-2-1 1,0 0-1,0 1 0,-9 14 0,-6 1 684,-33 35 0,1-1-1207,50-56-743,7-13-13555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4.781"/>
    </inkml:context>
    <inkml:brush xml:id="br0">
      <inkml:brushProperty name="width" value="0.025" units="cm"/>
      <inkml:brushProperty name="height" value="0.025" units="cm"/>
    </inkml:brush>
  </inkml:definitions>
  <inkml:trace contextRef="#ctx0" brushRef="#br0">0 1 14606,'0'0'7506,"5"10"-6444,5 20-439,-1 1 1,-2 0-1,-1 0 1,3 64 0,-9-92-565,1 1 0,0-1 1,-1 1-1,1-1 1,0 1-1,1-1 0,-1 0 1,1 1-1,3 4 0,-5-8-30,0 1 0,0-1-1,0 0 1,1 0 0,-1 1-1,0-1 1,0 0 0,1 0-1,-1 1 1,0-1 0,0 0-1,1 0 1,-1 0 0,0 1-1,1-1 1,-1 0 0,0 0-1,1 0 1,-1 0 0,0 0-1,1 0 1,-1 0 0,0 0-1,1 0 1,-1 0 0,0 0-1,1 0 1,-1 0 0,0 0-1,1 0 1,-1 0 0,0 0-1,1 0 1,-1-1 0,10-20 824,-6 4-821,-1 0 0,0-1 0,-2 1 0,0-1 0,0 1 0,-2-1 0,0 0 0,-2 1 0,-4-19 0,27 40-1866,-1 0-1,33 1 0,-21-5-2062,-1 0-2183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4.999"/>
    </inkml:context>
    <inkml:brush xml:id="br0">
      <inkml:brushProperty name="width" value="0.025" units="cm"/>
      <inkml:brushProperty name="height" value="0.025" units="cm"/>
    </inkml:brush>
  </inkml:definitions>
  <inkml:trace contextRef="#ctx0" brushRef="#br0">79 54 18353,'0'0'7255,"-9"0"-6950,5 0-288,0 0 0,0 0 1,0 0-1,0 1 0,0 0 1,0-1-1,1 1 0,-1 1 1,0-1-1,-3 2 0,5-1 36,0-1 0,0 1 0,0-1-1,1 1 1,-1 0 0,1 0 0,-1-1-1,1 1 1,0 0 0,0 0 0,-1 0 0,1 1-1,1-1 1,-1 0 0,0 0 0,1 1-1,-1-1 1,1 0 0,-1 0 0,1 1 0,0-1-1,0 1 1,0 1 0,0-3-42,0-1 1,0 1-1,0-1 0,0 1 1,1-1-1,-1 1 0,0-1 0,0 1 1,0-1-1,0 1 0,0-1 1,1 1-1,-1-1 0,0 1 1,0-1-1,1 1 0,-1-1 1,0 0-1,1 1 0,-1-1 1,1 0-1,-1 1 0,0-1 1,1 0-1,-1 1 0,1-1 1,-1 0-1,1 0 0,-1 0 1,1 1-1,0-1 0,21-1 311,-18-1-271,1 1-1,-1-1 1,0 0-1,0 0 1,0 0 0,1 0-1,3-4 1,-4 2-10,0 1 0,-1-1-1,0 0 1,0 0 0,0-1 0,-1 1 0,1-1 0,-1 1-1,0-1 1,0 0 0,-1 0 0,1 1 0,-1-1 0,0 0 0,0 0-1,-1-1 1,0 1 0,0 0 0,-1-8 0,1 13-37,0-1 0,0 1 1,-1-1-1,1 1 0,0 0 1,-1-1-1,1 1 0,0 0 0,-1-1 1,1 1-1,-1 0 0,1-1 1,-1 1-1,1 0 0,-1 0 1,1 0-1,0-1 0,-1 1 0,1 0 1,-1 0-1,1 0 0,-1 0 1,1 0-1,-1 0 0,0 0 1,1 0-1,-1 0 0,1 0 1,-1 0-1,1 0 0,-1 1 0,1-1 1,0 0-1,-1 0 0,1 0 1,-1 1-1,1-1 0,-1 0 1,1 0-1,0 1 0,-1-1 0,1 0 1,-1 1-1,1 0 0,-18 15-69,9 19-640,14-22-2607,12-8-4229,-2-5 553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5.124"/>
    </inkml:context>
    <inkml:brush xml:id="br0">
      <inkml:brushProperty name="width" value="0.025" units="cm"/>
      <inkml:brushProperty name="height" value="0.025" units="cm"/>
    </inkml:brush>
  </inkml:definitions>
  <inkml:trace contextRef="#ctx0" brushRef="#br0">112 19 19699,'-10'4'1601,"0"0"-975,0 1 0,0 0-1,1 1 1,-1 0 0,-10 9-1,17-13-541,1 0-1,-1 0 0,1 0 1,0 0-1,0 1 1,-1-1-1,2 1 0,-1 0 1,0-1-1,0 1 1,1 0-1,0 0 0,-1 0 1,1 0-1,0 0 1,0 0-1,1 1 0,-1-1 1,1 0-1,0 0 0,-1 0 1,2 1-1,-1-1 1,0 0-1,0 0 0,2 6 1,0-6-81,-1-1 0,1-1 1,0 1-1,0 0 0,-1 0 0,1-1 1,0 1-1,0-1 0,0 1 1,1-1-1,-1 0 0,0 0 0,0 0 1,1 0-1,-1 0 0,1 0 1,-1-1-1,1 1 0,-1-1 0,1 0 1,-1 0-1,1 0 0,-1 0 0,3 0 1,6 0 66,0-1 0,0 0 0,-1 0 0,16-4 0,-19 2 101,0 1-1,0-1 0,0 0 1,-1-1-1,1 0 0,-1 0 1,0 0-1,0 0 0,0-1 1,7-8-1,-10 10-12,0-1 0,0 1 0,-1-1 1,1 0-1,-1 0 0,0 0 0,0 0 0,0 0 1,0 0-1,-1-1 0,0 1 0,0-1 0,0 1 1,0-1-1,-1 1 0,0-1 0,0 0 0,0-5 1,-1 8-181,1 0 1,-1 1-1,0-1 0,1 1 1,-1-1-1,0 1 1,0 0-1,0-1 1,0 1-1,0 0 1,0-1-1,0 1 1,0 0-1,-1 0 1,1 0-1,0 0 1,-1 0-1,1 1 1,-1-1-1,1 0 1,-1 0-1,1 1 1,-1-1-1,1 1 1,-1 0-1,0-1 1,1 1-1,-1 0 1,0 0-1,1 0 1,-1 0-1,0 0 1,1 0-1,-3 1 1,2-1-158,-1 1 0,1-1 0,0 0 0,-1 1 0,1-1 0,0 1 0,-1 0 0,1 0 0,0 0 0,0 0 0,0 0 0,0 0 0,0 1 1,0-1-1,0 1 0,0-1 0,0 1 0,1 0 0,-1-1 0,1 1 0,-1 0 0,1 0 0,0 0 0,-1 3 0,1-4-182,1 1 0,-1-1-1,1 0 1,-1 1 0,1-1 0,0 1-1,0-1 1,0 0 0,0 1-1,0-1 1,0 1 0,0-1 0,1 1-1,-1-1 1,0 0 0,1 1-1,-1-1 1,1 0 0,0 1 0,-1-1-1,1 0 1,0 0 0,0 0-1,0 0 1,-1 1 0,1-1 0,0 0-1,1-1 1,-1 1 0,0 0 0,0 0-1,0 0 1,3 1 0,13 3-4273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169"/>
    </inkml:context>
    <inkml:brush xml:id="br0">
      <inkml:brushProperty name="width" value="0.025" units="cm"/>
      <inkml:brushProperty name="height" value="0.025" units="cm"/>
    </inkml:brush>
  </inkml:definitions>
  <inkml:trace contextRef="#ctx0" brushRef="#br0">138 127 16496,'0'0'5840,"-9"0"-3988,4 1-1829,-1 0 0,1 0-1,-1 1 1,1-1 0,0 1-1,-1 0 1,1 0 0,0 1-1,0 0 1,0 0 0,1 0-1,-1 0 1,1 1 0,0 0 0,0-1-1,0 2 1,0-1 0,1 0-1,-1 1 1,1 0 0,0-1-1,1 1 1,-3 6 0,1-5-35,1 1 0,1-1 1,-1 1-1,1-1 0,0 1 0,0 0 1,1 0-1,0 0 0,0 11 0,1-17 8,0-1-1,0 1 1,0 0-1,1 0 0,-1 0 1,0-1-1,1 1 1,-1 0-1,0 0 1,1-1-1,-1 1 0,1 0 1,-1-1-1,1 1 1,0-1-1,-1 1 0,1-1 1,-1 1-1,1-1 1,0 1-1,0-1 1,-1 1-1,1-1 0,0 0 1,0 1-1,-1-1 1,1 0-1,0 0 1,0 0-1,0 1 0,-1-1 1,1 0-1,0 0 1,0 0-1,0-1 1,0 1-1,-1 0 0,1 0 1,0 0-1,0 0 1,0-1-1,0 1 1,38-15 702,-25 4-257,-1-1 1,0 0-1,-1-1 0,0 0 0,-1-1 0,-1-1 1,0 1-1,-1-2 0,0 1 0,-1-1 0,-1 0 1,-1-1-1,0 0 0,-1 0 0,-1 0 0,3-25 1,-10 59-611,-1 1 1,-1-1 0,-9 22 0,6-19 201,1 0 0,0 1 0,2 0 0,-4 29 0,9-49-33,0 1-1,0-1 1,0 1-1,0-1 0,0 0 1,0 1-1,0-1 1,0 0-1,1 1 1,-1-1-1,0 0 0,1 1 1,-1-1-1,1 0 1,0 0-1,-1 1 0,1-1 1,0 0-1,0 0 1,0 0-1,0 0 1,-1 0-1,1 0 0,1 0 1,-1 0-1,1 0 1,0 0 12,1 0 1,-1 0-1,1-1 0,0 1 1,-1-1-1,1 0 1,-1 1-1,1-1 1,-1 0-1,1-1 1,0 1-1,4-2 1,2 0 45,0-1 0,0 0 1,0 0-1,0-1 1,-1 0-1,15-10 1,16-30 23,-7 7-63,-29 70-852,-7-13 846,2-13-9,1-1 0,0 1 0,0 0 0,1-1 0,0 10 0,0-14-2,1-1 0,-1 0 0,0 0 0,0 1 0,1-1 1,-1 0-1,1 0 0,-1 0 0,1 1 0,0-1 0,-1 0 0,1 0 0,0 0 0,0 0 0,0 0 0,0 0 0,-1-1 0,1 1 0,1 0 0,-1 0 0,0-1 0,0 1 0,0 0 0,0-1 0,0 1 1,1-1-1,-1 0 0,0 1 0,0-1 0,1 0 0,-1 0 0,0 0 0,2 0 0,4 1 20,-1-1 0,0 0 0,1-1 1,-1 1-1,0-1 0,0 0 0,1-1 0,-1 0 0,0 0 0,0 0 1,-1-1-1,8-3 0,-1-2 69,0-1 0,0-1 1,17-17-1,6-7-18,-35 72-537,-2-23 654,0-8-347,1 1 0,0-1 1,0 1-1,1-1 0,1 14 0,-1-20 13,0 1-1,1 0 1,-1-1 0,1 1-1,-1-1 1,1 1-1,0-1 1,0 1 0,-1-1-1,1 1 1,0-1 0,0 0-1,1 0 1,-1 1-1,0-1 1,0 0 0,1 0-1,-1 0 1,0 0 0,1 0-1,-1-1 1,1 1-1,-1 0 1,1-1 0,-1 1-1,1-1 1,0 1 0,-1-1-1,1 0 1,-1 0 0,3 1-1,2-1-279,-1 0 0,1 1 1,0-2-1,-1 1 0,1-1 0,-1 0 0,1 0 0,-1 0 1,0-1-1,1 0 0,-1 0 0,0 0 0,0 0 1,0-1-1,0 0 0,5-4 0,-4 1 80,1-1-1,-1 1 1,0-1 0,-1 0-1,1 0 1,-1-1-1,-1 0 1,0 0 0,5-11-1,-2 0 416,0 0 1,-2 0-1,5-31 0,-2-50 3908,-8 100-3961,0 0-1,0 0 1,0 0-1,-1-1 1,1 1-1,0 0 1,0 0-1,0 0 1,0 0-1,-1 0 0,1 0 1,0 0-1,0 0 1,0 0-1,0 0 1,-1 0-1,1 0 1,0 0-1,0 0 1,0 0-1,-1 0 0,1 0 1,0 0-1,0 0 1,0 0-1,0 0 1,-1 0-1,1 0 1,0 0-1,0 0 1,0 1-1,0-1 0,0 0 1,-1 0-1,1 0 1,0 0-1,0 0 1,0 0-1,0 1 1,0-1-1,0 0 1,0 0-1,0 0 1,-1 0-1,1 0 0,0 1 1,0-1-1,0 0 1,0 0-1,0 0 1,0 1-1,0-1 1,0 0-1,0 0 1,0 0-1,0 0 0,0 1 1,0-1-1,0 0 1,0 0-1,-7 14-14,-6 40 839,2-1 0,2 2 1,-1 79-1,10-133-842,0-1 1,1 1-1,-1-1 0,1 1 1,-1-1-1,1 1 1,-1-1-1,1 1 1,-1-1-1,1 1 1,-1-1-1,1 0 0,0 1 1,-1-1-1,1 0 1,0 0-1,-1 1 1,1-1-1,0 0 1,-1 0-1,1 0 0,0 0 1,-1 0-1,1 0 1,0 0-1,-1 0 1,1 0-1,0 0 1,-1 0-1,1-1 0,0 1 1,-1 0-1,1 0 1,0-1-1,-1 1 1,1 0-1,-1-1 1,2 0-1,27-13 698,-20 3-284,0 0 0,-1-1 1,-1 0-1,0 0 0,0-1 1,-1 0-1,-1 0 0,0 0 0,3-20 1,-20 123-5663,11-86 4682,-4 22 812,4-8-7496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6.511"/>
    </inkml:context>
    <inkml:brush xml:id="br0">
      <inkml:brushProperty name="width" value="0.025" units="cm"/>
      <inkml:brushProperty name="height" value="0.025" units="cm"/>
    </inkml:brush>
  </inkml:definitions>
  <inkml:trace contextRef="#ctx0" brushRef="#br0">15 0 10922,'-8'0'6855,"3"1"-4165,3 5-576,2 2-1217,0 3 448,4 1-191,10 0-418,3-1-447,-1 1-129,5 2-128,-1-1-929,-2-2-705,-5 1-768,-1-4-1986,-2-3-5125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210"/>
    </inkml:context>
    <inkml:brush xml:id="br0">
      <inkml:brushProperty name="width" value="0.025" units="cm"/>
      <inkml:brushProperty name="height" value="0.025" units="cm"/>
    </inkml:brush>
  </inkml:definitions>
  <inkml:trace contextRef="#ctx0" brushRef="#br0">5 0 19026,'0'0'3945,"0"10"-2685,-2 44 256,0 78 1249,2-118-2637,1 1-1,1 0 0,1-1 1,0 1-1,0-1 0,10 22 1,-12-33-124,0-1-1,0 0 1,0 1 0,1-1-1,-1 0 1,1 0 0,-1 0 0,1 0-1,0 0 1,0 0 0,2 1 0,-3-3 15,-1 1 1,1-1-1,-1 0 1,1 0 0,0 1-1,-1-1 1,1 0 0,0 0-1,-1 0 1,1 0-1,0 0 1,-1 0 0,1 0-1,0 0 1,-1 0 0,1 0-1,0 0 1,-1 0-1,1 0 1,-1-1 0,1 1-1,0 0 1,-1 0 0,1-1-1,-1 1 1,2-1-1,0-2 55,0 1-1,1-1 1,-1 0-1,-1 0 0,1 0 1,0 0-1,-1 0 0,1 0 1,-1 0-1,0 0 0,0-1 1,0 1-1,0-6 0,2-74 194,-3 60-390,0 21-133,-1 4 232,0 0-1,0 0 1,1 0-1,-1 0 1,0 0-1,1 0 1,-1 1-1,1-1 1,0 0-1,0 0 1,0 0-1,0 0 1,0 1-1,0-1 1,0 0 0,1 0-1,-1 0 1,1 0-1,0 0 1,0 0-1,-1 0 1,1 0-1,0 0 1,1 0-1,-1 0 1,0-1-1,0 1 1,1 0-1,-1-1 1,1 1-1,0-1 1,1 2-1,2 0 30,-1 0 0,1 0 1,-1-1-1,1 0 0,0 0 0,0 0 0,0 0 0,0-1 0,0 1 0,0-1 0,0-1 0,6 1 0,-4-1 106,0 0 0,0 0 0,0-1 0,0 0 0,0 0 0,0-1 0,0 1 0,-1-2 0,1 1 0,0-1 0,7-4 0,-5 1 73,0-1-1,0-1 0,-1 1 1,0-1-1,0-1 1,7-10-1,-14 69-183,-6-19-235,-2 54 0,7-84 95,0 0-1,0 0 1,0 0-1,0 0 1,0 0-1,1 0 1,-1 0-1,0 0 1,0 0-1,1 0 1,-1 0-1,1 0 1,-1 0-1,1 0 1,-1 0-1,1 0 1,-1-1-1,1 1 0,0 0 1,0 0-1,-1-1 1,1 1-1,0 0 1,0-1-1,0 1 1,0 0-1,0-1 1,0 0-1,0 1 1,0-1-1,0 0 1,0 1-1,0-1 1,0 0-1,0 0 1,0 0-1,1 0 1,0 0-315,0 0 0,0 0 1,0 0-1,0 0 0,0-1 0,-1 1 1,1-1-1,0 0 0,0 1 0,0-1 1,-1 0-1,1 0 0,0 0 1,-1 0-1,1 0 0,-1-1 0,1 1 1,-1 0-1,0-1 0,2-1 0,9-19-6319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539"/>
    </inkml:context>
    <inkml:brush xml:id="br0">
      <inkml:brushProperty name="width" value="0.025" units="cm"/>
      <inkml:brushProperty name="height" value="0.025" units="cm"/>
    </inkml:brush>
  </inkml:definitions>
  <inkml:trace contextRef="#ctx0" brushRef="#br0">0 0 11115,'0'0'11114,"0"59"-14605,21-42-801,0 1-3428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7.912"/>
    </inkml:context>
    <inkml:brush xml:id="br0">
      <inkml:brushProperty name="width" value="0.025" units="cm"/>
      <inkml:brushProperty name="height" value="0.025" units="cm"/>
    </inkml:brush>
  </inkml:definitions>
  <inkml:trace contextRef="#ctx0" brushRef="#br0">28 1 14446,'0'0'10591,"-4"11"-10185,1-1-277,-1 0 143,0 0 0,0 0 0,2 1 0,-1 0 0,-1 19 0,4-29-269,0 0 0,0-1-1,0 1 1,0 0 0,0-1 0,0 1-1,1-1 1,-1 1 0,0 0-1,0-1 1,1 1 0,-1-1-1,0 1 1,1-1 0,-1 1-1,0 0 1,1-1 0,-1 1-1,1-1 1,-1 0 0,1 1-1,-1-1 1,1 1 0,-1-1-1,1 0 1,-1 1 0,1-1 0,0 0-1,0 1 1,26-1 352,22-15 443,-8-11-398,-34 21-396,0-1-1,0 1 0,1 1 1,0 0-1,0 0 0,0 0 1,0 1-1,0 0 1,1 1-1,15-3 0,-23 5-13,0 0 0,0 1 1,0-1-1,-1 1 0,1-1 0,0 1 0,0 0 0,-1-1 0,1 1 0,-1 0 0,1 0 0,0-1 0,-1 1 0,1 0 0,-1 0 0,0 0 0,1 0 0,-1-1 0,0 1 1,1 0-1,-1 0 0,0 0 0,0 0 0,0 0 0,0 0 0,0 0 0,0 0 0,0 0 0,0 1 0,0 39 461,-1-30-235,1-10-187,0 1 1,0-1 0,0 1 0,0 0 0,0-1 0,0 1-1,0-1 1,1 1 0,-1-1 0,1 1 0,-1-1-1,1 1 1,-1-1 0,1 1 0,0-1 0,0 0-1,0 1 1,0-1 0,0 0 0,0 0 0,0 1 0,0-1-1,0 0 1,1 0 0,-1 0 0,0-1 0,3 2-1,-1-1 108,1 0 0,-1-1-1,0 1 1,1-1-1,-1 0 1,0 0 0,1 0-1,-1-1 1,0 1-1,1-1 1,-1 0 0,6-2-1,6-2-515,37-10 976,-36 15-3706,-2 5-3556</inkml:trace>
  <inkml:trace contextRef="#ctx0" brushRef="#br0" timeOffset="1">550 213 16848,'0'0'-5894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8.255"/>
    </inkml:context>
    <inkml:brush xml:id="br0">
      <inkml:brushProperty name="width" value="0.025" units="cm"/>
      <inkml:brushProperty name="height" value="0.025" units="cm"/>
    </inkml:brush>
  </inkml:definitions>
  <inkml:trace contextRef="#ctx0" brushRef="#br0">115 43 3171,'8'-10'7590,"-6"9"-6103,0-2 1,0 1 0,0 0 0,0 0-1,0 0 1,-1-1 0,1 1 0,-1-1-1,0 0 1,0 1 0,1-5 0,-5 7-1073,0 0 0,0 0 1,0 1-1,-1 0 0,1-1 1,0 1-1,0 0 0,0 0 1,-4 3-1,3-2-415,-58 37 0,59-35-27,3-4-202,23 1-1020,-15 0 946,1 0 1,0 1 0,0 0 0,-1 0 0,1 1 0,10 4 0,-17-6 251,0 0 0,-1 1 0,1-1 1,0 0-1,-1 0 0,1 1 0,-1-1 1,1 1-1,-1-1 0,0 1 0,0-1 1,0 1-1,0 0 0,0 0 0,0 0 0,0 0 1,0-1-1,-1 1 0,1 0 0,-1 0 1,1 0-1,-1 0 0,0 1 0,0-1 1,0 0-1,0 0 0,0 0 0,-1 0 1,1 0-1,0 0 0,-1 0 0,0 0 0,1 0 1,-2 1-1,-2 6 161,-1 0 0,0-1 0,0 0 0,-1 0-1,0-1 1,0 0 0,-1 0 0,0 0 0,0-1 0,0 0 0,-1 0 0,0-1 0,0 0 0,-1 0 0,1-1-1,-15 6 1,7-12-2117,10-9-3358,3-12-7052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236"/>
    </inkml:context>
    <inkml:brush xml:id="br0">
      <inkml:brushProperty name="width" value="0.025" units="cm"/>
      <inkml:brushProperty name="height" value="0.025" units="cm"/>
    </inkml:brush>
  </inkml:definitions>
  <inkml:trace contextRef="#ctx0" brushRef="#br0">28 163 19218,'0'0'6225,"-5"11"-4821,0 2-1260,1 0 1,0 0-1,1 1 0,0-1 1,0 16-1,2-26-120,1 1-1,0 0 1,1 0-1,-1 0 1,1 0-1,-1-1 1,1 1-1,0 0 1,0 0-1,1-1 1,2 6-1,-2-7-20,-1 0 0,0 0-1,1 0 1,0-1-1,0 1 1,-1 0 0,1-1-1,0 0 1,0 1 0,0-1-1,0 0 1,1 0-1,-1 0 1,0-1 0,0 1-1,1 0 1,-1-1 0,0 1-1,1-1 1,-1 0 0,3 0-1,4 0 117,0-1 1,-1 0-1,1 0 0,-1-1 0,0 0 1,1-1-1,-1 0 0,0 0 0,0 0 1,0-1-1,-1-1 0,0 1 0,1-1 1,-2 0-1,1-1 0,0 0 0,-1 0 1,0 0-1,9-14 0,-7 10 60,0-1 0,-2 0 1,1 0-1,-1-1 0,-1 0 0,0 0 0,0-1 0,-1 1 0,-1-1 1,0 0-1,-1 0 0,1-19 0,-3 32-182,0 0 0,0 0 0,0 0 0,0 0 0,0 0 1,0 0-1,0 0 0,0 0 0,-1 0 0,1 0 0,0 0 0,0 0 0,0 0 0,0 0 0,0 0 0,0 0 0,0 0 1,0 0-1,0 0 0,0 0 0,0 0 0,0 0 0,0 0 0,-1 0 0,1 0 0,0 0 0,0 0 0,0 0 1,0 0-1,0 0 0,0 0 0,0 0 0,0 0 0,0 0 0,0 0 0,0 0 0,0-1 0,0 1 0,0 0 1,0 0-1,0 0 0,0 0 0,-1 0 0,1 0 0,0 0 0,0 0 0,0 0 0,0 0 0,0 0 0,0 0 0,0 0 1,-6 12-334,-6 19-175,4-5 500,0 1 0,2 0 1,2 0-1,-4 48 0,8-73 14,0-1 0,0 0 0,0 1 0,1-1 0,-1 1 0,0-1 0,1 1 0,-1-1 0,0 0 0,1 1 0,0-1 0,-1 0 0,1 1-1,0-1 1,0 0 0,-1 0 0,1 0 0,0 0 0,0 0 0,0 0 0,0 0 0,1 0 0,-1 0 0,0 0 0,0 0 0,1-1 0,-1 1 0,0-1-1,1 1 1,-1-1 0,0 1 0,1-1 0,-1 0 0,1 1 0,-1-1 0,0 0 0,1 0 0,-1 0 0,1 0 0,-1-1 0,1 1 0,-1 0 0,0 0 0,1-1-1,-1 1 1,2-2 0,4 1 71,0-1 0,-1 0-1,1-1 1,-1 0 0,1 0-1,-1 0 1,0-1-1,9-7 1,-6 4-76,-1-1-1,-1 0 1,1-1 0,-1 1-1,0-1 1,-1-1 0,0 1-1,-1-1 1,0 0 0,0-1-1,-1 1 1,-1-1 0,1 0-1,-2 0 1,3-15 0,-5 24-457,-5 36-550,4-32 1006,1 1 0,-1-1 0,1 1 0,0-1 0,0 1 1,1 0-1,-1-1 0,0 1 0,1-1 0,-1 1 0,1-1 0,0 1 1,0-1-1,0 1 0,0-1 0,0 0 0,1 0 0,-1 1 1,1-1-1,-1 0 0,5 3 0,-3-3 8,1 0 0,0 0-1,0-1 1,0 0 0,0 1 0,1-1 0,-1-1 0,0 1-1,0-1 1,1 0 0,-1 0 0,9-1 0,-7 1 23,1-1-1,0-1 1,0 1 0,-1-1 0,1-1 0,-1 1 0,1-1 0,-1 0 0,0 0 0,0-1-1,0 0 1,-1 0 0,1 0 0,5-7 0,-7 8-5,-1-1 0,1 0-1,-1 1 1,0-1 0,0-1 0,-1 1 0,1 0-1,-1-1 1,0 1 0,0-1 0,0 0-1,-1 0 1,0 0 0,0 1 0,0-1 0,0 0-1,-1 0 1,0 0 0,0 0 0,-1-7 0,1 11-37,0 0 0,-1 0 1,1 0-1,0 0 1,-1 1-1,1-1 0,0 0 1,-1 0-1,1 0 1,-1 1-1,1-1 1,-1 0-1,0 1 0,1-1 1,-1 1-1,0-1 1,1 1-1,-1-1 0,0 1 1,0-1-1,1 1 1,-1-1-1,0 1 1,0 0-1,0 0 0,0-1 1,1 1-1,-1 0 1,0 0-1,0 0 0,0 0 1,0 0-1,0 0 1,0 0-1,0 0 1,1 0-1,-1 1 0,0-1 1,0 0-1,0 0 1,0 1-1,1-1 0,-1 1 1,0-1-1,0 1 1,0 0-1,-4 1-43,0 1 1,1-1-1,0 1 0,0 0 0,0 0 1,-7 7-1,-24 40 67,33-48-12,1 1-1,-1 0 1,1 0 0,-1 0 0,1 0 0,0 0 0,0 0-1,1 0 1,-1 0 0,1 1 0,-1-1 0,1 0 0,0 0 0,0 0-1,0 1 1,2 3 0,-1-5 0,0-1-1,0 0 0,0 1 1,0-1-1,1 0 1,-1 0-1,0 0 1,1 0-1,-1 0 1,1 0-1,-1-1 0,1 1 1,-1 0-1,1-1 1,0 0-1,-1 1 1,1-1-1,0 0 0,-1 1 1,1-1-1,2 0 1,46 0 79,-37 0-55,31-1-49,54 1-2039,-90 1 1875,1 0 0,-1 0 0,1 1 0,-1 0 0,0 0 0,0 1 0,0 0 0,13 8 0,-13 3 623,-8-14-381,0-1-1,0 1 0,0 0 0,0 0 0,0 0 0,0 0 0,0-1 1,0 1-1,0 0 0,0 0 0,0 0 0,0-1 0,0 1 0,0 0 0,-1 0 1,1 0-1,0 0 0,0-1 0,0 1 0,0 0 0,0 0 0,0 0 1,-1 0-1,1 0 0,0 0 0,0 0 0,0-1 0,0 1 0,-1 0 1,1 0-1,0 0 0,0 0 0,0 0 0,0 0 0,-1 0 0,1 0 1,0 0-1,0 0 0,0 0 0,-1 0 0,1 0 0,0 0 0,0 0 1,0 0-1,-1 0 0,1 0 0,0 0 0,0 0 0,0 1 0,0-1 0,-1 0 1,1 0-1,0 0 0,0 0 0,0 0 0,0 0 0,0 0 0,-1 1 1,1-1-1,0 0 0,0 0 0,0 0 0,0 0 0,0 1 0,0-1 1,0 0-1,0 0 0,0 1 0,-10-17 87,1 0 0,1 0-1,1 0 1,1-1 0,0 0 0,1-1 0,-5-28-1,10 44-236,0 1 0,0 0 0,0 0 0,0-1 0,0 1 0,0 0 0,0 0 0,1 0 0,-1 0 0,0-1 0,1 1 0,-1 0 0,1 0 0,-1 0 0,1 0 0,0 0 0,-1 0 0,1 0 0,0 0 0,0 0 0,0 1 0,0-1 0,-1 0 1,1 0-1,0 1 0,0-1 0,1 0 0,-1 1 0,0-1 0,2 0 0,44-11-3503,-25 7 1556,57-26-9740,-38 8 1574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29.598"/>
    </inkml:context>
    <inkml:brush xml:id="br0">
      <inkml:brushProperty name="width" value="0.025" units="cm"/>
      <inkml:brushProperty name="height" value="0.025" units="cm"/>
    </inkml:brush>
  </inkml:definitions>
  <inkml:trace contextRef="#ctx0" brushRef="#br0">183 1 13036,'0'0'8953,"-10"4"-8046,5-2-835,1 0-1,0 0 1,0 0-1,0 0 0,0 1 1,0 0-1,0 0 1,1 0-1,-1 0 0,1 0 1,0 1-1,0-1 1,0 1-1,1 0 0,-1 0 1,1 0-1,0 0 1,0 1-1,0-1 0,1 0 1,-1 1-1,1-1 1,-1 9-1,-2 4 137,2 0 0,0-1 0,0 1 0,2 0 0,0 0 0,1 0 0,5 29 0,-3-34-745,1 0 1,0-1-1,1 1 0,0-1 1,0 0-1,15 21 0,-12-23-1789,-10-16 266,-11-19 366,-31-25 2722,24 30 1320,2-2 0,0 0 0,-17-28 0,35 50-2240,0 1-1,-1-1 1,1 0-1,0 1 1,-1-1-1,1 0 0,0 1 1,0-1-1,0 0 1,0 1-1,-1-1 1,1 0-1,0 0 1,0 1-1,0-1 0,1 0 1,-1 0-1,0 1 1,0-1-1,0 0 1,0 1-1,1-1 0,-1 0 1,0 1-1,1-1 1,-1 0-1,0 1 1,1-1-1,-1 1 0,1-1 1,-1 1-1,1-1 1,-1 1-1,1-1 1,-1 1-1,1-1 1,0 1-1,-1 0 0,1-1 1,0 1-1,-1 0 1,1-1-1,0 1 1,-1 0-1,1 0 0,0 0 1,1 0-1,42-5-285,-36 5 420,141 1-3381,-120-1-5,15 1-5194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063"/>
    </inkml:context>
    <inkml:brush xml:id="br0">
      <inkml:brushProperty name="width" value="0.025" units="cm"/>
      <inkml:brushProperty name="height" value="0.025" units="cm"/>
    </inkml:brush>
  </inkml:definitions>
  <inkml:trace contextRef="#ctx0" brushRef="#br0">191 6 15759,'0'0'11814,"-10"-2"-11115,7 1-662,-1 0 1,0 1-1,1-1 0,-1 1 0,0 0 0,1 0 1,-1 0-1,0 1 0,1-1 0,-1 1 1,1 0-1,-6 2 0,3-1-11,1 1 1,-1 1-1,1-1 0,0 1 1,0 0-1,1 0 0,-1 0 0,-6 10 1,2-5-8,1 0 0,1 0-1,0 1 1,0 0 0,1 1 0,1-1 0,-1 1 0,2 0 0,-1 1 0,2-1 0,-1 1-1,-1 15 1,5-26-64,0 0 1,0 0-1,0 0 0,1 0 0,-1 0 0,0 1 1,1-1-1,-1 0 0,1 0 0,-1 0 0,1 0 0,0 0 1,-1 0-1,1-1 0,0 1 0,0 0 0,0 0 0,-1 0 1,1-1-1,0 1 0,0 0 0,0-1 0,0 1 0,0-1 1,0 1-1,0-1 0,1 1 0,-1-1 0,0 0 0,0 0 1,0 1-1,0-1 0,0 0 0,1 0 0,0 0 1,50-3-2472,-47 2 2236,11-2-1330,0 0 0,0-1 0,0-1 0,25-12 0,15-12-5656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5.624"/>
    </inkml:context>
    <inkml:brush xml:id="br0">
      <inkml:brushProperty name="width" value="0.025" units="cm"/>
      <inkml:brushProperty name="height" value="0.025" units="cm"/>
    </inkml:brush>
  </inkml:definitions>
  <inkml:trace contextRef="#ctx0" brushRef="#br0">61 1 18642,'0'0'6731,"-8"10"-5604,-27 34-305,32-38-753,0 0 0,1 0 0,0 0 0,0 0 1,0 0-1,1 0 0,0 0 0,0 1 0,0-1 0,1 0 1,0 1-1,0-1 0,1 1 0,1 5 0,0 15 90,-2-23-151,0 1 0,0-1 0,1 0 0,0 0 0,0 1 0,0-1 0,0 0 0,1 0 0,-1 0 0,1 0 0,0 0 0,1-1 0,4 7 0,-6-8 13,0-1 0,0 0 0,1 0 1,-1 0-1,1 0 0,-1 0 0,0 0 0,1 0 1,0 0-1,-1-1 0,1 1 0,-1-1 1,1 1-1,0-1 0,0 0 0,-1 1 0,1-1 1,0 0-1,-1 0 0,1 0 0,0 0 0,0-1 1,-1 1-1,1 0 0,0-1 0,-1 1 0,1-1 1,0 1-1,-1-1 0,1 0 0,-1 0 0,1 0 1,-1 0-1,0 0 0,1 0 0,1-2 0,7-7 69,-7 7-70,1-1 0,-1 1 0,1 0 0,0 0 0,0 0 0,8-5 0,-9 43 188,-2-33-202,0-1 0,0 0 0,0 0 0,0 0 0,1 0 1,-1 0-1,0-1 0,0 1 0,0 0 0,1-1 0,-1 1 0,0 0 0,1-1 0,-1 1 0,1-1 0,-1 0 0,1 0 0,-1 1 0,0-1 0,1 0 0,-1 0 0,1 0 0,-1-1 0,1 1 1,-1 0-1,1 0 0,-1-1 0,0 1 0,1-1 0,-1 1 0,2-2 0,41-19 72,-27 9-276,-13 9 159,0 0 1,0-1-1,0 2 0,0-1 0,1 1 1,-1-1-1,1 1 0,0 0 0,0 1 1,7-2-1,-12 4 25,1 0 1,0 0-1,0 0 1,-1 0-1,1 0 1,0 0-1,-1 0 1,1 0-1,-1 0 1,0 1-1,1-1 1,-1 0-1,0 0 1,0 0-1,0 1 0,0-1 1,0 0-1,0 0 1,0 1-1,0 1 1,-2 30 510,-10 28 534,14-61-977,0 0 0,0 0 0,0 0 1,1 0-1,-1 0 0,0-1 0,0 1 0,0-1 1,1 0-1,-1 1 0,0-1 0,3-2 0,15-13 32,-18 14-127,1-1 0,-1 1 0,1-1 0,0 1 0,0 0 0,0 0 0,1 0 0,-1 1 1,0-1-1,1 1 0,-1-1 0,1 1 0,-1 0 0,5 0 0,-3 11-872,-3-1-1808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0.392"/>
    </inkml:context>
    <inkml:brush xml:id="br0">
      <inkml:brushProperty name="width" value="0.025" units="cm"/>
      <inkml:brushProperty name="height" value="0.025" units="cm"/>
    </inkml:brush>
  </inkml:definitions>
  <inkml:trace contextRef="#ctx0" brushRef="#br0">171 15 5189,'-12'10'11365,"-7"6"-9696,-8 7 641,-29 31 0,50-48-1934,0 0 0,0 1 0,1 0 0,0 1 0,0-1-1,1 1 1,-1 0 0,2 0 0,-1 0 0,1 0 0,-1 9 0,3-16-371,1 0 0,0 0 0,0-1 0,0 1 0,0 0 0,0 0 0,0 0 0,1-1 0,-1 1 0,0 0 0,0 0 0,0-1 0,1 1 0,-1 0 0,0 0 0,1-1 0,-1 1 0,1 0 0,-1-1 0,1 1 0,-1-1 0,1 1 0,-1 0 0,1-1 0,0 1 0,-1-1 0,1 0 0,0 1 0,28 6 56,34-13 123,-49 1-144,0 0 1,0 0-1,0-1 1,0-1-1,-1-1 1,0 1-1,-1-2 1,0 0-1,0-1 1,-1 0-1,0 0 1,-1-1-1,0-1 1,-1 1-1,0-2 1,0 1-1,-2-1 1,0 0 0,0-1-1,-1 0 1,5-18-1,-31 74-160,6-15 235,7-13-30,1 1-1,0 0 1,1 0 0,1 0 0,1 0 0,0 1-1,1-1 1,-1 27 0,3-40-106,1 1 0,-1-1 0,0 0 0,1 1 0,0-1 0,-1 0 0,1 0 0,0 1 0,0-1 0,0 0 0,0 0 0,1 0 0,-1 0 0,0 0 0,1 0 0,0 0 0,-1-1 0,1 1 0,0-1 0,0 1 0,0-1 0,0 1-1,0-1 1,0 0 0,0 0 0,0 0 0,5 1 0,30 3-3136,0-10-4617,-4-11-5423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572"/>
    </inkml:context>
    <inkml:brush xml:id="br0">
      <inkml:brushProperty name="width" value="0.025" units="cm"/>
      <inkml:brushProperty name="height" value="0.025" units="cm"/>
    </inkml:brush>
  </inkml:definitions>
  <inkml:trace contextRef="#ctx0" brushRef="#br0">189 197 15054,'0'-2'308,"0"0"-1,1 1 1,-1-1 0,0 0-1,0 0 1,0 0-1,0 1 1,0-1 0,-1 0-1,1 0 1,0 1-1,-1-1 1,1 0 0,-1 0-1,0 1 1,0-1-1,1 1 1,-1-1 0,0 1-1,0-1 1,0 1-1,-1-1 1,1 1 0,-2-2-1,1 3-168,0-1 0,0 1 0,0-1 0,0 1 0,-1 0 0,1 0 0,0 0 0,0 0 0,0 0-1,0 0 1,-1 1 0,1-1 0,0 1 0,0-1 0,0 1 0,0 0 0,0 0 0,0 0 0,0 0 0,1 0 0,-3 2-1,-6 4-101,0 0 0,0 1-1,1 1 1,0-1-1,0 2 1,1-1-1,1 1 1,0 0 0,0 1-1,1-1 1,0 2-1,1-1 1,0 0-1,0 1 1,2 0-1,-1 0 1,2 0 0,-1 0-1,0 19 1,3-30-31,0 0 0,0 0 0,0 0 0,0 0 0,0 0 0,1 0 0,-1 0 0,0 0 0,1 0 0,-1 0-1,0 0 1,1 0 0,-1 0 0,1 0 0,0 0 0,-1 0 0,1 0 0,0 0 0,-1-1 0,1 1 0,0 0 0,0 0 0,0-1 0,-1 1 0,1-1 0,2 2 0,-1-2 14,1 1 0,-1 0 1,1-1-1,-1 0 0,1 0 0,-1 0 0,1 0 1,-1 0-1,1 0 0,-1 0 0,4-2 0,3 0 100,0-1-1,-1 0 0,1 0 0,-1-1 1,0 0-1,8-5 0,6-8 147,0 0-1,-1-1 0,-1-1 1,-1-1-1,-1-1 1,-1 0-1,0-2 0,-2 0 1,0 0-1,-2-2 1,-1 1-1,-1-2 0,14-44 1,-21 43-89,-3 18-208,-4 15-484,-31 84 121,23-64 162,1 0 0,1 0 0,1 1 0,1 1 0,2-1 1,-2 29-1,7-55 73,0 1 1,0-1 0,0 1 0,0-1 0,0 1 0,1-1 0,-1 1 0,0-1 0,1 0 0,-1 1 0,1-1 0,0 0 0,0 1 0,-1-1 0,1 0 0,0 1 0,0-1 0,0 0 0,0 0 0,0 0-1,0 0 1,1 0 0,-1 0 0,0 0 0,0-1 0,1 1 0,-1 0 0,0-1 0,1 1 0,-1-1 0,1 1 0,-1-1 0,1 0 0,-1 0 0,3 1 0,2-1-879,1 0 1,-1 0-1,0 0 1,0-1 0,0 0-1,1 0 1,10-3-1,23-16-7707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1.927"/>
    </inkml:context>
    <inkml:brush xml:id="br0">
      <inkml:brushProperty name="width" value="0.025" units="cm"/>
      <inkml:brushProperty name="height" value="0.025" units="cm"/>
    </inkml:brush>
  </inkml:definitions>
  <inkml:trace contextRef="#ctx0" brushRef="#br0">155 8 18033,'0'0'2867,"-10"5"-620,-2 3-1823,1 0 0,0 0 0,0 1 1,1 0-1,1 1 0,0 0 0,0 1 0,0 0 0,2 0 0,-1 0 0,2 1 0,-1 0 0,1 1 0,1 0 0,-5 17 0,9-28-396,1 0 0,-1 0-1,0 0 1,1 0-1,0 0 1,-1 0 0,1 0-1,0 0 1,0 0 0,0 0-1,0 0 1,0 0 0,1 0-1,-1 0 1,0 0-1,1 0 1,0-1 0,-1 1-1,1 0 1,0 0 0,0 0-1,0 0 1,0-1-1,0 1 1,1-1 0,-1 1-1,2 1 1,0-2-7,0 0-1,0 0 0,0 0 1,0-1-1,0 1 1,0-1-1,0 0 1,0 0-1,1 0 1,-1 0-1,0 0 1,0-1-1,0 1 1,0-1-1,0 0 1,0 0-1,4-2 1,2-1 87,0-1 1,-1 0 0,0 0-1,0 0 1,-1-1 0,1 0-1,-1-1 1,-1 0 0,1 0-1,-1 0 1,0-1 0,-1 0-1,9-16 1,-7 12-203,-1-1 0,0 0 0,-2 0 0,1 0 0,-1-1 0,-1 1 0,-1-1 0,0 0 1,1-14-1,-15 82-9553,11-48 8412,3 23-7577,8-19-108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298"/>
    </inkml:context>
    <inkml:brush xml:id="br0">
      <inkml:brushProperty name="width" value="0.025" units="cm"/>
      <inkml:brushProperty name="height" value="0.025" units="cm"/>
    </inkml:brush>
  </inkml:definitions>
  <inkml:trace contextRef="#ctx0" brushRef="#br0">121 22 12236,'0'0'8440,"-3"11"-8051,-37 101 424,-12 40 2703,45-128-3156,1 0 0,1 1 0,2-1 0,-1 34 0,7-47-202,3-16 145,8-18 330,34-97-108,-32 75-639,2 2 1,1 0-1,2 1 1,46-67-1,-65 107 46,-1 0 0,1 0-1,-1-1 1,1 1 0,0 0 0,0 0-1,-1 0 1,1 1 0,1-1-1,-1 0 1,0 1 0,0 0 0,1-1-1,-1 1 1,1 0 0,-1 0-1,1 0 1,-1 0 0,1 1-1,-1-1 1,1 1 0,0 0 0,-1-1-1,1 1 1,4 1 0,-5 0 30,0 1 0,0-1 1,0 1-1,0-1 0,-1 1 1,1 0-1,-1 0 1,1 0-1,-1 0 0,0 0 1,1 0-1,-1 0 0,0 0 1,-1 1-1,1-1 1,0 0-1,-1 1 0,1-1 1,-1 0-1,1 1 0,-1-1 1,0 1-1,0-1 1,0 0-1,-1 1 0,1-1 1,-2 5-1,1 1 62,-1 0 1,-1 0-1,0 0 1,0-1-1,0 1 1,-1-1-1,0 1 0,0-1 1,-1-1-1,0 1 1,0 0-1,-1-1 1,-6 6-1,-10 8 1149,0-1-1,-34 23 1,19-24-712,26-19-2314,17-19-1821,13-6-896,4-5-1425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2.643"/>
    </inkml:context>
    <inkml:brush xml:id="br0">
      <inkml:brushProperty name="width" value="0.025" units="cm"/>
      <inkml:brushProperty name="height" value="0.025" units="cm"/>
    </inkml:brush>
  </inkml:definitions>
  <inkml:trace contextRef="#ctx0" brushRef="#br0">128 1 5317,'-2'10'8600,"-9"37"-4109,-34 92 1,-3 4-568,42-119-3798,0 0 0,2 1 1,1 0-1,0 27 0,23-88 237,33-112-2995,-31 80 745,48-100 0,-68 165 1939,1-1-1,-1 0 1,1 1-1,0-1 0,0 1 1,0 0-1,0 0 1,1 0-1,-1 1 1,6-4-1,-8 6-43,0-1-1,-1 1 1,1-1 0,0 1 0,0 0-1,0-1 1,0 1 0,0 0-1,0 0 1,-1 0 0,1 0 0,0-1-1,0 1 1,0 0 0,0 1-1,0-1 1,0 0 0,0 0 0,0 0-1,0 0 1,0 1 0,-1-1-1,1 0 1,0 1 0,0-1 0,0 1-1,-1-1 1,1 1 0,0-1-1,0 1 1,-1 0 0,1-1 0,0 1-1,-1 0 1,1 0 0,-1-1-1,1 1 1,-1 0 0,1 0 0,-1 0-1,0-1 1,1 1 0,-1 0-1,0 0 1,0 0 0,0 0 0,1 0-1,-1 0 1,0 0 0,0 0-1,0 0 1,-1 0 0,1 1 0,0 7 266,-1 0 1,0-1 0,0 1 0,-1-1 0,0 1 0,0-1 0,-1 1 0,0-1 0,-1 0 0,1 0 0,-2-1 0,1 1 0,-1-1-1,0 0 1,-1 0 0,1-1 0,-1 1 0,-1-1 0,1-1 0,-1 1 0,0-1 0,0 0 0,-1 0 0,1-1 0,-1 0 0,0-1 0,-14 5-1,22-8-307,-1 0-1,1 0 0,-1 1 0,1-1 0,-1 0 0,0 0 0,1 0 0,-1 0 0,1 0 0,-1 0 0,0 0 1,1 0-1,-1 0 0,1 0 0,-1 0 0,1 0 0,-1 0 0,0 0 0,1 0 0,-1-1 0,1 1 0,-1 0 1,1 0-1,-1-1 0,1 1 0,-1 0 0,1-1 0,-1 1 0,1-1 0,0 1 0,-1 0 0,1-1 0,0 1 1,-1-1-1,1 1 0,-1-2 0,6-22-3735,-1 17 1049,0-1 1,0 1 0,1 0-1,10-12 1,2 2-6927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3.636"/>
    </inkml:context>
    <inkml:brush xml:id="br0">
      <inkml:brushProperty name="width" value="0.025" units="cm"/>
      <inkml:brushProperty name="height" value="0.025" units="cm"/>
    </inkml:brush>
  </inkml:definitions>
  <inkml:trace contextRef="#ctx0" brushRef="#br0">65 253 11883,'0'0'16149,"-3"8"-15076,-1 0-892,2-6-153,1 1 0,-1 0 0,1 0 0,0-1 0,0 1 0,0 0 0,0 0 0,1 0 0,-1 0 1,1 0-1,0 3 0,14-19 345,0-21-187,-14 32-223,1 1 0,0-1-1,-1 0 1,1 1 0,-1-1-1,1 0 1,-1 0 0,0 0-1,0 1 1,0-1 0,0 0-1,0 0 1,0 0 0,-1 1 0,1-1-1,-1 0 1,0-2 0,0 5-20,1-1 1,-1 0 0,0 0-1,0 0 1,0 1 0,1-1 0,-1 0-1,0 1 1,0-1 0,1 1 0,-1-1-1,0 1 1,1-1 0,-1 1 0,0-1-1,1 1 1,-1 0 0,1-1-1,-1 1 1,1 0 0,-1-1 0,1 1-1,0 0 1,-1 1 0,-13 20-219,7-10 266,1 0 1,0 1-1,1 0 0,0 0 0,1 0 1,0 1-1,2 0 0,-1-1 0,1 1 1,1 19-1,1-32 7,0 0 0,0 1-1,0-1 1,0 1 0,0-1 0,1 1 0,-1-1-1,1 0 1,-1 1 0,1-1 0,-1 0 0,1 1-1,0-1 1,-1 0 0,1 0 0,0 0 0,0 0 0,0 1-1,0-1 1,0 0 0,0-1 0,0 1 0,1 0-1,-1 0 1,2 0 0,-1 0 12,1 0-1,0 0 1,0 0 0,0-1-1,1 0 1,-1 1-1,0-1 1,0 0 0,0-1-1,0 1 1,4-1-1,3-1 41,-1-1-1,0 0 1,0 0-1,0-1 0,0 0 1,-1 0-1,9-6 1,4-8 16,0 0 1,-2-1-1,0 0 1,-1-2-1,-1 0 1,-1-2-1,-1 1 1,0-2-1,-2 0 1,-1 0-1,-1-1 1,12-43-1,-19 35-219,-10 24 45,-9 15 55,9-1 71,-1 1 1,1 1 0,0-1 0,1 1 0,-1 0 0,1 0-1,1 1 1,-1 0 0,1 0 0,1 0 0,-1 0 0,2 0-1,-1 1 1,1-1 0,-2 12 0,-1 14 49,2 1 1,1 49 0,2-78-64,0 0 0,0 0 0,1-1 0,0 1 0,0 0 0,0-1 0,3 6 0,-4-10 7,0 0-1,1-1 1,-1 1-1,0-1 1,0 1-1,1-1 1,-1 1-1,1-1 1,-1 1 0,0-1-1,1 0 1,-1 1-1,1-1 1,-1 1-1,1-1 1,-1 0-1,1 1 1,-1-1-1,1 0 1,0 0-1,-1 1 1,1-1-1,-1 0 1,1 0-1,-1 0 1,1 0-1,0 0 1,1 0 51,0-1 1,-1 0 0,1 1 0,-1-1-1,1 0 1,-1 0 0,1 0 0,-1 0-1,0 0 1,1-1 0,-1 1-1,0 0 1,0 0 0,0-1 0,1-1-1,24-29 432,78-112-104,-94 128-288,-1-1 0,0 0-1,-2-1 1,1 1 0,-2-1 0,-1-1 0,4-20 0,-7-13 164,-2 51-305,-4 4 13,1 1 0,0-1-1,0 1 1,0 0 0,0-1-1,1 1 1,0 1 0,-1-1-1,1 0 1,1 0 0,-1 1-1,-1 4 1,-2 5-9,-9 20 128,2 1 1,-14 63-1,22-77-54,1 0 1,1 0-1,1 1 1,1-1-1,1 0 1,4 28-1,0-35-86,-2-25-85,-1-25-359,-3 21 177,-1 0 1,0 1 0,-1-1-1,0 1 1,-12-29 0,-5-24 1529,20 67-1192,0-1 0,1 0 0,-1 1 0,1-1 0,-1 1 0,1-1-1,-1 1 1,1-1 0,-1 1 0,1-1 0,-1 1 0,1 0 0,0-1 0,-1 1 0,1 0 0,0-1 0,-1 1-1,1 0 1,0 0 0,-1 0 0,1 0 0,0 0 0,0 0 0,-1 0 0,1 0 0,0 0 0,-1 0 0,1 0 0,0 0-1,0 0 1,-1 0 0,2 1 0,29 2 477,55 11-6006,-55-14-3021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201"/>
    </inkml:context>
    <inkml:brush xml:id="br0">
      <inkml:brushProperty name="width" value="0.025" units="cm"/>
      <inkml:brushProperty name="height" value="0.025" units="cm"/>
    </inkml:brush>
  </inkml:definitions>
  <inkml:trace contextRef="#ctx0" brushRef="#br0">168 31 16496,'0'-1'326,"0"0"0,0 0 0,0-1 0,0 1 0,0 0 0,-1 0 0,1 0 0,0 0 0,0 0 0,-1 0 0,1-1 0,-1 1 0,1 0 0,-1 0 0,1 0 0,-1 0 0,0 1 0,1-1 0,-1 0 0,0 0 0,0 0 0,1 0 0,-1 1 0,0-1 0,0 0 0,0 1 0,0-1 0,0 1 0,0-1 0,0 1 0,-2-1 0,-1 0-116,0 1 1,0 0 0,0 0 0,0 0 0,0 0-1,0 1 1,0-1 0,0 1 0,-4 2-1,-2 0-112,0 1-1,1 0 0,0 1 0,-11 7 1,16-10-104,0 1 0,0-1 0,0 1 0,0 0 1,1 0-1,-1 1 0,1-1 0,0 1 0,0 0 0,0-1 1,-3 8-1,40-9-2338,3-4 954,34 0-1078,-66 2 2367,-1 1-1,1-1 1,-1 1-1,1 0 1,0 0-1,-1 0 0,0 0 1,1 1-1,-1 0 1,0 0-1,5 3 1,-8-4 77,1 0 1,-1 0 0,0 0 0,1 0-1,-1 0 1,0 0 0,0 1 0,0-1 0,0 0-1,0 1 1,0-1 0,-1 1 0,1-1 0,0 1-1,-1-1 1,1 1 0,-1 0 0,1-1 0,-1 1-1,0 0 1,0-1 0,0 1 0,0 0 0,0 2-1,-1-1 103,0 0 0,0 0-1,-1 0 1,1 0 0,-1 0-1,1-1 1,-1 1 0,0 0-1,0-1 1,0 0 0,0 1-1,-3 1 1,-6 5 519,-1 0 0,0-1 0,0-1 0,-21 10 0,22-11-122,-1-1 0,0-1 0,0 0 0,0 0-1,0-1 1,-24 2 0,35-5-509,1 0 0,0 0 0,0 0 0,-1 0 0,1 0 0,0 0 0,0 1 0,0-1 0,-1 0 0,1 0 0,0 0 0,0-1 0,-1 1 0,1 0 0,0 0 0,0 0 0,0 0 0,-1 0 0,1 0 0,0 0 0,0 0 0,0 0 0,-1 0 0,1 0 0,0-1 0,0 1 0,0 0 0,-1 0 0,1 0 0,0 0 0,0-1 0,0 1 0,0 0 0,0 0 0,0 0 0,-1-1 0,1 1 0,0 0 0,0 0 0,0 0 0,0-1 0,0 1 0,0 0 0,0 0 0,0-1 0,0 1 0,9-12-1871,15-8-1410,48-15-5911,-32 19 2093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4.544"/>
    </inkml:context>
    <inkml:brush xml:id="br0">
      <inkml:brushProperty name="width" value="0.025" units="cm"/>
      <inkml:brushProperty name="height" value="0.025" units="cm"/>
    </inkml:brush>
  </inkml:definitions>
  <inkml:trace contextRef="#ctx0" brushRef="#br0">96 1 3619,'0'0'17388,"-11"6"-16710,3 0-486,0-1 0,0 2 1,0-1-1,1 1 1,0 0-1,-7 10 0,11-13-25,0 0 0,0 0 0,1 0 0,0 0 0,0 0 0,0 0 0,0 1 0,1-1 0,0 1 0,0-1 1,0 1-1,0-1 0,1 1 0,-1 0 0,1-1 0,0 1 0,1 0 0,-1-1 0,2 6 0,-1-8-88,1 0 0,-1 0 0,0 0-1,1 0 1,-1 0 0,1 0 0,0-1 0,-1 1 0,1-1 0,0 1 0,0-1 0,0 1 0,0-1 0,0 0 0,1 0 0,-1 0 0,0-1 0,0 1 0,1 0 0,-1-1 0,1 1 0,-1-1 0,0 0 0,1 0 0,3 0 0,3 0 143,-1 0 0,0 0 1,1-1-1,-1 0 0,0 0 0,12-4 0,-15 3-130,0-1-1,0 1 0,0-1 1,-1 0-1,1-1 0,-1 1 1,1-1-1,-1 0 0,-1 0 1,1 0-1,0 0 0,-1-1 1,0 1-1,0-1 0,0 0 1,-1 0-1,1 0 1,1-7-1,-3 7-231,1 0 0,-1 0 0,0 0 0,0 0 0,-1 0 0,0 0 0,0 0 0,0 0 0,0 0 0,-1 0 0,0 0 0,0 0 0,-2-4 0,3 8-128,-1-1 0,0 1-1,1 0 1,-1 0 0,0 1 0,0-1-1,0 0 1,0 0 0,0 0-1,0 1 1,0-1 0,0 0 0,0 1-1,0-1 1,0 1 0,0-1 0,-1 1-1,-1-1 1,2 1-280,0 0-1,1 0 1,-1-1-1,0 1 1,0 0 0,1 0-1,-1 0 1,0 0 0,0 1-1,1-1 1,-1 0-1,0 0 1,0 0 0,1 1-1,-1-1 1,0 0 0,1 1-1,-1-1 1,0 0-1,0 2 1,-5 7-11026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106"/>
    </inkml:context>
    <inkml:brush xml:id="br0">
      <inkml:brushProperty name="width" value="0.025" units="cm"/>
      <inkml:brushProperty name="height" value="0.025" units="cm"/>
    </inkml:brush>
  </inkml:definitions>
  <inkml:trace contextRef="#ctx0" brushRef="#br0">237 7 19955,'0'0'6123,"-9"-2"-5482,6 1-608,0 0 0,1 1 0,-1-1 0,0 1 0,1-1 0,-1 1 0,0 0 0,0 0 0,0 0 1,1 0-1,-1 1 0,0-1 0,1 1 0,-1 0 0,0-1 0,1 1 0,-1 1 0,1-1 0,-1 0 1,1 0-1,-1 1 0,1 0 0,0-1 0,0 1 0,0 0 0,0 0 0,0 0 0,0 0 0,1 0 1,-1 1-1,1-1 0,-1 0 0,1 1 0,-2 3 0,-2 4 9,0 0 1,1 0-1,0 1 1,0-1-1,1 1 1,1 0-1,0 0 1,0 0-1,0 15 1,3 6-372,1 0 1,6 31 0,-8-56 72,1-1 1,-1 1 0,0 0-1,0 0 1,0-1 0,-1 1 0,0 0-1,-1-1 1,1 1 0,-1-1-1,-1 1 1,1-1 0,-1 0 0,-7 11-1,1-4 421,-1-1 0,-1 0 0,0-1 0,0 0 0,-16 12-1,27-23-96,-1 1-1,0 0 0,0 0 0,1 0 0,-1-1 0,0 1 0,0 0 0,0-1 0,0 1 0,1-1 0,-1 1 0,0-1 0,0 1 0,0-1 0,0 0 0,0 1 0,0-1 0,-1 0 1,1 0-1,-1 0 0,6-16 538,23-29-654,24-22-339,3 2 0,123-114 0,-179 182 213,-16 19 442,-1-2-1,-39 34 1,58-54 256,28-28 1468,-14 15-1848,-2-1-1,0-1 0,0 0 1,-2-1-1,1 0 0,-2-1 1,-1 0-1,9-21 0,4 69-633,-18-26 25,0-1 0,0 0 0,0 0-1,1 0 1,-1 0 0,1-1 0,0 1 0,0-1-1,7 5 1,-4-5-594,-1 0 0,1 0 0,0-1-1,0 0 1,0 0 0,1-1 0,-1 0-1,0 0 1,0 0 0,10-2 0,15 1-4711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5.710"/>
    </inkml:context>
    <inkml:brush xml:id="br0">
      <inkml:brushProperty name="width" value="0.025" units="cm"/>
      <inkml:brushProperty name="height" value="0.025" units="cm"/>
    </inkml:brush>
  </inkml:definitions>
  <inkml:trace contextRef="#ctx0" brushRef="#br0">122 152 7944,'0'0'9427,"-9"5"-7137,-5 3-1238,1 0 0,-24 20 0,32-25-949,1 1-1,0-1 1,0 1 0,1 0 0,-1 1 0,1-1-1,0 1 1,0-1 0,0 1 0,0 0 0,1 0 0,0 0-1,0 0 1,-1 8 0,3-12-178,1 0-1,0 0 1,-1 0-1,1 0 1,0 0-1,0-1 1,0 1-1,-1 0 1,1-1-1,0 1 1,0 0-1,0-1 1,0 1-1,0-1 1,0 0-1,1 1 1,-1-1-1,0 0 1,0 0 0,0 1-1,0-1 1,0 0-1,0 0 1,0 0-1,1 0 1,-1-1-1,0 1 1,0 0-1,2-1 1,40-4-2786,-39 4 2485,31-2-2058,-34 4 2457,0-1 0,0 1 0,0-1 0,0 0 0,0 1 0,0-1 0,0 1 0,0 0 1,-1-1-1,1 1 0,0 0 0,0-1 0,-1 1 0,1 0 0,-1 0 0,1 0 0,0 0 0,-1 0 1,0 0-1,1-1 0,-1 1 0,0 0 0,1 0 0,-1 0 0,0 0 0,0 0 0,0 0 1,0 0-1,0 0 0,0 1 0,0 0 0,-1 11 362,-1-1 0,0 0 1,-1 0-1,-1 0 0,0 0 1,0 0-1,-1-1 0,-1 0 0,0 0 1,0 0-1,-10 12 0,5-6 658,0 1 0,-14 36-1,55-86 805,97-180-1542,-90 143-304,3 2 1,59-74 0,-95 135-7,-3 5 4,0 0 0,0 0 0,0-1 0,0 1 0,0 0 0,0 0 0,0 0 0,0 0 1,0 0-1,1 0 0,-1 0 0,0 0 0,1 1 0,-1-1 0,0 0 0,1 1 0,2-1 1,-5 21-129,-5-9 281,0 0 0,0-1 0,-15 19 0,15-22 51,0 1 1,1-1-1,0 1 1,0 0-1,0 0 1,1 0-1,1 1 0,0 0 1,0-1-1,-2 11 1,5-18-226,0 1 0,0-1 1,0 1-1,0-1 0,1 1 1,-1-1-1,1 1 0,-1-1 0,1 0 1,-1 1-1,1-1 0,0 1 0,-1-1 1,1 0-1,0 0 0,0 1 1,0-1-1,0 0 0,0 0 0,1 0 1,-1 0-1,0 0 0,0 0 1,1-1-1,-1 1 0,0 0 0,1-1 1,-1 1-1,1-1 0,-1 1 1,1-1-1,-1 1 0,1-1 0,-1 0 1,3 0-1,10 2-978,1 0 0,29-2 0,-16 0-920,-25 0 1919,0 0 0,-1 0 0,1 1 0,0-1 0,-1 0 0,1 1 0,0 0 0,-1 0 0,1 0 0,-1 0 0,1 0 0,-1 0 0,1 1 0,-1-1 0,0 1-1,0 0 1,0-1 0,0 1 0,0 0 0,0 0 0,0 0 0,-1 1 0,1-1 0,-1 0 0,3 5 0,-4-4 160,0 0 1,1-1 0,-1 1-1,-1 0 1,1-1-1,0 1 1,-1 0 0,1-1-1,-1 1 1,0 0-1,0-1 1,0 1 0,0-1-1,0 0 1,-1 1-1,1-1 1,-1 0-1,1 0 1,-1 0 0,0 0-1,0 0 1,0 0-1,0 0 1,0 0 0,0-1-1,-4 2 1,-8 7 592,0-1-1,0-1 1,-26 10 0,-7-5-425,42-13-792,1 0-1,0 1 1,-1-1 0,1-1-1,-1 1 1,1-1-1,0 0 1,-6-1 0,-8-9-7233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032"/>
    </inkml:context>
    <inkml:brush xml:id="br0">
      <inkml:brushProperty name="width" value="0.025" units="cm"/>
      <inkml:brushProperty name="height" value="0.025" units="cm"/>
    </inkml:brush>
  </inkml:definitions>
  <inkml:trace contextRef="#ctx0" brushRef="#br0">0 92 12556,'0'0'16463,"10"1"-15902,-1-1-503,-1 0 0,1-1 0,-1 0 0,1 0 0,-1-1 0,0 0 0,11-5 0,-16 6-6,1 0-1,-1-1 1,0 1-1,1-1 1,-1 0 0,0 0-1,0 0 1,0 0 0,-1-1-1,1 1 1,0-1-1,-1 0 1,0 0 0,1 0-1,-1 0 1,0 0 0,-1 0-1,1 0 1,0-1-1,-1 1 1,0-1 0,0 1-1,1-5 1,-2 7-51,0 0 0,0 1 1,0-1-1,-1 1 0,1-1 0,0 1 1,0-1-1,-1 1 0,1-1 0,0 1 0,0-1 1,-1 1-1,1-1 0,-1 1 0,1-1 1,0 1-1,-1-1 0,1 1 0,-1 0 0,1-1 1,-1 1-1,1 0 0,-1 0 0,1-1 1,-1 1-1,1 0 0,-1 0 0,1 0 1,-1 0-1,0-1 0,1 1 0,-1 0 0,1 0 1,-1 0-1,0 0 0,1 0 0,-1 1 1,1-1-1,-1 0 0,1 0 0,-1 0 1,0 0-1,0 1 0,-28 8-18,22-6 40,0 1 0,1 1-1,0-1 1,0 1-1,0 0 1,1 1 0,-1-1-1,1 1 1,1 0 0,-1 0-1,1 1 1,0-1-1,0 1 1,1 0 0,0 0-1,0 0 1,1 1 0,0-1-1,0 0 1,-1 11-1,3-16-20,1-1 0,-1 1 0,1 0 0,-1 0 0,1 0 0,0-1 0,0 1 0,0 0 0,0-1 0,0 1 0,0-1 0,0 1 0,1-1 0,-1 1 0,0-1 0,1 0 0,-1 0 0,1 0 0,-1 0 0,1 0 0,0 0 0,0 0 0,-1 0 0,1-1 0,0 1 0,0 0 0,0-1 0,-1 0 0,1 1 0,3-1 0,66 5-2343,-65-5 1663,27-1-3993,0-2-2488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6.878"/>
    </inkml:context>
    <inkml:brush xml:id="br0">
      <inkml:brushProperty name="width" value="0.025" units="cm"/>
      <inkml:brushProperty name="height" value="0.025" units="cm"/>
    </inkml:brush>
  </inkml:definitions>
  <inkml:trace contextRef="#ctx0" brushRef="#br0">12 80 18674,'0'0'6561,"-2"10"-6161,0 4-209,-1 0-16,1 0 1,1 0 0,0 0 0,1 20 0,0-31-164,0-1 1,0 1-1,0-1 1,1 1-1,-1-1 1,1 1-1,0-1 1,-1 1-1,1-1 1,0 0-1,1 1 1,-1-1-1,0 0 1,1 0-1,-1 0 1,1 0-1,-1 0 1,1 0-1,0 0 1,0-1-1,0 1 1,0-1-1,0 1 1,0-1-1,0 0 1,1 1-1,-1-1 1,0-1-1,1 1 1,-1 0-1,1 0 1,-1-1-1,4 1 1,6-1 143,0-1 1,-1 0 0,1-1 0,-1 0 0,1-1-1,-1 0 1,0-1 0,0 0 0,-1-1 0,1 0-1,-1 0 1,0-1 0,0-1 0,-1 0 0,10-8-1,-7 5-7,0-1 0,-1-1 0,0 1 0,-1-2 0,0 1 0,-1-1 0,0-1 1,-1 0-1,-1 0 0,9-24 0,-15 37-158,-1 0 0,1 1 1,-1-1-1,0 0 1,1 0-1,-1 1 1,0-1-1,1 0 0,-1 0 1,0 0-1,0 0 1,0 0-1,1 1 1,-1-1-1,0 0 0,0 0 1,0 0-1,-1 0 1,1 0-1,0 1 1,0-1-1,0 0 0,-1 0 1,1 0-1,-1 0 1,-14 15-227,-19 37 164,-2 28 78,34-73-5,0-1 0,0 1 0,0-1 0,1 1 0,0 0 0,0 0 0,1 0-1,0 0 1,0 0 0,0-1 0,0 1 0,3 9 0,-2-14 10,-1 0-1,1 0 1,0 1-1,0-1 1,0 0 0,0 0-1,1 0 1,-1 0-1,0 0 1,0-1 0,0 1-1,1 0 1,-1-1-1,1 1 1,-1 0 0,0-1-1,1 0 1,-1 1-1,1-1 1,-1 0 0,1 0-1,-1 0 1,1 0-1,-1 0 1,1 0-1,-1 0 1,1 0 0,-1 0-1,0-1 1,3 0-1,2 0 115,0-1-1,1 1 0,-1-1 0,0-1 0,10-5 1,-3 0-38,0-2 0,-1 1 1,-1-2-1,0 1 0,0-1 1,13-19-1,-19 23-84,1-1 0,-1 0 0,0 0 0,-1 0 0,0 0 0,-1-1 1,1 0-1,-2 1 0,1-1 0,-1 0 0,2-18 0,-4 27-12,0-1 1,0 1 0,0 0-1,0 0 1,-1 0-1,1-1 1,0 1-1,0 0 1,0 0 0,0 0-1,0 0 1,0-1-1,0 1 1,0 0-1,-1 0 1,1 0 0,0 0-1,0-1 1,0 1-1,0 0 1,-1 0-1,1 0 1,0 0 0,0 0-1,0 0 1,0 0-1,-1 0 1,1 0-1,0-1 1,0 1 0,0 0-1,-1 0 1,1 0-1,0 0 1,0 0-1,0 0 1,-1 0 0,1 0-1,0 0 1,0 1-1,0-1 1,-1 0-1,1 0 1,0 0 0,0 0-1,0 0 1,-1 0-1,1 0 1,0 0-1,0 0 1,0 1 0,0-1-1,-1 0 1,1 0-1,0 0 1,0 0-1,0 1 1,0-1 0,0 0-1,0 0 1,0 0-1,0 0 1,-1 1-1,1-1 1,-11 12-55,5-4 71,0 1 0,1 0 0,1 0 0,-1 0 0,1 1 0,1-1 0,0 1-1,0 0 1,1 0 0,0 0 0,0 15 0,2-24 0,0 0 0,0 1-1,1-1 1,-1 0 0,1 0 0,-1 1-1,1-1 1,-1 0 0,1 0 0,0 0 0,0 0-1,-1 0 1,1 0 0,0 0 0,0 0-1,0 0 1,0 0 0,0-1 0,0 1 0,0 0-1,0-1 1,1 1 0,-1-1 0,0 1-1,0-1 1,0 1 0,1-1 0,-1 0 0,0 0-1,0 1 1,1-1 0,-1 0 0,0 0-1,1 0 1,-1-1 0,0 1 0,0 0 0,1 0-1,0-1 1,5 0 33,0 0 0,-1 0 0,1-1 1,-1 1-1,0-2 0,11-4 0,-3-1-42,1-1 0,-2 0 0,0-1 0,0 0 0,0-1 0,-2-1 0,1 0 0,-1-1 0,-1 0 0,-1 0 0,14-24 0,-23 37-1,0 0 0,-1 0 0,1 0 0,0 0 0,0 0 0,0 0 0,0 0 0,0 0 0,0 0 0,0 0 0,-1 0 0,1 0 0,0 0 0,0 0 0,0 0 0,0 0 0,0 0 0,0 0 0,0 0 0,-1 0 0,1 0 0,0 0 0,0 0 0,0 0 0,0 0 0,0 0 0,0 0 0,-1 0 0,1 0 0,0 0 0,0 0 0,0 0 0,0 0 0,0 0 0,0-1 0,0 1 0,0 0 0,0 0 0,0 0 0,0 0 0,-1 0 0,1 0 0,0 0 0,0-1 0,0 1 0,0 0 0,0 0 0,0 0 0,0 0 0,0 0 1,0 0-1,0 0 0,0-1 0,0 1 0,0 0 0,0 0 0,0 0 0,0 0 0,0 0 0,0 0 0,1-1 0,-10 7-141,0 2 154,1 1-1,1 1 0,0 0 1,0 0-1,0 0 0,1 1 1,1-1-1,0 1 1,1 1-1,0-1 0,0 1 1,1 0-1,1 0 1,-2 15-1,5-25-10,-1-1 0,0 1 0,1-1 0,-1 1 0,1-1 0,0 0 1,-1 1-1,1-1 0,0 1 0,0-1 0,0 0 0,0 0 0,0 0 0,0 0 0,0 0 0,0 0 0,0 0 0,1 0 1,-1 0-1,0 0 0,1 0 0,-1-1 0,1 1 0,-1-1 0,1 1 0,-1-1 0,1 1 0,-1-1 0,1 0 0,-1 0 1,1 0-1,-1 0 0,1 0 0,-1 0 0,1 0 0,2-1 0,3 1-2,0-1 0,1 0 0,-1 0-1,1-1 1,-1 0 0,12-5 0,-6 0 1,0 0 0,-1-1 0,0-1 0,0 0 0,-1-1 0,0 0 0,-1 0 0,0-1 0,0-1 0,-2 0 0,1 0 0,-2 0 0,1-1 0,9-24 0,-63 125 0,44-81 0,-1 0 0,1 1 0,1-1 0,-1 1 0,1 0 0,0 0 0,1 13 0,0-19 0,1 0 0,-1 0 0,0 0 0,1 0 0,-1 0 0,1 0 0,-1 0 0,1 0 0,0-1 0,0 1 0,0 0 0,0 0 0,0-1 0,1 1 0,-1 0 0,0-1 0,1 1 0,-1-1 0,1 0 0,-1 1 0,1-1 0,0 0 0,0 0 0,-1 0 0,1 0 0,0-1 0,0 1 0,0 0 0,0-1 0,0 1 0,0-1 0,3 1 0,4-1-94,0 1 1,0-1-1,0-1 0,0 0 1,0 0-1,0-1 1,0 0-1,-1 0 0,1-1 1,-1 0-1,1-1 0,8-5 1,-14 8 38,-1-1-1,1 1 1,-1-1 0,1 0 0,-1 0-1,0 0 1,0 0 0,0 0 0,0-1-1,0 1 1,-1-1 0,1 1 0,-1-1-1,1 0 1,-1 1 0,0-1 0,0 0-1,0 0 1,-1 0 0,1 0 0,-1 0-1,1 0 1,-1 0 0,0 0 0,0 0-1,0 0 1,-1 0 0,1 1 0,-1-1-1,1 0 1,-1 0 0,0 0 0,0 0-1,0 0 1,-1 1 0,1-1 0,-1 1-1,1-1 1,-5-4 0,-3-6-2652,-1 0 1,0 1-1,-23-22 1,8 13-4181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7.221"/>
    </inkml:context>
    <inkml:brush xml:id="br0">
      <inkml:brushProperty name="width" value="0.025" units="cm"/>
      <inkml:brushProperty name="height" value="0.025" units="cm"/>
    </inkml:brush>
  </inkml:definitions>
  <inkml:trace contextRef="#ctx0" brushRef="#br0">1 1 15599,'0'0'13997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39.683"/>
    </inkml:context>
    <inkml:brush xml:id="br0">
      <inkml:brushProperty name="width" value="0.025" units="cm"/>
      <inkml:brushProperty name="height" value="0.025" units="cm"/>
    </inkml:brush>
  </inkml:definitions>
  <inkml:trace contextRef="#ctx0" brushRef="#br0">180 273 10922,'1'-5'1255,"0"-1"-1,0 1 0,-1 0 1,0-1-1,0 1 0,-1-9 1,0 10-784,0 1 1,0-1-1,0 0 1,0 1 0,-1-1-1,1 1 1,-1 0 0,0-1-1,-2-3 1,2 5-389,-1 0 0,1 0 0,0 0-1,0 0 1,-1 0 0,1 0 0,-1 1 0,0-1 0,0 1 0,1 0 0,-1-1 0,0 1 0,0 1-1,0-1 1,0 0 0,0 1 0,0-1 0,0 1 0,0 0 0,0 0 0,0 0 0,0 1-1,0-1 1,0 1 0,0-1 0,0 1 0,-5 2 0,3 0-36,0-1 0,0 1 1,0 1-1,1-1 0,-1 1 0,1 0 1,0 0-1,0 0 0,0 0 0,0 1 1,1-1-1,0 1 0,0 0 0,0 0 1,-2 6-1,2-6 57,1 0 0,0 0 0,0 0-1,0 1 1,0-1 0,1 0 0,0 1 0,0-1 0,1 1 0,-1-1 0,1 1 0,0 0 0,1-1-1,-1 1 1,3 9 0,-2-14-91,0 1-1,1-1 1,-1 1-1,0-1 1,0 0-1,1 0 1,-1 1-1,1-1 1,-1 0-1,1 0 1,0 0-1,-1-1 1,1 1-1,0 0 1,0-1-1,-1 1 1,1-1-1,0 1 1,0-1-1,0 0 1,0 0-1,0 0 1,0 0-1,3 0 1,48-9 139,-33 0-105,0 0 1,0-2-1,-1 0 0,0-1 1,-1-1-1,0 0 1,-1-2-1,-1 0 0,0-1 1,-1 0-1,-1-1 1,0-1-1,-1-1 1,-2 1-1,0-2 0,16-37 1,-25 51 109,0 2-9,-1 0 1,1 1 0,-1-1 0,0 0 0,0 0-1,-1 0 1,1 0 0,-1 0 0,0 0 0,-1-7-1,-15 28 114,1 8-260,2 1 1,0 0-1,2 1 1,1 0-1,2 1 0,0 0 1,2 0-1,-4 40 0,9-66-182,1 1 0,0-1-1,0 0 1,0 1-1,0-1 1,0 0-1,1 1 1,-1-1-1,1 0 1,-1 0-1,1 1 1,0-1-1,0 0 1,0 0 0,0 0-1,0 0 1,0 0-1,1 0 1,-1 0-1,1 0 1,-1-1-1,1 1 1,0-1-1,2 2 1,-2-2-281,0 0 1,1 0 0,-1 0-1,1-1 1,-1 1-1,1-1 1,-1 0-1,1 0 1,0 0-1,-1 0 1,1 0-1,-1 0 1,1-1-1,-1 1 1,1-1-1,-1 0 1,1 1-1,-1-1 1,0 0 0,1-1-1,-1 1 1,4-3-1,23-19-5924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026"/>
    </inkml:context>
    <inkml:brush xml:id="br0">
      <inkml:brushProperty name="width" value="0.025" units="cm"/>
      <inkml:brushProperty name="height" value="0.025" units="cm"/>
    </inkml:brush>
  </inkml:definitions>
  <inkml:trace contextRef="#ctx0" brushRef="#br0">75 0 17104,'0'0'5568,"-7"13"-3395,2-3-1898,-36 72 2137,37-72-2096,0-1 0,1 1 0,0 1 0,1-1 0,0 0 0,0 1 0,1 16 0,1-26-310,0 0 0,0 0-1,0-1 1,0 1 0,0 0-1,0 0 1,0 0 0,0-1-1,1 1 1,-1 0 0,0 0-1,1-1 1,-1 1 0,1 0-1,-1 0 1,0-1 0,1 1-1,0 0 1,-1-1 0,1 1-1,-1-1 1,1 1 0,0-1-1,-1 1 1,1-1 0,0 1-1,0-1 1,0 1 0,26-4 124,-21 1-105,0-1-1,0 1 0,0-1 0,-1-1 0,1 1 1,8-8-1,-6 3-5,-1 0 0,0-1 1,0 0-1,0-1 0,-1 1 1,0-1-1,-1 0 0,0-1 1,-1 1-1,0-1 0,-1 0 0,3-16 1,-32 66-266,20-27 81,0 1-1,0-1 1,1 1-1,1 0 1,0 0-1,0 0 1,2 1-1,0-1 1,-1 26-1,3-38-20,0 0 0,0 0 0,0 0-1,0 0 1,1-1 0,-1 1 0,0 0-1,1 0 1,-1 0 0,0-1 0,1 1-1,-1 0 1,1 0 0,-1-1 0,1 1-1,0 0 1,-1-1 0,1 1-1,-1 0 1,1-1 0,0 1 0,0-1-1,-1 1 1,1-1 0,0 0 0,0 1-1,0-1 1,0 0 0,-1 1 0,3-1-1,28-2-6354,1-9-1627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398"/>
    </inkml:context>
    <inkml:brush xml:id="br0">
      <inkml:brushProperty name="width" value="0.025" units="cm"/>
      <inkml:brushProperty name="height" value="0.025" units="cm"/>
    </inkml:brush>
  </inkml:definitions>
  <inkml:trace contextRef="#ctx0" brushRef="#br0">160 0 17360,'0'0'2931,"-9"5"-112,-7 5-1929,-1 1 0,1 1 0,1 1 1,0 0-1,1 0 0,1 2 0,-22 28 0,34-42-860,0 1 1,0-1-1,0 0 0,0 1 0,1-1 0,-1 0 1,0 1-1,1-1 0,-1 1 0,1-1 0,-1 1 1,1-1-1,0 1 0,-1-1 0,1 1 0,0-1 0,0 1 1,1 2-1,-1-3-19,1-1 0,-1 1 0,1 0 0,-1-1 0,1 1-1,0 0 1,-1-1 0,1 1 0,0-1 0,0 0 0,-1 1 0,1-1 0,0 1 0,0-1 0,-1 0 0,1 0 0,0 1 0,0-1 0,0 0 0,0 0 0,0 0 0,-1 0-1,3 0 1,9-1-24,-1 0 0,1-1 0,20-6 0,-17 4-77,-1 1-105,-1 0 1,1 1-1,0 0 0,0 1 0,0 0 0,0 2 0,23 2 0,-36-3 191,1 0 0,-1 1 0,0-1 0,0 0-1,0 1 1,0-1 0,0 1 0,0-1-1,0 1 1,0 0 0,0-1 0,0 1 0,0 0-1,0 0 1,-1-1 0,1 1 0,0 0-1,0 0 1,-1 0 0,1 0 0,-1 0 0,1 0-1,-1 0 1,1 0 0,-1 1 0,0-1-1,1 0 1,-1 0 0,0 0 0,0 0 0,0 0-1,0 1 1,0-1 0,0 0 0,0 0 0,0 0-1,0 0 1,-1 1 0,1-1 0,0 0-1,-1 0 1,1 0 0,-1 0 0,1 0 0,-1 0-1,0 0 1,1 0 0,-1 0 0,0 0-1,0-1 1,-1 2 0,-3 5 77,0 0 0,-1-1 0,0 0 0,0 0 0,-11 7 0,5-4-20,-1-1-1,1-1 0,-2-1 1,1 0-1,-25 8 0,-11-7-5822,27-7-4746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0.848"/>
    </inkml:context>
    <inkml:brush xml:id="br0">
      <inkml:brushProperty name="width" value="0.025" units="cm"/>
      <inkml:brushProperty name="height" value="0.025" units="cm"/>
    </inkml:brush>
  </inkml:definitions>
  <inkml:trace contextRef="#ctx0" brushRef="#br0">64 1 15855,'0'0'7143,"5"60"-5221,-10-16 160,-2 5-1506,-1 6-416,-2 1-96,2-7-64,3-4-224,0-8-1185,1-10-737,0-14-1666,-1-13-864,-3 0-3300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314"/>
    </inkml:context>
    <inkml:brush xml:id="br0">
      <inkml:brushProperty name="width" value="0.025" units="cm"/>
      <inkml:brushProperty name="height" value="0.025" units="cm"/>
    </inkml:brush>
  </inkml:definitions>
  <inkml:trace contextRef="#ctx0" brushRef="#br0">1 61 5862,'0'0'15411,"9"-7"-13697,-3 2-1501,0 0-1,1 1 1,-1 0 0,1 0-1,0 1 1,0-1 0,0 1-1,0 1 1,1 0 0,-1 0-1,12-2 1,2 2 338,148-8 1938,-154 10-2420,0 1 0,0 0 0,0 1 1,-1 1-1,1 0 0,-1 1 0,1 0 0,-1 2 0,13 6 0,-24-11-72,0 0 0,-1 0 0,1 1-1,-1 0 1,1-1 0,-1 1 0,0 0-1,1 0 1,-1 0 0,0 0 0,0 1-1,0-1 1,-1 0 0,1 1 0,-1-1-1,1 1 1,-1 0 0,0 0 0,0-1-1,0 1 1,0 0 0,-1 0 0,1 0-1,-1 0 1,1 0 0,-1 0 0,0 0-1,0 0 1,-1 0 0,1 0 0,-1 0-1,1 0 1,-1-1 0,0 1 0,0 0-1,-2 3 1,-1 3 19,-1-1 1,0 0-1,-1 0 0,0-1 1,0 1-1,-1-1 0,0-1 0,0 1 1,-16 9-1,12-7 101,-1-1-1,0 0 1,-1-1-1,0 0 1,0-1-1,0-1 1,-1 0 0,0-1-1,0 0 1,0-1-1,-16 1 1,30-4-118,-1 0 1,1 0 0,0 0-1,0 0 1,-1 0 0,1 0-1,0 0 1,-1 0 0,1 0-1,0 0 1,-1 0 0,1 0-1,0 0 1,-1 0 0,1 0-1,0 0 1,0-1 0,-1 1-1,1 0 1,0 0 0,-1 0-1,1 0 1,0-1 0,0 1-1,-1 0 1,1 0 0,0 0-1,0-1 1,0 1 0,-1 0-1,1 0 1,0-1 0,0 1-1,0 0 1,0-1 0,0 1-1,0 0 1,0-1 0,-1 1-1,1-1 1,8-13-330,19-12-405,-16 22 658,-1-1 1,1 2-1,0-1 0,0 1 0,0 1 0,1 0 0,-1 1 0,1 0 0,11 0 0,-18 1 67,1 0 0,-1 0 0,0 1-1,0-1 1,0 1 0,0 0 0,0 0 0,0 1-1,0-1 1,0 1 0,-1 0 0,1 1 0,-1-1 0,1 1-1,-1 0 1,0 0 0,0 0 0,0 1 0,-1-1-1,1 1 1,-1 0 0,4 5 0,-6-6 24,0-1 0,0 1 0,0 0 0,0 0 0,-1 0-1,0 0 1,1 0 0,-1-1 0,0 1 0,0 0 0,-1 0 0,1 0 0,-1 0 0,1 0 0,-1 0 0,0-1 0,0 1 0,0 0 0,0-1 0,-1 1 0,1-1 0,-1 1 0,1-1 0,-1 1-1,0-1 1,0 0 0,0 0 0,0 0 0,0 0 0,-1-1 0,-2 3 0,-9 7 538,-1-1-1,-1-1 1,-26 13 0,36-19-376,-16 8-45,1-1 0,-2-1-1,1-1 1,-1-1 0,0-1 0,-1-2 0,1 0-1,-1-1 1,-39 0 0,61-3-188,1 0-1,0 0 1,0 0-1,-1 0 1,1-1-1,0 1 1,0 0-1,-1-1 1,1 1-1,0-1 1,0 1-1,0-1 1,-1 1-1,1-1 1,0 0 0,0 1-1,0-1 1,0 0-1,0 0 1,1 0-1,-1 0 1,0 0-1,0 0 1,0 0-1,1 0 1,-1 0-1,1-1 1,-1 1-1,1 0 1,-1 0 0,1 0-1,0-1 1,-1 0-1,1 0-126,0 0 0,0-1 0,1 1-1,-1 0 1,0 0 0,1 0 0,-1 0 0,1 0 0,0 0-1,0 0 1,0 0 0,0 1 0,0-1 0,0 0 0,0 0-1,1 1 1,-1-1 0,0 1 0,4-3 0,62-38-8529,-21 19 2820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638"/>
    </inkml:context>
    <inkml:brush xml:id="br0">
      <inkml:brushProperty name="width" value="0.025" units="cm"/>
      <inkml:brushProperty name="height" value="0.025" units="cm"/>
    </inkml:brush>
  </inkml:definitions>
  <inkml:trace contextRef="#ctx0" brushRef="#br0">106 0 21652,'0'0'2499,"-29"54"-513,10-17 224,-1 8-641,4 1-672,2 2-256,9-5-449,3-4-96,2-4-96,0-11-192,12-6-1217,1-9-1474,1-9-1217,-1 0-1666,-2-16-7462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1.998"/>
    </inkml:context>
    <inkml:brush xml:id="br0">
      <inkml:brushProperty name="width" value="0.025" units="cm"/>
      <inkml:brushProperty name="height" value="0.025" units="cm"/>
    </inkml:brush>
  </inkml:definitions>
  <inkml:trace contextRef="#ctx0" brushRef="#br0">0 0 22261,'0'0'7687,"8"74"-7430,-6-29-97,-2 4-160,0 1 32,0-6-256,1-4-353,-1-6-608,0-4-673,0-6-384,0-12-288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339"/>
    </inkml:context>
    <inkml:brush xml:id="br0">
      <inkml:brushProperty name="width" value="0.025" units="cm"/>
      <inkml:brushProperty name="height" value="0.025" units="cm"/>
    </inkml:brush>
  </inkml:definitions>
  <inkml:trace contextRef="#ctx0" brushRef="#br0">1 107 20083,'0'0'5258,"12"-10"-3352,-8 7-1794,6-5 91,0 0 0,0 0 0,1 1 0,0 0-1,0 1 1,1 1 0,0 0 0,16-5 0,5 1-38,0 2 1,1 1-1,0 2 1,0 2-1,0 0 1,0 3-1,36 4 1,-65-4-160,1 0-1,0 0 1,0 1 0,-1 0-1,1 0 1,-1 1 0,0-1 0,0 1-1,0 1 1,0-1 0,0 0-1,0 1 1,-1 0 0,0 0 0,0 1-1,0-1 1,0 1 0,-1 0-1,5 8 1,-6-9 18,-1 0-1,1 0 1,-1 0 0,0 0-1,0 0 1,-1 0 0,1 0 0,-1 0-1,0 0 1,0 1 0,0-1-1,-1 0 1,0 0 0,1 0-1,-1 0 1,-1 0 0,1 0-1,0 0 1,-1 0 0,0 0-1,0-1 1,0 1 0,-1-1-1,1 1 1,-1-1 0,1 0-1,-1 0 1,-4 3 0,-5 5 73,-1-1 0,0-1 0,0 0 0,-1-1 0,0 0 1,-1-1-1,0-1 0,0 0 0,0-1 0,0 0 0,-1-2 1,0 1-1,0-2 0,-31 1 0,46-3-147,1 0 0,-1 0 0,1 0 0,-1 0-1,1-1 1,-1 1 0,1 0 0,-1 0 0,1 0 0,-1 0 0,1-1 0,-1 1-1,1 0 1,-1 0 0,1-1 0,-1 1 0,1 0 0,-1-1 0,1 1 0,0-1 0,-1 1-1,1 0 1,0-1 0,-1 1 0,1-1 0,0 1 0,0-1 0,0 1 0,-1-1 0,1 0-1,-1-19-5203,1 12 1770,0-17-10695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6.953"/>
    </inkml:context>
    <inkml:brush xml:id="br0">
      <inkml:brushProperty name="width" value="0.025" units="cm"/>
      <inkml:brushProperty name="height" value="0.025" units="cm"/>
    </inkml:brush>
  </inkml:definitions>
  <inkml:trace contextRef="#ctx0" brushRef="#br0">1 22 20019,'0'0'6518,"10"-1"-8178,49-8-1657,12-3-5431,-70 12 8954,-1 1-1,0-1 1,1 1 0,-1-1 0,0 0-1,0 1 1,1-1 0,-1 1-1,0-1 1,0 1 0,0-1-1,0 1 1,0-1 0,0 1-1,1-1 1,-1 1 0,0-1-1,0 1 1,0-1 0,-1 1 0,1-1-1,0 1 1,0-1 0,0 1-1,0-1 1,0 1 0,-1-1-1,1 1 1,0-1 0,0 0-1,-1 1 1,1-1 0,-1 1 0,-9 24 1508,9-22-925,-7 28 643,9-23-4930,5-8-2940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2.849"/>
    </inkml:context>
    <inkml:brush xml:id="br0">
      <inkml:brushProperty name="width" value="0.025" units="cm"/>
      <inkml:brushProperty name="height" value="0.025" units="cm"/>
    </inkml:brush>
  </inkml:definitions>
  <inkml:trace contextRef="#ctx0" brushRef="#br0">146 0 13453,'0'0'12929,"0"12"-11744,-1 19-586,-2-1 0,-6 32 0,2-22-99,-2 58 1,9-97-496,0 1 0,1-1-1,-1 1 1,0-1 0,0 0 0,1 1 0,-1-1 0,1 1 0,-1-1 0,1 0 0,0 0-1,-1 1 1,1-1 0,0 0 0,0 0 0,0 0 0,0 0 0,0 0 0,0 0 0,0 0 0,0 0-1,0 0 1,1-1 0,-1 1 0,0 0 0,1-1 0,-1 1 0,0-1 0,1 1 0,-1-1-1,0 0 1,1 1 0,-1-1 0,1 0 0,-1 0 0,1 0 0,1 0 0,10-1-204,0 0 0,0 0 1,20-5-1,-2 0-361,-28 6 529,0 0 0,-1-1 1,1 1-1,0 0 0,0 0 1,0 1-1,0-1 0,0 1 1,0-1-1,-1 1 1,1 0-1,0 0 0,0 0 1,-1 1-1,1-1 0,-1 0 1,1 1-1,-1 0 0,4 3 1,-4-3 38,-1 1-1,0 0 1,1-1 0,-1 1 0,0 0 0,0 0 0,-1-1-1,1 1 1,-1 0 0,1 0 0,-1 0 0,0 0 0,0 0-1,0 0 1,0 0 0,-1 0 0,1 0 0,-1 0 0,0-1-1,-1 5 1,0-1 62,-1 0 0,0 1 1,-1-1-1,1-1 0,-1 1 0,0 0 0,-1-1 0,1 0 0,-1 0 0,0 0 1,0-1-1,-1 1 0,1-1 0,-1 0 0,-8 4 0,3-3 155,0 1 0,0-1-1,0-1 1,0 0 0,-1-1-1,1 0 1,-1 0 0,-13 0 0,18-3-125,-1 0 0,1 0 0,0-1 0,0 0 0,0 0 0,0-1 0,0 0 1,0 0-1,1-1 0,-1 0 0,-9-5 0,14 7-260,-1-1 0,1 0 0,0 0 0,-1 1 0,1-1 0,0-1 0,0 1 0,0 0 0,0 0 0,0-1 0,1 1 0,-1-1 0,1 0 0,0 1 0,0-1 0,0 0 0,0 0 0,0 0 0,0 0 0,1 0 0,-1 0 0,1 0 0,0 0 0,0 0 0,0 0 0,0 0 0,1 1 0,-1-1 0,1 0 0,1-4 0,-1 5-360,0 0-1,0 0 0,0 0 1,0 1-1,0-1 0,0 0 1,1 1-1,-1-1 1,1 1-1,-1 0 0,1-1 1,-1 1-1,1 0 0,0 0 1,0 0-1,-1 0 1,1 0-1,4-1 0,18-6-7310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033"/>
    </inkml:context>
    <inkml:brush xml:id="br0">
      <inkml:brushProperty name="width" value="0.025" units="cm"/>
      <inkml:brushProperty name="height" value="0.025" units="cm"/>
    </inkml:brush>
  </inkml:definitions>
  <inkml:trace contextRef="#ctx0" brushRef="#br0">92 180 4901,'0'0'6043,"-9"-6"-5146,7 4-1137,-17-13 730,-12-18 5180,30 31-5385,0 0 0,0 1 0,0-1 0,0 0 0,0 0 0,0 0 0,1 0 0,-1 0 0,1 0 0,-1 0 0,1 0 0,0 0 0,0 0 0,0-1 0,0 1 0,0 0 0,0 0 0,0 0 0,1 0 0,-1 0 0,1 0 0,0 0 0,0 0 0,-1 0 0,1 0 0,0 0 0,1 1 0,-1-1 0,0 0 0,0 1 0,1-1 0,-1 1 0,1-1 0,-1 1 0,4-3 0,1 0-57,0-1 0,-1 1-1,1 0 1,1 0 0,-1 1 0,1-1 0,-1 2-1,1-1 1,0 1 0,0 0 0,0 0-1,0 1 1,0-1 0,13 1 0,-19 1-226,0 1 0,0-1 0,0 1-1,-1-1 1,1 0 0,0 1 0,0-1 0,-1 1 0,1 0 0,0-1 0,-1 1 0,1-1 0,0 1 0,-1 0 0,1 0-1,-1-1 1,1 1 0,-1 0 0,0 0 0,1 0 0,-1-1 0,0 1 0,0 0 0,1 0 0,-1 0 0,0 0 0,0 0-1,0 0 1,0 0 0,0-1 0,0 2 0,-3 30-5,-1-19 10,-1 0 0,0 0 0,-1-1-1,0 1 1,-1-1 0,-1-1-1,1 1 1,-2-1 0,0-1 0,-15 16-1,10-13 3,2 2 0,0 0-1,0 0 1,-14 28 0,26-43-9,0 1 0,0-1 1,0 0-1,0 1 0,0-1 0,0 0 0,0 1 1,1-1-1,-1 0 0,0 1 0,0-1 0,0 0 1,0 1-1,1-1 0,-1 0 0,0 0 0,0 1 1,1-1-1,-1 0 0,0 0 0,0 1 0,1-1 1,-1 0-1,0 0 0,1 0 0,-1 0 0,0 1 1,1-1-1,-1 0 0,0 0 0,1 0 0,-1 0 1,0 0-1,1 0 0,-1 0 0,0 0 0,1 0 1,-1 0-1,1 0 0,-1 0 0,0 0 0,1 0 1,-1 0-1,0-1 0,1 1 0,-1 0 0,21-3 76,7-6-52,-1-2 0,-1-1 0,0-1 0,0-1 0,31-24 0,-50 33-14,58-43-118,-62 45 102,0 0 0,0 0 0,0 0 0,-1 0-1,1 0 1,-1-1 0,0 1 0,0-1 0,0 1 0,0-1-1,0 0 1,-1 0 0,0 0 0,0 0 0,0 0 0,0-6 0,-1 10-1,0 0 1,0-1 0,0 1 0,0 0 0,0 0 0,0-1-1,-1 1 1,1 0 0,0-1 0,0 1 0,0 0 0,0 0-1,-1-1 1,1 1 0,0 0 0,0 0 0,-1 0 0,1-1-1,0 1 1,0 0 0,-1 0 0,1 0 0,0 0 0,-1 0-1,1 0 1,0-1 0,0 1 0,-1 0 0,1 0 0,0 0-1,-1 0 1,1 0 0,0 0 0,-1 0 0,1 0-1,0 0 1,-1 0 0,1 1 0,0-1 0,-1 0 0,1 0-1,0 0 1,0 0 0,-1 0 0,1 0 0,0 1 0,0-1-1,-1 0 1,1 0 0,0 0 0,0 1 0,-1-1 0,1 0-1,0 0 1,0 1 0,0-1 0,0 0 0,-1 1 0,1-1-1,-17 16-140,6-2 118,1 2 0,-14 27 1,21-38 43,1 0 1,0 0 0,0 0-1,0 0 1,1 1 0,-1-1-1,1 0 1,1 1 0,-1-1-1,1 1 1,0-1 0,0 1 0,1 7-1,0-12-10,0 0 0,-1 0 0,1 0 0,0 0 0,0 0 0,0 0-1,0 0 1,0-1 0,0 1 0,0 0 0,0-1 0,0 1 0,0 0 0,0-1-1,0 0 1,1 1 0,-1-1 0,0 0 0,0 1 0,0-1 0,1 0 0,-1 0 0,0 0-1,0 0 1,1 0 0,-1 0 0,0-1 0,0 1 0,1 0 0,-1-1 0,0 1-1,0 0 1,2-2 0,39-15 123,-32 9-84,0 1 1,-1-2 0,0 1-1,0-1 1,-1-1-1,0 1 1,-1-1 0,0-1-1,0 1 1,-1-1-1,0-1 1,-1 1 0,-1-1-1,0 0 1,0 0-1,2-18 1,-23 45-280,-27 61 188,40-69 98,1 0 0,0 1-1,1-1 1,-1 0-1,1 1 1,1 0-1,0-1 1,0 1 0,0 10-1,1-17-46,1 0 1,-1 0-1,1-1 1,0 1-1,-1 0 0,1 0 1,0 0-1,-1-1 0,1 1 1,0 0-1,0-1 1,-1 1-1,1-1 0,0 1 1,0-1-1,0 1 0,0-1 1,0 1-1,0-1 1,0 0-1,0 0 0,0 0 1,0 1-1,0-1 0,0 0 1,0 0-1,0 0 1,0 0-1,0-1 0,0 1 1,0 0-1,0 0 0,0 0 1,0-1-1,1 0 1,40-12 72,-21 0-77,-2-1 0,0 0 0,29-29 0,-1 1 0,-47 42-2,0 0 0,0 0-1,0 1 1,0-1 0,0 0 0,0 0 0,0 0 0,0 1-1,0-1 1,0 0 0,0 0 0,0 0 0,0 1 0,0-1-1,0 0 1,0 0 0,1 0 0,-1 0 0,0 1 0,0-1-1,0 0 1,0 0 0,0 0 0,1 0 0,-1 1-1,0-1 1,0 0 0,0 0 0,0 0 0,1 0 0,-1 0-1,0 0 1,0 0 0,0 0 0,1 0 0,-1 0 0,0 0-1,0 0 1,0 0 0,1 0 0,-1 0 0,0 0 0,0 0-1,0 0 1,1 0 0,-1 0 0,0 0 0,0 0-1,0 0 1,1 0 0,-1 0 0,0 0 0,0 0 0,0 0-1,0-1 1,1 1 0,-1 0 0,0 0 0,0 0 0,0 0-1,0 0 1,0-1 0,1 1 0,-1 0 0,0 0 0,0-1-1,-2 14-204,2-13 202,-14 34-45,11-27 52,-1 0 0,1 0 0,0 0 0,1 0 0,-1 1 0,1-1 0,1 1-1,0-1 1,0 1 0,0 0 0,1-1 0,0 1 0,1 0 0,1 13 0,-1-20 4,0 0 0,0 1 0,0-1 0,0 0 0,0 0 0,0 1-1,0-1 1,0 0 0,1 0 0,-1 0 0,0 0 0,1-1 0,-1 1 0,1 0 0,-1 0 0,1-1 0,-1 1 0,1-1 0,-1 0 0,1 1-1,-1-1 1,1 0 0,0 0 0,-1 0 0,1 0 0,-1 0 0,1 0 0,0 0 0,-1-1 0,1 1 0,-1 0 0,1-1 0,1-1-1,4 1 21,0-2-1,-1 1 1,1-1-1,-1 0 0,0 0 1,9-7-1,-6 3-25,-1 0 0,0-1 0,0 0 0,-1-1 0,0 0 0,0 0 0,-1 0 0,0-1 0,-1 0 0,0 0 0,5-15 0,-8 20 0,-1 0 0,1-1 0,-1 1 0,-1 0 0,1 0 0,-1-1 0,0 1 0,0 0 0,0-1 0,-1 1 0,0 0 0,0 0 0,0 0 0,0-1 0,-1 1 0,0 0 0,0 1 0,-1-1 0,1 0 0,-1 1 0,0-1 0,0 1 0,-1 0 0,1 0 0,-7-5 0,-14-11-2562,23 19 2128,0 0 1,-1 0-1,1 0 1,-1 0-1,1 0 1,-1 0-1,1 0 1,-1 1-1,1-1 1,-1 1-1,0-1 1,0 1-1,1 0 1,-3-1-1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360"/>
    </inkml:context>
    <inkml:brush xml:id="br0">
      <inkml:brushProperty name="width" value="0.025" units="cm"/>
      <inkml:brushProperty name="height" value="0.025" units="cm"/>
    </inkml:brush>
  </inkml:definitions>
  <inkml:trace contextRef="#ctx0" brushRef="#br0">42 1 19891,'3'13'2434,"-3"13"1282,0 10-289,-11 4-1633,-1 3-673,3 0-737,0-4-384,5-5 0,4-4 0,0-7-609,1-5-1697,2-4-2242,-3-8-2723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4.766"/>
    </inkml:context>
    <inkml:brush xml:id="br0">
      <inkml:brushProperty name="width" value="0.025" units="cm"/>
      <inkml:brushProperty name="height" value="0.025" units="cm"/>
    </inkml:brush>
  </inkml:definitions>
  <inkml:trace contextRef="#ctx0" brushRef="#br0">1 135 17104,'8'-11'2114,"-1"1"-1280,1 0 1,0 1-1,0 0 0,1 0 0,0 1 1,0 0-1,1 1 0,0 0 0,1 0 1,21-10-1,-16 12-510,1 0 0,-1 1 0,1 1 0,0 0 1,1 1-1,-1 1 0,26 2 0,-32 0-216,-1 0 0,1 0 0,-1 1 0,1 1 0,-1 0 0,0 0 0,0 1 0,0 0 0,0 1 0,-1 0 0,0 0 0,0 1 0,9 8 0,-15-12-107,0 0 0,-1 1 0,0-1 0,1 1 0,-1-1 0,0 1 1,0 0-1,0 0 0,-1 0 0,1 0 0,-1 0 0,1 0 0,-1 0 0,0 1 0,0-1 0,-1 0 0,1 1 0,-1-1 0,1 0 0,-1 7 0,-1-6 3,-1 1 1,1 0-1,-1-1 0,1 1 0,-1-1 0,-1 0 0,1 1 0,-1-1 0,1 0 0,-1-1 0,0 1 0,-7 6 0,-7 5 17,-1-1 1,-1 0-1,1-2 0,-39 19 1,33-15-250,24-16 207,0 0 0,0 0 0,-1 0 0,1 0 0,0 1 0,0-1 0,0 0 0,0 0 0,0 0-1,0 0 1,0 0 0,0 1 0,0-1 0,0 0 0,0 0 0,0 0 0,0 1 0,0-1 0,0 0 0,0 0 0,0 0 0,0 0-1,0 1 1,0-1 0,0 0 0,0 0 0,0 0 0,0 0 0,0 1 0,0-1 0,1 0 0,-1 0 0,0 0 0,0 0 0,0 0 0,0 0-1,0 1 1,0-1 0,1 0 0,-1 0 0,0 0 0,0 0 0,0 0 0,0 0 0,1 0 0,-1 0 0,0 0 0,0 0 0,0 0-1,0 0 1,1 0 0,-1 0 0,0 0 0,0 0 0,0 0 0,1 0 0,48 0-2977,-25-2 2364,-14 2 384,-2-1 117,0 1 1,0 0-1,1 1 0,-1 0 1,0 0-1,0 0 0,10 4 1,-16-4 159,0 0 0,0 0 0,0 1 0,0-1 0,0 1 0,0-1 0,0 1 0,-1 0 0,1 0 0,-1 0 0,1 0 0,-1 0 0,0 0 0,1 0 0,-1 0 0,0 1 0,-1-1 0,1 0 0,0 1-1,-1-1 1,1 1 0,-1-1 0,0 1 0,1-1 0,-1 0 0,0 1 0,-1-1 0,0 5 0,0 0 142,0-1-1,-1-1 1,0 1-1,0 0 1,0 0-1,-1-1 1,1 1 0,-1-1-1,-1 0 1,1 1-1,-1-2 1,0 1-1,0 0 1,0-1-1,-1 0 1,0 0-1,-9 7 1,6-5 95,-1-1 0,0 0 0,0 0 0,-1 0 0,1-1 1,-1-1-1,0 1 0,0-2 0,-19 4 0,27-6-386,0 0-1,0 0 1,0 0 0,0 0 0,0 0-1,0 0 1,0-1 0,0 1 0,0-1-1,0 1 1,1-1 0,-1 0-1,0 0 1,0 0 0,1 0 0,-1 0-1,0 0 1,1 0 0,-1 0 0,-1-2-1,1 0-841,0-1-1,0 1 0,0 0 1,0-1-1,1 1 0,-1-1 1,1 1-1,0-1 0,-1-6 1,-4-24-17635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547"/>
    </inkml:context>
    <inkml:brush xml:id="br0">
      <inkml:brushProperty name="width" value="0.025" units="cm"/>
      <inkml:brushProperty name="height" value="0.025" units="cm"/>
    </inkml:brush>
  </inkml:definitions>
  <inkml:trace contextRef="#ctx0" brushRef="#br0">1 82 15791,'3'-8'2685,"0"0"-1810,-3 5-539,1 0 1,0 0-1,0 0 0,0 0 1,0 0-1,1 0 1,-1 1-1,1-1 0,0 1 1,-1-1-1,1 1 0,0-1 1,4-2-1,-5 5-246,-1 0 0,1 0-1,-1 1 1,0-1 0,1 0 0,-1 1 0,1-1-1,-1 1 1,0-1 0,1 0 0,-1 1 0,0-1-1,0 1 1,1-1 0,-1 1 0,0-1 0,0 1-1,0-1 1,0 1 0,0-1 0,0 1 0,1-1-1,-1 1 1,0-1 0,0 1 0,0-1 0,-1 1-1,1-1 1,0 1 0,0-1 0,0 1 0,0 26-167,0-25 291,-8 285 1318,8-285-1498,-1 1 1,1-1-1,1 0 1,-1 0-1,0 0 0,0 0 1,1 0-1,-1 1 0,1-1 1,0 0-1,-1 0 0,1 0 1,0 0-1,0-1 1,0 1-1,1 0 0,-1 0 1,0-1-1,2 3 0,-1-3 48,0-1 0,0 1 0,0 0 0,-1-1 0,1 1 0,0-1 0,0 1 0,0-1 0,0 0 0,0 0 0,0 0 0,0 0 0,0 0 0,-1-1 0,1 1 0,0 0 0,0-1 0,0 0 0,0 1 0,-1-1 0,1 0 0,2-1 0,6-4 28,0 0 0,-1 0 0,0-1 0,0-1 0,-1 1 0,0-1 0,0-1 0,-1 1 0,7-11 0,54-90 381,-56 87-491,18-46 0,-52 159 0,15-71 0,2-5 0,0 0 0,0 1 0,2 0 0,0 0 0,-1 17 0,4-33 0,0 1 0,0-1 0,0 0 0,0 1 0,0-1 0,0 1 0,0-1 0,0 0 0,1 1 0,-1-1 0,0 1 0,0-1 0,0 0 0,0 1 0,1-1 0,-1 0 0,0 1 0,0-1 0,1 0 0,-1 1 0,0-1 0,1 0 0,-1 0 0,0 1 0,1-1 0,-1 0 0,0 0 0,1 0 0,-1 1 0,0-1 0,1 0 0,-1 0 0,1 0 0,-1 0 0,19-3 0,17-14 0,-10-3 0,-1 0 0,-1-2 0,38-45 0,-50 53 0,0-2 0,-1 0 0,-1 0 0,-1-1 0,0 0 0,-1 0 0,10-32 0,-18 49 0,4-22-2556,-4 22 2464,0 0 0,1-1 0,-1 1 1,0 0-1,0 0 0,0-1 0,0 1 0,0 0 0,0 0 0,0-1 0,0 1 0,0 0 0,0 0 0,0-1 0,0 1 0,0 0 0,0-1 1,0 1-1,0 0 0,0 0 0,0-1 0,0 1 0,0 0 0,0 0 0,0-1 0,0 1 0,0 0 0,-1 0 0,1-1 0,0 1 0,0 0 0,0 0 1,0 0-1,-1-1 0,1 1 0,0 0 0,0 0 0,0 0 0,-1 0 0,1 0 0,0-1 0,0 1 0,-1 0 0,1 0 0,0 0 0,0 0 0,-1 0 1,1 0-1,0 0 0,-1 0 0,1 0 0,0 0 0,0 0 0,-1 0 0,1 0 0,0 0 0,0 0 0,-1 0 0,1 0 0,0 0 0,0 0 0,-1 1 1,1-1-1,0 0 0,0 0 0,-1 0 0,1 0 0,0 1 0,-10 10-8466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4:45.905"/>
    </inkml:context>
    <inkml:brush xml:id="br0">
      <inkml:brushProperty name="width" value="0.025" units="cm"/>
      <inkml:brushProperty name="height" value="0.025" units="cm"/>
    </inkml:brush>
  </inkml:definitions>
  <inkml:trace contextRef="#ctx0" brushRef="#br0">392 59 9993,'0'0'14051,"0"-8"-8825,0 3-4835,0 4-322,0-1 0,1 1 0,-1-1 0,0 0 0,0 1 0,0-1 0,0 1 0,-1-1 0,1 0 0,0 1 0,-1-1 0,1 1 0,-1-1 0,1 1 0,-1-1 0,0 1 0,1-1 0,-1 1 0,0 0 0,0-1 0,0 1 0,0 0 0,0 0 1,-1 0-1,1 0 0,0 0 0,0 0 0,-1 0 0,1 0 0,0 0 0,-1 0 0,1 1 0,-1-1 0,1 1 0,-1-1 0,0 1 0,1 0 0,-1-1 0,1 1 0,-1 0 0,0 0 0,1 0 0,-1 0 0,-2 1 0,-4 0-69,0 1 0,0 0 0,0 1 0,0 0 0,1 0 0,-1 1 0,1-1 0,0 2 0,0-1 0,0 1 0,1 0 0,-8 7 0,4-3 0,-1 2 0,1-1 0,1 1 0,0 1 0,1 0 0,-9 15 0,16-25-1,0-1 1,0 1-1,0 1 1,0-1-1,0 0 1,0 0-1,1 0 1,-1 0-1,1 1 1,0-1-1,0 0 1,-1 0-1,1 1 1,1-1-1,-1 0 1,1 4-1,-1-5-1,1 1 0,0-1 0,0 0 0,0 1 0,-1-1 0,1 0 0,0 0 0,1 0 0,-1 0 0,0 0 0,0 0 0,0 0 0,0-1 0,1 1 0,-1 0 0,0 0 0,1-1 0,-1 1 0,2 0 0,9 1-41,0-1 0,-1 1 0,1-2 0,0 1 0,15-3 0,-1 1-125,-8 1-248,69 3-829,-82-3 1213,1 1 0,0 0-1,-1 0 1,1 1-1,-1 0 1,1-1-1,-1 2 1,0-1 0,0 1-1,0-1 1,0 1-1,5 4 1,-9-5 52,0-1-1,0 1 1,0-1 0,0 1-1,0-1 1,0 1 0,0 0-1,0-1 1,-1 1 0,1 0-1,-1-1 1,1 1 0,-1 0-1,0 0 1,1 0 0,-1 0-1,0-1 1,0 1 0,-1 0 0,1 0-1,0 0 1,0 0 0,-1-1-1,1 1 1,-1 0 0,0 0-1,1-1 1,-1 1 0,0-1-1,0 1 1,0 0 0,0-1-1,0 0 1,-1 1 0,1-1-1,0 0 1,-1 1 0,-1 0 0,-8 8 333,0 0 0,-1-1 0,-20 12 1,24-16-282,-36 22-11,-2-2-1,-1-2 1,0-2 0,-79 23 0,115-41-61,0-1 0,0 0 0,0 0 0,-17-1 0,27-1-27,1 1 1,-1-1-1,1 0 0,-1 0 1,1 0-1,-1 0 0,1 0 1,-1-1-1,1 1 1,-1 0-1,1 0 0,-1 0 1,1 0-1,-1 0 0,1-1 1,-1 1-1,1 0 0,-1 0 1,1-1-1,0 1 0,-1 0 1,1-1-1,-1 1 0,1-1 1,0 1-1,0 0 1,-1-1-1,1 1 0,0-1 1,0 1-1,-1-1 0,1-10-3728,0 6 115,0-25-14281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18.965"/>
    </inkml:context>
    <inkml:brush xml:id="br0">
      <inkml:brushProperty name="width" value="0.025" units="cm"/>
      <inkml:brushProperty name="height" value="0.025" units="cm"/>
    </inkml:brush>
  </inkml:definitions>
  <inkml:trace contextRef="#ctx0" brushRef="#br0">282 36 5029,'-92'2'2109,"-97"-4"8023,473 21-5822,446 2-4083,-710-21-206,147 0 351,213-26-1,-413 28 551,1-1 1,-37-3-1,1 0-839,-1015 6 1044,2305-25-1693,-1172 20 581,-12 0 12,0-2 0,57-10 0,-85 7 351,-25 2-14,-28 1 58,-180 10-457,-296 47 0,422-43-2745,35-8-3510,8-3-7744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32.442"/>
    </inkml:context>
    <inkml:brush xml:id="br0">
      <inkml:brushProperty name="width" value="0.025" units="cm"/>
      <inkml:brushProperty name="height" value="0.025" units="cm"/>
    </inkml:brush>
  </inkml:definitions>
  <inkml:trace contextRef="#ctx0" brushRef="#br0">11399 508 2306,'-539'-115'6042,"-157"-24"-3318,-151 66-2703,-5 48-276,537 19 238,-2111-92 1218,1232 46-688,1 78-220,234 44-379,6 45-36,746-79 289,-212 65 1,314-69-256,1 5 0,3 5 1,-173 97-1,254-127 52,0 1-1,1 0 1,0 2-1,1 0 1,0 1-1,2 1 1,-24 30 0,34-38-2,0-1 1,1 1 0,1 0 0,0 1-1,0-1 1,1 1 0,0-1 0,0 1 0,1 0-1,0 0 1,1 1 0,0-1 0,1 0-1,0 0 1,1 0 0,0 0 0,0 1 0,1-1-1,0-1 1,5 12 0,0-3-29,1 0 0,1-1 0,0-1 0,2 1 0,0-2 1,0 1-1,1-1 0,1-1 0,1-1 0,0 1 0,23 15 0,5 1-23,1-2 0,1-2-1,53 23 1,32 5 329,261 73 0,152-6 252,550 39-290,12-61-202,-604-59-202,1088 89-877,1-35 636,-138-71 676,-6-111 1435,-599-28-1120,-669 81-416,0-7 0,285-110 1,-403 129-97,-1-3 0,-1-3 1,-1-2-1,93-69 0,-132 87 75,-1-1 0,0-1 0,-1 0 0,-1-1 0,0-1 0,-1 0 0,-1-1 0,-1 0-1,0-1 1,-1 0 0,-2-1 0,1 0 0,-2 0 0,-1-1 0,-1 0 0,0 0 0,2-38 0,-7 32 6,-1 0 1,-1 1 0,-2-1 0,-1 0-1,0 1 1,-2 0 0,-2 1 0,0-1-1,-1 2 1,-1-1 0,-2 2 0,0-1-1,-2 2 1,0 0 0,-2 0-1,-30-31 1,12 19-99,-2 1-1,-1 2 0,-1 2 1,-1 1-1,-1 2 1,-2 2-1,-1 2 1,-65-24-1,5 13-231,0 5-1,-2 4 1,0 5 0,-163-9-1,-437 28-2910,342 21-927,-3 5-3962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6.796"/>
    </inkml:context>
    <inkml:brush xml:id="br0">
      <inkml:brushProperty name="width" value="0.025" units="cm"/>
      <inkml:brushProperty name="height" value="0.025" units="cm"/>
    </inkml:brush>
  </inkml:definitions>
  <inkml:trace contextRef="#ctx0" brushRef="#br0">155 194 16592,'-11'2'672,"0"0"-695,-3 0 695,0 1 0,0 0 0,-25 9 0,36-11-580,0 1 0,0-1 0,0 0 1,0 1-1,0-1 0,1 1 0,-1 0 0,1 0 0,-1 0 0,1 0 1,0 0-1,0 1 0,0-1 0,0 1 0,0-1 0,0 1 1,1 0-1,-1-1 0,1 1 0,0 0 0,0 0 0,0 0 1,0 0-1,1 0 0,-2 6 0,4-8-72,-1 0 0,0-1 0,0 1 0,0-1 0,0 1 0,1-1 0,-1 0 0,0 1 0,0-1 0,1 0 0,-1 0 0,0 0 0,0 0 0,1 0 0,-1 0 0,0 0 0,0 0 0,1-1 0,-1 1 1,0 0-1,0-1 0,0 1 0,2-2 0,6-2 212,0-2 1,0 1 0,-1-1 0,0 0 0,0-1 0,10-11 0,35-25 518,-53 42-751,1 1 0,0 0 1,-1 0-1,1 0 1,-1 0-1,1 0 0,-1-1 1,1 1-1,0 0 1,-1 0-1,1 0 0,-1 0 1,1 1-1,-1-1 1,1 0-1,0 0 0,-1 0 1,1 0-1,-1 1 1,1-1-1,-1 0 0,1 0 1,-1 1-1,1-1 1,-1 0-1,1 1 0,-1-1 1,0 1-1,1-1 1,-1 0-1,1 1 1,-1-1-1,0 1 0,1-1 1,-1 1-1,0-1 1,0 1-1,0 0 0,1-1 1,-1 1-1,0-1 1,0 1-1,0-1 0,0 1 1,0 0-1,0-1 1,0 1-1,0-1 0,0 1 1,0 0-1,3 44 41,-2-33 10,7 265 108,-10-239 367,-2 0 0,-1 0 0,-2-1 0,-1 1 0,-18 45 0,25-79-439,0 0-39,0 0 0,0-1-1,-1 1 1,1-1 0,-1 1-1,0-1 1,0 1-1,0-1 1,0 0 0,-1 0-1,1 0 1,-1 0 0,1-1-1,-1 1 1,0-1-1,0 1 1,-4 1 0,6-4-30,1 0 0,-1 0 0,0-1 1,1 1-1,-1 0 0,1-1 0,-1 1 1,1-1-1,-1 1 0,1-1 1,0 1-1,-1-1 0,1 1 0,-1-1 1,1 1-1,0-1 0,-1 1 0,1-1 1,0 1-1,0-1 0,0 0 0,-1 1 1,1-1-1,0 1 0,0-1 1,0 0-1,0 1 0,0-1 0,0 0 1,0 1-1,1-2 0,-2-28 49,1 28-51,0-21-105,1 1-1,1-1 1,1 1-1,2 0 1,0 0-1,1 1 1,1-1 0,0 1-1,14-24 1,-12 30 63,0 0 0,0 1 0,1 1-1,1-1 1,0 2 0,1-1 0,0 2 0,1 0 0,1 0 0,-1 1 0,1 1 0,30-15 0,-6 9 23,-29 13 8,0-1-1,0-1 0,0 0 1,-1 0-1,1-1 0,-1 0 0,14-11 1,-16 5 455,-14 32-200,8-19-258,0-1 0,0 1 0,-1 0 0,1-1 0,0 1 0,1-1 0,-1 1 0,0-1 0,0 1 0,1-1-1,-1 1 1,1-1 0,-1 1 0,1-1 0,-1 1 0,1-1 0,0 0 0,0 1 0,0-1 0,0 0-1,0 0 1,0 1 0,0-1 0,0 0 0,0 0 0,1 0 0,-1 0 0,0-1 0,1 1 0,2 1 0,0-1 7,0 0 1,0 0 0,1-1-1,-1 1 1,0-1 0,1 0-1,-1 0 1,0-1 0,1 1-1,7-3 1,-6 1 28,1 0 0,-1-1-1,0 0 1,0 0 0,0 0 0,0-1 0,0 0 0,-1 0-1,0-1 1,1 1 0,-2-1 0,1 0 0,-1 0 0,1-1-1,-1 1 1,-1-1 0,1 0 0,-1 0 0,0 0 0,-1-1-1,1 1 1,2-12 0,-8 30-87,-1 29 108,4-40-60,0 0-1,0 0 0,1 0 0,-1 1 0,0-1 0,1 0 1,-1 0-1,1 0 0,-1 0 0,1 0 0,0 0 1,-1 0-1,1 0 0,0 0 0,-1 0 0,1-1 0,0 1 1,0 0-1,0 0 0,0-1 0,0 1 0,0-1 0,0 1 1,0-1-1,0 1 0,0-1 0,0 1 0,0-1 1,0 0-1,1 0 0,0 1 0,10-1 16,0 0 1,-1 0-1,1-1 0,0 0 1,-1-1-1,1-1 0,-1 0 0,0 0 1,0-1-1,0 0 0,0-1 1,-1-1-1,0 1 0,0-1 1,0-1-1,-1 0 0,0-1 0,0 1 1,-1-2-1,9-10 0,-3 3 16,0 0-1,-2-1 1,0-1-1,-1 0 1,0-1-1,-2 0 1,0 0-1,-1-1 1,-1 0-1,5-27 1,-12 47-30,4-24-152,-4 16 33,-5 14 32,-6 20 258,0 0 0,2 1 0,1 0 0,-6 38 0,11-49-69,2 1-1,0 0 0,1 0 1,1 0-1,0 0 0,1 0 0,1 0 1,9 27-1,-8-32-101,0 1 0,-1-1 0,0 1 0,1 24 0,-20-57-262,2-7 106,-1 0 147,1-1 0,2 0-1,1 0 1,-8-36 0,18 63 20,1-1 0,0 1 1,0-1-1,0 0 0,0 1 0,0-1 1,1 1-1,-1-1 0,0 0 1,1 1-1,-1-1 0,1 1 1,0-1-1,-1 1 0,1 0 1,0-1-1,0 1 0,0 0 1,0-1-1,0 1 0,0 0 1,0 0-1,0 0 0,0 0 1,1 0-1,-1 0 0,0 0 0,1 0 1,-1 0-1,1 1 0,-1-1 1,1 1-1,-1-1 0,1 1 1,0 0-1,-1-1 0,1 1 1,-1 0-1,3 0 0,12-2-74,0 1 0,0 1-1,21 2 1,-10-1-569,21-3-2771,-14-5-2093,10-7-5816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499"/>
    </inkml:context>
    <inkml:brush xml:id="br0">
      <inkml:brushProperty name="width" value="0.025" units="cm"/>
      <inkml:brushProperty name="height" value="0.025" units="cm"/>
    </inkml:brush>
  </inkml:definitions>
  <inkml:trace contextRef="#ctx0" brushRef="#br0">27 1 18930,'-3'34'8676,"-3"18"-5345,-11 141-1576,17-191-1751,0 0-1,0-1 0,0 1 1,0 0-1,1 0 1,-1 0-1,1 0 0,-1-1 1,1 1-1,0 0 1,-1-1-1,1 1 0,0 0 1,0-1-1,0 1 1,0-1-1,1 1 0,-1-1 1,0 0-1,1 1 1,2 1-1,-1-1-1,1 0 0,0-1 0,-1 1-1,1-1 1,0 0 0,0 0 0,0 0 0,0 0 0,7-1 0,3 1-5,0-2-1,0 0 1,0-1 0,0 0 0,14-5 0,-25 6-5,16-4-1947,0-2 0,24-11 1,-39 17 1451,0-1-1,0 0 1,0-1 0,-1 1-1,1-1 1,-1 1 0,1-1 0,-1 0-1,0 0 1,0-1 0,-1 1-1,1-1 1,-1 1 0,1-1-1,-1 0 1,0 0 0,1-5 0,-1-2-7211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7.855"/>
    </inkml:context>
    <inkml:brush xml:id="br0">
      <inkml:brushProperty name="width" value="0.025" units="cm"/>
      <inkml:brushProperty name="height" value="0.025" units="cm"/>
    </inkml:brush>
  </inkml:definitions>
  <inkml:trace contextRef="#ctx0" brushRef="#br0">100 167 9961,'0'0'13079,"-10"-2"-12000,8 1-1043,0 0 0,-1 0 0,1 0 0,-1 1 1,1-1-1,-1 1 0,1 0 0,-1-1 0,1 1 0,-1 0 0,0 0 0,1 1 1,-1-1-1,1 0 0,-1 1 0,1 0 0,-1-1 0,1 1 0,-1 0 1,1 1-1,0-1 0,0 0 0,-1 0 0,1 1 0,0 0 0,0-1 1,0 1-1,1 0 0,-1 0 0,0 0 0,1 0 0,-1 0 0,1 0 0,-1 0 1,1 1-1,0-1 0,0 0 0,-1 5 0,1-6-29,0 1-1,1 0 1,-1-1 0,0 1-1,0 0 1,1-1-1,-1 1 1,1 0-1,0 0 1,-1 0 0,1-1-1,0 1 1,0 0-1,0 0 1,0 0 0,1 0-1,-1-1 1,0 1-1,1 0 1,-1 0 0,2 1-1,-1-2 0,0-1 0,0 1-1,0-1 1,0 1 0,0-1 0,0 1-1,0-1 1,1 0 0,-1 0-1,0 0 1,0 1 0,0-1 0,1 0-1,-1 0 1,0-1 0,0 1 0,0 0-1,0 0 1,1 0 0,-1-1-1,0 1 1,0-1 0,1 0 0,9-3 27,-1-1 0,0 0 0,0-1 0,-1 0 0,11-9 0,6-8-163,42-45 1,-61 59 133,1 0 1,-1 0-1,-1-1 1,0 0-1,0 0 1,-1 0-1,0-1 1,-1 0 0,3-13-1,-35 96-174,0-5 399,24-57-60,1 0 1,0 0-1,0 0 0,1 1 1,0-1-1,1 1 0,0-1 1,1 1-1,0-1 1,3 18-1,-2-27-154,-1 1 0,1-1 0,0 0 0,0 1-1,0-1 1,1 0 0,-1 0 0,0 0 0,0 0 0,1 0 0,-1 0 0,0 0 0,1 0 0,-1-1 0,1 1-1,-1 0 1,1-1 0,-1 1 0,1-1 0,-1 0 0,1 1 0,0-1 0,-1 0 0,1 0 0,0 0 0,-1 0-1,1 0 1,-1-1 0,1 1 0,0 0 0,-1-1 0,1 1 0,-1-1 0,1 1 0,2-3 0,3 1 23,0-1 1,-1 0-1,1 0 1,-1-1-1,1 0 1,9-8-1,-3-1 2,0-1 0,21-31 0,-29 38-27,0 0 0,-1-1-1,0 0 1,-1 1 0,1-1 0,-2 0-1,1-1 1,2-14 0,-7 33-30,-1 0 1,-1 0-1,1 0 1,-1-1-1,-8 13 1,-8 23 360,18-39-278,-13 45 856,14-47-859,0-1-1,0 0 1,1 0-1,0 0 1,0 1-1,-1-1 1,2 0-1,-1 0 1,0 0-1,1 1 1,-1-1-1,1 0 1,1 3 0,-1-5-57,1 0 1,-1 0-1,0 0 1,0 0 0,1 0-1,-1-1 1,0 1 0,1 0-1,-1-1 1,0 0 0,1 1-1,-1-1 1,1 0-1,-1 1 1,1-1 0,-1 0-1,1 0 1,-1 0 0,3-1-1,31-3 86,-26 1-379,0-1 1,1 1-1,-1-1 1,-1-1-1,1 0 1,-1 0-1,15-13 1,-16 13-1301,0-2 0,-1 1 0,0-1 0,0 0 0,5-9 0,2-9-7216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7.840"/>
    </inkml:context>
    <inkml:brush xml:id="br0">
      <inkml:brushProperty name="width" value="0.025" units="cm"/>
      <inkml:brushProperty name="height" value="0.025" units="cm"/>
    </inkml:brush>
  </inkml:definitions>
  <inkml:trace contextRef="#ctx0" brushRef="#br0">81 134 9801,'0'0'9417,"-54"52"-6022,40-31-736,6 1-225,3 3-640,5-1-833,2-2-705,14 1-288,11-6-1377,0-4-2627,6-9-2530,5-4-8264</inkml:trace>
  <inkml:trace contextRef="#ctx0" brushRef="#br0" timeOffset="1">568 1 21973,'0'0'1057,"-43"56"544,25-17-127,11 2-1058,5 1-384,2 1-1633,6-5-2916,9-3-1857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277"/>
    </inkml:context>
    <inkml:brush xml:id="br0">
      <inkml:brushProperty name="width" value="0.025" units="cm"/>
      <inkml:brushProperty name="height" value="0.025" units="cm"/>
    </inkml:brush>
  </inkml:definitions>
  <inkml:trace contextRef="#ctx0" brushRef="#br0">33 226 11723,'-5'-14'3486,"2"7"-3168,-2-5 618,0 0 0,1 0-1,-4-22 1,7 31-722,1-1 0,-1 1 0,1-1-1,0 1 1,0 0 0,0-1 0,0 1 0,1-1 0,-1 1-1,1 0 1,0-1 0,0 1 0,0 0 0,0 0 0,1-1-1,-1 1 1,1 0 0,0 1 0,0-1 0,0 0 0,0 0-1,3-2 1,5-2 91,0 0 0,0 1 0,1 1 1,-1 0-1,1 0 0,1 1 0,-1 0 0,0 1 0,1 0 0,12-1 0,7 0 233,0 2 0,51 3 0,-76-1-524,0 0-1,0 1 0,-1 0 1,1 1-1,-1-1 1,1 1-1,-1 0 0,1 0 1,-1 0-1,0 1 0,0 0 1,0 0-1,0 0 1,8 8-1,-12-9 26,1 1 1,0-1-1,0 0 0,-1 1 0,0-1 1,1 1-1,-1 0 0,0-1 0,0 1 1,0 0-1,-1 0 0,1-1 1,-1 1-1,1 0 0,-1 0 0,0 0 1,0 0-1,0 0 0,-1 0 0,1-1 1,-1 1-1,1 0 0,-1 0 0,0 0 1,0-1-1,0 1 0,0-1 1,-1 1-1,1-1 0,-1 1 0,-2 2 1,-7 9 267,-1-1 0,0 0 1,-1-1-1,-1 0 0,0-1 1,-28 18-1,100-23-2811,-54-5 2516,0-1-1,1 1 0,-1 0 1,0 1-1,0-1 0,0 1 1,0 0-1,0 0 0,0 0 1,0 0-1,-1 1 0,1-1 1,-1 1-1,0 0 0,1 0 1,-1 0-1,-1 1 0,1-1 1,0 1-1,-1 0 0,0-1 1,0 1-1,0 0 0,0 0 1,-1 0-1,1 1 0,-1-1 1,0 0-1,0 0 0,-1 1 1,1-1-1,-1 1 0,0-1 1,0 0-1,-1 1 0,1-1 1,-1 0-1,0 1 0,0-1 0,0 0 1,-1 0-1,1 0 0,-1 0 1,0 0-1,0 0 0,-1 0 1,1-1-1,-4 5 0,-5 3 182,-1-1-1,0 0 1,0-1-1,-1 0 1,-19 10-1,24-15-120,-1 0 0,1 0 0,-1-1 1,0 0-1,0 0 0,0-1 0,0 0 0,0-1 1,0 0-1,-14 0 0,22-1-120,0 0 0,0 0-1,0-1 1,0 1 0,-1 0 0,1 0-1,0 0 1,0-1 0,0 1 0,0-1 0,0 1-1,0-1 1,0 1 0,0-1 0,0 1-1,0-1 1,1 0 0,-1 0 0,0 1-1,0-1 1,1 0 0,-1 0 0,0 0 0,1 0-1,-1 0 1,1 0 0,-1 0 0,1 0-1,-1 0 1,1 0 0,0 0 0,-1 0 0,1 0-1,0 0 1,0-1 0,0 1 0,0 0-1,0 0 1,0 0 0,0 0 0,1 0-1,-1 0 1,1-2 0,-1 1-217,1-1 0,0 0-1,0 1 1,0-1 0,0 0 0,0 1 0,1 0-1,-1-1 1,1 1 0,0 0 0,0 0 0,-1 0 0,1 0-1,1 0 1,-1 0 0,3-2 0,22-8-5325,3 1-1696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606"/>
    </inkml:context>
    <inkml:brush xml:id="br0">
      <inkml:brushProperty name="width" value="0.025" units="cm"/>
      <inkml:brushProperty name="height" value="0.025" units="cm"/>
    </inkml:brush>
  </inkml:definitions>
  <inkml:trace contextRef="#ctx0" brushRef="#br0">34 147 20147,'0'0'10890,"-16"51"-10153,8-23-417,3-1-256,1 0-320,4-5-1313,0-4-1634,0-7-1410,6-8-1440,2-3-2628</inkml:trace>
  <inkml:trace contextRef="#ctx0" brushRef="#br0" timeOffset="1">30 67 10410,'0'0'4644,"-5"-57"-1665,1 48-1153,-1 9-1090,5 8-896,0 6-2402,9 0-5125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8.979"/>
    </inkml:context>
    <inkml:brush xml:id="br0">
      <inkml:brushProperty name="width" value="0.025" units="cm"/>
      <inkml:brushProperty name="height" value="0.025" units="cm"/>
    </inkml:brush>
  </inkml:definitions>
  <inkml:trace contextRef="#ctx0" brushRef="#br0">244 50 18930,'0'0'4265,"-9"3"-1537,-4 2-1994,1 0 1,-1 1-1,1 0 0,1 1 0,-14 10 0,20-13-536,1-1 0,0 1 0,0 0 0,0 0 0,0 1 0,1-1 0,0 1 0,-4 5-1,6-8-175,0 1-1,0-1 0,0 1 0,1-1 0,-1 1 0,1-1 0,-1 1 0,1 0 1,0-1-1,0 1 0,0 0 0,0-1 0,0 1 0,1 0 0,-1-1 0,1 1 1,-1-1-1,3 5 0,-2-6-15,1 1 0,0 0 0,0 0 1,-1 0-1,1-1 0,0 1 0,0-1 0,1 0 0,-1 0 1,0 1-1,0-1 0,1 0 0,-1-1 0,0 1 1,1 0-1,-1-1 0,1 0 0,-1 1 0,1-1 1,-1 0-1,5 0 0,0 0 9,0 0 0,0 0 0,0-1 0,0 0 0,-1 0 0,1-1 0,7-2 0,-9 1-14,1 0 1,-1-1-1,0 1 0,-1-1 1,1 0-1,-1-1 0,1 1 1,-1-1-1,0 0 0,-1 0 1,1 0-1,-1 0 0,0-1 1,-1 1-1,1-1 0,-1 0 1,0 0-1,0 1 0,1-12 1,-2 14-6,-1-1 0,1 1 1,-1 0-1,1-1 1,-1 1-1,-1-1 0,1 1 1,0-1-1,-1 1 1,1 0-1,-1-1 0,0 1 1,0 0-1,-1 0 1,1-1-1,-1 1 0,1 0 1,-1 0-1,0 1 1,0-1-1,0 0 0,0 1 1,-1-1-1,1 1 1,-1-1-1,0 1 0,1 0 1,-1 0-1,0 1 0,0-1 1,0 0-1,0 1 1,-1 0-1,1 0 0,0 0 1,-5-1-1,-1 1-338,1-1 0,-1 2 0,1-1 0,-1 1 0,0 0 0,1 1 0,-1 0 0,1 1 0,-1 0 0,-10 3 0,5 1-1186,0 0 0,1 0 0,0 2 0,1-1 1,-15 13-1,-9 8-5103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19.320"/>
    </inkml:context>
    <inkml:brush xml:id="br0">
      <inkml:brushProperty name="width" value="0.025" units="cm"/>
      <inkml:brushProperty name="height" value="0.025" units="cm"/>
    </inkml:brush>
  </inkml:definitions>
  <inkml:trace contextRef="#ctx0" brushRef="#br0">68 213 13196,'-9'3'4506,"-4"-2"-3269,8 0-659,0 0 1,0 0-1,0 0 0,0 0 0,0 1 0,0-1 0,-5 4 0,38-3 2166,424-41 2538,-231 13-4222,778-23-3500,-956 49 2136,146-8-186,-158 5 552,0-1 1,0-2-1,55-17 0,-46 2-695,-29 5-2368,-11 15 2524,0-1 0,1 1 1,-1 0-1,0 0 0,0 0 0,0-1 0,0 1 0,0 0 0,0 0 1,-1 0-1,1-1 0,0 1 0,-1 0 0,1 0 0,-1-2 0,-13-13-12319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248"/>
    </inkml:context>
    <inkml:brush xml:id="br0">
      <inkml:brushProperty name="width" value="0.025" units="cm"/>
      <inkml:brushProperty name="height" value="0.025" units="cm"/>
    </inkml:brush>
  </inkml:definitions>
  <inkml:trace contextRef="#ctx0" brushRef="#br0">418 110 15182,'8'-11'1602,"-6"8"-1296,27-36 496,-27 37-636,-1 0-1,0 0 1,1 0-1,-1 0 1,0-1 0,0 1-1,0 0 1,-1-1-1,1 1 1,0 0 0,-1-1-1,0 1 1,1-1-1,-1 1 1,0-1 0,0 1-1,-1-1 1,0-4 0,0 6-77,-1 0 1,1 1 0,-1-1 0,0 0 0,1 0 0,-1 1 0,0-1-1,1 1 1,-1 0 0,0-1 0,0 1 0,0 0 0,1 0 0,-1 0 0,0 0-1,0 0 1,0 1 0,1-1 0,-1 0 0,0 1 0,1-1 0,-1 1-1,-2 1 1,-12 4 85,1 0 0,0 1-1,0 1 1,1 1 0,0 0-1,-18 14 1,-76 73 1336,99-87-1303,3-4-78,-27 26 874,-58 71-1,85-94-945,0 0 1,0 0-1,1 0 0,0 1 0,0 0 1,1 0-1,0 0 0,1 0 1,0 1-1,0-1 0,1 1 0,0 0 1,1 0-1,0 0 0,1 16 0,1-22-48,0-1 0,0 1 0,0-1 0,1 1 0,-1-1 0,1 0 0,0 0 0,0 0 0,0 0 0,1 0 0,-1 0 0,1 0 0,-1-1 0,1 1 0,0-1 0,0 0 0,0 0 0,0 0 0,0 0 0,1-1 0,-1 1 0,0-1 0,1 0 0,-1 0 0,1 0 0,5 1 0,12 1 74,0 0 1,1-1-1,29-2 0,-39 0-34,35 0-93,-1-2-1,1-3 1,-1-1-1,0-3 1,0-1 0,-1-3-1,44-17 1,-86 28-70,41-21-1828,-43 22 1736,1 1 0,-1-1 0,0 0 0,0 0 0,0 0 0,0 1 0,0-1 0,0 0 0,0 0 1,-1-1-1,1 1 0,0 0 0,-1 0 0,1 0 0,0 0 0,-1-1 0,1 1 0,-1 0 0,0 0 0,1-1 0,-1 1 0,0 0 0,0-1 0,0 1 0,0 0 1,0-1-1,0 1 0,0 0 0,-1-1 0,1 1 0,0 0 0,-1 0 0,0-2 0,-18-19-6003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591"/>
    </inkml:context>
    <inkml:brush xml:id="br0">
      <inkml:brushProperty name="width" value="0.025" units="cm"/>
      <inkml:brushProperty name="height" value="0.025" units="cm"/>
    </inkml:brush>
  </inkml:definitions>
  <inkml:trace contextRef="#ctx0" brushRef="#br0">0 116 11403,'0'0'12075,"90"-63"-9544,-15 45-706,16 1-672,10 6-544,-1 4-481,-7 7-128,-11 0-128,-16 9-1217,-15 8-769,-22 5-1281,-22-1-1154,-7-1-1248,-24-1-3716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3:21.945"/>
    </inkml:context>
    <inkml:brush xml:id="br0">
      <inkml:brushProperty name="width" value="0.025" units="cm"/>
      <inkml:brushProperty name="height" value="0.025" units="cm"/>
    </inkml:brush>
  </inkml:definitions>
  <inkml:trace contextRef="#ctx0" brushRef="#br0">1 54 14606,'0'0'7815,"92"11"-5925,-9-17-481,16-4-576,6-1-481,0 4-255,-6 3-226,-11 0-2753,-12-5-2852,-10-5-7238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3:56.450"/>
    </inkml:context>
    <inkml:brush xml:id="br0">
      <inkml:brushProperty name="width" value="0.025" units="cm"/>
      <inkml:brushProperty name="height" value="0.025" units="cm"/>
    </inkml:brush>
  </inkml:definitions>
  <inkml:trace contextRef="#ctx0" brushRef="#br0">126 361 10858,'-8'0'211,"-57"-4"2202,62 4-2238,0 0-1,0-1 0,0 1 1,0-1-1,0 0 0,0 0 1,1 0-1,-1 0 0,0 0 1,1-1-1,-1 1 0,1-1 1,-1 0-1,1 0 0,0 0 1,0 0-1,-1 0 0,-2-4 1,5 5-145,0 0 0,0 0 1,1 0-1,-1 0 0,0 0 1,0 0-1,0 0 0,1 0 1,-1 0-1,0 1 0,1-1 1,-1 0-1,1 0 0,-1 0 1,1 0-1,-1 1 1,1-1-1,-1 0 0,1 0 1,0 1-1,0-1 0,-1 1 1,1-1-1,0 1 0,0-1 1,0 1-1,-1-1 0,1 1 1,0-1-1,0 1 0,0 0 1,0 0-1,1-1 1,39-13 203,-37 13-171,109-26 710,1 6 1,169-11-1,-193 24-680,282-24 53,216-23 67,-11-44 576,-536 89-763,-35 6-73,-22 3-37,-32 2-57,-330 43 203,172-16-28,-95 6 28,-615 96 1264,859-117-1283,39-6-51,29-4-101,39-3-120,-44 0 222,427-47-667,-282 26 457,95-12-194,258-32-3684,-476 62 2052,-26 2 604,-19 3-700,-544 82-4699,359-61 3074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1.164"/>
    </inkml:context>
    <inkml:brush xml:id="br0">
      <inkml:brushProperty name="width" value="0.025" units="cm"/>
      <inkml:brushProperty name="height" value="0.025" units="cm"/>
    </inkml:brush>
  </inkml:definitions>
  <inkml:trace contextRef="#ctx0" brushRef="#br0">22 0 18578,'0'0'3849,"0"9"-2782,-6 156 617,-2-15-1659,9-102 65,1-24 194,-2 1 0,-1-1 0,-1 1 0,-5 25 0,10-99 3658,1-10-4088,2 26 153,-1 2-32,1 1-1,1-1 1,2 1 0,1 1-1,1-1 1,16-27-1,-24 54 13,0-1 0,0 0-1,1 1 1,0 0 0,-1 0 0,1 0-1,0 0 1,1 1 0,-1 0 0,0 0 0,1 0-1,-1 0 1,1 0 0,-1 1 0,1 0-1,0 0 1,0 0 0,0 1 0,-1-1-1,1 1 1,0 0 0,6 2 0,-10-3 2,-1 1 0,1 0 0,0 0 0,0 0 1,0 0-1,-1 0 0,1 0 0,0 0 0,0 0 0,0 1 1,-1-1-1,1 0 0,0 0 0,-1 1 0,1-1 0,0 0 1,0 1-1,-1-1 0,1 1 0,-1-1 0,1 1 0,0-1 1,-1 1-1,1-1 0,-1 1 0,1 0 0,-1-1 0,1 1 1,-1 0-1,0-1 0,1 1 0,-1 0 0,0 0 0,0-1 1,1 1-1,-1 0 0,0 0 0,0-1 0,0 1 0,0 0 1,0 0-1,0 0 0,0-1 0,0 1 0,0 0 0,-1 0 1,1-1-1,0 1 0,0 0 0,-1 0 0,1-1 1,0 1-1,-1 0 0,1-1 0,-1 1 0,1 0 0,-1 0 1,-3 5-6,1 0 1,-1-1-1,0 1 1,0-1-1,-8 8 1,-1 0 69,-1-1 0,-1 0 0,0-1 0,0 0 0,-1-1 0,0-1 0,-1-1 0,-23 9 0,39-17-141,1 0-1,0 0 1,0 0 0,0 0 0,-1 0 0,1 0 0,0-1-1,0 1 1,0 0 0,-1 0 0,1 0 0,0 0-1,0 0 1,0 0 0,0-1 0,-1 1 0,1 0-1,0 0 1,0 0 0,0 0 0,0-1 0,0 1-1,0 0 1,-1 0 0,1 0 0,0-1 0,0 1 0,0 0-1,0 0 1,0-1 0,0 1 0,0 0 0,0 0-1,0 0 1,0-1 0,0 1 0,0 0 0,0 0-1,0-1 1,0 1 0,0 0 0,1 0 0,-1 0-1,0-1 1,0 1 0,0 0 0,0 0 0,0 0 0,0 0-1,1-1 1,-1 1 0,6-14-3632,10-7-3317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185"/>
    </inkml:context>
    <inkml:brush xml:id="br0">
      <inkml:brushProperty name="width" value="0.025" units="cm"/>
      <inkml:brushProperty name="height" value="0.025" units="cm"/>
    </inkml:brush>
  </inkml:definitions>
  <inkml:trace contextRef="#ctx0" brushRef="#br0">111 1 16367,'0'0'5766,"-10"-1"-3673,2 1-1612,-1 0 1,1 1-1,0 0 1,-16 4 0,22-5-355,0 1-1,-1 0 1,1-1 0,0 1 0,0 0 0,0 0 0,0 0 0,0 0-1,0 0 1,0 1 0,1-1 0,-1 0 0,0 1 0,1 0 0,-1-1-1,1 1 1,-1 0 0,1 0 0,0-1 0,0 1 0,0 0 0,0 0-1,0 1 1,0-1 0,1 0 0,-1 0 0,0 0 0,1 0 0,0 3-1,0-4-113,1 0 0,0-1-1,0 1 1,0 0 0,0-1-1,0 1 1,1-1-1,-1 1 1,0-1 0,0 1-1,0-1 1,0 0 0,0 0-1,1 1 1,-1-1-1,0 0 1,0 0 0,0 0-1,1 0 1,1-1-1,35 0-87,-33 1 19,35-4-787,-31 3 604,0-1 1,1 1 0,-1 1-1,0-1 1,1 2 0,-1-1 0,0 1-1,1 1 1,-1 0 0,12 3-1,-20-4 224,0-1-1,0 1 0,0-1 0,0 0 0,0 1 0,-1 0 1,1-1-1,0 1 0,0-1 0,0 1 0,-1 0 1,1 0-1,0-1 0,-1 1 0,1 0 0,-1 0 1,1 0-1,-1 0 0,1 0 0,-1 0 0,0 0 1,1 0-1,-1 0 0,0 0 0,0 0 0,0 0 1,0 0-1,0 1 0,0 0 81,-1 0-1,0 0 1,0 0 0,1-1-1,-1 1 1,-1 0 0,1 0-1,0-1 1,0 1 0,-1-1-1,1 1 1,-1-1 0,-1 2-1,-6 3 272,0 1-1,-1-2 1,1 1-1,-11 3 1,13-6-448,1 0 1,0-1-1,-1 0 1,0-1-1,1 1 1,-1-1-1,0 0 0,0-1 1,-11 0-1,12-5-4735,5-9-4298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2.255"/>
    </inkml:context>
    <inkml:brush xml:id="br0">
      <inkml:brushProperty name="width" value="0.025" units="cm"/>
      <inkml:brushProperty name="height" value="0.025" units="cm"/>
    </inkml:brush>
  </inkml:definitions>
  <inkml:trace contextRef="#ctx0" brushRef="#br0">4 62 19154,'0'0'5125,"0"9"-3865,-1 29-307,-1-2-498,5 60 0,-3-96-423,0 1 0,0-1 0,1 1 0,-1-1 0,0 1 0,0-1 0,1 1 0,-1-1 0,0 1 0,0-1 0,1 1 1,-1-1-1,1 1 0,-1-1 0,0 0 0,1 1 0,-1-1 0,1 0 0,-1 1 0,1-1 0,-1 0 0,1 0 0,-1 0 0,1 1 0,-1-1 0,1 0 0,-1 0 0,1 0 0,-1 0 0,1 0 0,-1 0 0,1 0 1,-1 0-1,1 0 0,0 0 0,-1 0 0,1 0 0,-1 0 0,1 0 0,-1-1 0,1 1 0,-1 0 0,1 0 0,-1-1 0,1 1 0,-1 0 0,1-1 0,-1 1 0,0 0 0,1-1 0,-1 1 0,1-1 0,22-21 1115,-18 12-945,-1-1-1,0 0 0,-1 0 1,0 0-1,-1 0 1,0 0-1,0-1 1,-2 1-1,1-1 0,-3-18 1,2 30-203,0-1 0,0 1 1,0 0-1,0 0 0,-1-1 1,1 1-1,0 0 0,0 0 1,0 0-1,0-1 1,-1 1-1,1 0 0,0 0 1,0 0-1,-1 0 0,1-1 1,0 1-1,0 0 0,0 0 1,-1 0-1,1 0 0,0 0 1,-1 0-1,1 0 0,0 0 1,0 0-1,-1 0 0,1 0 1,0 0-1,0 0 0,-1 0 1,1 0-1,0 0 0,0 0 1,-1 0-1,1 0 1,0 0-1,0 0 0,-1 0 1,1 1-1,0-1 0,0 0 1,-1 0-1,1 0 0,0 0 1,0 1-1,0-1 0,-1 0 1,1 0-1,0 0 0,0 1 1,0-1-1,0 0 0,0 0 1,0 1-1,-1-1 0,1 0 1,0 0-1,0 1 0,0-1 1,0 0-1,0 1 1,-12 15-7,12-15 6,-1 1 0,1-1 0,-1 0 0,1 1 0,-1 0 0,1-1 0,0 1 0,0-1 0,0 1 0,0-1 0,0 1 0,0 0 0,0-1 0,0 1 0,1-1 0,-1 1 0,0-1 0,2 3 0,-2-4 2,1 1 0,0 0 1,-1-1-1,1 1 0,0-1 0,-1 1 1,1-1-1,0 1 0,0-1 0,0 0 1,-1 1-1,1-1 0,0 0 0,0 1 1,0-1-1,0 0 0,0 0 0,0 0 1,-1 0-1,1 0 0,0 0 0,0 0 1,1 0-1,2-1 12,0 0 0,0 0 0,0 0 0,0-1 0,-1 1 1,1-1-1,0 0 0,-1 0 0,1 0 0,-1-1 0,0 1 0,5-5 0,15-32-60,-20 31-187,-13 25-8,-12 36 228,21-50 16,0 0 0,0 0 0,0 0 0,1 0-1,-1 1 1,1-1 0,0 0 0,0 0 0,0 1 0,0-1 0,0 0 0,1 0-1,-1 1 1,1-1 0,1 3 0,-1-5 2,0 0 1,0 0-1,0 0 1,0 0-1,1 0 1,-1 0-1,0-1 1,0 1-1,0 0 1,1-1-1,-1 1 0,0-1 1,1 1-1,-1-1 1,1 0-1,-1 0 1,0 0-1,1 1 1,-1-1-1,1-1 1,-1 1-1,0 0 0,1 0 1,-1 0-1,0-1 1,1 1-1,-1-1 1,0 1-1,2-1 1,2-1 11,-1 0 0,0 0 0,1 0 0,-1 0 0,0-1 0,0 1 0,5-5 0,10-17 30,-16 19-41,1 0-1,0 0 0,0 0 1,0 1-1,0 0 0,0-1 0,1 2 1,9-7-1,-12 10-18,-1 1 0,1-1 0,0 1 0,-1 0 0,1 0 0,0 0 0,-1 0 0,1 0 0,-1 0 0,0 0 0,1 0 0,-1 0 0,0 1 0,0-1 0,0 1 0,0-1 0,0 1 0,0-1 0,0 1 0,0-1 0,0 1 0,-1 0 0,1 3 0,21 47-33,-22-50 30,1-1 15,-1 1 0,1 0 0,0-1 0,-1 1 1,1 0-1,0-1 0,0 1 0,0-1 0,0 0 1,0 1-1,1-1 0,-1 0 0,0 1 0,3 0 1,-3-2 1,0 1 1,-1-1-1,1 0 1,0 0-1,0 0 1,0 0-1,0 0 1,0 0-1,0 0 1,0 0-1,0 0 1,0 0 0,0 0-1,0 0 1,-1-1-1,1 1 1,0 0-1,0-1 1,0 1-1,0-1 1,-1 1-1,1-1 1,0 1-1,0-1 1,-1 0-1,1 1 1,0-1-1,-1 0 1,1 0-1,0-1 1,3-2-12,-1-1 1,0 0-1,0 0 0,0 0 1,-1 0-1,1-1 0,-1 1 1,0-1-1,-1 1 0,0-1 1,0 0-1,0 1 0,0-1 0,-1 0 1,0 0-1,0 1 0,-1-7 1,0 11-4,1 1 1,0-1-1,-1 0 1,0 1-1,1-1 1,-1 1-1,1-1 1,-1 1-1,0-1 1,1 1-1,-1-1 1,0 1-1,1-1 1,-1 1-1,0 0 1,0 0-1,1-1 1,-1 1-1,0 0 1,0 0-1,0 0 1,0 0-1,1 0 1,-1 0-1,0 0 1,-1 0-1,-4-1-124,17-6 38,-5 4-622,0 0 1,-1-1-1,0 0 1,0 0-1,8-7 1,-10 7-1524,1-1 1,0 1-1,-1-1 1,0 0-1,0 0 1,3-8-1,0-1-6093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3.298"/>
    </inkml:context>
    <inkml:brush xml:id="br0">
      <inkml:brushProperty name="width" value="0.025" units="cm"/>
      <inkml:brushProperty name="height" value="0.025" units="cm"/>
    </inkml:brush>
  </inkml:definitions>
  <inkml:trace contextRef="#ctx0" brushRef="#br0">1 131 7015,'0'0'9630,"9"9"-9107,-5-4-493,0-1-1,0 0 0,0 0 0,0 0 0,1-1 1,-1 1-1,1-1 0,0 0 0,-1 0 0,1-1 1,1 1-1,-1-1 0,0 0 0,1-1 0,-1 1 1,12 1-1,-8-3-352,25-1-1716,-33 1 2128,0 0 1,0-1 0,0 1-1,0 0 1,0-1 0,-1 1-1,1-1 1,0 1 0,0-1-1,0 1 1,-1-1 0,1 1-1,0-1 1,-1 0 0,1 1-1,0-1 1,-1 0 0,1 0-1,-1 0 1,1 1 0,-1-1-1,0 0 1,1 0 0,-1 0-1,0 0 1,0 0 0,1 0-1,-1 0 1,0 0 0,0 0-1,0-1 1,0 1 6,0 1 0,-1-1 0,1 1 0,0 0 0,0-1 0,-1 1 0,1-1 0,0 1-1,-1-1 1,1 1 0,0 0 0,-1-1 0,1 1 0,-1 0 0,1 0 0,0-1 0,-1 1 0,1 0 0,-1 0 0,1-1 0,-1 1 0,1 0 0,-1 0 0,1 0 0,-1 0 0,1 0 0,-1 0 0,1 0 0,-1 0 0,1 0-1,-1 0 1,1 0 0,-1 0 0,1 0 0,-1 0 0,1 0 0,-1 1 0,1-1 0,-1 0 0,1 0 0,0 1 0,-1-1 0,0 1 0,-24 11 711,21-7-558,-1-1 1,1 1-1,0 0 1,0 0-1,1 0 1,0 1-1,0-1 1,0 1-1,0 0 1,1-1-1,0 1 1,0 0-1,0 1 1,1-1-1,0 0 1,0 0-1,1 1 1,0 7-1,0-12-244,0-1 0,1 0 0,-1 1 0,0-1 0,1 0 0,-1 0-1,1 1 1,0-1 0,-1 0 0,1 0 0,0 0 0,0 0 0,-1 0 0,1 0 0,0 0 0,0 0-1,0 0 1,0 0 0,0 0 0,1 0 0,-1-1 0,2 2 0,1-1 2,-1 1-1,1-1 1,0 0 0,0 0 0,0-1-1,0 1 1,0-1 0,4 0 0,-1 0-4,1-1 0,-1 1 0,1-2 1,-1 1-1,0-1 0,1 0 0,-1 0 1,9-5-1,-5-1 1,-1 0 0,1 0 0,-2-1 0,1-1 0,-1 0 0,-1 0 0,1-1 0,-2 0 0,0 0 0,11-23 0,-10 18 1,-2 0-1,0 0 1,-1-1-1,0 0 1,-1 0-1,-1 0 1,1-33-1,-4 49-1,0 1 0,0 0 1,0-1-1,0 1 0,0 0 0,0 0 0,0-1 1,0 1-1,0 0 0,0-1 0,0 1 0,0 0 1,0-1-1,0 1 0,0 0 0,0 0 0,0-1 1,0 1-1,0 0 0,-1-1 0,1 1 0,0 0 1,0 0-1,0 0 0,-1-1 0,1 1 0,0 0 1,0 0-1,-1 0 0,1-1 0,0 1 0,0 0 0,-1 0 1,1 0-1,0 0 0,0 0 0,-1-1 0,-11 8 310,-9 17 449,19-16-707,0 0 0,0 0 0,1 0 1,0 0-1,0 0 0,1 0 0,0 0 0,2 13 0,16 65-126,-13-63 20,15 27 54,-16-43 13,-1 0-1,0 0 1,0 0-1,0 0 1,-1 0-1,0 1 1,1 13 0,-3-21 101,-6-17 652,-42-125-283,48 140-470,0 1-75,30 15-261,-28-13 417,-1 0-268,0 0 0,0 0 0,0 0 0,0 0 0,0 0 1,0-1-1,0 1 0,0 0 0,1-1 0,-1 1 0,0-1 0,0 1 0,1-1 0,-1 1 0,0-1 0,1 0 0,-1 0 0,0 0 0,1 0 0,-1 0 1,0 0-1,1 0 0,-1 0 0,0 0 0,1-1 0,-1 1 0,0 0 0,1-1 0,1 0 0,9-4 733,31-9 354,-16 5-809,48-20-1,-69 26-30,-1 0 0,0 0-1,1 0 1,-1 0 0,-1-1-1,1 0 1,0 0-1,-1 0 1,0 0 0,0-1-1,0 0 1,0 0 0,-1 0-1,4-7 1,-7 11-24,1 0-1,-1 0 1,0 1 0,1-1-1,-1 0 1,0 0 0,0 0 0,1 0-1,-1 1 1,0-1 0,0 0 0,0 0-1,0 0 1,0 0 0,0 0-1,0 0 1,-1 1 0,1-1 0,0 0-1,0 0 1,-1 0 0,1 0-1,0 1 1,-1-1 0,1 0 0,-1 0-1,1 1 1,-2-2 0,0 1-2,1 0 0,-1 0 1,0 0-1,0 0 0,1 1 0,-1-1 1,0 1-1,0-1 0,0 1 0,0 0 1,0-1-1,-3 1 0,-2 1 53,0-1-1,1 1 1,-1 0-1,1 0 1,-1 1-1,1 0 1,-9 3-1,9-1-45,1-1-1,-1 1 1,1 0-1,0 0 1,0 0 0,1 1-1,-1 0 1,1 0-1,0 0 1,-5 9-1,8-13-46,0 0 0,1 1-1,-1-1 1,0 1 0,1-1-1,-1 1 1,1 0 0,0-1-1,0 1 1,-1-1 0,1 1 0,0 0-1,0-1 1,0 1 0,1-1-1,-1 1 1,0 0 0,1-1-1,-1 1 1,1-1 0,-1 1-1,1-1 1,0 1 0,-1-1 0,1 1-1,0-1 1,0 0 0,0 1-1,0-1 1,0 0 0,0 0-1,1 0 1,-1 0 0,0 0-1,1 0 1,-1 0 0,0 0 0,1-1-1,-1 1 1,1 0 0,-1-1-1,1 1 1,0-1 0,-1 0-1,3 1 1,10 2-720,-1 0-1,0 0 1,22 1 0,42-7-8338,-32-4-7025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012"/>
    </inkml:context>
    <inkml:brush xml:id="br0">
      <inkml:brushProperty name="width" value="0.025" units="cm"/>
      <inkml:brushProperty name="height" value="0.025" units="cm"/>
    </inkml:brush>
  </inkml:definitions>
  <inkml:trace contextRef="#ctx0" brushRef="#br0">67 0 12011,'-6'13'7161,"0"3"-3437,-10 44-2789,8-32 276,1-3-775,-13 52-61,19-71-300,0 0 1,0 0-1,1 0 0,0-1 1,0 1-1,0 0 0,0 0 0,1 0 1,0 0-1,3 7 0,-3-12-27,0 0 0,0 1 0,0-1 0,0 0 0,0 0 0,1 1-1,-1-1 1,0 0 0,1 0 0,-1-1 0,1 1 0,-1 0 0,1 0 0,0-1 0,-1 1-1,1-1 1,0 1 0,-1-1 0,1 0 0,0 0 0,0 0 0,-1 0 0,1 0-1,0 0 1,-1 0 0,1 0 0,0-1 0,-1 1 0,4-2 0,2 1 227,1-1-1,-1-1 1,0 1 0,0-1 0,11-7 0,-2-2-61,0 0 0,-1-1 1,-1-1-1,-1-1 0,0 0 1,0 0-1,-2-1 0,0-1 1,0 0-1,-2 0 0,0-1 0,-1 0 1,9-34-1,-19 50-1265,-4 7-1579,-8 10-4238,-2 5-488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371"/>
    </inkml:context>
    <inkml:brush xml:id="br0">
      <inkml:brushProperty name="width" value="0.025" units="cm"/>
      <inkml:brushProperty name="height" value="0.025" units="cm"/>
    </inkml:brush>
  </inkml:definitions>
  <inkml:trace contextRef="#ctx0" brushRef="#br0">1 0 14414,'0'0'8135,"54"23"-7270,-27-20-673,5-2-96,1-1-1569,2 0-2467,-2 0-2113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4.978"/>
    </inkml:context>
    <inkml:brush xml:id="br0">
      <inkml:brushProperty name="width" value="0.025" units="cm"/>
      <inkml:brushProperty name="height" value="0.025" units="cm"/>
    </inkml:brush>
  </inkml:definitions>
  <inkml:trace contextRef="#ctx0" brushRef="#br0">96 100 10890,'0'0'9273,"-9"-1"-7015,6 0-2159,0 1-1,0 0 1,0-1-1,0 1 1,0 0 0,0 0-1,0 1 1,0-1-1,0 1 1,0-1-1,0 1 1,0 0-1,0 0 1,0 0 0,0 1-1,1-1 1,-1 1-1,0-1 1,1 1-1,-1 0 1,1 0-1,0 0 1,0 0 0,0 1-1,0-1 1,0 0-1,0 1 1,0 0-1,1-1 1,-1 1-1,1 0 1,0 0 0,0 0-1,0-1 1,0 1-1,1 0 1,-1 0-1,0 5 1,2-7-95,0 0-1,-1 0 1,1 0 0,0-1 0,0 1 0,0 0-1,0 0 1,0-1 0,-1 1 0,1 0 0,0-1-1,1 1 1,-1-1 0,0 1 0,0-1 0,0 0-1,0 1 1,0-1 0,0 0 0,0 0-1,1 0 1,-1 0 0,0 0 0,0 0 0,0 0-1,0 0 1,2-1 0,37-1 173,-27-1-305,0 0 0,0-1 0,-1-1 1,0 0-1,19-10 0,-17 7-42,1 1 1,28-9-1,-43 17 153,1-1 0,-1 0 0,0 0 0,1 1-1,-1-1 1,1 0 0,-1 1 0,0-1 0,1 0 0,-1 1 0,0-1 0,0 0 0,1 1 0,-1-1 0,0 1 0,0-1-1,1 1 1,-1-1 0,0 1 0,0-1 0,0 0 0,0 1 0,0-1 0,0 1 0,0-1 0,0 1 0,0-1 0,0 1-1,0-1 1,0 1 0,0-1 0,0 1 0,-1 0 0,0 27-305,0-20-953,25-8-732,-13-4 555,0-1 0,-1 1 0,1-2 0,15-10 0,30-15-3339,-14 22 7281,-17 10 3957,-16 13-55,-6-7-5800,-2-6-540,0 0 0,1 0 0,-1 0 0,0 0-1,1 0 1,-1 0 0,1-1 0,-1 1 0,1 0 0,-1-1 0,1 1 0,-1-1 0,1 0-1,-1 0 1,1 1 0,-1-1 0,1 0 0,0 0 0,-1 0 0,2-1 0,35-2 193,37-19 160,-43 12-1233,0 1-3793,-10 5-1648,0 3-3308,-9-9 14721,10-17-1918,-17 19-2584,10-13 415,-25 21 1390,-35 29 2380,34-22-4387,2-2-152,6-4-283,0 0 0,0 0 0,0 0 0,0 0 0,0 0 0,0 1 0,1-1 0,-1 0 0,0 1 0,1 0 1,-1-1-1,1 1 0,-1 0 0,1 0 0,0 0 0,0 0 0,0 0 0,0 0 0,-1 3 0,5-4-252,0 1 0,0-1 0,0 1 0,0-1-1,1 0 1,-1 0 0,0-1 0,0 1 0,1-1 0,-1 0-1,0 1 1,4-2 0,1 2-656,23 1-1005,-21-2 1798,0 1 0,0-1-1,0 2 1,0-1 0,0 2 0,15 4 0,-24-6 236,-1-1 1,1 0 0,-1 1 0,1-1 0,-1 0-1,0 1 1,1-1 0,-1 1 0,0-1 0,1 1 0,-1-1-1,0 0 1,0 1 0,1-1 0,-1 1 0,0-1-1,0 1 1,0 0 0,0-1 0,0 1 0,0-1-1,0 1 1,0-1 0,0 1 0,0-1 0,0 1 0,0-1-1,0 1 1,0-1 0,0 1 0,0-1 0,-1 1-1,1-1 1,0 1 0,0-1 0,-1 1 0,1-1-1,0 1 1,-1-1 0,1 1 0,0-1 0,-1 0 0,1 1-1,-1-1 1,1 0 0,0 1 0,-1-1 0,1 0-1,-1 0 1,1 1 0,-1-1 0,1 0 0,-2 0 0,-28 19 2395,29-18-2246,-7 3 327,1 1-266,0-1-1,-1 0 0,1-1 1,-1 0-1,0 0 0,0 0 1,-1-1-1,-8 1 0,28-20-6155,28-14-3256,-13 13 2562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337"/>
    </inkml:context>
    <inkml:brush xml:id="br0">
      <inkml:brushProperty name="width" value="0.025" units="cm"/>
      <inkml:brushProperty name="height" value="0.025" units="cm"/>
    </inkml:brush>
  </inkml:definitions>
  <inkml:trace contextRef="#ctx0" brushRef="#br0">3 1 11435,'0'0'14632,"-1"8"-13938,1-4-655,0-2-29,-1-1-1,1 0 0,0 1 0,-1-1 1,1 1-1,0-1 0,0 0 0,0 1 1,0-1-1,1 0 0,-1 1 0,0-1 1,0 0-1,1 1 0,-1-1 0,1 0 1,-1 1-1,1-1 0,0 0 0,-1 0 1,1 0-1,0 0 0,0 0 0,0 1 1,0-2-1,0 1 0,0 0 0,0 0 1,0 0-1,0 0 0,1-1 0,-1 1 1,0 0-1,0-1 0,1 1 0,-1-1 1,0 0-1,1 1 0,-1-1 0,0 0 1,1 0-1,-1 0 0,0 0 0,1 0 1,2 0-1,238-13-4931,-241 13 4994,0 0 0,-1 1-1,1-1 1,0 0 0,0 1 0,-1-1 0,1 1 0,0-1 0,0 1 0,-1-1 0,1 1 0,0 0-1,-1-1 1,1 1 0,-1 0 0,1-1 0,-1 1 0,1 0 0,-1 0 0,0-1 0,1 1-1,-1 0 1,0 0 0,0 0 0,1 0 0,-1-1 0,0 1 0,0 0 0,0 0 0,0 0 0,0 0-1,0 0 1,0 0 0,0-1 0,-1 1 0,1 0 0,0 0 0,-1 1 0,1-1-15,-1 1 0,1-1 0,0 1 0,0-1 1,0 0-1,0 1 0,0-1 0,0 1 0,1-1 0,-1 1 1,0-1-1,1 0 0,-1 1 0,1-1 0,-1 0 1,1 1-1,0-1 0,-1 0 0,1 0 0,0 1 0,0-1 1,0 0-1,0 0 0,1 1 0,11 1-53,1-1 0,-1 0 0,0-1 0,1 0 1,-1-1-1,1 0 0,-1-1 0,22-5 0,-29 5-137,51-8-1039,-29 4 792,0 1 0,33-1 0,-46 13 2357,7 2-2907,-5-11-2764,3-2-4431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5.898"/>
    </inkml:context>
    <inkml:brush xml:id="br0">
      <inkml:brushProperty name="width" value="0.025" units="cm"/>
      <inkml:brushProperty name="height" value="0.025" units="cm"/>
    </inkml:brush>
  </inkml:definitions>
  <inkml:trace contextRef="#ctx0" brushRef="#br0">168 8 16560,'0'0'9977,"-12"-3"-9881,11 3-95,-4-1 6,0 0 1,0 0-1,-1 0 0,1 0 1,0 1-1,0 0 0,0 0 1,-1 1-1,1-1 0,0 1 1,0 0-1,0 0 0,0 1 1,0 0-1,0 0 0,0 0 1,1 0-1,-1 1 0,1-1 1,-6 6-1,5-5 49,1 1 1,0 0-1,0 1 1,1-1-1,0 0 1,-1 1-1,1 0 1,1 0-1,-1 0 1,1 0-1,0 0 1,-3 8-1,5-11-58,0-1 0,0 1 0,0-1 0,0 1 0,0 0 0,0-1 0,0 1 0,0-1 0,0 1 0,1 0 0,-1-1 0,1 1 0,-1-1 0,1 1 0,0-1 0,-1 0 0,1 1 0,2 1 0,-2-1-91,1-1-1,0 1 1,0 0-1,1-1 1,-1 0 0,0 1-1,0-1 1,1 0 0,-1 0-1,1-1 1,-1 1-1,1 0 1,-1-1 0,6 1-1,29 1-3055,9-2-2585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6.272"/>
    </inkml:context>
    <inkml:brush xml:id="br0">
      <inkml:brushProperty name="width" value="0.025" units="cm"/>
      <inkml:brushProperty name="height" value="0.025" units="cm"/>
    </inkml:brush>
  </inkml:definitions>
  <inkml:trace contextRef="#ctx0" brushRef="#br0">164 26 7655,'-11'3'11334,"3"-1"-10376,-71 23 4783,75-23-5437,-1 0-1,0 0 1,1 0 0,-1 1-1,1 0 1,0-1 0,0 2-1,0-1 1,0 0-1,0 1 1,1 0 0,0 0-1,-1 0 1,1 0 0,-2 5-1,5-9-298,0 1-1,0-1 0,-1 1 1,1-1-1,0 1 0,0-1 1,0 1-1,0-1 0,0 1 1,1-1-1,-1 0 0,0 1 1,0-1-1,0 1 0,0-1 1,0 1-1,1-1 0,-1 1 1,0-1-1,0 0 0,1 1 1,-1-1-1,0 0 1,1 1-1,-1-1 0,0 0 1,1 1-1,-1-1 0,0 0 1,1 0-1,-1 1 0,1-1 1,-1 0-1,1 0 0,-1 0 1,0 1-1,1-1 0,-1 0 1,1 0-1,-1 0 0,1 0 1,-1 0-1,1 0 0,0 0 1,27 1-35,-23-1 67,17-2-208,-1 0 0,1-2-1,-1 0 1,0-2 0,-1 0 0,1-1 0,-1-1-1,0-1 1,-1-1 0,0 0 0,-1-1 0,0-2-1,24-20 1,-78 83 1420,31-45-1170,0 1-1,0 0 0,1 0 0,0 1 0,0-1 0,0 1 1,1 0-1,0 0 0,0 0 0,1 0 0,-1 1 0,2-1 1,-2 9-1,3-15-141,0 0 1,0 0 0,0-1-1,0 1 1,0 0 0,0 0-1,1 0 1,-1 0 0,0-1-1,0 1 1,1 0 0,-1 0-1,0-1 1,1 1 0,-1 0-1,1 0 1,-1-1-1,1 1 1,-1-1 0,1 1-1,0 0 1,-1-1 0,1 1-1,0-1 1,-1 1 0,1-1-1,0 0 1,0 1 0,-1-1-1,2 1 1,28 1-6005,-22-3 3449,30 0-13937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250"/>
    </inkml:context>
    <inkml:brush xml:id="br0">
      <inkml:brushProperty name="width" value="0.025" units="cm"/>
      <inkml:brushProperty name="height" value="0.025" units="cm"/>
    </inkml:brush>
  </inkml:definitions>
  <inkml:trace contextRef="#ctx0" brushRef="#br0">147 0 15310,'0'0'10304,"-1"11"-10080,-2 3-166,1-7-25,1-1 1,-1 0-1,1 1 1,1-1-1,-1 1 0,1 0 1,1 9-1,1-14-28,-1-1 0,1 0 1,-1 0-1,1 0 0,0-1 0,-1 1 0,1 0 0,0-1 0,0 1 0,0-1 0,-1 1 0,1-1 0,0 0 0,0 0 0,0 0 0,0 0 0,3 0 0,3 0 33,-1 1-44,-1 0 1,0 1 0,0 0-1,0-1 1,0 2 0,0-1-1,-1 1 1,1 0 0,-1 0-1,0 1 1,0-1 0,9 9-1,-12-10-4,0 0-1,-1 0 1,1 0-1,-1 0 1,1 1-1,-1-1 1,0 1-1,1-1 1,-1 1-1,-1 0 1,1-1-1,0 1 1,-1 0-1,1-1 1,-1 1-1,0 0 1,0 0-1,0 0 0,0-1 1,0 1-1,-1 0 1,1 0-1,-1-1 1,0 1-1,0 0 1,0-1-1,0 1 1,0-1-1,0 1 1,-1-1-1,-2 4 1,0 0 153,-1-1-1,0 0 1,0 1 0,-1-2-1,1 1 1,-1-1 0,0 1 0,0-2-1,-1 1 1,1-1 0,-1 0-1,1 0 1,-1 0 0,-9 1 0,3-1-14,-1 0-1,1-1 1,-1 0 0,0-1 0,1-1 0,-24-2 0,35 2-306,0 0 0,-1-1 0,1 1 0,0-1 0,0 0 0,-1 0 0,1 0 1,0 0-1,0 0 0,0 0 0,0 0 0,0-1 0,0 1 0,-2-4 0,2 3-328,0 0 0,1 0 0,-1-1 0,1 1 0,-1-1 0,1 1 0,0-1 0,0 0 0,0 1 0,1-1-1,-1 0 1,0-3 0,0-25-5591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575"/>
    </inkml:context>
    <inkml:brush xml:id="br0">
      <inkml:brushProperty name="width" value="0.025" units="cm"/>
      <inkml:brushProperty name="height" value="0.025" units="cm"/>
    </inkml:brush>
  </inkml:definitions>
  <inkml:trace contextRef="#ctx0" brushRef="#br0">0 24 13933,'0'0'8744,"66"-24"-7174,-37 24-1154,7 0-384,7 0-512,0 0-2755,2 0-3492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595"/>
    </inkml:context>
    <inkml:brush xml:id="br0">
      <inkml:brushProperty name="width" value="0.025" units="cm"/>
      <inkml:brushProperty name="height" value="0.025" units="cm"/>
    </inkml:brush>
  </inkml:definitions>
  <inkml:trace contextRef="#ctx0" brushRef="#br0">0 95 15567,'0'0'9027,"0"-9"-7676,0 5-1274,1 0 1,-1 1 0,0-1-1,1 1 1,0-1 0,0 1-1,0-1 1,0 1 0,0-1 0,1 1-1,0 0 1,0 0 0,0 0-1,0 0 1,0 0 0,0 0-1,1 0 1,-1 1 0,1-1 0,0 1-1,0 0 1,0 0 0,0 0-1,0 0 1,0 1 0,0-1 0,1 1-1,-1-1 1,0 1 0,1 0-1,0 1 1,-1-1 0,1 1-1,-1-1 1,5 1 0,-7 0-86,0 0 0,0 0 0,0 0 0,0 0 0,0 0 0,0 0 0,0 0 0,0 0 0,0 1 0,0-1 0,0 0 0,0 1 0,0-1 0,0 0 0,0 1 0,-1-1 0,1 1 0,0 0 0,0-1 0,0 1 0,-1 0 0,1-1 0,0 1 0,-1 0 0,1 0 0,0-1 0,-1 1 0,1 1 0,0 2-3,1-1 0,-1 1-1,0 0 1,-1-1 0,1 1 0,-1-1 0,0 1-1,0 6 1,-2 12 23,-1 0 0,-6 25 1,6-30 21,1-8 4,-1 2-36,1-1 0,1 1 0,0-1 0,0 1 1,1 0-1,1 11 0,-1-20 6,1 0 0,-1 0-1,1 0 1,0 0 0,0-1 0,-1 1-1,1 0 1,0 0 0,1-1 0,-1 1-1,0 0 1,0-1 0,1 1-1,-1-1 1,1 0 0,-1 1 0,1-1-1,0 0 1,-1 0 0,1 0 0,0 0-1,0 0 1,0-1 0,-1 1 0,1 0-1,0-1 1,0 0 0,0 1 0,0-1-1,0 0 1,0 0 0,0 0 0,0 0-1,0 0 1,0-1 0,0 1 0,3-1-1,2-1 99,0 0 1,-1 0-1,1-1 0,-1 1 0,0-1 0,0-1 1,0 1-1,0-1 0,-1 0 0,1 0 0,-1-1 1,0 1-1,0-1 0,-1-1 0,1 1 0,-1 0 0,0-1 1,4-9-1,-3 7 17,-1 0 1,0 0 0,0 0-1,-1-1 1,0 1-1,0-1 1,-1 0-1,0 0 1,-1 0 0,0 0-1,0 0 1,-1-1-1,-1-13 1,0 22-149,1-1 0,-1 1 0,1 0 0,-1-1 1,0 1-1,0 0 0,1-1 0,-1 1 0,0 0 0,0 0 0,0 0 1,0 0-1,0-1 0,-1 2 0,1-1 0,0 0 0,0 0 0,-1 0 1,1 1-1,0-1 0,-1 0 0,1 1 0,-1-1 0,1 1 0,-1 0 1,1-1-1,-1 1 0,1 0 0,-1 0 0,1 0 0,-3 0 0,4 2-337,-1-1 0,1 0 0,-1 1 0,1-1 0,0 0 0,0 1 0,0-1 0,0 0 0,0 1 0,0-1 0,0 1 0,0-1 0,1 0-1,-1 1 1,0-1 0,1 2 0,27 11-7464,-11-11 1751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8.823"/>
    </inkml:context>
    <inkml:brush xml:id="br0">
      <inkml:brushProperty name="width" value="0.025" units="cm"/>
      <inkml:brushProperty name="height" value="0.025" units="cm"/>
    </inkml:brush>
  </inkml:definitions>
  <inkml:trace contextRef="#ctx0" brushRef="#br0">147 5 8200,'0'0'18892,"-10"-2"-18603,5 1-285,1 1 1,-1-1-1,1 1 1,-1 0-1,0 0 1,1 0-1,-1 1 1,1 0-1,0 0 1,-1 0-1,1 0 1,-1 1 0,1-1-1,0 1 1,0 0-1,0 1 1,0-1-1,0 0 1,-4 5-1,3-3-9,1-1-6,0-1 1,0 1-1,1 0 0,-1 1 1,1-1-1,0 1 0,0-1 1,0 1-1,0 0 0,-3 7 1,53-9-1640,-29-2 1417,-1 0-1,0 2 1,32 6-1,-45-7 228,-1 0-1,0 0 0,0 0 0,0 0 0,0 0 0,0 1 1,-1 0-1,1-1 0,0 1 0,-1 0 0,1 0 0,3 5 1,-5-5 8,0-1 1,0 1 0,0 0 0,-1-1 0,1 1 0,-1 0 0,1 0 0,-1 0 0,0-1-1,0 1 1,1 0 0,-1 0 0,-1 0 0,1 0 0,0-1 0,0 1 0,-1 0 0,1 0-1,-1 0 1,1-1 0,-1 1 0,0 0 0,0-1 0,-1 4 0,-3 1 171,1 0 1,-1 0-1,0 0 1,-1 0-1,0-1 1,0 0-1,0 0 1,0-1-1,-8 5 1,9-6-99,0 0 1,0 0-1,0 0 1,-1-1-1,1 0 0,-1 0 1,0 0-1,1-1 1,-1 1-1,0-1 1,0-1-1,-8 1 0,13-1-145,1-1-1,-1 1 0,0-1 1,1 1-1,-1-1 0,1 1 0,0-1 1,-1 1-1,1-1 0,-1 1 1,1-1-1,0 0 0,-1 1 0,1-1 1,0 0-1,0 1 0,0-1 1,-1 0-1,1 1 0,0-1 1,0 0-1,0 1 0,0-1 0,0 0 1,0 1-1,0-1 0,0 0 1,1 1-1,-1-1 0,0 0 1,0 1-1,1-2 0,7-25-2600,35-38-7910,-13 29 1590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7.902"/>
    </inkml:context>
    <inkml:brush xml:id="br0">
      <inkml:brushProperty name="width" value="0.025" units="cm"/>
      <inkml:brushProperty name="height" value="0.025" units="cm"/>
    </inkml:brush>
  </inkml:definitions>
  <inkml:trace contextRef="#ctx0" brushRef="#br0">225 5 17713,'-11'2'1852,"0"0"-1436,0 0 0,-1 1 0,1 1 0,0 0 0,1 0 0,-1 1 0,1 1 0,0 0 1,0 0-1,0 1 0,1 0 0,0 0 0,1 1 0,-9 10 0,11-11-233,0 1 0,0 1 0,1-1 1,0 1-1,0 0 0,1 0 0,0 0 0,1 1 0,0-1 1,-2 11-1,4-17-185,1-1 1,0 1-1,-1 0 1,1 0-1,0 0 1,0-1-1,0 1 1,1 0-1,-1 0 1,1-1-1,0 1 0,-1 0 1,1-1-1,0 1 1,0 0-1,1-1 1,-1 0-1,1 1 1,-1-1-1,1 0 1,0 1-1,0-1 1,-1 0-1,2-1 1,-1 1-1,0 0 1,0 0-1,0-1 0,1 1 1,-1-1-1,1 0 1,-1 0-1,1 0 1,0 0-1,-1 0 1,1-1-1,0 1 1,0-1-1,3 1 1,1 0-3,0 0 1,0-1 0,1 0-1,-1 0 1,0 0-1,0-1 1,0 0 0,0 0-1,0-1 1,0 0 0,0 0-1,-1-1 1,1 1-1,-1-1 1,1-1 0,-1 0-1,0 1 1,-1-2 0,1 1-1,6-7 1,-6 4 29,1-1-1,-2 1 1,1-2 0,-1 1-1,0 0 1,-1-1 0,0 0 0,-1 0-1,1 0 1,-2 0 0,1-1-1,-1 1 1,-1-1 0,1-15 0,-1 16-136,-1 1 160,1 0 0,-1 1 0,0-1 0,-1 1 0,-1-9 0,1 15-146,1-1-1,0 1 0,-1-1 1,1 1-1,-1 0 0,0-1 0,1 1 1,-1 0-1,0 0 0,0-1 1,0 1-1,0 0 0,0 0 0,0 0 1,0 0-1,0 0 0,0 0 1,-1 1-1,1-1 0,0 0 0,-1 1 1,1-1-1,0 0 0,-1 1 1,1 0-1,-1-1 0,1 1 0,0 0 1,-1 0-1,1 0 0,-3 0 0,3 0-99,1-1-1,-1 1 0,0 0 0,1 0 0,-1 0 0,0 1 0,1-1 0,-1 0 0,0 0 0,1 0 0,-1 0 0,0 1 0,1-1 0,-1 0 1,1 1-1,-1-1 0,1 0 0,-1 1 0,0-1 0,1 1 0,0-1 0,-1 0 0,1 1 0,-1-1 0,1 1 0,-1 0 0,1-1 1,0 1-1,0-1 0,-1 1 0,1 0 0,0-1 0,0 1 0,0-1 0,-1 2 0,-1 14-5552</inkml:trace>
  <inkml:trace contextRef="#ctx0" brushRef="#br0" timeOffset="1">783 21 21012,'0'0'5477,"-71"50"-4356,32-16-320,1 5-257,4-3-383,6 1-97,9-10-64,11-3-321,7-10-1056,1-5-673,5-8-705,6-1-960,3-9-2563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262"/>
    </inkml:context>
    <inkml:brush xml:id="br0">
      <inkml:brushProperty name="width" value="0.025" units="cm"/>
      <inkml:brushProperty name="height" value="0.025" units="cm"/>
    </inkml:brush>
  </inkml:definitions>
  <inkml:trace contextRef="#ctx0" brushRef="#br0">145 36 16143,'0'0'1330,"-12"-2"495,3 1-1631,-2 0 329,0-1-1,0 1 1,0 1 0,-1 0 0,-12 2-1,22-1-458,0-1 0,0 0 0,0 1 0,1-1-1,-1 1 1,0-1 0,0 1 0,0 0 0,0 0 0,0 0-1,1 0 1,-1 0 0,1 0 0,-1 0 0,0 1-1,1-1 1,0 1 0,-1-1 0,1 1 0,0-1 0,0 1-1,0 0 1,0-1 0,0 1 0,0 0 0,0 0 0,1 0-1,-1 0 1,1 0 0,-1 0 0,1 0 0,0 0-1,0 0 1,0 0 0,0 0 0,0 0 0,0 0 0,1 0-1,0 3 1,0-2-52,0 0-1,1 0 1,-1 0-1,1 0 0,0-1 1,0 1-1,0 0 1,0-1-1,0 0 1,0 1-1,1-1 1,-1 0-1,1 0 1,0 0-1,-1 0 1,1-1-1,0 1 0,0-1 1,0 0-1,0 0 1,0 0-1,1 0 1,5 1-1,7 1 46,0-1 0,0 0-1,23 0 1,-35-2-23,0 0 1,-1-1 0,1 1-1,0-1 1,-1 0-1,1 0 1,-1 0-1,1 0 1,-1-1-1,1 0 1,-1 1-1,0-1 1,0 0-1,0-1 1,0 1-1,0 0 1,0-1-1,-1 0 1,1 0-1,-1 1 1,0-1-1,1-1 1,1-3-1,-3 5 12,0-1-1,0 1 0,0-1 0,-1 1 0,1-1 1,-1 1-1,1-1 0,-1 0 0,0 1 0,0-1 1,0 0-1,0 1 0,-1-1 0,1 0 0,-1 1 0,1-1 1,-1 1-1,0-1 0,0 1 0,0-1 0,0 1 1,-1 0-1,1 0 0,-1-1 0,1 1 0,-1 0 1,0 0-1,0 0 0,0 1 0,0-1 0,0 0 1,0 1-1,-3-2 0,0 0-60,1 0-1,-1 0 1,0 1 0,0 0-1,0 0 1,0 0 0,0 0 0,0 1-1,0 0 1,-1 0 0,1 1-1,0-1 1,-1 1 0,1 0 0,-1 1-1,1-1 1,0 1 0,-1 0 0,-5 2-1,7-1-179,1-1 0,-1 1 0,1 0-1,0 0 1,-1 0 0,1 0 0,0 0-1,0 1 1,0 0 0,1-1 0,-4 6-1,3-5-334,1 1-1,0 0 0,0 0 1,0 0-1,0 0 0,1 0 1,-1 1-1,1-1 0,0 0 1,0 1-1,0 5 0,1 17-6489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28.605"/>
    </inkml:context>
    <inkml:brush xml:id="br0">
      <inkml:brushProperty name="width" value="0.025" units="cm"/>
      <inkml:brushProperty name="height" value="0.025" units="cm"/>
    </inkml:brush>
  </inkml:definitions>
  <inkml:trace contextRef="#ctx0" brushRef="#br0">160 28 21140,'-12'2'2397,"9"-1"-2165,-15 2 1195,-1 2 0,-33 12 0,47-15-1173,0 1-1,0-1 0,1 1 0,-1 0 0,0 0 0,1 1 1,-6 5-1,9-8-207,0 0 0,-1 1 0,1 0 0,0-1 0,0 1 1,0-1-1,0 1 0,1 0 0,-1 0 0,0 0 0,1-1 0,-1 1 0,1 0 1,0 0-1,-1 0 0,1 0 0,0 0 0,0 0 0,0 0 0,1 0 1,0 2-1,-1-2-44,1-1 1,0 1 0,0-1 0,0 0-1,-1 1 1,2-1 0,-1 0 0,0 0-1,0 0 1,0 0 0,0 0-1,1 0 1,-1 0 0,1 0 0,-1 0-1,0-1 1,1 1 0,-1 0-1,1-1 1,-1 1 0,1-1 0,0 0-1,-1 0 1,1 1 0,1-1 0,48 1 148,-43-2-112,-1 1-13,0-1 0,-1 0-1,1 0 1,-1-1-1,1 0 1,-1 0-1,0-1 1,0 1 0,0-1-1,0-1 1,0 1-1,6-7 1,-8 8-16,-1 0 0,-1-1 0,1 0 0,0 0 0,-1 1-1,1-2 1,-1 1 0,0 0 0,0 0 0,0-1 0,0 1 0,-1-1 0,1 0 0,-1 1 0,0-1 0,0 0-1,-1 0 1,1 1 0,-1-1 0,0 0 0,1 0 0,-2-6 0,0 8-58,1 1 0,0-1 0,-1 1 0,0 0 0,1-1-1,-1 1 1,0-1 0,0 1 0,1 0 0,-1 0 0,0-1 0,0 1 0,-1 0 0,1 0 0,0 0 0,0 0 0,0 0 0,-1 0-1,1 1 1,0-1 0,-1 0 0,1 1 0,-1-1 0,1 1 0,-1-1 0,1 1 0,-2-1 0,-48-1-5503,39 2 2502,-9 0-4857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341"/>
    </inkml:context>
    <inkml:brush xml:id="br0">
      <inkml:brushProperty name="width" value="0.025" units="cm"/>
      <inkml:brushProperty name="height" value="0.025" units="cm"/>
    </inkml:brush>
  </inkml:definitions>
  <inkml:trace contextRef="#ctx0" brushRef="#br0">149 31 17040,'0'0'4858,"-9"-5"-4281,-2 0-26,1 1 0,-1 0 1,-1 1-1,1 0 0,0 0 1,-13 0-1,30 3-570,0 0 0,0 1-1,0 0 1,0 0-1,-1 1 1,1 0 0,-1 0-1,1 0 1,-1 0 0,1 1-1,-1 0 1,0 0 0,0 0-1,-1 1 1,1 0-1,-1 0 1,1 0 0,4 6-1,-7-7 5,1 1-1,-1-1 1,0 1 0,0-1-1,0 1 1,-1 0-1,1 0 1,-1 0-1,0 0 1,0 0-1,0 0 1,-1 0-1,1 0 1,-1 0-1,0 0 1,0 0 0,-1 0-1,1 0 1,-1 1-1,0-1 1,0 0-1,0 0 1,0-1-1,-1 1 1,0 0-1,0 0 1,-3 5-1,-2 0 84,1-1-1,-2 0 0,1 0 0,-1-1 0,0 1 0,-15 9 0,19-14 106,0 0 0,0-1-1,-1 1 1,1-1 0,-1 0-1,1 0 1,-1 0 0,0 0 0,0-1-1,0 0 1,0 0 0,0 0-1,0-1 1,0 0 0,0 0 0,-5 0-1,9-2-189,0 1 0,0-1-1,1 1 1,-1-1-1,1 1 1,-1-1 0,1 1-1,-1-1 1,1 1-1,0-1 1,0 0-1,0 1 1,0-1 0,0 1-1,0-1 1,1 0-1,-1 1 1,0-1 0,1 1-1,-1-1 1,1 1-1,1-3 1,5-7-1236,2 0 0,-1 1 0,1 0 1,1 1-1,-1 0 0,22-15 0,7-7-3841,4-8-3175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0.699"/>
    </inkml:context>
    <inkml:brush xml:id="br0">
      <inkml:brushProperty name="width" value="0.025" units="cm"/>
      <inkml:brushProperty name="height" value="0.025" units="cm"/>
    </inkml:brush>
  </inkml:definitions>
  <inkml:trace contextRef="#ctx0" brushRef="#br0">133 1 16335,'0'0'1992,"-6"9"-156,-13 21-138,2 0-1,-24 59 0,33-69-1507,2 1-1,0-1 0,1 1 0,1 1 0,1-1 1,0 28-1,2-41-187,2 17 46,-1-24-54,0 0 0,0-1-1,0 1 1,0-1-1,0 1 1,0-1 0,0 1-1,0 0 1,0-1 0,1 1-1,-1-1 1,0 1-1,0-1 1,1 1 0,-1-1-1,0 1 1,1-1-1,-1 1 1,0-1 0,1 0-1,-1 1 1,1-1 0,-1 0-1,1 1 1,-1-1-1,1 0 1,-1 1 0,1-1-1,-1 0 1,1 0-1,-1 0 1,1 1 0,0-2-21,0 0 0,-1 1 0,1-1 0,-1 0 0,1 0 0,-1 0 0,1 0 0,-1 1 0,1-1 0,-1 0 0,0 0 0,0 0-1,1 0 1,-1 0 0,0 0 0,0 0 0,0 0 0,0 0 0,0 0 0,0 0 0,-1-1 0,1-29-213,-1 28 178,0-9-37,-1-1 0,-1 0 0,0 1 0,-9-22 0,4 11 49,8 23-30,26 23-491,-17-19-549,0 1-1,0-1 1,1-1-1,0 1 1,-1-2 0,1 1-1,12 0 1,16-1-5179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1.926"/>
    </inkml:context>
    <inkml:brush xml:id="br0">
      <inkml:brushProperty name="width" value="0.025" units="cm"/>
      <inkml:brushProperty name="height" value="0.025" units="cm"/>
    </inkml:brush>
  </inkml:definitions>
  <inkml:trace contextRef="#ctx0" brushRef="#br0">108 366 14926,'0'0'2910,"-9"1"84,5-1-2813,-1 0 0,1 1 1,0-1-1,0 1 0,0 0 0,0 0 0,0 0 0,0 1 0,0 0 0,0-1 0,0 1 0,0 1 0,1-1 0,-1 0 0,1 1 0,0 0 0,0 0 0,0 0 0,0 0 0,0 0 0,1 0 0,-1 1 0,1-1 1,0 1-1,0 0 0,1 0 0,-1 0 0,1 0 0,-1 0 0,1 0 0,0 0 0,1 0 0,-1 0 0,1 7 0,0-10-173,1 0-1,-1 0 1,1 0-1,0 0 1,-1 0-1,1 0 1,0 0-1,0 0 1,0-1-1,0 1 1,0 0-1,-1-1 1,1 1-1,0 0 1,0-1-1,1 1 1,-1-1-1,0 0 1,0 1-1,0-1 1,0 0-1,0 0 1,0 0 0,0 0-1,1 1 1,-1-2-1,0 1 1,0 0-1,0 0 1,0 0-1,0 0 1,2-1-1,43-8 327,-37 5-292,-1-1 0,1 1 1,-1-1-1,1-1 0,-2 0 1,11-9-1,-14 12 38,-1 0 0,1 0 0,-1-1 0,0 1-1,-1-1 1,1 0 0,0 1 0,-1-1 0,0 0 0,0-1 0,0 1 0,-1 0 0,1 0 0,-1-1 0,1-8 0,-10 18-145,-2 7 44,5-5 13,1 0 1,-1 0 0,1 0-1,0 0 1,1 0 0,0 1 0,0-1 0,0 1 0,1 0-1,-2 13 1,4-20-36,0-1-1,0 1 0,1-1 1,-1 1-1,0-1 0,1 0 1,-1 1-1,1-1 0,-1 0 1,0 1-1,1-1 1,-1 0-1,1 1 0,-1-1 1,1 0-1,-1 0 0,1 1 1,-1-1-1,1 0 0,-1 0 1,1 0-1,-1 0 1,1 0-1,-1 0 0,1 0 1,-1 0-1,1 0 0,-1 0 1,1 0-1,-1 0 0,1 0 1,-1 0-1,1-1 0,-1 1 1,1 0-1,0-1 1,23-5-1444,29-23-2164,-32 15 632,0-2 1,-1 0-1,-1-1 1,17-21-1,-4-1 1616,-24 24 6667,-15 15 1270,-10 11-1387,6-1-5832,-1 3 1434,-48 56 1930,54-62-2343,1 0 0,0 1 1,0 0-1,1 0 0,0 0 1,1 0-1,-5 16 0,8-23-323,-1 0-1,1 0 1,0 0 0,0 0-1,0 0 1,-1 0-1,1-1 1,0 1 0,0 0-1,0 0 1,1 0-1,-1 0 1,0 0 0,0 0-1,0 0 1,1 0-1,-1-1 1,0 1 0,1 0-1,-1 0 1,1 0-1,-1 0 1,1-1 0,-1 1-1,1 0 1,0-1-1,0 2 1,1-1 1,-1-1-1,1 1 1,0-1 0,-1 1 0,1-1-1,0 0 1,-1 0 0,1 0 0,0 0-1,-1 0 1,1 0 0,0 0 0,-1 0-1,3-1 1,3-1 25,1 0-1,-1 0 1,0-1-1,0 0 1,12-7-1,-9 2-17,0 1 0,0-1 0,-1 0 0,0-1 0,-1 0 0,0-1 0,0 0 0,-1 0 0,0-1 0,-1 1 0,0-1 0,-1-1 0,5-12 0,-10 23-96,-1 4-149,-27 51 36,23-47 223,0 0 1,1 0-1,0 0 1,1 1-1,0 0 1,0-1-1,0 1 1,1 0 0,0 0-1,-1 11 1,5-19-24,0 1 1,-1-1-1,1 1 1,0-1-1,0 1 0,0-1 1,0 0-1,-1 0 1,1 0-1,0 0 1,0 0-1,0-1 1,0 1-1,-1 0 1,1-1-1,0 0 0,2 0 1,4-4-191,1 0 1,-1 0-1,-1-1 1,1 0-1,-1 0 0,0-1 1,-1 0-1,11-13 1,44-72-3334,-49 72 2988,29-48-881,-24 37 1206,1 0-1,1 1 1,1 1-1,2 2 1,45-46-1,-67 73 256,0 0-1,0 0 1,0 0-1,0 0 1,0 0-1,1 0 1,-1 0-1,0 0 1,0 1-1,0-1 1,0 0-1,0 0 1,0 0-1,0 0 1,0 0-1,0 0 1,0 0-1,0 0 1,0 0 0,0 0-1,0 0 1,0 0-1,1 0 1,-1 0-1,0 1 1,0-1-1,0 0 1,0 0-1,0 0 1,0 0-1,0 0 1,0 0-1,0 0 1,0 0-1,1 0 1,-1 0-1,0 0 1,0 0-1,0 0 1,0 0-1,0 0 1,0 0-1,0 0 1,0-1-1,0 1 1,1 0-1,-1 0 1,0 0-1,0 0 1,0 0-1,-7 16 1044,-14 20-144,0-6-738,1 2 0,2 0-1,1 1 1,1 0-1,2 1 1,2 1-1,1 0 1,2 1-1,1 0 1,2 0-1,-3 70 1,12-91-127,4-23 152,5-23 26,-11 27-260,10-91 181,-10 88-218,-1 0 1,0 1 0,0-1 0,-1 0 0,0 1 0,0-1-1,0 1 1,-1-1 0,0 1 0,0 0 0,-1 0 0,-3-6-1,6 11 21,0 1 0,0 0 0,-1-1 0,1 1 0,0-1-1,0 1 1,-1 0 0,1-1 0,0 1 0,-1-1 0,1 1 0,0 0-1,-1 0 1,1-1 0,-1 1 0,1 0 0,0 0 0,-1-1 0,1 1-1,-1 0 1,1 0 0,-1 0 0,1 0 0,-1 0 0,1 0-1,-1 0 1,1 0 0,-1 0 0,1 0 0,-1 0 0,1 0 0,0 0-1,-1 0 1,1 0 0,-1 0 0,1 0 0,-1 1 0,1-1 0,-1 0 0,1 1 0,0-1 0,0 0 0,0 0 0,0 1 0,0-1 0,0 0 0,0 1 1,0-1-1,0 0 0,0 1 0,0-1 0,0 0 0,0 1 0,0-1 0,0 0 0,0 0 0,0 1 0,0-1 0,0 0 0,0 1 1,0-1-1,0 0 0,1 0 0,-1 1 0,0-1 0,0 0 0,0 0 0,0 1 0,1-1 0,-1 0 0,0 0 0,0 0 1,1 1-1,-1-1 0,0 0 0,0 0 0,1 0 0,-1 0 0,0 1 0,1-1 0,-1 0 0,0 0 0,0 0 0,1 0 0,-1 0 1,0 0-1,1 0 0,-1 0 0,7 2 5,-1-1 1,1 0-1,-1 0 1,1 0-1,0-1 1,-1 0-1,1 0 1,0 0-1,-1-1 1,1 0-1,-1-1 1,9-2-1,-3 0 31,0-1-1,-1 0 0,1-1 0,-1-1 0,20-14 0,-10 3 234,-1 0 1,0-2-1,-1 0 1,-2-1 0,20-29-1,-33 45-198,0-1-1,-1 0 0,0 1 1,0-1-1,0 0 1,-1 0-1,0-1 1,3-11-1,-10 15-145,-7 8 2,-9 9-19,-2 7 97,0 1 0,1 1 0,-29 40 0,42-52 58,1 1-1,1-1 1,0 2-1,0-1 1,1 1-1,1 0 1,0 0-1,1 1 1,1-1-1,-4 22 1,7-34-51,0 1 0,0-1 0,0 1 0,0-1 1,0 0-1,0 1 0,1-1 0,-1 0 0,0 1 0,1-1 0,-1 0 0,1 1 0,-1-1 1,1 0-1,0 0 0,-1 1 0,1-1 0,0 0 0,0 0 0,0 0 0,0 0 1,0 0-1,0 0 0,0 0 0,0-1 0,2 2 0,0-1 12,0 0 0,1 0 0,-1 0 0,0 0 0,1 0 0,-1-1 0,1 0 0,-1 1-1,1-1 1,5-1 0,1 0 19,0-1 0,0 0 0,0-1 0,0 0 0,-1 0 0,18-9 0,-17 5-7,1-1 0,-1-1 0,12-11-1,25-20-116,-59 71-456,6-21 572,2-4 11,0 0 0,0 1-1,1-1 1,-1 1 0,2 0-1,-1 0 1,1 0 0,0 0-1,0 1 1,-1 13-1,4-20-25,-1 0 0,1-1 0,-1 1 0,1-1 0,0 1 0,-1-1 0,1 1 0,0-1 0,0 1 0,-1-1 0,1 1 0,0-1 0,0 0 0,0 1 0,-1-1 0,1 0 0,0 0 0,0 0 0,0 0 0,0 0 0,0 0 0,-1 0 0,1 0 0,0 0 0,1 0 0,25-2 44,-24 1-308,-1 0 0,1 0-1,0 0 1,0 0 0,-1-1 0,1 1-1,-1-1 1,1 0 0,-1 0-1,0 1 1,0-2 0,0 1-1,0 0 1,0 0 0,0-1-1,3-4 1,-1 0-2246,0-1 0,-1 0 0,0 1 0,4-16 0,-1-9-10470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300"/>
    </inkml:context>
    <inkml:brush xml:id="br0">
      <inkml:brushProperty name="width" value="0.025" units="cm"/>
      <inkml:brushProperty name="height" value="0.025" units="cm"/>
    </inkml:brush>
  </inkml:definitions>
  <inkml:trace contextRef="#ctx0" brushRef="#br0">11 11 15631,'-3'-6'3459,"-2"2"289,2 3-449,3 8-4709,8 2-2433,-2 2-2659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640"/>
    </inkml:context>
    <inkml:brush xml:id="br0">
      <inkml:brushProperty name="width" value="0.025" units="cm"/>
      <inkml:brushProperty name="height" value="0.025" units="cm"/>
    </inkml:brush>
  </inkml:definitions>
  <inkml:trace contextRef="#ctx0" brushRef="#br0">107 187 8584,'0'0'7922,"-10"7"-4356,6-4-3333,-10 7 978,1 0-1,1 1 1,-14 14 0,23-23-1083,1 1 0,-1-1 0,1 0 0,0 1 0,0-1 0,0 1 0,1 0 0,-1 0-1,1 0 1,-1 0 0,1 0 0,0 0 0,0 0 0,0 0 0,1 0 0,-1 1 0,1-1 0,-1 0 0,1 0 0,0 1 0,1-1 0,-1 0 0,0 0 0,1 1 0,0-1 0,1 4 0,0-5-122,0 0-1,1 0 1,-1 0-1,0 0 1,1 0 0,0-1-1,-1 1 1,1-1-1,0 0 1,0 1 0,0-1-1,0-1 1,-1 1-1,1 0 1,0-1 0,1 0-1,-1 1 1,0-1-1,0 0 1,4-1 0,3 1 8,0-1 0,-1 0 0,1 0 0,0-1 1,11-4-1,-11 2 0,-1-1-1,1-1 1,-1 0 0,-1 0 0,1-1-1,-1 0 1,0-1 0,-1 1 0,0-1 0,0-1-1,-1 1 1,0-1 0,0-1 0,-1 1-1,6-17 1,-4 11 7,-1 0 1,-1-1-1,0 0 0,-1-1 0,-1 1 0,0 0 1,-1-1-1,-1 0 0,-2-21 0,1 36-29,0 1 0,-1-1 0,1 1 0,-1 0 0,1-1 1,-1 1-1,0-1 0,1 1 0,-1 0 0,0 0 0,0-1 0,0 1 0,0 0 0,0 0 0,0 0 0,-1 0 0,1 0 0,0 0 0,0 0 0,-1 1 0,1-1 0,0 0 0,-1 1 0,1-1 0,-1 1 0,1-1 0,-1 1 0,1 0 0,-1 0 0,1-1 0,-1 1 0,1 0 0,-1 0 0,0 1 0,1-1 0,-1 0 0,1 0 0,-1 1 0,1-1 0,-2 2 0,-4-1-13,-1 1 0,1 0 0,0 0 0,0 1-1,1 0 1,-1 1 0,-8 4 0,6-1 34,0 1 1,1 0-1,0 0 0,0 0 1,1 1-1,-10 15 1,15-22-16,1-1 0,0 1 1,-1 0-1,1 0 0,0 0 1,0 0-1,0 1 0,1-1 1,-1 0-1,1 0 0,-1 0 0,1 1 1,-1-1-1,1 0 0,0 0 1,0 1-1,0-1 0,1 0 1,-1 1-1,0-1 0,1 0 1,0 0-1,-1 0 0,1 1 1,0-1-1,0 0 0,0 0 1,0 0-1,1 0 0,-1-1 1,0 1-1,1 0 0,0 0 1,-1-1-1,1 1 0,0-1 1,0 1-1,-1-1 0,4 1 1,6 4-277,1-1 0,-1-1 0,1 0 0,20 4 0,-23-7 60,0 1 0,0 0 1,0 1-1,-1 0 0,0 0 0,1 1 1,-1 0-1,0 0 0,-1 1 0,10 7 1,-15-10 216,-1 0 0,1-1 1,-1 1-1,1 0 0,-1 0 1,1 0-1,-1 0 0,0 1 1,0-1-1,0 0 0,-1 0 1,1 1-1,0-1 0,-1 1 1,0-1-1,1 0 0,-1 6 1,-10 39 751,0-3-4533,21-48-7044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2.999"/>
    </inkml:context>
    <inkml:brush xml:id="br0">
      <inkml:brushProperty name="width" value="0.025" units="cm"/>
      <inkml:brushProperty name="height" value="0.025" units="cm"/>
    </inkml:brush>
  </inkml:definitions>
  <inkml:trace contextRef="#ctx0" brushRef="#br0">1 38 16624,'0'0'8098,"10"2"-6464,-5-1-1376,83 12 1166,-82-13-1352,0 1 0,-1-1 1,1 0-1,0 0 0,0-1 0,0 0 0,-1 0 1,1 0-1,-1-1 0,1 1 0,-1-1 0,1-1 1,-1 1-1,7-5 0,-12 7-30,1-1 0,0 1-1,0 0 1,-1-1 0,1 0 0,0 1 0,-1-1 0,1 1 0,0-1 0,-1 0-1,1 0 1,-1 1 0,1-1 0,-1 0 0,0 0 0,1 1 0,-1-1-1,0 0 1,1 0 0,-1 0 0,0 0 0,0 0 0,0 0 0,0 1-1,0-1 1,0 0 0,0-2 0,-1 2-15,0 1 1,0-1-1,1 0 0,-1 0 1,0 0-1,0 1 1,0-1-1,0 1 0,-1-1 1,1 1-1,0-1 0,0 1 1,0-1-1,0 1 0,0 0 1,-1 0-1,0 0 1,-6-1 7,1 0 1,-1 1 0,1 0 0,-1 1-1,-12 1 1,13 1-5,1 0-1,-1 0 1,1 0-1,0 1 1,0 0-1,0 0 1,-10 10-1,13-12-28,1 0 0,0-1-1,0 1 1,1 0-1,-1 0 1,0 0-1,1 0 1,-1 1-1,1-1 1,-1 0-1,1 1 1,0-1-1,0 1 1,0-1 0,1 1-1,-1-1 1,1 1-1,-1 0 1,1-1-1,0 1 1,0 0-1,0-1 1,0 1-1,1 4 1,0-5-100,-1-1 0,1 0 0,0 0 0,0 1 0,0-1 0,0 0 0,0 0 0,0 0 0,0 0 0,1-1 0,-1 1 0,0 0 0,0 0 0,1-1 0,-1 1 0,0 0 0,1-1 0,-1 0 0,0 1 0,3-1 0,32 3-4823,-29-3 3348,30 1-7994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399"/>
    </inkml:context>
    <inkml:brush xml:id="br0">
      <inkml:brushProperty name="width" value="0.025" units="cm"/>
      <inkml:brushProperty name="height" value="0.025" units="cm"/>
    </inkml:brush>
  </inkml:definitions>
  <inkml:trace contextRef="#ctx0" brushRef="#br0">1 0 13229,'0'0'9662,"6"12"-8407,0 1-1006,-1 1 0,0 0 0,-1 0 0,0 0 0,-1 0 0,-1 0 0,0 1 1,-1 20-1,-1-12-85,-1-12-189,0 0-1,1 0 0,1 0 1,0-1-1,3 16 1,-3-25 76,-1 1 0,1 0 0,-1 0 0,1-1 0,0 1 0,0 0 0,0-1 0,0 1 0,0-1 0,0 0 0,0 1 0,0-1 0,1 0 0,-1 1 0,0-1 0,1 0 0,-1 0 0,1 0 1,-1 0-1,1 0 0,0-1 0,-1 1 0,1 0 0,0-1 0,-1 1 0,1-1 0,0 0 0,0 0 0,0 1 0,-1-1 0,1 0 0,0-1 0,0 1 0,0 0 0,-1 0 0,1-1 0,0 1 1,3-2-1,2-1 186,1 0 0,-1-1 1,1 0-1,-1 0 1,0 0-1,0-1 1,-1 0-1,0-1 0,0 1 1,0-1-1,7-9 1,6-9 326,27-45 0,-39 57-491,2 0-175,-2-1 0,1 0 0,-2-1 0,0 1 0,6-20-1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29.152"/>
    </inkml:context>
    <inkml:brush xml:id="br0">
      <inkml:brushProperty name="width" value="0.025" units="cm"/>
      <inkml:brushProperty name="height" value="0.025" units="cm"/>
    </inkml:brush>
  </inkml:definitions>
  <inkml:trace contextRef="#ctx0" brushRef="#br0">65 1 14958,'0'0'5440,"1"9"-2904,-2 14-1161,-2 0 0,0 0 1,-11 41-1,7-37-706,1 1 1,1 0-1,-1 35 0,6-54-700,3 37 237,-3-45-233,0 0 0,0 0-1,0 0 1,1 1 0,-1-1-1,0 0 1,1 0 0,-1 0-1,1 0 1,-1 0 0,1 0-1,0 1 1,-1-1 0,1-1-1,0 1 1,0 0 0,0 0-1,0 0 1,0 0 0,-1-1-1,2 1 1,-1 0 0,0-1-1,0 1 1,0-1 0,0 1-1,0-1 1,0 1 0,1-1-1,-1 0 1,2 1 0,-3-2-84,1 0 1,0 0-1,-1 0 0,1 0 1,0-1-1,-1 1 1,1 0-1,-1 0 1,0 0-1,1 0 0,-1-1 1,0 1-1,0 0 1,0 0-1,0 0 1,0-1-1,0 1 0,0 0 1,0 0-1,0 0 1,-1-1-1,1 1 1,-1-2-1,-6-33-769,-12-1 278,15 31 516,0 0-1,1-1 0,0 0 0,0 1 0,0-1 1,1 0-1,0 0 0,-2-9 0,39 15-890,89 5-10137,-87-4 5845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3.980"/>
    </inkml:context>
    <inkml:brush xml:id="br0">
      <inkml:brushProperty name="width" value="0.025" units="cm"/>
      <inkml:brushProperty name="height" value="0.025" units="cm"/>
    </inkml:brush>
  </inkml:definitions>
  <inkml:trace contextRef="#ctx0" brushRef="#br0">0 50 19026,'0'0'3945,"9"4"-2434,7 3-1595,1 0-1,0-2 1,1 0 0,-1 0-1,22 1 1,-28-5-1025,-1 0 0,1 0 0,-1-1 0,1-1 0,-1 0 0,21-4 0,-26 3 183,0 0 1,0 0 0,-1-1-1,1 0 1,0 1-1,-1-2 1,0 1 0,6-6-1,6-15 1405,-15 23 180,-1 0 0,1-1 0,-1 1-1,0-1 1,0 1 0,1-1 0,-1 1-1,0-1 1,0 1 0,0-1 0,-1 1-1,1-1 1,0 1 0,-1 0-1,0-4 1,-7 1 4365,-4 9-3511,-4 11-1265,13-13-200,1 0-1,0 0 0,-1 1 1,1-1-1,1 1 1,-1 0-1,0 0 0,1-1 1,0 1-1,0 0 0,0 0 1,0 0-1,1 0 1,0 1-1,0 4 0,0-8-15,1 0-1,-1-1 0,1 1 0,0 0 0,-1-1 0,1 1 1,0 0-1,0-1 0,0 1 0,-1-1 0,1 0 0,0 1 1,0-1-1,0 0 0,0 1 0,0-1 0,0 0 0,0 0 1,0 0-1,0 0 0,0 1 0,0-2 0,0 1 0,0 0 1,1 0-1,29-3 728,-15 0-588,0-2 0,0 0 0,0 0 0,19-11 0,-23 10-178,0 0 0,1 1 0,0 0 1,0 1-1,0 1 0,1 0 0,22-2 1,-35 5 1,0 0 0,0 0 0,0 1 0,-1-1 1,1 0-1,0 1 0,0-1 0,-1 0 1,1 1-1,0-1 0,-1 1 0,1-1 0,0 1 1,-1 0-1,1-1 0,-1 1 0,1-1 0,-1 1 1,1 0-1,-1 0 0,0-1 0,1 1 1,-1 0-1,0 0 0,0-1 0,1 1 0,-1 0 1,0 0-1,0 0 0,0-1 0,0 1 0,0 0 1,0 0-1,0 0 0,0 0 0,0-1 1,-1 1-1,1 0 0,0 0 0,0 0 0,-1-1 1,1 1-1,-1 1 0,-15 45 254,11-36-213,5-11-29,0 0-1,0 1 1,0-1-1,0 0 1,0 0-1,0 0 1,0 0-1,0 0 0,0 0 1,0 1-1,0-1 1,0 0-1,0 0 1,0 0-1,0 0 1,0 0-1,0 1 1,0-1-1,0 0 0,0 0 1,0 0-1,0 0 1,0 0-1,0 1 1,0-1-1,0 0 1,0 0-1,0 0 1,0 0-1,0 0 0,0 0 1,0 1-1,0-1 1,1 0-1,-1 0 1,0 0-1,0 0 1,0 0-1,0 0 1,0 0-1,0 0 0,1 0 1,-1 0-1,0 1 1,0-1-1,0 0 1,0 0-1,0 0 1,0 0-1,1 0 1,-1 0-1,0 0 0,0 0 1,0 0-1,0 0 1,0 0-1,1 0 1,-1 0-1,13-6 204,13-11-16,-13 7-176,45-31 95,-54 38-131,1 1 0,0 0 0,-1-1 0,1 2 0,0-1 0,0 1 0,1-1 0,-1 1 0,0 1 0,0-1 0,6 1 0,-10 1 6,0 0 0,0-1 0,0 1 0,0 0 0,-1 0 0,1 0 0,-1 1 0,1-1 0,0 0 0,-1 0 0,0 0 0,1 0 0,-1 0 0,0 1 0,1-1 0,-1 0 0,0 0 0,0 0 0,0 1 0,0-1 0,0 0 0,-1 3 1,-2 31 29,1-27 641,-3 12-3452,7-15-993,7-10-1766,4-10-5936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19:45.034"/>
    </inkml:context>
    <inkml:brush xml:id="br0">
      <inkml:brushProperty name="width" value="0.025" units="cm"/>
      <inkml:brushProperty name="height" value="0.025" units="cm"/>
    </inkml:brush>
  </inkml:definitions>
  <inkml:trace contextRef="#ctx0" brushRef="#br0">170 59 11082,'0'0'8537,"4"-9"-5089,10-28-939,-14 37-2442,0-1 0,0 1 0,0 0 0,0-1 0,0 1 1,0-1-1,0 1 0,0-1 0,0 1 0,0-1 0,0 1 0,-1-1 0,1 1 0,0 0 0,0-1 0,0 1 0,-1-1 0,1 1 0,0 0 0,-1-1 0,1 1 0,0 0 0,-1-1 0,1 1 1,0 0-1,-1-1 0,1 1 0,-1 0 0,1 0 0,-1 0 0,1-1 0,0 1 0,-1 0 0,1 0 0,-1 0 0,1 0 0,-1 0 0,1 0 0,-1 0 0,1 0 0,-1 0 0,1 0 0,-1 0 1,1 0-1,-1 0 0,-23 2 243,23-2-208,-12 4-78,0 0 0,0 0 1,1 2-1,0 0 0,0 0 0,0 1 1,1 0-1,-1 1 0,2 0 0,-15 15 1,24-23-24,1 0 0,0 0 0,0 0 0,0 0 0,-1 1 0,1-1 0,0 0 0,0 0 0,0 0 0,-1 0 0,1 1 0,0-1 0,0 0 0,0 0 0,0 1 0,0-1 0,0 0 0,-1 0 0,1 0 0,0 1 0,0-1 0,0 0 0,0 0 0,0 1 0,0-1 0,0 0 0,0 0 0,0 1 0,0-1 0,0 0 0,0 1 0,0-1 0,0 0 0,1 0 0,-1 0 0,0 1 0,0-1 0,0 0 0,0 0 0,0 1 0,0-1 0,1 0 0,-1 0 0,0 0 0,0 1 0,0-1 0,0 0 0,1 0 0,-1 0 0,0 0 0,0 0 0,1 1 1,22 4-209,41-5-499,-52 0 529,-7 0 90,0 1 0,-1-1 0,1 1 1,0 0-1,-1 0 0,1 0 0,0 1 0,-1 0 0,8 3 0,-11-4 87,1 0-1,-1 0 1,0-1-1,0 1 0,0 0 1,0 0-1,0 0 1,0 0-1,0 0 1,-1 0-1,1 1 1,0-1-1,0 0 0,-1 0 1,1 0-1,-1 1 1,1-1-1,-1 0 1,0 1-1,1-1 1,-1 0-1,0 1 1,0-1-1,0 0 0,0 1 1,0-1-1,0 1 1,-1-1-1,1 0 1,0 1-1,-1-1 1,1 0-1,0 1 0,-1-1 1,0 0-1,1 0 1,-1 0-1,0 0 1,0 1-1,-1 0 1,-3 4 247,0-1 0,0 1 0,0-1 1,-1 0-1,0-1 0,0 1 0,-1-1 0,1-1 1,-1 1-1,0-1 0,0 0 0,0 0 1,0-1-1,0 0 0,-12 1 0,19-4-404,-1-1 0,1 1 0,0-1 0,0 1 0,0-1 0,1 1 0,-1-1 0,0 1 0,1-1 0,-1 1 0,1-1 0,-1 1 0,1-1 0,-1 1 0,1 0 0,1-3 0,6-4-693,-1-1 0,1 1-1,1 1 1,-1 0 0,1 0-1,1 1 1,-1 0 0,1 0 0,0 1-1,0 0 1,18-5 0,40-23-4700,-20 0 1026,-30 19 20071,-23 20-15311,0 0-1,0 0 0,0 1 0,1 0 1,0 0-1,0 0 0,1 1 0,0-1 1,0 1-1,1 0 0,0-1 0,0 1 1,1 0-1,-1 15 0,2-22-220,1 0 1,-1 0-1,1 0 1,-1 0-1,1 0 0,0 0 1,0 0-1,-1 0 0,1-1 1,0 1-1,0 0 1,0 0-1,0-1 0,0 1 1,0 0-1,0-1 0,0 1 1,0-1-1,0 0 1,0 1-1,1-1 0,-1 0 1,0 0-1,0 1 0,0-1 1,0 0-1,1 0 1,-1 0-1,2-1 0,38-3 202,-30 0-181,-1 0 0,1-1 0,-1 0-1,18-12 1,-21 12-35,0 0 1,0 0-1,0 1 0,0 1 0,1-1 0,0 1 0,0 0 1,0 1-1,0 0 0,11-2 0,-18 5-7,-1-1 1,0 1-1,1-1 0,-1 0 1,0 1-1,1-1 0,-1 1 0,0-1 1,1 1-1,-1-1 0,0 1 1,0-1-1,0 1 0,0-1 1,1 1-1,-1-1 0,0 1 0,0-1 1,0 1-1,0-1 0,0 1 1,0 0-1,0-1 0,0 1 0,-1-1 1,1 1-1,0-1 0,0 1 1,0-1-1,0 1 0,-1-1 0,1 1 1,0-1-1,-1 1 0,-6 19 57,4-16-36,2 0 1,-1 0-1,0 1 1,1-1-1,0 0 1,0 1-1,0-1 1,1 1-1,-1 7 1,4-11 109,0-1 1,-1 1-1,1-1 1,0 0 0,0 0-1,-1 0 1,1 0 0,0-1-1,0 1 1,-1-1 0,1 0-1,3-1 1,63-28 560,-57 24-742,1 0 0,-1 0 0,1 1 0,0 0 0,1 1 0,-1 1 0,1 0 0,16-1 0,-29 4 54,-1 0 0,1 0 1,-1 0-1,1 0 1,-1 0-1,1 1 1,-1-1-1,0 0 1,1 0-1,-1 0 1,1 0-1,-1 0 1,0 0-1,1 1 1,-1-1-1,1 0 0,-1 0 1,0 1-1,1-1 1,-1 0-1,0 1 1,1-1-1,-1 0 1,0 1-1,0-1 1,1 0-1,-1 1 1,0-1-1,0 1 0,0-1 1,1 0-1,-1 1 1,0-1-1,0 1 1,0-1-1,0 1 1,0-1-1,0 0 1,0 1-1,0-1 1,0 1-1,0-1 0,0 1 1,0-1-1,0 0 1,0 1-1,-1-1 1,1 1-1,0-1 1,0 0-1,-1 1 1,-14 29 533,7-13-392,9-16-126,-1-1-1,1 1 1,0 0-1,0-1 1,0 1 0,-1-1-1,1 0 1,0 1-1,0-1 1,0 0-1,0 1 1,0-1 0,0 0-1,0 0 1,0 0-1,0 0 1,0 0 0,0 0-1,0 0 1,-1 0-1,3-1 1,26-2 157,22-19-58,-44 18-120,0 0 1,0 1-1,0 0 0,1 0 1,0 0-1,-1 1 1,1 1-1,13-3 0,-21 7-329,0 0 1,0 0-1,0-1 0,-1 1 0,1 0 0,0 0 0,-1-1 1,0 1-1,0 0 0,-1 2 0,-3 0-4719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554"/>
    </inkml:context>
    <inkml:brush xml:id="br0">
      <inkml:brushProperty name="width" value="0.025" units="cm"/>
      <inkml:brushProperty name="height" value="0.025" units="cm"/>
    </inkml:brush>
  </inkml:definitions>
  <inkml:trace contextRef="#ctx0" brushRef="#br0">196 0 9513,'0'0'17152,"-12"2"-16698,4-1-343,0 0 1,0 0-1,1 1 0,-1 0 1,0 1-1,1 0 0,0 0 1,-1 0-1,1 1 0,0 0 1,1 0-1,-1 1 0,-10 10 1,17-15-93,-51 58 973,49-56-979,0 0 0,0 1 1,0-1-1,1 1 0,-1 0 1,1 0-1,-1-1 1,1 1-1,0 0 0,0 0 1,1 0-1,-1 0 1,1 0-1,-1 0 0,1 0 1,0 1-1,0-1 0,0 0 1,1 0-1,-1 0 1,1 0-1,0 3 0,0-5-75,1 1 0,-1-1 0,0 0 0,0 0 0,1 0 0,-1 0 0,1 0 0,-1 0 0,1 0 0,-1 0 0,1-1 0,0 1 1,-1 0-1,1-1 0,0 0 0,0 1 0,-1-1 0,1 0 0,2 0 0,43 1-3158,-33-2 1289,53 0-8452,-36-6 1644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3.928"/>
    </inkml:context>
    <inkml:brush xml:id="br0">
      <inkml:brushProperty name="width" value="0.025" units="cm"/>
      <inkml:brushProperty name="height" value="0.025" units="cm"/>
    </inkml:brush>
  </inkml:definitions>
  <inkml:trace contextRef="#ctx0" brushRef="#br0">91 49 14125,'0'0'10538,"-8"-2"-9748,6 1-761,-1 0-1,1 0 1,0 1-1,-1-1 0,1 1 1,-1 0-1,1 0 1,0 0-1,-1 0 0,1 0 1,0 0-1,-1 0 0,1 1 1,-1 0-1,1-1 1,0 1-1,0 0 0,-4 1 1,4 1 38,-1 0 1,0-1 0,1 1-1,-1 0 1,1 0-1,0 0 1,0 0 0,0 1-1,1-1 1,-1 0-1,1 1 1,-1 0 0,1-1-1,-1 7 1,2-9-49,-1 1 1,0 0-1,1-1 1,-1 1-1,1 0 1,0-1-1,-1 1 1,1 0-1,0-1 1,0 1-1,0 0 1,0-1-1,0 1 1,1 0-1,-1-1 0,0 1 1,1 0-1,-1-1 1,1 1-1,0-1 1,-1 1-1,1-1 1,0 1-1,0-1 1,0 1-1,0-1 1,0 0-1,0 1 1,1-1-1,-1 0 1,3 2-1,-1-2 3,1 0 0,0-1-1,-1 1 1,1-1 0,0 1 0,-1-1 0,1 0-1,0-1 1,-1 1 0,1-1 0,0 1 0,-1-1 0,1 0-1,5-3 1,6-3 71,0 0 1,-1-2-1,0 1 0,-1-2 0,1 0 0,-2 0 1,0-1-1,0-1 0,-1 0 0,0 0 0,-1-1 1,9-15-1,-39 59 245,-19 36 791,37-62-1073,0 0 0,0 0-1,0 0 1,1 0 0,0 1-1,0-1 1,0 0 0,1 0-1,0 1 1,0-1 0,1 10-1,0-13-226,0 0 0,0 0-1,0 0 1,0 0-1,0-1 1,1 1 0,-1 0-1,0-1 1,1 1-1,0-1 1,-1 1 0,1-1-1,0 0 1,0 0 0,-1 0-1,1 0 1,0 0-1,0 0 1,0 0 0,0-1-1,1 1 1,-1-1 0,0 1-1,0-1 1,0 0-1,0 0 1,0 0 0,3 0-1,23 1-5983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164"/>
    </inkml:context>
    <inkml:brush xml:id="br0">
      <inkml:brushProperty name="width" value="0.025" units="cm"/>
      <inkml:brushProperty name="height" value="0.025" units="cm"/>
    </inkml:brush>
  </inkml:definitions>
  <inkml:trace contextRef="#ctx0" brushRef="#br0">92 60 15118,'0'-3'275,"1"1"-1,0-1 0,0 1 1,0-1-1,0 1 0,0 0 1,0-1-1,1 1 0,-1 0 0,1 0 1,-1 0-1,1 0 0,0 0 1,0 0-1,0 1 0,0-1 1,0 1-1,0-1 0,0 1 1,1 0-1,-1-1 0,0 1 1,4 0-1,-1-2-13,0 1 0,0 0 0,0 1 0,0-1 0,0 1 0,1 0 0,-1 1 0,1-1 0,-1 1 0,8 0 0,-13 1-256,1-1 0,0 1 0,0-1 0,-1 1 0,1-1 0,0 1 0,-1-1 1,1 1-1,-1-1 0,1 1 0,-1 0 0,1 0 0,-1-1 0,1 1 0,-1 0 1,1 0-1,-1-1 0,0 1 0,0 0 0,1 0 0,-1 0 0,0 0 0,0-1 1,0 1-1,0 0 0,0 0 0,0 0 0,0 0 0,0 0 0,0-1 0,0 1 1,-1 0-1,1 0 0,0 0 0,-1 0 0,1-1 0,0 1 0,-1 0 0,1 0 1,-1-1-1,0 2 0,-21 34 292,3-17 93,-41 32 0,42-38-81,0 2 1,1 0-1,-24 29 1,40-43-300,0 0 0,0 0-1,0-1 1,1 1 0,-1 0 0,0 1 0,1-1 0,-1 0-1,1 0 1,-1 0 0,1 0 0,0 0 0,-1 0 0,1 1-1,0-1 1,0 0 0,0 0 0,0 0 0,0 1 0,0 1-1,1-2-3,-1 0-1,1-1 1,0 1-1,-1 0 1,1 0-1,0-1 1,-1 1-1,1 0 1,0-1-1,0 1 0,-1-1 1,1 1-1,0-1 1,0 1-1,0-1 1,0 0-1,0 1 1,0-1-1,2 1 1,7 0 3,0 0 0,1 0 1,19-3-1,-14 2-20,65-5-1991,-27 0-6350,-46 4 6027,15-1-12313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5.742"/>
    </inkml:context>
    <inkml:brush xml:id="br0">
      <inkml:brushProperty name="width" value="0.025" units="cm"/>
      <inkml:brushProperty name="height" value="0.025" units="cm"/>
    </inkml:brush>
  </inkml:definitions>
  <inkml:trace contextRef="#ctx0" brushRef="#br0">0 49 17328,'0'0'3027,"9"-7"-1217,-4 2-1588,1 1 1,0 0-1,1 0 0,-1 0 0,1 1 1,-1 0-1,1 0 0,0 1 1,0 0-1,0 0 0,0 1 1,1-1-1,8 1 0,-7 1-58,-1-1-105,0 1 1,1 0-1,-1 0 0,0 1 0,10 2 0,-16-2-54,-1-1 0,0 0-1,0 1 1,1-1 0,-1 1-1,0-1 1,0 1 0,0 0-1,0-1 1,0 1 0,0 0-1,0 0 1,0 0 0,0 0-1,0 0 1,0 0 0,0 0-1,0 0 1,-1 0 0,1 0-1,0 0 1,-1 1 0,1-1-1,-1 0 1,0 0-1,1 1 1,-1-1 0,0 0-1,0 1 1,0-1 0,0 0-1,0 1 1,0-1 0,0 0-1,0 1 1,0-1 0,-1 0-1,1 0 1,0 1 0,-2 1-1,-2 3 303,0-1 0,0 0 0,-1 1-1,1-1 1,-1-1 0,-1 1 0,1-1 0,-1 0-1,1 0 1,-1-1 0,0 1 0,0-1 0,-1-1-1,1 1 1,-1-1 0,-11 3 0,16-5-110,36 0-239,-25 0-57,1 0 0,0 1 1,-1 1-1,1 0 1,-1 0-1,1 1 0,-1 0 1,14 6-1,-21-7 78,0-1 0,0 0 0,1 0-1,-1 1 1,0-1 0,0 1 0,-1-1 0,1 1-1,0 0 1,0 0 0,-1 0 0,1 0 0,-1 0 0,0 0-1,0 0 1,1 0 0,-1 1 0,-1-1 0,1 0-1,0 1 1,-1-1 0,1 0 0,-1 1 0,1-1-1,-1 1 1,0-1 0,0 1 0,0-1 0,-1 1 0,1-1-1,-1 1 1,1-1 0,-1 1 0,0-1 0,0 0-1,0 0 1,0 1 0,0-1 0,-3 3 0,0 1 134,0 0 1,0-1 0,-1 0 0,0 0-1,0 0 1,0-1 0,-1 0 0,0 0-1,1 0 1,-2 0 0,1-1-1,0 0 1,-12 4 0,9-4 27,1-1 0,-1 1 0,0-1 0,1-1 0,-1 0 0,0 0 1,0 0-1,0-1 0,0-1 0,-13-1 0,20 1-197,1 1-1,-1-1 1,0 0-1,1 1 1,-1-1-1,1 0 1,-1 0-1,1 0 1,0 0-1,-1 0 1,1 0-1,0 0 1,0 0-1,0-1 1,0 1-1,0-1 1,0 1-1,0 0 1,0-1-1,0 1 1,1-1-1,-1 0 1,0-2-1,9 2-5325,12 2 2108,-18 0 2209,21 0-4402,3-3-2556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085"/>
    </inkml:context>
    <inkml:brush xml:id="br0">
      <inkml:brushProperty name="width" value="0.025" units="cm"/>
      <inkml:brushProperty name="height" value="0.025" units="cm"/>
    </inkml:brush>
  </inkml:definitions>
  <inkml:trace contextRef="#ctx0" brushRef="#br0">228 1 18930,'0'0'6118,"-65"52"-4517,34-22-704,-3 1-352,3 1-193,4-4-32,7-2-192,6-8 0,9-5-128,5-7-320,3-6-4292,1-10 256,4-9-4293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442"/>
    </inkml:context>
    <inkml:brush xml:id="br0">
      <inkml:brushProperty name="width" value="0.025" units="cm"/>
      <inkml:brushProperty name="height" value="0.025" units="cm"/>
    </inkml:brush>
  </inkml:definitions>
  <inkml:trace contextRef="#ctx0" brushRef="#br0">161 8 18706,'-8'-2'1382,"0"1"-854,1-1 0,-1 1-1,0 0 1,0 1-1,0 0 1,0 0 0,-12 2-1,16-1-452,0 0 0,0 0 1,0 1-1,1-1 0,-1 1 0,0 0 0,1 0 0,-1 0 0,1 0 0,0 1 0,0-1 0,0 1 0,0 0 1,0 0-1,0 0 0,1 0 0,0 1 0,-1-1 0,-1 6 0,2-7-72,1 0 0,0 0 0,0 1 0,-1-1 0,1 0 0,1 1 0,-1-1 0,0 1 0,1 0 0,-1-1 0,1 1 0,0-1-1,0 1 1,0 0 0,0-1 0,0 1 0,1-1 0,-1 1 0,1-1 0,-1 1 0,1-1 0,0 1 0,2 2 0,-1-2 61,0-1-1,0 0 1,0 0 0,1-1 0,-1 1-1,1 0 1,-1-1 0,1 1-1,0-1 1,0 0 0,-1 0 0,1 0-1,0 0 1,0-1 0,0 1-1,0-1 1,0 0 0,0 0 0,4 0-1,0 0 41,-1 0 0,0 0 0,1-1-1,-1 0 1,1 0 0,-1-1 0,0 0 0,0 0-1,12-5 1,-16 5-74,1 1 0,-1-1 0,0 1 0,0-1 1,0 0-1,0 0 0,0 0 0,0 0 0,0 0 0,-1 0 0,1 0 0,-1-1 0,1 1 0,-1-1 1,0 1-1,0-1 0,0 1 0,0-1 0,-1 0 0,1 1 0,-1-1 0,0 0 0,1 1 1,-1-1-1,-1-5 0,1 6-29,0 1 1,0 0 0,-1 0 0,1 0-1,0-1 1,-1 1 0,1 0 0,-1 0-1,1 0 1,-1 0 0,0 0 0,1 0-1,-1 0 1,0 0 0,0 0 0,0 0-1,0 0 1,0 1 0,0-1-1,0 0 1,0 0 0,0 1 0,0-1-1,-1 0 1,-2 0-12,1 0-1,-1 0 1,1 0-1,-1 1 1,0-1 0,1 1-1,-1 0 1,-5 1-1,3-1-91,0 1 0,0 0 0,0 0 0,0 0-1,0 1 1,0 0 0,1 0 0,-1 1 0,1 0-1,-6 3 1,7-1-181,0-1 0,0 1 0,1 0 0,-1 0 1,1 0-1,0 0 0,1 1 0,0-1 0,0 1 0,0-1 0,0 1 0,-1 11 0,2-12-543,1-1 0,0 1 0,-1-1 0,2 1 0,-1-1 0,0 1 0,1-1 0,0 1 0,0-1 0,3 8 0,13 11-9568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1:56.785"/>
    </inkml:context>
    <inkml:brush xml:id="br0">
      <inkml:brushProperty name="width" value="0.025" units="cm"/>
      <inkml:brushProperty name="height" value="0.025" units="cm"/>
    </inkml:brush>
  </inkml:definitions>
  <inkml:trace contextRef="#ctx0" brushRef="#br0">137 0 18257,'0'0'3758,"-12"4"-1270,1 0-1766,0 1-1,0 0 0,0 0 1,0 1-1,-18 15 0,26-19-667,0 0 0,0 1 0,0-1 0,0 1-1,0 0 1,1 0 0,0 0 0,-1 0 0,1 1 0,0-1-1,0 0 1,1 1 0,-1 0 0,1-1 0,-1 1 0,1 0-1,1 0 1,-1-1 0,0 1 0,1 0 0,0 0 0,0 0-1,0 0 1,0 0 0,1 0 0,1 7 0,-1-9-64,0-1 0,1 1 1,-1 0-1,1 0 0,-1-1 1,1 1-1,0 0 0,0-1 1,0 0-1,0 1 1,0-1-1,0 0 0,0 0 1,0 0-1,0 0 0,0-1 1,1 1-1,-1 0 0,0-1 1,0 0-1,1 1 0,-1-1 1,0 0-1,1 0 1,3-1-1,0 1 30,0 0-1,0-1 1,0 0 0,0 0 0,0 0-1,-1 0 1,1-1 0,0 0 0,5-3-1,-8 3 18,0 0 0,0 0 1,-1 0-1,1 0 0,-1-1 0,1 1 0,-1-1 0,0 0 0,0 1 0,0-1 0,0 0 0,-1 0 1,1 0-1,-1 0 0,0-1 0,1 1 0,-2 0 0,1 0 0,0-1 0,0-4 0,-1 6-16,0 0 0,-1 0 0,1 0-1,-1 0 1,1 0 0,-1 0 0,0 0-1,1 0 1,-1 0 0,0 1 0,0-1-1,-1 0 1,1 1 0,0-1 0,0 0-1,-1 1 1,1 0 0,-1-1 0,1 1-1,-1 0 1,0 0 0,1 0 0,-1 0-1,0 0 1,0 0 0,0 0 0,0 0-1,0 1 1,0-1 0,0 1 0,0 0-1,0 0 1,0-1 0,-2 1 0,3 0-46,-33-1-22,32 1-208,1 0-1,-1 0 0,1 0 1,0 1-1,-1-1 0,1 0 1,0 1-1,-1-1 0,1 1 1,0-1-1,-1 1 1,1-1-1,0 1 0,0 0 1,0 0-1,0 0 0,0 0 1,0-1-1,0 2 0,-2 1 1,0 6-6728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374"/>
    </inkml:context>
    <inkml:brush xml:id="br0">
      <inkml:brushProperty name="width" value="0.025" units="cm"/>
      <inkml:brushProperty name="height" value="0.025" units="cm"/>
    </inkml:brush>
  </inkml:definitions>
  <inkml:trace contextRef="#ctx0" brushRef="#br0">0 0 12556,'0'0'9513,"2"56"-9385,-1-29 64,5 0-96,0 3-96,3-3-1025,-3-2-1505,-3 0-481,-3-2 481,0-2 352,-10-4-2146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303"/>
    </inkml:context>
    <inkml:brush xml:id="br0">
      <inkml:brushProperty name="width" value="0.025" units="cm"/>
      <inkml:brushProperty name="height" value="0.025" units="cm"/>
    </inkml:brush>
  </inkml:definitions>
  <inkml:trace contextRef="#ctx0" brushRef="#br0">124 272 10282,'0'0'14558,"-11"-1"-13806,5 0-622,-1 0 0,1 1 0,-1 0 0,1 0 0,-1 1 0,1 0 0,-1 0 0,-10 3 1,15-3-42,-1 0 1,1 0 0,-1 0 0,1 1-1,-1-1 1,1 1 0,0-1 0,0 1 0,0 0-1,0 0 1,0 0 0,0 0 0,0 0 0,1 0-1,-1 0 1,1 1 0,-1-1 0,1 1 0,0-1-1,0 1 1,0-1 0,0 1 0,1 0 0,-1-1-1,1 1 1,-1 0 0,1 0 0,0 4-1,1-6-80,-1 0 0,1 0 0,0-1 0,-1 1 0,1 0 0,0 0 0,0 0 0,0 0 0,0-1 0,0 1 0,0-1 0,0 1 0,0 0 0,0-1 0,0 0 0,0 1 0,0-1 0,0 0-1,0 1 1,1-1 0,-1 0 0,0 0 0,0 0 0,0 0 0,0 0 0,1 0 0,-1 0 0,0 0 0,2-1 0,39-5 53,-30 2-219,0-1-1,-1 0 0,0-1 1,0 0-1,0-1 0,-1 0 1,0-1-1,0 0 0,-1 0 1,0-1-1,0 0 1,-1-1-1,0 0 0,11-20 1,-18 29-388,-11 42-453,6-29 1013,0 0 0,1 1 0,1 0 0,0 0 0,-1 21 0,3-33-65,0-1 0,0 1-1,0 0 1,1 0-1,-1 0 1,0 0-1,0 0 1,0-1-1,1 1 1,-1 0 0,0 0-1,1-1 1,-1 1-1,1 0 1,-1 0-1,1-1 1,-1 1-1,1 0 1,-1-1-1,1 1 1,0-1 0,-1 1-1,1-1 1,0 1-1,0-1 1,-1 1-1,2 0 1,29 0-3177,-25-1 2580,0-2 0,0 1 0,0-1 0,0 0 0,-1 0 0,1 0 0,-1-1-1,7-4 1,-5 1-284,1 0-1,-1-1 1,-1 0 0,1-1-1,-1 1 1,-1-1 0,7-11-1,-1-9 3007,-7-1 5010,-5 29-6978,1 0 1,0 0 0,-1 0 0,1-1 0,0 1 0,-1 0 0,1 0 0,0 0 0,-1 0 0,1 0 0,-1 0 0,1 0-1,0 0 1,-1 0 0,1 0 0,-1 0 0,1 0 0,0 0 0,-1 0 0,1 1 0,0-1 0,-1 0 0,1 0 0,0 0 0,-1 1-1,1-1 1,0 0 0,-1 0 0,1 0 0,0 1 0,0-1 0,-1 0 0,1 1 0,0-1 0,0 0 0,-1 1 0,-12 10 698,6-5-242,1 1 0,0 0 0,1 0 0,-1 1 0,2-1 0,-1 1 0,1 0 0,0 1 1,0-1-1,1 1 0,-4 17 0,7-26-554,1 1 1,-1-1 0,0 1-1,1-1 1,-1 1-1,0-1 1,1 0 0,-1 1-1,1-1 1,-1 1-1,1-1 1,-1 0 0,1 0-1,-1 1 1,1-1-1,-1 0 1,1 0 0,-1 0-1,1 1 1,-1-1-1,1 0 1,-1 0 0,1 0-1,0 0 1,-1 0-1,1 0 1,-1 0-1,1 0 1,-1 0 0,1-1-1,-1 1 1,1 0-1,0 0 1,-1 0 0,1-1-1,-1 1 1,1 0-1,-1 0 1,0-1 0,2 0-1,22-10 100,-10-1-289,0-1-1,-1 0 0,0 0 0,-1-1 1,-1-1-1,0 0 0,-1 0 1,9-21-1,-28 56-43,3-8 389,0-1 1,1 1-1,0 0 1,1 0-1,1 0 1,0 0 0,1 1-1,-2 17 1,4-29-173,0 0 0,0-1 0,0 1 0,0 0 0,0 0 0,0-1 0,0 1 0,0 0 1,0-1-1,1 1 0,-1 0 0,0-1 0,0 1 0,1 0 0,-1-1 0,1 1 0,-1 0 0,0-1 0,1 1 1,-1-1-1,1 1 0,-1-1 0,1 1 0,0-1 0,-1 1 0,1-1 0,-1 0 0,1 1 0,0-1 0,0 1 1,25-4-341,-20 1 176,1-1 0,-1 0 0,0 0 0,0-1 0,-1 0 0,6-4 0,71-80-2765,-54 52 2848,-2-1 0,-1-2 1,-2 0-1,23-54 0,-92 230 5638,35-96-5228,2 1 1,2 0-1,-4 76 0,26-166-136,-1-101-732,14 166 102,-20-15 439,0 1 0,0-1 1,0 0-1,0-1 0,1 0 0,-1 0 0,0-1 0,0 0 0,1-1 0,-1 1 0,0-2 0,0 1 1,0-1-1,0 0 0,0-1 0,0 0 0,0 0 0,-1 0 0,0-1 0,1-1 0,-1 1 0,-1-1 1,1 0-1,-1 0 0,11-13 0,-16 18 12,-1-1 1,1 1 0,-1-1-1,1 0 1,-1 1-1,1-1 1,-1 0-1,1 1 1,-1-1-1,0 0 1,1 1 0,-1-1-1,0 0 1,0 0-1,1 0 1,-1 1-1,0-1 1,0 0 0,0 0-1,0 0 1,0 1-1,0-1 1,-1-1-1,-13-1 218,-25 18-49,28-6-48,1 1 1,0-1-1,0 2 0,-14 20 0,21-27-27,0 0-1,0 0 1,0 1 0,1-1 0,-1 1-1,1 0 1,1 0 0,-1-1 0,1 1 0,0 0-1,0 0 1,0 1 0,0-1 0,1 0-1,0 0 1,1 8 0,0-12-104,0 0-1,0 1 1,1-1-1,-1 0 1,0 0-1,1 0 1,-1 0-1,1 0 1,-1 0 0,1 0-1,-1 0 1,1 0-1,0-1 1,-1 1-1,1-1 1,0 1-1,0-1 1,-1 0 0,1 0-1,0 0 1,0 0-1,0 0 1,-1 0-1,1 0 1,2-1-1,47-6-1946,-37 1-621,-1 0 1,0-1-1,0 0 0,23-18 0,-5 1-5021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0.716"/>
    </inkml:context>
    <inkml:brush xml:id="br0">
      <inkml:brushProperty name="width" value="0.025" units="cm"/>
      <inkml:brushProperty name="height" value="0.025" units="cm"/>
    </inkml:brush>
  </inkml:definitions>
  <inkml:trace contextRef="#ctx0" brushRef="#br0">0 64 12236,'0'0'11498,"51"-7"-9640,-12-3-577,3 3-800,3-1-257,-4 2-160,-5 2-64,-9 1-1633,-9 3-674,-12-1-223,-6-2-1153,-6-2-2179,-16-4-5701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044"/>
    </inkml:context>
    <inkml:brush xml:id="br0">
      <inkml:brushProperty name="width" value="0.025" units="cm"/>
      <inkml:brushProperty name="height" value="0.025" units="cm"/>
    </inkml:brush>
  </inkml:definitions>
  <inkml:trace contextRef="#ctx0" brushRef="#br0">0 71 18033,'0'0'6951,"51"-22"-5350,-9 12-288,9 1-960,2-1-257,1 2-513,-2 2-1761,-10 3-1601,-12 1-2948,-10 2-5989</inkml:trace>
  <inkml:trace contextRef="#ctx0" brushRef="#br0" timeOffset="1">390 98 865,'0'0'12529,"1"8"-8296,-1-5-4038,0 0-1,0 0 0,0 0 1,1 0-1,0 0 1,-1 0-1,1-1 0,0 1 1,0 0-1,0-1 0,1 1 1,-1 0-1,1-1 1,-1 0-1,1 1 0,0-1 1,0 0-1,0 0 0,0 0 1,0 0-1,0 0 1,1 0-1,-1-1 0,1 1 1,-1-1-1,1 1 0,0-1 1,-1 0-1,1 0 0,0-1 1,0 1-1,0 0 1,0-1-1,-1 0 0,1 1 1,0-1-1,0-1 0,4 1 1,5 0-142,0-1 1,0 0-1,0-1 0,0-1 1,-1 1-1,1-2 1,-1 0-1,1 0 0,-1-1 1,-1 0-1,17-11 0,-27 16-35,0 0 0,1 0 0,-1 0 0,0-1 0,0 1 0,0 0 0,0 0 0,1 0 0,-1 0 0,0 0 0,0 0 0,0 0 0,1 0 0,-1 0 0,0 0 0,0 0 0,0 0 0,1 0 0,-1 0 0,0 0 0,0 0 0,0 0 0,1 0 0,-1 0 0,0 0 0,0 0 0,0 0 0,1 0 0,-1 0 0,0 0 0,0 0 0,0 0 0,0 1 0,1-1 0,-1 0 0,0 0 0,0 0 0,0 0 0,0 0 0,0 1 0,1-1 0,-1 0 0,0 0 0,0 0 0,0 0 0,0 1 0,0-1 0,0 0 0,0 0 0,0 0 0,0 1 0,0-1 0,-1 19 814,-12 29 397,10-40-992,1 0-131,-1 0 0,1 0 0,1 0 0,0 0 0,0 1 0,0 13 0,2-20-114,-1-1 1,0 0-1,0 1 0,1-1 1,-1 0-1,1 1 0,-1-1 0,1 0 1,-1 1-1,1-1 0,0 0 0,0 0 1,-1 0-1,1 0 0,0 0 0,0 0 1,0 0-1,2 1 0,-1-1-58,0 0 0,0 0-1,0-1 1,0 1 0,0-1 0,1 1-1,-1-1 1,0 0 0,0 0 0,0 0-1,0 0 1,0 0 0,1-1 0,-1 1-1,4-2 1,-2 1-564,0-1 0,1 0 0,-1-1 0,0 1 0,0-1 1,-1 0-1,1 0 0,-1 0 0,1 0 0,-1-1 0,0 1 0,0-1 0,0 0 0,-1 0 0,3-5 0,11-18-6491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1.853"/>
    </inkml:context>
    <inkml:brush xml:id="br0">
      <inkml:brushProperty name="width" value="0.025" units="cm"/>
      <inkml:brushProperty name="height" value="0.025" units="cm"/>
    </inkml:brush>
  </inkml:definitions>
  <inkml:trace contextRef="#ctx0" brushRef="#br0">1 75 10634,'0'0'13245,"0"8"-12477,2 6-343,1 1 0,0-1 0,1 1-1,1-1 1,0 0 0,13 24 0,-17-37-390,-1 0 0,1-1 1,0 1-1,-1 0 0,1 0 1,0 0-1,-1-1 0,1 1 0,0 0 1,0 0-1,0-1 0,0 1 1,0-1-1,0 1 0,-1-1 0,1 0 1,0 1-1,0-1 0,1 0 1,-1 1-1,0-1 0,0 0 0,0 0 1,0 0-1,0 0 0,0 0 1,0 0-1,0 0 0,0 0 0,0-1 1,0 1-1,0 0 0,0-1 1,0 1-1,0-1 0,0 1 0,0-1 1,0 1-1,0-1 0,0 0 1,-1 1-1,2-2 0,32-33 327,-27 26-247,-1 0 0,-1-1 1,0 0-1,6-13 0,-10 19-23,1 0 0,-1 0 1,0 0-1,0 0 0,0 0 0,0-1 0,-1 1 1,0 0-1,0 0 0,0-1 0,0 1 0,-1 0 1,1 0-1,-3-6 0,3 9-86,0 1 1,0-1-1,0 1 1,0 0-1,0-1 0,-1 1 1,1-1-1,0 1 1,0 0-1,0-1 0,-1 1 1,1 0-1,0-1 1,0 1-1,-1 0 0,1-1 1,0 1-1,0 0 1,-1 0-1,1-1 0,0 1 1,-1 0-1,1 0 1,-1 0-1,1-1 0,0 1 1,-1 0-1,1 0 1,-1 0-1,1 0 0,0 0 1,-1 0-1,1 0 0,-1 0 1,1 0-1,0 0 1,-1 0-1,1 0 0,-1 0 1,1 0-1,0 0 1,-1 0-1,1 1 0,-1-1 1,1 0-1,0 0 1,-1 0-1,1 1 0,0-1 1,-1 0-1,1 0 1,0 1-1,-1-1 0,1 0 1,0 1-1,0-1 1,-1 0-1,1 1 0,0-1 1,0 1-1,-11 23 197,10-22-198,1 0 0,0-1 0,0 1 0,0 0 1,0 0-1,0-1 0,1 1 0,-1 0 0,1 0 1,-1-1-1,1 1 0,-1 0 0,1-1 0,0 1 1,0-1-1,0 1 0,0-1 0,0 1 0,0-1 0,0 0 1,0 0-1,0 1 0,1-1 0,2 1 0,-1 0 18,1 0-1,0 0 0,-1-1 0,1 0 0,0 0 0,0 0 1,0 0-1,0 0 0,0-1 0,7 0 0,-2 0 13,0 0-1,0-1 0,0-1 0,0 1 0,0-1 0,0-1 1,-1 0-1,1 0 0,14-8 0,-19 9-35,0-1 0,-1 1 0,0-1 0,1 0 1,-1 0-1,0 0 0,0 0 0,-1-1 0,1 1 0,-1-1 0,1 0 0,-1 1 0,0-1 1,-1 0-1,1 0 0,-1 0 0,2-5 0,-7 8-35,0 1 0,1-1 0,-1 1 0,0 0 0,0 1 1,1-1-1,-1 1 0,0-1 0,1 1 0,-5 2 0,2-1 52,0 1 0,0 0 0,0 1 0,0-1 1,0 1-1,1 0 0,-1 1 0,1-1 0,1 1 0,-1 0 0,0 1 0,-6 9 0,10-13-11,0 0 0,0 0 0,0 0 0,0 0 0,0 1 0,0-1 0,1 0 0,-1 0 0,1 0 0,0 1 0,-1-1-1,1 0 1,0 1 0,0-1 0,0 0 0,1 1 0,-1-1 0,1 0 0,-1 0 0,1 1 0,0-1 0,-1 0 0,1 0-1,0 0 1,1 0 0,-1 0 0,0 0 0,1 0 0,-1 0 0,1 0 0,-1-1 0,1 1 0,0-1 0,0 1 0,-1-1-1,1 0 1,0 0 0,0 1 0,0-1 0,3 0 0,0 2-213,0-1 0,0 1 0,1-2-1,-1 1 1,0 0 0,1-1 0,0 0 0,-1 0 0,1-1 0,8 0-1,-7-1-507,1 0-1,-1 0 1,0-1-1,1 0 1,-1 0-1,0-1 1,0 0-1,0 0 1,-1-1-1,1 0 1,9-7-1,-5 2-653,0-1-1,-1 0 1,0 0-1,-1-1 1,14-19-1,8-30-252,-31 60 1862,1 0 1,-1-1-1,0 1 1,1 0-1,-1-1 1,0 1-1,0 0 1,1-1-1,-1 1 1,0-1-1,0 1 1,0-1-1,0 1 1,1-1-1,-1 1 1,0 0-1,0-1 1,0 1-1,0-1 1,0 1-1,0-1 1,0 1-1,0-1 1,0 1-1,-1-1 1,1 1-1,0-1 1,0 1-1,0-1 1,0 1-1,-1 0 1,1-1-1,0 1 1,-1-1-1,1 1 1,0 0-1,-1-1 1,-16 9 2821,-20 24-986,35-31-2024,1 0 0,-1 0 0,1 0-1,0 1 1,0-1 0,-1 1 0,1-1-1,0 1 1,0-1 0,0 1 0,0-1 0,0 1-1,1 0 1,-1 0 0,1-1 0,-1 1 0,1 0-1,-1 0 1,1 0 0,0 0 0,0-1-1,0 1 1,0 0 0,0 0 0,0 0 0,1 2-1,1-2-133,-1-1 1,1 1-1,-1-1 0,1 1 0,0-1 0,0 1 0,0-1 0,0 0 0,0 0 0,0 0 0,0 0 0,0 0 0,0-1 0,0 1 0,1 0 0,-1-1 0,0 0 0,0 0 0,1 1 0,-1-1 0,3-1 0,33 2-1768,-25-2 1300,0 1 0,0 1 0,0 0 0,0 0 0,16 5 1,-28-6 625,0 1 1,0-1-1,-1 0 1,1 0-1,0 0 1,0 1-1,0-1 1,-1 0-1,1 1 1,0-1-1,0 1 1,-1-1-1,1 1 1,0-1-1,-1 1 1,1 0-1,0-1 1,-1 1-1,1 0 1,-1-1-1,1 1 1,-1 0-1,0 0 1,1-1-1,-1 1 1,0 0-1,1 0 1,-1 0-1,0 0 1,0-1-1,0 1 1,0 2-1,0-1 150,-1 0-1,0 0 1,0 0 0,0 0-1,0 0 1,0 0-1,-1 0 1,1 0-1,-1 0 1,1 0-1,-1-1 1,-2 3-1,-6 4 826,-1 1 0,0-2-1,-14 9 1,19-13-920,-1 1 1,0-1 0,0 0 0,0 0 0,0-1-1,0 0 1,0 0 0,-1-1 0,-8 1 0,15-2-307,1 0 1,0 0 0,0 0 0,-1 0-1,1-1 1,0 1 0,0 0 0,-1 0-1,1 0 1,0-1 0,0 1-1,0 0 1,-1 0 0,1-1 0,0 1-1,0 0 1,0-1 0,0 1 0,0 0-1,0 0 1,-1-1 0,1 1 0,0 0-1,0-1 1,0 1 0,0 0 0,0-1-1,0 1 1,0 0 0,0-1 0,1 1-1,-1 0 1,0 0 0,0-1 0,0 1-1,0-3-1474,0-13-6336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2.601"/>
    </inkml:context>
    <inkml:brush xml:id="br0">
      <inkml:brushProperty name="width" value="0.025" units="cm"/>
      <inkml:brushProperty name="height" value="0.025" units="cm"/>
    </inkml:brush>
  </inkml:definitions>
  <inkml:trace contextRef="#ctx0" brushRef="#br0">11 0 18930,'0'4'2904,"-5"95"2324,1-63-4132,2-1-1,5 60 1,-3-93-1059,0 1 0,1-1-1,-1 0 1,1 1 0,-1-1 0,1 1 0,0-1 0,0 0 0,0 1 0,0-1 0,1 0 0,-1 0-1,1 0 1,2 3 0,-3-4 2,0 0 0,0-1-1,0 1 1,0 0 0,0-1-1,0 1 1,1-1-1,-1 1 1,0-1 0,0 0-1,1 1 1,-1-1 0,0 0-1,0 0 1,1 0 0,-1 0-1,0 0 1,1 0 0,-1 0-1,2-1 1,0 0 16,1 0 1,-1-1-1,0 1 1,0-1-1,0 0 1,0 0-1,-1 0 0,1 0 1,0-1-1,-1 1 1,0 0-1,1-1 0,-1 0 1,0 0-1,0 0 1,0 0-1,-1 0 1,3-5-1,0-3-55,-1 0 0,-1 0 0,1 0 0,-2 0 0,0 0 0,0 0 0,-1-18 0,-4 18 0,-2 14 0,-4 16 0,9-12 0,-1 0 0,2 0 0,-1 0 0,1 1 0,0-1 0,1 0 0,1 8 0,-1-13 0,-1 0 0,1 0 0,0 0 0,0 0 0,0 0 0,0 0 0,0 0 0,1 0 0,-1-1 0,0 1 0,1 0 0,-1-1 0,1 1 0,0-1 0,-1 0 0,1 1 0,0-1 0,0 0 0,0 0 0,0 0 0,0-1 0,0 1 0,0 0 0,0-1 0,0 1 0,0-1 0,4 1 0,1 0 0,-1-1 0,1 1 0,0-1 0,0-1 0,0 1 0,0-1 0,-1 0 0,1-1 0,0 1 0,-1-1 0,1-1 0,9-4 0,-2-2 0,0 0 0,-1-1 0,-1 0 0,13-13 0,-25 23 0,0 0 0,0 0 0,1 0 0,-1-1 0,0 1 0,0 0 0,0 0 0,0 0 0,0 0 0,0 0 0,1 0 0,-1 0 0,0 0 0,0 0 0,0 0 0,0 0 0,0 0 0,0 0 0,1 0 0,-1 0 0,0 0 0,0 0 0,0 0 0,0 0 0,0 0 0,0 0 0,1 0 0,-1 0 0,0 0 0,0 0 0,0 1 0,0-1 0,0 0 0,0 0 0,0 0 0,1 0 0,-1 0 0,0 0 0,0 0 0,0 0 0,0 1 0,0-1 0,0 0 0,0 0 0,0 0 0,0 0 0,0 0 0,0 0 0,0 1 0,0-1 0,0 0 0,0 0 0,0 0 0,0 0 0,0 0 0,0 0 0,0 1 0,0-1 0,0 0 0,1 18 0,-3 30 0,1-34 0,1-14-93,-1 1 1,1 0-1,0 0 0,0 0 1,0 0-1,0 0 0,0 0 1,0-1-1,0 1 0,0 0 0,1 0 1,-1 0-1,0 0 0,0-1 1,1 1-1,-1 0 0,1 0 1,-1 0-1,0-1 0,1 1 1,0 0-1,0 0 0,12-8-4963,11-29-5800,-14 10 2731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3.146"/>
    </inkml:context>
    <inkml:brush xml:id="br0">
      <inkml:brushProperty name="width" value="0.025" units="cm"/>
      <inkml:brushProperty name="height" value="0.025" units="cm"/>
    </inkml:brush>
  </inkml:definitions>
  <inkml:trace contextRef="#ctx0" brushRef="#br0">0 1 11819,'0'0'11179,"2"10"-10475,-2-8-696,1 2-21,-1-1 0,1 1-1,-1 0 1,1-1 0,0 1-1,0-1 1,1 1 0,-1-1-1,1 0 1,0 0 0,0 0-1,0 0 1,0 0 0,0 0-1,0 0 1,1 0 0,0-1-1,-1 1 1,1-1 0,0 0-1,0 0 1,0 0-1,1 0 1,4 1 0,17 5-3199,1-2 0,50 7 0,-63-11 3618,-12-2-130,0 0-1,-1 0 1,1 0 0,-1 0 0,1 1 0,0-1-1,-1 0 1,1 0 0,-1 1 0,1-1 0,-1 0-1,1 1 1,-1-1 0,1 1 0,-1-1 0,0 1-1,1-1 1,-1 1 0,1-1 0,-1 1 0,0-1-1,0 1 1,1-1 0,-1 1 0,0-1 0,0 1-1,0 0 1,1-1 0,-1 2 0,0 24 3453,-1-24-3621,1 0 0,-1 0-1,1 0 1,0 0 0,0 0 0,0 0 0,0 0 0,0 0 0,0 0 0,0 0-1,1 0 1,-1-1 0,1 1 0,-1 0 0,1 0 0,0 0 0,0 0 0,0-1-1,0 1 1,0 0 0,1 1 0,2-1-49,0-1 0,1 1 0,-1-1 0,0 0 0,0 0 0,1 0-1,-1-1 1,1 0 0,-1 1 0,0-1 0,1-1 0,-1 1 0,1-1 0,6-2 0,66-22 114,-52 15-317,-10 4-76,-7 3-86,-1 0-1,1 0 0,0 1 0,0 0 0,15-1 0,-22 6 375,0 1-1,0-1 0,0 1 1,-1-1-1,1 1 1,-1-1-1,0 1 0,0-1 1,0 1-1,-1 0 1,1-1-1,-2 4 0,2-3 7,0-3-61,-1 0-1,1 1 1,0-1-1,0 0 1,0 0-1,0 1 0,0-1 1,0 0-1,0 0 1,0 1-1,0-1 1,1 0-1,-1 0 0,0 1 1,1-1-1,-1 0 1,1 0-1,0 0 1,-1 0-1,1 0 0,0 0 1,0 0-1,-1 0 1,1 0-1,0 0 1,2 1-1,1-1 4,-1 0 1,1 0-1,-1 0 1,1 0-1,-1-1 0,1 0 1,0 0-1,4 0 1,-5 0 1,10-2-21,0 1 1,-1-2-1,1 0 0,0-1 0,-1 0 0,0-1 0,0 0 1,0-1-1,-1 0 0,0-1 0,0 0 0,0-1 0,-1 0 0,14-14 1,-23 21 4,0 1 0,-1-1 1,1 1-1,0-1 1,-1 1-1,1-1 0,-1 1 1,1-1-1,-1 1 0,1-1 1,-1 0-1,1 1 1,-1-1-1,0 0 0,1 0 1,-1 1-1,0-1 1,1 0-1,-1 0 0,0 0 1,0 1-1,0-1 1,0 0-1,0 0 0,0 0 1,0-1-1,-19 1 236,-28 19 543,44-17-698,1 0 0,0 0 0,0 0 0,1 1 0,-1-1 1,0 1-1,0-1 0,1 1 0,-1 0 0,1 0 0,-1 0 0,1 0 0,0 0 0,0 0 0,0 0 0,0 0 0,-1 3 0,33-2 40,47 1-1670,-11 1-8090,-33-5-1152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016"/>
    </inkml:context>
    <inkml:brush xml:id="br0">
      <inkml:brushProperty name="width" value="0.025" units="cm"/>
      <inkml:brushProperty name="height" value="0.025" units="cm"/>
    </inkml:brush>
  </inkml:definitions>
  <inkml:trace contextRef="#ctx0" brushRef="#br0">202 10 20019,'-6'-2'193,"1"0"0,-1 1 0,0-1 0,0 1 1,0 0-1,1 1 0,-1-1 0,0 1 0,0 0 0,0 1 0,0 0 0,0-1 1,0 2-1,0-1 0,1 1 0,-1 0 0,-6 3 0,6-2-197,-1 0 0,1 0-1,-1 0 1,1 1 0,0 0 0,1 1-1,-1-1 1,1 1 0,0 0 0,0 0-1,0 1 1,1-1 0,-7 11 0,10-14 27,0-1 1,0 1 0,1-1 0,-1 1-1,0-1 1,1 1 0,-1 0 0,1-1-1,0 1 1,-1 0 0,1-1 0,0 1-1,0 0 1,0-1 0,0 1 0,0 0-1,1 0 1,-1-1 0,0 1 0,1-1 0,0 1-1,-1 0 1,1-1 0,0 1 0,1 2-1,0-2-60,0 0-1,1-1 0,-1 1 0,0 0 1,1-1-1,-1 1 0,1-1 0,0 0 1,0 0-1,-1 0 0,1 0 1,0-1-1,5 2 0,8-1-1480,0 0 0,0 0 0,0-2 0,22-2 0,3-6-5256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359"/>
    </inkml:context>
    <inkml:brush xml:id="br0">
      <inkml:brushProperty name="width" value="0.025" units="cm"/>
      <inkml:brushProperty name="height" value="0.025" units="cm"/>
    </inkml:brush>
  </inkml:definitions>
  <inkml:trace contextRef="#ctx0" brushRef="#br0">128 1 11659,'0'0'7634,"-11"6"-5579,2-1-1703,-50 29 1884,54-31-2043,1 0-1,-1 1 0,1-1 0,0 1 1,0 0-1,1 0 0,-1 0 0,1 0 1,0 1-1,0 0 0,-4 7 0,7-12-194,0 1 0,1-1 0,-1 0 0,0 1-1,0-1 1,0 1 0,1-1 0,-1 0 0,0 1-1,1-1 1,-1 1 0,0-1 0,1 0 0,-1 0-1,0 1 1,1-1 0,-1 0 0,1 0-1,-1 1 1,1-1 0,-1 0 0,0 0 0,1 0-1,-1 0 1,1 0 0,-1 1 0,1-1 0,-1 0-1,1 0 1,-1 0 0,1 0 0,-1-1 0,1 1-1,-1 0 1,0 0 0,1 0 0,-1 0-1,1 0 1,-1-1 0,1 1 0,-1 0 0,1 0-1,24-6 120,-12 0-344,-1 0 0,1 0 0,-2-2 0,1 1 0,18-18 0,12-7 142,-42 32 106,0 0-1,0 0 0,1 0 1,-1 1-1,0-1 0,0 0 1,1 0-1,-1 0 0,0 0 1,0 0-1,0 0 0,1 0 1,-1 0-1,0 1 0,0-1 1,0 0-1,0 0 0,1 0 1,-1 1-1,0-1 1,0 0-1,0 0 0,0 0 1,0 1-1,0-1 0,0 0 1,1 0-1,-1 0 0,0 1 1,0-1-1,0 0 0,0 0 1,0 1-1,0-1 0,0 0 1,0 0-1,0 1 0,0-1 1,0 0-1,0 0 1,-1 0-1,1 1 0,0-1 1,0 0-1,0 0 0,0 0 1,0 1-1,0-1 0,0 0 1,-1 0-1,1 1 0,-3 15 380,-2 0-290,2-9-70,1 0 0,0 0 0,0 0 0,0 0 0,1 0 1,0 1-1,1 7 0,0-14-198,0 1 0,0-1 0,1 1 0,-1-1 0,1 1 0,-1-1 0,1 0 1,-1 1-1,1-1 0,0 0 0,0 1 0,0-1 0,0 0 0,0 0 0,0 0 0,1 2 0,0-2-356,0 1-1,1-1 1,-1 0-1,0 0 1,1 0-1,-1 0 1,1 0-1,-1 0 1,1-1-1,0 1 1,-1-1-1,4 0 1,28 1-7723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4.716"/>
    </inkml:context>
    <inkml:brush xml:id="br0">
      <inkml:brushProperty name="width" value="0.025" units="cm"/>
      <inkml:brushProperty name="height" value="0.025" units="cm"/>
    </inkml:brush>
  </inkml:definitions>
  <inkml:trace contextRef="#ctx0" brushRef="#br0">31 55 15471,'0'0'5370,"6"-8"-3058,-2 3-1930,0 0 0,0 0 0,1 1 0,-1 0 0,1 0 0,1 0 0,10-6 0,-15 9-316,1 1 1,-1-1 0,1 0-1,-1 1 1,1-1 0,0 1-1,-1-1 1,1 1-1,0 0 1,-1 0 0,1-1-1,0 1 1,0 1-1,-1-1 1,1 0 0,0 0-1,-1 1 1,1-1-1,0 1 1,-1-1 0,1 1-1,-1-1 1,1 1-1,-1 0 1,1 0 0,-1 0-1,1 0 1,-1 0-1,0 0 1,0 1 0,1-1-1,-1 0 1,0 0-1,0 1 1,0-1 0,0 1-1,-1-1 1,1 1-1,0-1 1,-1 1 0,1 0-1,0 3 1,0-2-38,0 0-1,0 0 1,-1 0 0,1 0 0,-1 0-1,0 1 1,0-1 0,0 0 0,0 0-1,0 1 1,-1-1 0,1 0 0,-1 0-1,0 0 1,0 0 0,0 0 0,0 0-1,-1 0 1,1 0 0,-1 0 0,0-1-1,0 1 1,0-1 0,0 1 0,0-1-1,0 0 1,-6 4 0,-6 5 127,0-1 1,-1-1 0,0 0 0,-17 7-1,5-3 306,95-8-4850,-31-7-951,3-3-2796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649"/>
    </inkml:context>
    <inkml:brush xml:id="br0">
      <inkml:brushProperty name="width" value="0.025" units="cm"/>
      <inkml:brushProperty name="height" value="0.025" units="cm"/>
    </inkml:brush>
  </inkml:definitions>
  <inkml:trace contextRef="#ctx0" brushRef="#br0">21 78 1345,'0'0'17526,"7"-9"-14947,-3 3-2198,0 1 0,0 0 0,0 0 1,1 1-1,0-1 0,0 1 0,0 0 0,0 0 1,1 1-1,0-1 0,-1 1 0,1 1 1,0-1-1,0 1 0,1 0 0,9-2 0,-9 3-44,36-1 875,-42 2-1206,0 0 0,-1 0-1,1 0 1,0 0 0,-1 0-1,1 0 1,-1 0 0,1 1 0,0-1-1,-1 0 1,1 0 0,-1 1-1,1-1 1,0 0 0,-1 1 0,1-1-1,-1 1 1,1-1 0,-1 0-1,0 1 1,1-1 0,-1 1-1,1-1 1,-1 1 0,0 0 0,1-1-1,-1 1 1,0-1 0,0 1-1,0 0 1,1-1 0,-1 1 0,0-1-1,0 1 1,0 0 0,0-1-1,0 1 1,0 0 0,0-1 0,0 1-1,0 0 1,0-1 0,-1 1-1,1 0 1,0-1 0,0 1-1,-1-1 1,1 1 0,0-1 0,-1 1-1,1 0 1,0-1 0,-1 1-1,1-1 1,-2 1 0,-6 10 42,0 0 0,-2-1 1,1 0-1,-1-1 0,-1 0 1,1-1-1,-20 12 0,14-9 256,1 0 0,0 1 0,-17 17-1,31-28-278,0 0-1,0 0 1,0 0-1,0 0 0,0 0 1,0 1-1,0-1 0,1 0 1,-1 0-1,0 1 1,1-1-1,-1 0 0,1 1 1,0-1-1,-1 1 0,1-1 1,0 0-1,0 3 1,0-3-15,0 0 1,1 0 0,-1 0 0,1-1-1,-1 1 1,1 0 0,-1-1 0,1 1-1,-1 0 1,1-1 0,0 1 0,-1-1 0,1 1-1,0-1 1,0 1 0,-1-1 0,1 0-1,0 1 1,0-1 0,0 0 0,-1 0-1,3 1 1,7 0-141,0 1 0,0-2 0,0 1-1,12-2 1,-8 0-495,57-4-6662,-36-4-150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5.997"/>
    </inkml:context>
    <inkml:brush xml:id="br0">
      <inkml:brushProperty name="width" value="0.025" units="cm"/>
      <inkml:brushProperty name="height" value="0.025" units="cm"/>
    </inkml:brush>
  </inkml:definitions>
  <inkml:trace contextRef="#ctx0" brushRef="#br0">185 0 18417,'0'0'4773,"-60"28"-3140,36-6-351,-2 0-257,2 2-193,4-6-223,4 0-257,7-5-191,3-4-97,6-6-32,0-1-128,3-2-4805,4-13-1153,3-5-6310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0.644"/>
    </inkml:context>
    <inkml:brush xml:id="br0">
      <inkml:brushProperty name="width" value="0.025" units="cm"/>
      <inkml:brushProperty name="height" value="0.025" units="cm"/>
    </inkml:brush>
  </inkml:definitions>
  <inkml:trace contextRef="#ctx0" brushRef="#br0">118 1 14606,'-65'4'11759,"62"-3"-11535,0-1 1,0 1-1,0-1 1,0 1-1,0 0 1,0 0-1,0 0 1,1 1 0,-1-1-1,1 1 1,-1-1-1,1 1 1,-1 0-1,1 0 1,0 0 0,0 0-1,0 0 1,0 1-1,-2 2 1,4-4-254,0 0 1,0-1-1,0 1 1,0 0 0,1 0-1,-1 0 1,0-1-1,0 1 1,1 0-1,-1 0 1,0-1-1,1 1 1,-1 0-1,1-1 1,-1 1-1,1 0 1,-1-1 0,1 1-1,0-1 1,-1 1-1,1-1 1,-1 1-1,1-1 1,0 1-1,0-1 1,-1 0-1,1 1 1,0-1 0,0 0-1,-1 0 1,1 1-1,0-1 1,0 0-1,0 0 1,-1 0-1,1 0 1,0 0-1,0 0 1,1 0-1,43 5-2645,-40-5 1848,6 1 231,-1 0-1,0 1 1,0 0 0,-1 0 0,1 1 0,13 6-1,-22-8 643,0-1-1,0 1 1,0-1-1,0 1 1,1 0-1,-1 0 1,0 0-1,0 0 1,-1-1-1,1 1 1,0 1-1,0-1 1,0 0-1,-1 0 1,1 0-1,0 0 1,-1 0-1,1 1 1,-1-1-1,1 0 1,-1 0-1,0 2 1,0 0 153,0-1-1,-1 0 1,0 0 0,0 1 0,1-1 0,-1 0 0,0 0 0,-1 0 0,1 0 0,0 0 0,-1 0 0,1-1 0,-1 1 0,1 0 0,-1-1 0,0 1 0,-3 2 0,-3 2 139,-50 39 2715,53-42-3325,1 0 0,-1 0 0,0 0 0,0-1 0,0 0-1,-1 0 1,1 0 0,0-1 0,-1 0 0,-8 1 0,6-4-6915,2-9-7793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371"/>
    </inkml:context>
    <inkml:brush xml:id="br0">
      <inkml:brushProperty name="width" value="0.025" units="cm"/>
      <inkml:brushProperty name="height" value="0.025" units="cm"/>
    </inkml:brush>
  </inkml:definitions>
  <inkml:trace contextRef="#ctx0" brushRef="#br0">63 24 17296,'0'0'1976,"-8"-1"314,-4-2-1410,-30-2 3066,42 7-3849,0-1 0,0 1 0,0-1 1,0 1-1,0-1 0,0 0 1,1 1-1,-1-1 0,1 1 0,-1-1 1,1 0-1,0 1 0,-1-1 1,1 0-1,0 0 0,0 1 0,1 0 1,5 4 1,1-1 0,-1 0 1,1-1-1,0 0 0,0 0 1,0 0-1,1-1 0,-1-1 1,1 1-1,15 1 0,-20-3-76,0-1 0,0 0 0,0 0 0,1 0 0,-1 0 0,0-1-1,0 1 1,0-1 0,0 0 0,-1 0 0,8-3 0,-10 3 27,1-1 0,0 1 0,0 0 1,0-1-1,0 1 0,-1-1 0,1 0 0,-1 0 1,1 1-1,-1-1 0,0 0 0,0 0 0,0 0 1,0 0-1,0-1 0,0 1 0,0 0 0,-1 0 1,1 0-1,-1-1 0,1-3 0,-2 4-9,1 1 0,0-1 0,-1 1 0,1-1 0,0 1 0,-1-1 0,0 1 0,1 0 0,-1-1 0,0 1 0,0 0 0,0 0 0,0-1 0,0 1 0,0 0 0,0 0 0,0 0 0,0 0 0,0 0 0,-1 0 0,1 1 0,0-1 0,-1 0 0,1 1 0,0-1 0,-1 1 0,1-1 0,-1 1 0,1-1 0,-1 1 0,1 0 0,-1 0-1,1 0 1,-1 0 0,-1 0 0,-60 1 91,59 0-138,-1 0-1,1 0 1,-1 1 0,1-1 0,0 1-1,0 0 1,0 0 0,0 1-1,0-1 1,0 1 0,1 0-1,-1 0 1,1 0 0,-1 0-1,1 0 1,0 1 0,1 0-1,-1-1 1,1 1 0,-1 0-1,1 0 1,0 0 0,1 1-1,-1-1 1,1 0 0,-2 8-1,2-8-338,1 0-1,-1 0 0,1 0 0,0 0 0,0 0 0,1 0 0,-1 0 0,1-1 0,0 1 0,0 0 0,0 0 0,0 0 0,1-1 0,-1 1 0,1 0 0,0-1 0,0 0 0,1 1 0,-1-1 0,4 3 0,17 15-5233,5-6-1996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2:16.714"/>
    </inkml:context>
    <inkml:brush xml:id="br0">
      <inkml:brushProperty name="width" value="0.025" units="cm"/>
      <inkml:brushProperty name="height" value="0.025" units="cm"/>
    </inkml:brush>
  </inkml:definitions>
  <inkml:trace contextRef="#ctx0" brushRef="#br0">80 0 17040,'0'0'5910,"-8"5"-3519,5-4-2140,-36 20 2213,37-20-2368,0 0 0,0 0 0,0 0 0,0 1 0,0-1 0,1 1 0,-1-1 0,0 1 0,1 0-1,-1-1 1,1 1 0,0 0 0,0 0 0,-1 0 0,1 0 0,0 0 0,1 0 0,-2 4 0,5-5-77,0-1-1,0 1 1,0-1 0,0 0-1,1 0 1,-1 0 0,0 0-1,0-1 1,3 0 0,18-14 41,-23 15-48,-1-1 1,1 0-1,0 1 0,0-1 1,0 0-1,-1 0 0,1 1 1,0-1-1,-1 0 0,1 0 1,0 0-1,-1 0 0,1 0 1,-1 0-1,0 0 0,1 0 1,-1 0-1,0 0 0,0 0 1,0 0-1,1 0 0,-1 0 0,0-1 1,-1 0-1,1 2-35,-1-1 0,0 1 0,1-1-1,-1 1 1,0-1 0,0 1 0,0 0 0,1 0 0,-1-1-1,0 1 1,0 0 0,0 0 0,0 0 0,0 0 0,1 0-1,-1 0 1,0 0 0,0 0 0,0 0 0,0 0 0,0 1-1,1-1 1,-1 0 0,0 1 0,0-1 0,0 1-1,-14 4-2346,6 0-3501,-1 1-3557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2.696"/>
    </inkml:context>
    <inkml:brush xml:id="br0">
      <inkml:brushProperty name="width" value="0.025" units="cm"/>
      <inkml:brushProperty name="height" value="0.025" units="cm"/>
    </inkml:brush>
  </inkml:definitions>
  <inkml:trace contextRef="#ctx0" brushRef="#br0">1334 100 9289,'-53'-21'953,"-1"2"1,0 2-1,-68-11 1,85 22-764,0 2 0,-1 1 0,1 1 0,-1 2 0,-70 11 0,69-3-170,1 2 1,0 2-1,1 2 1,1 1-1,0 2 1,-34 22 0,12-3 0,2 3 1,-84 74-1,113-88 6,0 1 1,2 1-1,1 1 1,-32 49-1,50-67-28,0 0-1,0 1 0,1-1 0,0 1 0,1 0 0,0 0 0,1 1 0,0-1 0,1 1 1,0 0-1,1-1 0,0 1 0,1 0 0,0 0 0,1-1 0,0 1 0,1 0 0,4 15 0,-2-19-12,0 0-1,0 0 1,1 0-1,0-1 1,0 1-1,1-1 1,0-1-1,0 1 1,1-1-1,-1 0 1,1 0-1,1-1 0,-1 0 1,1 0-1,0-1 1,0 0-1,13 4 1,3 1 13,1-1 0,0-1 0,1-1 0,48 4 0,-8-6 92,0-4 1,0-2 0,0-4 0,0-2 0,-1-3-1,91-27 1,-62 8 127,0-5-1,-2-4 0,138-79 1,-216 110-153,27-16 127,-1-1 0,41-35 0,-72 54-160,-1-1-1,0 0 0,0-1 1,-1 0-1,0 0 1,-1-1-1,1 0 0,-2 0 1,1 0-1,-1-1 0,-1 0 1,0 0-1,0 0 1,-1 0-1,3-16 0,-5 22-31,-1 0 1,0-1-1,-1 1 0,1-1 0,-1 1 0,1 0 0,-1-1 0,0 1 0,-1 0 0,1 0 0,-1 0 0,0 0 1,0 0-1,0 0 0,-5-6 0,1 4-76,0-1-1,0 1 1,0 0 0,-1 1-1,0-1 1,-1 1 0,-10-6-1,-11-2-361,-1 0 0,0 2-1,-40-9 1,62 18 348,-190-48-3157,97 20-235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7.621"/>
    </inkml:context>
    <inkml:brush xml:id="br0">
      <inkml:brushProperty name="width" value="0.025" units="cm"/>
      <inkml:brushProperty name="height" value="0.025" units="cm"/>
    </inkml:brush>
  </inkml:definitions>
  <inkml:trace contextRef="#ctx0" brushRef="#br0">0 38 4068,'4'-6'64,"1"-1"128,-1 2-160,2 0-32,0 4-224,0-3 160,0 0 64,2 3 96,-4-2 192,1 3 129,-4-2 191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4:38.431"/>
    </inkml:context>
    <inkml:brush xml:id="br0">
      <inkml:brushProperty name="width" value="0.025" units="cm"/>
      <inkml:brushProperty name="height" value="0.025" units="cm"/>
    </inkml:brush>
  </inkml:definitions>
  <inkml:trace contextRef="#ctx0" brushRef="#br0">1465 172 1473,'0'-4'227,"-1"0"0,0-1-1,0 1 1,0 0-1,-1 0 1,0 0 0,1 0-1,-1 1 1,-1-1-1,1 1 1,0-1 0,-1 1-1,-3-4 1,-1 2-98,1 0-1,-1 0 1,0 1 0,1 0-1,-2 1 1,-10-5 0,2 1-65,0 1 0,-1 0 0,0 2 0,0 0 0,0 0 0,-26-1 0,-176-17 746,-47 0 622,230 21-1383,0 2 0,0 2 0,0 1-1,1 2 1,-1 1 0,-37 14 0,-132 58 9,171-63 60,0 1-1,2 1 1,-57 43-1,83-55-114,-1 0 0,1 0 0,0 1 0,0-1-1,1 1 1,0 1 0,0-1 0,1 1 0,0 0-1,-5 12 1,8-17-8,0 0 0,0 1-1,0-1 1,1 0 0,-1 0-1,1 1 1,0-1 0,0 0-1,0 1 1,0-1 0,0 0 0,1 1-1,0-1 1,-1 0 0,1 0-1,1 1 1,-1-1 0,0 0-1,1 0 1,-1 0 0,1 0 0,0-1-1,0 1 1,0 0 0,0-1-1,1 0 1,-1 1 0,1-1-1,-1 0 1,5 2 0,9 6 77,1-1-1,1-1 1,-1-1 0,2 0 0,-1-2 0,0 0-1,28 4 1,135 7 379,254-21 0,-72-1-133,-177 24-290,-144-11-24,0-1 0,0-3 0,0-1 1,0-3-1,58-7 0,-86 5-21,0-1 1,-1 0 0,1-1-1,-1-1 1,0 0-1,0-1 1,0 0-1,-1-1 1,0 0-1,14-13 1,-21 16 132,1-1 0,-1 1 0,0-1 0,0 1 0,0-2 0,-1 1 0,0 0 0,0-1 0,-1 0 0,1 0 0,-2 0 0,1 0-1,-1 0 1,0 0 0,0-1 0,-1 1 0,0-1 0,0 1 0,-1-1 0,0 0 0,-2-9 0,0 11-43,0-1 1,0 1-1,-1 0 0,0 0 1,-1 0-1,1 0 0,-1 1 1,0-1-1,0 1 0,-1 0 1,0 0-1,0 1 0,0-1 1,0 1-1,-1 0 0,1 1 1,-1-1-1,-12-4 0,-3-2 39,-2 0 1,1 2-1,-1 1 0,-24-5 0,11 7 9,0 1 0,-66 1 1,-15-1-6022,93 0-378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534"/>
    </inkml:context>
    <inkml:brush xml:id="br0">
      <inkml:brushProperty name="width" value="0.025" units="cm"/>
      <inkml:brushProperty name="height" value="0.025" units="cm"/>
    </inkml:brush>
  </inkml:definitions>
  <inkml:trace contextRef="#ctx0" brushRef="#br0">1 0 20499,'0'0'-384,"12"10"-18834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7.876"/>
    </inkml:context>
    <inkml:brush xml:id="br0">
      <inkml:brushProperty name="width" value="0.025" units="cm"/>
      <inkml:brushProperty name="height" value="0.025" units="cm"/>
    </inkml:brush>
  </inkml:definitions>
  <inkml:trace contextRef="#ctx0" brushRef="#br0">1 1 19955,'0'0'961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433"/>
    </inkml:context>
    <inkml:brush xml:id="br0">
      <inkml:brushProperty name="width" value="0.025" units="cm"/>
      <inkml:brushProperty name="height" value="0.025" units="cm"/>
    </inkml:brush>
  </inkml:definitions>
  <inkml:trace contextRef="#ctx0" brushRef="#br0">1 0 20147,'0'0'0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8.826"/>
    </inkml:context>
    <inkml:brush xml:id="br0">
      <inkml:brushProperty name="width" value="0.025" units="cm"/>
      <inkml:brushProperty name="height" value="0.025" units="cm"/>
    </inkml:brush>
  </inkml:definitions>
  <inkml:trace contextRef="#ctx0" brushRef="#br0">1 0 18225,'0'0'96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262"/>
    </inkml:context>
    <inkml:brush xml:id="br0">
      <inkml:brushProperty name="width" value="0.025" units="cm"/>
      <inkml:brushProperty name="height" value="0.025" units="cm"/>
    </inkml:brush>
  </inkml:definitions>
  <inkml:trace contextRef="#ctx0" brushRef="#br0">0 103 12043,'0'0'5285,"45"-68"-4548,-37 52-385,-4 4-127,-1 6-129,-3 7-609,-9 16-1985,-11 3-1122,-8 2-5572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1.596"/>
    </inkml:context>
    <inkml:brush xml:id="br0">
      <inkml:brushProperty name="width" value="0.025" units="cm"/>
      <inkml:brushProperty name="height" value="0.025" units="cm"/>
    </inkml:brush>
  </inkml:definitions>
  <inkml:trace contextRef="#ctx0" brushRef="#br0">146 77 14414,'0'0'2893,"4"-9"-176,1 1-1896,-4 5-602,1 0 0,0 0 0,0 0 0,-1 0 0,0-1 0,0 1 0,0 0 0,0 0 0,0-1 0,0 1 0,-1 0 0,0-1 0,0 1 0,0-4 0,0 6-169,0 0 0,-1 1 0,1-1 1,-1 1-1,1-1 0,-1 1 1,1-1-1,-1 1 0,1 0 0,-1-1 1,0 1-1,1 0 0,-1-1 1,1 1-1,-1 0 0,0 0 0,1-1 1,-1 1-1,0 0 0,1 0 1,-1 0-1,0 0 0,1 0 0,-1 0 1,0 0-1,1 0 0,-1 0 1,0 0-1,1 1 0,-1-1 1,0 0-1,-23 7 273,14-1-301,1 1 0,0 0 0,0 0 0,0 1 0,1 0 0,0 1 0,1 0 0,-1 0 0,2 0-1,-1 1 1,2 0 0,-1 1 0,1-1 0,1 1 0,0 0 0,0 0 0,-2 18 0,5-28-20,1 0 1,0 0-1,0 0 1,0 0-1,0 0 1,0 0-1,0 0 1,0 1-1,0-1 1,0 0-1,1 0 0,-1 0 1,0 0-1,1 0 1,-1 0-1,1 0 1,-1 0-1,1 0 1,-1 0-1,1 0 1,0 0-1,-1 0 0,1-1 1,0 1-1,0 0 1,0 0-1,0-1 1,1 2-1,0-2 0,0 1 0,0-1 0,0 1-1,1-1 1,-1 0 0,0 0 0,0 0 0,1 0 0,-1 0-1,0-1 1,0 1 0,1 0 0,1-2 0,7-1-55,-1-1 1,0-1-1,0 1 1,18-13 0,48-44-438,-70 55 527,0 1 0,-1-1 1,0 0-1,0-1 0,0 1 0,-1-1 1,0 0-1,0 0 0,-1-1 0,3-8 0,-8 14 730,-6 9-544,-8 9-65,9-7 40,-33 47 378,38-53-461,0 0 0,0 0 0,1 0 0,-1 1 0,1-1 0,-1 1 0,1-1 0,0 1 0,0-1 0,1 1 0,-1-1 0,1 1 0,0 0 0,0 5 0,1-8-96,0 0 0,0-1 0,-1 1 0,1-1 0,0 1 0,0-1 0,0 1 0,0-1 0,0 0 1,0 1-1,0-1 0,0 0 0,0 0 0,0 0 0,0 0 0,0 0 0,0 0 0,0 0 0,0 0 1,0 0-1,0 0 0,0-1 0,2 0 0,24-5 120,-12 0-84,-1-2 0,0 0 0,24-16-1,29-18-21,-61 40-38,-1-1 0,1 1 0,-1 0 0,1 0 0,0 1 0,0 0 0,0 0 1,0 0-1,0 0 0,7 1 0,-12 1 1,0-1 0,0 1 0,-1 0 0,1-1-1,0 1 1,0 0 0,0-1 0,-1 1 0,1 0 0,0 0 0,-1 0 0,1 0 0,-1 0-1,1 0 1,-1 0 0,1 0 0,-1 0 0,1 0 0,-1 0 0,0 0 0,0 0 0,0 0-1,0 0 1,0 0 0,0 0 0,0 0 0,0 2 0,0 40 192,-1-32-112,1-9-68,0-1 0,0 1 0,0 0 0,0 0-1,0 0 1,0-1 0,0 1 0,1 0-1,-1 0 1,1-1 0,-1 1 0,1 0 0,0-1-1,-1 1 1,1-1 0,0 1 0,0-1-1,0 1 1,2 1 0,-1-2 2,0-1-1,0 1 1,0 0-1,0 0 1,1-1-1,-1 0 1,0 1 0,1-1-1,-1 0 1,0 0-1,0 0 1,1 0-1,-1-1 1,5 0-1,3-2 4,0 0 0,0-1 0,0 0-1,0 0 1,-1-1 0,0 0 0,0-1-1,14-11 1,-14 10-39,0 1 0,0-1-1,1 2 1,0-1-1,0 1 1,1 1 0,15-5-1,-25 8 23,-1 1-1,1 0 1,-1 0-1,1 0 0,-1 0 1,1 0-1,-1 0 1,1 0-1,-1 0 0,1 0 1,-1 0-1,1 0 1,-1 0-1,1 0 0,-1 0 1,1 0-1,-1 0 1,1 0-1,-1 1 0,1-1 1,-1 0-1,1 0 1,-1 1-1,0-1 0,1 0 1,-1 1-1,1-1 1,-1 0-1,0 1 1,1-1-1,-1 0 0,0 1 1,0-1-1,1 1 1,-1-1-1,0 1 0,0-1 1,0 1-1,1-1 1,-1 1-1,0-1 0,0 1 1,0-1-1,0 1 1,0-1-1,0 1 0,0-1 1,0 1-1,0-1 1,0 1-1,-1 0 1,-8 34-336,4-22-3303,3-4-3469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39.665"/>
    </inkml:context>
    <inkml:brush xml:id="br0">
      <inkml:brushProperty name="width" value="0.025" units="cm"/>
      <inkml:brushProperty name="height" value="0.025" units="cm"/>
    </inkml:brush>
  </inkml:definitions>
  <inkml:trace contextRef="#ctx0" brushRef="#br0">5 0 21396,'0'0'449,"-4"63"-5638,18-46 1986,-7-2-2114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007"/>
    </inkml:context>
    <inkml:brush xml:id="br0">
      <inkml:brushProperty name="width" value="0.025" units="cm"/>
      <inkml:brushProperty name="height" value="0.025" units="cm"/>
    </inkml:brush>
  </inkml:definitions>
  <inkml:trace contextRef="#ctx0" brushRef="#br0">52 22 21492,'0'0'481,"-51"23"-481,51-20 0,12-3-256,9-7 31,8-4-768,3-1-864,-4 2-1026,-7 2-1922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410"/>
    </inkml:context>
    <inkml:brush xml:id="br0">
      <inkml:brushProperty name="width" value="0.025" units="cm"/>
      <inkml:brushProperty name="height" value="0.025" units="cm"/>
    </inkml:brush>
  </inkml:definitions>
  <inkml:trace contextRef="#ctx0" brushRef="#br0">1 38 22934,'0'0'512,"24"-34"-4452,-3 31 1955,-7 3-1347,-8 0-1824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0.830"/>
    </inkml:context>
    <inkml:brush xml:id="br0">
      <inkml:brushProperty name="width" value="0.025" units="cm"/>
      <inkml:brushProperty name="height" value="0.025" units="cm"/>
    </inkml:brush>
  </inkml:definitions>
  <inkml:trace contextRef="#ctx0" brushRef="#br0">0 1 23606,'0'0'513,"33"16"-5254,-13-10 1634,-8 3-2210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191"/>
    </inkml:context>
    <inkml:brush xml:id="br0">
      <inkml:brushProperty name="width" value="0.025" units="cm"/>
      <inkml:brushProperty name="height" value="0.025" units="cm"/>
    </inkml:brush>
  </inkml:definitions>
  <inkml:trace contextRef="#ctx0" brushRef="#br0">1 17 24503,'0'0'673,"50"-16"-3972,-28 16 224,-4 0-1474,-7 0-5412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5:41.561"/>
    </inkml:context>
    <inkml:brush xml:id="br0">
      <inkml:brushProperty name="width" value="0.025" units="cm"/>
      <inkml:brushProperty name="height" value="0.025" units="cm"/>
    </inkml:brush>
  </inkml:definitions>
  <inkml:trace contextRef="#ctx0" brushRef="#br0">0 1 6342,'0'0'19410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02.395"/>
    </inkml:context>
    <inkml:brush xml:id="br0">
      <inkml:brushProperty name="width" value="0.025" units="cm"/>
      <inkml:brushProperty name="height" value="0.025" units="cm"/>
    </inkml:brush>
  </inkml:definitions>
  <inkml:trace contextRef="#ctx0" brushRef="#br0">529 271 9161,'0'0'288,"13"-2"38,724-97-951,-287 7-1501,-75 14 5704,-463 84-3482,-173 44-329,-236 39 450,-134-15 1581,113-15 397,506-57-2141,-3-1 19,1 1-1,0 1 1,0 0-1,-16 6 1,30-9-77,-1 0 1,1 0 0,-1 0 0,1 0 0,0 0 0,-1 0 0,1 0-1,-1 1 1,1-1 0,0 0 0,-1 0 0,1 0 0,-1 1-1,1-1 1,0 0 0,-1 0 0,1 1 0,0-1 0,0 0-1,-1 1 1,1-1 0,0 0 0,0 1 0,-1-1 0,1 0 0,0 1-1,0-1 1,0 1 0,0-1 0,-1 0 0,1 1 0,0-1-1,0 1 1,0-1 0,0 0 0,0 1 0,0-1 0,0 1-1,0-1 1,1 1 0,17 9-615,6-6-262,-1-1 1,1-2-1,-1 0 0,25-2 0,60-4-4100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38.870"/>
    </inkml:context>
    <inkml:brush xml:id="br0">
      <inkml:brushProperty name="width" value="0.025" units="cm"/>
      <inkml:brushProperty name="height" value="0.025" units="cm"/>
    </inkml:brush>
  </inkml:definitions>
  <inkml:trace contextRef="#ctx0" brushRef="#br0">4185 290 5573,'-9'-2'1298,"-5"-3"-736,1-1 0,-1 0 0,1 0 0,1-2 0,-1 1 0,-20-18 0,17 13-371,1 2 0,-1 0 0,-1 0 0,0 2 0,0 0 1,-1 1-1,1 0 0,-2 2 0,1 0 0,-30-3 0,-15 1-100,-115 4-1,114 3-3,-334 11 818,15 0 539,-700-28-1428,1042 16-31,-710-7-13,677 12-193,0 3 1,0 4-1,1 2 0,1 4 0,1 3 0,0 3 0,-82 39 0,133-52 233,0 1 0,0 1-1,2 1 1,-1 0-1,2 1 1,-18 19 0,27-25 45,1 1-1,0 0 1,0 0 0,1 0 0,0 1 0,1 0 0,0 0 0,0 1-1,1-1 1,1 1 0,0 0 0,0 0 0,1 0 0,-1 13 0,3-4-10,1-1 1,1 1 0,0 0 0,2-1 0,0 1-1,1-1 1,1 0 0,1-1 0,0 1 0,2-1-1,14 23 1,9 9 19,2-2 0,60 67 0,-29-46 39,3-4 0,2-2 0,3-4 1,3-3-1,101 58 0,-5-20 74,274 107 1,-334-160-125,1-5 1,2-4-1,2-6 1,0-5-1,1-5 0,186 1 1,-87-18 20,1-9 1,-1-10-1,-1-9 1,-2-10-1,376-119 0,-492 123 87,-2-4-1,-2-4 1,152-95-1,-203 109-21,0-1 0,-3-2 0,0-2-1,-2-2 1,-2-1 0,-1-2-1,-2-1 1,-2-2 0,34-59 0,-54 79-94,0-1 1,-2-1 0,0 0 0,-1 0 0,-2 0 0,-1-1-1,0 0 1,1-43 0,-6 49-3,-1 0 0,0 0 0,-1 0-1,-1 1 1,-1-1 0,-1 1 0,0 0 0,-2 0 0,0 1 0,0-1 0,-2 1-1,-13-19 1,-2 5-34,-1 0 0,-2 2 0,0 1 0,-2 1-1,-2 1 1,0 2 0,-1 1 0,-2 2 0,0 1 0,-58-24-1,14 12-225,-2 3 0,0 5 0,-164-29 0,111 36-1135,-1 6-1,1 5 1,-1 7-1,-227 29 1,152 1-3477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6:43.133"/>
    </inkml:context>
    <inkml:brush xml:id="br0">
      <inkml:brushProperty name="width" value="0.025" units="cm"/>
      <inkml:brushProperty name="height" value="0.025" units="cm"/>
    </inkml:brush>
  </inkml:definitions>
  <inkml:trace contextRef="#ctx0" brushRef="#br0">232 1 10218,'-207'-1'2386,"183"6"-2570,24-2-365,15-2 342,71 7 195,0 3 0,84 22 0,-71-12 11,624 95 768,-456-76-466,681 47 1422,5-66-1401,-812-20-205,1841 3 2619,-1138-5-2525,-107-18-173,-8-59-7,-717 77-31,-9 1 15,1 0 0,-1 0 0,1 0 0,-1-1-1,1 1 1,-1-1 0,1 0 0,-1 0 0,0 0 0,0-1 0,1 1-1,-1-1 1,3-1 0,-7 2 21,1 0-1,-1 0 1,1 1-1,-1-1 1,0 0-1,1 0 1,-1 1-1,0-1 1,0 1-1,0-1 1,1 1-1,-1-1 1,0 1-1,0-1 1,0 1-1,0 0 1,0-1-1,0 1 1,0 0-1,0 0 1,0 0-1,-1 0 1,-29-5-98,27 4 76,-116-9-230,-173 8-1,138 4 223,-487-2 7,-1220 5-238,1 48-1971,-84 121 792,1907-169 1398,12-2-100,0 1-1,0 2 0,-32 10 1,41-5-573,17-11 643,0 1 1,0-1-1,0 0 0,0 1 0,0-1 0,-1 1 0,1-1 1,0 0-1,1 1 0,-1-1 0,0 1 0,0-1 0,0 0 1,0 1-1,0-1 0,0 0 0,0 1 0,0-1 1,1 0-1,-1 1 0,0-1 0,0 0 0,1 1 0,-1-1 1,0 0-1,0 0 0,1 1 0,-1-1 0,0 0 0,1 1 1,2 0-72,0 1 0,0 0 1,0-1-1,1 1 0,-1-1 1,1 0-1,-1 0 0,5 1 0,125 12 407,236-4 0,-275-11-248,1265-26 802,880-86-557,472-20-236,-1689 113 259,-992 20-510,0 2 0,1 1 0,-1 1 0,39 10 0,-65-13-93,0 0 1,0 1 0,-1-1-1,1 1 1,0 0 0,-1 0-1,0 0 1,5 4 0,-7-6-28,-1 1 0,1 0 1,0 0-1,-1 0 0,1 0 1,-1 0-1,0-1 1,1 1-1,-1 0 0,0 0 1,1 0-1,-1 0 0,0 0 1,0 0-1,0 0 1,0 1-1,0 0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48.601"/>
    </inkml:context>
    <inkml:brush xml:id="br0">
      <inkml:brushProperty name="width" value="0.025" units="cm"/>
      <inkml:brushProperty name="height" value="0.025" units="cm"/>
    </inkml:brush>
  </inkml:definitions>
  <inkml:trace contextRef="#ctx0" brushRef="#br0">4313 612 9833,'-7'-11'769,"-7"-14"-584,-1 1-1,-1 1 1,-2 1 0,-38-39 0,18 31-200,-2 3 0,0 1 1,-2 2-1,0 2 0,-2 2 1,-91-28-1,-287-51 148,388 93-153,-707-110 1637,535 96-55,-339 12 0,448 16-1461,0 4 1,1 4-1,1 4 1,-126 44-1,113-24 2,1 4 0,2 5-1,-133 85 1,176-93-72,2 2-1,2 2 1,1 3 0,4 3-1,1 2 1,-68 89 0,91-101-15,2 0 0,1 2-1,3 0 1,1 2 0,2 0 0,2 2 0,3 0 0,1 1 0,2 0 0,-8 82 0,17-90 9,1 0 0,1 0 1,3 1-1,1-1 0,3 0 1,0 0-1,3-1 0,1 0 1,2-1-1,2 0 1,1 0-1,2-2 0,2 0 1,1-1-1,46 61 0,-30-55 2,2-1 0,1-2 0,2-2 0,1-2-1,2-2 1,2-1 0,0-3 0,2-2 0,1-1 0,70 23-1,0-8 162,1-6 0,2-5 0,177 18 0,-43-23-46,1-11 0,0-11 0,0-11 0,-1-12 0,-1-11 0,-2-11 1,256-78-1,-347 74-112,-3-8 0,223-108 0,-311 127-10,-3-3-1,-1-2 0,-2-4 1,-1-3-1,-4-2 1,-1-3-1,75-87 0,-109 109 75,-2-1 0,-1-1 0,-2-1-1,-1-1 1,-2-1 0,-1 0 0,-2-1 0,10-40-1,-19 54-8,0 0 0,-1-1-1,-1 0 1,-1 0 0,-2 0-1,0 1 1,-1-1 0,-2 0-1,0 0 1,-2 1 0,0-1-1,-2 1 1,0 1 0,-16-32-1,5 22-11,-2 1-1,-2 0 1,0 2 0,-2 1-1,-1 1 1,-1 0-1,-2 3 1,0 0-1,-1 1 1,-2 2-1,0 1 1,-39-18-1,-12 0-105,-2 2 1,-1 5-1,-161-38 0,-172 0-1789,78 17-5341,215 24-1976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231"/>
    </inkml:context>
    <inkml:brush xml:id="br0">
      <inkml:brushProperty name="width" value="0.025" units="cm"/>
      <inkml:brushProperty name="height" value="0.025" units="cm"/>
    </inkml:brush>
  </inkml:definitions>
  <inkml:trace contextRef="#ctx0" brushRef="#br0">42 3 14798,'0'-2'6214,"0"12"-3972,0 16-1057,-5 8 128,-3 10 65,0 1-449,-2 1-449,3-3 32,3-9-95,4-5-257,0-10-128,7-9-576,11-9-1282,2-1-705,4-11-1472,-3-12-2339,-1-7-4324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8.961"/>
    </inkml:context>
    <inkml:brush xml:id="br0">
      <inkml:brushProperty name="width" value="0.025" units="cm"/>
      <inkml:brushProperty name="height" value="0.025" units="cm"/>
    </inkml:brush>
  </inkml:definitions>
  <inkml:trace contextRef="#ctx0" brushRef="#br0">3870 521 5573,'-91'-64'1038,"-2"5"1,-2 4-1,-3 4 0,-2 4 0,-2 5 1,-107-29-1,73 34-897,-2 7 1,-1 5 0,-1 7-1,-177-1 1,75 16-114,-425 51 0,566-33 10,0 5-1,1 4 1,2 4 0,1 5 0,1 4-1,-169 91 1,226-104 184,2 1 0,0 1 0,1 2 0,2 2 0,1 1 0,-52 65 0,67-73-125,2 2-1,0 0 0,2 1 0,0 1 0,2 0 0,1 0 0,2 1 0,0 1 0,2-1 0,1 2 0,-3 41 0,7-37-81,2 1 0,1-1 0,2 0 1,1 0-1,2 0 0,1 0 0,2-1 1,23 60-1,-13-52-144,2 0 0,1-2 0,3 0 0,1-2 0,1 0 0,36 35 0,-7-17-49,3-2 0,2-3 0,2-2 0,2-3 1,2-4-1,2-2 0,110 45 0,-68-42 324,1-6 1,1-5-1,2-4 1,1-6-1,1-4 1,0-6-1,1-5 1,163-12-1,-104-10 473,-1-8 1,-1-7-1,-2-8 0,317-115 1,-351 99-65,167-91 0,-243 111-317,-2-3 0,-2-3 0,-1-2 0,88-86 1,-123 105-169,-1-1 0,-1-1 0,-1 0 0,-2-2 0,-1 0 1,-1-1-1,-1-1 0,17-51 0,-27 68-58,-2 1 0,1-1 0,-2 0 1,0 0-1,0 0 0,-2 0 0,1 0 0,-1 0 0,-1 0 0,-1 0 0,0 0 0,0 0 1,-1 0-1,-1 0 0,0 1 0,-1-1 0,0 1 0,-1 1 0,0-1 0,-1 1 0,0 0 1,-1 0-1,0 1 0,-13-12 0,-1 2-319,0 2 1,-1 0 0,-1 2-1,-40-21 1,-111-42-4600,40 26-1981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266"/>
    </inkml:context>
    <inkml:brush xml:id="br0">
      <inkml:brushProperty name="width" value="0.025" units="cm"/>
      <inkml:brushProperty name="height" value="0.025" units="cm"/>
    </inkml:brush>
  </inkml:definitions>
  <inkml:trace contextRef="#ctx0" brushRef="#br0">243 12 13261,'0'0'3491,"-10"-3"-1409,5 1-1893,0 1 1,1-1 0,-1 1-1,0 0 1,0 1 0,0-1-1,0 1 1,0 0 0,0 0-1,0 0 1,0 1 0,0 0-1,0 0 1,0 0-1,0 0 1,0 1 0,1 0-1,-1 0 1,1 0 0,-8 5-1,0 2 150,0 1 0,0 0-1,1 0 1,0 1 0,-16 22 0,22-26-213,1-1 1,0 1-1,0 0 1,0 1 0,1-1-1,0 1 1,0 0-1,1-1 1,0 1 0,0 0-1,1 0 1,0 13-1,1-19-119,0 0-1,1 1 0,-1-1 1,1 0-1,-1-1 0,1 1 1,0 0-1,0 0 0,0 0 1,0 0-1,0 0 0,0-1 0,0 1 1,1-1-1,-1 1 0,1-1 1,-1 1-1,1-1 0,0 0 1,-1 0-1,1 1 0,0-1 1,0 0-1,0-1 0,0 1 1,0 0-1,0-1 0,0 1 0,0-1 1,0 1-1,3-1 0,10 2-127,0 0-1,0-2 0,21 0 1,-15-1-454,0 0-1120,1-1 0,0 0 0,-1-2 0,0 0 0,32-12 0,-6-2-5090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609"/>
    </inkml:context>
    <inkml:brush xml:id="br0">
      <inkml:brushProperty name="width" value="0.025" units="cm"/>
      <inkml:brushProperty name="height" value="0.025" units="cm"/>
    </inkml:brush>
  </inkml:definitions>
  <inkml:trace contextRef="#ctx0" brushRef="#br0">180 8 13485,'-10'0'2397,"-3"1"-1490,-1 0 0,0 0 0,1 2 0,-23 6 1,31-8-699,0 0 0,1 1 1,-1 0-1,1 0 0,0 0 1,-1 0-1,1 1 0,0-1 1,0 1-1,1 0 0,-1 1 1,0-1-1,1 0 1,0 1-1,0 0 0,0 0 1,0 0-1,1 0 0,-4 8 1,6-11-183,-1-1 0,1 1 1,0 0-1,0 0 0,0 0 1,0 0-1,-1 0 1,1 0-1,0 0 0,0 0 1,1-1-1,-1 1 0,0 0 1,0 0-1,0 0 1,1 0-1,-1 0 0,0 0 1,1-1-1,-1 1 0,1 0 1,-1 0-1,1 0 0,-1-1 1,1 1-1,1 1 1,0-1-1,0 0 0,0 1 1,0-1-1,0 0 1,1 0-1,-1-1 0,0 1 1,0 0-1,1-1 0,3 1 1,66-2 109,-61 0-55,14-1-139,0-1-1,-1-1 1,37-12-1,-52 13 11,1 0 1,-1-1-1,0 0 0,1 0 1,-2-1-1,1 0 1,-1-1-1,1 0 0,-2 0 1,1-1-1,9-10 0,-9-1 173,-16 12 572,5 5-592,0 2-1,1-1 0,-1 0 0,1 1 1,-1-1-1,1 1 0,-1 0 1,1-1-1,-1 1 0,1 0 0,-4 3 1,0-1-24,1 0 0,0 1 0,0 0 0,1 0 0,-1 0 0,1 0 0,0 1 1,0-1-1,0 1 0,0 0 0,1 1 0,0-1 0,0 0 0,1 1 0,-1 0 0,1-1 1,0 1-1,1 0 0,0 0 0,-2 11 0,4-16-112,-1 1 0,0-1 0,1 1-1,-1-1 1,1 0 0,0 1 0,-1-1 0,1 0 0,0 1 0,0-1 0,0 0-1,0 0 1,0 0 0,0 0 0,0 0 0,0 0 0,1 0 0,-1 0 0,0 0-1,0 0 1,1-1 0,-1 1 0,1 0 0,-1-1 0,1 0 0,-1 1 0,1-1-1,2 1 1,50 2-3877,-45-3 2704,30 0-4659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5.964"/>
    </inkml:context>
    <inkml:brush xml:id="br0">
      <inkml:brushProperty name="width" value="0.025" units="cm"/>
      <inkml:brushProperty name="height" value="0.025" units="cm"/>
    </inkml:brush>
  </inkml:definitions>
  <inkml:trace contextRef="#ctx0" brushRef="#br0">55 1 17617,'0'0'9401,"-1"10"-8980,1-8-412,-1 1-2,1 0-1,-1 0 1,1 0 0,0 0 0,0 0-1,0 0 1,0 0 0,1 0-1,-1 0 1,1 0 0,0 0-1,0 0 1,0 0 0,0 0-1,0-1 1,0 1 0,1 0 0,0-1-1,-1 1 1,1-1 0,0 1-1,0-1 1,0 0 0,1 0-1,-1 0 1,0 0 0,1 0-1,4 2 1,61 23-1022,-58-24 767,0-1 0,0 2-1,-1-1 1,1 2 0,-1-1 0,0 1 0,0 0 0,-1 1 0,1 0-1,-1 0 1,9 11 0,-16-16 271,0 0 0,0 1 1,-1-1-1,1 0 0,-1 1 0,1-1 0,-1 1 0,1-1 1,-1 1-1,0-1 0,0 1 0,0-1 0,0 1 0,0-1 1,0 1-1,0-1 0,0 1 0,0-1 0,-1 1 0,1-1 1,-1 1-1,1-1 0,-1 1 0,0-1 0,1 0 0,-1 1 1,0-1-1,0 0 0,0 0 0,0 0 0,0 1 0,0-1 1,0 0-1,0 0 0,-1-1 0,1 1 0,0 0 0,-1 0 1,-2 1-1,-7 4 324,-2 1 0,1-1 0,-19 6 1,19-8-315,-2 1-61,-2 3-215,-1-2 1,0 0 0,0-1-1,0 0 1,-1-2 0,-25 3 0,42-6 37,0 0 1,1 0 0,-1 0-1,1 0 1,-1 0 0,0 0 0,1 0-1,-1 0 1,0 0 0,1 0-1,-1 0 1,0 0 0,1-1 0,-1 1-1,1 0 1,-1 0 0,1-1-1,-1 1 1,0 0 0,1-1 0,-1 1-1,1-1 1,0 1 0,-1 0-1,1-1 1,-1 1 0,1-1-1,0 0 1,-1 1 0,1-1 0,0 1-1,-1-1 1,1 1 0,0-1-1,0 0 1,0 1 0,0-1 0,-1 0-1,1 1 1,0-2 0,-1-21-7526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306"/>
    </inkml:context>
    <inkml:brush xml:id="br0">
      <inkml:brushProperty name="width" value="0.025" units="cm"/>
      <inkml:brushProperty name="height" value="0.025" units="cm"/>
    </inkml:brush>
  </inkml:definitions>
  <inkml:trace contextRef="#ctx0" brushRef="#br0">1 38 11339,'0'0'10089,"55"-33"-9000,-24 30-256,5 2-352,6 1-385,5 0-289,1 0-2369,-2 3-2755,5 3-8584</inkml:trace>
  <inkml:trace contextRef="#ctx0" brushRef="#br0" timeOffset="1">762 60 14830,'0'0'7399,"-32"59"-5381,10-32-256,-4 5-673,-1 2-705,1-1-320,7-1-32,5-6-128,9-7-1538,5-5-704,0-9-1153,9-5-2146,4-3-8200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635"/>
    </inkml:context>
    <inkml:brush xml:id="br0">
      <inkml:brushProperty name="width" value="0.025" units="cm"/>
      <inkml:brushProperty name="height" value="0.025" units="cm"/>
    </inkml:brush>
  </inkml:definitions>
  <inkml:trace contextRef="#ctx0" brushRef="#br0">172 14 13837,'0'0'2360,"-9"-3"47,0 0-1965,0 1-1,-1 0 1,1 1-1,-1 0 1,1 0-1,-1 1 1,1 0-1,-10 2 1,15-2-300,1 1 1,0-1-1,0 1 0,0-1 1,0 1-1,0 0 0,1 0 1,-1 1-1,0-1 1,0 0-1,1 1 0,-1 0 1,0 0-1,1 0 0,0 0 1,0 0-1,-1 0 0,1 0 1,0 1-1,1-1 0,-1 1 1,0-1-1,1 1 0,-1 0 1,1 0-1,0 0 1,0-1-1,0 1 0,0 0 1,1 1-1,-1-1 0,1 0 1,0 6-1,0-8-123,0 1 0,0-1 0,0 0 0,1 1 1,-1-1-1,1 1 0,-1-1 0,1 0 0,-1 1 0,1-1 0,0 0 0,-1 0 1,1 1-1,0-1 0,0 0 0,0 0 0,0 0 0,0 0 0,0 0 1,0 0-1,2 1 0,36 12 162,-22-11-316,1-1 0,27 0 0,-36-2-19,-1 0 0,0-1-1,1 0 1,-1 0-1,0-1 1,10-3 0,-16 4 132,0 0 0,0 1-1,1-1 1,-1 0 0,0-1 0,0 1 0,-1 0 0,1-1 0,0 1 0,0-1 0,-1 1 0,1-1 0,-1 0 0,1 1 0,-1-1 0,0 0 0,0 0 0,1 0 0,-1 0 0,-1 0 0,1-1 0,0 1 0,-1 0 0,1 0 0,-1-1 0,1 1 0,-1-4 0,0 5 18,-1 0-1,1-1 1,-1 1 0,0 0 0,1-1-1,-1 1 1,0 0 0,0 0 0,0-1-1,0 1 1,0 0 0,0 0 0,0 0-1,0 0 1,0 0 0,0 1-1,-1-1 1,1 0 0,0 0 0,-1 1-1,1-1 1,0 1 0,-1-1 0,1 1-1,-1 0 1,1 0 0,-1-1 0,1 1-1,-1 0 1,1 0 0,-3 1 0,-53 0-207,55-1 190,-1 0-115,-1 1 1,1-1 0,0 1 0,0 0-1,0 0 1,-1 0 0,1 0 0,0 0-1,1 1 1,-1-1 0,0 1 0,0 0-1,1 0 1,-1 0 0,1 0 0,-1 0-1,1 1 1,-4 4 0,4-3-437,0-1 1,0 0-1,1 1 1,-1 0-1,1-1 1,0 1-1,0 0 1,0-1-1,1 1 1,-1 4-1,0 13-5679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6.995"/>
    </inkml:context>
    <inkml:brush xml:id="br0">
      <inkml:brushProperty name="width" value="0.025" units="cm"/>
      <inkml:brushProperty name="height" value="0.025" units="cm"/>
    </inkml:brush>
  </inkml:definitions>
  <inkml:trace contextRef="#ctx0" brushRef="#br0">78 1 18770,'0'0'4911,"-8"7"-2236,0 1-1995,0 0 0,0 1 0,0 0 1,1 0-1,1 1 0,-10 17 1,15-25-647,0 1 1,0-1-1,-1 1 1,1-1-1,1 1 1,-1-1 0,0 1-1,1 0 1,-1 0-1,1-1 1,0 1-1,0 0 1,0 0-1,0-1 1,1 1 0,-1 0-1,1 0 1,-1-1-1,1 1 1,0-1-1,0 1 1,0 0 0,1-1-1,-1 0 1,1 1-1,-1-1 1,1 0-1,0 0 1,-1 0-1,1 0 1,0 0 0,1 0-1,-1 0 1,0-1-1,0 1 1,1-1-1,-1 0 1,1 1-1,3 0 1,3 2-23,0-1 0,1 0 0,-1-1 1,1 0-1,-1 0 0,1-1 0,0 0 0,0-1 0,-1 0 0,1-1 0,0 0 0,18-4 1,-24 4-10,1 0 1,-1 0-1,0-1 1,0 1-1,0-1 1,0 0-1,0 0 1,0-1-1,-1 1 1,1-1-1,-1 1 1,1-1-1,-1 0 1,0-1-1,0 1 1,0 0 0,-1-1-1,1 0 1,-1 1-1,0-1 1,0 0-1,0 0 1,0 0-1,-1 0 1,0-1-1,0 1 1,0 0-1,0-1 1,-1 1-1,1-5 1,-1 7-81,-1 0-1,1-1 1,-1 1-1,1 0 1,-1 0-1,0 0 1,1 0-1,-1 1 1,0-1-1,0 0 1,-1 0-1,1 0 1,0 1-1,0-1 1,-1 1-1,1-1 1,-1 1-1,0-1 1,1 1-1,-1 0 1,0 0-1,0 0 1,0 0-1,1 0 1,-1 0-1,0 1 1,0-1-1,-1 0 1,1 1-1,0 0 1,0-1 0,0 1-1,-3 0 1,-11-1-1304,0 0 1,0 1-1,-21 4 1,31-4 856,-49 9-6587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4.389"/>
    </inkml:context>
    <inkml:brush xml:id="br0">
      <inkml:brushProperty name="width" value="0.025" units="cm"/>
      <inkml:brushProperty name="height" value="0.025" units="cm"/>
    </inkml:brush>
  </inkml:definitions>
  <inkml:trace contextRef="#ctx0" brushRef="#br0">1142 346 9097,'11'-8'-22,"-4"3"28,-1 2 59,-1-1 0,1 0 1,-1 0-1,1 0 0,-1-1 1,0 1-1,-1-1 0,1-1 1,-1 1-1,0-1 0,-1 1 1,1-1-1,-1 0 0,0 0 1,0-1-1,-1 1 0,0-1 1,0 1-1,-1-1 0,2-9 1,-3 10 227,0-1 1,-1 1 0,0-1 0,0 1-1,0 0 1,-1-1 0,0 1 0,0 0-1,0 0 1,-1 0 0,0 0 0,0 1-1,-1-1 1,-4-5 0,1 3-34,0 1 0,-1-1 0,0 2 0,0-1 0,0 1 0,-1 0 0,0 1 0,-11-6 0,-3 2-113,-1 0 0,0 1-1,0 2 1,-1 0-1,0 2 1,-41-3-1,26 7-78,0 1 0,1 2 0,-1 2 0,0 2 0,1 1 1,1 2-1,-1 2 0,-64 29 0,57-19 190,0 2 0,2 2 0,1 2 0,1 2 0,2 2 0,-51 50 0,75-65-182,1-1 1,1 2 0,0 0-1,1 1 1,1 0-1,1 1 1,1 0 0,1 0-1,-9 28 1,15-40-48,1 0 0,0 1 0,1-1 0,0 1 0,0-1 0,1 1 1,0-1-1,0 1 0,1 0 0,0-1 0,1 1 0,0-1 0,0 0 0,1 0 0,0 0 0,0 0 0,1 0 0,0 0 0,0-1 0,1 0 0,0 0 0,0 0 0,0 0 0,1-1 1,0 0-1,1 0 0,7 5 0,9 4 7,0-1 1,2 0-1,0-2 1,0-1-1,1-1 1,0-1-1,1-1 1,0-1-1,51 5 1,23-3 205,131-5 0,-217-4-210,79-2 449,0-3 0,161-32 0,-213 28-217,-2-2 0,0-1-1,0-2 1,-1-2 0,-1-2-1,0-1 1,-2-2 0,54-40-1,-76 50-197,-1-1-1,0-1 1,-1 0-1,0-1 1,-1 0-1,-1-1 0,0 0 1,-1-1-1,0 1 1,8-26-1,-13 31-47,-1-1 1,0 0-1,-1 0 0,0 0 1,-1 0-1,0 0 0,0 0 1,-2 0-1,1 0 0,-1 0 1,-1 0-1,0 0 0,0 0 1,-1 1-1,-1-1 0,0 1 0,0 0 1,-7-11-1,3 8-11,-1-1-1,0 2 1,-1-1 0,-1 1 0,0 1-1,0 0 1,-1 1 0,-24-16-1,15 12 1,-2 2 0,1 1 0,-1 0 0,-1 2 0,-25-7 0,6 6-19,-1 1 0,-1 2 1,1 2-1,-1 2 1,-84 6-1,95 0-369,0 2 1,1 1-1,-59 20 0,58-14-1663,-51 27 1,20-1-2944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162"/>
    </inkml:context>
    <inkml:brush xml:id="br0">
      <inkml:brushProperty name="width" value="0.025" units="cm"/>
      <inkml:brushProperty name="height" value="0.025" units="cm"/>
    </inkml:brush>
  </inkml:definitions>
  <inkml:trace contextRef="#ctx0" brushRef="#br0">256 39 9641,'0'0'12705,"-12"-7"-12139,-39-20-16,48 26-509,-1 0-1,1 1 1,0-1-1,0 1 1,0-1-1,0 1 1,-1 0-1,1 0 1,0 0 0,0 1-1,-1-1 1,1 1-1,0-1 1,0 1-1,0 0 1,0 1-1,0-1 1,-3 2-1,-42 31 429,43-29-357,-3 2 40,0 1 0,1 0 0,0 0 0,1 0 0,0 1 1,0 0-1,1 0 0,0 1 0,-6 16 0,9-22-213,1-1 0,0 0-1,0 0 1,0 1 0,0-1 0,1 0 0,-1 1-1,1-1 1,0 1 0,0-1 0,0 0-1,1 1 1,-1-1 0,1 1 0,-1-1-1,1 0 1,0 1 0,1-1 0,-1 0 0,0 0-1,1 0 1,0 0 0,0 0 0,0 0-1,0-1 1,0 1 0,0 0 0,1-1-1,-1 0 1,1 0 0,0 1 0,0-1 0,3 1-1,3 1-841,-1-1 1,1 0-1,0 0 0,-1-1 0,1 0 0,0-1 0,11 1 0,31-1-6709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2.505"/>
    </inkml:context>
    <inkml:brush xml:id="br0">
      <inkml:brushProperty name="width" value="0.025" units="cm"/>
      <inkml:brushProperty name="height" value="0.025" units="cm"/>
    </inkml:brush>
  </inkml:definitions>
  <inkml:trace contextRef="#ctx0" brushRef="#br0">149 15 13261,'0'0'4804,"-12"0"-2055,1-1-2193,0 1 0,0 1 0,-1 0-1,1 0 1,-14 5 0,22-6-463,0 1 0,1-1 0,-1 1 0,1 0 0,-1 0 0,0 0 0,1 0 1,0 0-1,-1 1 0,1-1 0,0 1 0,0 0 0,-1-1 0,1 1 0,1 0 0,-1 0 0,0 0 0,0 1 0,1-1 0,-1 0 1,1 1-1,0-1 0,0 0 0,0 1 0,0 0 0,0-1 0,0 1 0,1 0 0,-1-1 0,1 1 0,0 0 0,0 4 0,1-5-89,-1-1-1,1 0 0,1 1 0,-1-1 0,0 0 0,0 0 0,0 0 0,1 0 0,-1 0 0,0 0 1,1 0-1,-1 0 0,1-1 0,-1 1 0,1 0 0,-1-1 0,1 0 0,-1 1 0,1-1 1,0 0-1,-1 1 0,1-1 0,0 0 0,-1 0 0,1-1 0,0 1 0,1 0 0,51-5 161,-38-1-176,0 0 0,0 0-1,-1-2 1,0 0 0,0 0 0,0-2-1,-1 0 1,-1 0 0,19-20 0,-40 41 258,0 0 1,1 0 0,0 1 0,1-1 0,0 2 0,1-1 0,1 0 0,-1 1 0,2 0 0,0 0-1,-2 17 1,5-28-282,0-1-1,1 1 0,-1 0 0,0 0 0,1 0 1,-1-1-1,0 1 0,1 0 0,0-1 1,0 1-1,-1 0 0,1-1 0,0 1 0,0-1 1,0 1-1,1-1 0,-1 1 0,0-1 1,0 0-1,1 0 0,-1 0 0,1 0 0,-1 0 1,1 0-1,-1 0 0,1 0 0,0 0 1,-1-1-1,1 1 0,0-1 0,0 1 0,2-1 1,4 2-767,0-1 1,0-1-1,0 1 1,0-1 0,0-1-1,10-1 1,31-10-6000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32.585"/>
    </inkml:context>
    <inkml:brush xml:id="br0">
      <inkml:brushProperty name="width" value="0.025" units="cm"/>
      <inkml:brushProperty name="height" value="0.025" units="cm"/>
    </inkml:brush>
  </inkml:definitions>
  <inkml:trace contextRef="#ctx0" brushRef="#br0">226 0 14253,'0'0'8873,"-32"61"-7336,17-29 65,-2 4-321,4 0-256,7-2-416,4-1-417,2-6-128,2-4-64,9-4-769,0-2-768,1-5-866,-7-5-1088</inkml:trace>
  <inkml:trace contextRef="#ctx0" brushRef="#br0" timeOffset="1">1 199 16239,'0'0'10250,"85"-22"-9065,-39 15-800,7-2-385,3-1-2435,-1-4-4323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145"/>
    </inkml:context>
    <inkml:brush xml:id="br0">
      <inkml:brushProperty name="width" value="0.025" units="cm"/>
      <inkml:brushProperty name="height" value="0.025" units="cm"/>
    </inkml:brush>
  </inkml:definitions>
  <inkml:trace contextRef="#ctx0" brushRef="#br0">1 80 12524,'12'-7'2082,"3"-3"-1309,1 1 1,0 0-1,1 1 1,0 1-1,0 0 1,0 2 0,1 0-1,0 1 1,35-4-1,-52 8-747,1 0 0,-1-1 0,0 1 1,1 1-1,-1-1 0,1 0 0,-1 0 0,0 0 0,1 1 0,-1-1 0,1 1 0,-1-1 0,0 1 1,0-1-1,1 1 0,-1 0 0,0 0 0,0 0 0,0-1 0,0 1 0,0 0 0,0 0 0,0 1 1,0-1-1,1 2 0,-1-1 20,-1 1 0,1-1 0,-1 0 0,1 1 0,-1-1 1,0 0-1,0 1 0,0-1 0,0 1 0,-1-1 0,1 0 0,-1 1 1,-1 3-1,-1 4 166,-1-1 0,0 0-1,-1-1 1,0 1 0,0-1 0,-11 12 0,-61 50 1805,57-54-1404,0 1 0,2 1 0,-25 30-1,41-46-596,0 0-1,1-1 0,-1 1 0,1 0 1,0 0-1,0 1 0,0-1 0,0 0 1,0 0-1,0 0 0,0 1 0,1-1 1,-1 0-1,1 1 0,0-1 0,-1 1 1,1-1-1,0 0 0,0 1 0,1-1 1,-1 1-1,1 2 0,1-3-56,-1 0 0,1 0 0,-1 0 0,1 0 0,0 0 0,0 0 1,0 0-1,0-1 0,0 1 0,0-1 0,0 1 0,0-1 0,1 0 0,-1 0 0,1 0 0,4 1 0,11 3-795,1-2 0,-1 0-1,1-1 1,24 0 0,-39-2 558,61 0-4084,2 0-2957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3.830"/>
    </inkml:context>
    <inkml:brush xml:id="br0">
      <inkml:brushProperty name="width" value="0.025" units="cm"/>
      <inkml:brushProperty name="height" value="0.025" units="cm"/>
    </inkml:brush>
  </inkml:definitions>
  <inkml:trace contextRef="#ctx0" brushRef="#br0">209 35 16816,'0'0'3598,"-9"-6"-1585,4 2-1720,-1 0-1,0 0 1,-1 1 0,1 0 0,-14-5 0,17 7-233,1 1 0,-1-1 0,0 1 0,0-1-1,0 1 1,0 0 0,0 0 0,0 0 0,1 1-1,-1-1 1,0 1 0,0-1 0,0 1 0,0 0 0,1 0-1,-1 0 1,0 1 0,1-1 0,-1 0 0,1 1 0,0 0-1,-3 2 1,-3 4 14,0 1 0,0 0 0,1 1 0,0-1 0,0 1 0,1 1-1,1-1 1,0 1 0,0 0 0,1 1 0,1-1 0,0 0 0,0 1 0,1 0 0,0 0-1,1 0 1,1 0 0,1 16 0,-1-26-50,1 0 0,-1 0 0,1 0 0,0 0 0,-1 0 0,1-1 0,0 1 0,0 0 0,1 0 0,-1-1 0,0 1 0,1 0 0,-1-1-1,1 0 1,-1 1 0,1-1 0,-1 0 0,1 0 0,0 1 0,0-1 0,0-1 0,0 1 0,-1 0 0,1 0 0,0-1 0,0 1 0,1-1 0,-1 0 0,0 1 0,0-1 0,0 0 0,0 0 0,0 0-1,0-1 1,0 1 0,4-1 0,2 0 134,0-1-1,0 0 0,0 0 0,0 0 0,0-1 0,0 0 1,0-1-1,7-4 0,-6 1 5,0 1 0,0-2 0,0 1 1,-1-1-1,0 0 0,-1-1 0,12-16 0,-16 20-59,0 0-1,-1 0 1,1 0 0,-1-1-1,0 1 1,0-1 0,-1 1-1,0-1 1,0 1-1,0-1 1,-1 0 0,1 0-1,-1 1 1,-1-1-1,1 0 1,-1 0 0,-2-7-1,2 10-91,0 0 0,0 0 0,-1 0-1,1 1 1,-1-1 0,0 1 0,1-1-1,-1 1 1,-1 0 0,1 0 0,0 0 0,0 0-1,-1 0 1,1 0 0,-1 0 0,1 1-1,-1-1 1,-4 0 0,1-1-180,0 1 1,0 0 0,-1 0-1,1 1 1,-1 0 0,0 0-1,-8 0 1,15 1 37,-1 0-1,0 0 1,1 0 0,-1 0-1,0 0 1,1 0 0,-1 0 0,0 0-1,0 0 1,1 0 0,-1 1-1,0-1 1,1 0 0,-1 0-1,1 1 1,-1-1 0,0 0-1,1 1 1,-1-1 0,1 1 0,-1-1-1,1 0 1,-1 1 0,1-1-1,-1 1 1,1 0 0,-1-1-1,1 1 1,0-1 0,-1 1 0,1 0-1,0-1 1,-1 1 0,1 0-1,0-1 1,0 1 0,0 0-1,0-1 1,0 1 0,0 0 0,0-1-1,0 1 1,0 0 0,0 0-1,0-1 1,0 1 0,0 0-1,1 0 1,-1 1-440,1 0 0,0-1 0,-1 1 0,1 0-1,0 0 1,0-1 0,0 1 0,1-1 0,-1 1 0,0-1 0,0 1-1,1-1 1,-1 0 0,1 0 0,-1 1 0,1-1 0,2 1-1,21 6-7798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175"/>
    </inkml:context>
    <inkml:brush xml:id="br0">
      <inkml:brushProperty name="width" value="0.025" units="cm"/>
      <inkml:brushProperty name="height" value="0.025" units="cm"/>
    </inkml:brush>
  </inkml:definitions>
  <inkml:trace contextRef="#ctx0" brushRef="#br0">288 1 10314,'0'0'13677,"-59"79"-12172,18-39 33,1 4-225,1-2-769,5-2-319,6-3-193,6-6 0,8-6-513,6-9-864,6-7-801,2-6-1345,0-15-11019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546"/>
    </inkml:context>
    <inkml:brush xml:id="br0">
      <inkml:brushProperty name="width" value="0.025" units="cm"/>
      <inkml:brushProperty name="height" value="0.025" units="cm"/>
    </inkml:brush>
  </inkml:definitions>
  <inkml:trace contextRef="#ctx0" brushRef="#br0">293 4 13933,'-13'0'2851,"4"-1"-2534,-5-1 374,0 2 0,0-1 0,0 2-1,0-1 1,0 2 0,1 0 0,-1 1 0,0 0 0,1 1 0,-23 10 0,26-8-490,1 1 0,1 0 0,-1 0 0,1 1 0,1 0 0,-1 1 0,1-1 0,-9 18 0,13-23-169,2 1 0,-1-1 0,0 1 0,1 0 0,0 0 0,0 0 0,0 0 0,0 0 0,0 0 0,1 0 0,0 8 0,0-10-21,1 1 0,0-1-1,-1 1 1,1-1 0,0 1 0,0-1-1,0 0 1,1 1 0,-1-1-1,0 0 1,1 0 0,0 0-1,-1 0 1,1 0 0,0 0 0,0 0-1,0-1 1,0 1 0,1-1-1,2 2 1,6 3 63,1-1 0,0-1 0,0 0-1,0 0 1,1-1 0,-1-1 0,25 2 0,-11-3 22,1-1 1,48-6 0,-65 4-108,1 0-1,-1-1 1,1 0 0,-1-1 0,0-1-1,-1 1 1,15-10 0,-21 13 15,-1-1 0,1 1 1,-1-1-1,1 0 0,-1 0 1,0 0-1,0 0 1,0 0-1,0 0 0,0 0 1,0-1-1,0 1 0,-1-1 1,1 1-1,-1-1 0,0 0 1,0 0-1,0 1 0,0-1 1,0 0-1,-1 0 0,1 0 1,-1 0-1,0 0 0,0 0 1,0 0-1,0 0 0,0 0 1,-1 0-1,1 0 1,-1 0-1,-1-3 0,0 3-5,0 0 0,0 0 0,-1 0 1,1 0-1,-1 0 0,1 1 0,-1-1 0,0 1 0,0 0 0,0 0 0,-1 0 0,1 0 0,0 1 0,-1-1 0,1 1 1,-1 0-1,-4-1 0,-66-12 28,71 14-27,0-1-12,-18-1 9,-1 0-1,1 1 0,-27 2 0,44-1-58,0 1 1,0-1-1,0 0 0,1 1 0,-1 0 0,0 0 0,0 0 0,1 0 0,-1 1 0,1-1 1,-1 1-1,1 0 0,0 0 0,0 0 0,0 1 0,0-1 0,0 1 0,0-1 0,1 1 1,-1 0-1,1 0 0,0 0 0,0 0 0,0 1 0,0-1 0,-1 4 0,2-5-135,1 0-1,0 0 1,0-1-1,-1 1 1,1 0-1,0 0 1,1 0-1,-1-1 1,0 1-1,0 0 1,1 0-1,-1-1 1,1 1-1,-1 0 1,1-1-1,0 1 1,0 0-1,0-1 1,0 1-1,0-1 1,0 0-1,0 1 1,0-1-1,1 0 1,-1 1-1,0-1 1,1 0-1,1 1 1,4 2-1542,0 0 1,1 0 0,0 0 0,13 3-1,20 6-6877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8:54.891"/>
    </inkml:context>
    <inkml:brush xml:id="br0">
      <inkml:brushProperty name="width" value="0.025" units="cm"/>
      <inkml:brushProperty name="height" value="0.025" units="cm"/>
    </inkml:brush>
  </inkml:definitions>
  <inkml:trace contextRef="#ctx0" brushRef="#br0">65 3 15983,'0'0'2258,"-6"11"-74,-4 5-1432,0 1 0,2 0 0,0 1 0,1 0 0,-4 19 0,10-33-564,0 1-1,0 0 1,0-1-1,1 1 1,0 0-1,0 0 1,0-1 0,0 1-1,1 0 1,0-1-1,0 1 1,3 9-1,-2-12-107,-1 1-1,1-1 0,0 1 1,0-1-1,0 0 1,0 0-1,0 0 0,1 0 1,-1 0-1,1 0 0,-1 0 1,1-1-1,0 1 1,0-1-1,0 0 0,-1 0 1,1 0-1,0 0 0,0-1 1,0 1-1,1-1 1,4 0-1,3 1 77,1-2-1,-1 1 1,0-2-1,0 1 1,0-1 0,-1-1-1,1 0 1,0-1 0,-1 0-1,0 0 1,0-1 0,16-11-1,-20 13-81,0-1-1,0-1 1,0 1-1,-1-1 1,0 0-1,0 0 0,0 0 1,-1-1-1,1 0 1,-1 0-1,0 0 1,-1 0-1,0-1 1,0 1-1,0-1 1,-1 0-1,0 0 1,0 0-1,-1 0 1,2-11-1,-3 15-96,-1 0 0,1 0 0,0 1 1,-1-1-1,1 0 0,-1 0 0,0 1 0,0-1 0,0 0 0,0 1 1,-1-1-1,1 1 0,-1 0 0,1-1 0,-1 1 0,0 0 0,0 0 0,0 0 1,0 0-1,0 0 0,0 1 0,0-1 0,-1 1 0,1-1 0,-1 1 1,1 0-1,-1 0 0,0 0 0,1 0 0,-1 0 0,0 1 0,0-1 1,1 1-1,-1 0 0,0-1 0,0 1 0,-3 1 0,-4-1-217,1 0 0,0 1 1,-1 0-1,1 1 0,0 0 0,-1 1 0,1-1 0,1 2 0,-1-1 1,-11 7-1,-8 8-5318,4-6-4819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220"/>
    </inkml:context>
    <inkml:brush xml:id="br0">
      <inkml:brushProperty name="width" value="0.025" units="cm"/>
      <inkml:brushProperty name="height" value="0.025" units="cm"/>
    </inkml:brush>
  </inkml:definitions>
  <inkml:trace contextRef="#ctx0" brushRef="#br0">0 71 14606,'6'-9'1468,"-3"4"-1429,0 1-1,0 0 1,0 0-1,1 0 1,-1 0 0,1 0-1,0 0 1,0 1 0,0 0-1,1 0 1,-1 0 0,1 1-1,0-1 1,-1 1 0,1 0-1,0 0 1,0 1 0,0-1-1,1 1 1,-1 0 0,0 1-1,0-1 1,1 1-1,5 1 1,123 3 60,1 6 0,170 36 0,-192-28-113,251 44-1188,241 35-7294,-300-60 5500,2-16 3556,495-17 8402,-215-5-6324,-279 19-2596,-108 13-3132,-82-3-2707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248"/>
    </inkml:context>
    <inkml:brush xml:id="br0">
      <inkml:brushProperty name="width" value="0.025" units="cm"/>
      <inkml:brushProperty name="height" value="0.025" units="cm"/>
    </inkml:brush>
  </inkml:definitions>
  <inkml:trace contextRef="#ctx0" brushRef="#br0">354 23 16496,'0'0'1719,"-13"-3"21,-7-3-701,-1 1 1,-40-3 0,50 7-807,1 1 0,0 0 0,-1 1 0,1 0 0,0 0 1,-1 1-1,1 0 0,0 1 0,-16 7 0,18-6-133,0-1 0,1 2-1,-1-1 1,1 1 0,0 0-1,1 1 1,-1 0 0,1 0-1,0 0 1,1 1 0,-1 0-1,1 0 1,1 0-1,-1 0 1,1 1 0,0 0-1,1 0 1,0 0 0,0 0-1,1 1 1,0-1 0,1 1-1,-2 16 1,4-22-89,-1 0-1,1 0 1,0 0-1,0 0 1,0 0 0,0 0-1,1 0 1,-1-1-1,1 1 1,0 0 0,0-1-1,0 1 1,0-1-1,0 0 1,0 0-1,0 0 1,1 0 0,-1 0-1,1 0 1,0-1-1,0 1 1,-1-1 0,1 0-1,0 0 1,0 0-1,6 2 1,9 1-197,0 0 0,0-1 0,22 2 0,-39-5 164,111 6-4296,-92-7 2195,-1 0 1,1-1 0,32-7 0,-4-7-4156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577"/>
    </inkml:context>
    <inkml:brush xml:id="br0">
      <inkml:brushProperty name="width" value="0.025" units="cm"/>
      <inkml:brushProperty name="height" value="0.025" units="cm"/>
    </inkml:brush>
  </inkml:definitions>
  <inkml:trace contextRef="#ctx0" brushRef="#br0">124 17 9545,'0'0'6534,"-9"-2"-4014,1 1-1964,-1-1-1,1 1 1,-1 1-1,-15 0 1,21 0-404,1 0 0,-1 0 0,0 0-1,1 1 1,-1 0 0,1-1 0,-1 1 0,0 0 0,1 0-1,0 0 1,-1 0 0,1 1 0,0-1 0,-1 1 0,1-1-1,0 1 1,0 0 0,0 0 0,0 0 0,1 0 0,-1 0-1,0 0 1,-1 5 0,2-7 307,4 0-355,-1 0 0,0 0 0,0-1 0,0 1 0,0-1 0,0 0 0,0 1 0,0-1 0,0 0 0,0 0 0,0 0 0,0-1 0,0 1 0,-1 0 0,1-1 0,0 1 0,-1-1 0,2-2 0,10-11-1774,-7 6-3412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1.902"/>
    </inkml:context>
    <inkml:brush xml:id="br0">
      <inkml:brushProperty name="width" value="0.025" units="cm"/>
      <inkml:brushProperty name="height" value="0.025" units="cm"/>
    </inkml:brush>
  </inkml:definitions>
  <inkml:trace contextRef="#ctx0" brushRef="#br0">176 53 7303,'7'-5'662,"17"-19"3464,-17 3 5361,-10 20-9083,0 1 1,0-1 0,0 1-1,0 0 1,0 0 0,0 0-1,0 0 1,0 1 0,-4 0-1,-5 3-84,-1 1 0,1 0-1,0 1 1,0 1 0,1 0-1,0 0 1,-19 17 0,24-19-216,0 0-1,0 0 1,1 1 0,0-1-1,0 1 1,1 0 0,0 1 0,0-1-1,0 1 1,1 0 0,0 0 0,0 0-1,1 0 1,-1 0 0,0 9 0,3-14-90,0-1 1,0 1-1,0-1 1,0 1-1,0 0 1,0-1 0,1 1-1,-1-1 1,1 1-1,-1-1 1,1 1-1,0-1 1,-1 1 0,1-1-1,0 0 1,0 1-1,0-1 1,0 0-1,0 0 1,0 1-1,3 0 1,-1 0 1,0 0 1,0 0-1,1 0 0,-1-1 0,1 1 1,-1-1-1,1 0 0,-1 0 1,5 0-1,6 0 6,0 0 0,0-1-1,0 0 1,17-3 0,-20 1-16,-1-1-1,1 0 0,0 0 1,-1-1-1,0 0 1,0-1-1,0-1 1,11-7-1,-16 11-6,-1-1-1,0 0 1,0 0 0,0-1-1,0 1 1,-1-1-1,1 0 1,-1 0 0,0 0-1,0 0 1,-1-1 0,1 1-1,-1-1 1,0 0-1,0 1 1,0-1 0,-1 0-1,1 0 1,0-9-1,-2 13 2,0 0-1,0 0 0,-1 0 0,1 0 0,0 1 0,0-1 0,-1 0 0,1 0 0,0 1 0,-1-1 0,1 0 0,-1 0 0,1 1 0,-1-1 0,0 0 0,1 1 0,-1-1 0,1 1 0,-1-1 0,0 1 0,0-1 1,1 1-1,-1-1 0,0 1 0,0 0 0,1-1 0,-1 1 0,0 0 0,0 0 0,0 0 0,0 0 0,1 0 0,-1-1 0,0 1 0,0 1 0,0-1 0,0 0 0,0 0 0,1 0 0,-1 0 0,0 1 1,0-1-1,0 1 0,-2-1-14,1 0 0,0 1 0,0 0 0,-1-1 1,1 1-1,0 0 0,0 0 0,0 0 0,0 1 1,0-1-1,0 0 0,1 1 0,-1-1 0,0 1 1,1 0-1,-2 1 0,1 1-303,1 0 0,0-1 0,-1 1 0,2 0 0,-1 0 0,0 0 0,1 0 0,0 0 0,0 0 0,0 4 0,0-6-403,1 1 0,-1 0 0,1 0 0,-1 0 0,1-1 0,0 1 0,0 0 0,0-1 0,1 1 0,-1 0 0,0-1 1,1 0-1,0 1 0,2 1 0,17 11-11413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260"/>
    </inkml:context>
    <inkml:brush xml:id="br0">
      <inkml:brushProperty name="width" value="0.025" units="cm"/>
      <inkml:brushProperty name="height" value="0.025" units="cm"/>
    </inkml:brush>
  </inkml:definitions>
  <inkml:trace contextRef="#ctx0" brushRef="#br0">1 0 18321,'0'0'13101,"41"34"-30750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183"/>
    </inkml:context>
    <inkml:brush xml:id="br0">
      <inkml:brushProperty name="width" value="0.025" units="cm"/>
      <inkml:brushProperty name="height" value="0.025" units="cm"/>
    </inkml:brush>
  </inkml:definitions>
  <inkml:trace contextRef="#ctx0" brushRef="#br0">47 60 13933,'0'0'6235,"9"-8"-4612,-3 3-1265,0 0 0,0 0-1,0 0 1,1 1 0,0 0-1,0 1 1,0 0 0,0 0-1,0 0 1,1 1 0,-1 0-1,16-2 1,-12 3 108,-3 0-257,0 0 0,-1 1 0,1 0 0,0 0 0,-1 1 0,9 1 0,-14-1-203,-1-1 1,1 1 0,-1 0-1,1-1 1,-1 1-1,1 0 1,-1 0-1,0 0 1,1 0-1,-1 0 1,0 0-1,0 1 1,0-1 0,0 0-1,0 0 1,0 1-1,0-1 1,0 1-1,-1-1 1,1 1-1,0-1 1,-1 1-1,1-1 1,-1 1-1,0 0 1,1-1 0,-1 1-1,0 0 1,0-1-1,0 1 1,0-1-1,-1 1 1,1 3-1,-2 2 34,0-1-1,0 1 0,0 0 1,-1-1-1,0 1 1,0-1-1,0 0 0,-1 0 1,0 0-1,0-1 0,-6 7 1,-60 57 196,57-57-229,-25 20 31,25-22-28,0 1 1,1 0-1,0 0 1,0 2 0,-17 25-1,28-38-14,0 1-1,1 0 0,-1-1 1,1 1-1,0 0 1,-1-1-1,1 1 1,0 0-1,-1 0 0,1-1 1,0 1-1,0 0 1,-1 0-1,1 0 1,0-1-1,0 1 0,0 0 1,0 0-1,0 0 1,0-1-1,0 1 1,1 0-1,-1 0 0,0 0 1,0-1-1,1 1 1,-1 0-1,0 0 1,1-1-1,-1 1 0,0 0 1,1-1-1,-1 1 1,1 0-1,0-1 0,-1 1 1,1-1-1,-1 1 1,1-1-1,0 1 1,-1-1-1,1 0 0,0 1 1,0-1-1,-1 0 1,1 1-1,0-1 1,0 0-1,-1 0 0,1 0 1,0 0-1,1 1 1,52-1 39,-42-1-15,13-1-53,0-1-1,36-9 1,10-10-7346,-61 17 888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603"/>
    </inkml:context>
    <inkml:brush xml:id="br0">
      <inkml:brushProperty name="width" value="0.025" units="cm"/>
      <inkml:brushProperty name="height" value="0.025" units="cm"/>
    </inkml:brush>
  </inkml:definitions>
  <inkml:trace contextRef="#ctx0" brushRef="#br0">0 64 13965,'0'0'2782,"9"-8"-279,0 1-2010,2 1-1,-1 0 0,1 0 1,0 1-1,0 0 0,0 1 1,0 0-1,1 1 0,0 1 1,0-1-1,0 2 1,20-1-1,-20 1-184,-2 1 5,-1-1-1,1 1 0,-1 1 1,14 1-1,-22-1-284,0-1 1,0 0 0,0 0-1,0 0 1,0 1-1,0-1 1,0 0-1,0 1 1,-1-1-1,1 1 1,0-1-1,0 1 1,0-1-1,-1 1 1,1 0-1,0-1 1,0 1-1,-1 0 1,1-1-1,-1 1 1,1 0-1,-1 0 1,1 0-1,-1 0 1,1 0-1,-1 0 1,0-1-1,1 1 1,-1 0-1,0 0 1,0 0-1,0 0 1,0 0-1,0 0 1,0 0-1,0 0 1,0 0-1,0 0 1,0 0-1,0 0 1,-1 0-1,1 0 1,0 0-1,-1 0 1,1 0-1,-1 0 1,1-1-1,-1 1 1,1 0-1,-1 0 1,-1 0-1,-8 13 180,-1-1 0,0 0 0,-1-1 0,-1-1-1,0 1 1,-17 9 0,-16 16 78,43-34-271,-56 54 397,54-52-361,1 0 0,0 0 0,1 1 0,-1-1 0,1 1 0,0 0 0,0 0 0,0 0 0,1 0-1,-2 7 1,4-12-46,0 0-1,0 0 0,0 1 0,0-1 1,0 0-1,0 0 0,0 1 1,0-1-1,1 0 0,-1 0 0,0 0 1,1 1-1,-1-1 0,1 0 1,-1 0-1,1 0 0,0 0 0,-1 0 1,1 0-1,0 0 0,0 0 0,0 0 1,0-1-1,-1 1 0,1 0 1,0 0-1,0-1 0,1 1 0,-1 0 1,0-1-1,0 1 0,0-1 1,0 0-1,0 1 0,1-1 0,1 0 1,53 4-202,-45-4 54,18-1-1346,0-1 0,41-7 0,-46 4-1537,-1-1 0,0-1 0,30-14 1,12-12-9072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2.962"/>
    </inkml:context>
    <inkml:brush xml:id="br0">
      <inkml:brushProperty name="width" value="0.025" units="cm"/>
      <inkml:brushProperty name="height" value="0.025" units="cm"/>
    </inkml:brush>
  </inkml:definitions>
  <inkml:trace contextRef="#ctx0" brushRef="#br0">139 3 17969,'0'0'3262,"-10"-1"-187,4 1-2662,-48-2 2435,52 2-2777,0 0-1,1 1 0,-1-1 0,0 0 0,1 0 0,-1 1 0,0-1 0,1 1 0,-1 0 0,0-1 0,1 1 1,-1 0-1,1 0 0,-1 0 0,1 0 0,0 0 0,-1 0 0,1 1 0,0-1 0,0 0 0,0 1 0,0-1 0,0 0 1,0 1-1,0-1 0,0 1 0,1 0 0,-1-1 0,1 1 0,-1 2 0,1-3-81,0 0 0,0 0-1,0 0 1,0 0 0,1 0 0,-1 0-1,0 0 1,1 0 0,-1 0 0,1 0-1,-1 0 1,1 0 0,-1 0 0,1 0-1,0 0 1,-1 0 0,1 0 0,0-1-1,0 1 1,0 0 0,-1 0 0,1-1-1,0 1 1,0-1 0,0 1 0,0-1-1,2 1 1,34 11-525,-27-9 319,16 4-41,2 0-658,46 19 0,-68-23 823,0 0-1,1 0 1,-1 0-1,-1 1 1,1 0 0,-1 0-1,1 0 1,-1 1 0,0 0-1,-1 0 1,1 0-1,6 10 1,-10-13 115,0 0 1,0-1-1,0 1 0,-1 0 0,1 0 1,-1-1-1,1 1 0,-1 0 0,1 0 1,-1 0-1,0 0 0,0 0 0,0 0 1,0 0-1,0 0 0,0 0 0,-1 0 1,1-1-1,-1 1 0,1 0 0,-1 0 1,0 0-1,1-1 0,-3 4 1,0-2 90,0 0 1,0 1 0,0-1 0,0-1 0,0 1 0,-1 0 0,0-1 0,1 0 0,-1 0 0,-6 3 0,-8 1 305,1 0 1,-1-1 0,0-1-1,-19 2 1,24-4-499,1 0 259,0 0 1,0-1-1,0-1 0,0 0 0,-15-2 0,24 2-300,0-1 1,1 0-1,0 0 0,-1 1 0,1-1 0,-1-1 1,1 1-1,0 0 0,0 0 0,0-1 0,0 0 1,-3-2-1,3 2-245,1 0 0,-1 0-1,1 0 1,0-1 0,-1 1 0,1 0 0,0-1 0,1 1-1,-1-1 1,0 1 0,1-1 0,-1 1 0,1-1 0,0-4-1,0-29-4908,0-6-1580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305"/>
    </inkml:context>
    <inkml:brush xml:id="br0">
      <inkml:brushProperty name="width" value="0.025" units="cm"/>
      <inkml:brushProperty name="height" value="0.025" units="cm"/>
    </inkml:brush>
  </inkml:definitions>
  <inkml:trace contextRef="#ctx0" brushRef="#br0">1 2 14157,'0'0'5157,"74"-1"-3107,-33 1-929,5 1-224,4 4-513,-3 4-384,0-4-1761,-7-1-2948,-2-4-6053</inkml:trace>
  <inkml:trace contextRef="#ctx0" brushRef="#br0" timeOffset="1">747 84 13196,'0'0'1917,"10"-6"186,52-33 2344,-91 61 711,-27 30-4878,30-27 272,0-1-394,-68 69 275,82-81-488,2 1 0,0 0 0,0 1 0,1 0 0,-11 25 0,18-34-1818,3-7-1046,4-8-1076,2-13-2544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3.680"/>
    </inkml:context>
    <inkml:brush xml:id="br0">
      <inkml:brushProperty name="width" value="0.025" units="cm"/>
      <inkml:brushProperty name="height" value="0.025" units="cm"/>
    </inkml:brush>
  </inkml:definitions>
  <inkml:trace contextRef="#ctx0" brushRef="#br0">107 32 13837,'0'0'5285,"-11"-5"-2562,10 4-2523,-39-18 1439,39 18-1489,-1 0 0,1 0 0,-1 0-1,0 1 1,1-1 0,-1 1 0,0-1-1,1 1 1,-1 0 0,0 0 0,1 0-1,-1 0 1,0 0 0,0 0-1,1 0 1,-1 0 0,0 1 0,1-1-1,-1 0 1,0 1 0,1 0 0,-1-1-1,1 1 1,-1 0 0,1 0 0,-1 0-1,-1 2 1,2-1-101,0 0 0,0 1 0,0-1 0,0 1 0,0-1 0,1 1 0,-1-1 0,1 1 0,0 0 0,-1-1 0,1 1 0,1-1 0,-1 1 0,0 0 0,1-1 0,-1 1 0,1-1 0,0 1-1,-1-1 1,1 1 0,1-1 0,-1 0 0,0 1 0,0-1 0,1 0 0,-1 0 0,1 0 0,0 0 0,3 3 0,2 2-22,1 0-1,-1-1 1,1 0-1,0 0 1,0-1-1,15 7 1,-8-6-85,-1 0 0,1-2 0,0 0 1,0 0-1,0-2 0,0 0 0,1-1 0,-1 0 0,1-1 1,-1-1-1,18-2 0,-31 2 38,0 1 0,0 0 0,0-1 0,-1 1 0,1-1 0,0 1 1,0-1-1,-1 0 0,1 0 0,0 0 0,-1 0 0,1 0 0,-1 0 0,0 0 0,1 0 0,-1-1 0,0 1 1,1 0-1,-1-1 0,0 1 0,0-1 0,0 0 0,-1 1 0,1-1 0,0 0 0,0 1 0,-1-1 0,1 0 0,-1 0 1,0 0-1,1 1 0,-1-1 0,0 0 0,0 0 0,0 0 0,-1 0 0,1 1 0,0-1 0,-1 0 0,0-3 1,0 1 13,-1-1 1,0 1-1,0 0 1,-1 0 0,1 0-1,-1 0 1,1 0 0,-1 0-1,-1 0 1,1 1 0,0 0-1,-1 0 1,0 0-1,-5-4 1,0 2 24,-1 1-1,1 0 1,-1 1-1,0 0 1,0 0-1,0 1 1,0 1-1,-1-1 1,1 2-1,0-1 1,-1 2-1,-10 0 1,16 0-86,1-1 1,-1 1-1,1 0 1,-1 0-1,1 1 0,0-1 1,0 1-1,0 0 1,0 0-1,0 0 1,0 0-1,0 1 0,1 0 1,-1 0-1,1 0 1,0 0-1,0 0 1,0 1-1,0-1 0,1 1 1,-1 0-1,1 0 1,0-1-1,0 2 1,0-1-1,1 0 0,-1 0 1,1 1-1,-1 6 1,1-4-757,0 0 1,1 0 0,0 1 0,0-1-1,1 0 1,1 8 0,13 19-6896,9-7-4993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04.005"/>
    </inkml:context>
    <inkml:brush xml:id="br0">
      <inkml:brushProperty name="width" value="0.025" units="cm"/>
      <inkml:brushProperty name="height" value="0.025" units="cm"/>
    </inkml:brush>
  </inkml:definitions>
  <inkml:trace contextRef="#ctx0" brushRef="#br0">96 42 18193,'0'0'1901,"-9"6"554,8-5-2404,-49 39 3812,46-36-3672,1-1 0,0 1 0,0 0 0,0 0 0,0 0 0,1 0 0,-1 0 0,1 0 0,0 1 0,0-1 0,1 1 0,-1 0 0,0 7 0,2-11-185,0 0-1,0 0 1,0 0 0,0 0-1,0 0 1,0 0 0,0 0-1,1 0 1,-1-1 0,0 1-1,1 0 1,-1 0 0,1 0-1,-1 0 1,1 0 0,-1-1-1,1 1 1,0 0 0,-1 0-1,1-1 1,0 1 0,-1 0-1,1-1 1,0 1 0,1 0-1,29 8 144,35-10 179,-59 0-274,1 0-1,-1-1 1,1 0-1,-1-1 1,0 0-1,0 0 1,0 0-1,0-1 1,0 0-1,-1 0 1,0-1-1,9-8 0,-11 10 15,-1 0-1,1-1 0,-1 0 0,0 0 0,0 0 0,0 0 0,-1 0 0,1-1 0,-1 1 0,0-1 0,0 1 0,-1-1 0,1 0 0,-1 0 0,0 0 1,0 0-1,-1 0 0,0 0 0,1 0 0,-2-6 0,0 9-62,1 0 1,-1 0 0,0 0-1,0 0 1,0 0 0,0 0-1,0 0 1,0 1 0,-1-1-1,1 0 1,-1 1 0,1-1 0,-1 1-1,0-1 1,1 1 0,-1 0-1,0 0 1,0 0 0,0 0-1,0 0 1,0 0 0,0 0-1,0 1 1,0-1 0,0 1-1,0-1 1,-1 1 0,1 0-1,0 0 1,0 0 0,0 0-1,0 0 1,-1 0 0,1 1-1,-3 0 1,-1 0-90,0 0-1,0 0 1,0 0 0,1 1-1,-1 0 1,0 0 0,1 1 0,-1-1-1,1 1 1,0 0 0,0 1 0,-5 4-1,-8 17-2825,12-6-2593,5-2-5398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4.796"/>
    </inkml:context>
    <inkml:brush xml:id="br0">
      <inkml:brushProperty name="width" value="0.025" units="cm"/>
      <inkml:brushProperty name="height" value="0.025" units="cm"/>
    </inkml:brush>
  </inkml:definitions>
  <inkml:trace contextRef="#ctx0" brushRef="#br0">0 274 17457,'0'0'-70,"18"-4"193,117-22 5,219-13 0,163 21-1834,-55 3-3058,752-129-121,-1060 116 1197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343"/>
    </inkml:context>
    <inkml:brush xml:id="br0">
      <inkml:brushProperty name="width" value="0.025" units="cm"/>
      <inkml:brushProperty name="height" value="0.025" units="cm"/>
    </inkml:brush>
  </inkml:definitions>
  <inkml:trace contextRef="#ctx0" brushRef="#br0">1 261 14286,'78'-23'128,"29"-2"256,31 2 353,22 1-289,18 2-224,12 0-160,15 5-64,5 2 64,3 3-64,-1 0-32,-1 1-608,-3 0-609,-11-2-673,-13-1-288,-19-5-1506,-19-4-2530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206"/>
    </inkml:context>
    <inkml:brush xml:id="br0">
      <inkml:brushProperty name="width" value="0.025" units="cm"/>
      <inkml:brushProperty name="height" value="0.025" units="cm"/>
    </inkml:brush>
  </inkml:definitions>
  <inkml:trace contextRef="#ctx0" brushRef="#br0">348 21 9993,'0'0'237,"0"-1"0,0 1 0,0-1 0,0 0 0,0 1-1,0-1 1,-1 1 0,1-1 0,0 1 0,0-1 0,0 0-1,0 1 1,-1-1 0,1 1 0,0-1 0,-1 1 0,1-1-1,0 1 1,-1-1 0,1 1 0,0 0 0,-1-1 0,1 1 0,-1-1-1,-18-5 2069,-28 4-1952,35 3 357,-4 0-451,0 0-1,0 2 1,1 0 0,-1 0-1,1 2 1,0 0-1,0 0 1,-26 15-1,34-17-105,0 1 0,1-1-1,0 1 1,0 1 0,0-1-1,1 1 1,-1 0 0,1 0-1,0 0 1,0 1-1,1 0 1,0 0 0,0 0-1,0 1 1,1-1 0,0 1-1,0-1 1,0 1 0,1 0-1,0 0 1,-1 10 0,3-15-147,0 0 0,1 0 0,-1 0 0,0 0 1,1 0-1,0 0 0,-1 0 0,1 0 1,0 0-1,0-1 0,0 1 0,0 0 0,0-1 1,0 1-1,0 0 0,1-1 0,-1 0 0,1 1 1,-1-1-1,1 0 0,-1 0 0,1 1 0,0-1 1,0-1-1,-1 1 0,1 0 0,0 0 0,0-1 1,0 1-1,0-1 0,0 1 0,0-1 1,4 0-1,9 2-385,1-1 1,0 0-1,21-3 1,-21 1-412,2 0-471,0-1 0,-1-1 1,0 0-1,1-2 0,16-6 0,28-13-6202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1.535"/>
    </inkml:context>
    <inkml:brush xml:id="br0">
      <inkml:brushProperty name="width" value="0.025" units="cm"/>
      <inkml:brushProperty name="height" value="0.025" units="cm"/>
    </inkml:brush>
  </inkml:definitions>
  <inkml:trace contextRef="#ctx0" brushRef="#br0">179 2 15535,'-11'5'2263,"-12"4"-833,2 0 0,-29 18 0,44-24-1205,1 0 0,0 0-1,0 1 1,0-1 0,1 1 0,-1 0 0,1 0 0,0 1 0,0-1 0,0 1 0,1 0 0,0 0 0,0 0 0,0 0 0,0 1 0,1-1 0,-3 11 0,5-15-222,0-1 0,0 1-1,0 0 1,0-1 0,1 1 0,-1 0 0,0-1 0,0 1 0,1 0 0,-1-1 0,0 1 0,1-1 0,-1 1 0,1-1 0,-1 1-1,1-1 1,-1 1 0,1-1 0,-1 1 0,1-1 0,-1 1 0,1-1 0,0 0 0,-1 1 0,1-1 0,-1 0 0,1 0 0,0 0-1,0 1 1,-1-1 0,1 0 0,0 0 0,-1 0 0,1 0 0,0 0 0,1 0 0,33-2 18,-30 2-1,13-4-315,1 1 1,0-2-1,-1-1 0,0 0 0,-1-1 1,34-19-1,-12 3-761,64-50 1,-109 85 1555,-38 66 1933,39-69-2228,1 1 0,0 0 1,0-1-1,1 2 0,0-1 0,1 0 0,-2 15 1,4-24-199,0 1 1,0-1-1,0 0 1,0 0 0,1 0-1,-1 0 1,0 0-1,0 1 1,1-1 0,-1 0-1,1 0 1,-1 0-1,1 0 1,0 0 0,-1 0-1,1 0 1,0 0-1,0-1 1,0 1 0,-1 0-1,1 0 1,0-1-1,0 1 1,1 0 0,1 1-51,0-1-1,0 0 1,0 0 0,0-1 0,0 1 0,0-1 0,0 1 0,0-1-1,4 0 1,2 0-664,-1-1-1,0 0 1,0-1-1,0 0 0,0 0 1,13-5-1,17-15-5602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169"/>
    </inkml:context>
    <inkml:brush xml:id="br0">
      <inkml:brushProperty name="width" value="0.025" units="cm"/>
      <inkml:brushProperty name="height" value="0.025" units="cm"/>
    </inkml:brush>
  </inkml:definitions>
  <inkml:trace contextRef="#ctx0" brushRef="#br0">19 85 6566,'0'0'7752,"9"-8"-5713,-3 1-1729,1 1 0,0-1 0,0 2 0,0-1 0,1 1 0,0 0 0,0 0 0,1 1 0,-1 1 1,1-1-1,12-2 0,58-6 1185,-75 11-1373,1 1-1,-1-1 1,0 1 0,1 0 0,-1 0-1,0 1 1,0-1 0,1 1 0,-1 0-1,0 0 1,0 1 0,0-1 0,0 1-1,0 0 1,6 3 0,-9-3-55,0-1 0,0 0 0,0 1 0,0-1 0,0 1 0,-1-1 0,1 1 0,-1-1 0,1 1 0,-1 0 0,1-1 0,-1 1 0,0 0 0,0-1 0,0 1 1,0 0-1,0-1 0,0 1 0,0 0 0,0-1 0,-1 1 0,1-1 0,-1 1 0,1 0 0,-1-1 0,0 1 0,0-1 0,1 0 0,-1 1 0,0-1 0,0 1 0,0-1 0,0 0 0,-1 0 0,-1 2 0,-6 5 227,1 0-1,-1 0 1,-18 10-1,23-16-197,-11 8 250,4-1-43,-1-1 1,0-1 0,0 0 0,-1 0 0,0-2 0,0 1 0,-17 3-1,29-9-255,13 0-416,40-4-831,-42 2 1015,1 1-1,-1 0 1,0 0 0,0 1-1,1 0 1,-1 1-1,0 0 1,0 1 0,16 4-1,-24-5 179,-1 0-1,1-1 1,-1 1-1,1 0 1,-1 0-1,1 0 1,-1 0-1,0 0 1,0 0-1,1 0 1,-1 0-1,0 0 1,0 0-1,0 1 1,0-1-1,-1 1 1,1-1-1,0 0 1,0 1-1,-1-1 1,1 1-1,-1 0 1,1-1-1,-1 1 1,0-1-1,0 1 0,0 0 1,0-1-1,0 1 1,0 0-1,0-1 1,0 1-1,-1-1 1,1 1-1,0 0 1,-1-1-1,0 3 1,-2 0 108,1 1 0,0-1 0,-1 0 0,0 0 0,0 0 0,0 0 0,-1 0 0,1-1 0,-1 1 0,0-1 0,-5 3 0,-7 5 278,-1-2-1,0 0 1,-1-1-1,1-1 0,-2 0 1,1-2-1,-1 0 1,0-1-1,0 0 1,0-2-1,-25 0 1,44-2-406,-1 0 0,1 0 0,0 1 0,-1-1 0,1 0-1,0 0 1,-1 0 0,1 0 0,0 0 0,-1 0 0,1-1 0,0 1 0,0 0 0,-1 0 0,1 0 0,0 0 0,-1 0 0,1 0 0,0 0 0,0-1 0,-1 1 0,1 0 0,0 0 0,0 0 0,-1-1 0,1 1 0,0 0-1,0 0 1,-1-1 0,1 1 0,0 0 0,0 0 0,0-1 0,0 1 0,0 0 0,0-1 0,-1 1 0,1 0 0,0-1 0,0 1 0,0 0 0,0-1 0,0 1 0,0 0 0,0-1 0,0 1 0,0 0 0,0 0-1,1-1 1,-1 1 0,0 0 0,0-1 0,0 1 0,0 0 0,0-1 0,0 1 0,1 0 0,-1 0 0,0-1 0,0 1 0,0 0 0,1 0 0,-1 0 0,0-1 0,1 1 0,17-16-3903,31-5-7341,-18 10 941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556"/>
    </inkml:context>
    <inkml:brush xml:id="br0">
      <inkml:brushProperty name="width" value="0.025" units="cm"/>
      <inkml:brushProperty name="height" value="0.025" units="cm"/>
    </inkml:brush>
  </inkml:definitions>
  <inkml:trace contextRef="#ctx0" brushRef="#br0">1 36 19218,'0'0'10090,"55"-17"-9610,-16 8-384,5 1-64,2 6-160,1 2-801,-1 0-1729,-6 0-1762,-6 1-2115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599"/>
    </inkml:context>
    <inkml:brush xml:id="br0">
      <inkml:brushProperty name="width" value="0.025" units="cm"/>
      <inkml:brushProperty name="height" value="0.025" units="cm"/>
    </inkml:brush>
  </inkml:definitions>
  <inkml:trace contextRef="#ctx0" brushRef="#br0">217 29 12460,'0'0'6230,"-8"-5"-3556,7 4-2618,-1-2 110,-1 1 1,0 0-1,0 0 1,0 0-1,0 0 1,0 1-1,0-1 1,0 1-1,0 0 1,0 0 0,-1 0-1,1 0 1,-1 1-1,1-1 1,0 1-1,-1 0 1,1 0-1,-1 0 1,1 0-1,-1 1 1,1-1-1,0 1 1,-1 0-1,1 0 1,0 0-1,0 0 1,-1 1-1,-2 1 1,-4 5 69,0-1 0,1 1 0,0 0 0,0 1 0,0 0 0,2 1 0,-1-1 0,-6 12 0,10-15-173,1 0 1,0 1 0,0-1 0,0 0-1,1 1 1,0 0 0,0-1 0,1 1 0,-1 0-1,2 0 1,-1 0 0,1 0 0,0 0 0,0 0-1,3 12 1,-2-16-54,1 0 0,-1 0 0,1 0 0,0-1 0,0 1 0,0-1 0,0 1 0,0-1 0,1 0 0,-1 0 0,1 0 0,-1 0 0,1 0 0,0 0 0,0-1 1,0 1-1,0-1 0,0 0 0,0 0 0,0 0 0,0-1 0,1 1 0,-1-1 0,0 1 0,4-1 0,7 1 21,0 0 0,0-1 0,0 0 0,23-5 1,-26 3-29,1-1 0,-1-1 0,0 0 0,0-1 1,0 0-1,0 0 0,-1-1 0,16-12 1,-21 14-9,0 0 1,0 0 0,-1 0 0,0 0 0,0-1 0,0 0 0,0 1 0,-1-1 0,0-1 0,0 1 0,0 0 0,-1-1 0,1 0 0,-1 1 0,-1-1 0,1 0 0,-1 0 0,1-10-1,-2 13-1,-1 1-1,1-1 0,-1 1 0,1-1 0,-1 1 0,0-1 0,0 1 0,0 0 0,0 0 0,-1-1 0,1 1 0,0 0 0,-1 0 0,0 0 1,1 1-1,-1-1 0,0 0 0,0 0 0,0 1 0,0 0 0,0-1 0,0 1 0,0 0 0,-1 0 0,1 0 0,0 0 0,-1 0 0,1 1 0,-1-1 1,-3 0-1,-5-1-614,-1 0 0,1 1 0,-1 0 0,1 1 1,-16 2-1,25-2 425,0 0 0,1 0 1,0 0-1,-1 1 0,1-1 1,-1 1-1,1-1 1,-1 1-1,1 0 0,0-1 1,-1 1-1,1 0 0,0 0 1,0 0-1,0 0 0,-1 0 1,1 0-1,0 0 0,0 0 1,1 0-1,-1 1 0,0-1 1,-1 2-1,-3 22-5993,5-13 637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2.926"/>
    </inkml:context>
    <inkml:brush xml:id="br0">
      <inkml:brushProperty name="width" value="0.025" units="cm"/>
      <inkml:brushProperty name="height" value="0.025" units="cm"/>
    </inkml:brush>
  </inkml:definitions>
  <inkml:trace contextRef="#ctx0" brushRef="#br0">166 0 17264,'0'0'9802,"-51"77"-8169,24-42-832,2-1-577,2 2-128,7-6 0,4-1-64,3-9 0,7-6-32,2-7-896,13-30-12461,-3-11 1025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254"/>
    </inkml:context>
    <inkml:brush xml:id="br0">
      <inkml:brushProperty name="width" value="0.025" units="cm"/>
      <inkml:brushProperty name="height" value="0.025" units="cm"/>
    </inkml:brush>
  </inkml:definitions>
  <inkml:trace contextRef="#ctx0" brushRef="#br0">129 1 17008,'0'0'2365,"-11"0"128,2 0-2089,-1 0 1,1 0-1,0 1 0,0 0 0,-10 3 1,16-3-273,0 0 0,1 0 0,-1 0 0,0 0 0,1 0 0,-1 0 1,0 1-1,1-1 0,0 1 0,-1 0 0,1-1 0,0 1 1,0 0-1,0 0 0,0 1 0,0-1 0,1 0 0,-1 1 1,1-1-1,-1 1 0,1-1 0,0 1 0,0 0 0,0-1 0,-1 6 1,2-7-129,1 0 0,-1 0 1,0 0-1,1 1 0,-1-1 1,1 0-1,-1 0 0,1 0 1,-1 0-1,1 0 1,0 0-1,0 0 0,-1 0 1,1-1-1,0 1 0,0 0 1,0 0-1,0-1 0,0 1 1,0 0-1,0-1 1,0 1-1,0-1 0,0 1 1,0-1-1,1 0 0,-1 0 1,0 1-1,0-1 0,0 0 1,2 0-1,47 7 30,-40-6-31,-8-1 25,32 4-1236,-1-1-1,45-3 0,-70 0 849,-1 0 0,1-1 0,-1 0 0,0 0 0,0-1 0,0 0 0,0 0 0,0-1 0,0 0-1,0 0 1,-1 0 0,1-1 0,-1 0 0,0 0 0,0-1 0,-1 1 0,7-8 0,-11 11 387,0 0 1,0 1 0,-1-1-1,1 0 1,0 0-1,0 0 1,-1 0-1,1 0 1,-1 0-1,1 0 1,-1 0 0,1 0-1,-1 0 1,1 0-1,-1 0 1,0 0-1,0 0 1,0 0-1,1 0 1,-1-1 0,0 1-1,0 0 1,-1 0-1,1 0 1,0 0-1,0 0 1,0 0 0,-1 0-1,1-1 1,-1 1-1,1 0 1,-1-1-1,-1 1 74,0 0 0,0-1 0,-1 1 1,1 0-1,0 0 0,0 1 0,-1-1 0,1 0 0,0 1 0,-1 0 0,1-1 0,-1 1 0,1 0 0,-3 0 0,-9 1 424,0 0 0,1 0 0,-1 1 0,-18 6 0,17-3 11,0 2 1,0 0-1,-25 17 0,35-22-422,1 1-1,0 0 1,0 1-1,0-1 1,0 1-1,0-1 1,1 1-1,0 0 1,0 1-1,0-1 1,0 0-1,0 1 1,1 0-1,0 0 1,-3 9-1,5-13-140,0-1 0,0 1 0,0-1 0,0 1 0,0 0-1,0-1 1,0 1 0,0 0 0,0-1 0,0 1 0,1-1 0,-1 1 0,0 0 0,0-1 0,1 1 0,-1-1-1,0 1 1,1-1 0,-1 1 0,1-1 0,-1 1 0,1-1 0,-1 1 0,0-1 0,1 1 0,0-1 0,-1 0-1,1 1 1,0-1 0,24 5-1415,28-10-6414,-21-6-3648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13.609"/>
    </inkml:context>
    <inkml:brush xml:id="br0">
      <inkml:brushProperty name="width" value="0.025" units="cm"/>
      <inkml:brushProperty name="height" value="0.025" units="cm"/>
    </inkml:brush>
  </inkml:definitions>
  <inkml:trace contextRef="#ctx0" brushRef="#br0">11 28 14894,'-2'10'2109,"1"-4"-1953,-2 4 484,1 1 0,1-1-1,0 1 1,0-1 0,2 15 0,-1-22-441,1 1 1,-1 0-1,1 0 1,0-1 0,0 1-1,1-1 1,-1 1 0,1-1-1,0 1 1,0-1-1,0 0 1,0 0 0,1 0-1,-1 0 1,1 0 0,0-1-1,-1 1 1,1-1-1,0 0 1,1 1 0,3 1-1,5 1 60,0 0-1,0-1 0,0 0 1,0-1-1,1-1 0,-1 0 0,1 0 1,0-1-1,0-1 0,-1 0 1,25-4-1,-25 3-100,0-1 0,0-1-1,0 0 1,0-1 0,-1 0 0,0 0 0,1-1 0,-2-1 0,1 0-1,-1 0 1,0-1 0,14-13 0,-21 19-136,-1-1-1,0-1 1,0 1 0,0 0-1,0 0 1,-1-1 0,1 1-1,-1-1 1,1 1 0,-1-1-1,0 0 1,0 0 0,0 1-1,0-1 1,0 0 0,-1 0-1,1 0 1,-1 0 0,0-4-1,-1 4 24,1 1-1,-1-1 1,0 1-1,0-1 1,-1 1-1,1 0 0,0-1 1,-1 1-1,1 0 1,-1 0-1,0 0 1,0 0-1,0 0 1,0 0-1,0 0 1,-5-2-1,-4-3 86,-1 1-1,0 1 1,0 0 0,0 0-1,-1 2 1,0-1-1,-14-1 1,13 2-741,-2 1 0,1 0 0,0 1 0,0 0 0,0 1 0,-1 1 0,1 1 0,0 0 0,0 1 0,0 0 0,1 1 0,-17 7-1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5.872"/>
    </inkml:context>
    <inkml:brush xml:id="br0">
      <inkml:brushProperty name="width" value="0.025" units="cm"/>
      <inkml:brushProperty name="height" value="0.025" units="cm"/>
    </inkml:brush>
  </inkml:definitions>
  <inkml:trace contextRef="#ctx0" brushRef="#br0">0 650 11627,'0'0'1569,"51"0"-1408,12-5 63,24-8-128,28-12-32,23-9 256,25-11 1,18-8-257,11-4 0,8-5-64,-4-4-769,-4-5-1185,-13 0-384,-15-4-1121,-20 2-2467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098"/>
    </inkml:context>
    <inkml:brush xml:id="br0">
      <inkml:brushProperty name="width" value="0.025" units="cm"/>
      <inkml:brushProperty name="height" value="0.025" units="cm"/>
    </inkml:brush>
  </inkml:definitions>
  <inkml:trace contextRef="#ctx0" brushRef="#br0">11 0 12396,'0'0'5061,"7"83"-4613,-7-33 32,0 7-351,0 5-65,0 0 0,0-1-32,0-7-32,0-7-257,0-3-768,0-10-800,-4-9-1378,-10-11-1410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441"/>
    </inkml:context>
    <inkml:brush xml:id="br0">
      <inkml:brushProperty name="width" value="0.025" units="cm"/>
      <inkml:brushProperty name="height" value="0.025" units="cm"/>
    </inkml:brush>
  </inkml:definitions>
  <inkml:trace contextRef="#ctx0" brushRef="#br0">0 247 14382,'4'-14'1147,"-2"4"-979,1-1-1,1 1 1,0 1-1,0-1 1,1 0-1,0 1 1,0 0-1,1 0 1,0 1-1,1 0 1,0 0-1,0 0 1,1 1-1,0 0 1,17-11-1,0 5-67,0 1 0,1 1-1,0 1 1,1 1-1,0 2 1,0 1 0,1 1-1,0 1 1,0 1 0,0 2-1,46 3 1,-63-2-106,0 1 0,1 1 0,-1 0-1,0 0 1,1 1 0,-2 0 0,1 1 0,0 1 0,15 8-1,-20-9 1,0 0 0,-1 0 0,0 0 0,1 1 0,-2 0 0,1 0 0,-1 0 0,1 1 0,-1 0 0,-1-1 0,1 1 0,-1 1 0,0-1-1,-1 0 1,1 1 0,-1-1 0,1 10 0,0 2 329,-1 1 0,-1 0-1,-1-1 1,0 1 0,-2 0-1,0 0 1,-1-1 0,-1 1 0,-1-1-1,0 0 1,-1 0 0,-1-1-1,-1 0 1,-1 0 0,0-1 0,-1 0-1,-20 25 1,20-28-128,0-1 0,-1 0 0,-1 0 0,0-1 0,-1-1 0,0 0 0,0 0 0,-1-2 0,0 1 0,-1-2-1,1 0 1,-1-1 0,-1 0 0,1-1 0,-1-1 0,0-1 0,0 0 0,-1-1 0,1 0 0,-26-2 0,38-1-228,1 1 0,-1-1 1,0 0-1,1 0 0,-1-1 0,1 1 1,-1-1-1,1 1 0,0-1 0,-1 0 1,1 0-1,0-1 0,-3-2 0,5 4-85,0 0 0,0-1 0,0 1-1,0 0 1,0-1 0,0 1-1,0 0 1,0-1 0,0 1-1,1-1 1,-1 0 0,0 1 0,1-1-1,0 1 1,-1-1 0,1 0-1,0 1 1,0-1 0,0 0-1,0 0 1,0 1 0,0-1 0,0 0-1,1 1 1,-1-1 0,1 1-1,-1-1 1,1 0 0,0 1-1,-1-1 1,2-1 0,5-4-722,0 1 0,1-1 1,-1 2-1,1-1 0,1 1 1,-1 0-1,1 1 0,-1-1 0,1 2 1,1-1-1,10-1 0,-4-1-950,46-17-4542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5.813"/>
    </inkml:context>
    <inkml:brush xml:id="br0">
      <inkml:brushProperty name="width" value="0.025" units="cm"/>
      <inkml:brushProperty name="height" value="0.025" units="cm"/>
    </inkml:brush>
  </inkml:definitions>
  <inkml:trace contextRef="#ctx0" brushRef="#br0">78 1 18546,'0'0'7495,"-25"59"-6791,9-21 321,0 4-384,4-4-257,4-4-192,8-7-128,0-6-31,3-14-418,14-7-1312,4-1-161,3-18-1025,-8-13-1729,-2-6-4165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221"/>
    </inkml:context>
    <inkml:brush xml:id="br0">
      <inkml:brushProperty name="width" value="0.025" units="cm"/>
      <inkml:brushProperty name="height" value="0.025" units="cm"/>
    </inkml:brush>
  </inkml:definitions>
  <inkml:trace contextRef="#ctx0" brushRef="#br0">0 188 6278,'0'0'13917,"11"-2"-12406,-5 1-1368,1-1-1,-1 1 1,0-1 0,1 0 0,-1-1-1,0 0 1,0 0 0,-1 0-1,1-1 1,-1 1 0,1-1 0,-1-1-1,0 1 1,-1-1 0,1 0 0,-1 0-1,0 0 1,6-10 0,-5 7-97,-1 0 1,-1 0-1,0 0 1,0 0-1,0-1 0,-1 1 1,0-1-1,-1 1 1,1-15-1,-2 23-47,0-1 0,0 1 0,0-1 0,0 0-1,0 1 1,0-1 0,0 1 0,0-1 0,0 1-1,-1-1 1,1 1 0,0-1 0,0 1 0,-1-1 0,1 1-1,0-1 1,-1 1 0,1 0 0,-1-1 0,1 1 0,0-1-1,-1 1 1,1 0 0,-1-1 0,1 1 0,-1 0 0,1 0-1,-1-1 1,1 1 0,-1 0 0,1 0 0,-1 0 0,1 0-1,-1 0 1,0 0 0,1 0 0,-1 0 0,1 0 0,-1 0-1,1 0 1,-1 0 0,1 0 0,-1 0 0,0 0-1,1 0 1,-1 1 0,1-1 0,-1 0 0,1 0 0,-1 1-1,1-1 1,0 0 0,-1 1 0,0-1 0,-28 22-106,19-9 167,0 1-1,1 1 0,1-1 0,-7 17 0,12-24-38,0 1 0,0-1-1,1 0 1,0 1 0,0-1 0,1 1-1,0 0 1,0 0 0,1-1-1,0 1 1,1 9 0,-1-16-21,1-1-1,0 1 1,-1 0 0,1 0-1,0 0 1,-1 0 0,1-1-1,0 1 1,0 0-1,0 0 1,-1-1 0,1 1-1,0-1 1,0 1 0,0-1-1,0 1 1,0-1 0,0 0-1,0 1 1,0-1 0,1 0-1,-1 0 1,0 0 0,0 0-1,0 0 1,0 0 0,0 0-1,0 0 1,2-1 0,34-6 149,-11-4-272,0-2 1,-2 0 0,1-2-1,-2-1 1,0 0 0,22-23 0,14-7-976,-58 45 1096,0 0-1,0 0 1,0 0 0,1 0 0,-1 0 0,0 0-1,0 1 1,1-1 0,-1 0 0,1 1 0,-1-1-1,0 1 1,1-1 0,-1 1 0,1 0 0,-1 0-1,1 0 1,-1-1 0,1 1 0,-1 1 0,3-1 0,-3 1 21,0-1 1,-1 1 0,1 0-1,0 0 1,0 0 0,-1 0-1,1-1 1,0 1 0,-1 0-1,1 0 1,-1 0 0,1 0-1,-1 0 1,0 1 0,1-1 0,-1 0-1,0 0 1,0 0 0,0 0-1,0 0 1,0 2 0,0 10 301,-1 1 0,-1-1 0,-4 20 0,5-29-239,-8 33 492,4-17-47,1-1-1,1 1 0,-2 30 1,5-49-522,0-1 1,0 0-1,0 0 1,0 1-1,0-1 1,0 0 0,0 0-1,0 0 1,0 1-1,0-1 1,0 0-1,0 0 1,0 0 0,0 1-1,0-1 1,0 0-1,1 0 1,-1 0-1,0 1 1,0-1-1,0 0 1,0 0 0,0 0-1,1 0 1,-1 1-1,0-1 1,0 0-1,0 0 1,1 0-1,-1 0 1,0 0 0,0 0-1,0 0 1,1 0-1,-1 1 1,0-1-1,0 0 1,0 0-1,1 0 1,-1 0 0,0 0-1,0 0 1,1 0-1,12-6 71,9-12-807,-18 11-163,0 0 1,-1 0-1,0 0 1,0 0-1,0-1 1,-1 1-1,0-1 1,-1 0 0,0 1-1,1-16 1,-1-24-6394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581"/>
    </inkml:context>
    <inkml:brush xml:id="br0">
      <inkml:brushProperty name="width" value="0.025" units="cm"/>
      <inkml:brushProperty name="height" value="0.025" units="cm"/>
    </inkml:brush>
  </inkml:definitions>
  <inkml:trace contextRef="#ctx0" brushRef="#br0">1 1 16496,'0'0'2370,"33"59"-2466,1-47 64,12-4-1217,9-3-1794,0-4-1602,-4-1 2948,-7 0-4741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1.883"/>
    </inkml:context>
    <inkml:brush xml:id="br0">
      <inkml:brushProperty name="width" value="0.025" units="cm"/>
      <inkml:brushProperty name="height" value="0.025" units="cm"/>
    </inkml:brush>
  </inkml:definitions>
  <inkml:trace contextRef="#ctx0" brushRef="#br0">63 1 17200,'0'0'8366,"-8"10"-7139,2-4-1070,1-2-70,1 1 0,0-1 0,0 1 0,0 0 0,0 0 0,1 0 0,0 0 0,0 1 0,0-1 0,1 1 0,0 0 0,0 0 0,0 0 0,1 0 0,-2 7-1,4-12-115,0 0-1,-1 0 1,1 0-1,0 0 0,0 0 1,-1 0-1,1 0 0,0 0 1,0 0-1,0 0 0,0-1 1,0 1-1,0 0 0,0-1 1,0 1-1,1-1 0,-1 1 1,0-1-1,0 1 0,0-1 1,1 0-1,-1 0 0,0 0 1,0 1-1,1-1 0,-1 0 1,0-1-1,0 1 0,1 0 1,-1 0-1,0 0 0,2-1 1,3 0-173,0 0 0,0 0 0,-1 0 0,1-1 1,0 1-1,6-4 0,-3-1-134,-1 1-1,0-2 1,0 1 0,-1-1-1,0 0 1,12-15 0,12-28 2492,-30 49-1147,-3 18 502,-10 23-502,8-32-870,1 0 0,1 0-1,-1 0 1,1 1 0,0-1 0,1 1 0,0-1-1,1 1 1,-1 0 0,3 15 0,-2-22-235,1-1 1,-1 0 0,1 0 0,0-1-1,-1 1 1,1 0 0,0 0-1,0 0 1,-1 0 0,1 0-1,0-1 1,0 1 0,0 0-1,0-1 1,0 1 0,0-1-1,0 1 1,0-1 0,0 0-1,0 1 1,1-1 0,-1 0-1,0 0 1,0 1 0,2-1-1,8 0-3553,-1 0-3308,5-2-10542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6.921"/>
    </inkml:context>
    <inkml:brush xml:id="br0">
      <inkml:brushProperty name="width" value="0.025" units="cm"/>
      <inkml:brushProperty name="height" value="0.025" units="cm"/>
    </inkml:brush>
  </inkml:definitions>
  <inkml:trace contextRef="#ctx0" brushRef="#br0">130 1 5990,'0'0'9134,"-8"9"-5574,-17 16-1750,13-14-1016,0 1 0,0 1 0,1-1 0,0 2 1,1-1-1,1 1 0,-9 19 0,18-32-797,-1-1 1,1 0 0,0 1-1,0-1 1,0 0 0,0 1-1,0-1 1,0 0 0,0 1-1,0-1 1,0 0 0,0 0-1,0 1 1,0-1 0,0 0-1,0 1 1,0-1 0,0 0-1,0 1 1,1-1-1,-1 0 1,0 1 0,0-1-1,0 0 1,0 0 0,1 1-1,-1-1 1,0 0 0,0 0-1,1 1 1,-1-1 0,0 0-1,0 0 1,1 0 0,-1 0-1,0 1 1,1-1 0,-1 0-1,0 0 1,1 0 0,-1 0-1,0 0 1,1 0 0,-1 0-1,24-2-811,20-13-1704,-34 11 2028,0 0-1,0 1 1,1 0 0,16-2 0,-25 4 519,-1 1 0,1 0 0,-1-1 0,1 1 0,0 0 0,-1 0 0,1 0-1,-1 0 1,1 0 0,0 1 0,-1-1 0,1 0 0,-1 1 0,1-1 0,-1 1 0,1 0 0,-1-1 0,0 1 0,1 0 0,-1 0 0,0 0 0,1 0 0,-1 0 0,0 0 0,0 0 0,0 1 0,0-1 0,0 0 0,0 1 0,0-1 0,0 0 0,-1 1 0,1-1 0,-1 1 0,1-1 0,-1 1 0,1-1 0,-1 1 0,0 1 0,0 2 186,0-1 1,0 0 0,-1 0-1,0 0 1,0 0-1,0 0 1,0 0-1,-1 0 1,1 0 0,-1 0-1,0 0 1,0-1-1,-1 1 1,1-1-1,-1 1 1,1-1-1,-1 0 1,0 0 0,0 0-1,-1-1 1,-4 4-1,3-2-126,-2 0-1,1 0 0,0 0 1,-1-1-1,1 0 0,-1-1 1,0 1-1,0-1 1,0-1-1,0 1 0,-14 0 1,20-2-240,-1-1-1,1 1 1,0-1 0,0 1 0,1-1 0,-1 1-1,0-1 1,0 1 0,0-1 0,0 0-1,0 0 1,1 1 0,-1-1 0,0 0 0,1 0-1,-1 0 1,0 0 0,1 0 0,-1 0 0,1 0-1,0 0 1,-1 0 0,1 0 0,0 0 0,-1 0-1,1 0 1,0 0 0,0 0 0,0 0 0,0 0-1,0 0 1,0 0 0,0 0 0,1-1 0,-1 0-1,8-46-5417,8 2 193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293"/>
    </inkml:context>
    <inkml:brush xml:id="br0">
      <inkml:brushProperty name="width" value="0.025" units="cm"/>
      <inkml:brushProperty name="height" value="0.025" units="cm"/>
    </inkml:brush>
  </inkml:definitions>
  <inkml:trace contextRef="#ctx0" brushRef="#br0">78 1 17777,'0'0'2381,"-3"11"-641,-13 48 494,-29 121 3256,40-150-5189,1 1 0,1 33 0,2-46-227,2 38-23,-1-54-48,0-1-1,0 1 0,0-1 1,1 1-1,-1-1 1,0 1-1,1-1 0,-1 1 1,1-1-1,0 0 1,-1 1-1,1-1 0,0 0 1,0 1-1,0-1 1,0 0-1,0 0 1,0 0-1,0 0 0,0 0 1,0 0-1,1 0 1,-1 0-1,0-1 0,1 1 1,-1 0-1,0-1 1,1 1-1,1-1 0,-2 0-33,1 0 0,-1-1 0,1 1 0,-1-1 0,1 1 0,-1-1 0,1 1 0,-1-1 0,0 0 0,1 0 0,-1 0 0,0 0 0,0 0 0,1 0 0,-1 0 0,0 0 0,0-1 0,0 1-1,-1 0 1,1-1 0,0 1 0,0 0 0,-1-1 0,1 1 0,-1-1 0,1 1 0,-1-1 0,0 1 0,1-1 0,-1 0 0,0-1 0,7-57-1739,-7 56 1581,2-16-521,-1 3 394,0 0 0,-1 0-1,-3-17 1,4 42 671,-1-7-340,0-1-1,0 1 0,0 0 1,0 0-1,0 0 1,0 0-1,0-1 1,0 1-1,1 0 1,-1 0-1,0 0 0,0-1 1,1 1-1,-1 0 1,1 0-1,-1-1 1,1 1-1,-1 0 0,1-1 1,-1 1-1,1-1 1,-1 1-1,1 0 1,0-1-1,-1 0 1,1 1-1,0-1 0,0 1 1,-1-1-1,1 0 1,0 1-1,0-1 1,-1 0-1,1 0 1,0 0-1,0 1 0,0-1 1,1 0-1,8 0 85,0 1-1,0-1 1,0-1-1,-1 0 1,1 0-1,0-1 1,0 0-1,-1-1 1,0 0 0,1 0-1,-1-1 1,0 0-1,-1-1 1,1 0-1,-1 0 1,11-9-1,-11 8-74,-1 0 0,1-1 0,-1 1 0,0-1 0,-1-1 0,0 1 0,0-1 0,0 0 0,-1-1 0,0 1 0,-1-1 0,0 0-1,0 0 1,-1-1 0,0 1 0,1-13 0,-3 21-24,-1 0 0,1 1 0,-1-1 0,0 0 0,0 0 0,0 0-1,1 0 1,-1 1 0,0-1 0,0 0 0,0 0 0,0 0 0,0 0 0,-1 0 0,1 1-1,0-1 1,0 0 0,0 0 0,-1 0 0,1 1 0,0-1 0,-1 0 0,1 0 0,-1 1-1,1-1 1,-1 0 0,1 1 0,-1-1 0,0 0 0,1 1 0,-1-1 0,0 1 0,1-1-1,-1 1 1,0-1 0,0 1 0,1 0 0,-1-1 0,0 1 0,0 0 0,0 0-1,1-1 1,-1 1 0,0 0 0,0 0 0,0 0 0,0 0 0,0 0 0,1 0 0,-1 0-1,0 1 1,0-1 0,0 0 0,0 0 0,1 1 0,-1-1 0,-1 1 0,-4 2 22,1-1 0,0 1 0,-1 0 0,2 1 1,-1-1-1,0 1 0,-4 5 0,-4 5 115,0 2-1,1 0 0,1 0 1,1 1-1,-12 24 1,18-33-67,0 1 0,1-1 0,0 0 0,1 1 0,0-1 0,0 1 0,1 0 0,0 0 0,0-1 0,1 1 0,0 0 0,1 0 0,0 0 0,3 12-1,-2-17-67,0-1 0,0 1 0,0-1 0,0 0 0,1 1 0,0-1 0,0 0 0,0 0 0,0-1 0,0 1 0,0-1 0,1 0 0,-1 1 0,1-1 0,-1-1 0,1 1 0,0-1 0,0 1 0,0-1-1,0 0 1,0 0 0,5 0 0,14 2-690,0 0 0,37-2-1,-52-1 216,-6 0 346,16 0-2408,1 0 1,-1-1-1,28-6 1,-3-7-6574</inkml:trace>
  <inkml:trace contextRef="#ctx0" brushRef="#br0" timeOffset="1">595 357 19474,'0'0'9321,"-53"51"-7719,46-37-353,7 0-352,0-4-673,7-8-320,13-2-1313,2-7-2595,1-19-6662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7.860"/>
    </inkml:context>
    <inkml:brush xml:id="br0">
      <inkml:brushProperty name="width" value="0.025" units="cm"/>
      <inkml:brushProperty name="height" value="0.025" units="cm"/>
    </inkml:brush>
  </inkml:definitions>
  <inkml:trace contextRef="#ctx0" brushRef="#br0">223 0 13453,'0'0'7164,"-12"3"-6347,3 0-704,-1 1 1,1 0 0,0 0-1,0 1 1,1 0-1,-1 1 1,1 0 0,0 0-1,1 0 1,-1 1 0,1 0-1,1 1 1,-8 9-1,-2 5 334,1 0 0,-20 38-1,31-53-320,1 1-1,-1-1 1,2 1 0,-1 0-1,1 0 1,0 0 0,0 0 0,1 0-1,1 1 1,-1-1 0,1 0-1,2 16 1,-1-23-118,0 1 1,0 0-1,1 0 1,-1 0-1,1-1 1,-1 1-1,1-1 0,0 1 1,-1-1-1,1 0 1,0 1-1,0-1 1,0 0-1,0 0 1,0 0-1,0-1 1,0 1-1,0 0 0,1-1 1,-1 1-1,0-1 1,0 0-1,0 0 1,1 0-1,-1 0 1,4-1-1,63-4-679,-46 1-599,0-2 1,0-1 0,26-11-1,26-17-6107,-9 0-5723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203"/>
    </inkml:context>
    <inkml:brush xml:id="br0">
      <inkml:brushProperty name="width" value="0.025" units="cm"/>
      <inkml:brushProperty name="height" value="0.025" units="cm"/>
    </inkml:brush>
  </inkml:definitions>
  <inkml:trace contextRef="#ctx0" brushRef="#br0">189 37 17969,'-10'6'2082,"3"-2"-1718,-85 54 3505,83-52-3541,1 0 1,0 1 0,0 0-1,0 0 1,1 0 0,0 1-1,0 1 1,-10 17 0,19-21-551,9-6 111,12-7 49,1-6-243,-1 0 0,0-1 0,-1-2 0,-1 0 0,0-1 0,-2-1 1,0-1-1,22-30 0,-48 64 609,0-1 0,1 1 0,-6 19 0,1-1 124,5-17-272,0 0-1,2 1 1,-1-1-1,2 1 1,0 0-1,-1 22 1,4-37-168,0 0 0,0 0-1,0 0 1,0 0 0,0 0 0,1 0-1,-1 1 1,0-1 0,0 0 0,1 0-1,-1 0 1,1 0 0,-1 0 0,1 0-1,-1 0 1,1 0 0,0-1 0,-1 1-1,1 0 1,0 0 0,0 0 0,-1-1-1,1 1 1,0 0 0,0-1 0,0 1-1,0-1 1,0 1 0,1 0 0,1-1-148,1 1 0,-1-1-1,0 1 1,0-1 0,1 0 0,-1 0 0,0 0 0,0-1 0,0 1 0,5-2 0,2-1-1378,-1 0 0,1-1 0,0 0 1,-1 0-1,17-11 0,2-11-7153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563"/>
    </inkml:context>
    <inkml:brush xml:id="br0">
      <inkml:brushProperty name="width" value="0.025" units="cm"/>
      <inkml:brushProperty name="height" value="0.025" units="cm"/>
    </inkml:brush>
  </inkml:definitions>
  <inkml:trace contextRef="#ctx0" brushRef="#br0">11 24 15887,'0'0'5765,"-10"53"-4900,10-47-544,2-6-321,16-2-1121,5-19-1442,3-3-3042,2-12-7175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8.907"/>
    </inkml:context>
    <inkml:brush xml:id="br0">
      <inkml:brushProperty name="width" value="0.025" units="cm"/>
      <inkml:brushProperty name="height" value="0.025" units="cm"/>
    </inkml:brush>
  </inkml:definitions>
  <inkml:trace contextRef="#ctx0" brushRef="#br0">54 0 10378,'0'0'16586,"0"10"-15817,0 53-43,0-62-725,1 0 0,-1 0 0,0 0 1,1 0-1,-1 0 0,1 0 0,-1 0 0,1 0 0,-1 0 0,1-1 1,0 1-1,-1 0 0,1 0 0,0-1 0,0 1 0,0 0 0,0-1 1,-1 1-1,1-1 0,0 1 0,0-1 0,0 1 0,0-1 0,0 0 1,0 1-1,0-1 0,0 0 0,0 0 0,1 0 0,-1 0 1,2 0-1,43 0-957,-33 0 337,2 0 117,0 0 0,-1 1-1,1 1 1,0 0-1,23 8 1,-36-10 536,0 1 0,1 0 0,-1 0 0,0 0 0,0 0 0,0 0 1,0 0-1,0 0 0,0 1 0,0-1 0,0 1 0,0-1 0,-1 1 1,1 0-1,-1 0 0,1 0 0,-1 0 0,0 0 0,0 0 0,1 0 0,-1 0 1,-1 0-1,1 0 0,0 1 0,-1-1 0,1 0 0,-1 1 0,1-1 1,-1 0-1,0 1 0,0-1 0,0 1 0,-1-1 0,1 0 0,0 1 1,-1-1-1,0 0 0,1 0 0,-1 1 0,0-1 0,0 0 0,0 0 0,-1 0 1,-2 4-1,-2 4 368,-1-1 0,0 1 0,-1-1 0,0 0 0,-1-1 0,1 0 0,-20 13 0,6-6 175,0-1 1,-37 17-1,52-28-651,0 0-1,1 0 1,-2-1-1,1 0 0,0 0 1,-10 1-1,15-3-137,1 0 1,-1 0-1,1 0 1,-1 0-1,1 0 0,-1-1 1,1 1-1,-1 0 1,1-1-1,-1 0 0,1 1 1,0-1-1,-1 0 1,1 1-1,0-1 1,0 0-1,0 0 0,-1 0 1,1 0-1,0 0 1,0 0-1,0-1 0,1 1 1,-1 0-1,0 0 1,0-1-1,1 1 1,-1 0-1,0-1 0,1 1 1,0-1-1,-1 1 1,1-1-1,0 1 0,0-1 1,0 1-1,0-3 1,-2-32-6665,2-7-3977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252"/>
    </inkml:context>
    <inkml:brush xml:id="br0">
      <inkml:brushProperty name="width" value="0.025" units="cm"/>
      <inkml:brushProperty name="height" value="0.025" units="cm"/>
    </inkml:brush>
  </inkml:definitions>
  <inkml:trace contextRef="#ctx0" brushRef="#br0">1 89 12236,'0'0'864,"73"-30"322,-31 17-866,3 4-256,0 2-545,-1 2-800,1 1-2466,-4-3-2723</inkml:trace>
  <inkml:trace contextRef="#ctx0" brushRef="#br0" timeOffset="1">466 1 10122,'0'0'2690,"-7"13"-240,2-6-2344,-9 17 1366,1 0 0,-10 27 0,20-45-1137,0 1 1,1-1-1,0 1 0,0 0 1,0 0-1,1 0 0,0 0 1,1 0-1,-1 0 0,1 0 0,1 0 1,-1 0-1,1 0 0,1 0 1,2 8-1,-3-12-302,1-1 0,0 1-1,0-1 1,0 1 0,1-1-1,-1 0 1,0 1 0,1-1-1,0-1 1,-1 1 0,1 0-1,0-1 1,0 1 0,0-1 0,0 0-1,0 0 1,0 0 0,0 0-1,0-1 1,1 1 0,-1-1-1,0 0 1,0 0 0,1 0-1,-1 0 1,0 0 0,5-2 0,1 1 98,0-1 0,0 0 1,0 0-1,0-1 1,0 0-1,0 0 0,-1-1 1,12-7-1,-12 5-68,-1 0 0,1-1-1,-1 0 1,-1 0 0,1 0 0,-1-1 0,-1 0-1,1 0 1,-1-1 0,-1 0 0,0 1 0,6-18-1,-9 23-9,0-1 1,0 1-1,0-1 0,-1 1 0,1-1 0,-1 1 0,0-1 0,0 1 0,0-1 0,0 0 1,-1 1-1,1-1 0,-1 1 0,0-1 0,0 1 0,0 0 0,-1-1 0,1 1 0,-1 0 1,0 0-1,1 0 0,-2 0 0,1 0 0,0 0 0,0 1 0,-1-1 0,0 1 0,1-1 1,-1 1-1,0 0 0,0 0 0,0 0 0,0 1 0,-1-1 0,1 1 0,-6-2 0,-3-1-60,0 1 0,0 0 0,-1 1 0,1 0 0,0 1 0,-1 1 0,1 0 0,0 0 0,-1 2 0,1-1 0,0 1 0,0 1 0,0 0 0,0 1 0,-18 8 0,27-10-37,1-1 1,0 1-1,0-1 0,0 1 0,0 0 0,0 0 0,1 0 0,-1 0 1,0 0-1,-1 3 0,2-4-78,1 0 1,0-1-1,0 1 1,-1 0-1,1 0 1,0 0-1,0-1 0,0 1 1,0 0-1,0 0 1,0 0-1,0 0 1,0-1-1,0 1 1,0 0-1,0 0 1,0 0-1,1-1 0,-1 1 1,0 0-1,1 0 1,0 0-1,0 1-231,1 0 0,0 0 1,0-1-1,0 1 0,1-1 0,-1 1 0,0-1 0,1 0 0,-1 0 0,0 0 0,1 0 0,-1 0 0,1 0 1,0-1-1,-1 1 0,1-1 0,4 0 0,34 1-3256,4-1-1089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609"/>
    </inkml:context>
    <inkml:brush xml:id="br0">
      <inkml:brushProperty name="width" value="0.025" units="cm"/>
      <inkml:brushProperty name="height" value="0.025" units="cm"/>
    </inkml:brush>
  </inkml:definitions>
  <inkml:trace contextRef="#ctx0" brushRef="#br0">182 0 19795,'0'0'4996,"-51"72"-3522,20-28-65,0 3 257,1 2-545,9-4-449,9-7-479,6-8-161,6-7-32,0-10-225,13-8-543,0-5-417,0-1-1410,-3-21-928,-5-9-2211,-5-7-5060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29.937"/>
    </inkml:context>
    <inkml:brush xml:id="br0">
      <inkml:brushProperty name="width" value="0.025" units="cm"/>
      <inkml:brushProperty name="height" value="0.025" units="cm"/>
    </inkml:brush>
  </inkml:definitions>
  <inkml:trace contextRef="#ctx0" brushRef="#br0">73 0 17008,'0'0'1949,"-9"6"351,3-2-2033,2-2-57,1-1 0,-1 1 0,1 0 0,-1 1 0,1-1 0,0 0 0,0 1 0,0 0 0,0 0 1,0 0-1,1 0 0,-1 0 0,1 0 0,0 1 0,0-1 0,0 1 0,1 0 0,-1-1 0,1 1 0,0 0 0,0 0 1,-1 7-1,2-9-196,1-1 0,-1 0 1,1 1-1,-1-1 0,1 0 0,-1 0 1,1 1-1,0-1 0,0 0 1,0 0-1,0 0 0,0 0 1,0 0-1,0 0 0,0 0 0,0 0 1,0 0-1,0 0 0,0-1 1,1 1-1,-1 0 0,0-1 1,1 1-1,-1-1 0,0 0 1,1 1-1,-1-1 0,3 0 0,44 4 51,-43-4-32,12 1-214,0-2 0,0 0 0,0-1 0,19-5 0,-33 7 139,0-1 0,1 0-1,-1 0 1,0 0 0,0 0 0,1 0-1,-1-1 1,0 1 0,0-1 0,-1 0-1,1 0 1,0 0 0,-1 0 0,1 0-1,-1-1 1,1 1 0,-1-1 0,0 0-1,0 1 1,-1-1 0,1 0 0,0 0 0,-1 0-1,0-1 1,1 1 0,-2 0 0,1 0-1,1-4 1,-2 6 56,0 0 0,0 0-1,0 0 1,0-1 0,-1 1 0,1 0-1,0 0 1,0 0 0,-1 0 0,1 0 0,0 0-1,-1 0 1,1 0 0,-1 0 0,1 0-1,-1 0 1,0 0 0,0 0 0,1 1-1,-1-1 1,0 0 0,0 0 0,0 1 0,0-1-1,1 0 1,-1 1 0,-2-1 0,0-1 29,-1 1 0,0 0 0,1 0 0,-1 1 0,0-1 0,1 1 1,-1-1-1,-6 2 0,0-1 79,1 1 0,-1 0 0,0 1 0,1 1 0,-19 6 0,17-4 117,0 1 1,0 1 0,0 0 0,1 0 0,-10 9-1,17-13-212,0 0-1,0 0 1,1 0 0,-1 0-1,1 1 1,0-1-1,-1 1 1,1-1-1,1 1 1,-1 0-1,1-1 1,-1 1 0,1 0-1,0 0 1,0 0-1,1 0 1,-1 0-1,1 0 1,0 6-1,1-7-333,0-1-1,1 1 1,-1 0-1,1-1 1,-1 0-1,1 1 0,0-1 1,0 0-1,0 0 1,0 0-1,0 0 1,0 0-1,1 0 1,-1-1-1,1 1 0,-1-1 1,1 1-1,0-1 1,-1 0-1,1 0 1,0 0-1,0-1 0,4 1 1,-4 0-154,32 8-6425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0.326"/>
    </inkml:context>
    <inkml:brush xml:id="br0">
      <inkml:brushProperty name="width" value="0.025" units="cm"/>
      <inkml:brushProperty name="height" value="0.025" units="cm"/>
    </inkml:brush>
  </inkml:definitions>
  <inkml:trace contextRef="#ctx0" brushRef="#br0">86 34 18417,'-8'9'1810,"-2"2"-1093,3-6-153,0 1 1,1 1-1,0-1 1,1 1-1,-1 0 0,1 0 1,1 1-1,-1-1 1,1 1-1,1 0 0,-6 16 1,9-22-526,0-1 1,1 0-1,-1 0 1,1 0-1,-1 0 1,1 0-1,-1 0 1,1 0-1,-1 0 1,1 0-1,0 0 0,0 0 1,-1-1-1,1 1 1,0 0-1,0 0 1,0-1-1,0 1 1,0 0-1,0-1 1,0 1-1,0-1 1,0 0-1,0 1 0,0-1 1,0 0-1,1 1 1,-1-1-1,0 0 1,0 0-1,0 0 1,0 0-1,0 0 1,2-1-1,52 0 56,-47 0 4,5 0-57,0-1 0,-1-1 0,1 0 0,-1 0 1,0-2-1,0 1 0,17-10 0,-21 10-20,0-1-1,-1 0 0,0 0 0,0 0 1,0-1-1,0 0 0,-1-1 0,0 1 1,0-1-1,-1 0 0,8-13 0,-12 19-2,0 0 0,-1 0 0,1 0 0,0 0 0,-1-1 0,1 1 0,-1 0 0,1 0 0,-1-1 0,1 1 0,-1 0 0,0-1 0,0 1-1,0 0 1,0-1 0,0 1 0,0 0 0,0-1 0,0 1 0,0 0 0,-1 0 0,1-1 0,0 1 0,-1 0 0,1 0 0,-1-1 0,0 1 0,1 0 0,-1 0 0,0 0 0,0 0-1,1 0 1,-1 0 0,0 0 0,0 0 0,0 0 0,0 0 0,0 1 0,-1-1 0,1 0 0,0 1 0,0-1 0,0 1 0,-1-1 0,1 1 0,0-1 0,-3 1 0,-8-2 209,1 0 0,-1 2 1,1-1-1,-19 3 1,12-2-135,11 0-517,0 0 0,0 0 0,0 0 0,0 1 0,0 0 0,0 1 0,0-1 0,0 1 0,0 1 0,1-1 0,-1 1 0,1 0 0,0 1 0,0-1 0,0 1 0,-9 8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9.967"/>
    </inkml:context>
    <inkml:brush xml:id="br0">
      <inkml:brushProperty name="width" value="0.025" units="cm"/>
      <inkml:brushProperty name="height" value="0.025" units="cm"/>
    </inkml:brush>
  </inkml:definitions>
  <inkml:trace contextRef="#ctx0" brushRef="#br0">57 1 4548,'0'0'19886,"-7"12"-18658,3-6-1110,-2 2 201,1 0-1,0 1 0,0-1 0,1 1 1,0 0-1,0 1 0,1-1 0,0 1 1,1-1-1,-2 18 0,4-26-309,1 0 0,-1 0-1,0 0 1,1 0 0,-1 0 0,1 0 0,-1-1-1,1 1 1,-1 0 0,1 0 0,0-1-1,-1 1 1,1 0 0,0-1 0,-1 1 0,1-1-1,0 1 1,0-1 0,0 1 0,0-1-1,-1 0 1,1 1 0,0-1 0,0 0 0,0 0-1,0 1 1,0-1 0,0 0 0,0 0-1,0 0 1,0 0 0,0 0 0,0 0 0,0-1-1,0 1 1,0 0 0,-1 0 0,1-1-1,0 1 1,1-1 0,41-14 341,-13-7-225,-25 17-131,1 0 0,0 0 0,0 1 0,0 0 0,0 0 0,1 0 0,-1 1 0,1 0 0,0 1 0,0-1 0,13-2 0,-20 7 7,1-1 0,0 1-1,0-1 1,-1 1 0,1 0-1,-1-1 1,1 1 0,-1 0-1,0-1 1,1 1 0,-1 0-1,0 0 1,0-1 0,-1 1-1,1 0 1,0-1 0,0 1-1,-1 2 1,2 26 296,0-29-276,0-1-1,1 1 1,-1 0-1,0-1 1,0 1-1,0-1 1,1 0-1,-1 1 1,0-1-1,1 0 1,-1 0-1,0 0 1,1 0-1,-1 0 1,0 0 0,0 0-1,1 0 1,-1-1-1,0 1 1,1 0-1,-1-1 1,0 1-1,0-1 1,2-1-1,35-19 416,-25 13-419,-10 7-28,-1-1 0,1 1 0,-1-1-1,1 1 1,0 0 0,-1 0 0,1 1-1,0-1 1,0 0 0,0 1 0,0 0-1,-1 0 1,6 0 0,-6 0-27,-1 1-1,0 0 1,0 0 0,1 0 0,-1 0-1,0-1 1,0 1 0,0 1 0,0-1-1,0 0 1,0 0 0,0 0 0,-1 0-1,1 1 1,0-1 0,-1 0-1,1 1 1,-1-1 0,1 0 0,-1 1-1,0-1 1,1 1 0,-1-1 0,0 1-1,0-1 1,0 3 0,6 18-5434,0-17-1121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290"/>
    </inkml:context>
    <inkml:brush xml:id="br0">
      <inkml:brushProperty name="width" value="0.025" units="cm"/>
      <inkml:brushProperty name="height" value="0.025" units="cm"/>
    </inkml:brush>
  </inkml:definitions>
  <inkml:trace contextRef="#ctx0" brushRef="#br0">0 0 18417,'0'0'12877,"0"59"-22486,0-39-2147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29:36.385"/>
    </inkml:context>
    <inkml:brush xml:id="br0">
      <inkml:brushProperty name="width" value="0.025" units="cm"/>
      <inkml:brushProperty name="height" value="0.025" units="cm"/>
    </inkml:brush>
  </inkml:definitions>
  <inkml:trace contextRef="#ctx0" brushRef="#br0">157 1475 8936,'-68'-69'4805,"46"45"-4097,2-1 0,-27-40 1,47 64-703,0 0 0,0 1-1,0-1 1,0 0 0,0 1 0,0-1 0,1 1 0,-1-1 0,0 0 0,0 1 0,1-1 0,-1 1 0,0-1 0,0 0 0,1 1-1,-1-1 1,1 1 0,-1-1 0,1 1 0,-1 0 0,0-1 0,1 1 0,-1-1 0,1 1 0,0 0 0,-1-1 0,1 1 0,-1 0 0,1 0-1,0-1 1,-1 1 0,1 0 0,-1 0 0,1 0 0,0 0 0,-1 0 0,1 0 0,0 0 0,0 0 0,42-8-214,-30 6 264,477-119 21,-4-32-2887,-466 146 2554,968-337-9179,287-92 10568,-917 331-1063,1 5-1052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01.306"/>
    </inkml:context>
    <inkml:brush xml:id="br0">
      <inkml:brushProperty name="width" value="0.025" units="cm"/>
      <inkml:brushProperty name="height" value="0.025" units="cm"/>
    </inkml:brush>
  </inkml:definitions>
  <inkml:trace contextRef="#ctx0" brushRef="#br0">1 187 14125,'0'0'1089,"12"2"32,65 7 173,0-3-1,85-5 1,168-20 255,90-13-131,730-62 1119,-1114 91-2412,19-2 159,62-13 1,-102 13-163,-25 1-37,-31 2-6,37 2-76,-846 3 160,3 45 90,802-45-203,-7 1 10,-70 12 1,174-13-253,352-20 326,-161 3-114,610-10-424,-172 7-24,-644 16 401,-3 0 14,50-7-1,-73 5 72,-15-1-14,-25 0 46,-465-3 749,322 9-690,-237 4 1052,-589 84 0,988-89-1209,-19 3-127,1 1-1,0 1 1,-52 19-1,79-25 57,0 1-1,-1-1 0,1 1 0,0-1 1,0 1-1,0-1 0,0 1 0,0 0 1,0 0-1,0 0 0,0-1 0,0 1 1,0 0-1,0 0 0,1 0 0,-1 0 1,-1 2-1,3-2-6,-1 0 0,0-1 1,1 1-1,-1 0 0,1-1 0,-1 1 1,1 0-1,-1-1 0,1 1 0,-1-1 0,1 1 1,-1-1-1,1 1 0,0-1 0,-1 1 1,1-1-1,0 0 0,-1 1 0,1-1 0,0 0 1,0 0-1,-1 0 0,1 1 0,0-1 1,0 0-1,-1 0 0,1 0 0,0 0 1,0 0-1,1-1 0,69 3-4083,38-7-2905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04.482"/>
    </inkml:context>
    <inkml:brush xml:id="br0">
      <inkml:brushProperty name="width" value="0.025" units="cm"/>
      <inkml:brushProperty name="height" value="0.025" units="cm"/>
    </inkml:brush>
  </inkml:definitions>
  <inkml:trace contextRef="#ctx0" brushRef="#br0">4636 377 13677,'-45'-36'318,"-2"2"1,-2 2-1,-1 3 0,-1 1 0,-1 3 1,-1 2-1,-104-29 0,18 18-416,-1 7 0,-189-14-1,-291 25-2499,-127 76-1070,9 74 3033,253-16 1687,339-74 219,-173 77-1,271-100-1074,2 2 0,1 2-1,0 2 1,-72 59 0,101-73-193,2 1 1,0 0-1,0 1 0,2 0 0,-1 1 0,2 1 1,1 0-1,0 0 0,1 1 0,0 0 0,2 1 0,0-1 1,1 1-1,1 1 0,-4 27 0,8-22-2,0-1 0,2 1 0,1 0 0,0-1 0,2 0 0,1 1 0,1-2 0,1 1 0,1-1 0,1 0 0,1 0 0,1-1 0,1-1 0,1 0 0,29 37-1,-6-16 14,1-2-1,3-1 0,1-1 0,2-3 0,1-2 0,52 30 0,6-4-29,3-6 0,2-4 0,1-5-1,3-4 1,138 29 0,-19-20 73,379 29-1,-218-53 13,0-16 1,1-18-1,-2-17 1,637-125-1,-357-25 111,-499 118-94,294-144 0,-235 72-36,-205 113-120,0-2 0,-1 0-1,-1-1 1,-1-2-1,-1 0 1,26-35-1,-41 49-34,-1-1 0,0 1 0,0-1 0,0 0 0,-1 0 0,0-1 0,-1 1-1,0-1 1,-1 0 0,0 0 0,0 0 0,-1 0 0,-1-14 0,0 16-71,-2-1-1,1 1 1,-1 0 0,-1 0-1,1 0 1,-1 0 0,-1 0 0,1 0-1,-1 1 1,-1 0 0,0 0-1,1 0 1,-2 0 0,1 1 0,-1 0-1,-8-7 1,-18-13-1647,-46-29-1,77 54 1804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15.861"/>
    </inkml:context>
    <inkml:brush xml:id="br0">
      <inkml:brushProperty name="width" value="0.025" units="cm"/>
      <inkml:brushProperty name="height" value="0.025" units="cm"/>
    </inkml:brush>
  </inkml:definitions>
  <inkml:trace contextRef="#ctx0" brushRef="#br0">51 212 5157,'-36'-32'5391,"35"31"-5210,0 0 1,0 0-1,0 0 0,0 0 0,0-1 0,0 1 0,0 0 0,0-1 0,0 1 1,0-1-1,1 1 0,-1-1 0,1 1 0,-1-1 0,1 1 0,-1-1 0,1 1 1,0-1-1,0 0 0,0 1 0,0-1 0,0 0 0,0 1 0,0-1 0,1 1 0,0-3 1,29 0-225,94-1 1088,0 6 0,191 25 0,-80-5-299,155 1 42,285 24 853,-565-34-1611,403 24 73,-385-32 124,180 27 0,-83-8-135,255-8 1,-318-13-80,561-29 27,-225 1-22,2719-12 591,-2247 13-513,802-62-96,-1650 84 33,19 0-616,212-31 1,-368 29-562,-19 2 1023,-795 9-95,188 2 304,-708-34-35,-1392-77 316,1313 100-393,-1 39 22,1345-33 6,-1255 105-187,523-29-34,725-72 221,-270 30 13,359-37-22,1 0 0,0 0 0,-1 0 0,1 0-1,-1 0 1,1 0 0,0 1 0,-1-1 0,1 0-1,0 1 1,0-1 0,-1 1 0,1 0 0,0-1-1,0 1 1,0 0 0,0 0 0,0 0 0,0 0-1,-2 1 1,4-1-10,-1 0 0,0 0-1,1 0 1,0 0 0,-1-1-1,1 1 1,-1 0 0,1-1-1,0 1 1,-1 0 0,1-1-1,0 1 1,0-1 0,0 1-1,0-1 1,-1 1 0,1-1-1,0 1 1,0-1-1,2 1 1,61 17-312,52-3 189,1-4-1,188-8 1,-166-5 180,1799-34 11,971-27 123,-1451 65-184,1530-4 1441,-2017-43-1529,-956 44-44,-3 0-198,-1 0-1,0-1 0,1 0 0,-1 0 0,11-5 1,-21 7 215,-1-1 1,1 1 0,0 0-1,-1 0 1,1-1 0,0 1 0,-1-1-1,1 1 1,0-1 0,-1 1-1,1-1 1,-1 1 0,1-1-1,-1 1 1,1-1 0,-1 1 0,0-1-1,1 0 1,-1 1 0,0-1-1,1-1 1,-4-12-4629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045"/>
    </inkml:context>
    <inkml:brush xml:id="br0">
      <inkml:brushProperty name="width" value="0.025" units="cm"/>
      <inkml:brushProperty name="height" value="0.025" units="cm"/>
    </inkml:brush>
  </inkml:definitions>
  <inkml:trace contextRef="#ctx0" brushRef="#br0">101 1 19571,'0'0'6603,"-4"9"-5936,-15 31-165,18-39-496,1-1 0,-1 1 0,1 0 1,-1 0-1,1 0 0,0 0 0,0 0 0,-1 1 0,1-1 0,0 0 0,0 0 0,0 0 0,0 0 0,0 0 1,0 0-1,0 0 0,1 0 0,-1 0 0,0 0 0,0 0 0,1 0 0,-1 0 0,1 0 0,-1 0 0,1 0 0,-1 0 1,1 0-1,0-1 0,-1 1 0,1 0 0,0 0 0,0-1 0,0 1 0,-1 0 0,1-1 0,0 1 0,0-1 1,0 1-1,0-1 0,0 1 0,2 0 0,42 4 73,-39-5-45,10 1 20,0-1-34,-1 0 1,0 2-1,1 0 1,15 4-1,-29-6-20,1 1 0,-1 0-1,1 0 1,-1-1-1,1 2 1,-1-1-1,1 0 1,-1 0 0,0 1-1,0-1 1,1 1-1,-1 0 1,0 0-1,-1-1 1,1 1 0,0 1-1,0-1 1,-1 0-1,0 0 1,1 1 0,-1-1-1,0 0 1,0 1-1,0-1 1,0 1-1,-1 0 1,1-1 0,-1 1-1,1 5 1,-2-1 120,0 1 0,-1 0 0,0-1 0,-1 1 1,1-1-1,-1 1 0,-1-1 0,1 0 1,-1 0-1,0-1 0,-1 1 0,0-1 0,0 0 1,0 0-1,-1-1 0,0 1 0,0-1 0,0-1 1,-8 6-1,4-3-92,1-1 0,-1 0 0,-1 0 1,1-1-1,-1-1 0,0 0 0,0 0 0,0-1 1,0 0-1,0-1 0,-1-1 0,-19 1 0,29-2-193,0 0-1,0 0 0,0-1 1,0 1-1,0-1 0,0 1 1,0-1-1,0 0 0,1 0 1,-1 0-1,0 0 0,0 0 1,1 0-1,-1-1 0,1 1 1,-1 0-1,1-1 0,0 1 0,-1-1 1,1 0-1,0 1 0,-1-3 1,-1-2-1045,1 0-1,0 0 1,0 0 0,0 0 0,-1-13-1,-1-31-8830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389"/>
    </inkml:context>
    <inkml:brush xml:id="br0">
      <inkml:brushProperty name="width" value="0.025" units="cm"/>
      <inkml:brushProperty name="height" value="0.025" units="cm"/>
    </inkml:brush>
  </inkml:definitions>
  <inkml:trace contextRef="#ctx0" brushRef="#br0">1 9 19122,'0'0'5637,"52"0"-3779,-22 1-1441,6 1-353,5-2-481,5 0-2017,3-2-3396,-3-7-5092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5.745"/>
    </inkml:context>
    <inkml:brush xml:id="br0">
      <inkml:brushProperty name="width" value="0.025" units="cm"/>
      <inkml:brushProperty name="height" value="0.025" units="cm"/>
    </inkml:brush>
  </inkml:definitions>
  <inkml:trace contextRef="#ctx0" brushRef="#br0">188 1 5830,'0'0'12555,"-49"54"-10601,24-21 609,-2 4-1314,4 3-577,2 0-447,5-3-129,5-3-705,2-7-1184,6-6 63,0-8-801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0:26.099"/>
    </inkml:context>
    <inkml:brush xml:id="br0">
      <inkml:brushProperty name="width" value="0.025" units="cm"/>
      <inkml:brushProperty name="height" value="0.025" units="cm"/>
    </inkml:brush>
  </inkml:definitions>
  <inkml:trace contextRef="#ctx0" brushRef="#br0">119 41 11691,'-9'1'5547,"4"0"-5266,0 0 0,-1 1 0,1-1 0,0 1 0,0 0 1,0 1-1,0-1 0,0 1 0,0 0 0,1 0 0,0 1 1,-1-1-1,1 1 0,0 0 0,1 0 0,-1 0 0,1 1 0,0-1 1,0 1-1,0-1 0,0 1 0,1 0 0,0 1 0,0-1 1,0 0-1,1 0 0,0 1 0,0-1 0,-1 9 0,2-12-271,1-1-1,-1 1 1,0 0-1,0 0 0,1-1 1,-1 1-1,1 0 1,0-1-1,-1 1 0,1 0 1,0-1-1,0 1 1,0-1-1,0 0 1,0 1-1,0-1 0,1 0 1,-1 1-1,0-1 1,1 0-1,-1 0 0,1 0 1,-1 0-1,1 0 1,-1-1-1,1 1 1,0 0-1,-1-1 0,1 1 1,0-1-1,-1 0 1,1 1-1,0-1 0,0 0 1,0 0-1,-1 0 1,1 0-1,0-1 1,0 1-1,1-1 0,5 1 16,0-1 1,1-1-1,-1 1 0,0-1 0,0-1 0,-1 1 0,14-8 1,-11 4-14,0 0 1,0-1 0,-1 0 0,0-1 0,-1 0 0,10-12 0,-15 17-6,-1 0-1,1 0 1,-1 0 0,0 0-1,0 0 1,0-1 0,0 1-1,-1-1 1,0 0 0,1 1-1,-1-1 1,-1 0 0,1 0 0,0 1-1,-1-1 1,0 0 0,0 0-1,0 0 1,0 0 0,-1 1-1,1-1 1,-1 0 0,-1-4-1,0 6-3,1 0 0,0 0 0,-1 1 0,0-1 0,1 0-1,-1 0 1,0 1 0,0-1 0,0 1 0,0 0 0,0-1-1,0 1 1,0 0 0,-1 0 0,1 0 0,0 1-1,-1-1 1,1 0 0,0 1 0,-1 0 0,1-1 0,-1 1-1,1 0 1,0 0 0,-1 1 0,-3 0 0,0-1-6,0 1 0,0 0 0,0 0 0,0 0 1,0 1-1,0 0 0,1 1 0,-1-1 0,-9 6 0,6 0 9,0 0-1,0 0 0,1 1 0,0 0 0,0 1 0,1 0 1,-12 21-1,15-23-494,1 0 1,0 0-1,0 0 1,0 0-1,-1 11 1,3-13-492,1-1 1,0 0-1,0 0 1,0 0 0,0 0-1,1 0 1,-1 1-1,1-1 1,3 7-1,10 11-10268</inkml:trace>
  <inkml:trace contextRef="#ctx0" brushRef="#br0" timeOffset="1">495 432 17713,'0'0'2114,"-3"10"475,0 0-1950,-1-1-99,1 0 0,0 0 1,0 0-1,1 0 0,1 1 1,0-1-1,0 0 0,0 1 0,1-1 1,2 13-1,-1-21-527,-1 0 0,1 0 1,0 0-1,0 0 0,-1 0 0,1-1 0,0 1 0,0 0 1,0-1-1,0 1 0,0-1 0,0 1 0,0-1 1,1 1-1,-1-1 0,0 0 0,0 0 0,0 1 0,0-1 1,0 0-1,0 0 0,1 0 0,-1 0 0,0 0 0,0 0 1,0-1-1,0 1 0,0 0 0,1-1 0,-1 1 0,2-1 1,34-17 669,-29 13-544,-1-2 0,0 1 0,-1-1 0,1 0 1,-1 0-1,-1-1 0,1 0 0,-1 0 0,-1 0 0,1 0 0,-1-1 0,-1 0 0,0 1 0,0-2 0,0 1 0,-2 0 1,1 0-1,0-19 0,-2 26-138,0 0 0,0 0-1,0 0 1,-1 0 0,1 0 0,-1 0 0,0 0 0,1 1 0,-1-1 0,0 0 0,0 0 0,0 1 0,0-1 0,0 0 0,0 1-1,-1-1 1,1 1 0,0 0 0,-1-1 0,0 1 0,1 0 0,-4-2 0,1 1-1,0 1 1,0-1-1,0 1 1,0 0-1,-1 0 1,1 1-1,0-1 1,0 1-1,-1 0 1,-5 0-1,2 1 0,-1 0-1,1 1 1,0-1-1,0 1 1,0 1-1,0 0 1,0 0-1,0 0 1,1 1-1,-13 8 1,15-7-553,0-1-1,1 1 1,0 0-1,0 0 1,-6 9 0,8-11-279,1 1 0,-1 0 0,1-1 1,-1 1-1,1 0 0,0 0 0,1 0 1,-1-1-1,0 9 0,1-4-11361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29.462"/>
    </inkml:context>
    <inkml:brush xml:id="br0">
      <inkml:brushProperty name="width" value="0.025" units="cm"/>
      <inkml:brushProperty name="height" value="0.025" units="cm"/>
    </inkml:brush>
  </inkml:definitions>
  <inkml:trace contextRef="#ctx0" brushRef="#br0">21 75 6406,'-2'0'165,"1"-1"0,0 1 0,0-1 0,0 1 0,0-1 0,0 0 0,0 0-1,0 0 1,0 0 0,0 1 0,0-1 0,0 0 0,0 0 0,0-1 0,1 1 0,-1 0 0,0 0 0,1 0 0,-1 0-1,1-1 1,0 1 0,-1 0 0,1-2 0,0 2-115,1 0 0,-1 0 0,1 0 0,0 0 0,-1 0 0,1 1 0,0-1 0,0 0 0,0 0 0,0 1 0,-1-1 0,1 0 0,0 1 1,0-1-1,0 1 0,0-1 0,1 1 0,-1 0 0,0-1 0,2 1 0,12-4-56,1 1 1,28-1-1,-36 4 491,745-26 5520,3 44-5670,-157-3 9,1698 34 2820,-936-17-2954,636 34 994,-205-4-631,-13 40 2193,-1722-96-2780,-8-2-11,1 2 0,-1 2 0,-1 2 0,80 27 0,-125-35-146,1-1-1,-1 1 1,0 0-1,0-1 1,0 2 0,0-1-1,0 0 1,0 0 0,4 6-1,9 17-5513,-7-18-166,7-6-4457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3:51.421"/>
    </inkml:context>
    <inkml:brush xml:id="br0">
      <inkml:brushProperty name="width" value="0.025" units="cm"/>
      <inkml:brushProperty name="height" value="0.025" units="cm"/>
    </inkml:brush>
  </inkml:definitions>
  <inkml:trace contextRef="#ctx0" brushRef="#br0">4674 214 13805,'-342'-78'3125,"-467"-34"-1862,-517 88-168,653 90-558,516-38 38,2 6 1,-188 66-1,270-73-475,0 2 0,2 4 1,2 2-1,1 4 0,2 3 0,-100 81 0,137-96-65,1 0-1,1 2 1,2 1-1,1 1 1,2 1-1,-26 48 1,34-52 15,2 1 0,1 0 0,1 0 0,1 1 0,2 1 0,1-1 0,1 1 0,-1 58 0,6-66-47,2 0 0,0 0-1,1 0 1,1-1-1,2 1 1,0-1 0,1 0-1,1-1 1,11 21-1,-4-15-6,1-1-1,0-1 0,2 0 0,1-2 0,1 0 0,27 24 0,1-7 5,2-2 1,1-3-1,2-1 1,1-3-1,2-2 1,67 24-1,19-1 46,2-7 0,2-6 1,277 37-1,460-23 105,-441-57 280,-1-19 0,475-87-1,-326-7-184,-18-54-65,-509 147-178,0-2-1,-2-3 1,-1-3-1,59-41 0,-96 56 1,-2 0-1,0-1 1,-1-1-1,-2-1 1,24-31-1,-32 36 0,0 0 1,-1-1-1,-1 0 0,0 0 0,-2-1 0,1 0 0,-2 0 0,0-1 0,2-19 0,-5 17 101,0-1 0,-1 0 0,-1 0-1,-2 1 1,0-1 0,0 1 0,-2-1 0,-1 1-1,0 0 1,-11-23 0,5 17 164,-2 0 1,-1 1 0,-1 1-1,-1 0 1,-1 2 0,-35-37-1,7 17 73,-1 2-1,-2 2 1,-2 3 0,-2 2-1,0 1 1,-78-32-1,5 13-173,-1 5 0,-3 6 0,-1 6 0,-191-26-1,-111 12-855,1 20-3778,291 20 1788,-32-3-4046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2.635"/>
    </inkml:context>
    <inkml:brush xml:id="br0">
      <inkml:brushProperty name="width" value="0.025" units="cm"/>
      <inkml:brushProperty name="height" value="0.025" units="cm"/>
    </inkml:brush>
  </inkml:definitions>
  <inkml:trace contextRef="#ctx0" brushRef="#br0">0 64 18257,'0'0'7335,"40"-64"-14542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121"/>
    </inkml:context>
    <inkml:brush xml:id="br0">
      <inkml:brushProperty name="width" value="0.025" units="cm"/>
      <inkml:brushProperty name="height" value="0.025" units="cm"/>
    </inkml:brush>
  </inkml:definitions>
  <inkml:trace contextRef="#ctx0" brushRef="#br0">0 7 96,'1'0'17,"-1"-1"-1,0 1 1,0 0 0,0-1-1,0 1 1,0 0-1,1-1 1,-1 1 0,0 0-1,0-1 1,1 1 0,-1 0-1,0 0 1,0 0 0,1-1-1,-1 1 1,0 0-1,1 0 1,-1 0 0,0-1-1,0 1 1,1 0 0,-1 0-1,1 0 1,-1 0-1,0 0 1,1 0 0,-1 0-1,0 0 1,1 0 0,-1 0-1,0 0 1,1 0-1,-1 0 1,0 0 0,1 0-1,-1 0 1,0 0 0,1 1-1,-1-1 1,0 0-1,1 0 1,-1 0 0,0 1-1,0-1 1,1 0 0,-1 0-1,0 0 1,0 1-1,1-1 1,-1 0 0,0 1-1,0-1 1,0 0 0,1 1-1,-1-1 1,0 0 0,0 1-1,0-1 1,0 1-1,2 3-581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3.477"/>
    </inkml:context>
    <inkml:brush xml:id="br0">
      <inkml:brushProperty name="width" value="0.025" units="cm"/>
      <inkml:brushProperty name="height" value="0.025" units="cm"/>
    </inkml:brush>
  </inkml:definitions>
  <inkml:trace contextRef="#ctx0" brushRef="#br0">0 1 769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4.025"/>
    </inkml:context>
    <inkml:brush xml:id="br0">
      <inkml:brushProperty name="width" value="0.025" units="cm"/>
      <inkml:brushProperty name="height" value="0.025" units="cm"/>
    </inkml:brush>
  </inkml:definitions>
  <inkml:trace contextRef="#ctx0" brushRef="#br0">0 1 769,'32'45'240,"-32"-43"-101,1 0 0,0 0 0,-1 0 0,1 0 0,-1 0-1,0 0 1,1 0 0,-1 0 0,0 0 0,0 1 0,-1-1 0,1 0 0,-1 4 0,-1 4-136,2-9 152,13 5-123,-19 55-1137,6-56 59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7.434"/>
    </inkml:context>
    <inkml:brush xml:id="br0">
      <inkml:brushProperty name="width" value="0.025" units="cm"/>
      <inkml:brushProperty name="height" value="0.025" units="cm"/>
    </inkml:brush>
  </inkml:definitions>
  <inkml:trace contextRef="#ctx0" brushRef="#br0">13 0 1537,'-1'7'418,"0"-4"-383,1-1-1,-1 0 1,1 1-1,0-1 1,-1 1 0,1-1-1,0 0 1,1 1-1,-1-1 1,0 1 0,2 3-1,-1-6-21,0 1-1,-1 0 0,1-1 1,0 1-1,0 0 0,0 0 1,0 0-1,-1 0 0,1 0 1,0 0-1,-1 0 0,1 0 1,-1 0-1,1 0 0,-1 0 1,0 0-1,1 1 0,-1-1 1,0 0-1,0 0 0,0 0 1,0 0-1,0 1 0,0-1 1,0 0-1,0 0 0,0 0 1,-1 2-1,1-3 47,-16-12 709,15 12-736,0 1-26,1-1 0,-1 1-1,1-1 1,0 1 0,-1 0-1,1-1 1,-1 1 0,1-1-1,0 1 1,0 0 0,-1-1-1,1 1 1,0 0-1,0 0 1,0-1 0,0 1-1,-1 0 1,1-1 0,0 1-1,0 0 1,1 0 0,-1-1-1,0 1 1,0 0 0,0-1-1,0 1 1,1 0 0,-1-1-1,1 2 1,4 18-5,-3-15-2195,-2-4 630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8.216"/>
    </inkml:context>
    <inkml:brush xml:id="br0">
      <inkml:brushProperty name="width" value="0.025" units="cm"/>
      <inkml:brushProperty name="height" value="0.025" units="cm"/>
    </inkml:brush>
  </inkml:definitions>
  <inkml:trace contextRef="#ctx0" brushRef="#br0">74 1 1153,'-3'0'696,"0"1"0,-1 0 0,1 0 0,0 0 0,0 0 0,-1 1 0,-4 3 0,0 11-673,1 1 0,0 0 0,2 0 0,0 1-1,1 0 1,-3 29 0,7-47-39,0 0 32,0 1-5,0 0 16,12 37-2061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13.975"/>
    </inkml:context>
    <inkml:brush xml:id="br0">
      <inkml:brushProperty name="width" value="0.025" units="cm"/>
      <inkml:brushProperty name="height" value="0.025" units="cm"/>
    </inkml:brush>
  </inkml:definitions>
  <inkml:trace contextRef="#ctx0" brushRef="#br0">1319 200 9289,'-7'-9'256,"-3"-6"147,0 1 0,-1-1-1,-1 2 1,-1 0 0,0 0 0,0 2-1,-1-1 1,0 2 0,-1 0 0,-1 0 0,1 1-1,-2 1 1,1 1 0,-1 1 0,0 0 0,0 1-1,0 0 1,-1 2 0,-19-2 0,6 5-179,0 1 0,1 2 1,-1 1-1,0 1 0,1 2 0,0 1 1,1 1-1,0 2 0,0 1 1,1 1-1,1 1 0,0 2 0,-25 19 1,-2 4 114,1 3-1,3 2 1,2 2 0,2 3 0,-42 55 0,58-64-266,1 1 1,2 1 0,2 2 0,2 0 0,-31 87 0,45-104-63,1 0-1,1 0 1,2 1 0,1 0-1,1 0 1,1 0 0,2 1-1,1-1 1,1 0-1,1 0 1,13 51 0,-10-62-15,0 0 0,1-1 0,0 0-1,1 0 1,1-1 0,1 0 0,0 0 0,1-1 0,0 0 0,1-1 0,1-1 0,0 0 0,1-1 0,0 0 0,0-1 0,1 0-1,1-1 1,-1-1 0,24 8 0,-8-5 10,1-1 0,0-2 0,0-1 0,1-1 0,0-2 0,0-2 0,0-1 0,0-1 0,53-8 0,-19-4 211,-1-3-1,-1-3 1,-1-3-1,-1-3 1,-1-2-1,-1-3 1,-1-3-1,-2-2 0,-1-3 1,90-76-1,-119 87-13,0-1 0,-2-1 0,-1-1-1,-1-1 1,-1-1 0,-2-1 0,-1-1 0,16-39-1,-26 48-100,-1 0-1,-1 0 1,-1-1-1,-1 0 1,-1 0-1,-2 0 1,0-1-1,-2 1 1,0-1-1,-2 1 1,-1-1-1,-1 1 1,-7-28-1,4 34-86,0 0 1,-1 1-1,-1-1 0,-1 1 0,-1 1 1,0 0-1,-1 0 0,-1 1 0,0 1 1,-1 0-1,-1 1 0,0 0 0,-1 1 1,-1 0-1,0 2 0,0-1 0,-19-8 1,4 4-366,0 2 1,-2 1 0,1 1 0,-1 2 0,-1 1 0,1 1 0,-2 2 0,-66-2 0,10 7-2676,34 5-2005,5 3-6176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475"/>
    </inkml:context>
    <inkml:brush xml:id="br0">
      <inkml:brushProperty name="width" value="0.025" units="cm"/>
      <inkml:brushProperty name="height" value="0.025" units="cm"/>
    </inkml:brush>
  </inkml:definitions>
  <inkml:trace contextRef="#ctx0" brushRef="#br0">76 1 19603,'0'0'3080,"-3"9"-1692,-16 45 1091,-19 91 1,32-112-2617,2 0 0,-1 45 0,5-78 74,0 0-1,0 0 1,0 1-1,0-1 1,0 0-1,0 0 1,0 0-1,0 0 1,0 1-1,0-1 1,0 0-1,0 0 1,0 0-1,0 1 1,1-1 0,-1 0-1,0 0 1,0 0-1,0 0 1,0 0-1,0 1 1,0-1-1,1 0 1,-1 0-1,0 0 1,0 0-1,0 0 1,0 0-1,1 0 1,-1 0-1,0 1 1,0-1-1,0 0 1,0 0 0,1 0-1,-1 0 1,0 0-1,0 0 1,0 0-1,1 0 1,-1 0-1,0 0 1,0 0-1,0 0 1,1 0-1,-1-1 1,0 1-1,0 0 1,0 0-1,0 0 1,1 0-1,-1 0 1,0 0 0,0 0-1,0 0 1,0-1-1,0 1 1,1 0-1,-1 0 1,0 0-1,11-11-2347,20-47-7332,-12 15 737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2.833"/>
    </inkml:context>
    <inkml:brush xml:id="br0">
      <inkml:brushProperty name="width" value="0.025" units="cm"/>
      <inkml:brushProperty name="height" value="0.025" units="cm"/>
    </inkml:brush>
  </inkml:definitions>
  <inkml:trace contextRef="#ctx0" brushRef="#br0">113 1 15695,'0'0'5402,"-4"8"-2909,-9 17-1059,5-14-866,2 1 1,-1 0 0,2 0 0,-1 1 0,2-1 0,0 1 0,-4 20 0,9-32-566,-1 0 0,1 0 0,0 0 0,-1-1 0,1 1 0,0 0 0,0-1 0,0 1 0,0-1 0,-1 1 0,1-1 0,0 1 0,0-1 1,0 1-1,0-1 0,0 0 0,0 0 0,0 0 0,0 1 0,0-1 0,0 0 0,1 0 0,-1 0 0,0 0 0,0-1 0,0 1 0,0 0 0,1-1 0,35-3-43,-31 3-21,5-2-132,0 0-1,0 1 0,1 1 1,-1 0-1,1 1 0,14 1 1,-24-1 160,1 1 1,-1 0-1,1-1 1,-1 1-1,1 0 1,-1 0-1,0 1 1,1-1 0,-1 0-1,0 1 1,0 0-1,0-1 1,0 1-1,0 0 1,-1 0-1,1 0 1,0 0-1,-1 0 1,1 0-1,-1 1 1,0-1 0,0 0-1,0 1 1,0-1-1,0 1 1,-1-1-1,1 1 1,-1-1-1,1 1 1,-1-1-1,0 1 1,0 0-1,0 2 1,-1 3 110,0-1 0,0 0 0,0 0-1,-1 0 1,1 0 0,-2 0 0,1-1 0,-1 1 0,0-1-1,-1 1 1,1-1 0,-1 0 0,0 0 0,-1-1 0,1 1-1,-1-1 1,-8 7 0,1-1 340,-1-1-1,0 0 1,0-1-1,-1-1 1,0 0 0,-27 10-1,38-17-369,0 1 1,0-1-1,0 0 0,0-1 0,0 1 1,0 0-1,0-1 0,-1 0 1,1 0-1,0 0 0,0 0 0,0 0 1,-6-2-1,7 1-128,1 1 1,-1-1-1,0 0 0,1 0 0,-1 0 1,1 0-1,0 0 0,-1-1 1,1 1-1,0 0 0,0-1 1,0 1-1,-1 0 0,2-1 0,-1 1 1,0-1-1,0 0 0,0-1 1,-2-8-1059,1 0 1,0 0 0,1 1 0,0-1 0,1 0-1,1-16 1,0 0-2113,-1-26-4085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173"/>
    </inkml:context>
    <inkml:brush xml:id="br0">
      <inkml:brushProperty name="width" value="0.025" units="cm"/>
      <inkml:brushProperty name="height" value="0.025" units="cm"/>
    </inkml:brush>
  </inkml:definitions>
  <inkml:trace contextRef="#ctx0" brushRef="#br0">0 17 11050,'0'0'8392,"50"-12"-5541,-28 9-1217,0 2-609,3 1-321,-2 0-576,2 0-256,-1 0-1473,0 0-1634,-4 0-2787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502"/>
    </inkml:context>
    <inkml:brush xml:id="br0">
      <inkml:brushProperty name="width" value="0.025" units="cm"/>
      <inkml:brushProperty name="height" value="0.025" units="cm"/>
    </inkml:brush>
  </inkml:definitions>
  <inkml:trace contextRef="#ctx0" brushRef="#br0">227 1 7271,'0'0'13869,"-34"58"-11755,13-31-1121,1 5-513,-4 4 97,-2 2-193,-1 2-256,4-1 1,3-3 223,4-5-192,7-8-96,3-6-64,6-9-705,0-5-992,7-3-1634,4-11-1698,4-11-3587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553"/>
    </inkml:context>
    <inkml:brush xml:id="br0">
      <inkml:brushProperty name="width" value="0.025" units="cm"/>
      <inkml:brushProperty name="height" value="0.025" units="cm"/>
    </inkml:brush>
  </inkml:definitions>
  <inkml:trace contextRef="#ctx0" brushRef="#br0">167 64 7976,'0'0'7409,"5"-9"-4371,17-27-273,-22 35-2695,0 1-1,0-1 1,0 1-1,1-1 1,-1 1 0,0-1-1,0 1 1,0-1-1,0 1 1,0-1-1,0 1 1,0-1 0,0 1-1,0-1 1,0 1-1,0-1 1,0 1 0,0-1-1,0 1 1,0 0-1,0-1 1,-1 1-1,1-1 1,0 1 0,0-1-1,-1 1 1,1-1-1,0 1 1,-1 0 0,1-1-1,0 1 1,-1 0-1,1-1 1,0 1-1,-1 0 1,1 0 0,-1-1-1,1 1 1,-1 0-1,1 0 1,-1-1-1,1 1 1,0 0 0,-1 0-1,1 0 1,-1 0-1,1 0 1,-1 0 0,1 0-1,-1 0 1,1 0-1,-1 0 1,1 0-1,-1 0 1,1 0 0,-1 1-1,1-1 1,-1 0-1,1 0 1,-1 1 0,-30 4-263,20 1 241,0 0 1,0 0-1,1 1 1,0 0-1,0 1 0,-8 8 1,14-12-11,-1 0 1,1 0 0,1 0-1,-1 1 1,0-1 0,1 1-1,0 0 1,0 0-1,1 0 1,-1 0 0,1 0-1,0 1 1,0-1-1,-1 12 1,3-16-49,1 1-1,-1-1 1,1 1 0,0-1-1,0 1 1,-1-1 0,1 0 0,0 0-1,0 1 1,0-1 0,0 0-1,0 0 1,1 0 0,-1 0-1,0 0 1,0 0 0,1 0-1,-1 0 1,0-1 0,1 1-1,-1-1 1,1 1 0,-1-1-1,3 1 1,47 13-274,-34-10 201,-8-2 34,-1 1-1,0 0 0,0 1 0,-1-1 0,1 1 0,-1 1 0,0 0 0,0 0 0,11 10 0,-16-14 70,-1 1 1,1 0 0,-1 0-1,0 0 1,1 0 0,-1 0-1,0 0 1,0 0-1,0 0 1,0 1 0,-1-1-1,1 0 1,-1 1 0,1-1-1,-1 0 1,0 1 0,0-1-1,0 0 1,0 1-1,0-1 1,0 0 0,-1 1-1,1-1 1,-1 0 0,0 1-1,0-1 1,1 0 0,-1 0-1,-1 0 1,1 0-1,0 0 1,0 0 0,-1 0-1,1 0 1,-1 0 0,0-1-1,0 1 1,1 0 0,-5 1-1,-1 4 198,0-1 1,-1-1-1,1 1 0,-1-1 1,-1-1-1,1 1 0,-1-1 0,0-1 1,0 0-1,0 0 0,0-1 1,0 0-1,-1 0 0,1-1 0,-1 0 1,1-1-1,-18-1 0,26 1-318,0 0-1,1 0 0,-1-1 1,0 1-1,0 0 0,0 0 1,0-1-1,1 1 0,-1 0 1,0-1-1,0 1 1,0-1-1,1 1 0,-1-1 1,0 1-1,1-1 0,-1 1 1,1-1-1,-1 0 0,0 0 1,1 1-1,0-1 1,-1 0-1,1 0 0,-1 1 1,1-1-1,0 0 0,-1 0 1,1 0-1,0 0 0,0 1 1,0-1-1,0 0 1,0 0-1,0 0 0,0 0 1,0 0-1,0 0 0,0 1 1,0-1-1,1 0 0,-1 0 1,0 0-1,1 0 1,-1 1-1,0-1 0,1 0 1,-1 0-1,2-1 0,0-1-759,1-1 0,-1 0-1,1 1 1,0 0 0,0 0-1,0 0 1,0 0 0,7-4-1,19-8-5566,5 4-2045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3.879"/>
    </inkml:context>
    <inkml:brush xml:id="br0">
      <inkml:brushProperty name="width" value="0.025" units="cm"/>
      <inkml:brushProperty name="height" value="0.025" units="cm"/>
    </inkml:brush>
  </inkml:definitions>
  <inkml:trace contextRef="#ctx0" brushRef="#br0">216 70 11243,'0'0'3320,"-12"-5"-384,-42-17-539,51 22-2222,-1-1 0,1 0-1,-1 1 1,1-1 0,-1 1 0,1 0 0,-1 0-1,1 1 1,-1-1 0,1 1 0,-1-1-1,1 1 1,0 0 0,-1 0 0,1 1-1,0-1 1,0 1 0,0 0 0,0-1-1,0 1 1,0 1 0,0-1 0,1 0 0,-1 1-1,1-1 1,0 1 0,-1 0 0,-1 3-1,-4 6 123,1 0 0,0 0 0,1 0 0,0 1-1,-4 15 1,7-20-136,0 1 0,1-1 0,0 1-1,1-1 1,0 1 0,0-1 0,1 1-1,0 12 1,1-19-144,0-1-1,0 1 1,-1-1-1,1 1 1,0-1 0,0 0-1,0 0 1,1 1-1,-1-1 1,0 0-1,0 0 1,1 0 0,-1 0-1,0 0 1,1-1-1,-1 1 1,1 0 0,-1-1-1,1 1 1,0-1-1,-1 1 1,1-1 0,-1 0-1,1 1 1,0-1-1,-1 0 1,1 0-1,0 0 1,-1-1 0,1 1-1,-1 0 1,4-1-1,4 0 32,1-1-1,-1 0 1,1 0-1,12-5 1,-6 0-35,-1-1 0,0 0 0,-1-1 0,0 0 0,0-1 0,23-24 0,-33 30-14,1 0 0,-1-1 0,0 1 0,0-1 0,0 0 0,-1 0 1,0-1-1,0 1 0,0-1 0,-1 1 0,0-1 0,0 0 0,0 0 0,-1 0 0,0 0 0,0 0 0,0 0 0,-1 0 0,0-1 0,0 1 0,0 0 0,-2-8 0,1 11-4,0 1-1,0-1 1,0 1-1,-1-1 1,1 1 0,-1 0-1,1 0 1,-1-1-1,0 1 1,0 0-1,0 0 1,0 1 0,0-1-1,0 0 1,0 1-1,-1-1 1,1 1-1,0 0 1,-1 0 0,1 0-1,-1 0 1,0 0-1,1 0 1,-1 1-1,0-1 1,1 1 0,-1 0-1,0 0 1,0 0-1,1 0 1,-1 0-1,-3 1 1,0 0-41,-1 0-1,0 0 1,0 1-1,1 0 1,-1 0-1,1 1 1,0-1-1,0 1 1,0 1-1,0-1 1,-9 9-1,4-2-125,1 1-1,0 0 1,1 1-1,0 0 1,1 0-1,-9 19 0,13-22-407,0 1 0,1-1 0,0 1 0,-3 13 0,5-17-486,1 0-1,-1 0 0,1 1 1,0-1-1,0 0 0,1 0 1,2 11-1,10 9-9284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14.206"/>
    </inkml:context>
    <inkml:brush xml:id="br0">
      <inkml:brushProperty name="width" value="0.025" units="cm"/>
      <inkml:brushProperty name="height" value="0.025" units="cm"/>
    </inkml:brush>
  </inkml:definitions>
  <inkml:trace contextRef="#ctx0" brushRef="#br0">128 53 20884,'-10'2'1601,"-1"1"-956,0 0 0,0 0 0,1 1 0,-1 0 0,-14 8 0,23-10-579,-1-1 0,1 1 0,-1 0 0,1 0 0,-1 0 0,1 0 0,0 0 0,0 0 0,0 0 0,0 1 0,0-1 0,1 1 0,-1 0 0,1-1 0,-1 1 0,1 0 0,0 0 1,0 0-1,1 0 0,-1 0 0,0 0 0,1 0 0,0 0 0,0 0 0,0 0 0,0 0 0,0 0 0,0 0 0,2 5 0,-1-6-60,0 0 0,1-1 0,-1 1 0,0 0 0,1 0 0,-1-1 0,1 1 0,-1-1 0,1 1 0,0-1 0,0 0 0,0 0 0,0 0 0,0 0 0,0 0 0,0 0 0,0 0 0,0-1 0,0 1 0,0-1 0,0 1 0,1-1 0,-1 0 0,0 0 0,0 0 0,0 0 0,1 0 0,-1-1 0,0 1 0,3-1 0,4 0 34,-1-1 0,1 0 0,-1 0-1,1 0 1,-1-1 0,12-6 0,-12 4 80,0 0 0,0-1 0,0 0 0,-1-1 0,0 1 0,12-15 0,-17 18-14,0-1 1,0 1-1,0 0 0,0-1 0,0 1 0,0-1 0,-1 1 0,0-1 1,0 0-1,0 1 0,0-1 0,-1 0 0,1 0 0,-1 0 0,0 0 0,0 1 1,0-1-1,-1 0 0,0 0 0,0-4 0,0 6-102,-1-1 0,1 1 0,0 0 0,0 1 0,-1-1 0,1 0 0,-1 0 0,1 0 0,-1 1 0,0-1 0,0 1 0,0 0 0,0-1 0,0 1 0,0 0 0,0 0 0,0 0 0,0 0 0,-1 1 0,1-1 0,0 1 0,0-1-1,-1 1 1,1 0 0,0 0 0,-1 0 0,1 0 0,0 0 0,-1 0 0,1 1 0,-4 0 0,-1 0-249,0 1-1,0-1 1,0 1-1,0 1 1,0-1-1,1 1 1,0 0 0,-1 1-1,-6 5 1,-14 17-2972,11-7-2369,3 0-5353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604"/>
    </inkml:context>
    <inkml:brush xml:id="br0">
      <inkml:brushProperty name="width" value="0.025" units="cm"/>
      <inkml:brushProperty name="height" value="0.025" units="cm"/>
    </inkml:brush>
  </inkml:definitions>
  <inkml:trace contextRef="#ctx0" brushRef="#br0">1 284 17136,'0'0'1388,"0"-12"534,0 6-1644,0 1-105,0 0 1,0 1-1,0-1 0,0 0 1,1 1-1,-1-1 0,1 1 1,1-1-1,-1 1 0,1-1 1,-1 1-1,1 0 0,0 0 1,1 0-1,-1 0 0,1 0 1,0 0-1,5-5 0,14-10 695,1 1 0,0 1-1,2 1 1,30-15 0,-30 18-595,1 1 1,0 2 0,1 0 0,1 2 0,-1 1 0,1 1-1,45-3 1,-70 8-239,1 1 0,-1 0 0,0 0 0,1 0 0,-1 0-1,1 1 1,-1-1 0,0 1 0,1 0 0,-1 0 0,0 0-1,0 0 1,0 1 0,0-1 0,0 1 0,0 0 0,0 0 0,3 2-1,-4-1 15,0 0 0,0 1-1,-1-1 1,1 0 0,-1 1-1,1-1 1,-1 1 0,0-1-1,-1 1 1,1-1 0,-1 1-1,1 0 1,-1-1 0,0 1-1,0 0 1,-1 4 0,-1 4-9,0 0 1,-1-1 0,0 0-1,0 0 1,-2 0 0,1 0-1,-1 0 1,-1-1 0,1 0 0,-14 17-1,-9 8 98,-47 45 1,58-63-132,-46 43-7,31-31 0,-48 57 0,78-84 0,0 1 0,0-1 0,1 1 0,-1-1 0,0 1 0,1 0 0,0-1 0,-1 1 0,1 0 0,0 0 0,0 0 0,1 0 0,-1 0 0,1 0 0,-1 0 0,1 0 0,0 0 0,0 0 0,1 5 0,0-5 0,0-1 0,1 0 0,-1 0 0,0 0 0,1 0 0,0 0 0,-1 0 0,1 0 0,0 0 0,0-1 0,0 1 0,0-1 0,0 1 0,0-1 0,0 0 0,1 0 0,-1 0 0,0 0 0,1 0 0,-1-1 0,1 1 0,-1-1 0,3 1 0,32 4-763,-1-2 0,53-1 0,-47-2-1762,72 8-1,-102-6 1972,0 0-1,-1 1 1,1 1 0,0-1 0,-1 2-1,0 0 1,0 0 0,0 1 0,-1 0 0,13 11-1,-1 5-10223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26.977"/>
    </inkml:context>
    <inkml:brush xml:id="br0">
      <inkml:brushProperty name="width" value="0.025" units="cm"/>
      <inkml:brushProperty name="height" value="0.025" units="cm"/>
    </inkml:brush>
  </inkml:definitions>
  <inkml:trace contextRef="#ctx0" brushRef="#br0">0 52 18610,'0'0'10901,"9"2"-9743,-2-1-1141,0 0 0,0-1 0,1 1 0,-1-2 0,0 1 0,0-1 0,0 0 0,1-1 0,-1 0 0,12-5 0,-13 5-506,0-1 1,0 0-1,0 0 0,0-1 0,0 1 0,-1-1 1,0-1-1,7-6 0,-11 6 395,-9 7 608,-11 6 646,8 0-730,1-1 0,1 2 0,-1-1 0,1 1 0,1 1 0,-1 0 0,2 0 0,-1 0 0,2 1 0,-11 20 0,17-30-429,0-1-1,0 1 1,0-1 0,1 1-1,-1-1 1,0 1 0,0-1-1,0 1 1,0-1 0,1 1-1,-1-1 1,0 0-1,0 1 1,1-1 0,-1 1-1,0-1 1,1 0 0,-1 1-1,1-1 1,-1 0 0,0 0-1,1 1 1,-1-1 0,1 0-1,-1 0 1,1 1 0,-1-1-1,1 0 1,-1 0 0,0 0-1,1 0 1,-1 0 0,1 0-1,-1 0 1,1 0-1,-1 0 1,1 0 0,-1 0-1,1 0 1,-1 0 0,1 0-1,-1 0 1,1-1 0,-1 1-1,1 0 1,-1 0 0,1-1-1,0 1 1,28-11-1891,-4-11-6726,0-11-12140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37.429"/>
    </inkml:context>
    <inkml:brush xml:id="br0">
      <inkml:brushProperty name="width" value="0.025" units="cm"/>
      <inkml:brushProperty name="height" value="0.025" units="cm"/>
    </inkml:brush>
  </inkml:definitions>
  <inkml:trace contextRef="#ctx0" brushRef="#br0">1 4733 9097,'-1'2'2056,"8"-3"-711,20-8-175,36-16-622,86-44 577,87-47-82,266-190 166,-149 87-716,2639-1423 1152,-2406 1347-1668,840-408 961,41 95 223,-315 158-1059,-1029 394-67,-27 14 222,137-82 1,-231 122-212,35-25 477,-35 27-473,-1-1 0,0 0 0,0 0 0,0 0 0,0 0 0,0 0 0,0-1 0,0 1 0,0 0 0,0 0 0,0-1 0,-1 1 0,1 0 0,0-1 0,-1 1 1,0-1-1,1 1 0,-1 0 0,0-1 0,1 1 0,-1-1 0,0 1 0,0-1 0,0-1 0,-1 2-36,0 0 0,0 0 1,0 1-1,0-1 0,0 0 0,0 1 1,0-1-1,0 1 0,0 0 0,-1-1 0,1 1 1,0 0-1,0 0 0,0-1 0,0 1 1,-1 0-1,1 0 0,0 0 0,0 0 0,-2 1 1,-26 1-88,29-1 77,-12 1-291,1 1 1,0 0 0,0 1 0,1 1 0,-18 8 0,-32 13-7436,35-21-3088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46.296"/>
    </inkml:context>
    <inkml:brush xml:id="br0">
      <inkml:brushProperty name="width" value="0.025" units="cm"/>
      <inkml:brushProperty name="height" value="0.025" units="cm"/>
    </inkml:brush>
  </inkml:definitions>
  <inkml:trace contextRef="#ctx0" brushRef="#br0">10 52 9513,'0'0'4175,"-2"-9"-3807,-5-24 171,7 33-513,0-1-1,0 1 1,0 0-1,0-1 1,0 1-1,0-1 1,1 1-1,-1-1 1,0 1-1,0 0 1,1-1-1,-1 1 1,0-1-1,0 1 0,1 0 1,-1-1-1,0 1 1,1 0-1,-1 0 1,0-1-1,1 1 1,-1 0-1,1 0 1,-1-1-1,1 1 1,-1 0-1,0 0 1,1 0-1,-1 0 1,1 0-1,-1 0 1,1 0-1,-1 0 1,1 0-1,-1 0 1,1 0-1,-1 0 1,0 0-1,1 0 1,-1 0-1,1 0 1,-1 0-1,1 0 1,-1 1-1,0-1 1,1 0-1,0 1 1,22 7 934,181 127 2669,-58-33-3164,512 297-257,413 206 2194,-613-355-1990,1196 655 1249,-703-388-1566,-777-422-88,1082 600-19,-134-147 2043,-934-462-1014,-162-76-880,-17-7-97,0 1 1,-1-1 0,1 1-1,-1 1 1,0 0 0,10 8 0,-62-10-4664,-4-3-4608,20 0-970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8.846"/>
    </inkml:context>
    <inkml:brush xml:id="br0">
      <inkml:brushProperty name="width" value="0.025" units="cm"/>
      <inkml:brushProperty name="height" value="0.025" units="cm"/>
    </inkml:brush>
  </inkml:definitions>
  <inkml:trace contextRef="#ctx0" brushRef="#br0">1378 267 5701,'-13'-4'1250,"-12"-3"-1082,0 1 0,0 1 0,-1 2 0,0 0 0,0 2 1,0 1-1,-38 4 0,18 4-11,1 2 0,0 2 1,1 2-1,0 2 0,-76 39 0,46-14-57,1 4 1,-86 69-1,108-73 200,2 2 1,2 3 0,1 1 0,-60 84 0,84-100-103,1 2 0,1 1 0,2 1 0,2 0 1,1 1-1,1 1 0,3 0 0,0 0 0,-4 40 1,10-35-178,2 0 1,1 0-1,3 0 1,1 0-1,2 0 1,2 0-1,2-1 1,1 1-1,21 52 0,-21-71 12,1 0 0,2-1 0,0 0 0,1-1 0,1-1 0,1 0 0,24 25-1,-24-31 49,0-1-1,0-1 0,1 0 1,0-1-1,1-1 0,1-1 1,-1 0-1,1-1 0,1-1 1,22 6-1,-4-5 145,0-2 0,0-1 0,1-3 0,-1 0 0,1-3 0,0-1 0,-1-1 0,0-3 0,61-16 0,-15-2 102,0-5 1,-2-3 0,81-45 0,-100 44-232,-2-2 0,-1-3 1,-1-3-1,-3-2 1,-2-3-1,-1-2 1,-3-2-1,-2-2 0,46-67 1,-62 75 172,-3-2 0,-1-1 0,-3-1 0,-2-1 1,-2-1-1,-2-1 0,-3-1 0,-1 0 0,-3-1 0,-2 0 0,-3 0 0,0-80 1,-7 107-199,0 0 0,-1 0 0,-2 0 0,-1 0 0,-1 1 0,-1-1 0,-1 1 0,-1 1 0,-1 0 1,-1 0-1,-2 1 0,0 0 0,-1 1 0,-1 1 0,-1 0 0,-1 2 0,-1-1 0,-1 2 0,0 0 0,-2 2 1,-35-24-1,25 23-131,-1 1 1,-1 1-1,-1 2 1,0 1 0,0 2-1,-1 2 1,0 0-1,-56-3 1,50 8-465,-1 3 1,1 1-1,-1 2 0,1 1 0,0 3 1,1 1-1,-44 15 0,-139 68-7450,213-86 7241,-79 33-8561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311"/>
    </inkml:context>
    <inkml:brush xml:id="br0">
      <inkml:brushProperty name="width" value="0.025" units="cm"/>
      <inkml:brushProperty name="height" value="0.025" units="cm"/>
    </inkml:brush>
  </inkml:definitions>
  <inkml:trace contextRef="#ctx0" brushRef="#br0">75 87 8776,'3'-6'667,"-1"1"-1,1 0 0,1-1 0,-1 1 0,1 0 1,-1 0-1,1 1 0,1-1 0,5-4 0,-5 6-270,0-1 0,0 1 0,0 0 0,1 0-1,0 0 1,0 1 0,0-1 0,0 2 0,0-1 0,0 1-1,0 0 1,0 0 0,12 0 0,-17 1-363,-1 0 0,1 0 1,0 1-1,-1-1 0,1 0 0,0 0 1,-1 1-1,1-1 0,-1 0 0,1 1 1,0-1-1,-1 1 0,1-1 1,-1 1-1,1-1 0,-1 1 0,0-1 1,1 1-1,-1 0 0,0-1 0,1 1 1,-1-1-1,0 1 0,1 0 0,-1-1 1,0 1-1,0 0 0,0-1 1,0 1-1,0 0 0,0-1 0,0 1 1,0 0-1,0-1 0,0 1 0,0 0 1,0-1-1,0 1 0,-1 0 0,1-1 1,0 1-1,-1 0 0,1-1 0,0 1 1,-1 0-1,-16 35 1047,-3-14-614,-1 0-1,-1-2 0,-1 0 1,0-1-1,-51 29 0,72-47-450,1-1 0,0 1-1,0 0 1,0-1 0,0 1-1,0 0 1,0 0 0,0-1-1,0 1 1,0 0-1,1 0 1,-1 0 0,0 0-1,0 0 1,1 0 0,-1 1-1,1-1 1,-2 2 0,3-3-12,-1 1 1,0 0-1,0-1 0,0 1 1,1 0-1,-1-1 1,0 1-1,1-1 0,-1 1 1,0-1-1,1 1 1,-1 0-1,1-1 1,-1 0-1,1 1 0,-1-1 1,1 1-1,-1-1 1,1 0-1,0 1 1,-1-1-1,1 0 0,-1 1 1,2-1-1,55 12-29,-40-9 78,37 11-66,28 5-3968,-72-17 2486,1-1 1,-1 0 0,0-1 0,1 0 0,19-3 0,-6-6-2199,-3-7-1228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6.639"/>
    </inkml:context>
    <inkml:brush xml:id="br0">
      <inkml:brushProperty name="width" value="0.025" units="cm"/>
      <inkml:brushProperty name="height" value="0.025" units="cm"/>
    </inkml:brush>
  </inkml:definitions>
  <inkml:trace contextRef="#ctx0" brushRef="#br0">97 71 5029,'0'0'2600,"0"-10"437,0-24-796,0 7 4252,-12 53-4577,11-22-1908,0-1-1,0 1 0,0 0 1,1-1-1,0 1 1,-1 0-1,1 0 0,0-1 1,1 1-1,-1 0 0,1 0 1,-1-1-1,3 5 1,-2-6-18,0 0 0,1-1 1,-1 1-1,1-1 0,-1 1 0,1-1 1,0 0-1,0 0 0,-1 1 1,1-1-1,0 0 0,0-1 1,0 1-1,0 0 0,0-1 1,0 1-1,0-1 0,1 1 1,-1-1-1,0 0 0,0 0 0,0 0 1,0 0-1,3-1 0,11 1-320,-6-1 198,-1 1 0,1 0 0,-1 0-1,0 1 1,11 2 0,-18-2 141,-1-1-1,0 0 1,0 1-1,1-1 1,-1 1-1,0-1 1,0 1-1,0 0 1,1-1 0,-1 1-1,0 0 1,0 0-1,0 0 1,-1 0-1,1 0 1,0 0-1,0 0 1,0 0-1,-1 0 1,1 0 0,0 0-1,-1 1 1,1-1-1,-1 0 1,0 0-1,1 1 1,-1-1-1,0 0 1,0 1-1,0-1 1,0 0 0,0 1-1,0-1 1,0 0-1,0 1 1,0-1-1,-1 0 1,1 1-1,0-1 1,-1 0-1,1 0 1,-1 0-1,-1 3 1,-1 2 204,-1 0-1,-1 0 1,1 0 0,-1 0 0,0 0-1,0-1 1,0 0 0,-1 0 0,0-1-1,0 1 1,-7 3 0,-74 40 1149,84-47-1321,-4 3 35,3-2-76,0 1 1,0-1 0,0 0-1,0 0 1,0-1 0,0 1-1,-1-1 1,1 0 0,0 0-1,-1 0 1,1-1 0,-1 0-1,-7 0 1,11-4-612,0 0-1,-1 0 1,2-1-1,-1 1 1,1 0 0,-1-1-1,1 1 1,0 0-1,1-1 1,-1 1-1,2-7 1,-2 8 15,8-36-5212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012"/>
    </inkml:context>
    <inkml:brush xml:id="br0">
      <inkml:brushProperty name="width" value="0.025" units="cm"/>
      <inkml:brushProperty name="height" value="0.025" units="cm"/>
    </inkml:brush>
  </inkml:definitions>
  <inkml:trace contextRef="#ctx0" brushRef="#br0">0 0 10090,'0'0'9513,"62"40"-10026,-31-40-2722,0-1-3107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3.898"/>
    </inkml:context>
    <inkml:brush xml:id="br0">
      <inkml:brushProperty name="width" value="0.025" units="cm"/>
      <inkml:brushProperty name="height" value="0.025" units="cm"/>
    </inkml:brush>
  </inkml:definitions>
  <inkml:trace contextRef="#ctx0" brushRef="#br0">59 8 16912,'0'0'11040,"-8"2"-10432,5-1-566,1-1-27,0 1 0,0-1 0,0 1 0,-1-1 1,1 1-1,0 0 0,0-1 0,0 1 0,0 0 0,0 1 1,0-1-1,0 0 0,1 0 0,-1 1 0,0-1 0,1 1 1,-1 0-1,1-1 0,0 1 0,-1 0 0,1 0 0,0 0 0,0 0 1,0 0-1,0 0 0,0 0 0,1 0 0,-1 0 0,1 1 1,-1-1-1,1 0 0,0 0 0,0 0 0,0 1 0,0 1 1,1-3-15,0 1 0,0-1 0,0 0 0,0 0 0,0 0 0,1 0 0,-1 0 0,0 0 0,0 0 1,1 0-1,-1 0 0,1-1 0,-1 1 0,1 0 0,-1-1 0,1 1 0,-1-1 0,1 0 0,-1 0 0,1 1 1,-1-1-1,1 0 0,0 0 0,-1 0 0,1-1 0,-1 1 0,3-1 0,47-6-26,-42 2-25,-1 1-1,1-1 1,-1 0 0,0-1-1,0 0 1,-1 0 0,11-12 0,4-2-13,-23 48-310,-2-14 320,0-5 48,0 0 1,1 0 0,1 1 0,-1-1-1,2 1 1,-1 10 0,1-18-88,1-1 0,-1 0 0,0 1 0,0-1 0,1 0 0,-1 1 0,1-1 0,-1 0 0,1 1 0,0-1 0,0 0 0,-1 0 0,1 0 0,0 0 0,0 0 0,0 0 0,0 0 0,0 0 0,2 1 0,-1-1-215,1 0 1,-1 0 0,0 0-1,1-1 1,-1 1 0,1-1-1,-1 0 1,1 0 0,-1 0-1,1 0 1,-1 0 0,1 0-1,-1-1 1,5-1 0,-3 1-453,1 0 1,-1-1-1,0 0 1,0 0-1,0 0 1,0 0-1,-1-1 1,1 1-1,-1-1 1,1 0-1,3-5 1,17-20-8542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356"/>
    </inkml:context>
    <inkml:brush xml:id="br0">
      <inkml:brushProperty name="width" value="0.025" units="cm"/>
      <inkml:brushProperty name="height" value="0.025" units="cm"/>
    </inkml:brush>
  </inkml:definitions>
  <inkml:trace contextRef="#ctx0" brushRef="#br0">227 1 6983,'0'0'12844,"-11"2"-12124,0 1-508,1 0 0,-1 2 0,1-1 0,0 1 0,1 1 0,-1-1 0,1 2 0,0-1-1,1 1 1,-1 1 0,1-1 0,-10 15 0,6-10 65,-35 47 429,44-54-698,0-1-1,0 1 1,0 0-1,1 0 1,0 0-1,0 0 1,0 0-1,1 1 1,0-1-1,0 1 1,-1 6-1,3-12-91,-1 1 0,1 0 0,0-1 0,-1 1-1,1 0 1,0-1 0,-1 1 0,1-1 0,0 1 0,0-1 0,-1 1 0,1-1-1,0 0 1,0 1 0,0-1 0,0 0 0,-1 0 0,1 1 0,0-1 0,0 0 0,0 0-1,0 0 1,0 0 0,0 0 0,0 0 0,-1-1 0,1 1 0,0 0 0,1-1-1,30-7-4048,-12-18-3666,-12 10 218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7.713"/>
    </inkml:context>
    <inkml:brush xml:id="br0">
      <inkml:brushProperty name="width" value="0.025" units="cm"/>
      <inkml:brushProperty name="height" value="0.025" units="cm"/>
    </inkml:brush>
  </inkml:definitions>
  <inkml:trace contextRef="#ctx0" brushRef="#br0">254 13 11082,'0'0'4228,"-12"-2"-2514,1-1-1409,7 1-250,0 1 0,0 0 0,0 0 0,0 0 0,0 0 0,-1 1-1,1-1 1,0 1 0,-1 0 0,1 0 0,0 1 0,0-1 0,-1 1 0,1 0 0,0 0 0,-4 2 0,-6 4 183,1 1 0,-1 0 0,1 0 1,1 1-1,-13 13 0,18-16-126,0 0 0,1 0-1,0 1 1,1 0 0,-1 0-1,1 1 1,1-1 0,0 1 0,0 0-1,-4 12 1,7-19-111,1 0 0,0 0 0,-1 0 0,1 0 0,0 0 0,0 0 0,0 0 0,0 0 0,0 0 0,0 0 0,0 0 0,0 0 0,0 0 0,1 1 0,-1-1 0,0-1 0,1 1 1,-1 0-1,0 0 0,1 0 0,-1 0 0,1 0 0,0 0 0,-1 0 0,1 0 0,0-1 0,-1 1 0,1 0 0,0-1 0,0 1 0,1 0 0,1 1 10,0-1 0,1 0-1,-1 0 1,0 0 0,1-1 0,-1 1 0,1-1 0,-1 0-1,7 0 1,4-1 22,-1-1 0,1 0-1,-1-1 1,16-5-1,-15 3-43,0-2-1,0 1 1,0-2-1,13-8 1,-23 13 10,-1 0 0,1 1 0,-1-1 0,1 0 0,-1 0 1,0-1-1,0 1 0,-1-1 0,1 1 0,-1-1 0,1 0 0,-1 0 0,-1 0 0,1 0 0,0-1 0,-1 1 0,0 0 1,1-6-1,-2 9 5,0-1-1,-1 1 1,1 0 0,0 0 0,-1 0 0,1-1 0,-1 1-1,1 0 1,-1 0 0,0 0 0,0 0 0,1 0 0,-1 0-1,0 0 1,0 0 0,0 1 0,0-1 0,0 0 0,0 0 0,0 1-1,0-1 1,0 1 0,0-1 0,0 1 0,0-1 0,-1 1-1,1 0 1,0-1 0,0 1 0,-1 0 0,1 0 0,0 0-1,0 0 1,0 0 0,-1 0 0,1 0 0,0 0 0,-3 1 0,-3 0-1,0 0 1,0 0-1,1 0 1,-1 0-1,-13 6 1,13-3-3,0 0 0,0 0 1,1 1-1,-1 0 0,1 0 1,0 1-1,0 0 1,1 0-1,0 0 0,0 0 1,1 1-1,-1 0 1,-4 11-1,8-15-181,-1 0 0,1 1 0,0 0 0,0-1 0,0 1 0,1-1-1,-1 1 1,1 0 0,0-1 0,0 1 0,0 0 0,1 0 0,0 5 0,1-6-264,-1 0 0,0 0 1,1 0-1,-1 0 0,1 0 0,0-1 0,0 1 1,0 0-1,0-1 0,1 1 0,-1-1 0,1 0 1,-1 0-1,1 0 0,0 0 0,0-1 0,4 3 1,17 6-5328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8.036"/>
    </inkml:context>
    <inkml:brush xml:id="br0">
      <inkml:brushProperty name="width" value="0.025" units="cm"/>
      <inkml:brushProperty name="height" value="0.025" units="cm"/>
    </inkml:brush>
  </inkml:definitions>
  <inkml:trace contextRef="#ctx0" brushRef="#br0">136 6 14125,'0'0'8980,"-7"-1"-8852,-2-1-311,0 1 0,-1 0 1,1 1-1,-1 0 1,-15 2-1,23-2 75,-1 0 0,1 0 1,-1 1-1,1-1 0,-1 1 0,1 0 0,-1 0 1,1 0-1,0 0 0,-1 0 0,1 0 0,0 1 1,0-1-1,0 1 0,0-1 0,0 1 1,0 0-1,0 0 0,1 0 0,-1 0 0,1 0 1,-1 0-1,1 0 0,0 1 0,0-1 0,0 0 1,0 1-1,0-1 0,0 5 0,0 3-5246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600"/>
    </inkml:context>
    <inkml:brush xml:id="br0">
      <inkml:brushProperty name="width" value="0.025" units="cm"/>
      <inkml:brushProperty name="height" value="0.025" units="cm"/>
    </inkml:brush>
  </inkml:definitions>
  <inkml:trace contextRef="#ctx0" brushRef="#br0">1 424 12268,'0'0'2562,"64"23"-1409,3-23-288,30-8-96,26-14-257,21-7-63,19-3-1,12-5-256,2-1-224,-6-3 64,-17 0-96,-18 4-512,-25-2-129,-27-2-1057,-20 1-1441,-23-1-3651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9.945"/>
    </inkml:context>
    <inkml:brush xml:id="br0">
      <inkml:brushProperty name="width" value="0.025" units="cm"/>
      <inkml:brushProperty name="height" value="0.025" units="cm"/>
    </inkml:brush>
  </inkml:definitions>
  <inkml:trace contextRef="#ctx0" brushRef="#br0">36 13 15695,'-8'0'1788,"-20"0"-557,41 0-437,70-1-112,62-5 366,114 1 222,-217 7-1146,0 1 1,0 2 0,0 3 0,42 12-1,-73-17-123,1 1 0,-1 1 0,-1 0 1,1 0-1,-1 1 0,1 0 0,-2 1 0,1 0 0,9 9 0,-15-13 2,-1 1-1,0 0 1,0 0 0,0 0-1,0 1 1,-1-1 0,1 1-1,-1-1 1,0 1 0,0 0-1,-1 0 1,0 0 0,1 0-1,-2 0 1,1 0 0,-1 0-1,1 0 1,-1 0 0,-1 0-1,1 0 1,-1 0 0,0 0-1,-2 8 1,-2 1 23,0-1 1,-1 0-1,0 0 1,-1-1-1,-1 0 0,0 0 1,-18 20-1,-79 70 331,89-87-284,-212 178 1778,-32 29-3670,241-205-3546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016"/>
    </inkml:context>
    <inkml:brush xml:id="br0">
      <inkml:brushProperty name="width" value="0.025" units="cm"/>
      <inkml:brushProperty name="height" value="0.025" units="cm"/>
    </inkml:brush>
  </inkml:definitions>
  <inkml:trace contextRef="#ctx0" brushRef="#br0">260 63 16784,'-1'-9'3171,"0"7"-3056,2 0 31,-1 0 1,0 0-1,0 0 1,-1 0-1,1 0 1,0 0-1,-1 0 1,1 0-1,-1 0 1,1 0-1,-1 0 1,0 0-1,0 0 0,0 1 1,0-1-1,0 0 1,0 1-1,-1-1 1,1 1-1,-1-1 1,1 1-1,-1-1 1,1 1-1,-1 0 1,0 0-1,1 0 1,-1 0-1,0 0 1,0 0-1,0 1 1,0-1-1,0 1 1,0-1-1,0 1 1,0-1-1,0 1 1,0 0-1,0 0 1,0 0-1,0 0 1,-3 1-1,-3 2 27,1-1 0,-1 1 1,1 1-1,0-1 0,0 1 0,0 1 0,0-1 1,1 1-1,0 0 0,0 0 0,0 1 0,-5 6 0,-8 10 38,2 0-1,-16 26 1,32-46-202,-28 49 219,28-48-226,-1 0-1,1 1 1,0-1 0,0 0 0,0 1-1,0-1 1,1 1 0,-1-1 0,1 1-1,0-1 1,0 1 0,0-1 0,1 7-1,0-9-13,0 0 0,-1 0 0,1 0 0,0 0-1,-1 0 1,1-1 0,0 1 0,0 0 0,-1-1-1,1 1 1,0 0 0,0-1 0,0 1 0,0-1-1,0 1 1,0-1 0,0 1 0,0-1 0,0 0-1,0 0 1,1 0 0,-1 1 0,2-1-1,32 0-316,-24 0 220,90-7-757,-68 3 208,65 1-1,-97 3 658,1 0 0,0 0-1,-1 0 1,1 0 0,0 0 0,0 1 0,-1-1 0,1 0 0,0 1 0,-1-1 0,1 1 0,-1-1 0,1 1 0,-1 0 0,1 0 0,-1 0-1,1 0 1,-1 0 0,0 0 0,1 0 0,-1 0 0,0 1 0,0-1 0,0 0 0,0 1 0,0-1 0,0 1 0,0-1 0,-1 1 0,1-1-1,-1 1 1,1-1 0,-1 1 0,1 0 0,-1-1 0,0 1 0,0 0 0,0 0 0,0-1 0,0 1 0,0 0 0,0-1 0,0 1 0,-1 1-1,-1 4 192,0 0 1,0-1-1,-1 0 0,0 1 0,0-1 0,-1 0 0,1 0 0,-1-1 0,-9 10 0,-5 4 531,-1-1-1,-2 0 1,-32 21-1,43-33-593,0 0 0,0 0 0,-1-1-1,0 0 1,1-1 0,-2 0-1,1-1 1,0 0 0,-1-1-1,-15 2 1,26-4-178,0-1 0,-1 1 0,1 0 0,0 0 0,0 0 0,-1-1 0,1 1 0,0-1 0,0 1 0,0-1 0,-1 1 0,1-1 0,0 0 0,0 1 0,0-1 1,0 0-1,0 0 0,0 0 0,0 0 0,1 0 0,-1 0 0,0 0 0,0 0 0,1 0 0,-1 0 0,1 0 0,-1-1 0,1 1 0,-1 0 0,1 0 0,0 0 0,0-1 0,-1 1 0,1 0 0,0-1 0,0 1 0,0 0 0,0 0 0,1-1 0,-1 1 0,0 0 0,1-2 0,0-5-581,1 1-1,-1 0 1,1-1-1,1 1 1,-1 0-1,7-11 1,23-28-3922,8-1-2055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1.439"/>
    </inkml:context>
    <inkml:brush xml:id="br0">
      <inkml:brushProperty name="width" value="0.025" units="cm"/>
      <inkml:brushProperty name="height" value="0.025" units="cm"/>
    </inkml:brush>
  </inkml:definitions>
  <inkml:trace contextRef="#ctx0" brushRef="#br0">116 460 17873,'-9'8'2488,"-4"5"-1419,0 0 0,0 1 0,-17 26 0,25-32-713,0-1 1,1 1 0,0 1 0,0-1 0,1 1-1,0-1 1,1 1 0,0 0 0,0 0-1,1 0 1,-1 11 0,2-19-326,0 1 0,0 0 0,0-1 0,0 1-1,0 0 1,1 0 0,-1-1 0,0 1 0,1 0 0,0-1 0,-1 1 0,1-1 0,0 1-1,0-1 1,-1 1 0,1-1 0,1 1 0,-1-1 0,0 0 0,0 1 0,0-1-1,1 0 1,-1 0 0,3 1 0,-1 0-25,0-1 0,0 0 0,0-1-1,0 1 1,0-1 0,1 1 0,-1-1 0,0 0-1,0 0 1,0 0 0,1-1 0,4 0 0,3-2-20,0 0 0,-1 0 0,1-1 0,-1-1 0,1 1 0,-1-2 1,9-6-1,5-7 23,0 0 0,-1-2 1,-2-1-1,0 0 1,-1-2-1,-2 0 0,31-52 1,-38 55 33,-1 0 1,0-1 0,-2 0-1,0-1 1,-2 1 0,0-1-1,-2-1 1,0 1 0,-2-1-1,0-43 1,-3 58-21,0 0 0,-1 0 0,0 0 0,0 0 0,-1 1 0,0-1 0,0 1 0,-1 0 0,0 0 0,-8-13 0,10 19-20,0-1-1,0 0 1,-1 0-1,1 1 1,-1-1-1,1 1 1,-1 0-1,0 0 1,0 0-1,0 0 1,0 1-1,0-1 1,0 1-1,-1-1 1,1 1-1,0 0 1,-1 1-1,1-1 1,-1 0-1,1 1 1,-1 0-1,1 0 1,-1 0-1,1 0 1,-1 1-1,1-1 1,0 1-1,-1 0 1,1 0-1,-5 2 1,1 0 34,0 1 1,1 0-1,0 0 0,0 1 1,0 0-1,0 0 1,1 0-1,0 1 0,0 0 1,0 0-1,1 0 1,-4 7-1,-3 7 180,0 0 0,-13 38 0,20-49-119,1-1-1,1 1 1,0 0 0,0 0 0,0 0 0,1 0-1,1 19 1,0-26-98,0 1 0,1-1 0,-1 0 0,1 1 0,0-1 0,0 0-1,0 0 1,0 1 0,0-1 0,0 0 0,0 0 0,1 0 0,-1 0 0,1 0 0,-1-1 0,1 1 0,0 0 0,0-1 0,0 1-1,0-1 1,0 1 0,0-1 0,0 0 0,0 0 0,1 0 0,-1 0 0,0-1 0,1 1 0,-1-1 0,0 1 0,1-1 0,-1 0-1,5 0 1,13 0-229,-1-1 0,1 0 0,0-2 0,-1-1 0,37-11 0,-32 8-346,0 1-1,48-5 0,-70 11 599,0 0 1,0 0 0,1 0 0,-1 0-1,0 0 1,0 1 0,1-1-1,-1 1 1,0 0 0,0-1-1,0 1 1,0 0 0,0 0-1,0 0 1,0 0 0,0 1 0,0-1-1,0 1 1,-1-1 0,1 1-1,0-1 1,-1 1 0,0 0-1,1 0 1,-1 0 0,0 0-1,0 0 1,0 0 0,0 0 0,0 0-1,0 0 1,-1 0 0,1 1-1,0 2 1,0 9 329,1 0-1,-2 0 1,0 0 0,-2 23-1,0-16-163,-5 41 460,1-16-1410,5-15-3280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376"/>
    </inkml:context>
    <inkml:brush xml:id="br0">
      <inkml:brushProperty name="width" value="0.025" units="cm"/>
      <inkml:brushProperty name="height" value="0.025" units="cm"/>
    </inkml:brush>
  </inkml:definitions>
  <inkml:trace contextRef="#ctx0" brushRef="#br0">147 282 17969,'0'0'2071,"0"-9"171,1 0-1906,-1 4 130,1 0 0,-1-1 0,-1 1 0,1 0 1,-1 0-1,1 0 0,-4-8 0,4 12-355,-1-1-1,0 1 0,0 0 0,0 0 0,0-1 1,0 1-1,0 0 0,0 0 0,0 0 0,0 0 1,-1 0-1,1 0 0,0 0 0,-1 1 0,1-1 1,0 0-1,-1 1 0,1-1 0,-1 1 0,1 0 1,-1-1-1,1 1 0,-1 0 0,1 0 0,-1 0 1,1 0-1,-1 0 0,0 0 0,1 0 1,-1 1-1,1-1 0,-1 1 0,1-1 0,-2 1 1,-2 1-58,0 0 0,0 1 1,1-1-1,0 1 1,-1 0-1,1 0 0,0 0 1,0 0-1,0 1 0,1-1 1,-1 1-1,1 0 1,0 0-1,0 1 0,0-1 1,1 1-1,0-1 1,0 1-1,0 0 0,-2 6 1,-1 3 30,1 1 1,1-1-1,0 1 1,1 0-1,-1 25 1,3-38-82,0 0 0,0 1 0,0-1 0,0 1 0,1-1 0,-1 0 0,1 0 0,-1 1 0,1-1 0,0 0 0,0 0 0,0 0 0,0 1 0,0-1 0,0-1 0,1 1 0,-1 0 0,1 0 1,-1 0-1,1-1 0,0 1 0,3 2 0,-2-3-2,-1 0-1,1 0 1,0 0 0,0 0 0,1-1 0,-1 1 0,0-1 0,0 1-1,0-1 1,0 0 0,0 0 0,1-1 0,-1 1 0,0-1 0,0 1-1,0-1 1,4-2 0,5-2 23,-1-1 0,0 0 1,0 0-1,-1-1 0,1-1 0,-2 0 0,1 0 0,-1-1 0,13-16 1,-3 2 6,-2 0 1,0-2 0,14-28 0,-26 44-19,-1 1 0,0-2 1,0 1-1,-1 0 0,0-1 1,-1 1-1,0-1 0,-1 0 1,1-16-1,-2 26-13,1-1 0,-1 0 0,0 1-1,0-1 1,0 1 0,0-1 0,0 1 0,0-1 0,0 1 0,0-1 0,0 1-1,0-1 1,0 0 0,0 1 0,0-1 0,0 1 0,0-1 0,0 1-1,-1-1 1,1 1 0,0-1 0,0 1 0,-1-1 0,1 1 0,0-1 0,-1 1-1,1-1 1,0 1 0,-1 0 0,1-1 0,-1 1 0,1 0 0,-1-1-1,1 1 1,-1 0 0,1 0 0,-1-1 0,1 1 0,-1 0 0,1 0 0,-1 0-1,1 0 1,-1 0 0,1-1 0,-1 1 0,0 0 0,1 0 0,-1 1-1,1-1 1,-1 0 0,1 0 0,-1 0 0,1 0 0,-1 0 0,1 0 0,-1 1-1,0-1 1,-1 2-12,-1-1 1,1 1-1,0-1 0,0 1 0,0 0 0,0 0 1,0 0-1,1 0 0,-1 0 0,1 0 0,-3 4 1,-4 15 17,2 1 1,0 0 0,1 0-1,1 0 1,1 0 0,1 1-1,2 36 1,-1-57 0,1 0 1,0 0 0,0-1-1,0 1 1,0 0-1,0 0 1,1 0-1,-1 0 1,0 0 0,1-1-1,-1 1 1,1 0-1,0 0 1,0-1-1,-1 1 1,1-1 0,0 1-1,0 0 1,1-1-1,-1 0 1,0 1-1,0-1 1,1 0 0,-1 1-1,1-1 1,-1 0-1,1 0 1,-1 0-1,1-1 1,0 1 0,-1 0-1,1 0 1,0-1-1,0 1 1,0-1-1,-1 0 1,1 1 0,0-1-1,0 0 1,0 0-1,0 0 1,0-1-1,-1 1 1,1 0 0,0-1-1,0 1 1,0-1-1,-1 1 1,1-1-1,0 0 1,-1 0 0,1 0-1,0 0 1,1-1-1,7-4-4,-1-1 0,1 0 0,-2 0 0,1 0 0,-1-1 0,0-1 1,0 0-1,-1 0 0,-1 0 0,11-18 0,-5 4-5,-1 0 0,0 0 1,12-46-1,-10-2 2,-13 64 0,-1 8 0,-6 39 0,1-4 0,1 0 0,1 52 0,4-87 0,-1 0 0,1 0 0,0 0 0,0 0 0,0 1 0,0-1 0,0 0 0,0 0 0,0 0 0,1 1 0,-1-1 0,0 0 0,0 0 0,1 0 0,-1 0 0,1 0 0,-1 0 0,1 0 0,0 0 0,-1 0 0,1 0 0,0 0 0,0 0 0,0 0 0,-1 0 0,1-1 0,0 1 0,0 0 0,0-1 0,0 1 0,0-1 0,0 1 0,1-1 0,-1 1 0,0-1 0,0 0 0,0 1 0,0-1 0,0 0 0,1 0 0,-1 0 0,0 0 0,0 0 0,0 0 0,1 0 0,-1-1 0,0 1 0,0 0 0,0 0 0,0-1 0,0 1 0,0-1 0,2-1 0,4-1 0,0-1 0,0 0 0,-1 0 0,1-1 0,-1 1 0,10-12 0,-1-1 0,0-1 0,-1 0 0,-1-1 0,-1-1 0,-1 0 0,-1 0 0,0-1 0,-2-1 0,0 0 0,7-35 0,-24 108 0,2-12 0,1 1 0,0 74 0,6-113-112,0 0-1,1 0 1,-1 0-1,1 1 1,-1-1 0,1 0-1,-1 0 1,1 0-1,0 0 1,-1 0-1,1-1 1,0 1 0,0 0-1,0 0 1,0 0-1,0-1 1,-1 1 0,1 0-1,1-1 1,-1 1-1,0-1 1,0 1 0,0-1-1,0 0 1,0 1-1,0-1 1,1 0 0,-1 0-1,0 0 1,0 0-1,0 0 1,0 0-1,1 0 1,1 0 0,2-1-1053,0 1 1,0-1-1,0 1 1,0-2-1,0 1 1,0 0 0,6-3-1,10-9-12394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2.706"/>
    </inkml:context>
    <inkml:brush xml:id="br0">
      <inkml:brushProperty name="width" value="0.025" units="cm"/>
      <inkml:brushProperty name="height" value="0.025" units="cm"/>
    </inkml:brush>
  </inkml:definitions>
  <inkml:trace contextRef="#ctx0" brushRef="#br0">35 106 22037,'0'0'8290,"10"6"-7772,-3-2-486,-1-1-1,1 0 1,0 0-1,0 0 0,1-1 1,-1 0-1,11 1 1,-15-3-24,1 0 0,-1 0 0,0 0 1,0 0-1,1-1 0,-1 1 0,0-1 0,1 0 1,-1 0-1,0 0 0,0-1 0,0 1 0,0-1 1,0 0-1,-1 1 0,1-1 0,0 0 0,-1-1 1,1 1-1,-1 0 0,0-1 0,0 1 0,3-6 1,-2 5 6,-1-1 0,0 1 0,0-1 0,0 1 0,-1-1 0,1 0 0,-1 0 0,0 0 0,0 0 0,0 0 0,-1 0 0,1 0 0,-1 0 0,0 0 0,-1-7 1,0 9-5,1 1 0,-1-1 0,1 1 0,-1-1 0,0 1 0,0-1 0,0 1 0,0-1 0,0 1 0,0 0 0,0-1 0,0 1 1,-1 0-1,1 0 0,0 0 0,-1 0 0,1 0 0,-1 0 0,1 0 0,-1 1 0,0-1 0,1 0 0,-1 1 0,0 0 1,1-1-1,-1 1 0,0 0 0,1 0 0,-1 0 0,0 0 0,0 0 0,1 0 0,-1 0 0,0 0 0,1 1 0,-1-1 0,-3 2 1,-1 0 14,-1 1 0,1-1 1,0 1-1,0 1 0,0-1 1,0 1-1,0 0 0,1 0 1,0 1-1,0 0 1,0-1-1,0 2 0,1-1 1,0 0-1,-6 11 0,2-3 39,0 1 0,1 0 0,0 1 0,1-1 0,-7 28 0,12-36-60,-1 1 0,1-1 0,0 0 0,1 1 0,-1-1 0,1 0 0,1 1 0,-1-1 0,1 1 0,2 6 0,-2-11-16,0 1 1,0-1-1,0 0 1,1 1-1,-1-1 1,1 0-1,-1 0 1,1 0-1,0 0 0,0 0 1,0 0-1,0-1 1,0 1-1,0 0 1,1-1-1,-1 0 1,0 0-1,1 1 1,-1-1-1,1-1 1,-1 1-1,1 0 1,0-1-1,-1 1 1,6-1-1,3 2-1203,0-1 0,0-1 0,0 0 0,20-3 0,10-10-7391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159"/>
    </inkml:context>
    <inkml:brush xml:id="br0">
      <inkml:brushProperty name="width" value="0.025" units="cm"/>
      <inkml:brushProperty name="height" value="0.025" units="cm"/>
    </inkml:brush>
  </inkml:definitions>
  <inkml:trace contextRef="#ctx0" brushRef="#br0">0 91 14926,'1'-11'3497,"0"-4"-3157,0-34 7338,1 45-3929,0 35-2459,-1 10-801,-1-17-517,0-1 0,2 0 0,1 0 0,0 0 0,12 36 0,-15-59-38,0 1 1,0-1 0,0 1-1,0-1 1,0 1 0,0-1-1,0 0 1,0 1-1,0-1 1,1 1 0,-1-1-1,0 1 1,0-1 0,0 1-1,1-1 1,-1 0 0,0 1-1,0-1 1,1 0-1,-1 1 1,0-1 0,1 0-1,-1 1 1,1-1 0,-1 0-1,0 0 1,1 1 0,-1-1-1,1 0 1,-1 0-1,0 0 1,1 1 0,-1-1-1,1 0 1,-1 0 0,1 0-1,-1 0 1,1 0 0,-1 0-1,1 0 1,-1 0-1,1 0 1,-1 0 0,1 0-1,-1-1 1,0 1 0,1 0-1,-1 0 1,1 0-1,-1-1 1,1 1 0,-1 0-1,0 0 1,1-1 0,-1 1-1,0 0 1,1-1 0,-1 1-1,0 0 1,1-1-1,-1 1 1,0-1 0,0 1-1,1 0 1,-1-1 0,0 1-1,0-1 1,0 1 0,0-1-1,13-33-3328,-9 13 478,-1-1 1,0-1 0,-3-41 0,0 36 178,0-41-4390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271"/>
    </inkml:context>
    <inkml:brush xml:id="br0">
      <inkml:brushProperty name="width" value="0.025" units="cm"/>
      <inkml:brushProperty name="height" value="0.025" units="cm"/>
    </inkml:brush>
  </inkml:definitions>
  <inkml:trace contextRef="#ctx0" brushRef="#br0">110 1 16784,'-7'8'1788,"3"-4"-1688,-55 71 5158,53-67-4645,1-1 0,1 1 0,0 0 0,0 1 0,0-1 0,1 1 0,0-1 0,1 1 0,-3 14 0,5-22-614,1 1 1,-1-1-1,0 0 0,1 1 0,-1-1 0,1 0 0,0 1 0,-1-1 0,1 0 0,0 0 0,0 0 0,-1 0 0,1 0 0,0 0 0,0 0 0,0 0 0,0 0 0,1 0 1,-1 0-1,0-1 0,0 1 0,0 0 0,1-1 0,-1 1 0,0-1 0,1 0 0,-1 1 0,0-1 0,1 0 0,-1 0 0,0 0 0,1 0 0,-1 0 0,0 0 0,2 0 0,60-3-500,-54 2 316,-6 1 156,1-1 0,0 1 0,-1-1 1,1 1-1,-1 0 0,1 0 0,0 1 0,-1-1 1,1 1-1,-1 0 0,1 0 0,6 2 1,-9-1 28,1 0 0,-1 0 0,0 0 1,0 0-1,1 0 0,-1 0 0,0 0 1,-1 0-1,1 0 0,0 0 0,-1 1 1,1-1-1,-1 0 0,0 0 1,1 1-1,-1-1 0,0 0 0,-1 1 1,1-1-1,0 0 0,-1 3 0,0 1 129,-1 0 0,0 0 0,0-1 0,0 1 0,0 0 0,-1-1 0,0 0 0,0 0 0,0 0-1,-1 0 1,0 0 0,0 0 0,0-1 0,0 0 0,-10 7 0,11-8-107,-1 1 0,0-1 0,-1-1 0,1 1 0,0-1 0,-1 1 0,0-1 0,1 0 0,-1-1 0,0 1 1,0-1-1,0 0 0,0 0 0,0-1 0,0 1 0,0-1 0,0 0 0,0-1 0,-7-1 0,11 2-209,0 0 0,0-1 1,0 0-1,1 1 0,-1-1 0,0 0 0,0 1 1,1-1-1,-1 0 0,1 0 0,-1 1 0,1-1 0,-1 0 1,1 0-1,-1 0 0,1 0 0,0 0 0,-1 0 0,1 1 1,0-1-1,0 0 0,0 0 0,0 0 0,0 0 1,0-2-1,5-26-9268,7 10 1677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520"/>
    </inkml:context>
    <inkml:brush xml:id="br0">
      <inkml:brushProperty name="width" value="0.025" units="cm"/>
      <inkml:brushProperty name="height" value="0.025" units="cm"/>
    </inkml:brush>
  </inkml:definitions>
  <inkml:trace contextRef="#ctx0" brushRef="#br0">47 86 4132,'0'0'6182,"-24"-72"-2050,13 59-993,4 13-769,2 7-1473,5 17-321,0 2-31,6 1-449,13-3-96,13 1-1089,2-7-1762,10-7-3299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3.876"/>
    </inkml:context>
    <inkml:brush xml:id="br0">
      <inkml:brushProperty name="width" value="0.025" units="cm"/>
      <inkml:brushProperty name="height" value="0.025" units="cm"/>
    </inkml:brush>
  </inkml:definitions>
  <inkml:trace contextRef="#ctx0" brushRef="#br0">138 398 17745,'0'0'1553,"-11"7"823,2-1-1949,-1 0-1,2 0 1,-1 2 0,1-1 0,0 1-1,0 0 1,1 0 0,0 1 0,1 0-1,0 0 1,0 1 0,1 0 0,0 0-1,1 0 1,0 0 0,-3 16 0,4-15-150,1 0 0,0 0 0,0 1 0,2-1 0,0 17 0,0-26-267,0 0 1,0-1-1,0 1 0,0 0 0,1 0 0,-1-1 0,1 1 0,-1 0 0,1 0 0,0-1 1,0 1-1,0-1 0,0 1 0,0-1 0,0 1 0,0-1 0,0 1 0,0-1 0,1 0 1,-1 0-1,1 0 0,-1 0 0,1 0 0,-1 0 0,1 0 0,-1 0 0,1 0 0,0-1 1,0 1-1,-1-1 0,1 1 0,0-1 0,0 0 0,-1 0 0,1 0 0,0 0 0,0 0 1,0 0-1,-1 0 0,1 0 0,3-2 0,4 0 12,-1-1-1,0 0 1,0-1-1,0 0 1,0 0-1,-1 0 1,0-1 0,0 0-1,0-1 1,0 0-1,-1 0 1,0 0-1,9-12 1,5-8 32,-2 0 0,21-38 0,-26 38-90,-1 0-1,-1-1 1,-2 0-1,0-1 1,-2 0-1,-1 0 1,-1 0-1,-2-1 1,-1 1-1,-1-1 0,-1 0 1,-6-44-1,5 68-5,-1-1 1,1 1-1,-1-1 0,0 1 0,0-1 0,-1 1 0,0 0 0,0 0 0,0 0 0,0 0 1,-1 1-1,0-1 0,-6-5 0,8 8 28,0 1 0,0 0 1,0-1-1,0 1 0,0 0 0,0 0 1,-1 0-1,1 0 0,0 1 0,-1-1 1,1 1-1,0-1 0,-1 1 0,1 0 1,-1 0-1,1 0 0,0 0 0,-1 0 1,1 1-1,-1-1 0,1 1 0,0-1 1,-1 1-1,1 0 0,0 0 0,0 0 1,0 0-1,0 0 0,0 1 0,0-1 1,0 0-1,0 1 0,0 0 0,-2 3 1,-7 6 12,0 1-1,2 0 1,-1 1 0,2 0 0,-14 27 0,18-32 17,0 0-1,1 0 1,0 0 0,0 1 0,1-1-1,0 1 1,1 0 0,0-1-1,0 1 1,1 0 0,0-1-1,2 13 1,-1-18-21,0 0-1,0 0 1,1 0 0,0 0-1,-1 0 1,1 0 0,0 0-1,0-1 1,1 1 0,-1-1-1,1 1 1,-1-1 0,1 0-1,0 0 1,0 0 0,-1 0-1,6 1 1,63 27-391,-37-18 29,-14-3 257,1 1-1,-1 0 1,-1 2 0,23 16 0,-37-24-113,0 0 0,0 1 0,-1-1 0,1 1 0,-1 0 0,0 1 0,0-1 0,-1 0 0,1 1-1,-1 0 1,0 0 0,-1 0 0,0 0 0,0 0 0,0 1 0,0-1 0,-1 1 0,0 12 0,-1 1-3829,0-8-3667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219"/>
    </inkml:context>
    <inkml:brush xml:id="br0">
      <inkml:brushProperty name="width" value="0.025" units="cm"/>
      <inkml:brushProperty name="height" value="0.025" units="cm"/>
    </inkml:brush>
  </inkml:definitions>
  <inkml:trace contextRef="#ctx0" brushRef="#br0">0 136 16207,'0'0'3945,"0"-8"-245,0-25-807,4 64 1101,9 28-3068,0-3-753,-13-55-174,1 6 55,0 1 0,1 0 0,1-1-1,-1 1 1,5 8 0,-6-15-41,-1 0 0,1 0-1,-1 0 1,1 0 0,0 0 0,0 0-1,-1 0 1,1 0 0,0 0 0,0 0 0,0 0-1,0-1 1,0 1 0,0 0 0,0-1-1,0 1 1,0-1 0,1 1 0,-1-1 0,0 0-1,0 1 1,0-1 0,0 0 0,1 0-1,-1 0 1,0 0 0,0 0 0,1 0 0,-1 0-1,0 0 1,0 0 0,0-1 0,1 1-1,-1 0 1,0-1 0,0 1 0,0-1 0,0 1-1,0-1 1,0 0 0,0 1 0,0-1-1,0 0 1,1-1 0,15-14-8,-1-2 0,0 1 0,-1-2 0,-1 0 0,-1 0 0,20-42 0,-9 19-8,-9 13 3,-10 20 0,-1 1 0,1-1 0,0 1 0,1 0 0,9-10 0,-15 18 0,0-1 0,0 1 0,0 0 0,0 0 0,0 0 0,1-1 0,-1 1 0,0 0 0,0 0 0,0 0 0,1 0 0,-1 0 0,0-1 0,0 1 0,1 0 0,-1 0 0,0 0 0,0 0 0,1 0 0,-1 0 0,0 0 0,0 0 0,1 0 0,-1 0 0,0 0 0,0 0 0,1 0 0,-1 0 0,0 0 0,0 0 0,1 0 0,-1 0 0,0 0 0,0 1 0,1-1 0,-1 0 0,0 0 0,0 0 0,0 0 0,1 0 0,-1 1 0,0-1 0,0 0 0,0 0 0,0 0 0,1 1 0,-1-1 0,0 0 0,0 0 0,0 1 0,0-1 0,0 0 0,0 0 0,0 1 0,0-1 0,0 0 0,0 0 0,1 1 0,-1-1 0,0 0 0,-1 0 0,1 1 0,0-1 0,0 0 0,0 1 0,1 22 0,-1-19 0,-2 27 0,-1-1 0,-8 35 0,5-35 0,2 0 0,-2 36 0,6-65-47,0 0-1,0 0 1,0 0 0,0 0-1,0-1 1,0 1 0,0 0-1,0 0 1,0 0 0,0 0-1,1 0 1,-1 0 0,0 0-1,1 0 1,-1 0 0,1-1-1,-1 1 1,1 0 0,-1 0-1,1 0 1,-1-1 0,1 1-1,0 0 1,-1-1 0,1 1-1,0-1 1,0 1 0,1 0-1,-1-1-165,1 1 0,0-1 0,-1 0 0,1-1 0,0 1-1,-1 0 1,1 0 0,-1-1 0,1 1 0,-1-1 0,1 1-1,-1-1 1,1 0 0,-1 0 0,2 0 0,5-5-1525,0 1-1,-1-1 1,0 0 0,13-14 0,7-18-7337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577"/>
    </inkml:context>
    <inkml:brush xml:id="br0">
      <inkml:brushProperty name="width" value="0.025" units="cm"/>
      <inkml:brushProperty name="height" value="0.025" units="cm"/>
    </inkml:brush>
  </inkml:definitions>
  <inkml:trace contextRef="#ctx0" brushRef="#br0">128 0 13741,'0'0'4847,"-11"12"-2252,-7 9-1057,1 1 1,-25 43-1,36-55-1156,1 0-1,0 0 0,0 0 1,1 0-1,1 1 1,0-1-1,0 1 1,1 0-1,0 0 1,1 0-1,1 20 0,0-30-375,0 0 0,1 0-1,-1 0 1,1 0-1,-1 0 1,1 0 0,-1 0-1,1 0 1,0 0 0,-1 0-1,1 0 1,0 0-1,0 0 1,-1-1 0,1 1-1,0 0 1,0-1-1,0 1 1,0-1 0,0 1-1,0-1 1,0 1 0,1-1-1,-1 0 1,0 1-1,0-1 1,0 0 0,0 0-1,0 0 1,0 0-1,1 0 1,-1 0 0,0 0-1,0 0 1,0 0-1,0-1 1,1 1 0,4-1 10,-1 0 0,0 0 0,0-1 0,0 1 0,0-1 0,0 0 0,6-4 0,0-3-6,-1 0 0,0-1 0,0 0-1,-1-1 1,-1 0 0,0 0 0,0 0 0,-1-1 0,0-1-1,-1 1 1,-1-1 0,0 0 0,-1 0 0,0 0 0,-1-1-1,0 1 1,-1-1 0,0-25 0,-5 31-227,-5 17 83,-5 18 47,8-9-118,0 0 0,-3 28 0,7-40-265,0 0-1,0 0 1,1 0-1,0 0 0,1 0 1,-1 0-1,1 0 1,0 0-1,0-1 0,1 1 1,4 11-1,-5-16 88,0 1 0,0-1 0,0 0 0,1 1 0,-1-1-1,0 0 1,1 0 0,-1 0 0,0 0 0,1 0 0,-1 0 0,4 1 0,24 4-6669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4.952"/>
    </inkml:context>
    <inkml:brush xml:id="br0">
      <inkml:brushProperty name="width" value="0.025" units="cm"/>
      <inkml:brushProperty name="height" value="0.025" units="cm"/>
    </inkml:brush>
  </inkml:definitions>
  <inkml:trace contextRef="#ctx0" brushRef="#br0">109 428 13869,'0'0'3497,"-8"3"-492,2-1-2675,0 1 0,0 0-1,0 1 1,0-1 0,1 1 0,-1 0-1,1 0 1,0 1 0,1 0-1,-1 0 1,1 0 0,0 0-1,0 0 1,0 1 0,1 0 0,0 0-1,0 0 1,1 0 0,-1 0-1,-1 13 1,2-16-187,1 1-1,0 0 1,0 0-1,0 1 1,1-1 0,-1 0-1,1 0 1,0 0-1,0 0 1,1 0-1,-1 0 1,1 0 0,2 7-1,-2-9-127,0-1 0,1 1-1,-1-1 1,0 1 0,1-1 0,0 0-1,-1 1 1,1-1 0,0 0 0,-1 0-1,1 0 1,0 0 0,0-1 0,0 1-1,0 0 1,0-1 0,0 0 0,0 1-1,0-1 1,0 0 0,0 0 0,0 0-1,0 0 1,0 0 0,0-1 0,0 1-1,0 0 1,4-2 0,3-1 8,0 1-1,1-2 1,-1 1 0,0-2 0,0 1-1,-1-1 1,0 0 0,1-1 0,-2 0 0,1 0-1,11-13 1,1-2 14,-1-1 0,28-42 0,-32 41-22,-2-1 0,-1 0 1,-1 0-1,-1-1 0,10-38 0,-16 45-7,0 0-1,-1 0 1,-1 0 0,-1 0 0,0 0-1,-1-1 1,-1 1 0,-7-34-1,8 48-8,-1 0 0,0 1-1,0-1 1,0 0-1,-1 1 1,1-1 0,-1 1-1,0 0 1,0 0 0,0 0-1,-1 0 1,1 0 0,0 0-1,-1 0 1,0 1-1,-6-5 1,7 5-4,-1 1 0,0 0-1,0 0 1,-1 0 0,1 0-1,0 1 1,0-1 0,0 1-1,0 0 1,-1 0 0,1 0-1,0 0 1,0 0 0,0 1-1,-7 1 1,0 2 3,0 0 1,0 0-1,0 1 0,1 0 0,0 1 0,0 0 0,0 1 1,1 0-1,0 0 0,-8 9 0,1 0 132,1 1 0,1 1 0,-17 30 0,26-41-109,0 0-1,1 0 0,0 1 1,0-1-1,1 1 0,0 0 1,0 0-1,1 0 1,0 0-1,0 0 0,1 0 1,1 15-1,0-20-32,0 0-1,0 1 1,1-1-1,-1 0 1,1 0 0,0 0-1,0 0 1,0-1 0,0 1-1,1 0 1,-1-1-1,1 1 1,-1-1 0,1 0-1,0 0 1,0 0-1,0 0 1,0-1 0,0 1-1,0-1 1,1 0 0,5 2-1,10 2-354,1 0 0,34 3 0,-39-6 55,5 1-116,0-1 46,-1 1-1,1 1 0,-1 0 0,35 14 0,-50-16 455,0 0 0,1 0-1,-1 0 1,-1 1-1,1 0 1,0 0-1,0 0 1,-1 0-1,0 0 1,0 1-1,0-1 1,0 1-1,0 0 1,-1 0-1,1 0 1,-1 0-1,0 0 1,-1 1-1,1-1 1,-1 0-1,0 1 1,0 0-1,0-1 1,0 1-1,-1-1 1,0 6-1,0 2 56,-1-1 0,0 0 0,0 0 0,-1 0 0,-5 15 0,5-19-964,-1-1 0,0 1 0,0-1 0,-1 0 0,-6 10 0,-3-2-6097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45.606"/>
    </inkml:context>
    <inkml:brush xml:id="br0">
      <inkml:brushProperty name="width" value="0.025" units="cm"/>
      <inkml:brushProperty name="height" value="0.025" units="cm"/>
    </inkml:brush>
  </inkml:definitions>
  <inkml:trace contextRef="#ctx0" brushRef="#br0">1 2192 15118,'15'-5'7645,"287"-99"-3143,-74 22-4707,929-282-4683,9 29 4706,1177-284 6589,-2329 615-6361,447-115 673,1358-357 2886,-1742 455-3605,-3-1 0,127-19 0,-193 42 17,-9 2 7,-17 8-116,-32 11-1768,-5-6-5187,-6-6-7729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29.786"/>
    </inkml:context>
    <inkml:brush xml:id="br0">
      <inkml:brushProperty name="width" value="0.025" units="cm"/>
      <inkml:brushProperty name="height" value="0.025" units="cm"/>
    </inkml:brush>
  </inkml:definitions>
  <inkml:trace contextRef="#ctx0" brushRef="#br0">0 151 12396,'9'-6'5450,"34"-31"-3559,42-32 75,-78 64-1872,1 0-1,-1 1 1,1 0-1,-1 0 0,1 1 1,0 0-1,0 0 1,1 1-1,-1 0 0,11-1 1,-17 3-94,-1 0 1,0 0-1,0 0 1,0 0 0,0 0-1,0 0 1,0 0-1,1 0 1,-1 1-1,0-1 1,0 0-1,0 0 1,0 1-1,0-1 1,0 1 0,0-1-1,0 1 1,0 0-1,0-1 1,0 1-1,-1 0 1,1 0-1,0-1 1,0 1-1,-1 0 1,1 0 0,0 0-1,-1 0 1,2 2-1,-2 0 13,1-1-1,-1 1 0,0 0 1,1 0-1,-1 0 0,-1 0 1,1 0-1,0 0 0,-1-1 1,1 1-1,-2 4 1,-2 5 130,-1 0 0,0 0 0,-1-1 0,-10 16 1,-3 0 710,-1-1 0,-26 25 0,84-48-614,-19-3-283,-6-1 28,0 1 0,0 0 0,-1 1 1,1 1-1,15 3 0,-26-4 14,0-1 0,1 1-1,-1 0 1,0 0 0,0 0 0,0 0 0,1 0 0,-1 1 0,0-1 0,-1 1-1,1-1 1,0 1 0,0 0 0,-1 0 0,1 0 0,-1 0 0,1 0 0,-1 0-1,0 0 1,0 0 0,0 0 0,0 0 0,0 1 0,-1-1 0,1 0 0,0 1-1,-1-1 1,0 1 0,0-1 0,0 1 0,0-1 0,0 0 0,-1 5-1,0-3 111,0 1 0,-1-1 0,0 1-1,0-1 1,0 0 0,-1 1-1,1-1 1,-1-1 0,0 1-1,0 0 1,0-1 0,0 1 0,-1-1-1,1 0 1,-1 0 0,-5 3-1,-69 39 2227,76-43-2284,-18 7 409,1 0 1,-36 9-1,47-15-369,0-1 0,0-1 0,-1 1 0,1-1 0,-1-1-1,1 0 1,-1 0 0,1-1 0,-14-2 0,21 3-103,1 0-1,0 0 1,-1 0 0,1 0-1,-1 0 1,1 0 0,0 0-1,-1 0 1,1 0 0,-1 0-1,1 0 1,0 0 0,-1-1-1,1 1 1,0 0-1,-1 0 1,1 0 0,0-1-1,-1 1 1,1 0 0,0 0-1,0-1 1,-1 1 0,1 0-1,0-1 1,0 1 0,0 0-1,-1-1 1,1 1 0,0 0-1,0-1 1,0 1 0,0-1-1,0 1 1,0 0 0,0-1-1,-1 1 1,1-1 0,0 1-1,0 0 1,1-1 0,-1 1-1,0 0 1,0-1-1,0 1 1,0-1 0,0 1-1,0 0 1,0-1 0,1 1-1,-1 0 1,0-1 0,0 1-1,0 0 1,1-1 0,-1 1-1,0 0 1,1 0 0,-1-1-1,0 1 1,1 0 0,-1 0-1,1-1 1,21-12-1611,56 3-4989,-21 4-1227,-20-1 200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4:30.161"/>
    </inkml:context>
    <inkml:brush xml:id="br0">
      <inkml:brushProperty name="width" value="0.025" units="cm"/>
      <inkml:brushProperty name="height" value="0.025" units="cm"/>
    </inkml:brush>
  </inkml:definitions>
  <inkml:trace contextRef="#ctx0" brushRef="#br0">172 17 16784,'0'0'2418,"-12"-3"412,-38-11-738,47 14-2018,0 0 1,0 0-1,0 1 0,0-1 1,0 1-1,1-1 0,-1 1 1,0 0-1,0 0 0,0 1 1,1-1-1,-1 0 0,1 1 1,-1-1-1,1 1 0,-1 0 0,1 0 1,0 0-1,0 0 0,0 0 1,0 1-1,0-1 0,1 1 1,-3 2-1,-2 6 133,-1 1 0,2-1 0,-9 22-1,11-23-114,0-1-1,1 1 0,0-1 0,0 1 0,1 0 0,0 0 1,1-1-1,0 1 0,1 0 0,2 12 0,-3-18-75,1 0 0,0 0 0,1-1 0,-1 1-1,1 0 1,-1-1 0,1 1 0,0-1 0,1 0 0,-1 1 0,0-1-1,1 0 1,0 0 0,0-1 0,0 1 0,0-1 0,0 1 0,0-1-1,0 0 1,1 0 0,-1 0 0,1-1 0,0 1 0,-1-1 0,1 0-1,0 0 1,7 1 0,0-1 54,0 0 0,1-1 0,-1 0 0,0-1 0,0 0 0,0-1 0,0 0 0,0-1 1,0 0-1,-1 0 0,1-1 0,11-7 0,-17 9 11,0-1 0,-1 0-1,1 0 1,-1 0 0,0-1 0,0 1 0,0-1 0,0 0 0,-1 0 0,1 0 0,-1-1 0,0 1 0,-1-1 0,1 0-1,-1 0 1,0 0 0,0 0 0,0 0 0,-1 0 0,1 0 0,-1-1 0,-1 1 0,1 0 0,-1-1 0,0 1 0,0-1-1,-1-6 1,0 7-41,-1 0 0,0 0 0,1 0-1,-1 0 1,-1 0 0,1 1 0,-1-1-1,0 1 1,0 0 0,0-1 0,-1 1-1,1 1 1,-1-1 0,0 0 0,0 1-1,0 0 1,-1 0 0,1 0 0,-1 1-1,-5-3 1,0 0-220,0 1-1,-1 0 1,0 0-1,0 1 0,0 0 1,0 1-1,0 1 1,-15-1-1,25 2-45,0 0 0,0 0 0,0 0 0,0 0-1,1 0 1,-1 0 0,0 0 0,0 0 0,0 0-1,0 0 1,0 0 0,1 1 0,-1-1 0,0 0-1,0 1 1,1-1 0,-1 1 0,0-1 0,0 1 0,1-1-1,-1 1 1,1-1 0,-1 1 0,0 0 0,1-1-1,-1 2 1,-3 6-7077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1.223"/>
    </inkml:context>
    <inkml:brush xml:id="br0">
      <inkml:brushProperty name="width" value="0.025" units="cm"/>
      <inkml:brushProperty name="height" value="0.025" units="cm"/>
    </inkml:brush>
  </inkml:definitions>
  <inkml:trace contextRef="#ctx0" brushRef="#br0">76 47 1537,'0'0'4122,"-9"-7"-2921,1 2-765,-2-2 425,0 0 0,0 1 1,-18-7-1,77 13 2873,-17-2-3443,3 5-183,1 2 0,47 12 0,13 2 27,563 26 404,-384-35-501,1948 5 1366,-672-16 96,-1053 3-1463,-493-3 6,26-1-99,-30 2 83,0 0 0,0 0-1,0 0 1,0-1 0,0 1 0,0 0 0,0-1-1,0 1 1,0-1 0,0 1 0,0-1 0,-1 1-1,1-1 1,0 0 0,0 1 0,0-1-1,-1 0 1,1 0 0,0 0 0,-1 1 0,1-1-1,-1 0 1,2-1 0,-3 1 13,1 0-1,0 0 1,0 0-1,0 0 1,0 1-1,-1-1 1,1 0-1,0 0 1,-1 0-1,1 1 1,-1-1-1,1 0 1,-1 1-1,1-1 1,-1 0-1,1 1 1,-1-1-1,1 1 1,-1-1-1,0 1 1,0-1-1,1 1 1,-1-1-1,0 1 1,0 0-1,1-1 1,-1 1-1,0 0 1,0 0-1,-1-1 1,-32-8 183,28 8-134,-53-8 134,-1 2-1,1 2 0,-1 4 0,-77 7 0,50 7-3436,66-11-1980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2.141"/>
    </inkml:context>
    <inkml:brush xml:id="br0">
      <inkml:brushProperty name="width" value="0.025" units="cm"/>
      <inkml:brushProperty name="height" value="0.025" units="cm"/>
    </inkml:brush>
  </inkml:definitions>
  <inkml:trace contextRef="#ctx0" brushRef="#br0">0 15 7399,'0'0'5450,"11"-1"-5044,578-4 1638,-325 7-1723,984-8-174,690 3 1105,-1899 3-1203,-20-1-25,0 1-1,0 1 1,32 5 0,-51-6-24,0 0 0,0 0 0,0 0 0,0 0 0,0 0 1,0 0-1,-1 0 0,1 0 0,0 0 0,0 0 0,0 0 0,0 0 0,0 0 0,0 0 0,0 1 1,0-1-1,-1 0 0,1 0 0,0 0 0,0 0 0,0 0 0,0 0 0,0 0 0,0 0 1,0 0-1,0 0 0,0 0 0,0 0 0,0 0 0,0 1 0,-1-1 0,1 0 0,0 0 0,0 0 1,0 0-1,0 0 0,0 0 0,0 0 0,0 0 0,0 1 0,0-1 0,0 0 0,0 0 1,0 0-1,0 0 0,0 0 0,0 0 0,0 0 0,0 0 0,0 1 0,0-1 0,0 0 0,1 0 1,-1 0-1,0 0 0,0 0 0,0 0 0,0 0 0,0 0 0,0 0 0,0 0 0,0 1 1,-13 2 13,-440 26 174,359-27-184,-1191 3 231,611-24-147,-557 6 518,1184 14-575,10-1-34,0 2 0,0 1 0,1 1 0,-68 18 0,104-22-21,0 0-1,-1 0 1,1 0-1,0 0 0,-1 0 1,1 0-1,-1 0 1,1 0-1,0 1 0,-1-1 1,1 0-1,0 0 1,-1 0-1,1 0 0,0 0 1,-1 1-1,1-1 1,0 0-1,-1 0 0,1 1 1,0-1-1,0 0 1,-1 0-1,1 1 0,0-1 1,0 0-1,0 1 1,-1-1-1,1 0 0,0 1 1,0-1-1,0 0 1,0 1-1,0-1 0,0 0 1,0 1-1,0-1 1,0 1-1,0-1 0,15 7-590,30-1 52,888-5-2312,-835-3 2841,1145-17 1252,-1 45 292,-935-12-2156,-14-6-2611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4.773"/>
    </inkml:context>
    <inkml:brush xml:id="br0">
      <inkml:brushProperty name="width" value="0.025" units="cm"/>
      <inkml:brushProperty name="height" value="0.025" units="cm"/>
    </inkml:brush>
  </inkml:definitions>
  <inkml:trace contextRef="#ctx0" brushRef="#br0">0 99 14798,'0'0'14665,"11"1"-14425,-1-1-217,1-1 0,-1 0 1,0 0-1,0-1 1,-1 0-1,15-6 0,-21 8-24,0-1-1,0-1 1,0 1-1,0 0 1,-1-1-1,1 1 1,-1-1-1,1 0 1,-1 1-1,1-1 1,-1 0-1,0-1 1,0 1-1,0 0 1,0-1-1,-1 1 1,1-1-1,-1 1 1,1-1 0,-1 0-1,0 0 1,0 0-1,0 0 1,0 0-1,-1 1 1,1-1-1,-1-1 1,0 1-1,0 0 1,0-5-1,0 7-4,-1 1-1,1-1 1,-1 0-1,1 1 1,-1-1-1,0 1 0,1-1 1,-1 1-1,0-1 1,1 1-1,-1-1 1,0 1-1,1-1 1,-1 1-1,0 0 1,0-1-1,0 1 1,1 0-1,-1 0 0,0 0 1,0 0-1,0 0 1,1-1-1,-1 2 1,0-1-1,0 0 1,0 0-1,0 0 1,1 0-1,-1 0 1,0 1-1,0-1 0,0 0 1,1 1-1,-1-1 1,0 0-1,1 1 1,-1-1-1,0 1 1,-32 17-80,29-14 122,0 0 1,1 0-1,0 0 0,0 0 0,0 0 1,0 1-1,0 0 0,1-1 0,0 1 1,0 0-1,0 0 0,1 0 0,0 0 1,0 0-1,0 1 0,0-1 0,1 0 1,0 9-1,1-13-30,0 0 0,0 0 0,-1 0 0,1-1 0,0 1 0,0 0 0,0-1 1,0 1-1,0 0 0,0-1 0,0 1 0,0-1 0,0 0 0,0 1 0,0-1 0,0 0 0,0 1 0,1-1 0,-1 0 1,0 0-1,0 0 0,0 0 0,3-1 0,29-1 67,-24-1-172,0 0 1,0 0 0,0-1 0,-1 0-1,0-1 1,16-10 0,-18 10-66,0 0 0,1 1 0,0 0-1,0 0 1,0 1 0,0 0 0,0 0 0,1 1 0,-1 0 0,14-2 0,-20 5 167,0 0 0,0 0 0,-1 0 0,1 0 0,-1 1 1,1-1-1,-1 0 0,1 1 0,-1-1 0,0 0 0,1 1 0,-1-1 0,0 0 1,0 1-1,0-1 0,0 1 0,-1-1 0,1 2 0,-1 28 343,-2-6-119,1-18-76,1-1 0,1 1-1,-1 0 1,1 0-1,0-1 1,2 8 0,-2-13-134,1 0 0,0 0 1,0 0-1,-1-1 1,1 1-1,0 0 1,0-1-1,0 1 0,0 0 1,0-1-1,0 1 1,0-1-1,0 0 0,0 1 1,1-1-1,-1 0 1,0 0-1,0 1 0,0-1 1,0 0-1,0 0 1,1 0-1,-1 0 0,0-1 1,1 1-1,33-5 177,21-27-165,-50 27-77,1 0 1,0 1 0,0 0-1,0 0 1,0 0 0,1 1 0,-1 0-1,1 0 1,0 1 0,13-2-1,-18 15-53,3 9-1050,-2-11-2380,4-8-2517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5.433"/>
    </inkml:context>
    <inkml:brush xml:id="br0">
      <inkml:brushProperty name="width" value="0.025" units="cm"/>
      <inkml:brushProperty name="height" value="0.025" units="cm"/>
    </inkml:brush>
  </inkml:definitions>
  <inkml:trace contextRef="#ctx0" brushRef="#br0">0 137 9737,'0'0'6988,"13"-10"-6705,7-6-215,1 2 0,0 0-1,1 2 1,1 0 0,0 1 0,0 2 0,1 0-1,0 1 1,46-7 0,-44 12-168,0 0 0,0 2 0,0 2 0,0 0 0,37 6 0,-30 0-1045,-1 2 1,1 0-1,52 25 1,-49-17 968,1-1 0,1-2-1,0-1 1,0-2 0,1-2 0,1-2 0,69 5 0,46-14 1053,78 4 894,-193 1-1407,-1 1 0,0 2 1,71 21-1,-7 12 715,115 62-1,12 6 310,-182-89-1320,0-1 0,1-3 0,52 8 0,9-10-25,1-5 0,0-5 0,111-12 0,118 1 73,-296 12 258,-1 2-1,0 2 1,0 2 0,0 1-1,-1 2 1,-1 3 0,0 0-1,-1 3 1,62 38 0,-90-49-213,238 124 2394,-217-117-2280,0-2 0,1-1 0,0-1 1,1-2-1,69 6 0,-37-12-107,0-2 0,131-20 1,17-25-4881,-145 24-909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6.399"/>
    </inkml:context>
    <inkml:brush xml:id="br0">
      <inkml:brushProperty name="width" value="0.025" units="cm"/>
      <inkml:brushProperty name="height" value="0.025" units="cm"/>
    </inkml:brush>
  </inkml:definitions>
  <inkml:trace contextRef="#ctx0" brushRef="#br0">0 81 11147,'1'-10'6390,"1"-46"-2567,-2 42 2187,-1 86-5414,0-7-262,6 66-1,-3-114-290,0 0 0,1 0 0,1 0 0,1 0 0,0 0 0,1-1 0,1 0 0,16 27-1,-21-39-24,0-1 0,0 1-1,1-1 1,-1 0-1,1 0 1,0 0-1,0 0 1,0-1-1,1 1 1,-1-1-1,1 0 1,-1 0 0,1 0-1,0 0 1,-1-1-1,1 0 1,0 1-1,0-1 1,5 0-1,-3-1 36,0 0 0,0 0-1,0-1 1,0 0-1,-1 0 1,1 0 0,0-1-1,0 0 1,-1 0-1,1 0 1,8-6 0,8-6 94,-1-1 0,-1-1 1,-1-1-1,33-36 0,-27 24 66,-1-1 0,-2-1-1,-1-1 1,-1-1 0,26-60-1,-45 138-452,-2-7 313,-1-18-51,2 0 1,0 1 0,1-1-1,6 30 1,-6-46-18,0 0 0,0 0 0,0 0 0,1 0 0,-1 0 0,1-1 0,0 1 0,0-1 0,0 1 0,1-1 0,-1 1 0,1-1 0,0 0 0,0 0 0,0-1 0,0 1 0,0 0 0,1-1 0,-1 0 0,1 0 0,-1 0 0,1 0 0,0-1 0,0 1 0,0-1 0,0 0 0,7 1 0,-2-1 10,0-1 0,-1 1 0,1-2 0,0 1 0,-1-1 0,1-1 0,-1 1 0,1-1 0,-1-1 0,0 0 0,0 0 1,0 0-1,0-1 0,-1 0 0,1-1 0,-1 0 0,0 0 0,0 0 0,-1-1 0,0 0 0,0 0 0,0-1 0,7-10 0,-6 6 6,0 0-1,-1-1 0,0 0 1,0 0-1,-1-1 1,-1 1-1,0-1 0,-1 0 1,-1 0-1,0-1 0,0 1 1,-1 0-1,-1-1 1,-2-22-1,1 30-253,0 0 0,-1 1 0,1-1 0,-1 1 1,-1-1-1,1 1 0,-1 0 0,0 0 0,0 0 0,0 0 0,-5-5 0,7 9-17,-1-1 0,1 0 0,-1 1 0,0-1 0,1 1 0,-1 0 0,0-1 0,0 1 0,0 0 1,1 0-1,-1 0 0,-1 0 0,1 1 0,0-1 0,0 0 0,0 1 0,0-1 0,0 1 0,0 0 0,-1 0 0,1 0 0,0 0 0,0 0 0,0 1 0,-1-1 0,1 0 0,0 1 0,0 0 0,0-1 0,0 1 0,-3 2 0,-3 4-12722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175"/>
    </inkml:context>
    <inkml:brush xml:id="br0">
      <inkml:brushProperty name="width" value="0.025" units="cm"/>
      <inkml:brushProperty name="height" value="0.025" units="cm"/>
    </inkml:brush>
  </inkml:definitions>
  <inkml:trace contextRef="#ctx0" brushRef="#br0">191 116 11851,'0'0'8830,"3"-11"-6807,10-34-293,-13 43-1612,1 0 0,-1 0 0,0 0 0,0 0 0,0 0 0,0 0 0,0 0 0,0 0 0,0 0 0,-1 0 0,1 0 0,-1 0 0,1 1 0,-1-1 0,0 0 0,0 0 0,0 0 1,0 1-1,0-1 0,0 0 0,0 1 0,-1-1 0,1 1 0,0-1 0,-1 1 0,0 0 0,1 0 0,-1-1 0,0 1 0,1 0 0,-1 0 0,0 1 0,0-1 0,0 0 0,0 1 0,0-1 0,0 1 0,0 0 0,0-1 0,0 1 0,-3 0 1,-1-1-52,0 1 0,0 0 0,0 0 0,-1 0 0,1 1 0,0-1 0,0 2 0,0-1 0,0 1 0,0-1 0,1 2 0,-7 2 0,6 0-27,0 0-1,-1 1 0,2 0 1,-1 0-1,1 1 1,0-1-1,0 1 0,1 0 1,-5 10-1,6-11-39,0-1 0,1 0 0,0 1 0,0-1 1,1 1-1,0-1 0,0 1 0,0 0 0,0 0 0,1 0 0,0-1 0,1 1 0,-1 0 0,2 7 0,-1-11 2,0-1-1,0 0 0,-1 0 0,1 0 1,0 1-1,0-1 0,0 0 0,1 0 1,-1 0-1,0-1 0,0 1 0,0 0 0,1 0 1,-1-1-1,0 1 0,1-1 0,-1 1 1,1-1-1,-1 1 0,0-1 0,1 0 1,-1 0-1,1 0 0,-1 0 0,1 0 1,-1 0-1,1 0 0,-1 0 0,1-1 1,-1 1-1,0 0 0,2-1 0,4-1 21,-1 1 0,0-1-1,0 0 1,0-1-1,0 1 1,7-5 0,12-12 56,-2-2 1,0 0 0,37-46-1,-60 68-84,0-1 0,0 1 0,0-1 0,0 1 0,0-1-1,0 1 1,0-1 0,0 1 0,0-1 0,0 1 0,0-1-1,1 1 1,-1-1 0,0 1 0,0-1 0,0 1 0,1-1-1,-1 0 1,0 1 0,1-1 0,-1 1 0,0-1 0,1 0-1,-1 1 1,0-1 0,1 0 0,-1 1 0,1-1 0,-1 0-1,1 0 1,-1 1 0,1-1 0,-1 0 0,1 0-1,-1 0 1,1 0 0,-1 0 0,1 0 0,-1 0 0,1 0-1,-1 0 1,1 0 0,-1 0 0,1 0 0,-1 0 0,1 0-1,-1 0 1,1 0 0,-1-1 0,1 1 0,-1 0 0,0 0-1,1 0 1,-1-1 0,1 1 0,-1 0 0,1-1 0,-1 1-1,0 0 1,1-1 0,-1 1 0,0-1 0,0 1-1,1-1 1,-1 1 0,0 0 0,0-1 0,1 0 0,1 58-261,-1-31 543,-1-23-250,0 1 0,0-1 0,1 0 0,-1 0 0,1 0 0,0 0 0,0 0 0,0 0 0,0 0 0,1-1 0,-1 1 0,1 0 0,0-1 0,0 1 0,0-1 0,0 1 0,0-1 0,0 0 0,1 0 0,-1 0 0,1 0 0,-1 0 0,1-1 0,4 3 0,-3-3 14,1 0 1,-1-1 0,1 1-1,-1-1 1,1 0-1,0 0 1,-1-1 0,1 1-1,-1-1 1,1 0-1,-1 0 1,0 0 0,1-1-1,-1 1 1,0-1-1,8-5 1,8-5 55,-1-1 0,29-25-1,-33 25-82,0 0 0,1 1 0,1 1 0,27-14 0,-43 25-11,-1-1-1,1 1 1,0-1-1,0 1 1,-1 0 0,1-1-1,0 1 1,0 0-1,0 0 1,0 0-1,-1 0 1,1-1-1,0 1 1,0 0-1,0 0 1,0 1-1,0-1 1,-1 0-1,1 0 1,0 0 0,0 1-1,0-1 1,0 0-1,-1 1 1,1-1-1,0 0 1,0 1-1,-1-1 1,1 1-1,0-1 1,-1 1-1,1 0 1,0 0-1,9 31 122,-11-30-118,1 0 0,0 0 1,1 0-1,-1 0 1,0 0-1,0 0 1,1 0-1,0 0 0,-1 0 1,1 0-1,0 0 1,0 0-1,0 0 0,0 0 1,0-1-1,0 1 1,0 0-1,1-1 0,-1 1 1,1-1-1,-1 1 1,1-1-1,0 0 0,-1 0 1,1 0-1,0 0 1,2 1-1,1-1-230,-1-1 0,1 0 0,0-1 1,-1 1-1,1-1 0,-1 0 0,1 0 0,-1 0 0,1 0 1,-1-1-1,7-3 0,49-32-5871,-8 5-31,-22 18-3936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7.925"/>
    </inkml:context>
    <inkml:brush xml:id="br0">
      <inkml:brushProperty name="width" value="0.025" units="cm"/>
      <inkml:brushProperty name="height" value="0.025" units="cm"/>
    </inkml:brush>
  </inkml:definitions>
  <inkml:trace contextRef="#ctx0" brushRef="#br0">97 281 13773,'0'0'13506,"-10"1"-12278,6-1-1126,1 0 0,-1 0 0,1 1 0,-1-1-1,1 1 1,-1 0 0,1 0 0,-1 0 0,1 0 0,0 1 0,-1-1 0,1 1 0,0 0 0,0 0-1,0 0 1,0 0 0,1 1 0,-1-1 0,1 1 0,-1-1 0,1 1 0,0 0 0,0 0 0,0 0 0,0 0-1,1 1 1,-1-1 0,1 0 0,0 1 0,0-1 0,0 1 0,0-1 0,0 8 0,1-11-98,0 1 0,0 0 1,0-1-1,0 1 0,0-1 1,0 1-1,0 0 1,0-1-1,1 1 0,-1-1 1,0 1-1,0-1 0,1 1 1,-1 0-1,0-1 1,1 1-1,-1-1 0,0 0 1,1 1-1,-1-1 0,1 1 1,-1-1-1,1 1 1,-1-1-1,1 0 0,-1 1 1,1-1-1,-1 0 0,1 0 1,-1 1-1,1-1 1,0 0-1,-1 0 0,2 0 1,27-4 98,25-22 25,-35 12-131,-1 0 0,-1-2 0,-1 1 0,0-2 0,20-27 0,-28 32-35,1 0 0,-2 0-1,0-1 1,0 0 0,-1 0 0,-1-1-1,0 1 1,-1-1 0,4-24 0,-10 47-8,-1-1 1,0 1 0,0 0 0,-1-1 0,-5 9-1,-11 27 120,11-19 79,-11 53 0,18-71-133,1 0 1,0 0-1,1 0 0,-1 1 1,1-1-1,1 0 1,-1 0-1,1 1 1,1-1-1,-1 0 0,1 0 1,4 10-1,-4-14-54,-1 0-1,1-1 0,0 1 0,0-1 1,0 1-1,0-1 0,0 0 1,1 0-1,-1 0 0,1 0 1,-1 0-1,1 0 0,0-1 0,-1 1 1,1-1-1,0 0 0,0 0 1,0 0-1,0 0 0,0 0 1,0-1-1,0 1 0,1-1 0,-1 0 1,0 0-1,0 0 0,0 0 1,0-1-1,0 1 0,0-1 1,5-1-1,-2 0-67,0 0 0,0-1 1,0 1-1,-1-1 0,1-1 0,-1 1 0,1-1 1,-1 1-1,0-1 0,-1-1 0,1 1 0,-1-1 1,0 0-1,6-8 0,-3-4-492,0-1-1,8-30 1,-10 33 1144,-5 17-526,0-1 1,0 0-1,0 0 1,0 1-1,1-1 1,-1 0-1,0 0 0,1 0 1,-1 0-1,1 0 1,-1 0-1,1 1 1,0-1-1,-1 0 1,1 0-1,0-1 0,0 1 1,-1 0-1,1 0 1,0 0-1,0 0 1,0-1-1,0 1 1,0 0-1,2 0 0,0 0 50,1 1 0,0-1 0,0 0 0,-1-1 0,1 1 0,0-1 0,0 1 1,5-1-1,0-1 27,1 0 1,-1 0-1,0 0 1,0-1-1,0-1 1,12-4-1,-5-2 28,0 0 0,-1-1 0,0-1 0,0-1 0,-2 0 0,20-22 0,-24 24-60,0 0 0,-1 0 1,-1-1-1,0-1 1,0 1-1,-1-1 0,-1 0 1,0 0-1,6-24 1,-11 35-62,1-1-1,-1 0 1,1 1 0,-1-1 0,0 0 0,0 0 0,0 0 0,0 1 0,0-1 0,0 0-1,-1 0 1,1 0 0,-1 1 0,1-1 0,-1 0 0,0 1 0,1-1 0,-2-1-1,1 2 5,0 0-1,0 0 0,0 0 0,0 1 1,0-1-1,0 0 0,0 1 0,0-1 1,0 1-1,-1 0 0,1-1 0,0 1 0,0 0 1,0-1-1,-1 1 0,1 0 0,0 0 1,0 0-1,0 0 0,-2 1 0,-3 0 18,1 0-1,0 0 1,-1 1-1,1 0 1,0 0-1,0 0 1,0 1-1,0 0 1,0 0-1,-5 4 1,-4 5-29,1 1 0,-1 1 0,2 0 0,0 0 0,1 1 0,-17 31 0,23-37 0,0 1 0,1-1 0,0 1 0,0 0 0,1 0 0,1 1 0,0-1 0,0 1 0,1-1 0,0 1 0,1-1 0,0 1 0,3 16 0,-2-23 0,0-1 0,1 1 0,-1-1 0,1 1 0,0-1 0,0 1 0,0-1 0,1 0 0,-1 0 0,1 0 0,-1-1 0,1 1 0,0 0 0,0-1 0,0 0 0,1 0 0,-1 0 0,0 0 0,1 0 0,-1-1 0,1 1 0,0-1 0,-1 0 0,1 0 0,0-1 0,6 1 0,10 2 0,1-1 0,-1-2 0,32-2 0,-49 2 0,8 0-23,0-1-1,0-1 1,0 0 0,0 0-1,0-1 1,0-1 0,17-8-1,-27 12-230,0-1 0,0 1-1,0-1 1,0 0 0,-1 1 0,1-1-1,0 0 1,0 1 0,-1-1 0,1 0 0,0 0-1,-1 0 1,1 0 0,-1 0 0,1 0-1,-1 0 1,0 0 0,1 0 0,-1 0-1,0 0 1,0 0 0,1 0 0,-1-2-1,0-14-7517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8.470"/>
    </inkml:context>
    <inkml:brush xml:id="br0">
      <inkml:brushProperty name="width" value="0.025" units="cm"/>
      <inkml:brushProperty name="height" value="0.025" units="cm"/>
    </inkml:brush>
  </inkml:definitions>
  <inkml:trace contextRef="#ctx0" brushRef="#br0">0 54 15855,'7'-26'2530,"-3"7"-63,1 11 415,0 8-1440,1 7-353,-4 23 352,0 15-160,0 13-160,-2 13-416,0 7-224,0 3-65,0 0 0,0-5-255,0-10-65,9-10-609,1-15-1729,4-14-3780,-2-20-6309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433"/>
    </inkml:context>
    <inkml:brush xml:id="br0">
      <inkml:brushProperty name="width" value="0.025" units="cm"/>
      <inkml:brushProperty name="height" value="0.025" units="cm"/>
    </inkml:brush>
  </inkml:definitions>
  <inkml:trace contextRef="#ctx0" brushRef="#br0">2 164 12844,'0'0'12401,"-1"-9"-11461,1 6-857,0 1 1,0-1-1,0 0 1,0 1-1,0-1 1,0 0-1,1 1 1,-1-1-1,1 1 0,0-1 1,0 0-1,0 1 1,0 0-1,0-1 1,1 1-1,-1 0 1,1-1-1,-1 1 1,3-2-1,0 1 42,-1 1 0,1-1 0,0 1-1,0 0 1,1 0 0,-1 0 0,0 0 0,0 1-1,1-1 1,-1 1 0,1 1 0,0-1 0,6 0-1,-9 1-102,0-1 0,0 1 0,0 0 0,0-1 0,0 1-1,0 0 1,0 1 0,0-1 0,0 0 0,0 0 0,-1 1 0,1-1-1,0 1 1,0 0 0,0-1 0,0 1 0,-1 0 0,1 0 0,0 0-1,1 2 1,-2-1-19,1 1-1,-1 0 1,0 0-1,0 0 1,0 0-1,-1 0 1,1 0-1,-1 0 1,1 0-1,-1 0 1,0 1-1,-1 3 0,-1 31 278,-2 0-1,-10 47 0,-5 46-49,19-130-224,0 1-1,-1 0 1,1-1-1,0 1 0,0 0 1,0 0-1,0-1 1,1 1-1,-1 0 1,0-1-1,1 1 1,-1-1-1,1 1 1,0-1-1,-1 1 1,1-1-1,0 1 0,0-1 1,0 1-1,0-1 1,0 0-1,2 3 1,-1-4 13,0 1 0,0-1 1,0 1-1,0-1 0,1 0 1,-1 1-1,0-1 1,0 0-1,0-1 0,0 1 1,0 0-1,0 0 0,0-1 1,0 1-1,0-1 0,0 0 1,0 0-1,0 0 0,2-1 1,11-6 66,-1-1 1,-1 0 0,0 0 0,0-1-1,-1-1 1,0 0 0,-1-1-1,17-22 1,-8 6-15,-2 0 0,0-1 0,15-37-1,-29 56-78,5-11 76,-7 18-199,-3 11-234,-11 38 123,7-34 249,1 0 0,0 1 0,1-1 0,1 1-1,0 0 1,1-1 0,0 1 0,1 0-1,0 0 1,3 14 0,-3-26-4,1 1 1,-1-1-1,0 0 0,1 0 1,0 0-1,-1 0 0,1 0 1,0 1-1,-1-1 0,1 0 1,0 0-1,0-1 0,0 1 1,0 0-1,0 0 0,0 0 1,0-1-1,0 1 0,0 0 1,0-1-1,1 1 0,-1-1 1,0 1-1,2-1 0,0 1 12,0-1-1,0 0 1,1 0-1,-1 0 0,0 0 1,0-1-1,0 1 1,0-1-1,6-2 1,0 0 36,-1-1 0,1 0 1,0 0-1,-1-1 0,13-10 1,-11 7-52,0-1 0,-1 0 1,0 0-1,-1-1 1,0 0-1,0-1 1,-1 0-1,0 0 0,-1-1 1,-1 1-1,0-1 1,0 0-1,-1-1 1,3-17-1,-13 62-126,2 0 1,-2 45-1,6-76 126,0 1 1,0-1-1,0 0 0,1 1 0,-1-1 0,0 1 1,1-1-1,-1 0 0,0 1 0,1-1 0,0 0 0,-1 1 1,1-1-1,0 0 0,-1 0 0,1 0 0,0 1 1,0-1-1,0 0 0,0 0 0,0 0 0,0 0 0,1-1 1,-1 1-1,0 0 0,2 0 0,1 1 9,-1-1-1,1 0 1,0 0 0,0-1-1,0 1 1,0-1 0,0 0-1,0 0 1,6-1 0,9-2 23,-1 0 0,0-2 1,19-7-1,-6 1 5,-7 1-58,1 2-1,1 0 0,-1 2 1,1 0-1,47-3 0,-69 13 120,-6-7 16,-30-70-115,25 60 0,1 1 0,0-1 0,1-1 0,0 1 0,1-1 0,-4-21 0,8 33-36,0 0 1,0 1-1,0-1 0,0 1 1,0-1-1,0 0 0,1 1 1,-1-1-1,1 1 0,-1-1 1,1 1-1,0-1 0,0 1 0,-1-1 1,1 1-1,0 0 0,0-1 1,0 1-1,0 0 0,1 0 1,-1 0-1,0 0 0,0 0 1,1 0-1,-1 0 0,0 0 1,3 0-1,48-16-3348,-22 9-128,17-9-7139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5:59.855"/>
    </inkml:context>
    <inkml:brush xml:id="br0">
      <inkml:brushProperty name="width" value="0.025" units="cm"/>
      <inkml:brushProperty name="height" value="0.025" units="cm"/>
    </inkml:brush>
  </inkml:definitions>
  <inkml:trace contextRef="#ctx0" brushRef="#br0">45 0 18449,'0'0'9129,"-11"66"-8232,11-23-321,3 7-415,6-1-97,1 1-32,1-5-545,-5-3-640,-6-4-1185,0-3-449,-10-6-672,-18-7-705,-6-4-5701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197"/>
    </inkml:context>
    <inkml:brush xml:id="br0">
      <inkml:brushProperty name="width" value="0.025" units="cm"/>
      <inkml:brushProperty name="height" value="0.025" units="cm"/>
    </inkml:brush>
  </inkml:definitions>
  <inkml:trace contextRef="#ctx0" brushRef="#br0">17 396 8232,'-4'-17'1411,"0"0"1,1 0 0,0 0-1,1-1 1,1 1-1,3-32 1,-1 40-1088,1 0 0,0 0 0,1 0-1,0 0 1,1 0 0,-1 0 0,2 1 0,-1 0 0,1-1 0,0 2 0,1-1-1,0 1 1,0 0 0,9-8 0,1 2-143,0 1 0,0 1 0,1 0 0,0 1 0,1 1 0,1 1 0,-1 0 0,1 1 0,0 2 0,1 0-1,-1 0 1,1 2 0,0 1 0,0 0 0,0 1 0,0 1 0,0 1 0,28 5 0,-41-4-184,1-1-1,-1 1 1,1 0-1,-1 1 1,0-1-1,0 2 1,0-1-1,0 1 1,-1 0-1,1 0 1,-1 1-1,0-1 1,0 1-1,-1 1 1,0-1-1,0 1 1,0 0-1,0 0 1,-1 1-1,0-1 1,0 1-1,-1 0 1,5 12-1,-5-6 229,0 1 0,0-1 0,-1 0 0,-1 1 0,0-1 0,-1 1 0,0-1 0,-1 1-1,-1-1 1,0 1 0,-1-1 0,-8 23 0,-2 0 278,-2 0-1,-1-1 1,-2-1-1,-1-1 1,-2 0-1,-34 40 1,53-69-503,-1-1 0,1 1 0,-1-1 0,0 0 0,0 0 0,0-1 0,0 1 0,-1 0 0,1-1 0,-1 0 0,1 0 0,-1 0 0,0 0 0,0-1 0,1 1 0,-1-1 0,-7 1 0,10-2-10,1 0-1,-1 0 1,0 0 0,1 0-1,-1 0 1,1-1 0,-1 1-1,1 0 1,-1 0 0,1-1-1,-1 1 1,1 0 0,-1-1-1,1 1 1,-1 0 0,1-1-1,0 1 1,-1-1-1,1 1 1,0-1 0,-1 1-1,1-1 1,0 1 0,0-1-1,-1 1 1,1-1 0,0 0-1,0 1 1,0-1 0,0 0-1,-2-27-848,13-28-1858,-1 36 647,1 0 1,1 1-1,0 0 1,2 1-1,24-26 1,4-4-4551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522"/>
    </inkml:context>
    <inkml:brush xml:id="br0">
      <inkml:brushProperty name="width" value="0.025" units="cm"/>
      <inkml:brushProperty name="height" value="0.025" units="cm"/>
    </inkml:brush>
  </inkml:definitions>
  <inkml:trace contextRef="#ctx0" brushRef="#br0">13 0 16143,'0'0'10698,"5"50"-9000,-8-17-577,-3 4-320,0 2-449,3-4-224,3-5-128,0-6-128,9-7-737,4-11-480,4-6-1634,-1-2-1057,-4-20-4099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0.866"/>
    </inkml:context>
    <inkml:brush xml:id="br0">
      <inkml:brushProperty name="width" value="0.025" units="cm"/>
      <inkml:brushProperty name="height" value="0.025" units="cm"/>
    </inkml:brush>
  </inkml:definitions>
  <inkml:trace contextRef="#ctx0" brushRef="#br0">1 88 18097,'0'0'4196,"1"9"-2787,0-4-1312,-1-3-52,0 0 0,0 0-1,0 0 1,1 0 0,-1 0 0,1 0-1,-1 0 1,1 0 0,0 0 0,-1 0-1,1 0 1,0-1 0,0 1 0,1 0 0,-1 0-1,0-1 1,0 1 0,1-1 0,-1 1-1,1-1 1,-1 0 0,1 0 0,0 1-1,0-1 1,-1 0 0,1 0 0,0-1 0,0 1-1,0 0 1,0-1 0,0 1 0,0-1-1,0 1 1,0-1 0,4 0 0,2-1 28,0 1 1,0-2-1,0 1 0,0-1 1,0 0-1,0-1 1,-1 0-1,1 0 0,-1 0 1,0-1-1,0 0 1,0-1-1,6-5 1,-8 7-42,0-1 0,-1 0 0,0 0 0,0-1 0,0 1 1,0-1-1,-1 0 0,0 0 0,0 0 0,0 0 0,0-1 0,-1 1 1,0-1-1,0 1 0,-1-1 0,1 0 0,-1 0 0,0-8 1,-1 14-34,0-1 0,0 1 0,0 0 1,-1 0-1,1-1 0,0 1 1,0 0-1,0 0 0,-1-1 1,1 1-1,0 0 0,0 0 1,0 0-1,-1-1 0,1 1 0,0 0 1,0 0-1,-1 0 0,1 0 1,0 0-1,-1 0 0,1 0 1,0 0-1,0-1 0,-1 1 1,1 0-1,0 0 0,-1 0 0,1 0 1,0 0-1,0 1 0,-1-1 1,1 0-1,0 0 0,-1 0 1,1 0-1,0 0 0,0 0 1,-1 0-1,1 0 0,0 1 0,0-1 1,-1 0-1,1 0 0,0 0 1,0 1-1,0-1 0,-1 0 1,1 0-1,0 1 0,0-1 1,0 0-1,-1 1 0,-14 11-36,8-2 190,0-1 0,1 1 0,0 1 0,1-1 0,0 1 0,1 0 0,0 0 0,0 0 0,1 1 0,1-1 0,0 1 0,0-1 0,1 1 0,1 23 0,0-34-138,1 0-1,-1 0 1,0 0-1,0 0 0,1 0 1,-1 0-1,0 0 0,1 0 1,-1 0-1,1 0 1,-1 0-1,1 0 0,0 0 1,-1-1-1,1 1 1,0 0-1,0 0 0,-1-1 1,1 1-1,0 0 1,0-1-1,0 1 0,0-1 1,0 1-1,0-1 0,2 1 1,0 0 4,0-1 0,0 0 0,0 0-1,1 0 1,-1 0 0,0 0 0,0 0 0,0-1 0,4-1 0,4-1 19,0-1 0,-1 0 1,1-1-1,11-7 0,41-35 85,-46 32-98,1 1 0,31-17 0,-48 30-9,0 0 1,0 0-1,0 1 1,0-1-1,0 1 1,1-1-1,-1 1 1,0-1 0,0 1-1,0 0 1,1-1-1,-1 1 1,0 0-1,1 0 1,-1 0-1,0 0 1,0 0-1,1 0 1,-1 0 0,0 1-1,1-1 1,-1 0-1,0 1 1,0-1-1,0 1 1,1-1-1,-1 1 1,0 0 0,0-1-1,1 2 1,1 1 103,-1 1 1,0 0-1,0-1 1,0 1-1,0 0 1,-1 0-1,3 7 1,12 28 493,-15-38-623,0 0 0,0 1 0,0-1 0,0 0-1,1 0 1,-1 1 0,0-1 0,1 0 0,-1 0 0,0-1-1,1 1 1,-1 0 0,1 0 0,-1-1 0,1 1-1,0-1 1,-1 1 0,1-1 0,0 0 0,-1 1 0,4-1-1,-2 0-282,0-1 0,0 1 1,-1-1-1,1 1 0,0-1 0,0 0 0,0 0 0,-1 0 0,1-1 0,0 1 0,-1-1 0,1 1 0,-1-1 0,0 0 0,1 0 0,-1 0 0,0 0 0,0 0 0,0 0 0,0-1 0,-1 1 0,1-1 1,-1 1-1,3-6 0,0-2-1546,-1 1 0,0-1 0,0 0 1,-1 1-1,0-1 0,0-13 0,0-21-5417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5.637"/>
    </inkml:context>
    <inkml:brush xml:id="br0">
      <inkml:brushProperty name="width" value="0.025" units="cm"/>
      <inkml:brushProperty name="height" value="0.025" units="cm"/>
    </inkml:brush>
  </inkml:definitions>
  <inkml:trace contextRef="#ctx0" brushRef="#br0">24 38 13453,'0'0'11733,"-4"11"-10152,2-8-1472,-1 5 136,0 0 0,0-1 0,1 1 0,0 1 0,0-1 0,0 11 0,2-17-205,0 0 0,0 0 0,0 0 0,0 1 0,1-1 0,-1 0 0,1 0 1,-1 0-1,1 0 0,0 0 0,0 0 0,0 0 0,0-1 0,0 1 0,0 0 0,0 0 0,1-1 0,-1 1 0,1-1 0,-1 1 1,1-1-1,0 1 0,-1-1 0,1 0 0,0 0 0,0 0 0,0 0 0,0 0 0,0-1 0,0 1 0,0 0 0,0-1 1,0 1-1,0-1 0,3 0 0,2 0 24,-1 0 0,1 0 0,0 0 0,0-1 0,0 0 0,0-1 1,-1 1-1,1-2 0,-1 1 0,1 0 0,-1-1 0,0 0 0,0-1 0,0 1 0,0-1 1,-1-1-1,7-5 0,-8 7-64,0-1 1,0 0-1,0 1 0,-1-1 1,1-1-1,-1 1 1,0 0-1,-1-1 0,1 1 1,-1-1-1,0 0 1,0 0-1,0 0 0,-1 0 1,1 0-1,-1 0 1,0-1-1,-1 1 0,0 0 1,1-1-1,-2 1 1,1 0-1,-2-7 1,2 12-4,0 0 0,0-1 0,0 1 0,0 0 0,0-1 0,0 1 0,0 0 0,0-1 1,0 1-1,0 0 0,0 0 0,0-1 0,0 1 0,-1 0 0,1 0 0,0-1 1,0 1-1,0 0 0,-1 0 0,1-1 0,0 1 0,0 0 0,0 0 0,-1 0 1,1-1-1,0 1 0,0 0 0,-1 0 0,1 0 0,0 0 0,-1 0 0,1 0 1,0 0-1,-1-1 0,1 1 0,0 0 0,0 0 0,-1 0 0,1 0 0,0 0 0,-1 1 1,1-1-1,0 0 0,-1 0 0,1 0 0,0 0 0,0 0 0,-1 0 0,1 0 1,0 0-1,-1 1 0,1-1 0,0 0 0,0 0 0,0 0 0,-1 1 0,1-1 1,0 0-1,0 0 0,0 1 0,-1-1 0,1 0 0,0 1 0,-9 19-133,8-18 136,1 0-1,0-1 0,1 1 1,-1 0-1,0 0 1,0-1-1,1 1 0,-1 0 1,1-1-1,0 1 1,-1-1-1,1 1 0,0-1 1,0 1-1,0-1 1,0 1-1,0-1 1,0 0-1,0 0 0,1 1 1,-1-1-1,3 2 1,-1-2-5,0 0 1,0 0 0,0 0-1,0 0 1,0 0 0,0 0-1,0-1 1,1 1 0,-1-1-1,0 0 1,6-1 0,-3 1-18,0-1 0,1 0 1,-1 0-1,0-1 1,0 0-1,0 0 0,0-1 1,0 1-1,0-1 0,-1 0 1,0-1-1,8-5 0,-1-2-1332,-13 16 806,-20 29 893,-3 6 289,23-38-588,-1 0 1,1 0 0,0 0 0,1 0-1,-1 0 1,0 0 0,1 1-1,-1-1 1,1 0 0,-1 1 0,1-1-1,0 0 1,0 0 0,0 1-1,0-1 1,1 0 0,-1 1 0,1-1-1,0 3 1,0-4-34,0 0 0,0 0 1,0 0-1,0 0 0,1 0 0,-1-1 0,0 1 0,0 0 1,1-1-1,-1 1 0,0-1 0,0 1 0,1-1 1,-1 0-1,1 1 0,-1-1 0,0 0 0,1 0 1,-1 0-1,1 0 0,-1 0 0,3-1 0,8-1-396,0-1 0,-1-1-1,1 1 1,-1-2 0,20-10-1,-7 2-1627,27-15-6590,-34 16 2200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193"/>
    </inkml:context>
    <inkml:brush xml:id="br0">
      <inkml:brushProperty name="width" value="0.025" units="cm"/>
      <inkml:brushProperty name="height" value="0.025" units="cm"/>
    </inkml:brush>
  </inkml:definitions>
  <inkml:trace contextRef="#ctx0" brushRef="#br0">0 4 13389,'0'0'12838,"10"-1"-13024,12-1-886,-1 2 0,1 1 1,-1 0-1,42 9 1,-8 2-5250,-6 2-4742,-49-14 11265,0 0 0,1 0 0,-1 0 0,0 0 1,0 1-1,1-1 0,-1 0 0,0 0 0,1 0 0,-1 0 0,0 1 0,0-1 0,0 0 0,1 0 1,-1 0-1,0 1 0,0-1 0,0 0 0,1 1 0,-1-1 0,0 0 0,0 0 0,0 1 0,0-1 0,0 0 1,0 1-1,0-1 0,0 0 0,0 0 0,1 1 0,-1-1 0,0 0 0,-1 1 0,1-1 0,0 0 1,0 1-1,0-1 0,0 0 0,0 1 0,0-1 0,0 0 0,0 0 0,0 1 0,-1-1 0,1 0 0,0 0 1,0 1-1,0-1 0,-1 0 0,1 0 0,0 1 0,0-1 0,-1 0 0,1 0 0,0 0 0,0 0 0,-1 1 1,1-1-1,0 0 0,-1 0 0,1 0 0,0 0 0,0 0 0,-1 0 0,-30 19 5768,12-7-4117,17-11-1871,1 0 1,0-1-1,0 1 1,0 1 0,0-1-1,0 0 1,0 0-1,0 0 1,0 1-1,0-1 1,0 0 0,1 1-1,-1-1 1,0 0-1,1 1 1,-1-1 0,1 1-1,0-1 1,0 1-1,-1-1 1,1 1-1,0-1 1,0 1 0,0-1-1,0 1 1,1 0-1,-1-1 1,0 1 0,1-1-1,-1 0 1,1 1-1,-1-1 1,1 1-1,0-1 1,0 0 0,-1 1-1,1-1 1,0 0-1,0 0 1,0 0 0,0 0-1,1 0 1,-1 0-1,0 0 1,0 0-1,1 0 1,-1 0 0,0-1-1,3 2 1,6 3-586,0 0 0,0-1-1,0 0 1,1-1 0,16 3 0,16 0-294,28 5-2969,-66-10 3684,0 0 0,0 0 0,0 1 0,0 0 0,0 0 1,-1 1-1,1-1 0,-1 1 0,1 0 0,4 4 0,-8-6 441,0 1 0,0-1 0,0 0 0,0 1 0,0-1 0,-1 1 0,1-1 0,0 1 0,-1-1 0,1 1 0,-1-1 0,0 1 0,1-1 0,-1 1 0,0 0 0,0-1 0,0 1 0,0 0-1,0-1 1,0 1 0,-1-1 0,1 1 0,0 0 0,-1-1 0,0 1 0,1-1 0,-1 1 0,0-1 0,1 0 0,-1 1 0,0-1 0,0 0 0,0 1 0,0-1 0,-2 1 0,-5 7 906,1-2-1,-2 1 1,-16 11 0,21-15-861,-19 12 1213,0 0 1,-34 16 0,46-27-1426,0 0 0,0-1 0,0 0 0,-1-1 0,1 0 0,-1-1 0,0 0 0,-13 0 0,24-2-249,0 0 1,0 0-1,0 0 0,0-1 1,1 1-1,-1 0 0,0-1 1,0 1-1,0-1 0,0 1 1,0-1-1,0 1 0,1-1 1,-1 0-1,0 1 0,0-1 1,1 0-1,-1 0 1,0 1-1,1-1 0,-1 0 1,1 0-1,-1 0 0,1 0 1,0 0-1,-1 0 0,1 0 1,0 0-1,0 0 0,0 0 1,-1 0-1,1 0 0,0 0 1,0 0-1,0 0 0,1 0 1,-1 0-1,0 0 0,0 0 1,0 0-1,1-1 0,14-47-11216,7 9-3345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1.552"/>
    </inkml:context>
    <inkml:brush xml:id="br0">
      <inkml:brushProperty name="width" value="0.025" units="cm"/>
      <inkml:brushProperty name="height" value="0.025" units="cm"/>
    </inkml:brush>
  </inkml:definitions>
  <inkml:trace contextRef="#ctx0" brushRef="#br0">142 1 23895,'0'0'6427,"-8"7"-6123,5-4-230,-1 1-1,1-1 0,-1 1 1,1 0-1,0 0 0,1 0 1,-1 1-1,1-1 0,0 0 1,0 1-1,0-1 0,0 1 1,1 0-1,0 0 0,0 0 1,0 0-1,1-1 1,-1 1-1,1 0 0,0 0 1,1 0-1,1 8 0,7 22 20,1-1-1,2-1 1,1 0-1,28 48 1,14 37-1970,-45-95 1004,14 44-3009,-22-62 2961,-1 1 0,0-1 1,-1 1-1,0-1 0,1 1 0,-2 6 1,1-12 840,-1 1 0,1-1 0,-1 1 0,1-1 0,0 1 1,-1-1-1,1 1 0,-1-1 0,1 1 0,-1-1 0,0 0 1,1 1-1,-1-1 0,1 0 0,-1 1 0,0-1 1,1 0-1,-1 0 0,0 0 0,1 1 0,-1-1 0,0 0 1,1 0-1,-1 0 0,0 0 0,1 0 0,-1 0 0,0-1 1,1 1-1,-1 0 0,0 0 0,1 0 0,-1 0 0,1-1 1,-1 1-1,0 0 0,1-1 0,-1 1 0,1-1 0,-1 1 1,1 0-1,-1-2 0,-27-14 59,-22-25 4122,1-2 1,-55-63 0,102 104-3939,0 0 0,0 1 0,1-1 0,-1-1 1,1 1-1,0 0 0,-1 0 0,1 0 0,0-1 1,0 1-1,1-1 0,-1 1 0,0-1 0,1 1 0,-1-1 1,1 1-1,0-4 0,1 3-97,-1 2-1,1-1 1,-1 0 0,1 0 0,0 0 0,0 0-1,0 0 1,0 1 0,0-1 0,1 0-1,-1 1 1,0-1 0,1 1 0,-1-1-1,1 1 1,0 0 0,2-2 0,9-4-265,0 1 0,0 0 0,1 1 0,0 0 0,16-2-1,1-2-922,18-9-3047,-1-5-3406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465"/>
    </inkml:context>
    <inkml:brush xml:id="br0">
      <inkml:brushProperty name="width" value="0.025" units="cm"/>
      <inkml:brushProperty name="height" value="0.025" units="cm"/>
    </inkml:brush>
  </inkml:definitions>
  <inkml:trace contextRef="#ctx0" brushRef="#br0">1 661 6566,'0'0'8109,"9"-1"-5071,-7 0-2968,3 1 436,0-1 1,0 0-1,1-1 0,-1 1 1,0-1-1,0 0 0,-1 0 1,1-1-1,0 0 0,-1 1 1,1-1-1,-1-1 0,6-5 1,8-13 466,-1-1 0,0 0 0,17-37 0,-11 12-589,-2-1 0,21-71 0,-32 85-164,7-53-1,-15 73-187,0 1 0,-2 0 0,1-1 0,-2 1 0,0 0-1,-5-23 1,6 36-46,0-1 1,-1 1-1,1-1 0,-1 1 0,1-1 0,-1 1 1,1-1-1,-1 1 0,0-1 0,0 1 0,0 0 1,0-1-1,0 1 0,0 0 0,0 0 0,0 0 0,0 0 1,-1 0-1,1 0 0,0 0 0,-1 0 0,1 0 1,0 1-1,-1-1 0,1 0 0,-1 1 0,1 0 1,-1-1-1,0 1 0,1 0 0,-1 0 0,1-1 0,-1 1 1,0 1-1,1-1 0,-1 0 0,1 0 0,-1 0 1,1 1-1,-1-1 0,0 1 0,1-1 0,0 1 1,-1 0-1,1 0 0,-1 0 0,1-1 0,0 1 0,0 0 1,-1 0-1,1 1 0,0-1 0,0 0 0,0 0 1,0 1-1,0-1 0,0 0 0,1 1 0,-1-1 1,0 1-1,1-1 0,-1 3 0,-6 15-23,0 0 1,2 0-1,0 0 0,1 1 1,-2 30-1,4 101 49,2-138-6,1 0 0,1 0 1,0 0-1,1 0 0,0 0 0,1 0 1,0-1-1,1 0 0,12 22 0,-15-31 3,0 1-1,0-1 0,1 0 1,-1 0-1,1 0 0,-1-1 1,1 1-1,0-1 0,0 1 1,0-1-1,1 0 0,-1 0 1,0 0-1,1 0 0,0-1 1,-1 0-1,1 1 0,0-1 1,-1-1-1,1 1 0,0 0 1,0-1-1,0 0 0,0 0 1,-1 0-1,1 0 0,0-1 1,0 1-1,0-1 0,-1 0 1,1 0-1,0-1 0,-1 1 1,1-1-1,-1 0 0,1 1 1,4-5-1,1 0 18,-1 0 1,0 0-1,0 0 0,-1-1 1,0-1-1,0 1 1,-1-1-1,1 0 0,-2 0 1,1-1-1,-1 0 0,6-14 1,-5 8 9,-1 0 0,0 0-1,-1-1 1,-1 1 0,-1-1 0,0 0 0,0-20 0,-5 21-63,-3 13-206,5 3 209,0 0 0,-1 0 0,1 0 0,0 0 0,1 0-1,-1 1 1,0-1 0,0 0 0,0 0 0,1 1 0,-1-1 0,1 0-1,-1 1 1,1-1 0,-1 3 0,-3 11 68,1 1 0,1 0 1,0 0-1,1 0 0,1 0 0,2 21 1,-2-35-34,1-1 0,-1 1 0,0-1 1,0 1-1,1-1 0,-1 1 1,1-1-1,-1 1 0,1-1 0,-1 0 1,1 1-1,0-1 0,0 0 0,0 0 1,0 1-1,0-1 0,0 0 1,0 0-1,0 0 0,0 0 0,0 0 1,1-1-1,-1 1 0,0 0 1,1 0-1,-1-1 0,1 1 0,-1-1 1,0 1-1,1-1 0,-1 0 1,1 0-1,-1 1 0,1-1 0,-1 0 1,1 0-1,-1-1 0,1 1 1,-1 0-1,1 0 0,-1-1 0,3 0 1,2-1 84,0 0 1,0 0 0,0-1 0,0 0-1,-1 0 1,1 0 0,-1-1 0,9-8 0,4-8 20,-1-1 0,-1-1 1,-1 0-1,-1-1 1,-1-1-1,-1 0 1,15-44-1,-27 68-119,0 0 1,0 0-1,0 0 0,0 0 0,0 0 0,0 0 1,0 0-1,0 0 0,0 0 0,0 0 1,0 1-1,0-1 0,0 0 0,0 0 1,0 0-1,0 0 0,0 0 0,0 0 1,0 0-1,0 0 0,0 0 0,0 0 1,1 0-1,-1 0 0,0 0 0,0 0 0,0 1 1,0-1-1,0 0 0,0 0 0,0 0 1,0 0-1,0 0 0,0 0 0,0 0 1,0 0-1,1 0 0,-1 0 0,0 0 1,0 0-1,0 0 0,0 0 0,0 0 1,0 0-1,0 0 0,0 0 0,0 0 0,0 0 1,1 0-1,-1 0 0,0 0 0,0-1 1,0 1-1,0 0 0,0 0 0,0 0 1,0 0-1,0 0 0,0 0 0,0 0 1,4 15-235,0 19-99,-4-33 336,1 29 23,1 1 0,1-1 0,2 0-1,1 0 1,13 37 0,-18-65-138,-1 0 0,1 0 0,0 0 0,0 0 0,0 0 0,0 0 0,0-1 0,0 1-1,0 0 1,0-1 0,1 1 0,-1 0 0,1-1 0,-1 0 0,1 1 0,0-1 0,-1 0 0,1 0 0,0 0 0,0 0-1,0 0 1,0 0 0,0-1 0,0 1 0,0-1 0,0 1 0,0-1 0,2 0 0,-2 0-381,0-1 1,0 0 0,0 0-1,0 0 1,0 0 0,0 0-1,-1 0 1,1-1 0,0 1-1,-1-1 1,1 1 0,-1-1-1,0 0 1,1 1 0,-1-1-1,0 0 1,0 0 0,0 0-1,0 0 1,0 0 0,-1 0-1,1 0 1,-1 0 0,1 0-1,-1 0 1,1-4-1,2-31-9274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2.791"/>
    </inkml:context>
    <inkml:brush xml:id="br0">
      <inkml:brushProperty name="width" value="0.025" units="cm"/>
      <inkml:brushProperty name="height" value="0.025" units="cm"/>
    </inkml:brush>
  </inkml:definitions>
  <inkml:trace contextRef="#ctx0" brushRef="#br0">1 3 9833,'0'0'9417,"59"-3"-14670,-29 3 64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163"/>
    </inkml:context>
    <inkml:brush xml:id="br0">
      <inkml:brushProperty name="width" value="0.025" units="cm"/>
      <inkml:brushProperty name="height" value="0.025" units="cm"/>
    </inkml:brush>
  </inkml:definitions>
  <inkml:trace contextRef="#ctx0" brushRef="#br0">20 0 12043,'0'0'5739,"-1"11"-3950,-7 35 1275,-2 63 0,10-107-3055,0-1 1,0 0-1,0 1 0,0-1 1,0 1-1,1-1 0,-1 0 1,1 1-1,-1-1 1,1 0-1,-1 1 0,1-1 1,0 0-1,0 0 0,0 0 1,-1 0-1,1 0 0,0 0 1,0 0-1,1 0 0,-1 0 1,2 1-1,1 0-27,-1 0-1,1-1 1,0 1-1,0-1 1,0 0-1,-1 0 1,1-1-1,6 1 1,8 0-606,0-2 1,33-4-1,-45 4 263,105-10-1705,-111 11 2097,1 0 1,-1 1-1,1-1 0,-1 0 1,1 0-1,-1 0 1,1 0-1,-1 0 1,1 0-1,-1 1 1,1-1-1,-1 0 1,0 0-1,1 1 1,-1-1-1,1 0 0,-1 1 1,0-1-1,1 0 1,-1 1-1,0-1 1,1 1-1,-1-1 1,0 0-1,0 1 1,1-1-1,-1 1 1,0-1-1,0 1 0,0-1 1,0 1-1,0-1 1,0 1-1,0-1 1,0 1-1,0-1 1,0 1-1,0-1 1,0 1-1,0-1 1,0 0-1,0 1 0,0-1 1,0 1-1,-1-1 1,1 1-1,0-1 1,0 1-1,-1-1 1,1 0-1,0 1 1,0-1-1,-1 1 1,-17 26 1808,-12 6-226,-2-1-1,-1-2 1,-61 44-1,93-73-1623,0 0 0,0-1-1,0 1 1,0 0 0,0 0 0,0-1-1,0 1 1,0-1 0,-1 1 0,1-1-1,0 1 1,0-1 0,0 0 0,-1 1-1,1-1 1,0 0 0,0 0 0,-1 0-1,1 0 1,0 0 0,0 0 0,-1 0-1,1-1 1,-2 1 0,3-1-77,-1 0 1,0-1 0,1 1-1,-1 0 1,1 0 0,-1 0-1,1 0 1,0-1 0,-1 1-1,1 0 1,0 0 0,0 0-1,0-1 1,0 1 0,0 0-1,0 0 1,0-1 0,1 1-1,0-2 1,3-16-1565,1 1 0,11-25 0,-11 30 505,36-123-9408,-23 53 2904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507"/>
    </inkml:context>
    <inkml:brush xml:id="br0">
      <inkml:brushProperty name="width" value="0.025" units="cm"/>
      <inkml:brushProperty name="height" value="0.025" units="cm"/>
    </inkml:brush>
  </inkml:definitions>
  <inkml:trace contextRef="#ctx0" brushRef="#br0">1 1 13261,'0'0'9892,"1"15"-8606,3 33-393,-2-8-163,2-1-1,2 1 1,11 39 0,-14-70-689,-1 1 0,1-1 0,0-1 0,1 1 0,0 0 0,1-1 0,0 0 0,0 0 0,1 0 0,-1-1 0,2 0 0,-1 0 0,1 0 0,0-1 0,0 0 0,1 0 0,0-1 0,17 9 0,-21-12-87,1 0-1,0-1 1,1 1-1,-1-1 1,0 0-1,0 0 1,0-1-1,1 0 1,-1 0 0,0 0-1,1 0 1,-1-1-1,0 0 1,0 0-1,0 0 1,0-1-1,0 0 1,0 0-1,6-3 1,3-4-295,-1-1-1,0 0 1,0 0-1,19-23 1,-2 3 345,-29 29 32,-1 1 0,1 0 0,-1-1 0,1 1 0,-1 0 0,1 0 0,-1-1 0,1 1 0,-1 0 0,1 0 0,-1 0 0,1 0 0,0 0 0,-1 0 0,1-1 0,-1 1 0,1 1 0,-1-1 0,1 0 0,0 0-1,-1 0 1,1 0 0,-1 0 0,1 0 0,-1 1 0,1-1 0,-1 0 0,1 0 0,-1 1 0,1 0 0,20 15 452,8 6-249,-23-21-270,0 1-1,0-1 1,0 0 0,0 0 0,0-1-1,1 0 1,-1 0 0,0-1-1,0 1 1,0-1 0,1-1 0,-1 1-1,0-1 1,-1 0 0,12-6-1,0-1-536,-2-2 1,1 0-1,25-24 0,-27 23 303,0 0 1,0 0-1,1 2 1,19-11 0,-33 20 256,0 1 1,0-1 0,0 1 0,0 0-1,0-1 1,1 1 0,-1 0 0,0 0 0,0-1-1,0 1 1,0 0 0,1 0 0,-1 0 0,0 1-1,0-1 1,0 0 0,0 0 0,1 1 0,-1-1-1,0 0 1,0 1 0,0-1 0,0 1 0,0 0-1,0-1 1,0 1 0,0 0 0,0-1 0,0 1-1,-1 0 1,1 0 0,0 0 0,0 0 0,-1 0-1,1 0 1,0 0 0,-1 0 0,1 0 0,0 2-1,2 6 144,0 1-1,0-1 0,-1 1 0,2 10 1,-1-2 186,21 64 238,63 144 1,-60-145-454,-25-74 117,-1 0 0,0 0 0,0 0 1,0 0-1,-1 0 0,0 0 0,-1 0 0,1 0 0,-1 0 1,-3 8-1,4-14-158,-1 1 1,0 0-1,1 0 0,-1 0 1,0-1-1,0 1 1,-1-1-1,1 1 1,0 0-1,0-1 0,-1 0 1,1 1-1,-1-1 1,1 0-1,-1 0 0,0 0 1,1 0-1,-1 0 1,0 0-1,0 0 1,0-1-1,1 1 0,-1-1 1,0 1-1,0-1 1,0 0-1,0 0 1,0 1-1,0-1 0,0-1 1,0 1-1,0 0 1,0 0-1,-2-2 1,-2 1 90,1 0 1,0-1 0,0 0-1,0 0 1,0 0 0,1-1-1,-1 0 1,1 0 0,-1 0 0,1 0-1,-6-7 1,-2-4-232,1-1 0,1 0 1,0-1-1,2 0 0,-1-1 0,2 1 0,0-2 1,1 1-1,1-1 0,0 0 0,2 0 0,0 0 1,1 0-1,1-1 0,0 1 0,3-22 0,-1 33-348,0-1 0,1 1 0,0-1 0,0 1-1,0 0 1,1 0 0,7-13 0,-3 9-1370,1-1 1,1 1 0,13-14-1,15-10-5148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3.865"/>
    </inkml:context>
    <inkml:brush xml:id="br0">
      <inkml:brushProperty name="width" value="0.025" units="cm"/>
      <inkml:brushProperty name="height" value="0.025" units="cm"/>
    </inkml:brush>
  </inkml:definitions>
  <inkml:trace contextRef="#ctx0" brushRef="#br0">192 1 20628,'0'0'7260,"-11"0"-4901,2 1-2210,0 0-1,0 0 0,0 1 0,1 1 0,-1-1 1,0 1-1,1 1 0,0-1 0,0 1 0,0 1 1,0 0-1,1 0 0,0 0 0,0 1 1,0 0-1,-7 9 0,-17 25-211,31-40 56,-1 1 1,1-1-1,-1 1 0,1 0 0,0-1 0,-1 1 0,1 0 0,-1-1 1,1 1-1,0 0 0,0-1 0,-1 1 0,1 0 0,0 0 0,0-1 1,0 1-1,0 0 0,0 0 0,0 0 0,0-1 0,0 1 0,0 0 1,0 0-1,1-1 0,-1 1 0,0 0 0,0-1 0,1 1 0,-1 0 0,0 0 1,1-1-1,-1 1 0,1-1 0,-1 1 0,1 0 0,-1-1 0,1 1 1,-1-1-1,1 1 0,0-1 0,-1 0 0,1 1 0,0-1 0,-1 1 1,1-1-1,0 0 0,-1 0 0,1 1 0,0-1 0,0 0 0,-1 0 1,1 0-1,0 0 0,0 0 0,0 0 0,0 0 0,34 0-2302,-1-1 0,54-9-1,-47 4-1072,47 0-1,-87 6 3404,0 0 0,0-1-1,0 1 1,0 0 0,1 0-1,-1 0 1,0 0 0,0 1-1,0-1 1,0 0-1,0 0 1,1 1 0,-1-1-1,0 1 1,0-1 0,0 1-1,0-1 1,0 1 0,0 0-1,0-1 1,-1 1 0,1 0-1,0 0 1,0 0 0,0 1-1,0-1 77,-1 0 0,0 0-1,0 1 1,0-1-1,0 0 1,0 1 0,-1-1-1,1 0 1,0 1 0,-1-1-1,1 0 1,0 0 0,-1 1-1,0-1 1,1 0-1,-1 0 1,0 0 0,0 1-1,-6 8 508,-1-1 0,0 0 0,-15 13 0,-78 60 53,84-71-1645,1-1 0,-26 12 1,3-8-7496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645"/>
    </inkml:context>
    <inkml:brush xml:id="br0">
      <inkml:brushProperty name="width" value="0.025" units="cm"/>
      <inkml:brushProperty name="height" value="0.025" units="cm"/>
    </inkml:brush>
  </inkml:definitions>
  <inkml:trace contextRef="#ctx0" brushRef="#br0">117 267 18642,'0'0'3256,"-7"-11"-443,-22-34-437,30 47-2350,0-1 0,0 1 0,-1 0 0,1 0 0,0 0 0,-1 0 0,0 0 1,1 0-1,-1 0 0,0 0 0,0 0 0,0 0 0,0 1 0,0-1 0,-1 0 0,1 0 0,-1 0 0,1 0 0,-1-1 0,0 1 1,1 0-1,-1 0 0,0 0 0,0 0 0,-1-1 0,1 1 0,0 0 0,-1-1 0,1 1 0,0-1 0,-1 0 0,0 1 0,1-1 0,-1 0 1,0 0-1,0 0 0,1 0 0,-1 0 0,0-1 0,0 1 0,0 0 0,0-1 0,0 0 0,0 1 0,0-1 0,0 0 0,0 0 0,0 0 1,0 0-1,0 0 0,-1-1 0,1 1 0,0-1 0,1 1 0,-1-1 0,0 0 0,0 0 0,0 1 0,0-1 0,0-1 0,1 1 1,-1 0-1,0 0 0,1-1 0,-1 1 0,1-1 0,0 1 0,-2-3 0,4 5-44,0 0 0,1 0 0,0 1 1,-1-1-1,1 0 0,-1-1 0,1 1 0,0 0 0,0 0 1,0-1-1,-1 1 0,1-1 0,0 1 0,0-1 0,0 0 0,0 0 1,0 0-1,0 0 0,-1 0 0,1 0 0,0-1 0,0 1 0,0 0 1,0-1-1,0 0 0,-1 1 0,4-2 0,46-25-566,-46 23 423,0 1-1,0 0 1,0 0-1,1 0 1,0 1-1,6-3 1,-11 5 122,0 0-1,1-1 1,-1 1 0,0 0-1,1 0 1,-1 0 0,0 0 0,1 1-1,-1-1 1,0 0 0,0 0-1,1 1 1,-1-1 0,0 1 0,0-1-1,0 1 1,1-1 0,-1 1-1,0 0 1,0 0 0,0 0-1,0-1 1,0 1 0,0 0 0,-1 0-1,1 0 1,0 0 0,0 1-1,-1-1 1,1 0 0,0 0 0,-1 0-1,1 3 1,10 25 108,-1 1 0,-1 1 1,-2 0-1,7 57 0,-9-21 1925,-5 83 1,0-150-1988,-4 46 1852,4-44-1803,-1-1 0,1 1 0,0 0 0,-1 0 0,1 0 0,-1-1 0,0 1 0,1 0-1,-1-1 1,0 1 0,0 0 0,0-1 0,0 1 0,0-1 0,-1 0 0,1 1 0,0-1-1,-1 0 1,1 0 0,-1 1 0,-1 0 0,2-2-57,0-1-1,1 1 1,-1 0-1,0-1 1,1 1-1,-1 0 1,0-1-1,1 1 1,-1-1-1,1 1 1,-1-1-1,0 1 1,1-1-1,-1 1 1,1-1-1,0 1 1,-1-1-1,1 0 1,-1 1-1,1-1 1,0 0-1,0 1 1,-1-1-1,1 0 1,0 1-1,0-1 1,0 0-1,0 0 1,0-1-1,-6-28-200,5 27 150,-2-23-234,1 1 1,1-1-1,1 0 0,1 1 0,1-1 0,2 1 1,0-1-1,2 1 0,1 0 0,0 1 1,2 0-1,1 0 0,1 1 0,1 0 1,1 1-1,31-41 0,-6 16-243,25-32-598,-59 72 1119,1 0-1,-1 0 1,-1 0-1,1-1 1,-1 1 0,0-1-1,-1 0 1,0 0-1,1-11 1,-2 18 64,-1 0 1,0 0-1,0 1 1,0-1-1,0 0 1,0 0-1,0 0 1,0 0-1,0 0 1,0 1-1,-1-1 1,1 0-1,0 0 1,-1 0-1,1 1 1,0-1-1,-1 0 0,1 0 1,-1 1-1,1-1 1,-1 0-1,1 1 1,-1-1-1,1 1 1,-1-1-1,0 1 1,1-1-1,-1 1 1,0-1-1,0 1 1,1-1-1,-2 1 1,-1-1 38,0 1 1,1 0 0,-1 0 0,0 0-1,1 0 1,-1 0 0,0 0-1,1 1 1,-1 0 0,-4 1 0,-2 1 76,0 1 0,0 0 0,0 0 1,1 1-1,-11 7 0,6 0 44,1 0-1,0 1 0,0 0 1,1 1-1,-16 27 1,22-33-198,1 0 1,0 0 0,1 0-1,0 0 1,0 0 0,1 1-1,0-1 1,0 1-1,1-1 1,0 1 0,0 0-1,1 0 1,2 13 0,-2-19-82,1-1 1,0 1 0,1-1-1,-1 1 1,0-1 0,1 0-1,-1 0 1,1 0 0,-1 0-1,1 0 1,0 0 0,0 0 0,0 0-1,0-1 1,0 1 0,1-1-1,-1 1 1,0-1 0,1 0-1,-1 0 1,1 0 0,-1 0-1,1-1 1,-1 1 0,1-1-1,0 1 1,-1-1 0,1 0-1,0 0 1,-1 0 0,4-1-1,4 1-583,1-1 0,-1 0 0,0-1 0,0 0-1,0 0 1,-1-1 0,12-4 0,24-21-4506,0-9-2727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4.991"/>
    </inkml:context>
    <inkml:brush xml:id="br0">
      <inkml:brushProperty name="width" value="0.025" units="cm"/>
      <inkml:brushProperty name="height" value="0.025" units="cm"/>
    </inkml:brush>
  </inkml:definitions>
  <inkml:trace contextRef="#ctx0" brushRef="#br0">124 1 15150,'-8'5'2862,"-5"2"-1925,1 2 0,0 0 0,0 0 0,-12 15-1,20-21-796,0 1-1,0 0 0,1 0 0,-1 1 1,1-1-1,0 1 0,1-1 0,-1 1 1,1 0-1,0 0 0,0 0 0,0 0 0,1 0 1,0 1-1,0-1 0,0 0 0,0 10 1,2-14-178,-1 0 0,1 0 0,-1-1 0,1 1 1,-1 0-1,1 0 0,0-1 0,-1 1 0,1-1 1,0 1-1,0 0 0,-1-1 0,1 1 1,0-1-1,0 0 0,0 1 0,0-1 0,0 0 1,-1 1-1,1-1 0,0 0 0,0 0 0,0 0 1,0 0-1,0 0 0,2 0 0,33 0-777,-25-1 537,67-1-1547,-41 0 120,0 1 0,49 6 0,-85-5 1797,-1 0 0,1 0 0,-1 1-1,1-1 1,0 0 0,-1 0 0,1 0 0,-1 0 0,1 1 0,-1-1 0,1 0 0,-1 0 0,1 1 0,-1-1 0,1 0 0,-1 1 0,1-1 0,-1 1 0,0-1 0,1 1 0,-1-1 0,0 1 0,1-1 0,-1 1 0,0-1 0,0 1 0,1-1 0,-1 1 0,0-1 0,0 1 0,0-1 0,0 1 0,0 0 0,0-1 0,0 1 0,0-1-1,0 1 1,0-1 0,0 1 0,0 0 0,0-1 0,0 1 0,0-1 0,-1 1 0,1-1 0,0 1 0,0-1 0,-1 1 0,1-1 0,0 1 0,-1 0 0,-21 25 4126,6-13-2993,0-1 0,-26 14 0,35-22-1204,-1 0 0,1-1 0,-1 0 0,0 0 0,0-1 1,0 0-1,0 0 0,-15 1 0,22-3-145,1 0-1,-1 0 0,0 0 1,1 0-1,-1 0 1,1 0-1,-1-1 1,0 1-1,1 0 1,-1 0-1,1 0 1,-1-1-1,1 1 0,-1 0 1,1-1-1,-1 1 1,1 0-1,0-1 1,-1 1-1,1-1 1,-1 1-1,1-1 1,0 1-1,-1-1 0,1 1 1,0-1-1,0 1 1,-1-1-1,1 1 1,0-1-1,0 1 1,0-1-1,0 0 1,0 1-1,-1-1 0,1 0 1,3-25-5790,-3 25 5599,9-30-7292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363"/>
    </inkml:context>
    <inkml:brush xml:id="br0">
      <inkml:brushProperty name="width" value="0.025" units="cm"/>
      <inkml:brushProperty name="height" value="0.025" units="cm"/>
    </inkml:brush>
  </inkml:definitions>
  <inkml:trace contextRef="#ctx0" brushRef="#br0">133 98 4869,'0'0'25891,"-4"-9"-25550,2 5-330,0-2 22,-1 0 0,0-1 1,0 1-1,0 0 0,-9-10 0,10 14-32,1 0 1,-1 0-1,0 1 1,0-1-1,0 1 1,0-1-1,0 1 0,0 0 1,-1-1-1,1 1 1,0 1-1,0-1 1,-1 0-1,1 0 1,-1 1-1,1-1 0,-1 1 1,1 0-1,-1 0 1,1 0-1,-1 0 1,1 0-1,-1 1 1,-4 0-1,5 1-15,-1-1 1,1 0-1,0 1 1,-1-1-1,1 1 1,0 0-1,0 0 1,0 0-1,0 0 1,0 0-1,1 0 1,-1 0-1,1 1 1,-1-1-1,1 1 0,0-1 1,0 1-1,0-1 1,0 1-1,0 0 1,1-1-1,-1 1 1,1 0-1,-1 5 1,0 5-19,1-1 0,-1 1 1,2 0-1,1 13 1,-1-21 32,0 0 0,0 0 1,0 0-1,1-1 1,0 1-1,0 0 1,0-1-1,0 1 1,1-1-1,-1 0 1,1 0-1,0 0 1,0 0-1,1 0 1,-1-1-1,1 0 0,5 5 1,-3-5-106,0 1 0,1-1 0,-1 0 0,1-1 0,-1 1 0,1-1 0,0-1 0,-1 1 0,1-1 0,0 0 0,11-1 0,-8 0-91,-1 0-1,1-1 0,0 0 0,0-1 0,0 0 0,-1 0 1,1-1-1,-1-1 0,0 1 0,0-1 0,0-1 1,0 0-1,-1 0 0,0-1 0,0 0 0,0 0 1,11-13-1,-14 13-63,-1-1 1,0 0-1,0 0 1,0-1 0,-1 1-1,0-1 1,0 0-1,-1 0 1,2-12 0,1-43-5289,-5 24 834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183"/>
    </inkml:context>
    <inkml:brush xml:id="br0">
      <inkml:brushProperty name="width" value="0.025" units="cm"/>
      <inkml:brushProperty name="height" value="0.025" units="cm"/>
    </inkml:brush>
  </inkml:definitions>
  <inkml:trace contextRef="#ctx0" brushRef="#br0">60 1 16367,'0'0'10811,"-4"13"-9978,-7 18-507,-22 76 1273,30-94-1468,0 1-1,1 0 0,0 0 0,1 0 0,1 28 0,0-41-138,0 0 0,0 0 1,0 0-1,0 0 0,0-1 0,0 1 0,0 0 1,0 0-1,0 0 0,1 0 0,-1 0 0,0 0 1,1 0-1,-1 0 0,1-1 0,-1 1 0,1 0 1,-1 0-1,1-1 0,-1 1 0,1 0 0,0-1 1,-1 1-1,1 0 0,0-1 0,0 1 0,0-1 1,-1 1-1,1-1 0,0 0 0,0 1 0,0-1 1,0 0-1,0 0 0,0 1 0,-1-1 0,1 0 1,0 0-1,0 0 0,0 0 0,0 0 0,0 0 1,0 0-1,0-1 0,0 1 0,1-1 0,1 0-45,0 0-1,-1 0 1,1-1-1,-1 0 1,1 1-1,-1-1 1,0 0-1,0 0 1,0 0-1,0 0 1,0-1-1,0 1 1,2-5-1,0-2-65,0 1-1,-1-1 0,0 0 0,0 0 0,-1 0 0,0 0 1,-1 0-1,1-18 0,-6 48-203,3-20 335,0 0-1,1 1 1,-1-1 0,1 0-1,-1 0 1,1 0 0,-1 1-1,1-1 1,0 0-1,-1 0 1,1 1 0,0-1-1,0 0 1,0 1 0,0-1-1,0 0 1,1 0-1,-1 1 1,0-1 0,0 0-1,1 1 1,-1-1 0,1 0-1,-1 0 1,1 0-1,0 0 1,-1 0 0,1 1-1,0-1 1,0 0 0,0-1-1,0 1 1,0 0-1,0 0 1,0 0 0,0 0-1,0-1 1,0 1 0,0-1-1,0 1 1,2 0-1,4 1 49,0-1-1,0 0 0,0 0 0,0 0 0,0-1 0,0 0 1,0 0-1,0-1 0,0 0 0,0 0 0,-1-1 0,1 0 1,0 0-1,-1 0 0,11-6 0,-5 1 4,0 0 1,-1 0-1,0-2 0,0 1 0,-1-1 1,0 0-1,-1-1 0,9-12 1,-23 31-9,-1 0 0,1 1 0,1-1 0,0 1 0,0 0 1,1 0-1,1 0 0,-1 1 0,2-1 0,-1 1 0,1 14 1,1-24-106,0 0 1,0-1 0,0 1 0,0-1 0,0 1 0,0 0-1,1-1 1,-1 1 0,0-1 0,0 1 0,1-1-1,-1 1 1,0-1 0,1 1 0,-1-1 0,0 1 0,1-1-1,-1 0 1,1 1 0,-1-1 0,0 1 0,1-1 0,-1 0-1,1 1 1,-1-1 0,1 0 0,0 0 0,-1 0 0,1 1-1,-1-1 1,1 0 0,-1 0 0,1 0 0,0 0 0,-1 0-1,1 0 1,-1 0 0,1 0 0,0 0 0,-1 0 0,1 0-1,-1 0 1,1-1 0,-1 1 0,2 0 0,0-1-623,0 1 1,0-1-1,0 0 1,0 0 0,0 0-1,0 0 1,0 0-1,-1 0 1,1 0-1,0 0 1,3-4-1,7-12-8152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5.691"/>
    </inkml:context>
    <inkml:brush xml:id="br0">
      <inkml:brushProperty name="width" value="0.025" units="cm"/>
      <inkml:brushProperty name="height" value="0.025" units="cm"/>
    </inkml:brush>
  </inkml:definitions>
  <inkml:trace contextRef="#ctx0" brushRef="#br0">1 0 19538,'0'0'1784,"0"11"-535,-1 14-691,2-1 0,1 1 1,1-1-1,8 33 1,-7-44-268,8 31 947,20 47 1,-27-80-1130,0 0-1,0-1 1,1 0-1,0 0 1,1 0 0,0 0-1,0-1 1,1-1-1,16 15 1,-22-22-105,-1 1-1,0-1 1,1 0-1,-1 0 1,1 0 0,-1 0-1,1-1 1,-1 1-1,1 0 1,0-1 0,-1 1-1,1-1 1,0 1-1,0-1 1,-1 0 0,1 0-1,0 0 1,0 0-1,-1 0 1,1 0 0,0 0-1,0-1 1,-1 1-1,4-2 1,-3 1-59,0-1 1,1 0-1,-1 1 0,0-1 0,0 0 1,-1-1-1,1 1 0,0 0 1,-1 0-1,1-1 0,-1 1 0,0-1 1,0 1-1,1-3 0,3-11-478,-1 1 0,-1-1 1,0 0-1,1-18 0,-1 5-99,-1 0-1,-2 0 1,0-1 0,-2 1 0,-1 0-1,-14-57 1,6 65 797,5 30 953,3 40 631,4-29-1302,0 1 0,1 0-1,1 0 1,2-1-1,9 31 1,-10-40-542,0 0 0,1 0 1,0 0-1,1 0 0,0-1 1,0 0-1,1-1 0,1 1 0,0-2 1,0 1-1,11 8 0,7-2-4175,0-10-3594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223"/>
    </inkml:context>
    <inkml:brush xml:id="br0">
      <inkml:brushProperty name="width" value="0.025" units="cm"/>
      <inkml:brushProperty name="height" value="0.025" units="cm"/>
    </inkml:brush>
  </inkml:definitions>
  <inkml:trace contextRef="#ctx0" brushRef="#br0">167 10 16464,'0'0'9320,"-11"-2"-8140,4 0-970,5 1-136,-1 0 0,0 0 0,0 0 0,0 1-1,0-1 1,0 1 0,0 0 0,0-1 0,0 1-1,0 1 1,0-1 0,0 0 0,0 1 0,0 0-1,0-1 1,0 1 0,1 0 0,-1 1 0,0-1-1,1 0 1,-1 1 0,0 0 0,1-1 0,-4 4-1,-2 3-46,1 1-1,0-1 0,0 1 1,1 1-1,0-1 0,1 1 1,0 0-1,0 0 0,1 1 1,1-1-1,0 1 0,0 0 1,1 0-1,-1 12 0,3-23-54,0 1-1,1 0 0,-1-1 1,0 1-1,1 0 0,-1-1 0,1 1 1,-1-1-1,0 1 0,1-1 1,0 1-1,-1-1 0,1 1 0,-1-1 1,1 0-1,0 1 0,-1-1 1,1 0-1,0 0 0,-1 1 0,1-1 1,0 0-1,-1 0 0,1 0 1,0 0-1,-1 0 0,1 0 0,0 0 1,0 0-1,-1 0 0,1 0 0,0 0 1,-1 0-1,1 0 0,0-1 1,-1 1-1,1 0 0,0 0 0,-1-1 1,2 0-1,32-11-550,-24 7 318,108-50-3166,-103 50 3080,1 0 1,-1 1 0,1 1-1,0 0 1,-1 1 0,20 0 0,-35 1 351,1 1 1,0 0 0,-1 0-1,1 0 1,0 0 0,-1 0-1,1 0 1,0 0 0,0 0 0,-1 1-1,1-1 1,0 0 0,-1 0-1,1 0 1,0 1 0,-1-1-1,1 0 1,-1 1 0,1-1-1,0 1 1,-1-1 0,1 0-1,-1 1 1,1-1 0,-1 1-1,0 0 1,1-1 0,-1 1-1,1-1 1,-1 1 0,0 0 0,1 0-1,-1 1 110,0 0 0,0-1 0,-1 1 0,1 0 0,0-1 0,-1 1 0,1 0 0,-1-1 0,1 1 0,-1-1 0,0 1 0,-2 2 0,-2 4 439,0-1 0,-1 1 0,0-2 0,-9 10 0,-75 52 2163,81-63-2698,0 1 0,0-2 0,0 1 0,-1-1 0,0 0 0,0-1 0,0 0 0,-18 3 0,28-6-101,-1 0-1,1 0 1,0 0 0,-1 0-1,1 0 1,0 0 0,-1 0-1,1 0 1,-1-1 0,1 1 0,0 0-1,-1 0 1,1 0 0,0 0-1,-1 0 1,1-1 0,0 1-1,0 0 1,-1 0 0,1-1-1,0 1 1,-1 0 0,1 0-1,0-1 1,0 1 0,0 0 0,-1-1-1,1 1 1,0 0 0,0-1-1,0 1 1,0 0 0,0-1-1,-1 1 1,1 0 0,0-1-1,0 1 1,0 0 0,0-1-1,0 1 1,0 0 0,0-1-1,0 1 1,0-1 0,1 1 0,-1 0-1,0-1 1,0 1 0,0 0-1,0-1 1,0 1 0,1 0-1,-1-1 1,0 1 0,0 0-1,1-1 1,11-20-3581,16-8-2091,9-3-2841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6.596"/>
    </inkml:context>
    <inkml:brush xml:id="br0">
      <inkml:brushProperty name="width" value="0.025" units="cm"/>
      <inkml:brushProperty name="height" value="0.025" units="cm"/>
    </inkml:brush>
  </inkml:definitions>
  <inkml:trace contextRef="#ctx0" brushRef="#br0">130 365 12556,'0'0'9171,"-7"9"-7110,1-1-1736,0-2-85,0 0 0,1 1 0,0 0 1,1 0-1,-1 0 0,1 0 1,0 1-1,1 0 0,0 0 1,0 0-1,-2 14 0,22-23 22,-10-4-209,-1 1-1,1-1 1,-1 0 0,0-1 0,-1 1-1,1-1 1,-1 0 0,0 0 0,0-1-1,4-8 1,4-7 3,-1 0-1,9-25 1,-15 31 36,-1-1 0,-1 1 0,-1-1 1,0 0-1,-1 0 0,0 0 0,-2 0 0,-1-23 0,0 33-135,1 0-1,-1 1 1,0-1 0,0 0 0,-1 0 0,0 0-1,0 1 1,-1-1 0,1 1 0,-2 0-1,1 0 1,-1 0 0,1 0 0,-2 0 0,1 1-1,-1-1 1,1 1 0,-1 1 0,-1-1-1,1 1 1,-1 0 0,-10-7 0,13 10 17,1 0 1,0 1-1,0-1 1,-1 0 0,1 1-1,0-1 1,-1 1-1,1 0 1,0 0 0,-1 0-1,1 0 1,0 0-1,-1 0 1,1 1 0,0-1-1,-1 1 1,1 0-1,0 0 1,0-1-1,0 1 1,-5 3 0,3-1-8,0 1 1,0-1 0,1 1-1,-1 0 1,1 0-1,-1 0 1,1 1 0,0-1-1,-3 8 1,-1 5 136,0 0 0,1 0 0,1 1 0,-6 34 0,10-47-62,0 1 0,0-1 0,1 1 0,0-1 0,0 1 0,0 0 0,1-1 0,-1 1 0,2-1 0,-1 1 0,0-1 0,4 9 0,-2-11-75,-1 1 1,1-1 0,0 0-1,-1 0 1,1 0-1,1-1 1,-1 1 0,0-1-1,1 1 1,-1-1-1,1 0 1,-1 0-1,1-1 1,0 1 0,0-1-1,0 0 1,6 1-1,19 4-1219,0-2 0,0-2 0,46-1 0,-36-1-3688,43 6 0,-48-1-4152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07.485"/>
    </inkml:context>
    <inkml:brush xml:id="br0">
      <inkml:brushProperty name="width" value="0.025" units="cm"/>
      <inkml:brushProperty name="height" value="0.025" units="cm"/>
    </inkml:brush>
  </inkml:definitions>
  <inkml:trace contextRef="#ctx0" brushRef="#br0">121 522 17008,'-9'-1'2733,"5"0"-2592,-1 0 336,-1 0 0,0 1 0,0-1 0,0 1 0,0 0 0,0 0 1,-7 2-1,10-1-343,0 0 1,1 0-1,-1 0 1,1 0 0,0 1-1,-1-1 1,1 1-1,0-1 1,0 1 0,0 0-1,0 0 1,0 0-1,0 0 1,0 0 0,1 1-1,-1-1 1,1 0-1,0 1 1,0-1 0,0 1-1,-2 3 1,2-1-31,-1 0 1,0 0 0,1 0-1,0 0 1,0 0-1,0 0 1,1 0 0,0 0-1,0 0 1,0 0-1,0 0 1,1 0 0,0 0-1,0 0 1,1 0-1,-1 0 1,4 7 0,-3-9-82,0 0 1,0-1-1,0 1 0,0-1 1,1 0-1,-1 1 1,1-1-1,0 0 1,-1-1-1,1 1 0,0 0 1,0-1-1,0 1 1,0-1-1,0 0 1,0 0-1,1-1 1,-1 1-1,0 0 0,0-1 1,1 0-1,-1 0 1,0 0-1,1 0 1,-1 0-1,0-1 0,0 0 1,4 0-1,3-2-2,0-1-1,-1 0 0,0 0 0,1-1 1,-2 0-1,1 0 0,0-1 0,-1 0 1,0-1-1,-1 1 0,1-2 0,-1 1 1,-1-1-1,1 0 0,5-10 0,-2 3-273,0-1 0,-2 0-1,0 0 1,0 0-1,-1-1 1,-2 0 0,8-33-1,-21 71-947,-1 3 1711,-13 47 0,22-67-391,-4 44 921,4-47-1034,0 0 0,0-1 1,1 1-1,-1 0 0,0 0 0,0 0 0,0 0 0,1-1 0,-1 1 0,1 0 0,-1 0 0,0 0 0,1-1 0,-1 1 0,1 0 0,-1-1 0,1 1 1,0-1-1,-1 1 0,1 0 0,0-1 0,-1 1 0,1-1 0,0 0 0,0 1 0,0-1 0,-1 0 0,1 1 0,0-1 0,0 0 0,0 0 0,0 1 0,-1-1 1,1 0-1,0 0 0,0 0 0,0 0 0,0 0 0,0-1 0,-1 1 0,1 0 0,0 0 0,0 0 0,0-1 0,-1 1 0,1-1 0,0 1 0,0 0 0,1-2 1,5-2 10,0 0-1,0 0 1,0-1 0,0 0 0,-1-1 0,0 0 0,0 0 0,7-9 0,40-59-970,-41 56 673,-1 0-1,0-1 1,-2 0 0,0-1 0,-1 1-1,-1-2 1,-1 1 0,-1-1-1,-1 0 1,0 0 0,0-23 0,-4 44 273,-1 0 1,1 1-1,0-1 0,0 0 1,0 0-1,-1 0 1,1 0-1,0 1 1,0-1-1,-1 0 1,1 0-1,0 0 0,0 0 1,-1 0-1,1 0 1,0 0-1,-1 0 1,1 1-1,0-1 1,0 0-1,-1 0 0,1 0 1,0 0-1,-1-1 1,1 1-1,0 0 1,0 0-1,-1 0 1,1 0-1,0 0 1,0 0-1,-1 0 0,1 0 1,0-1-1,0 1 1,-1 0-1,1 0 1,0 0-1,0 0 1,0-1-1,-1 1 0,1 0 1,0 0-1,0-1 1,0 1-1,0 0 1,-1 0-1,1-1 1,0 1-1,0 0 0,0 0 1,0-1-1,0 1 1,0 0-1,0-1 1,0 1-1,0 0 1,0 0-1,0-1 0,0 0 1,-15 23 326,3 8 101,1 1 1,2 0 0,1 0-1,1 1 1,2-1 0,1 1 0,1 1-1,3 33 1,0-62-411,0 1 1,0 0-1,1 0 1,0 0-1,0-1 0,0 1 1,1-1-1,0 1 0,0-1 1,0 1-1,0-1 0,1 0 1,-1 0-1,1 0 0,0 0 1,0 0-1,1-1 0,-1 0 1,1 1-1,4 2 0,-5-4-23,1 0 0,-1-1-1,0 1 1,1-1 0,-1 0-1,0 0 1,1-1 0,0 1-1,-1-1 1,1 1 0,-1-1-1,1 0 1,-1 0 0,1-1 0,0 1-1,-1-1 1,1 0 0,-1 0-1,1 0 1,-1 0 0,0 0-1,0-1 1,1 0 0,-1 1-1,0-1 1,0 0 0,4-5-1,5-3-66,-1-1 0,-1-1 1,0 0-1,-1 0 0,0-1 0,-1 0 0,0 0 0,-1-1 0,0 0 0,5-19 0,1-4 185,-3-1 0,11-71 1,-15 56 85,-2-60 0,-17 148 432,10-19-602,1-1-1,0 1 1,1 0-1,1 0 0,0-1 1,1 1-1,1 0 0,0-1 1,1 1-1,1-1 0,1 0 1,0 0-1,0 0 0,2-1 1,0 1-1,0-2 0,2 1 1,-1-1-1,2 0 1,0-1-1,0 0 0,20 17 1,-11-10-172,1-1 1,0-1-1,1-1 1,1-1-1,31 16 1,-30-25 155,-22-6-5,-1 0 0,0 0 0,0 0 0,1 0 0,-1 0 1,0 0-1,1 0 0,-1-1 0,0 1 0,0 0 0,1 0 1,-1 0-1,0 0 0,0 0 0,1-1 0,-1 1 0,0 0 1,0 0-1,0 0 0,1-1 0,-1 1 0,0 0 0,0 0 1,0-1-1,0 1 0,0 0 0,0-1 0,1 1 0,-1 0 1,0 0-1,0-1 0,0 1 0,0 0 0,0-1 0,0 1 1,0 0-1,0-1 0,-1-1-10,0 0-1,0 0 1,1 0 0,-1 0 0,-1 0 0,1 1-1,0-1 1,0 0 0,-1 0 0,1 1-1,-1-1 1,1 1 0,-1-1 0,0 1-1,0 0 1,-3-2 0,-57-31-20,-86-34 0,-46-24 2863,185 88-2596,1-1 1,1-1-1,-1 1 0,-13-13 1,20 17-225,0 0-1,0 0 1,0 0 0,0 0 0,1-1 0,-1 1-1,0 0 1,0 0 0,1 0 0,-1-1 0,1 1-1,-1 0 1,1-1 0,-1 1 0,1 0 0,0-1-1,0 1 1,-1-1 0,1 1 0,0 0 0,0-1-1,1 1 1,-1-1 0,0 1 0,0 0 0,1-1-1,-1 1 1,1 0 0,-1-1 0,1 1 0,-1 0-1,1 0 1,0-1 0,0 1 0,0 0 0,0 0-1,0 0 1,0 0 0,0 0 0,0 0 0,0 0-1,0 0 1,2 0 0,17-11-14,0 1 0,1 1 0,0 0 0,1 2 0,25-6 0,0-1 0,201-63-1637,40-14-4883,-129 33-4445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258"/>
    </inkml:context>
    <inkml:brush xml:id="br0">
      <inkml:brushProperty name="width" value="0.025" units="cm"/>
      <inkml:brushProperty name="height" value="0.025" units="cm"/>
    </inkml:brush>
  </inkml:definitions>
  <inkml:trace contextRef="#ctx0" brushRef="#br0">143 0 17040,'0'0'5312,"4"14"-4132,5 24-681,-1 0 1,-2 1-1,-1 0 1,-3-1-1,-1 2 1,-1-1-1,-8 50 1,-61 284 660,55-309-1554,5-18-3501,-27 78 1,36-122 3549,-1 0 1,1-1-1,-1 1 0,0 0 1,0-1-1,1 1 1,-1-1-1,0 1 1,0-1-1,0 1 0,0-1 1,-1 0-1,1 1 1,0-1-1,-1 0 1,1 0-1,0 0 0,-1 0 1,1 0-1,-1 0 1,-1 0-1,-14 0-4475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5.616"/>
    </inkml:context>
    <inkml:brush xml:id="br0">
      <inkml:brushProperty name="width" value="0.025" units="cm"/>
      <inkml:brushProperty name="height" value="0.025" units="cm"/>
    </inkml:brush>
  </inkml:definitions>
  <inkml:trace contextRef="#ctx0" brushRef="#br0">1 385 9737,'0'0'10084,"2"8"-9000,1 1-771,0 0 0,1-1-1,0 0 1,1 0 0,-1 0 0,2-1 0,-1 1-1,1-1 1,0 0 0,0-1 0,1 1-1,0-1 1,0-1 0,1 1 0,-1-1 0,1-1-1,14 7 1,-14-7-113,1 0 0,0 0 0,0-1 0,0 0-1,0 0 1,1-1 0,-1-1 0,1 1 0,-1-2 0,1 1 0,-1-1 0,1-1-1,-1 1 1,1-2 0,-1 1 0,1-1 0,-1-1 0,11-4 0,-1-4 35,-1 0 0,0-1 0,-1-1-1,0-1 1,-1 0 0,-1-1 0,22-27 0,2-9-235,41-69 0,-19 13-2264,-29 32-4894,-17 28-3364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303"/>
    </inkml:context>
    <inkml:brush xml:id="br0">
      <inkml:brushProperty name="width" value="0.025" units="cm"/>
      <inkml:brushProperty name="height" value="0.025" units="cm"/>
    </inkml:brush>
  </inkml:definitions>
  <inkml:trace contextRef="#ctx0" brushRef="#br0">303 57 16848,'0'0'2626,"-6"-10"-399,5 7-2129,-1 0 0,1 0 1,-1 1-1,0-1 1,0 0-1,0 1 1,0-1-1,0 1 0,-1-1 1,1 1-1,-1 0 1,0 0-1,0 0 1,1 0-1,-1 1 0,0-1 1,0 1-1,-1 0 1,1 0-1,0 0 0,0 0 1,0 0-1,-1 1 1,1 0-1,0-1 1,-1 1-1,1 0 0,-1 1 1,1-1-1,0 0 1,-7 3-1,-3 2-61,-1 1 0,1 0 0,0 1 0,0 1 1,1 0-1,0 1 0,0 0 0,1 1 0,0 0 0,1 0 0,0 1 0,0 1 0,2 0 0,-1 0 0,2 1 0,-1-1 0,-6 19 0,14-30-60,-1 0-1,1 0 0,0 0 0,-1-1 0,1 1 0,0 0 1,0 0-1,0 0 0,0 0 0,0 0 0,0 0 0,0 0 0,0-1 1,0 1-1,0 0 0,0 0 0,1 0 0,-1 0 0,0 0 1,1-1-1,-1 1 0,1 0 0,-1 0 0,1-1 0,-1 1 1,1 0-1,-1 0 0,2 0 0,0 0-55,0 0 0,-1 0 1,1-1-1,0 1 0,0 0 0,0-1 1,0 0-1,0 1 0,0-1 0,0 0 1,0 0-1,3 0 0,60-14-1223,-63 14 1309,16-6-193,-1 1 1,1 1-1,0 0 1,0 1-1,0 1 1,1 1-1,34 2 1,-52 0 173,0-1 1,0 1 0,0-1 0,0 1 0,0-1 0,0 1 0,0 0 0,0 0 0,0-1 0,0 1 0,-1 0 0,1 0 0,0 0-1,0 0 1,-1 0 0,1 0 0,-1 0 0,1 0 0,-1 0 0,1 0 0,-1 0 0,0 0 0,1 1 0,-1-1 0,0 0 0,0 0-1,0 0 1,0 0 0,0 1 0,0-1 0,0 0 0,0 0 0,-1 0 0,1 1 0,0-1 0,-1 0 0,0 2 0,0 3 172,-1 0 1,0-1-1,-1 1 1,1 0-1,-1-1 1,-4 7 0,-12 10 757,-2 0 1,0-1-1,-1-2 1,-1 0-1,-1-1 1,0-1-1,-49 24 1,72-41-919,-27 12 401,18-13-870,12-14-1256,47-59-5856,-12 21 1665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6.659"/>
    </inkml:context>
    <inkml:brush xml:id="br0">
      <inkml:brushProperty name="width" value="0.025" units="cm"/>
      <inkml:brushProperty name="height" value="0.025" units="cm"/>
    </inkml:brush>
  </inkml:definitions>
  <inkml:trace contextRef="#ctx0" brushRef="#br0">58 1 20339,'0'0'1431,"-2"8"0,-7 36-467,2 0 1,2 1 0,2-1 0,3 58-1,1-83-969,1 1 0,1-1 0,1 0 0,0 0-1,1 0 1,2 0 0,-1-1 0,2 0 0,1 0 0,0-1-1,1 0 1,21 26 0,-31-43-55,0 0-1,0 0 1,0 0-1,0 1 1,0-1-1,0 0 1,0 0-1,0 0 1,0 0-1,0 1 1,1-1-1,-1 0 1,0 0-1,0 0 1,0 0-1,0 0 1,0 0-1,0 1 1,0-1-1,1 0 1,-1 0-1,0 0 1,0 0-1,0 0 1,0 0-1,0 0 1,1 0-1,-1 0 1,0 0 0,0 0-1,0 0 1,0 0-1,0 0 1,1 0-1,-1 0 1,0 0-1,0 0 1,0 0-1,0 0 1,1 0-1,-1 0 1,0 0-1,0 0 1,0 0-1,0 0 1,1 0-1,-1 0 1,0 0-1,0 0 1,0 0-1,0-1 1,0 1-1,0 0 1,1 0-1,-1 0 1,0-13-1120,-8-19 558,-1 13 593,-2 0 0,-1 2 0,-22-29 0,20 29 634,0-2-1,-20-37 1,33 55-646,1 0-1,0 1 1,0-1 0,0 0 0,-1 0-1,1 1 1,0-1 0,0 0 0,0 0-1,0 0 1,1 1 0,-1-1 0,0 0-1,0 0 1,0 1 0,1-1 0,-1 0-1,0 1 1,1-1 0,-1 0 0,0 1-1,1-1 1,-1 0 0,1 1 0,-1-1-1,1 1 1,-1-1 0,1 1 0,0-1-1,-1 1 1,1-1 0,-1 1 0,1 0-1,0-1 1,0 1 0,-1 0 0,1 0 0,0-1-1,-1 1 1,1 0 0,0 0 0,0 0-1,0 0 1,1 0 0,45-5-5120,-35 4 3353,25-2-3615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7.662"/>
    </inkml:context>
    <inkml:brush xml:id="br0">
      <inkml:brushProperty name="width" value="0.025" units="cm"/>
      <inkml:brushProperty name="height" value="0.025" units="cm"/>
    </inkml:brush>
  </inkml:definitions>
  <inkml:trace contextRef="#ctx0" brushRef="#br0">126 84 12780,'0'0'6935,"-8"2"-5361,2-1-1407,0 1-1,0 0 0,0 0 0,0 0 1,0 1-1,1 0 0,-1 0 1,1 0-1,0 1 0,0 0 0,0 0 1,1 0-1,0 1 0,-1-1 0,1 1 1,1 0-1,-1 0 0,1 1 0,0-1 1,-4 9-1,5-10 17,0 2 0,0-1 0,0 0 1,1 0-1,-1 1 0,1-1 0,1 0 0,-1 1 1,1-1-1,0 11 0,0-15-158,0 0 0,1 0 0,-1 0 0,0 1 1,1-1-1,-1 0 0,1 0 0,-1 0 0,1 0 0,-1 0 0,1 0 0,0 0 0,-1 0 1,1 0-1,0 0 0,0-1 0,0 1 0,0 0 0,0 0 0,0-1 0,1 2 0,0-2-12,0 1-1,0-1 0,0 0 1,0 1-1,1-1 0,-1 0 1,0 0-1,0-1 1,0 1-1,0 0 0,0-1 1,1 1-1,-1-1 0,0 1 1,4-3-1,2-1 76,0-1 0,0 0 0,-1 0 0,1-1 0,-1 0 0,0 0 0,-1-1 0,0 0-1,0 0 1,10-15 0,-6 7 26,-1-1 0,-1 0 0,0 0 0,10-32 1,-14 34 141,-5 14-253,1 0 1,0 0 0,0 0 0,0 0-1,0 0 1,0 1 0,0-1-1,-1 0 1,1 0 0,0 0-1,0 0 1,0 0 0,0 0-1,0 0 1,-1 0 0,1 0 0,0 1-1,0-1 1,0 0 0,-1 0-1,1 0 1,0 0 0,0 0-1,0 0 1,0 0 0,-1 0 0,1 0-1,0 0 1,0-1 0,0 1-1,0 0 1,-1 0 0,1 0-1,0 0 1,0 0 0,0 0-1,0 0 1,-1 0 0,1 0 0,0 0-1,0-1 1,0 1 0,0 0-1,0 0 1,0 0 0,-1 0-1,1 0 1,0-1 0,0 1 0,0 0-1,0 0 1,-6 11-4,0 1-1,1 0 1,1 1-1,0-1 1,1 1-1,0 0 1,1 0 0,0 0-1,1 0 1,0 0-1,1 0 1,4 25 0,-4-36-18,1 0 0,0 0 1,0 0-1,0 0 1,0 0-1,0 0 0,0-1 1,0 1-1,1 0 0,-1-1 1,1 1-1,-1-1 1,1 1-1,-1-1 0,1 0 1,0 0-1,0 0 1,0 0-1,0 0 0,-1 0 1,1 0-1,0-1 1,1 1-1,-1 0 0,0-1 1,0 0-1,0 0 0,0 0 1,0 1-1,0-2 1,0 1-1,0 0 0,1 0 1,2-2-1,3 1-399,0-1-1,-1 0 1,1 0 0,0-1-1,-1 0 1,0 0-1,14-9 1,-10 4-699,-1 0 1,0-1 0,0-1-1,-1 1 1,0-2-1,0 1 1,13-24-1,-18 27 494,0 0-1,-1-1 1,0 0-1,0 0 1,-1 0-1,0 0 1,2-15 0,-4 18 705,0-1 0,0 0 0,0 1 0,-1-1 0,0 0 0,0 1 0,-2-8 0,2 12 52,1 0 1,-1 0 0,1 0-1,-1 0 1,1 0-1,-1 0 1,0 0 0,1 0-1,-1 0 1,0 0-1,0 1 1,0-1 0,0 0-1,0 1 1,1-1 0,-1 0-1,0 1 1,-1-1-1,1 1 1,0 0 0,0-1-1,0 1 1,0 0 0,0-1-1,0 1 1,0 0-1,0 0 1,-1 0 0,1 0-1,0 0 1,0 1 0,0-1-1,0 0 1,0 0-1,0 1 1,-1-1 0,1 0-1,0 1 1,-1 0-1,-3 1 134,1 0 0,0 0-1,0 1 1,0-1-1,0 1 1,0 0 0,0 0-1,-3 5 1,0-1 178,1 1 0,0-1 1,0 2-1,0-1 1,1 1-1,1-1 0,0 1 1,0 1-1,-5 15 0,9-24-442,1-1-1,-1 1 0,0-1 0,0 0 1,0 1-1,1-1 0,-1 1 1,0-1-1,0 0 0,1 1 0,-1-1 1,0 0-1,1 1 0,-1-1 1,0 0-1,1 0 0,-1 1 1,1-1-1,-1 0 0,0 0 0,1 0 1,-1 1-1,1-1 0,-1 0 1,1 0-1,-1 0 0,1 0 0,-1 0 1,0 0-1,1 0 0,-1 0 1,1 0-1,-1 0 0,1 0 0,-1 0 1,1-1-1,-1 1 0,0 0 1,1 0-1,-1 0 0,1-1 0,22-7 89,-5-4-562,-15 9 323,0 0 0,0 0 1,1 1-1,-1 0 0,1 0 0,-1 0 1,1 0-1,0 0 0,0 1 1,-1-1-1,1 1 0,0 0 0,7-1 1,-9 4 149,0-1 1,-1 1 0,1 0 0,-1-1 0,1 1 0,-1 0-1,0 0 1,0 0 0,1 0 0,-2 0 0,1 0-1,0 0 1,0 0 0,-1 0 0,1 1 0,-1-1 0,1 0-1,-1 4 1,2 1 106,14 55 1306,-1 1 0,-4 0 0,-3 1 0,2 92-1,-11-153-1324,1 1-1,-1-1 0,1 1 0,-1-1 1,0 0-1,0 1 0,-1-1 0,1 0 0,0 0 1,-1 0-1,0 0 0,0 0 0,0 0 1,0 0-1,-1-1 0,1 1 0,0-1 1,-1 0-1,0 1 0,-4 2 0,5-4-73,0 0-1,0-1 1,0 1 0,1 0-1,-1-1 1,0 1 0,0-1-1,0 1 1,0-1-1,0 0 1,0 0 0,0 0-1,0 0 1,0 0 0,0-1-1,0 1 1,0 0-1,0-1 1,0 0 0,0 1-1,0-1 1,1 0-1,-1 0 1,0 0 0,0 0-1,1 0 1,-1 0 0,1-1-1,-1 1 1,1 0-1,-1-1 1,1 0 0,0 1-1,0-1 1,0 1 0,-2-4-1,-4-10-157,-1 0 0,2-1 0,0 0 0,0 0 1,2-1-1,0 1 0,1-1 0,1 0 0,0 0 0,1 0 0,1 0 0,2-19 0,-1 20 11,1 1-1,0 0 1,1 0 0,1 0-1,0 1 1,1-1 0,1 1-1,0 0 1,1 0-1,0 1 1,1 0 0,1 0-1,16-19 1,-18 25 118,0 1 0,0 0 0,0 0 0,0 0 0,1 1 0,0 0 0,0 0 0,1 1 0,-1 1 0,1-1 0,0 1 0,0 0 0,0 1 0,17-2 0,-25 4 24,0 1 0,0-1 1,1 1-1,-1 0 1,0-1-1,0 1 1,0 0-1,0 0 1,1 0-1,-1 0 0,0 0 1,-1 0-1,1 0 1,0 0-1,0 0 1,0 0-1,-1 0 0,1 0 1,0 1-1,-1-1 1,1 0-1,-1 1 1,0-1-1,1 0 1,-1 1-1,0-1 0,0 0 1,0 1-1,0-1 1,0 0-1,0 2 1,0 58 1330,-1-45-657,1-15-673,0-1 1,0 1-1,0-1 1,0 1-1,-1-1 1,1 1-1,0-1 1,1 1-1,-1-1 1,0 1-1,0-1 1,0 1-1,0-1 1,0 1-1,0-1 1,1 1-1,-1-1 1,0 1-1,0-1 1,1 0-1,-1 1 1,0-1 0,1 1-1,-1-1 1,0 0-1,1 1 1,-1-1-1,0 0 1,1 1-1,-1-1 1,1 0-1,-1 0 1,1 1-1,-1-1 1,1 0-1,0 0 1,19-8 187,15-25-23,12-36-140,-38 54-44,1 1 1,0-1 0,17-17-1,-27 31 3,0 1 0,0 0 0,1 0 0,-1 0 0,0-1 0,0 1 1,1 0-1,-1 0 0,0 0 0,0 0 0,1 0 0,-1 0 0,0 0 0,1-1 0,-1 1 0,0 0 0,1 0 0,-1 0 0,0 0 0,1 0 0,-1 0 0,0 1 0,0-1 0,1 0 0,-1 0 1,0 0-1,1 0 0,-1 0 0,0 0 0,0 0 0,1 1 0,-1-1 0,0 0 0,0 0 0,1 0 0,-1 1 0,0-1 0,0 0 0,0 0 0,1 1 0,-1-1 0,0 0 0,0 0 0,0 1 1,0-1-1,0 0 0,1 0 0,-1 1 0,0-1 0,0 0 0,0 1 0,0-1 0,0 0 0,0 1 0,0-1 0,0 0 0,0 1 0,0-1 0,0 0 0,0 0 0,0 1 0,-1-1 0,1 0 1,0 1-1,0-1 0,0 32 109,0-26-59,-2 113 801,10-124-823,0-6-31,-3 3-164,-3 5-397,0 0 0,0 0 0,-1 0 0,1-1 0,-1 1 0,0 0 0,0-1 0,0 1 0,0-1 0,0-5 0,-1-1-7773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8.896"/>
    </inkml:context>
    <inkml:brush xml:id="br0">
      <inkml:brushProperty name="width" value="0.025" units="cm"/>
      <inkml:brushProperty name="height" value="0.025" units="cm"/>
    </inkml:brush>
  </inkml:definitions>
  <inkml:trace contextRef="#ctx0" brushRef="#br0">0 485 5958,'1'-27'5750,"0"-12"-5312,1 0 1235,-1 13 9129,-1 29-8539,4 93 1613,-1-74-3756,0-1-1,1 1 1,1-1-1,15 38 1,-20-57-134,0-1 1,0 0-1,1 1 1,-1-1-1,1 0 1,-1 0-1,1 1 1,-1-1-1,1 0 1,0 0-1,0 0 1,-1 0-1,1 0 1,0 0-1,0 0 1,0 0-1,0 0 1,0-1-1,1 1 1,-1 0-1,0 0 1,0-1-1,0 1 1,1-1-1,-1 1 1,0-1-1,0 0 1,1 0-1,-1 1 1,0-1-1,1 0 1,-1 0-1,0 0 1,1 0-1,-1 0 1,0-1-1,1 1 1,-1 0-1,0-1 1,0 1 0,1 0-1,-1-1 1,0 0-1,0 1 1,0-1-1,1 0 1,0-1-1,3-2-315,0 0 0,-1-1 0,1 1 0,-1-1 0,-1 0 0,1 0 0,-1-1 0,5-8 0,-1-5-2048,-1 0-1,0 0 1,-2 0-1,3-20 1,5-24-7698,-12 63 10168,0 0 1,1 0-1,-1 0 1,0 0-1,0-1 0,0 1 1,0 0-1,1 0 1,-1 0-1,0 0 1,0 0-1,0 0 0,1 0 1,-1 0-1,0 0 1,0-1-1,0 1 1,1 0-1,-1 0 1,0 0-1,0 0 0,0 0 1,1 0-1,-1 0 1,0 0-1,0 0 1,1 1-1,-1-1 0,0 0 1,0 0-1,0 0 1,1 0-1,-1 0 1,0 0-1,0 0 1,0 0-1,0 1 0,1-1 1,-1 0-1,0 0 1,0 0-1,0 0 1,0 1-1,0-1 0,1 0 1,-1 0-1,0 0 1,0 0-1,0 1 1,0-1-1,0 0 1,0 1-1,16 17 2670,3 2-645,-18-19-1911,0 0 1,1 0-1,-1 0 0,0 0 0,1-1 0,-1 1 0,0 0 1,1-1-1,-1 1 0,1-1 0,-1 1 0,1-1 1,-1 0-1,1 1 0,-1-1 0,1 0 0,-1 0 1,1 0-1,0 0 0,-1-1 0,1 1 0,-1 0 1,1-1-1,-1 1 0,1-1 0,-1 1 0,0-1 1,1 0-1,-1 1 0,0-1 0,1 0 0,-1 0 1,2-2-1,-1 0 222,0 0-1,-1 0 1,1 0 0,-1 0-1,1-1 1,-1 1 0,0 0 0,0-1-1,-1 1 1,1-1 0,-1 1 0,1-1-1,-1-4 1,0 7-416,0 0 0,0 1-1,0-1 1,0 0 0,0 0-1,-1 0 1,1 1 0,0-1 0,0 0-1,0 0 1,-1 0 0,1 1-1,0-1 1,-1 0 0,1 1 0,-1-1-1,1 0 1,-1 1 0,1-1-1,-1 0 1,1 1 0,-1-1 0,0 1-1,1-1 1,-1 1 0,0-1-1,1 1 1,-1 0 0,0-1 0,0 1-1,1 0 1,-1 0 0,0-1-1,0 1 1,0 0 0,1 0 0,-1 0-1,0 0 1,0 0 0,0 0-1,0 0 1,1 0 0,-1 0 0,0 1-1,0-1 1,1 0 0,-1 0 0,0 1-1,0-1 1,1 1 0,-1-1-1,0 0 1,1 1 0,-2 0 0,-2 1-23,1 0 1,-1 0 0,0 0 0,1 0 0,-1 1 0,1-1 0,0 1 0,0 0 0,-4 4 0,4-2 4,1 0 1,-1 0-1,1 0 0,0 0 1,0 0-1,1 0 1,-1 0-1,1 0 1,0 1-1,1-1 0,-1 1 1,1-1-1,1 8 1,-1-12 2,1 0-1,-1 0 1,1 0 0,-1 0 0,1 0 0,0 0 0,-1-1 0,1 1 0,0 0-1,0 0 1,0 0 0,0-1 0,0 1 0,-1-1 0,1 1 0,0-1 0,0 1-1,1-1 1,-1 1 0,0-1 0,0 0 0,0 0 0,0 1 0,0-1 0,0 0-1,0 0 1,3 0 0,37-1 28,-33 0-19,62-11-436,-60 8-111,1 2-1,0-1 1,0 2 0,0-1 0,1 2-1,-1-1 1,22 3 0,-23 6-46,-4-4 1124,3-16 1,4-20-237,-1 0-1,-2 0 1,-1-1-1,-2 0 1,-1-1 0,-1 1-1,-2-1 1,-1 0-1,-6-63 1,4 90-321,0 3-5,0-1-1,0 0 1,-1 0-1,1 0 1,-1 0-1,0 0 1,0 1-1,-1-1 1,0 0-1,-2-5 1,-1 59-665,4-15 723,-2 9 95,2-1 1,7 56-1,-5-90-117,1-1-1,0 1 1,0-1 0,1 0-1,0 1 1,0-1-1,1-1 1,0 1 0,0-1-1,0 1 1,1-1 0,0 0-1,0-1 1,1 1 0,-1-1-1,1 0 1,0 0 0,1-1-1,-1 0 1,1 0-1,0 0 1,0-1 0,0 0-1,0-1 1,1 1 0,-1-1-1,1-1 1,-1 1 0,1-2-1,-1 1 1,1-1 0,8 0-1,-16 0-6,1 0-1,0-1 0,-1 1 1,1 0-1,0 0 0,-1-1 1,1 1-1,-1 0 0,1-1 1,-1 1-1,1-1 0,-1 1 1,1-1-1,-1 1 1,1-1-1,-1 1 0,1-1 1,-1 1-1,0-1 0,1 0 1,-1 1-1,0-1 0,0 0 1,1 1-1,-1-1 0,0 0 1,0 1-1,0-1 0,0 0 1,0 1-1,0-1 1,0 0-1,0 1 0,0-1 1,0 0-1,-1 1 0,1-1 1,0 0-1,0 1 0,0-1 1,-1 1-1,1-1 0,0 0 1,-1 1-1,1-1 0,-1 1 1,1-1-1,-1 0 0,-21-28 24,4 18-257,-1 0 1,0 2 0,-36-13 0,37 16 305,0-1 0,0-1-1,0-1 1,-23-16 0,41 25-42,-1 0 1,0 0-1,1-1 0,-1 1 1,1-1-1,-1 1 1,0 0-1,1-1 0,-1 1 1,1-1-1,-1 1 0,1-1 1,0 0-1,-1 1 0,1-1 1,-1 1-1,1-1 1,0 0-1,0 1 0,-1-1 1,1 0-1,0 1 0,0-1 1,0 0-1,0 1 0,0-1 1,0 0-1,0 0 1,0 1-1,0-1 0,0 0 1,0 1-1,0-1 0,0 0 1,0 1-1,1-1 0,-1 0 1,0 1-1,1-1 1,-1 0-1,0 1 0,1-1 1,-1 1-1,1-1 0,-1 1 1,1-1-1,-1 1 0,1-1 1,-1 1-1,1-1 1,0 1-1,-1 0 0,1-1 1,-1 1-1,1 0 0,0 0 1,-1-1-1,1 1 0,0 0 1,0 0-1,-1 0 1,2 0-1,56-15-267,-46 13 473,26-6-165,-17 4-1167,0 0 0,38-15-1,-48 12-1397,-11-1-2698,-8-4-3889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6.553"/>
    </inkml:context>
    <inkml:brush xml:id="br0">
      <inkml:brushProperty name="width" value="0.025" units="cm"/>
      <inkml:brushProperty name="height" value="0.025" units="cm"/>
    </inkml:brush>
  </inkml:definitions>
  <inkml:trace contextRef="#ctx0" brushRef="#br0">1 0 17264,'0'0'9289,"15"60"-9833,1-46-1442,-3-1-1217,2 0-865,0 0-2242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19.240"/>
    </inkml:context>
    <inkml:brush xml:id="br0">
      <inkml:brushProperty name="width" value="0.025" units="cm"/>
      <inkml:brushProperty name="height" value="0.025" units="cm"/>
    </inkml:brush>
  </inkml:definitions>
  <inkml:trace contextRef="#ctx0" brushRef="#br0">1 32 21909,'0'0'7367,"63"-19"-10218,-30 7-3875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1.560"/>
    </inkml:context>
    <inkml:brush xml:id="br0">
      <inkml:brushProperty name="width" value="0.025" units="cm"/>
      <inkml:brushProperty name="height" value="0.025" units="cm"/>
    </inkml:brush>
  </inkml:definitions>
  <inkml:trace contextRef="#ctx0" brushRef="#br0">36 31 17424,'-4'-15'4726,"-5"23"-2513,-6 27-1502,12-17-633,1 0 1,0-1-1,1 1 0,1 0 0,1 0 0,1 0 0,3 20 0,-4-37-72,-1 0-1,0 0 1,0 0 0,0 0-1,0 1 1,1-1 0,-1 0 0,1 0-1,-1 0 1,1 0 0,-1 0-1,1 0 1,0 0 0,-1 0-1,1 0 1,0 0 0,0 0 0,-1 0-1,1-1 1,0 1 0,0 0-1,0-1 1,0 1 0,0 0-1,0-1 1,0 1 0,1-1 0,-1 0-1,0 1 1,0-1 0,0 0-1,0 0 1,1 1 0,-1-1-1,0 0 1,0 0 0,0 0 0,0-1-1,1 1 1,-1 0 0,0 0-1,0-1 1,0 1 0,0 0-1,0-1 1,2 0 0,2-2 81,-1 0 1,0 0-1,0-1 1,0 1-1,0-1 1,-1 0-1,1 0 0,-1 0 1,3-6-1,5-10 156,-1 0-1,-1-1 1,-2 0-1,0-1 1,-1 1-1,6-43 1,-12 86-262,-1 0 35,1 0 1,1 0-1,1 0 1,1 0-1,0 0 1,10 29-1,-13-50-3,1 1-1,-1-1 1,0 0-1,1 0 1,0 0-1,-1 1 1,1-1 0,0 0-1,-1 0 1,1 0-1,0 0 1,0 0-1,0 0 1,0 0-1,0 0 1,0 0 0,0-1-1,0 1 1,0 0-1,0-1 1,1 1-1,-1 0 1,0-1 0,0 0-1,1 1 1,-1-1-1,0 0 1,2 1-1,0-2 47,-1 0-1,1 1 1,-1-1 0,0 0-1,0 0 1,1 0-1,-1-1 1,0 1 0,0-1-1,0 1 1,0-1-1,0 1 1,3-5-1,6-7 285,0-1 0,-1-1-1,9-17 1,-17 29-325,69-122 308,-71 125-332,1-1 1,-1 1-1,0-1 1,0 1-1,0-1 0,1 0 1,-1 1-1,0-1 1,0 1-1,1-1 1,-1 1-1,1 0 1,-1-1-1,0 1 0,1-1 1,-1 1-1,1 0 1,-1-1-1,1 1 1,-1 0-1,1-1 1,-1 1-1,1 0 0,-1 0 1,1 0-1,0-1 1,-1 1-1,1 0 1,-1 0-1,1 0 1,-1 0-1,1 0 0,0 0 1,-1 0-1,1 0 1,-1 0-1,1 1 1,0-1-1,-1 0 1,1 0-1,-1 0 0,1 1 1,-1-1-1,1 0 1,-1 1-1,1-1 1,-1 0-1,1 1 1,-1-1-1,0 0 0,1 1 1,-1-1-1,1 1 1,-1-1-1,0 1 1,1-1-1,-1 1 1,0-1-1,0 1 0,0-1 1,1 1-1,-1 0 1,0-1-1,0 1 1,0-1-1,0 1 1,0 0-1,0-1 0,0 2 1,8 52 57,-7-44-19,0-6-14,0 4-8,0 1 0,1-1 0,0 0 0,6 15 0,-8-22-4,1 0-1,-1 0 0,1 0 0,-1 0 0,1 0 0,-1 0 0,1 0 1,0-1-1,-1 1 0,1 0 0,0 0 0,0-1 0,0 1 1,-1 0-1,1-1 0,0 1 0,0-1 0,0 0 0,0 1 1,0-1-1,0 1 0,0-1 0,0 0 0,0 0 0,0 0 0,0 0 1,0 0-1,0 0 0,0 0 0,0 0 0,0 0 0,0 0 1,0 0-1,0-1 0,0 1 0,0 0 0,0-1 0,0 1 1,0-1-1,0 1 0,0-1 0,0 1 0,0-1 0,-1 0 0,1 1 1,0-1-1,-1 0 0,1 0 0,0 0 0,-1 1 0,2-3 1,7-7 83,0 0 0,-1-1 1,0-1-1,11-21 1,-11 19-87,0 0 1,1 1-1,13-15 0,-22 28-14,0-1 1,0 1-1,1-1 0,-1 1 0,1-1 0,-1 1 0,0-1 0,1 1 0,-1 0 0,1-1 0,-1 1 0,1 0 1,-1-1-1,1 1 0,-1 0 0,1 0 0,-1-1 0,1 1 0,-1 0 0,1 0 0,0 0 0,-1 0 0,1 0 1,-1 0-1,1 0 0,-1 0 0,1 0 0,0 0 0,-1 0 0,1 0 0,-1 0 0,1 1 0,-1-1 1,1 0-1,0 0 0,-1 1 0,1-1 0,-1 0 0,0 0 0,1 1 0,-1-1 0,1 1 0,-1-1 0,1 0 1,-1 1-1,0-1 0,1 1 0,-1-1 0,0 1 0,1-1 0,-1 1 0,0-1 0,0 1 0,0 0 0,0-1 1,1 1-1,-1-1 0,0 1 0,0-1 0,0 1 0,0 0 0,0-1 0,0 1 0,7 53-2784,-6-37-1331,2-9-338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2.249"/>
    </inkml:context>
    <inkml:brush xml:id="br0">
      <inkml:brushProperty name="width" value="0.025" units="cm"/>
      <inkml:brushProperty name="height" value="0.025" units="cm"/>
    </inkml:brush>
  </inkml:definitions>
  <inkml:trace contextRef="#ctx0" brushRef="#br0">98 178 16528,'0'0'1799,"-10"12"288,1-2-1669,0-3 22,1 2-1,0-1 1,1 1-1,0 0 1,0 1-1,1 0 1,0 0-1,1 0 1,0 1-1,-4 13 1,9-24-435,0 1 0,-1-1-1,1 1 1,0-1 0,0 1 0,0-1 0,0 1 0,0-1 0,0 1-1,-1-1 1,1 1 0,0 0 0,1-1 0,-1 1 0,0-1-1,0 1 1,0-1 0,0 1 0,0-1 0,0 1 0,1-1-1,-1 1 1,0-1 0,1 1 0,-1-1 0,0 1 0,1-1-1,-1 1 1,0-1 0,1 1 0,-1-1 0,1 0 0,-1 1-1,0-1 1,1 0 0,-1 0 0,2 1 0,20-10 166,21-27 45,-38 30-192,2-1 3,-1-1 1,1 0-1,-2 0 0,1-1 1,-1 1-1,0-1 1,-1 0-1,0-1 0,0 1 1,-1-1-1,3-14 0,-20 230 113,14-178 221,1-1-1,2 1 0,1 0 0,1-1 0,13 39 0,-4-27-223,-4-14-82,-1 0-1,-2 1 0,0 0 1,-1 0-1,-2 1 1,2 38-1,-6-64-3,0 1 0,0 0-1,0 0 1,0 0 0,0 0-1,-1 0 1,1 0 0,-1 0-1,1-1 1,-1 1 0,1 0-1,-1 0 1,0-1 0,0 1-1,0 0 1,0-1 0,0 1-1,0-1 1,-1 1 0,1-1-1,0 0 1,-1 1 0,1-1-1,-1 0 1,0 0 0,1 0-1,-1 0 1,0 0 0,1-1-1,-1 1 1,0 0 0,0-1-1,-2 1 1,2-1 17,-1 0 0,0 0 0,1 0 1,-1-1-1,0 1 0,1-1 0,-1 1 0,1-1 0,-1 0 0,1 0 0,0 0 1,-1 0-1,1-1 0,0 1 0,-1-1 0,1 1 0,0-1 0,0 0 0,0 1 1,1-1-1,-1 0 0,0 0 0,-1-4 0,-5-7-100,2 0 0,-1 0 0,2-1 0,0 0 0,0 0 0,2 0 0,-1-1 0,2 1 0,0-1 0,1 0 0,0 0 0,1 1 0,1-1 0,3-21 0,-1 17-21,2 0 1,0-1-1,1 1 1,0 1-1,2 0 1,0 0 0,1 0-1,1 1 1,1 0-1,16-20 1,17-13-183,-15 18 138,-2-1-1,35-54 1,-56 78 164,-1-1 0,0 1-1,0-1 1,-1-1 0,-1 1 0,1-1 0,-1 1-1,-1-1 1,0 0 0,-1 0 0,0 0 0,-1 0-1,0 0 1,-2-18 0,2 28-63,0 0 1,-1 0-1,1 0 1,0 0-1,0 0 0,-1 0 1,1 0-1,0 1 0,-1-1 1,1 0-1,-1 0 1,1 0-1,-1 1 0,1-1 1,-1 0-1,0 0 0,1 1 1,-1-1-1,0 1 1,1-1-1,-1 1 0,0-1 1,0 1-1,0-1 0,1 1 1,-1-1-1,0 1 1,0 0-1,0 0 0,0-1 1,0 1-1,0 0 0,0 0 1,0 0-1,0 0 1,1 0-1,-1 0 0,0 0 1,0 1-1,0-1 0,0 0 1,0 0-1,0 1 1,-1 0-1,-2 0-14,1 1 1,-1 0-1,1 0 1,-1 0-1,1 0 1,0 1-1,0-1 1,0 1-1,-4 4 1,-4 9 32,1 0 0,0 1 1,1 0-1,0 1 1,2 0-1,0 0 0,1 1 1,1 0-1,1 0 1,0 0-1,1 0 0,1 28 1,1-45-25,1 0 1,0 0-1,0 0 0,0 0 1,0 0-1,1 1 1,-1-1-1,1-1 0,-1 1 1,1 0-1,0 0 0,-1 0 1,1 0-1,0 0 1,0 0-1,0-1 0,1 1 1,-1-1-1,0 1 0,0-1 1,1 1-1,-1-1 1,3 2-1,-1-2-28,-1 0 0,1 0 1,0 0-1,-1-1 0,1 1 0,0-1 0,0 0 0,-1 0 1,1 0-1,0 0 0,-1 0 0,1 0 0,0-1 1,0 1-1,2-2 0,47-21-2467,-12-6-3623,-4-10-5946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3.559"/>
    </inkml:context>
    <inkml:brush xml:id="br0">
      <inkml:brushProperty name="width" value="0.025" units="cm"/>
      <inkml:brushProperty name="height" value="0.025" units="cm"/>
    </inkml:brush>
  </inkml:definitions>
  <inkml:trace contextRef="#ctx0" brushRef="#br0">45 34 17745,'-21'-29'3645,"20"29"-3592,1-1 0,0 1 0,-1 0-1,1-1 1,-1 1 0,1 0 0,0-1-1,-1 1 1,1 0 0,-1 0-1,1-1 1,-1 1 0,1 0 0,-1 0-1,1 0 1,-1 0 0,1 0 0,-1 0-1,0-1 1,1 1 0,-1 0 0,1 1-1,-1-1 1,1 0 0,-1 0 0,1 0-1,-1 0 1,1 0 0,-1 0-1,1 1 1,-1-1 0,1 0 0,-1 0-1,1 1 1,0-1 0,-1 0 0,1 1-1,-1-1 1,1 1 0,0-1 0,-1 0-1,1 1 1,0-1 0,-1 1-1,1-1 1,0 1 0,0-1 0,0 1-1,-1-1 1,1 1 0,0-1 0,0 1-1,0-1 1,0 1 0,0-1 0,0 1-1,0-1 1,0 1 0,0-1-1,0 1 1,0-1 0,0 1 0,0 0-1,1 0 1,-4 55 478,3 0 0,2-1 1,3 1-1,2-1 0,3 0 0,2 0 0,23 67 1,-32-117-498,16 43 188,-18-45-203,0-1 1,0 1-1,1-1 0,-1 0 1,1 0-1,-1 0 0,1 1 1,0-2-1,0 1 0,0 0 1,0 0-1,0-1 0,1 1 1,-1-1-1,3 2 0,-5-3-3,1 0-1,0 0 1,-1 0-1,1 0 1,-1 0-1,1-1 1,-1 1-1,1 0 1,-1 0-1,1 0 1,-1-1-1,1 1 0,-1 0 1,1-1-1,-1 1 1,1 0-1,-1-1 1,1 1-1,-1-1 1,0 1-1,1-1 1,-1 1-1,0-1 1,1 1-1,-1-1 1,0 1-1,0-1 1,0 1-1,1-1 0,-1 1 1,0-1-1,0 0 1,0 1-1,0-1 1,0 1-1,0-1 1,0 1-1,0-1 1,0 0-1,0 0 1,0-33 452,-1 26-316,0-8-31,-1 0 0,-1 1 0,-1-1 0,0 1 0,-1 0 0,0 0 0,-2 0 0,-8-16 0,-18-46-41,58 78-1084,-15-1 97,-1 1-1,0-1 0,1 0 0,-1-1 0,0 0 1,0-1-1,0 1 0,0-2 0,0 0 0,0 0 1,0 0-1,-1-1 0,0 0 0,0-1 0,0 0 0,0 0 1,-1 0-1,13-13 0,17-18-6523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227"/>
    </inkml:context>
    <inkml:brush xml:id="br0">
      <inkml:brushProperty name="width" value="0.025" units="cm"/>
      <inkml:brushProperty name="height" value="0.025" units="cm"/>
    </inkml:brush>
  </inkml:definitions>
  <inkml:trace contextRef="#ctx0" brushRef="#br0">84 234 10762,'0'0'8248,"-8"4"-5867,4-2-2195,-1 0 0,1 0 0,0 0-1,0 1 1,1-1 0,-1 1 0,1 0 0,-1 1 0,1-1 0,0 0 0,0 1-1,0 0 1,1 0 0,-1-1 0,1 2 0,0-1 0,0 0 0,0 0-1,1 1 1,-1-1 0,0 7 0,-2 7 109,2 0 1,0 0-1,0 1 1,2-1-1,2 26 0,-2-43-284,0 0 0,0 0 0,0-1 0,0 1 0,0 0 0,0 0-1,0 0 1,0 0 0,0-1 0,0 1 0,0 0 0,1 0 0,-1 0 0,0-1-1,0 1 1,1 0 0,-1 0 0,1-1 0,-1 1 0,1 0 0,-1-1-1,1 1 1,-1 0 0,1-1 0,0 1 0,-1-1 0,1 1 0,0-1-1,-1 1 1,1-1 0,0 0 0,0 1 0,-1-1 0,1 0 0,0 1-1,0-1 1,0 0 0,-1 0 0,1 0 0,0 0 0,0 0 0,0 0-1,0 0 1,-1 0 0,1 0 0,0 0 0,0 0 0,0-1 0,-1 1 0,1 0-1,0-1 1,0 1 0,-1 0 0,1-1 0,0 1 0,0-1 0,-1 1-1,1-1 1,-1 1 0,1-1 0,0 0 0,-1 1 0,1-1 0,0-1-1,5-4 176,0 0-1,0-1 1,0 0-1,7-13 1,-1-4-409,-1 0 0,-2-1 0,0 0-1,7-40 1,-17 103-98,1 44 261,0-75 62,1 0 0,0 0 0,0 0 0,1 0 0,0 0 0,0-1 0,0 1 0,7 11 0,-9-17-10,1 0-1,-1 0 1,1 0 0,0 0-1,-1 0 1,1 0-1,0-1 1,0 1-1,-1 0 1,1 0 0,0 0-1,0-1 1,0 1-1,0-1 1,0 1-1,0-1 1,0 1 0,0-1-1,1 1 1,-1-1-1,0 0 1,0 0-1,0 1 1,0-1 0,0 0-1,1 0 1,0-1-1,1 1 9,-1-1 0,0 0 1,0 0-1,1 0 0,-1 0 0,0-1 0,0 1 0,0-1 0,0 1 0,0-1 1,-1 0-1,3-2 0,4-5 48,-1-1 0,0 0 0,-1 0 0,6-11 0,-1-5 115,-2 0 0,0 0 0,-1-1 0,-2 0 0,-1 0 0,-1 0 0,-1-1 0,-1 0 0,-2 0 0,-3-31 0,-3 25-95,6 32-73,-1 1-1,1-1 1,-1 1-1,1 0 1,-1 0-1,0-1 1,0 1-1,1 0 1,-1 0-1,0 0 1,0 0-1,0 0 0,0 0 1,0 0-1,0 0 1,0 0-1,-1 0 1,1 0-1,0 1 1,0-1-1,-3 0 1,3 1-6,0 0-1,0 0 1,0 1-1,1-1 1,-1 0-1,0 1 1,0-1 0,0 0-1,1 1 1,-1 0-1,0-1 1,0 1 0,1-1-1,-1 1 1,0 0-1,1-1 1,-1 1 0,1 0-1,-1 0 1,1-1-1,-1 1 1,1 0-1,0 0 1,-1 0 0,1 0-1,0-1 1,0 1-1,-1 1 1,-9 35-7,8-29 4,-9 31 210,2 0 0,2 1 0,-4 65 1,11-104-195,0-1 0,0 1 0,0-1 0,0 1 0,0-1 1,0 1-1,0-1 0,0 1 0,0-1 0,0 1 0,1-1 0,-1 1 1,0-1-1,0 1 0,1-1 0,-1 1 0,0-1 0,0 0 1,1 1-1,-1-1 0,1 0 0,-1 1 0,0-1 0,1 0 1,-1 1-1,1-1 0,-1 0 0,1 1 0,-1-1 0,1 0 0,-1 0 1,1 1-1,23-5 110,29-20 60,-41 18-180,-9 4-14,0 0-1,0 1 1,0-1 0,0 1 0,1 0 0,-1 0 0,0 0 0,1 0 0,-1 1-1,1-1 1,-1 1 0,1 0 0,-1 0 0,1 0 0,-1 1 0,1-1 0,-1 1-1,6 1 1,-6 0 0,0 1 0,-1-1 0,1 1 0,0-1 0,-1 1 0,0 0 0,0 0 0,0-1 0,0 2 0,0-1 0,0 0 0,-1 0 0,1 1 0,-1-1 0,0 1 0,0-1 0,0 5 0,15 36-142,-16-44 158,1 1 1,-1-1-1,0 1 1,0-1-1,0 0 1,1 1-1,-1-1 1,0 0-1,0 0 1,1 1-1,-1-1 1,0 0-1,1 0 1,-1 1-1,0-1 1,1 0-1,-1 0 1,1 0-1,-1 0 1,0 0-1,1 1 1,-1-1-1,0 0 1,1 0-1,-1 0 1,1 0-1,-1 0 1,0 0-1,1 0 1,-1 0-1,1 0 1,-1-1-1,1 1 1,1-1-14,-1 0 0,0-1 1,0 1-1,1-1 1,-1 1-1,0-1 1,0 1-1,0-1 1,-1 0-1,1 0 0,0 1 1,0-4-1,33-112-8132,-22 118 5183,-11-1 2593,0 1 1,1-1 0,-1 1-1,0-1 1,0 0 0,0 1-1,1-1 1,-1 0-1,0 0 1,0 0 0,1 0-1,-1 0 1,0 0 0,0 0-1,3-1 1,8-11-5872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4.633"/>
    </inkml:context>
    <inkml:brush xml:id="br0">
      <inkml:brushProperty name="width" value="0.025" units="cm"/>
      <inkml:brushProperty name="height" value="0.025" units="cm"/>
    </inkml:brush>
  </inkml:definitions>
  <inkml:trace contextRef="#ctx0" brushRef="#br0">102 161 8456,'0'-11'3609,"1"-9"-2200,0 7-1021,0 0 0,0 0-1,-2 0 1,1-1 0,-2 1-1,0 0 1,-7-24 0,7 40-234,0 0 0,0 1 0,0 0 1,1-1-1,-1 1 0,1 0 0,0 0 0,-1 5 1,-8 31 988,3 1 1,-4 58 0,10-79-583,1 1 1,0-1-1,2 0 1,0 0-1,2 1 1,10 36-1,12-7-356,-26-48-195,1-1 0,0 1-1,0-1 1,0 1 0,1-1-1,-1 1 1,0-1 0,0 0-1,1 0 1,-1 0 0,1 1-1,-1-1 1,1-1-1,0 1 1,-1 0 0,1 0-1,0-1 1,-1 1 0,1-1-1,0 1 1,0-1 0,-1 0-1,1 1 1,0-1 0,0 0-1,0 0 1,2-1-1,-3 0 40,-1 0 0,1 0 0,0 0 0,0 0-1,-1 0 1,1 0 0,-1 0 0,1 0-1,-1 0 1,1 0 0,-1-1 0,0 1-1,1 0 1,-1 0 0,0 0 0,0-1 0,0 1-1,0 0 1,0 0 0,0-1 0,-1-1-1,-4-29 326,3 25-316,-1 1-1,0 0 1,-1 0-1,0 1 1,0-1-1,0 1 1,0-1-1,-1 1 1,-7-6-1,-54-38 78,43 32 73,22 17-174,1 0-1,-1 0 1,1-1-1,-1 1 0,1 0 1,0-1-1,-1 1 1,1 0-1,-1-1 0,1 1 1,0-1-1,-1 1 1,1-1-1,0 1 0,0-1 1,-1 1-1,1-1 1,0 1-1,0-1 0,0 1 1,-1-1-1,1 1 1,0-1-1,0 1 1,0-1-1,0 0 0,0 1 1,0-1-1,0 1 1,1-1-1,-1 0 0,15-14 250,33-5-439,-42 18 231,41-13-90,-31 10-2919,0 0-4746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5.756"/>
    </inkml:context>
    <inkml:brush xml:id="br0">
      <inkml:brushProperty name="width" value="0.025" units="cm"/>
      <inkml:brushProperty name="height" value="0.025" units="cm"/>
    </inkml:brush>
  </inkml:definitions>
  <inkml:trace contextRef="#ctx0" brushRef="#br0">20 332 9801,'0'-1'401,"-1"1"0,0 0 0,1 0 0,-1 0 0,0 0 0,0 0 0,1-1 0,-1 1 0,1 0 0,-1-1-1,0 1 1,1 0 0,-1-1 0,1 1 0,-1-1 0,1 1 0,-1-1 0,1 1 0,-1-1 0,1 1 0,-1-1 0,1 1 0,0-1-1,-1 0 1,1 0 0,-5-25 4414,9-25-1252,-1 41-3243,1 0-1,0 1 1,1-1-1,0 1 1,0 0-1,9-11 1,-11 15-226,0 1-1,1-1 1,0 1 0,0 0 0,0 0 0,0 0-1,0 1 1,1 0 0,-1 0 0,1 0 0,0 0-1,0 1 1,8-4 0,-12 6-94,0 0 0,0 0 0,1 1 0,-1-1 1,0 0-1,0 0 0,1 1 0,-1-1 0,0 0 0,0 1 0,0-1 0,0 1 0,0 0 0,1-1 0,-1 1 0,0 0 1,0 0-1,-1-1 0,1 1 0,0 0 0,0 0 0,0 0 0,0 0 0,-1 0 0,1 0 0,-1 0 0,1 1 0,0-1 1,-1 0-1,0 0 0,1 0 0,-1 1 0,0-1 0,0 1 0,8 49 117,-8-48-98,0-2-17,5 111 272,-5-99-246,-1 0 1,-1 1-1,1-1 1,-2 0-1,0 0 1,-6 16-1,3-65-28,3-5 0,-2 0 0,-3 1 0,0 0 0,-17-43 0,68 81 0,-34-3 0,0 1 0,0-1 0,-1-1 0,1 0 0,-1 0 0,0-1 0,-1 0 0,0 0 0,0 0 0,0-1 0,6-11 0,26-26 0,-38 56-2921,0 6-4600,-1-9 506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112"/>
    </inkml:context>
    <inkml:brush xml:id="br0">
      <inkml:brushProperty name="width" value="0.025" units="cm"/>
      <inkml:brushProperty name="height" value="0.025" units="cm"/>
    </inkml:brush>
  </inkml:definitions>
  <inkml:trace contextRef="#ctx0" brushRef="#br0">0 100 21204,'0'0'7111,"91"-27"-6599,-35 10-288,4 1-191,4-4-2147,-9 1-5221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6.642"/>
    </inkml:context>
    <inkml:brush xml:id="br0">
      <inkml:brushProperty name="width" value="0.025" units="cm"/>
      <inkml:brushProperty name="height" value="0.025" units="cm"/>
    </inkml:brush>
  </inkml:definitions>
  <inkml:trace contextRef="#ctx0" brushRef="#br0">218 28 15567,'0'0'9988,"-12"-6"-7794,5 2-1798,4 2-304,1 0 0,-1 0 1,1 1-1,-1-1 0,0 1 0,0-1 0,0 1 1,0 0-1,0 0 0,0 0 0,0 1 0,0-1 1,0 1-1,0-1 0,0 1 0,0 0 0,0 1 1,0-1-1,-1 0 0,1 1 0,0 0 0,0-1 1,0 1-1,-5 3 0,-3 4 20,1 0 0,0 1-1,0 1 1,1 0 0,0 0-1,-14 22 1,18-23-107,0-1-1,0 0 1,1 1 0,1 0-1,-1 0 1,1 0-1,1 0 1,-1 1 0,2-1-1,-2 15 1,4-23-16,-1 0-1,1 0 1,0 0-1,0 0 1,0-1-1,0 1 1,0 0 0,0 0-1,0-1 1,0 1-1,0 0 1,0-1-1,0 1 1,1-1 0,-1 1-1,0-1 1,0 0-1,0 1 1,1-1-1,-1 0 1,0 0 0,0 0-1,1 0 1,-1 0-1,0 0 1,1 0-1,-1-1 1,0 1 0,0 0-1,2-1 1,44-7-67,-33 5 54,1 1 1,0 0 0,0 0-1,0 2 1,-1 0 0,23 2-1,-34-1 20,0-1 1,-1 1-1,1 0 0,0-1 1,-1 1-1,1 0 0,-1 1 1,1-1-1,-1 0 0,0 1 1,1-1-1,-1 1 0,0 0 1,0 0-1,0-1 0,-1 1 1,4 4-1,-4-3 25,0 0 1,0 1-1,0-1 0,-1 0 1,1 0-1,-1 0 0,0 0 1,1 0-1,-2 1 0,1-1 1,0 0-1,-1 0 1,1 0-1,-1 0 0,0 0 1,0 0-1,0 0 0,0 0 1,-3 4-1,0 1 138,0-1 1,-1 1-1,0-1 1,0 0-1,-1 0 1,0 0-1,-11 8 0,13-11-147,0 0-1,0-1 1,-1 0-1,1 0 1,-1 0-1,0-1 1,0 1-1,0-1 1,0 0-1,0-1 1,0 1-1,-1-1 1,-8 1-1,13-2-123,0-1-1,-1 1 1,1-1-1,0 1 1,0-1 0,-1 1-1,1-1 1,0 1-1,0-1 1,0 0 0,0 0-1,0 0 1,0 0-1,0 1 1,0-1 0,0-1-1,0 1 1,0 0-1,1 0 1,-1 0 0,0 0-1,1 0 1,-1-1 0,1 1-1,0 0 1,-1-1-1,1 1 1,0 0 0,0-1-1,-1 1 1,1 0-1,0-1 1,1 1 0,-1-2-1,3-51-6838,10 12-523,10-2-3704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391"/>
    </inkml:context>
    <inkml:brush xml:id="br0">
      <inkml:brushProperty name="width" value="0.025" units="cm"/>
      <inkml:brushProperty name="height" value="0.025" units="cm"/>
    </inkml:brush>
  </inkml:definitions>
  <inkml:trace contextRef="#ctx0" brushRef="#br0">15 340 16271,'0'0'11857,"9"3"-11601,28 7-37,-36-10-202,0 0 1,0-1-1,0 1 1,0 0-1,0-1 1,1 1-1,-1-1 0,-1 1 1,1-1-1,0 1 1,0-1-1,0 0 0,0 1 1,0-1-1,0 0 1,-1 0-1,1 0 0,0 0 1,-1 0-1,1 0 1,-1 0-1,1 0 1,-1 0-1,1 0 0,-1 0 1,0 0-1,1 0 1,-1 0-1,0 0 0,0 0 1,0 0-1,0-2 1,1 1 93,-1 0 0,0 0 0,1-1 0,-1 1 0,0 0 1,0 0-1,0-1 0,-1 1 0,1 0 0,-1 0 1,1 0-1,-1-1 0,0 1 0,-1-2 0,2 3-92,-1 0-1,0 0 1,0 0-1,0 1 1,0-1-1,0 0 1,0 1-1,0-1 1,0 1-1,0-1 1,-1 1-1,1-1 1,0 1-1,0 0 1,0 0-1,0-1 1,-1 1-1,1 0 1,0 0-1,0 0 1,0 0-1,-1 1 1,1-1-1,0 0 1,0 0-1,0 1 1,0-1-1,-1 1 1,1-1-1,0 1 1,0-1-1,0 1 1,0 0-1,0-1 1,0 1-1,0 0 1,1 0-1,-1 0 1,0 0-1,-1 1 1,-1 2-39,0 0 1,0 1-1,0-1 0,0 1 1,1-1-1,0 1 0,0 0 1,-2 5-1,1 4 8,1-1 0,0 0 0,0 1 0,2-1 0,-1 1 0,2 0 0,0-1 0,0 1 0,5 14 0,-6-24 9,1 0-1,0 0 0,0 0 1,1-1-1,-1 1 0,1 0 1,0-1-1,0 1 0,0-1 1,0 0-1,1 0 0,-1 0 1,1 0-1,0 0 1,0-1-1,0 1 0,0-1 1,0 1-1,1-1 0,-1 0 1,1-1-1,-1 1 0,1-1 1,0 1-1,-1-1 1,1 0-1,0 0 0,0-1 1,0 1-1,0-1 0,0 0 1,0 0-1,0 0 0,0 0 1,4-2-1,-1 0 16,1 0 0,-1 0 0,0-1 0,-1 0 0,1 0 0,-1-1 0,1 0 0,-1 0 0,0-1 0,0 1 0,-1-1 0,0 0 0,1-1 0,-2 1 0,1-1 0,-1 0 0,0-1 0,0 1 0,0-1 0,-1 1 0,4-11 0,0-1-3,-1-1 0,0 0 0,-1 0 0,-1 0-1,-1 0 1,1-40 0,-7 40-863,-4 30 202,-5 30 321,8-26 334,1 0-1,1-1 0,0 1 1,1 0-1,1 0 0,2 25 0,-2-39 8,1 0 0,-1 0 0,0 0 0,0-1 0,0 1 0,1 0 0,-1 0 0,0-1 0,1 1 0,-1 0 0,1 0 0,-1-1 0,1 1 0,-1 0 0,1-1 0,0 1 0,-1-1 0,1 1 0,-1-1 0,1 1 0,0-1 0,0 1 0,-1-1 0,1 0 0,0 0 0,0 1 0,0-1-1,-1 0 1,1 0 0,0 0 0,0 1 0,0-1 0,-1 0 0,1 0 0,0 0 0,0-1 0,0 1 0,0 0 0,-1 0 0,1 0 0,0-1 0,0 1 0,0 0 0,-1-1 0,1 1 0,0 0 0,-1-1 0,1 1 0,1-2 0,3-1 87,-1 0 0,1 0 1,-1-1-1,1 1 0,-1-1 1,4-5-1,12-17 50,-2-1-1,-1 0 1,-1-2 0,-1 0-1,-2 0 1,0-1-1,-2-1 1,-2 0 0,-1-1-1,-1 1 1,-2-1-1,2-37 1,-9 68-147,-3 9 0,-3 14 0,-1 12 0,2 0 0,1 0 0,2 0 0,1 1 0,2-1 0,2 1 0,4 34 0,-4-61 1,1 0 0,1-1 0,-1 1 0,1-1-1,1 0 1,-1 1 0,1-1 0,7 9 0,-9-13-3,1 0 0,-1 0 0,1 0 0,0-1 0,0 1 0,0-1 0,0 1 0,0-1 0,0 0 0,1 0 0,-1-1 0,1 1 0,-1-1 0,1 1 0,0-1 0,-1 0 0,1-1 0,0 1 0,5 0 0,-8-1-19,0 0-1,-1 0 1,1 0-1,0 0 1,0-1-1,-1 1 1,1 0 0,0 0-1,-1 0 1,1-1-1,0 1 1,0 0-1,-1-1 1,1 1 0,-1 0-1,1-1 1,0 1-1,-1-1 1,1 1 0,-1-1-1,1 1 1,-1-1-1,1 0 1,-1 1-1,1-1 1,-1 1 0,0-1-1,1 0 1,-1 1-1,0-1 1,0-1-1,-1-29-1367,-1 25 1026,0 0 0,-1 0 0,1-1-1,-1 1 1,0 1 0,-1-1 0,-5-8-1,-7 0-669,0 0 0,-1 1 0,-33-19 0,-22-7 1484,40 21 1170,31 18-1525,0 0 0,1 0 0,-1 0 0,0-1 1,1 1-1,-1 0 0,0-1 0,1 1 1,-1-1-1,1 1 0,-1-1 0,1 1 0,-1-1 1,1 1-1,-1-1 0,1 1 0,-1-1 0,1 1 1,0-1-1,-1 0 0,1 1 0,0-1 0,-1 0 1,1 1-1,0-1 0,0 0 0,0 0 0,0 0 1,15-11 699,37 0-1073,-48 11 411,35-5-559,12-2-2766,-19 0-3747,-19 2-1235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7.106"/>
    </inkml:context>
    <inkml:brush xml:id="br0">
      <inkml:brushProperty name="width" value="0.025" units="cm"/>
      <inkml:brushProperty name="height" value="0.025" units="cm"/>
    </inkml:brush>
  </inkml:definitions>
  <inkml:trace contextRef="#ctx0" brushRef="#br0">101 1 13068,'0'0'13378,"-10"5"-12417,-1 0-568,1 0 0,0 2 0,0-1-1,-9 9 1,17-14-320,-1 1 0,1 0 0,0 1 0,0-1 1,-1 0-1,1 1 0,1-1 0,-1 1 0,0 0 0,1-1 0,-1 1 0,1 0 0,0 0 0,0 0 0,0 0 0,0 0 0,0 0 0,1 0 0,0 0 0,-1 0 0,1 1 0,0-1 0,1 0 0,0 6 1,0-8-105,0 0 1,1 1 0,-1-1 0,1 0-1,-1 0 1,1-1 0,-1 1 0,1 0-1,-1 0 1,1-1 0,0 1 0,-1-1-1,1 1 1,0-1 0,0 0 0,-1 0 0,1 0-1,0 0 1,0 0 0,-1 0 0,3 0-1,41-4-1332,-34 0 956,0 1 0,0-1 0,18-10 0,-22 10 370,1 0 1,0 0-1,0 1 0,0 0 0,0 0 0,0 1 0,1 0 1,10 0-1,-18 3 136,-1 0 0,1 1 1,0-1-1,-1 0 1,1 1-1,-1-1 0,0 0 1,1 1-1,-1-1 0,0 1 1,0-1-1,0 1 1,0-1-1,0 1 0,0-1 1,0 1-1,-1-1 0,1 2 1,-1-1-24,1-1 0,-1 1 1,1 0-1,0 0 0,0-1 0,0 1 0,0 0 1,0-1-1,0 1 0,1 0 0,-1 0 1,0-1-1,1 1 0,-1 0 0,1-1 1,0 1-1,0-1 0,1 3 0,5-3-239,0-1 0,1 0-1,-1 0 1,0-1 0,0 0 0,1 0-1,12-4 1,46-23-5562,-23 9-430,-41 18 6456,0 1-1,0-1 0,0 1 1,0 0-1,0 0 0,0 0 0,0 0 1,0 0-1,0 0 0,0 1 0,0-1 1,0 1-1,0-1 0,0 1 1,-1 0-1,1 0 0,0-1 0,2 3 1,-1-1-92,0-1 0,0 0-1,0 1 1,0-1 0,0 0 0,0-1 0,0 1 0,6 0 0,0-1 158,1-1-1,-1 0 1,1-1-1,-1 0 1,15-5-1,-21 6-305,0 0 0,0 0-1,-1 0 1,1 0 0,-1 0 0,1-1-1,-1 1 1,1-1 0,-1 0 0,0 1-1,0-1 1,0 0 0,0 0 0,0-1-1,0 1 1,0 0 0,-1-1 0,1 1-1,-1-1 1,0 1 0,1-1 0,-1 0-1,0-2 1,-1 4-58,0 0 0,0 0 0,-1 1-1,1-1 1,-1 0 0,1 0 0,-1 1 0,1-1 0,-1 0-1,1 1 1,-1-1 0,1 1 0,-1-1 0,1 1 0,-1-1-1,0 1 1,0-1 0,1 1 0,-1 0 0,0-1 0,1 1-1,-1 0 1,0 0 0,0-1 0,0 1 0,1 0 0,-1 0-1,0 0 1,0 0 0,0 0 0,1 0 0,-1 0 0,0 0-1,0 1 1,0-1 0,1 0 0,-1 0 0,0 1 0,-1 0-1,-35 9 56,33-8-15,-1 1 0,1 0-1,0 0 1,0 0 0,0 1 0,1-1 0,-7 9 0,9-10-2,-1-1 0,1 1 0,0 0 0,0 0 0,0 0 0,0 0 0,0 0 0,1 0 0,-1 0 0,1 0 0,-1 0 0,1 0 0,0 0 0,0 0 0,0 0 0,0 0 0,0 1 0,0-1 0,0 0 0,1 0 0,-1 0 0,2 2 0,-1-2-28,1-1-1,0 0 0,-1 1 0,1-1 1,0 0-1,0 0 0,0 0 0,0-1 1,0 1-1,0 0 0,0-1 0,0 1 1,0-1-1,0 0 0,1 1 0,-1-1 0,0 0 1,0 0-1,3-1 0,44-3-214,-31 0-121,-1 0 0,28-13-1,-33 12 274,1 0 1,-1 1-1,1 0 0,0 1 0,0 1 0,22-2 1,-24 20 1391,-10-12-1235,1-1-1,-1 0 1,1 0-1,0 0 1,0 0-1,0 0 1,1 0-1,-1-1 1,4 4-1,9 2-787,3 1-2571,-7-5-8718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7.735"/>
    </inkml:context>
    <inkml:brush xml:id="br0">
      <inkml:brushProperty name="width" value="0.025" units="cm"/>
      <inkml:brushProperty name="height" value="0.025" units="cm"/>
    </inkml:brush>
  </inkml:definitions>
  <inkml:trace contextRef="#ctx0" brushRef="#br0">1 0 19795,'0'0'5605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8.424"/>
    </inkml:context>
    <inkml:brush xml:id="br0">
      <inkml:brushProperty name="width" value="0.025" units="cm"/>
      <inkml:brushProperty name="height" value="0.025" units="cm"/>
    </inkml:brush>
  </inkml:definitions>
  <inkml:trace contextRef="#ctx0" brushRef="#br0">97 301 18866,'0'0'5856,"-10"-2"-4996,7 1-823,0 0 0,0 1 0,0-1 1,0 1-1,0 0 0,-1-1 1,1 1-1,0 1 0,0-1 0,0 0 1,-4 2-1,4-1-20,1 1 0,0-1 1,0 1-1,0 0 0,0-1 0,0 1 0,0 0 0,0 0 1,1 1-1,-1-1 0,1 0 0,-1 0 0,1 1 1,0-1-1,0 1 0,0-1 0,0 1 0,-1 4 1,2-7-11,-13 56 82,13-54-91,0-1 0,-1 0 1,1 1-1,0-1 0,0 0 1,1 1-1,-1-1 0,0 0 1,0 1-1,1-1 0,-1 0 1,0 0-1,1 1 0,-1-1 1,1 0-1,1 2 0,-2-3 1,1 0 0,0 1 0,0-1 0,0 0 0,-1 0 0,1 1 0,0-1 0,0 0 0,0 0 0,0 0 0,0 0 0,-1 0 0,1 0 0,0 0 0,0 0 0,0 0 0,0-1-1,0 1 1,-1 0 0,1 0 0,0-1 0,0 1 0,0-1 0,-1 1 0,1-1 0,0 1 0,-1-1 0,2 0 0,7-6 39,-1 0 1,0 0-1,0 0 0,-1-1 1,0-1-1,0 1 1,6-12-1,39-70 66,-35 57 68,-1-1-1,-2-1 1,-1-1 0,-2 1 0,9-46-1,-43 247-99,21-137-50,1 0 0,1 0 0,7 51 0,-7-77-20,1 0 0,-1 1 0,1-1 0,0 0 0,0 0 0,0 1 0,0-1 0,0 0 0,1 0-1,-1 0 1,1 0 0,0-1 0,0 1 0,0 0 0,0-1 0,1 0 0,-1 1 0,1-1-1,-1 0 1,1 0 0,0 0 0,0 0 0,0-1 0,0 1 0,0-1 0,0 0 0,0 0 0,0 0-1,0 0 1,1-1 0,3 1 0,-1-1 16,0 0 0,0-1 0,0 0 1,0 0-1,0 0 0,0-1 0,0 0 0,0 0 0,-1-1 0,1 1 0,-1-1 0,0 0 0,0-1 1,0 1-1,0-1 0,5-5 0,1-2 11,-1-1 1,0 0-1,0 0 1,-2-1-1,11-18 1,-16 25-3,0 0 0,0 0 1,0-1-1,-1 0 1,0 1-1,0-1 0,-1 0 1,0 0-1,0 0 1,-1 0-1,0 0 1,0 0-1,-2-14 0,2 20-24,0 1 1,0-1-1,-1 0 0,1 0 0,0 1 0,0-1 0,-1 0 0,1 1 0,-1-1 0,1 0 1,0 1-1,-1-1 0,1 1 0,-1-1 0,0 1 0,1-1 0,-1 1 0,1-1 0,-1 1 0,0-1 1,1 1-1,-1 0 0,0-1 0,1 1 0,-1 0 0,0 0 0,0 0 0,1-1 0,-1 1 0,0 0 1,0 0-1,1 0 0,-1 0 0,0 0 0,0 0 0,1 1 0,-1-1 0,0 0 0,0 0 1,1 0-1,-1 1 0,0-1 0,1 0 0,-1 1 0,0-1 0,1 1 0,-1-1 0,0 0 0,1 1 1,-1 0-1,1-1 0,-1 1 0,0 0 0,-3 2-7,0 1 0,0 0 0,0-1 0,0 2-1,0-1 1,-3 6 0,0 2 26,0 1-1,1-1 0,1 1 1,0 1-1,0-1 0,2 1 1,-1 0-1,2 0 0,0 0 1,1 0-1,0 0 0,2 22 1,0-33-17,0 0-1,0-1 1,0 1 0,0-1 0,1 1-1,-1-1 1,1 0 0,-1 1 0,1-1-1,0 0 1,0 0 0,0 0 0,0 0-1,0-1 1,1 1 0,-1-1 0,0 1-1,1-1 1,-1 0 0,1 1 0,0-1 0,-1-1-1,1 1 1,0 0 0,-1-1 0,1 1-1,0-1 1,3 0 0,9 1 39,-1 0 0,1-1 1,28-4-1,-22 0-144,-1-1 0,1 0 1,-1-2-1,0-1 0,32-16 1,-51 23 135,0 1 1,0-1 0,0 0-1,-1 1 1,1-1 0,0 0-1,0 1 1,-1-1 0,1 0-1,0 0 1,-1 0 0,1 0-1,-1 0 1,1 0 0,-1 0-1,0 0 1,1 0 0,-1 0-1,0 0 1,0 0 0,0 0-1,1 0 1,-1 0 0,0 0-1,0 0 1,-1 0 0,1 0-1,0 0 1,0 0 0,0 0-1,-1 0 1,1 0 0,0 0-1,-1 0 1,1 0 0,-1 0-1,1 0 1,-1 0 0,0 0 0,-33-42 2104,21 28-2092,-5-8-4,10 15-44,1 0-1,0 0 1,1-1 0,0 0 0,1-1-1,-1 1 1,2-1 0,-1 0 0,2 0-1,-6-18 1,9 27-1,1 0 0,-1 1 0,0-1 0,0 0 0,0 1 0,1-1 0,-1 1-1,0-1 1,1 0 0,-1 1 0,0-1 0,1 1 0,-1-1 0,1 1 0,-1-1 0,1 1 0,-1-1 0,1 1 0,-1-1 0,1 1 0,-1 0 0,1-1-1,0 1 1,-1 0 0,1 0 0,0-1 0,-1 1 0,1 0 0,-1 0 0,2 0 0,26-3-463,-21 3 133,85-6-8068,-36-2-1147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014"/>
    </inkml:context>
    <inkml:brush xml:id="br0">
      <inkml:brushProperty name="width" value="0.025" units="cm"/>
      <inkml:brushProperty name="height" value="0.025" units="cm"/>
    </inkml:brush>
  </inkml:definitions>
  <inkml:trace contextRef="#ctx0" brushRef="#br0">12 218 15855,'0'0'10276,"-3"-9"-9107,1 2-976,1 5-133,0-1-1,0 1 0,0-1 1,1 1-1,-1-1 0,1 1 1,-1-1-1,1 1 0,0-1 1,0 0-1,0 1 0,0-1 1,1 1-1,-1-1 0,1 1 1,-1-1-1,1 1 0,0-1 1,0 1-1,0-1 0,0 1 1,1 0-1,-1 0 0,3-3 1,120-124 847,-124 129-911,0-1 0,0 1 0,1-1 0,-1 1 0,0-1 0,0 1-1,1-1 1,-1 1 0,0-1 0,1 1 0,-1 0 0,0-1 0,1 1 0,-1 0-1,1-1 1,-1 1 0,1 0 0,-1 0 0,0-1 0,1 1 0,-1 0 0,1 0-1,-1 0 1,1 0 0,-1-1 0,1 1 0,0 0 0,-1 0 0,1 0 0,-1 0 0,1 0-1,-1 0 1,1 0 0,-1 1 0,1-1 0,-1 0 0,1 0 0,-1 0 0,1 0-1,-1 1 1,1-1 0,-1 0 0,0 1 0,1-1 0,-1 0 0,1 0 0,-1 1-1,0-1 1,1 1 0,-1-1 0,0 0 0,1 1 0,-1-1 0,0 1 0,0-1 0,1 1-1,-1-1 1,0 1 0,0-1 0,0 1 0,0 0 0,3 44-434,-3-25 496,40 239 51,-23-174 221,-4 1 0,2 108 1,-15-188-208,-1 1 0,1-1 1,-1 0-1,0 0 1,-1 0-1,0 0 0,0 0 1,0 0-1,0-1 1,-5 8-1,6-12-98,0 1 1,0-1-1,0 0 0,0 1 0,0-1 1,0 0-1,-1 0 0,1 0 0,0 1 1,-1-1-1,1-1 0,-1 1 0,1 0 1,-1 0-1,0 0 0,1-1 0,-1 1 1,0-1-1,1 0 0,-1 1 0,0-1 1,0 0-1,1 0 0,-1 0 1,0 0-1,0 0 0,1 0 0,-1-1 1,0 1-1,1-1 0,-1 1 0,0-1 1,1 1-1,-1-1 0,0 0 0,1 0 1,0 0-1,-1 0 0,1 0 0,-1 0 1,-1-2-1,-13-12-28,1 0 0,1-1 0,0-1 0,1 0 0,1-1 1,0 0-1,2-1 0,0 0 0,1-1 0,-11-36 0,18 52-115,1-1 0,0 1 0,0 0 0,1-1 0,-1 1 0,1 0 0,0-1 0,0 1 0,1-6 0,0 9-45,-1-1-1,1 0 1,0 1-1,0-1 0,0 1 1,0-1-1,0 1 1,0-1-1,0 1 1,0-1-1,0 1 0,1 0 1,-1 0-1,1 0 1,-1 0-1,1 0 1,-1 0-1,1 0 0,-1 0 1,1 1-1,0-1 1,-1 0-1,1 1 1,2-1-1,156-31-16380,-112 22 7063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339"/>
    </inkml:context>
    <inkml:brush xml:id="br0">
      <inkml:brushProperty name="width" value="0.025" units="cm"/>
      <inkml:brushProperty name="height" value="0.025" units="cm"/>
    </inkml:brush>
  </inkml:definitions>
  <inkml:trace contextRef="#ctx0" brushRef="#br0">138 100 13677,'0'0'13314,"-9"-6"-12380,4 2-811,4 2-103,0 1 1,0-1-1,-1 1 0,1 0 0,0 0 0,-1-1 1,1 1-1,-1 0 0,1 0 0,-1 1 1,0-1-1,1 0 0,-1 0 0,0 1 0,0-1 1,0 1-1,1-1 0,-1 1 0,0 0 1,0 0-1,0 0 0,0 0 0,1 0 0,-1 0 1,0 1-1,0-1 0,0 1 0,1-1 1,-1 1-1,0-1 0,0 1 0,1 0 1,-1 0-1,0 0 0,1 0 0,-1 0 0,-1 2 1,-3 4 39,0 1 0,0 0 0,0 0 1,1 1-1,0-1 0,1 1 1,0 0-1,0 0 0,1 1 1,0-1-1,1 1 0,0 0 0,0 0 1,1-1-1,0 1 0,2 14 1,-1-22-56,0-1 0,0 1 0,0-1 0,0 1 1,1-1-1,-1 1 0,0-1 0,1 0 1,0 1-1,-1-1 0,1 0 0,0 1 0,-1-1 1,1 0-1,0 0 0,0 0 0,0 1 1,0-1-1,0 0 0,0 0 0,1-1 1,-1 1-1,0 0 0,0 0 0,1 0 0,-1-1 1,1 1-1,-1-1 0,0 1 0,1-1 1,-1 0-1,1 1 0,-1-1 0,1 0 0,-1 0 1,1 0-1,-1 0 0,1 0 0,-1-1 1,1 1-1,-1 0 0,0-1 0,1 1 0,1-1 1,3-1 86,1 0 1,0 0-1,-1-1 1,0 0-1,0 0 1,0 0-1,0-1 1,7-6-1,-1 0-58,-1-2-1,0 0 0,-1 0 1,0-1-1,-1 0 0,-1 0 1,0-1-1,-1-1 1,0 1-1,-1-1 0,-1 0 1,0 0-1,-1-1 0,-1 1 1,3-31-1,-22 92-2328,10-21 386,1 1 1,2 0-1,-1 30 1,4-52 1350,-1-3 328,1-1 0,0 1 0,0-1 0,0 1 0,0 0 0,0-1 0,0 1 0,0 0 0,0-1 0,0 1 0,0 0 0,0-1-1,0 1 1,0 0 0,1-1 0,-1 1 0,0-1 0,0 1 0,1 0 0,-1-1 0,0 1 0,1-1 0,-1 1 0,1-1 0,-1 1 0,1-1-1,-1 1 1,1-1 0,-1 0 0,1 1 0,-1-1 0,1 0 0,-1 1 0,1-1 0,0 0 0,0 1 0,14-1-6513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29.727"/>
    </inkml:context>
    <inkml:brush xml:id="br0">
      <inkml:brushProperty name="width" value="0.025" units="cm"/>
      <inkml:brushProperty name="height" value="0.025" units="cm"/>
    </inkml:brush>
  </inkml:definitions>
  <inkml:trace contextRef="#ctx0" brushRef="#br0">69 0 12940,'0'0'6951,"-8"14"-6230,4-8-670,-2 5-18,-1-1 1,2 1-1,-1 0 1,2 1-1,-1-1 1,2 1-1,-1 0 0,0 12 1,-2 20 1613,0 79 0,6-122-1624,0 0 1,0 0-1,0 0 1,0 0-1,0 0 1,0 0-1,1 1 1,-1-1-1,0 0 1,1 0-1,-1 0 1,0 0-1,1 0 0,0 0 1,-1 0-1,1 0 1,-1-1-1,1 1 1,0 0-1,0 0 1,0 0-1,-1-1 1,1 1-1,0 0 1,0-1-1,2 2 1,-1-2 25,0 1 0,1-1 1,-1 0-1,0 1 0,1-1 0,-1 0 1,0-1-1,0 1 0,1 0 1,-1-1-1,0 1 0,3-2 0,7-2 182,-1-1 1,0 0-1,18-12 0,3-6-157,33-21-1324,-61 42 1138,0 0 1,-1 0-1,1 1 0,0-1 1,0 1-1,0 0 0,1 0 1,-1 0-1,0 0 1,0 1-1,0 0 0,1 0 1,-1 0-1,6 1 0,-9 0 135,0-1 0,0 1 0,0 0-1,0 0 1,0 0 0,-1 1 0,1-1-1,0 0 1,-1 0 0,1 0 0,0 0 0,-1 1-1,0-1 1,1 0 0,-1 1 0,0-1-1,1 0 1,-1 1 0,0-1 0,0 0-1,0 1 1,-1 1 0,1 41 1414,-1-33-825,1-10 275,-8-12 2739,-1-21-2915,7 21-185,-1 4-371,-5-20 101,-10-47 0,21 72-628,0 1 0,-1-1-1,1 1 1,0 0 0,0 0 0,0 0-1,0 0 1,0 0 0,0 1 0,0-1 0,0 1-1,6 0 1,1-2-1355,15-4-2453,3-4-1879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0.926"/>
    </inkml:context>
    <inkml:brush xml:id="br0">
      <inkml:brushProperty name="width" value="0.025" units="cm"/>
      <inkml:brushProperty name="height" value="0.025" units="cm"/>
    </inkml:brush>
  </inkml:definitions>
  <inkml:trace contextRef="#ctx0" brushRef="#br0">82 19 13837,'0'-1'385,"-1"-1"0,0 1 0,0 0 0,0-1 0,1 1 0,-1 0 1,-1 0-1,1 0 0,0 0 0,0 0 0,0 0 0,0 0 0,-1 0 0,1 1 0,0-1 0,-3-1 0,3 3-238,1-1 0,-1 0-1,1 0 1,-1 1 0,1-1 0,-1 0-1,1 1 1,-1-1 0,1 0 0,-1 1-1,1-1 1,0 1 0,-1-1 0,1 0-1,0 1 1,-1-1 0,1 1 0,0-1-1,0 1 1,-1-1 0,1 1 0,0 0-1,0-1 1,0 1 0,0-1 0,0 1-1,-1-1 1,1 2 0,0 57 2504,0-53-2795,7 54 647,2-1 0,3 0 0,21 60 1,-14-53-382,-3-31-403,-12-30-611,-9-22-230,-8-8 959,0 1 0,-2 0 0,0 2 0,-1 0 1,-27-28-1,13 14 937,29 30 348,11 6-792,22 7-648,-18-4 438,7 0-793,0-1 0,1 0 0,-1-2-1,40-4 1,-47 2-1579,0-1 0,0 0-1,-1-1 1,25-11 0,-6-1-6642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516"/>
    </inkml:context>
    <inkml:brush xml:id="br0">
      <inkml:brushProperty name="width" value="0.025" units="cm"/>
      <inkml:brushProperty name="height" value="0.025" units="cm"/>
    </inkml:brush>
  </inkml:definitions>
  <inkml:trace contextRef="#ctx0" brushRef="#br0">137 30 1153,'0'0'16421,"-11"4"-14029,4-2-2168,0 0 0,0 1 0,1 0 0,-1 1 1,1-1-1,0 1 0,-1 1 0,2-1 0,-1 1 1,1 0-1,-1 0 0,1 0 0,1 1 1,-1 0-1,1 0 0,0 0 0,0 1 0,1-1 1,0 1-1,-3 7 0,3-4 9,0-1-1,1 1 1,0 0-1,1-1 1,0 1-1,0 0 1,2 15-1,-1-24-208,0 1 0,0 0-1,1-1 1,-1 1 0,0 0-1,1-1 1,-1 1-1,1-1 1,0 1 0,0-1-1,-1 1 1,1-1 0,0 0-1,0 1 1,0-1-1,1 0 1,-1 0 0,0 0-1,0 0 1,2 2 0,0-3 1,-1 1 0,0-1 0,0 1-1,1-1 1,-1 0 0,0 0 0,1 0 0,-1 0 0,0-1 0,1 1 0,-1 0 0,0-1 0,0 0 0,0 0 0,1 1 0,-1-1 0,0 0 0,0-1 0,2-1 0,5-3 113,0 0 1,0-1-1,-1 0 1,0 0-1,0-1 0,-1 0 1,0-1-1,-1 0 1,0 0-1,0 0 0,5-12 1,-3 6-81,-2 0-1,0 0 1,0-1 0,-1 0 0,-1 0 0,3-28 0,-17 84-280,-7 61 1,16-87 228,2 32 139,-1-45-136,0 0 1,1 0-1,-1-1 0,0 1 1,1 0-1,-1 0 0,1 0 1,-1-1-1,1 1 1,-1 0-1,1-1 0,0 1 1,-1 0-1,1-1 0,0 1 1,-1-1-1,1 1 0,0-1 1,0 1-1,0-1 0,-1 0 1,1 1-1,0-1 0,0 0 1,0 1-1,0-1 1,0 0-1,0 0 0,0 0 1,-1 0-1,1 0 0,0 0 1,0 0-1,0 0 0,0-1 1,0 1-1,0 0 0,0 0 1,-1-1-1,1 1 0,0-1 1,0 1-1,1-1 0,3-2 57,1-1-1,0 0 0,-1 0 0,0 0 1,0 0-1,0-1 0,-1 0 0,1 0 1,-1 0-1,0 0 0,-1-1 0,1 1 1,3-9-1,3-6 9,-1-1 0,11-34 1,-11 12-17,-5 28-570,-4 47 124,-5 17 372,3-37 36,0 1 0,1-1 1,0 1-1,1 0 0,1-1 1,3 22-1,-4-33-4,1 0 1,-1 0 0,0 0-1,1 0 1,-1 0-1,1 0 1,-1 0-1,1-1 1,-1 1-1,1 0 1,0 0-1,-1-1 1,1 1-1,0 0 1,-1-1 0,1 1-1,0 0 1,0-1-1,0 1 1,0-1-1,0 0 1,0 1-1,-1-1 1,1 0-1,0 1 1,0-1-1,0 0 1,0 0 0,0 0-1,0 0 1,0 0-1,0 0 1,0 0-1,0 0 1,0 0-1,0-1 1,0 1-1,0 0 1,0-1 0,0 1-1,0-1 1,0 1-1,0-1 1,-1 1-1,1-1 1,0 1-1,0-1 1,0-1-1,5-1 173,-1-1 0,0 0 0,-1 0 0,1-1 0,-1 1 0,5-7 0,0-2-158,-2 1 0,1-2 0,-2 1 0,0-1 0,0 0 0,-1 0 0,-1 0 0,0-1 0,2-19 0,-10 146-2134,4-88 536,0-22 1344,0-1 0,-1 0 0,1 0 0,0 0 0,0 1-1,1-1 1,-1 0 0,0 0 0,0 0 0,0 1 0,1-1-1,-1 0 1,1 0 0,-1 0 0,1 0 0,-1 0 0,1 0-1,0 0 1,-1 0 0,1 0 0,0 0 0,0 0 0,0 0-1,0-1 1,0 1 0,0 0 0,0-1 0,0 1 0,0 0-1,0-1 1,0 1 0,0-1 0,0 0 0,0 1 0,0-1-1,1 0 1,-1 0 0,0 0 0,0 1 0,0-1-1,1-1 1,-1 1 0,2 0 0,1-1-722,1 0 1,0 0-1,-1-1 0,1 1 0,-1-1 1,1 0-1,-1-1 0,0 1 0,8-6 1,19-18-6942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1.878"/>
    </inkml:context>
    <inkml:brush xml:id="br0">
      <inkml:brushProperty name="width" value="0.025" units="cm"/>
      <inkml:brushProperty name="height" value="0.025" units="cm"/>
    </inkml:brush>
  </inkml:definitions>
  <inkml:trace contextRef="#ctx0" brushRef="#br0">113 15 15695,'0'0'8477,"-9"-3"-7398,4 1-999,3 0-39,0 1 0,0 0 0,0 0 0,0 1-1,0-1 1,0 0 0,0 1 0,0-1 0,0 1 0,0-1 0,0 1 0,0 0 0,0 0 0,-1 0 0,1 0 0,0 0 0,0 1-1,0-1 1,0 1 0,0-1 0,0 1 0,0 0 0,0 0 0,0 0 0,0 0 0,0 0 0,1 0 0,-1 0 0,0 1 0,1-1-1,-1 1 1,1-1 0,-1 1 0,1-1 0,-3 5 0,-1 1 18,2-4-22,1 0 0,0-1 0,0 1 0,0 0 0,0 0 0,1 0 0,-1 0 0,1 0 0,0 0 0,0 0 0,0 1 0,0-1 0,0 0 0,0 6 0,5-7-65,-1-1 0,1 0 1,0 0-1,0 0 0,-1-1 0,1 1 0,0-1 1,0 0-1,5 0 0,0 0-41,3 1-408,0 1 0,-1 0 0,1 0 0,-1 2 0,1-1 0,-1 1 1,17 10-1,-25-13 477,-1 0 0,0 0-1,0 1 1,0-1 0,0 1 0,0-1 0,0 1 0,0 0 0,0 0 0,-1 0 0,1 0 0,-1 0 0,1 0 0,-1 0 0,0 1 0,0-1 0,0 0 0,0 1 0,0-1 0,-1 1 0,1-1 0,-1 1 0,1-1 0,-1 1 0,0-1 0,0 1 0,0-1 0,-1 1 0,1-1-1,0 1 1,-1-1 0,0 1 0,0-1 0,1 1 0,-1-1 0,-1 0 0,1 1 0,0-1 0,0 0 0,-1 0 0,0 0 0,-1 2 0,-2 2 313,1 0 0,-1-1-1,0 0 1,0 0 0,-1 0 0,1-1 0,-8 5-1,9-7-291,1 0 1,0 0-1,0-1 0,-1 1 0,1-1 0,-1 0 0,0 0 0,1 0 0,-1 0 0,0-1 0,1 1 1,-1-1-1,0 0 0,1 0 0,-7-2 0,8 2-230,1-1 1,0 1-1,0-1 1,0 1-1,0-1 0,0 0 1,0 1-1,0-1 1,1 0-1,-1 0 0,0 0 1,0 0-1,1 0 1,-1 0-1,0 0 0,1 0 1,-1 0-1,1 0 0,-1 0 1,1 0-1,0 0 1,-1 0-1,1 0 0,0-1 1,0 0-1,-3-17-5503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254"/>
    </inkml:context>
    <inkml:brush xml:id="br0">
      <inkml:brushProperty name="width" value="0.025" units="cm"/>
      <inkml:brushProperty name="height" value="0.025" units="cm"/>
    </inkml:brush>
  </inkml:definitions>
  <inkml:trace contextRef="#ctx0" brushRef="#br0">96 121 14414,'0'0'11007,"9"-7"-9213,-1-2-1487,1 0 0,-1 0 0,11-17 0,-18 24-260,1-1 0,-1 1 1,0 0-1,0-1 0,0 1 0,0-1 0,0 1 0,0-1 0,-1 1 0,1-1 0,-1 1 0,0-6 0,0 7-24,0 0 0,-1 0 0,1-1-1,-1 1 1,1 0 0,-1 0 0,0 0 0,1 0 0,-1 0 0,0 0 0,0 0 0,0 0 0,0 0-1,0 0 1,0 0 0,0 1 0,0-1 0,0 0 0,0 1 0,0-1 0,-1 0 0,1 1-1,0 0 1,0-1 0,0 1 0,-1 0 0,1-1 0,-2 1 0,-2 0-41,1 0 1,-1-1 0,1 2-1,-1-1 1,1 0-1,0 1 1,-1 0 0,1 0-1,-1 0 1,1 1 0,0 0-1,0-1 1,0 1-1,0 1 1,0-1 0,0 1-1,1-1 1,-1 1-1,1 0 1,0 0 0,0 1-1,0-1 1,0 0 0,0 1-1,-2 5 1,1-3 5,1-1-1,-1 1 1,1 0 0,1 0 0,-1 0-1,1 0 1,0 0 0,1 0-1,-1 1 1,1-1 0,1 0 0,-1 1-1,1-1 1,0 1 0,0-1 0,1 1-1,2 8 1,-2-14 6,0 1 0,0-1 0,0 0 0,0 1 0,0-1 0,0 0 1,1 0-1,-1 0 0,0 0 0,1 0 0,-1 0 0,1 0 0,-1-1 0,1 1 0,0 0 0,-1-1 0,1 1 0,0-1 0,-1 0 0,1 1 0,0-1 0,-1 0 0,1 0 0,0 0 1,0-1-1,2 1 0,47-10-26,-35 1 14,0 0 1,-1-1-1,0-1 0,-1 0 0,0-1 1,-1-1-1,0 0 0,20-29 1,-17 24 149,-16 18-129,0-1-1,0 1 0,1 0 1,-1 0-1,0 0 1,0 0-1,0 0 0,0 0 1,0 0-1,0-1 1,1 1-1,-1 0 0,0 0 1,0 0-1,0 0 1,0 0-1,1 0 0,-1 0 1,0 0-1,0 0 0,0 0 1,0 0-1,1 0 1,-1 0-1,0 0 0,0 0 1,0 0-1,0 0 1,0 0-1,1 0 0,-1 0 1,0 0-1,0 0 1,0 1-1,0-1 0,0 0 1,1 0-1,-1 0 1,0 0-1,0 0 0,0 0 1,0 0-1,0 1 0,0-1 1,0 0-1,1 0 1,-1 0-1,0 0 0,0 0 1,0 1-1,0-1 1,0 0-1,0 0 0,0 0 1,0 0-1,0 1 1,0-1-1,0 0 0,0 0 1,0 0-1,0 0 0,0 1 1,3 21 148,-2 31 90,-1-47-213,0 4 60,0-6-7,0 0-1,0 1 1,0-1 0,0 1 0,1-1 0,0 0-1,1 5 1,-2-8-67,1 0-1,-1 0 0,1-1 1,0 1-1,-1 0 0,1-1 1,0 1-1,-1 0 0,1-1 1,0 1-1,0 0 0,-1-1 1,1 1-1,0-1 1,0 0-1,0 1 0,0-1 1,0 0-1,0 1 0,0-1 1,0 0-1,0 0 0,0 0 1,-1 0-1,1 0 0,0 0 1,0 0-1,0 0 0,0 0 1,0 0-1,0-1 1,0 1-1,0 0 0,0-1 1,0 1-1,0-1 0,-1 1 1,3-2-1,4-1-87,1-1 0,-1-1 0,0 1 0,0-1 0,0-1 0,9-9-1,21-24-3552,-5 6-3395,-10 13-99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2.628"/>
    </inkml:context>
    <inkml:brush xml:id="br0">
      <inkml:brushProperty name="width" value="0.025" units="cm"/>
      <inkml:brushProperty name="height" value="0.025" units="cm"/>
    </inkml:brush>
  </inkml:definitions>
  <inkml:trace contextRef="#ctx0" brushRef="#br0">88 266 11018,'0'0'12401,"-9"5"-12080,-39 29 99,45-32-301,0 1-1,0 0 1,1 0-1,0 0 1,-1 0-1,1 0 0,0 1 1,1-1-1,-1 0 1,1 1-1,-1 0 1,1-1-1,0 1 1,0 0-1,1-1 1,-1 8-1,1-11-102,0 1 0,0-1 0,0 1 0,0-1 0,0 0 1,1 1-1,-1-1 0,0 0 0,0 0 0,0 1 0,1-1 0,-1 0 0,0 1 0,1-1 0,-1 0 0,0 0 0,1 0 0,-1 1 0,0-1 1,1 0-1,-1 0 0,0 0 0,1 0 0,-1 0 0,0 1 0,1-1 0,-1 0 0,1 0 0,-1 0 0,0 0 0,1 0 0,-1 0 1,0 0-1,1 0 0,-1-1 0,1 1 0,-1 0 0,0 0 0,1 0 0,-1 0 0,0 0 0,1-1 0,-1 1 0,0 0 0,1 0 0,-1-1 1,20-9 263,12-17-80,-1-1 0,-1-1 0,-2-2 0,-1-1 1,26-40-1,-51 70-161,42-65 1061,-41 62-1015,0-1 0,0 1 1,-1 0-1,0-1 0,0 1 0,0-1 1,-1 0-1,1 0 0,-1 0 0,-1 0 1,1-6-1,-15 23-165,4 3 152,0 1 0,2 0 0,0 0 0,0 1 0,1 0 0,1 1 0,1-1 0,0 1 0,2 0 1,-1 0-1,2 0 0,0 1 0,2 22 0,0-38-71,0 1-1,1 0 1,0 0 0,0 0 0,0-1 0,0 1 0,0-1-1,0 1 1,1-1 0,-1 1 0,1-1 0,0 1 0,0-1-1,0 0 1,0 0 0,0 0 0,0 0 0,0-1-1,1 1 1,4 2 0,24 8-1984,1-9-4497,-6-3-4661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0.684"/>
    </inkml:context>
    <inkml:brush xml:id="br0">
      <inkml:brushProperty name="width" value="0.025" units="cm"/>
      <inkml:brushProperty name="height" value="0.025" units="cm"/>
    </inkml:brush>
  </inkml:definitions>
  <inkml:trace contextRef="#ctx0" brushRef="#br0">49 14 13261,'0'0'7617,"-5"13"-6506,-4 8-617,1 1-1,2-1 1,0 2 0,1-1 0,-4 44 0,9-61-423,0-1 0,0 0 1,0 1-1,0-1 0,0 0 1,1 1-1,0-1 1,0 0-1,0 0 0,1 1 1,-1-1-1,1 0 0,2 3 1,-2-5-40,1 0 1,-1 0-1,1 0 1,-1 0-1,1-1 1,-1 1-1,1-1 1,0 0 0,0 0-1,0 0 1,0 0-1,0-1 1,0 1-1,0-1 1,0 1-1,0-1 1,0 0-1,0 0 1,5-1-1,1-1 110,0 1-1,0-2 0,-1 1 1,1-1-1,0 0 1,-1-1-1,0 0 1,0 0-1,0-1 1,0 0-1,-1 0 0,1-1 1,-1 0-1,-1 0 1,1 0-1,7-12 1,-1 3 53,0-2-1,-2 0 1,0 0 0,-1-1 0,0 0 0,9-27 0,-17 38-162,0 1 0,0-1 0,-1 0 0,0 0 0,1-12 0,-18 42-551,7-6 622,0 1 0,1 1 0,0-1 0,2 1 0,0 1 0,2-1 0,0 1 1,1 0-1,-1 23 0,4-39-113,1 0 0,-1 0 0,1-1 0,0 1 0,0-1 0,0 1 0,1-1 0,-1 1 0,1-1 0,0 0 0,0 1-1,0-1 1,0 0 0,1-1 0,-1 1 0,1 0 0,0-1 0,-1 1 0,1-1 0,0 0 0,7 4 0,-6-4-639,1 1 0,0-1 0,0 0 0,0-1 0,0 1 0,0-1 0,0 0 0,1 0 0,6 0 0,16-1-6340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091"/>
    </inkml:context>
    <inkml:brush xml:id="br0">
      <inkml:brushProperty name="width" value="0.025" units="cm"/>
      <inkml:brushProperty name="height" value="0.025" units="cm"/>
    </inkml:brush>
  </inkml:definitions>
  <inkml:trace contextRef="#ctx0" brushRef="#br0">143 229 7239,'-37'2'10639,"-4"5"-4595,36-6-5857,1 1-1,-1-1 1,1 0 0,0 1 0,0 0 0,0 0 0,0 1-1,0-1 1,0 1 0,0 0 0,1 0 0,0 0-1,-1 0 1,1 0 0,-3 5 0,38-12-1143,-9-6 921,0-2 0,-1-1-1,-1 0 1,0-2 0,0 0-1,-2-2 1,0 0 0,-1-1-1,-1 0 1,-1-2 0,0 0-1,23-40 1,-31 36 17,-8 24 17,0 0 0,0 0 0,0 0 1,0-1-1,0 1 0,0 0 0,0 0 0,0 0 1,-1 0-1,1-1 0,0 1 0,0 0 0,0 0 1,0 0-1,0 0 0,0 0 0,-1 0 1,1-1-1,0 1 0,0 0 0,0 0 0,0 0 1,-1 0-1,1 0 0,0 0 0,0 0 0,0 0 1,-1 0-1,1 0 0,0 0 0,0 0 0,0 0 1,-1 0-1,1 0 0,0 0 0,0 0 0,0 0 1,-1 0-1,1 0 0,0 0 0,0 0 1,0 0-1,0 0 0,-1 0 0,1 1 0,0-1 1,0 0-1,0 0 0,0 0 0,-1 0 0,-33 30-57,21-16 76,-84 103 782,88-105-683,1 1 0,0 0 1,0 0-1,2 1 0,-1 0 0,2 0 1,-7 26-1,11-38-103,1 0 0,-1 0 0,1 0 1,0 0-1,0 0 0,0 0 0,0 0 0,0 0 0,0 0 0,0 0 0,1 0 1,-1 0-1,1 0 0,-1 0 0,1 0 0,0 0 0,0-1 0,0 1 0,0 0 1,0 0-1,0-1 0,0 1 0,0-1 0,1 1 0,-1-1 0,1 1 0,-1-1 1,1 0-1,0 0 0,-1 0 0,1 0 0,0 0 0,0 0 0,0 0 0,0 0 1,0-1-1,0 1 0,0-1 0,0 1 0,0-1 0,0 0 0,0 0 1,3 0-1,4 0-1,0-1 1,0 1 0,-1-1-1,1-1 1,-1 0-1,1 0 1,-1-1 0,1 0-1,8-4 1,1-3 18,1-2-1,-1 0 1,31-28 0,-43 35-25,0 0 1,0-1-1,-1 0 0,0-1 1,0 1-1,0-1 0,-1 0 1,0 0-1,0 0 0,-1-1 1,0 0-1,0 1 0,2-12 1,-5 18-9,0 1 0,0-1 0,0 1 1,0-1-1,0 1 0,0 0 1,0-1-1,0 1 0,0-1 0,0 1 1,0-1-1,-1 1 0,1 0 0,0-1 1,0 1-1,0 0 0,-1-1 1,1 1-1,0 0 0,0-1 0,-1 1 1,1 0-1,0-1 0,-1 1 0,1 0 1,-1 0-1,1-1 0,0 1 1,-1 0-1,1 0 0,0 0 0,-1 0 1,1-1-1,-1 1 0,1 0 1,-1 0-1,1 0 0,0 0 0,-1 0 1,1 0-1,-1 0 0,1 0 0,-1 0 1,1 0-1,0 1 0,-1-1 1,1 0-1,-1 0 0,1 0 0,0 0 1,-1 1-1,1-1 0,-1 0 0,1 0 1,0 1-1,-1-1 0,1 0 1,-1 1-1,-24 15-10,24-15 7,-69 71 745,65-67-514,0 1 1,0 0 0,1 0 0,0 1 0,0-1-1,1 1 1,0 0 0,0 0 0,1 0 0,-1 0-1,0 9 1,3-16-223,0 1-1,0-1 1,0 1 0,0-1-1,0 1 1,0-1-1,0 1 1,0-1-1,1 0 1,-1 1 0,0-1-1,0 1 1,1-1-1,-1 0 1,0 1 0,0-1-1,1 0 1,-1 1-1,0-1 1,1 0 0,-1 1-1,0-1 1,1 0-1,-1 0 1,1 1 0,-1-1-1,1 0 1,-1 0-1,0 0 1,1 0-1,-1 1 1,1-1 0,0 0-1,24 1-39,21-11-1004,-6-5-2117,-3-6-3735,-16 7 250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3.640"/>
    </inkml:context>
    <inkml:brush xml:id="br0">
      <inkml:brushProperty name="width" value="0.025" units="cm"/>
      <inkml:brushProperty name="height" value="0.025" units="cm"/>
    </inkml:brush>
  </inkml:definitions>
  <inkml:trace contextRef="#ctx0" brushRef="#br0">31 151 13741,'0'0'11296,"-5"8"-10970,1 2-260,0 1 1,0-1-1,0 1 0,2 0 1,-1 0-1,0 16 1,2-24-42,1 0 0,0 0 0,0 0 0,0 0 0,1 0 0,-1 0 0,1 0 0,-1 0 0,1 0 0,0 0 0,0 0 0,1-1 0,-1 1 0,2 3 0,-2-5 8,1 0 0,-1 1 0,1-1 0,0 0 0,-1 0 0,1 1 0,0-1 0,0-1 0,0 1 0,0 0 0,0 0 0,0-1 0,0 1 0,0-1 0,0 0 0,0 1 0,0-1 0,0 0 0,0 0 0,0 0 0,0-1 0,0 1 0,0 0 0,2-2 0,4 0 114,0-1-1,-1 0 1,0 0 0,1-1-1,-1 0 1,0 0-1,-1-1 1,1 1-1,-1-2 1,0 1 0,0-1-1,-1 0 1,6-7-1,2-3-23,-1 0-1,0-2 0,-1 1 1,8-20-1,-17 32-87,0 1 0,0-1 0,0 0 0,0 0 0,-1 1 0,0-1-1,0 0 1,0 0 0,0-1 0,-1 1 0,0 0 0,-1-10 0,0 15-46,1 0-1,0 0 1,-1 0 0,1 0 0,-1 0 0,1 0-1,0 0 1,-1 0 0,1 0 0,-1 0 0,1 1-1,0-1 1,-1 0 0,1 0 0,-1 0 0,1 0-1,0 1 1,-1-1 0,1 0 0,0 0-1,-1 1 1,1-1 0,0 0 0,0 1 0,-1-1-1,1 0 1,0 1 0,0-1 0,0 0 0,-1 1-1,1-1 1,0 1 0,0-1 0,0 0 0,0 1-1,0-1 1,0 1 0,0-1 0,0 0 0,0 1-1,-9 19-73,5-7 80,1 0-1,1 0 0,0 0 0,1 0 0,0 0 1,1 0-1,1 0 0,2 18 0,-2-28 18,0 1-1,-1-1 0,1 0 1,1 0-1,-1 0 0,0 0 1,1 0-1,0 0 1,-1 0-1,1-1 0,0 1 1,1 0-1,-1-1 0,0 0 1,6 4-1,-5-4 18,0-1 0,0 1 0,1-1 0,-1 0 0,1 0 0,-1 0 0,1-1 0,0 1 0,-1-1 0,1 0 0,-1 0 0,1 0 0,0-1 0,-1 1 0,1-1 0,-1 0 0,7-2 0,-3 0 61,0 0 0,-1 0 0,0-1-1,1 0 1,-2 0 0,1 0 0,0-1 0,-1 0 0,0 0 0,0 0 0,0-1 0,7-11 0,-1 0-43,0-1-1,-1 0 1,9-25 0,-15 32-50,-1-1 0,0 1 0,-1-1 0,2-15 0,-4 24-24,0 1-1,0-1 1,0 0-1,0 1 1,0-1 0,0 1-1,-1-1 1,0 1 0,1-1-1,-1 1 1,-2-5-1,2 6 7,0 1-1,1-1 0,-1 0 1,0 1-1,0-1 1,1 1-1,-1-1 0,0 0 1,0 1-1,0 0 0,0-1 1,0 1-1,0 0 0,0-1 1,0 1-1,0 0 0,0 0 1,0 0-1,0 0 0,0 0 1,0 0-1,0 0 0,1 0 1,-1 0-1,0 0 1,0 1-1,0-1 0,0 0 1,0 1-1,-2 0 0,-2 3 2,0-1 0,1 2-1,-1-1 1,1 0 0,0 1 0,0 0-1,1 0 1,-1 0 0,1 0-1,0 1 1,0-1 0,1 1 0,-3 8-1,-3 2 28,4-7 97,0-1 1,0 1 0,0 0 0,1 0 0,1 0-1,0 1 1,-2 17 0,4-26-99,1 0 0,-1-1-1,1 1 1,0 0 0,-1-1 0,1 1 0,0 0 0,0-1 0,-1 1 0,1-1 0,0 0-1,0 1 1,0-1 0,0 1 0,0-1 0,0 0 0,0 0 0,0 0 0,0 1 0,-1-1-1,1 0 1,0 0 0,0 0 0,0 0 0,0-1 0,0 1 0,0 0 0,0 0 0,0-1-1,0 1 1,0 0 0,1-2 0,35-8 147,24-28-243,-48 28-295,1 1 1,27-14-1,-40 23 373,1 0 0,-1 0 0,0 0 0,1 0 0,-1 0 0,0 0 0,1 0 0,-1 0-1,0 1 1,1-1 0,-1 0 0,0 1 0,1-1 0,-1 1 0,0 0 0,0-1 0,0 1 0,0 0 0,0 0 0,0 0 0,0 0 0,0 0 0,0 0 0,0 0 0,0 0 0,0 0 0,-1 0-1,1 0 1,0 0 0,-1 1 0,1-1 0,0 2 0,0-1 15,0 0-1,0 0 1,1 1-1,-1-1 0,1-1 1,0 1-1,0 0 1,-1 0-1,1-1 1,0 1-1,4 2 1,-1-3 6,0 1 1,1-1 0,-1 0 0,0-1-1,0 1 1,1-1 0,-1 0-1,0 0 1,1-1 0,-1 1 0,0-1-1,0-1 1,1 1 0,-1-1 0,0 0-1,-1 0 1,9-4 0,5-5-268,0-1 0,0-1 0,17-17-1,22-15-1088,-57 45 1296,0-1 1,1 1-1,-1 0 1,0-1-1,1 1 1,-1 0-1,0 0 0,1-1 1,-1 1-1,0 0 1,1 0-1,-1 0 1,0-1-1,1 1 1,-1 0-1,0 0 1,1 0-1,-1 0 0,1 0 1,-1 0-1,0 0 1,1 0-1,-1 0 1,1 0-1,-1 0 1,1 0-1,-1 0 0,0 0 1,1 0-1,-1 0 1,0 0-1,1 1 1,-1-1-1,1 0 1,-1 0-1,0 0 1,1 1-1,-1-1 0,0 0 1,0 0-1,1 1 1,-1-1-1,0 0 1,1 1-1,-1-1 1,0 1-1,2 25-554,0 3-1528,-2-29 1901,0 1 0,1 0-1,-1 0 1,0-1 0,0 1 0,0 0 0,1-1 0,-1 1 0,0 0 0,1-1-1,-1 1 1,1-1 0,-1 1 0,0 0 0,1-1 0,-1 1 0,1-1-1,0 1 1,-1-1 0,1 0 0,-1 1 0,1-1 0,0 0 0,-1 1 0,1-1-1,0 0 1,-1 1 0,2-1 0,15 0-4065,4-1-4586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6:34.279"/>
    </inkml:context>
    <inkml:brush xml:id="br0">
      <inkml:brushProperty name="width" value="0.025" units="cm"/>
      <inkml:brushProperty name="height" value="0.025" units="cm"/>
    </inkml:brush>
  </inkml:definitions>
  <inkml:trace contextRef="#ctx0" brushRef="#br0">106 249 13485,'0'0'6481,"-9"4"-4474,1 0-1665,1 0 1,-1 1 0,1 0 0,0 0-1,0 1 1,-10 11 0,14-14-104,-1 1 1,1 1 0,0-1 0,0 0-1,0 1 1,0-1 0,1 1 0,0 0-1,0 0 1,0 0 0,1 0 0,0 0-1,0 0 1,-1 10 0,2-15-225,0 0 1,0 0-1,0 1 0,0-1 1,0 0-1,0 1 0,0-1 1,0 0-1,0 1 0,0-1 1,0 0-1,0 1 0,0-1 1,1 0-1,-1 0 0,0 1 1,0-1-1,0 0 1,0 0-1,1 1 0,-1-1 1,0 0-1,0 0 0,1 1 1,-1-1-1,0 0 0,0 0 1,1 0-1,-1 0 0,0 0 1,0 1-1,1-1 1,-1 0-1,0 0 0,1 0 1,-1 0-1,0 0 0,1 0 1,-1 0-1,17-5 356,14-15 181,2-11-338,-1-1 0,39-51 0,-57 63-206,0 1 0,-1-1 0,-2-1 1,0-1-1,-1 1 0,10-31 1,-16 24-45,-11 17-380,6 11 403,-1 0 0,0 1 0,0-1 0,1 1-1,-1 0 1,1 0 0,-1-1 0,1 1 0,-1 0 0,1 0 0,-1 1 0,1-1 0,0 0 0,-1 0 0,1 1-1,0-1 1,0 0 0,0 1 0,0-1 0,0 1 0,1-1 0,-2 3 0,-18 29 78,1 0-1,-19 49 1,33-70-57,1 0 1,0 1 0,0-1-1,2 1 1,-1-1-1,2 1 1,-1 0-1,2 0 1,0 0 0,3 25-1,-2-36-97,-1 1 0,1-1 0,1 1 0,-1-1 0,0 1 0,0-1 0,1 0 0,0 1 0,-1-1 0,1 0-1,0 0 1,0 0 0,0 0 0,0-1 0,0 1 0,1 0 0,-1-1 0,0 0 0,1 1 0,-1-1 0,1 0 0,0 0 0,-1-1 0,1 1 0,0 0 0,-1-1-1,1 0 1,0 1 0,4-1 0,-2 0-436,1 0 0,-1 0 0,1-1 0,-1 0 0,1 0 0,-1 0-1,0 0 1,1-1 0,-1 0 0,0 0 0,0 0 0,0-1 0,-1 0 0,6-3-1,-4 0-163,0 0 0,0 0-1,-1 0 1,1 0 0,3-8-1,14-37 862,-11-5 4412,-9-3 4518,-14 121-8504,11-62-597,0 0 0,0 0 1,0 0-1,0 1 1,0-1-1,0 0 1,0 0-1,0 0 1,0 0-1,0 1 1,0-1-1,0 0 0,0 0 1,0 0-1,0 0 1,0 1-1,0-1 1,0 0-1,0 0 1,0 0-1,0 0 1,0 0-1,1 1 0,-1-1 1,0 0-1,0 0 1,0 0-1,0 0 1,0 0-1,1 0 1,-1 0-1,0 0 1,0 1-1,0-1 0,0 0 1,1 0-1,-1 0 1,0 0-1,0 0 1,0 0-1,0 0 1,1 0-1,-1 0 1,0 0-1,0 0 0,0 0 1,1 0-1,10-6 155,7-12 94,-7-10 89,-11 28-297,0-1 0,0 1 0,0-1 0,0 1 0,0-1 0,0 1 1,0-1-1,0 1 0,0-1 0,0 1 0,-1-1 0,1 1 0,0-1 1,0 1-1,0 0 0,-1-1 0,1 1 0,0-1 0,-1 1 1,1-1-1,0 1 0,-1 0 0,1-1 0,-1 1 0,1 0 0,0 0 1,-1-1-1,0 1 0,-1 0-3,0 0 1,0 0-1,1 0 0,-1 0 1,0 1-1,0-1 0,1 1 1,-1-1-1,0 1 0,1 0 1,-1 0-1,1 0 0,-1 0 1,1 0-1,-1 0 0,1 0 1,-1 0-1,1 0 0,0 1 1,0-1-1,0 0 0,0 1 1,0-1-1,0 1 0,-1 1 0,-2 5-20,0 0-1,0 0 0,1 0 0,0 0 0,0 0 0,-2 16 0,4-23-16,1 1 0,-1 0 1,1 0-1,0 0 0,-1 0 0,1 0 0,0 0 0,0 0 0,0 1 0,0-1 0,1 0 0,-1 0 0,1 0 0,-1-1 0,1 1 1,-1 0-1,1 0 0,0 0 0,0 0 0,0 0 0,0-1 0,0 1 0,1 0 0,-1-1 0,0 1 0,1-1 0,-1 0 1,1 1-1,-1-1 0,1 0 0,0 0 0,0 0 0,2 1 0,8 0-442,1 0 0,-1-1 0,1 0 0,0-1 0,-1-1 0,1 0 0,0 0 0,-1-1 0,1-1 0,-1 0 0,18-8 0,26-13-6323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4.342"/>
    </inkml:context>
    <inkml:brush xml:id="br0">
      <inkml:brushProperty name="width" value="0.025" units="cm"/>
      <inkml:brushProperty name="height" value="0.025" units="cm"/>
    </inkml:brush>
  </inkml:definitions>
  <inkml:trace contextRef="#ctx0" brushRef="#br0">32 234 16335,'-32'14'2718,"126"-9"-2536,124-8 0,-139 0-135,1077-45 66,-149 5 1071,1218-82 6142,-2200 123-7152,43-2-612,252-15 2680,-214 15-4936,0 3-4412,-117 1 838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073"/>
    </inkml:context>
    <inkml:brush xml:id="br0">
      <inkml:brushProperty name="width" value="0.025" units="cm"/>
      <inkml:brushProperty name="height" value="0.025" units="cm"/>
    </inkml:brush>
  </inkml:definitions>
  <inkml:trace contextRef="#ctx0" brushRef="#br0">0 1144 20467,'0'0'3364,"8"-12"-2569,11-14-601,1 1 1,1 1-1,45-40 0,94-68 178,-136 113-347,201-154 104,325-278-242,-539 440 66,4-3-21,0 1 1,0-2 0,-2 0 0,0 0 0,-1-1 0,0-1 0,-1 0 0,13-30 0,-23 46 44,-1 0 0,1 0 0,-1-1-1,1 1 1,-1 0 0,1 0 0,-1-1 0,0 1-1,0 0 1,0-1 0,0 1 0,0 0 0,0-1-1,0 1 1,0 0 0,0-1 0,-1 1 0,1 0 0,0 0-1,-1-1 1,1 1 0,-2-2 0,1 2-36,0 0 0,0 1 1,-1-1-1,1 1 0,0-1 1,0 1-1,0-1 0,0 1 1,-1 0-1,1-1 1,0 1-1,0 0 0,-1 0 1,1 0-1,0 0 0,0 0 1,-1 0-1,1 0 0,-1 1 1,-8 1-406,0 1 0,1 0 0,-1 0 1,-14 9-1,-104 63-8414,55-26-309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447"/>
    </inkml:context>
    <inkml:brush xml:id="br0">
      <inkml:brushProperty name="width" value="0.025" units="cm"/>
      <inkml:brushProperty name="height" value="0.025" units="cm"/>
    </inkml:brush>
  </inkml:definitions>
  <inkml:trace contextRef="#ctx0" brushRef="#br0">500 1 16848,'-11'7'1783,"-11"10"-987,1 1 1,1 1-1,0 1 1,-18 24-1,-19 31-41,-103 143 291,127-167-415,2 1 0,-34 76 1,61-120-509,1-1 1,0 1 0,0 0-1,1 0 1,0 0 0,0 0-1,1 0 1,0 1 0,0-1-1,1 0 1,1 13 0,0-19-110,0 0 1,0 0-1,0 0 1,0-1-1,0 1 1,1 0-1,-1-1 1,1 1 0,-1 0-1,1-1 1,0 0-1,-1 1 1,1-1-1,0 0 1,0 0-1,0 0 1,0 0-1,0 0 1,0 0 0,0-1-1,0 1 1,0-1-1,0 1 1,0-1-1,1 0 1,-1 0-1,0 0 1,0 0-1,0 0 1,3-1 0,10 0 37,0-1 1,-1 0 0,17-5 0,29-13 96,-1-2 1,103-56-1,-25 11-101,111-36-895,-129 54-3949,-14 4-4674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5.930"/>
    </inkml:context>
    <inkml:brush xml:id="br0">
      <inkml:brushProperty name="width" value="0.025" units="cm"/>
      <inkml:brushProperty name="height" value="0.025" units="cm"/>
    </inkml:brush>
  </inkml:definitions>
  <inkml:trace contextRef="#ctx0" brushRef="#br0">0 225 19314,'0'0'2814,"16"-13"-1400,138-106 1908,-134 105-3065,1 1 0,0 1 0,1 1-1,0 1 1,1 1 0,46-13 0,-68 22-260,0-1 0,0 1 0,0 0-1,1-1 1,-1 1 0,0 0 0,0 0 0,0 0 0,1 0 0,-1 0 0,0 0 0,0 1 0,0-1 0,0 0 0,0 1 0,1-1 0,-1 0-1,0 1 1,0 0 0,0-1 0,0 1 0,0-1 0,0 1 0,0 0 0,-1 0 0,1 0 0,2 1 0,-3 0-1,1 0 1,-1 0 0,1 0-1,-1 0 1,0 0-1,0 0 1,0 0 0,0 1-1,0-1 1,0 0 0,0 0-1,-1 0 1,1 0-1,-2 3 1,-2 7 33,-1 1 0,-1-1 1,-14 22-1,-109 143 485,-30 49 1473,155-221-1912,1 1-1,0 0 0,0 0 1,1 0-1,-1 0 0,1 0 1,1 0-1,-2 8 0,3-13-75,0-1-1,0 1 0,0-1 0,0 0 0,0 1 0,0-1 1,0 1-1,0-1 0,0 0 0,0 1 0,0-1 0,0 1 1,1-1-1,-1 1 0,0-1 0,0 0 0,0 1 0,1-1 1,-1 0-1,0 1 0,0-1 0,1 0 0,-1 1 0,0-1 1,1 0-1,-1 0 0,0 1 0,1-1 0,-1 0 0,0 0 1,1 0-1,-1 1 0,1-1 0,-1 0 0,1 0 0,-1 0 1,0 0-1,1 0 0,-1 0 0,1 0 0,-1 0 0,1 0 1,20-4-77,1-4-2,-2-2 0,1 0 0,-1-1 0,34-25 0,-15 10-390,78-52-2674,-3-2-4194,-46 30-126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379"/>
    </inkml:context>
    <inkml:brush xml:id="br0">
      <inkml:brushProperty name="width" value="0.025" units="cm"/>
      <inkml:brushProperty name="height" value="0.025" units="cm"/>
    </inkml:brush>
  </inkml:definitions>
  <inkml:trace contextRef="#ctx0" brushRef="#br0">136 193 19891,'0'0'2952,"-9"-1"-710,6 0-2117,0 0 0,0 1-1,0 0 1,1 0 0,-1 0 0,0 0-1,0 0 1,0 0 0,0 1 0,0 0-1,0-1 1,0 1 0,0 0 0,1 0-1,-1 1 1,0-1 0,-3 3 0,2 0 14,-1 0 1,1 0-1,0 0 1,0 1-1,0 0 1,0 0-1,1 0 1,0 0-1,-4 9 1,3-7-106,1 1 1,0 0-1,0 0 0,0 0 1,1 0-1,0 1 0,0 9 1,2-16-44,0 0 1,-1 0 0,2 1 0,-1-1 0,0 0 0,0 0 0,1 0 0,-1 0 0,1 0 0,-1 0 0,1 0 0,0 0-1,0 0 1,0-1 0,0 1 0,0 0 0,0 0 0,1-1 0,-1 1 0,0-1 0,1 1 0,0-1 0,-1 0 0,1 1 0,0-1-1,-1 0 1,1 0 0,0 0 0,0 0 0,0-1 0,0 1 0,0 0 0,2 0 0,14 1-194,0 1 0,1-2 0,34-2-1,-41 0 167,1 0 0,-1 1 0,0 0 0,0 1-1,1 0 1,-1 1 0,0 0 0,0 1 0,0 0 0,22 11-1,-32-13 36,0 0 0,0 0 0,0 0-1,0 1 1,0-1 0,-1 1 0,1-1-1,0 1 1,-1 0 0,1 0-1,-1-1 1,1 1 0,-1 0 0,0 0-1,0 0 1,0 1 0,0-1 0,0 0-1,-1 0 1,1 1 0,-1-1 0,1 4-1,-1-2 29,-1 1 0,1-1 0,-1 0 0,0 0 0,0 0 0,-1 0-1,1 0 1,-1 0 0,0 0 0,0 0 0,-4 5 0,-6 7 117,-1-1 0,-1 0 0,0-1 1,-18 14-1,19-16-235,-1 0 1,0-2 0,0 1 0,-1-2-1,0 0 1,-1-1 0,0 0 0,-1-1-1,1-1 1,-20 4 0,34-10-100,0 0-1,0 0 1,0 0 0,1 0 0,-1 0 0,0-1 0,0 1-1,0-1 1,1 1 0,-1-1 0,0 0 0,0 0 0,1 0-1,-1 0 1,1 0 0,-1 0 0,1 0 0,-1 0 0,1 0-1,0-1 1,-1 1 0,1-1 0,0 1 0,0-1 0,0 1 0,0-1-1,0 0 1,0 0 0,1 1 0,-1-1 0,1 0 0,-1 0-1,1 0 1,0 1 0,-1-4 0,-1-11-1288,0 0 0,1 1 0,2-23 0,-1 20 409,7-146-5137,7 54 4936,6 20 3118,9 4 3481,-26 79-4674,0 0 0,0 0 0,0 1 0,1-1-1,0 1 1,0 0 0,1 0 0,-1 1 0,1-1-1,0 1 1,1 0 0,-1 0 0,12-7-1,-10 9-514,-1 0 0,0 1 0,0 0-1,1 0 1,-1 0 0,1 1 0,0 0 0,0 0-1,11 0 1,64 1-1398,1 0-5871,-35 0 56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6.722"/>
    </inkml:context>
    <inkml:brush xml:id="br0">
      <inkml:brushProperty name="width" value="0.025" units="cm"/>
      <inkml:brushProperty name="height" value="0.025" units="cm"/>
    </inkml:brush>
  </inkml:definitions>
  <inkml:trace contextRef="#ctx0" brushRef="#br0">152 0 19442,'0'0'6919,"-12"56"-4709,-10-8-1057,-8 12-320,2 6-289,2-4-447,6-3-33,10-9-257,7-14-992,3-9-1601,3-18-738,9-9 385,-1-9-640,-3-24-3428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080"/>
    </inkml:context>
    <inkml:brush xml:id="br0">
      <inkml:brushProperty name="width" value="0.025" units="cm"/>
      <inkml:brushProperty name="height" value="0.025" units="cm"/>
    </inkml:brush>
  </inkml:definitions>
  <inkml:trace contextRef="#ctx0" brushRef="#br0">233 0 16111,'-16'4'2440,"-3"2"-1401,0 0 0,0 1 0,0 1 0,-32 18 0,45-22-812,-1 0 0,1 0 0,0 1 1,0 0-1,1 0 0,-1 1 1,1-1-1,0 1 0,1 0 0,-1 1 1,1-1-1,0 1 0,1-1 1,0 1-1,0 0 0,0 1 0,1-1 1,-3 14-1,5-18-208,-1 1-1,1 0 1,0-1 0,0 1-1,0-1 1,0 1 0,1 0 0,0-1-1,0 1 1,-1-1 0,2 1-1,-1-1 1,0 0 0,1 1 0,0-1-1,-1 0 1,1 0 0,1 0-1,3 4 1,-2-4-13,0 1-1,0-1 0,1 0 0,-1-1 1,1 1-1,0-1 0,-1 0 1,1 0-1,0 0 0,1-1 1,-1 1-1,6-1 0,4 1 10,0-1-1,0-1 0,1 0 0,-1-1 0,0-1 1,0 0-1,0-1 0,24-9 0,-20 5 29,0-1 1,0-1-1,-1-1 0,30-21 1,-43 28-33,0 0 1,-1-1 0,1 0 0,-1 0-1,0 0 1,0 0 0,-1-1 0,1 1-1,-1-1 1,0 0 0,-1 0 0,1 0-1,-1 0 1,0-1 0,0 1 0,0-1-1,-1 1 1,0-1 0,0 0 0,0 0-1,-1-9 1,0 12-7,-1 0-1,0 0 1,0 0-1,0 0 1,-1 0-1,1 1 0,-1-1 1,1 0-1,-1 1 1,0-1-1,0 1 1,0 0-1,0-1 1,-1 1-1,1 0 1,0 0-1,-1 1 1,1-1-1,-1 0 0,0 1 1,0 0-1,0-1 1,0 1-1,1 0 1,-1 1-1,0-1 1,-1 0-1,-2 1 1,-7-2 10,0 0-1,0 1 1,1 1 0,-1 0 0,-21 3 0,25-1-190,-1 1 1,1 0-1,0 0 0,0 1 0,0 0 1,1 1-1,-1 0 0,1 0 0,0 1 1,1 0-1,-1 0 0,1 1 0,1 0 1,-1 0-1,-9 14 0,12-15-23,0-1-1,0 1 1,0 0-1,1 0 1,0 1-1,0-1 1,1 1-1,0 0 1,0-1-1,0 1 1,1 0-1,0 0 1,1 0-1,-1 0 1,1 0-1,0 0 1,1 0-1,0 0 0,0 0 1,1 0-1,-1-1 1,6 12-1,-4-12-618,1-1 0,0 0 0,0 0 0,1 0 0,-1-1-1,1 0 1,0 0 0,0 0 0,1 0 0,-1-1-1,1 1 1,6 2 0,36 13-9374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7.423"/>
    </inkml:context>
    <inkml:brush xml:id="br0">
      <inkml:brushProperty name="width" value="0.025" units="cm"/>
      <inkml:brushProperty name="height" value="0.025" units="cm"/>
    </inkml:brush>
  </inkml:definitions>
  <inkml:trace contextRef="#ctx0" brushRef="#br0">98 72 19667,'0'0'7436,"-5"9"-6198,-1-2-968,4-5-204,0 0 1,0 1-1,0-1 0,0 1 1,1 0-1,-1-1 1,1 1-1,0 0 0,-1 0 1,1 0-1,0 0 0,1 0 1,-1 0-1,0 5 1,1-7-64,1 0 1,-1 0-1,0-1 0,1 1 1,-1 0-1,0-1 1,1 1-1,-1 0 0,1-1 1,0 1-1,-1 0 1,1-1-1,-1 1 0,1-1 1,0 1-1,-1-1 1,1 0-1,0 1 0,0-1 1,-1 0-1,1 1 1,0-1-1,0 0 1,-1 0-1,1 0 0,0 0 1,0 0-1,0 1 1,-1-1-1,1-1 0,0 1 1,0 0-1,0 0 1,-1 0-1,1 0 0,0-1 1,0 1-1,-1 0 1,1 0-1,0-1 0,0 1 1,0-2-1,3 1 31,0 0 0,0 0-1,0-1 1,0 0 0,0 0 0,-1 0-1,7-4 1,-8 3 22,1 1-1,-1-1 1,0 0-1,0 0 1,0 1-1,0-1 1,0-1-1,-1 1 1,1 0-1,-1 0 1,0-1 0,0 1-1,0 0 1,0-1-1,0 1 1,-1-1-1,0 1 1,0-1-1,0 1 1,0-1-1,0 0 1,-1 1-1,1-1 1,-1 1 0,-1-4-1,0 4-7,0 0 0,0 1 1,0-1-1,0 1 0,0-1 0,-1 1 0,1 0 0,-1 0 0,1 0 1,-1 0-1,0 0 0,0 1 0,0-1 0,1 1 0,-2 0 0,1 0 1,0 0-1,0 0 0,0 0 0,0 1 0,-1 0 0,1-1 0,0 1 1,0 0-1,-1 0 0,-5 2 0,6-2-104,0 1 0,0-1-1,-1 1 1,1 0 0,1 0 0,-1 0 0,0 0 0,0 0-1,0 1 1,0-1 0,1 1 0,-1 0 0,1 0-1,-1 0 1,1 0 0,0 0 0,0 0 0,0 1 0,0-1-1,-2 5 1,1-2-319,1 1 0,-1-1 0,2 0 0,-1 1 0,0-1-1,1 1 1,0 0 0,1-1 0,-1 1 0,1 8 0,1 3-7163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8.452"/>
    </inkml:context>
    <inkml:brush xml:id="br0">
      <inkml:brushProperty name="width" value="0.025" units="cm"/>
      <inkml:brushProperty name="height" value="0.025" units="cm"/>
    </inkml:brush>
  </inkml:definitions>
  <inkml:trace contextRef="#ctx0" brushRef="#br0">149 2 18289,'0'0'5413,"-11"-1"-3368,0 1-1619,0 0 0,0 1-1,0 0 1,0 1 0,-11 3-1,19-4-342,0-1-1,0 1 0,0 0 0,0 0 0,0 0 1,0 0-1,1 1 0,-1-1 0,0 1 0,1-1 1,-1 1-1,1 0 0,0 0 0,-1 0 0,1 0 1,0 0-1,0 1 0,1-1 0,-1 1 0,0-1 1,1 1-1,0 0 0,-1-1 0,1 1 0,0 0 0,0 0 1,1 0-1,-2 5 0,3-8-80,-1 1-1,1 0 1,-1-1 0,0 1 0,1 0-1,-1-1 1,1 1 0,0 0 0,-1-1-1,1 1 1,-1-1 0,1 1-1,0-1 1,-1 0 0,1 1 0,0-1-1,0 0 1,-1 1 0,1-1 0,0 0-1,0 0 1,-1 0 0,1 1 0,0-1-1,0 0 1,0 0 0,-1 0-1,2-1 1,31 2-33,-26-1-15,16 0-311,-10-1 92,-1 1 0,1 0 0,-1 0 0,1 1-1,-1 1 1,0 0 0,1 1 0,21 8-1,-33-10 257,0-1 1,0 0-1,0 1 0,0-1 0,0 1 0,0-1 0,0 1 0,-1 0 0,1-1 0,0 1 0,0 0 0,0-1 0,-1 1 0,1 0 0,-1 0 0,1 0 1,0-1-1,-1 1 0,1 0 0,-1 0 0,0 0 0,1 0 0,-1 0 0,0 0 0,0 0 0,1 0 0,-1 0 0,0 0 0,0 0 0,0 0 0,0 0 0,0 0 1,-1 0-1,1 1 0,0-1 0,0 0 0,-1-1 0,1 1 0,0 0 0,-1 0 0,1 0 0,-1 0 0,1 0 0,-1 0 0,0 0 0,1-1 0,-1 1 1,0 0-1,0 0 0,1-1 0,-1 1 0,0-1 0,0 1 0,0-1 0,-1 2 0,-6 3 37,0 1-1,0-1 0,-1-1 1,-12 6-1,-54 12 2,43-19-2460,23-5-4621,7-11-6913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017"/>
    </inkml:context>
    <inkml:brush xml:id="br0">
      <inkml:brushProperty name="width" value="0.025" units="cm"/>
      <inkml:brushProperty name="height" value="0.025" units="cm"/>
    </inkml:brush>
  </inkml:definitions>
  <inkml:trace contextRef="#ctx0" brushRef="#br0">177 408 7751,'-15'-45'-169,"-46"-129"1869,40 121 2086,-33-60-1,36 91-1083,18 22-2644,-1 0 0,1 0 0,0 0 0,-1 0 0,1 0 0,0 0 0,-1 0-1,1 1 1,0-1 0,-1 0 0,1 0 0,0 0 0,0 1 0,-1-1 0,1 0 0,0 0-1,0 1 1,-1-1 0,1 0 0,0 1 0,0-1 0,0 0 0,0 1 0,-1-1 0,1 0 0,0 1-1,0-1 1,0 0 0,0 1 0,0-1 0,0 0 0,0 1 0,0-1 0,0 0 0,0 1-1,0-1 1,0 1 0,4 55 993,9 8-62,2-1-1,4 0 1,44 101 0,-57-149-843,1-1 0,1 0 0,1-1 0,0 0-1,0 0 1,18 17 0,-25-27-136,0-1 1,0 0-1,0 0 1,0 0-1,1 0 0,-1 0 1,1 0-1,-1-1 1,1 1-1,0-1 0,0 0 1,0 0-1,0 0 0,0 0 1,0 0-1,0 0 1,0-1-1,0 0 0,0 1 1,0-1-1,0-1 1,0 1-1,0 0 0,0-1 1,0 1-1,0-1 1,0 0-1,0 0 0,0 0 1,0 0-1,-1-1 1,1 1-1,0-1 0,-1 1 1,1-1-1,-1 0 0,1 0 1,-1 0-1,0-1 1,2-2-1,7-10 365,-2 0-1,0-1 1,0 0 0,-2 0-1,0-1 1,0 0 0,-2 0-1,0 0 1,-1-1 0,2-23-1,-6 53-384,0 3 22,1 0 1,0 1 0,1-1-1,1 0 1,0 0 0,1 0-1,7 18 1,-10-32-13,-1 0 0,1 1 0,-1-1 0,1 0 0,0 0 0,0 0 0,0 0 0,0 1 0,-1-1 0,1 0-1,1 0 1,-1-1 0,0 1 0,0 0 0,0 0 0,0 0 0,1-1 0,-1 1 0,0-1 0,1 1 0,-1-1 0,0 1 0,1-1 0,-1 0 0,0 0 0,1 0 0,-1 0 0,2 0 0,0 0 8,0-1 0,0-1 0,0 1-1,-1 0 1,1-1 0,-1 1 0,1-1 0,-1 0 0,1 0 0,-1 0 0,0 0 0,3-3 0,6-9 48,-1 1 0,0-2 0,10-20 0,16-50-30,-26 59-28,22-42-1,-32 68 3,0 0 0,0-1 0,0 1 0,0 0 0,0 0 0,0-1 0,0 1 0,0 0 0,1 0 0,-1 0 0,0-1 0,0 1 0,0 0 0,0 0 0,1 0 0,-1-1 0,0 1 0,0 0 0,0 0 0,1 0 0,-1 0 0,0 0 0,0-1 0,1 1 0,-1 0 0,0 0 0,0 0 0,1 0 0,-1 0 0,0 0 0,0 0 0,1 0 0,-1 0 0,0 0 0,0 0 0,1 0 0,-1 0 0,0 0 0,0 0 0,1 0 0,-1 0 0,0 1 0,0-1 0,1 0 0,-1 0 0,0 0 0,1 0 0,7 17 0,4 29 0,-11-41 0,5 30 0,-5-25 0,1 0 0,-1 0 0,2 1 0,0-2 0,4 11 0,-7-19-57,0 0 1,0-1-1,1 1 0,-1 0 1,0-1-1,1 1 0,-1 0 1,1-1-1,-1 1 0,1-1 1,-1 1-1,1 0 0,-1-1 1,1 1-1,0-1 0,-1 0 1,1 1-1,-1-1 0,1 1 1,0-1-1,0 0 0,-1 0 1,1 1-1,0-1 0,0 0 1,-1 0-1,1 0 0,0 0 1,0 0-1,-1 0 0,1 0 1,0 0-1,0 0 0,-1 0 1,1 0-1,0-1 0,0 1 1,-1 0-1,1 0 0,0-1 1,-1 1-1,1 0 0,0-1 1,-1 1-1,1-1 0,-1 1 1,1-1-1,-1 1 0,1-1 1,-1 0-1,2 0 0,22-34-6509,-9 4-1762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8.769"/>
    </inkml:context>
    <inkml:brush xml:id="br0">
      <inkml:brushProperty name="width" value="0.025" units="cm"/>
      <inkml:brushProperty name="height" value="0.025" units="cm"/>
    </inkml:brush>
  </inkml:definitions>
  <inkml:trace contextRef="#ctx0" brushRef="#br0">113 248 6054,'0'0'3795,"-9"-3"-1003,-28-9-416,36 12-2206,-1 0 1,1 0-1,0-1 0,-1 1 1,1 0-1,0 0 1,-1 0-1,1 0 1,0 1-1,0-1 0,-1 0 1,1 0-1,0 1 1,0-1-1,-1 1 0,1-1 1,0 1-1,0-1 1,0 1-1,0 0 0,0 0 1,0 0-1,0-1 1,0 1-1,0 0 0,0 0 1,0 0-1,1 0 1,-1 0-1,0 1 0,1-1 1,-2 2-1,-11 41 1642,11-34-1410,-4 25 494,1 1 1,2-1 0,2 49 0,1-80-867,0 0 0,0-1 0,1 1 0,-1 0-1,1-1 1,0 1 0,0 0 0,0-1 0,0 0 0,1 1 0,-1-1 0,1 0-1,2 4 1,-3-6-16,0 0-1,0 0 0,1 0 1,-1 0-1,0 0 0,0-1 1,1 1-1,-1 0 1,1-1-1,-1 1 0,1-1 1,-1 1-1,1-1 0,-1 0 1,1 0-1,-1 1 1,1-1-1,-1 0 0,1 0 1,-1-1-1,1 1 0,0 0 1,-1 0-1,1-1 0,-1 1 1,0-1-1,1 1 1,-1-1-1,1 0 0,-1 0 1,0 1-1,1-1 0,-1 0 1,1-2-1,9-4 194,-2-2 0,1 1 0,-1-1-1,-1-1 1,0 1 0,0-1 0,-1-1-1,8-13 1,45-95 537,-47 88-637,-1-1 0,-1 0 0,-2 0-1,-1-1 1,-2 0 0,-1 0 0,0-53-1,-8 65-37,-5 26-238,-5 32-88,3 33 335,3 1 0,4 100 1,3-164-59,0-1 1,1 1 0,0 0-1,0-1 1,0 1 0,1-1-1,0 0 1,0 1 0,1-1-1,0 0 1,0 0 0,4 6-1,-5-10-14,0 0 0,0-1 0,0 1 0,0 0 0,0-1 0,0 1 0,1-1 0,-1 1 0,0-1 0,1 0 0,0 0-1,-1 0 1,1-1 0,-1 1 0,1-1 0,0 1 0,-1-1 0,1 0 0,0 0 0,0 0 0,-1 0 0,1-1 0,0 1 0,-1-1 0,1 1 0,0-1-1,-1 0 1,1 0 0,-1 0 0,1 0 0,-1-1 0,4-2 0,5-3 59,0 0 0,-1-2 0,1 1 0,-1-1 0,-1-1-1,0 1 1,0-2 0,-1 1 0,-1-1 0,9-15 0,-3 3-9,-1 0 0,-1-1-1,-1 0 1,8-34 0,-11 9-76,-10 41-167,-6 29-65,1 13 331,0-1 0,3 1 1,1 0-1,1 0 0,2 36 0,1-68-70,0 0 0,0 0 0,0 0-1,1 0 1,-1 1 0,0-1 0,1 0 0,-1 0 0,1 0 0,0 0-1,0 0 1,0 0 0,0 0 0,0-1 0,0 1 0,0 0 0,1 0-1,-1-1 1,0 1 0,1-1 0,2 3 0,-2-4 5,-1 1 0,1-1 1,0 1-1,0-1 0,-1 0 0,1 1 1,0-1-1,0 0 0,0 0 1,0 0-1,-1 0 0,1-1 0,0 1 1,0 0-1,0-1 0,-1 0 0,1 1 1,0-1-1,0 0 0,-1 0 1,1 0-1,-1 0 0,1 0 0,-1 0 1,3-2-1,5-6-6,0 1 0,-1-2 0,0 1 0,0-1 0,-1 0 0,-1 0 0,1-1 0,-2 0 0,6-14 0,35-110-24,-43 123 16,3-14 0,-3 10 0,-1 34 0,-5 38-197,1-37-330,1 0 0,1-1 1,1 1-1,0 0 0,5 19 0,4-23-5793,6-13-4181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19.361"/>
    </inkml:context>
    <inkml:brush xml:id="br0">
      <inkml:brushProperty name="width" value="0.025" units="cm"/>
      <inkml:brushProperty name="height" value="0.025" units="cm"/>
    </inkml:brush>
  </inkml:definitions>
  <inkml:trace contextRef="#ctx0" brushRef="#br0">140 1 16816,'0'0'9385,"-9"1"-8515,4-1-785,0 1-1,0 0 1,1 0 0,-1 0-1,0 0 1,0 1 0,1 0-1,-1 0 1,1 0 0,-1 1 0,1-1-1,0 1 1,0 0 0,0 0-1,0 0 1,1 1 0,-1 0-1,1-1 1,0 1 0,0 0-1,-4 9 1,2-6-85,0 1 0,1-1 0,0 2 0,1-1 0,0 0 0,0 1 0,1-1 0,0 1 0,0-1 0,1 1 0,0 0 0,1 15 0,0-23-38,1 0 0,0 0-1,0 0 1,0 0 0,-1 0 0,1 0-1,0 0 1,0 0 0,0-1 0,1 1-1,-1 0 1,0-1 0,0 1 0,0-1 0,1 1-1,-1-1 1,0 1 0,0-1 0,1 0-1,-1 0 1,0 1 0,1-1 0,-1 0-1,0 0 1,0 0 0,1-1 0,-1 1-1,2-1 1,40-5-412,-5-8 259,-34 11 176,1 0-1,0 1 0,0 0 0,0 0 1,0 0-1,1 1 0,-1 0 0,0 0 1,1 0-1,-1 0 0,0 1 0,1 0 1,-1 0-1,6 1 0,-10 0 21,0 0 1,0-1-1,0 1 0,-1 0 1,1 0-1,0 0 0,-1 0 1,1 0-1,-1 0 0,1 0 1,-1 0-1,1 0 0,-1 0 1,0 0-1,1 0 0,-1 0 1,0 1-1,0-1 0,0 0 1,0 0-1,0 0 0,0 0 0,-1 2 1,-2 28 784,-3-14-429,-1-1 1,-1 1-1,0-2 0,-1 1 0,0-1 0,-1 0 0,-1-1 0,-1 0 0,0-1 0,-15 13 0,26-25-377,1-1 0,0 1 0,0-1 0,-1 1 0,1-1 0,0 0 0,0 1 0,-1-1 0,1 1 0,0-1 0,-1 0 0,1 1 0,-1-1 0,1 0 0,0 0 0,-1 1 0,1-1 0,-1 0 0,1 0 0,-1 0 0,1 1 0,-1-1 0,1 0 0,-1 0 0,1 0 0,-1 0 0,1 0 0,-1 0 0,1 0 0,0 0 0,-1 0 0,1 0 0,-1 0 0,1-1 0,-1 1 0,1 0 0,-1 0 0,1 0 0,-1-1 0,1 1 0,-1 0 0,1 0 0,0-1 0,-1 1 0,1 0 0,0-1 0,-1 1 0,1 0 0,0-1 0,-1 1 0,1-1 0,0 1 0,0-1 0,-1 1 0,1 0 0,0-1 0,0 1 0,0-1 0,0 1 1,0-1-1,0 0-1,0-37-2686,1 30 2031,2-24-3668,14-55 0,1 14-2151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110"/>
    </inkml:context>
    <inkml:brush xml:id="br0">
      <inkml:brushProperty name="width" value="0.025" units="cm"/>
      <inkml:brushProperty name="height" value="0.025" units="cm"/>
    </inkml:brush>
  </inkml:definitions>
  <inkml:trace contextRef="#ctx0" brushRef="#br0">0 0 15407,'0'0'8034,"2"8"-6635,3 29-266,-2-1 1,-1 0-1,-5 55 1,1-57-1028,1 0-1,2 0 1,1 0-1,1 0 1,10 42-1,-12-74-98,-1 0 0,0 0-1,1-1 1,-1 1 0,1 0 0,0 0-1,-1-1 1,1 1 0,0 0 0,0-1 0,0 1-1,0-1 1,0 1 0,0-1 0,1 0-1,-1 1 1,0-1 0,1 0 0,-1 0 0,1 0-1,-1 0 1,1 0 0,0 0 0,2 1-1,-1-3 6,-1 1 0,0 0 0,0 0 0,1-1 0,-1 1 0,0-1 0,0 0 0,0 0 0,0 0 0,0 0 0,0 0-1,0 0 1,0 0 0,0-1 0,-1 1 0,4-4 0,8-8 52,-1-1 1,-1-1-1,16-25 0,-26 38-63,8-13 14,-7 10-13,0 1 1,1 0-1,-1 0 1,1 0-1,0 1 1,0-1-1,0 1 1,5-5-1,-8 8-5,1 0 0,-1 0 0,0 0 0,0 0 0,1 0 0,-1 0 0,0-1 0,1 1 0,-1 0 0,0 0 0,0 0 0,1 1 0,-1-1 0,0 0-1,1 0 1,-1 0 0,0 0 0,0 0 0,1 0 0,-1 0 0,0 0 0,0 0 0,1 1 0,-1-1 0,0 0 0,0 0 0,0 0 0,1 1 0,-1-1 0,0 0 0,0 0-1,0 0 1,0 1 0,1-1 0,-1 0 0,0 0 0,0 1 0,0-1 0,0 0 0,0 0 0,0 1 0,0-1 0,0 0 0,0 1 0,0-1 0,0 0 0,0 0 0,0 1-1,0 0 1,2 17-37,-2-16 36,0 36 19,-1-27-4,1-1 0,0 0 0,1 0-1,0 0 1,4 18 0,-5-28-10,0 0 0,0 1-1,0-1 1,0 0 0,0 1 0,0-1 0,0 0-1,0 0 1,1 1 0,-1-1 0,0 0 0,0 0-1,0 1 1,0-1 0,1 0 0,-1 0 0,0 1-1,0-1 1,0 0 0,1 0 0,-1 0 0,0 0-1,0 1 1,1-1 0,-1 0 0,0 0 0,0 0-1,1 0 1,-1 0 0,0 0 0,1 0 0,-1 0 0,0 0-1,0 0 1,1 0 0,-1 0 0,0 0 0,1 0-1,-1 0 1,1 0 0,10-11 90,4-18 217,-5-2-11,-2-1 0,-1-1 0,2-37 0,-7 60-428,-2 17 133,0-1 0,1 0-1,-1 0 1,1 0 0,1 0-1,-1 0 1,1 0 0,3 7-1,-4-12 2,0 1 0,0-1-1,-1 0 1,1 1 0,0-1-1,0 0 1,0 0 0,0 0 0,1 0-1,-1 0 1,0 0 0,0 0-1,1 0 1,-1 0 0,0-1-1,1 1 1,-1 0 0,1-1 0,-1 1-1,0-1 1,1 0 0,0 1-1,-1-1 1,1 0 0,-1 0-1,1 0 1,-1 0 0,1 0-1,-1 0 1,1-1 0,-1 1 0,1 0-1,-1-1 1,1 1 0,-1-1-1,1 1 1,-1-1 0,0 0-1,3-2 1,3-1 44,-1 0 0,0-1 0,0 0 0,0 0 0,0-1 0,-1 0 0,0 0 0,0 0 0,4-7 0,36-68 78,-24 41-138,-23 74-489,1-28 492,-4 20 1,1-1 0,0 42 0,4-66 11,0 0 1,0 0-1,0 1 0,0-1 1,0 0-1,0 0 1,1 0-1,-1 0 0,0 0 1,1 0-1,-1 0 1,1 1-1,-1-1 0,1 0 1,-1 0-1,1-1 1,0 1-1,-1 0 0,1 0 1,0 0-1,0 0 0,0-1 1,0 1-1,0 0 1,0-1-1,0 1 0,0 0 1,0-1-1,0 0 1,0 1-1,0-1 0,0 0 1,0 1-1,0-1 1,0 0-1,1 0 0,-1 0 1,0 0-1,0 0 1,0 0-1,0 0 0,0 0 1,1-1-1,-1 1 1,0 0-1,0-1 0,0 1 1,0 0-1,0-1 1,0 0-1,1 0 0,6-2 62,-1 0 0,1-1 0,-1 0-1,0-1 1,13-10 0,-2-1-59,0-1 1,-2-1-1,0-1 0,-1 0 1,0-1-1,-2 0 0,0-1 1,11-28-1,-59 118-5,30-55 0,0 1 0,1-1 0,1 1 0,0 0 0,-1 21 0,4-36-1,0 1 0,0-1 0,1 1 0,-1-1 0,0 1 0,0-1 0,0 1 0,0-1 0,1 1 0,-1-1 0,0 1 0,1-1 0,-1 1 0,0-1 0,1 1 0,-1-1 0,0 1 0,1-1 0,-1 0 0,1 1 0,-1-1 0,1 0 0,-1 0 0,1 1 0,-1-1 0,1 0 0,-1 0 0,1 0 0,-1 1 0,1-1 0,-1 0 0,1 0 0,-1 0 0,1 0 0,0 0 0,-1 0 0,1 0 0,-1 0 0,1 0 0,-1 0 0,1-1 0,-1 1 1,1 0-1,-1 0 0,1 0 0,-1-1 0,1 1 0,-1 0 0,1-1 0,27-14-521,4-18-2781,-8-5-3996,-11 8-746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454"/>
    </inkml:context>
    <inkml:brush xml:id="br0">
      <inkml:brushProperty name="width" value="0.025" units="cm"/>
      <inkml:brushProperty name="height" value="0.025" units="cm"/>
    </inkml:brush>
  </inkml:definitions>
  <inkml:trace contextRef="#ctx0" brushRef="#br0">0 0 19667,'0'0'5092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0.809"/>
    </inkml:context>
    <inkml:brush xml:id="br0">
      <inkml:brushProperty name="width" value="0.025" units="cm"/>
      <inkml:brushProperty name="height" value="0.025" units="cm"/>
    </inkml:brush>
  </inkml:definitions>
  <inkml:trace contextRef="#ctx0" brushRef="#br0">93 102 17200,'1'-10'2344,"1"1"-1634,0 1 330,0 0 0,-1 0 1,0 0-1,-1 0 0,1-1 1,-2 1-1,0-11 0,0 19-990,1-1 0,0 1 0,0 0 0,-1-1 0,1 1 0,0-1 0,-1 1 0,1 0 0,0-1 0,-1 1-1,1 0 1,-1-1 0,1 1 0,-1 0 0,1 0 0,0-1 0,-1 1 0,1 0 0,-1 0 0,1 0 0,-1 0 0,1 0-1,-1-1 1,1 1 0,-1 0 0,1 0 0,-1 0 0,1 0 0,-1 1 0,1-1 0,-1 0 0,1 0 0,-1 0 0,1 0-1,-1 0 1,1 1 0,-1-1 0,1 0 0,-1 0 0,1 1 0,-1 0 0,-18 12 293,12-5-350,0 1 1,1-1-1,0 2 0,0-1 1,1 1-1,1 0 0,-1 0 1,2 0-1,-1 0 0,1 1 1,1-1-1,0 1 0,0 0 1,1 0-1,1 20 0,1-28-26,-1-1-1,1 0 1,-1 0-1,1 0 0,0 0 1,0 0-1,0 0 1,0 0-1,0 0 1,0-1-1,1 1 0,-1 0 1,1-1-1,-1 1 1,1-1-1,-1 1 1,1-1-1,0 0 0,0 1 1,0-1-1,0 0 1,0 0-1,0-1 1,0 1-1,0 0 0,0-1 1,0 1-1,0-1 1,0 1-1,0-1 1,4 0-1,10 1-134,1 0-1,-1-1 1,19-3 0,-22 2 132,21-4-90,-27 3 115,0 1-1,0 0 1,0 0-1,1 0 1,-1 1 0,0 0-1,0 1 1,0-1-1,10 3 1,-16-2 23,0 0 1,0 0-1,0 0 1,0 0-1,0 1 1,0-1-1,0 0 1,0 0-1,-1 1 0,1-1 1,0 0-1,-1 1 1,1-1-1,-1 1 1,1-1-1,-1 1 0,0-1 1,0 0-1,1 1 1,-1 0-1,0-1 1,0 1-1,-1-1 1,1 1-1,0-1 0,-1 3 1,-11 40 900,6-33-847,0 0 1,-1-1-1,0 0 0,-1 0 1,0 0-1,0-1 0,-1 0 0,0-1 1,-1 0-1,0 0 0,-19 10 1,29-18-129,-1 0 0,1-1 0,0 1 0,-1 0 1,1-1-1,-1 1 0,1 0 0,0-1 0,-1 1 1,1 0-1,0-1 0,0 1 0,-1-1 1,1 1-1,0-1 0,0 1 0,0-1 0,0 1 1,-1-1-1,1 1 0,0-1 0,0 1 0,0-1 1,0 1-1,0-1 0,0 1 0,0-1 0,0 1 1,1-1-1,-1 1 0,0-1 0,0 1 0,0 0 1,0-1-1,1 1 0,-1-1 0,0 1 1,0-1-1,1 0 0,8-21-2253,0-1 0,2 1 0,0 1 0,25-34 0,-3 3-3716,5-12-3220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180"/>
    </inkml:context>
    <inkml:brush xml:id="br0">
      <inkml:brushProperty name="width" value="0.025" units="cm"/>
      <inkml:brushProperty name="height" value="0.025" units="cm"/>
    </inkml:brush>
  </inkml:definitions>
  <inkml:trace contextRef="#ctx0" brushRef="#br0">12 86 11979,'0'0'4559,"0"8"-1633,1 29 96,-7 50 1,0 40 1011,5-126-4015,1 1 0,0-1 0,0 0 0,0 0 0,0 0 0,0 0 0,0 0 0,1 1 0,-1-1 0,0 0 0,0 0 0,1 0 0,-1 0 0,1 0 0,-1 0 0,1 0 0,0 0 0,-1 0 0,1 0 0,0 0 0,-1 0 0,1 0 0,0 0 0,0-1 0,0 1 0,0 0 0,1 0 0,0-1-3,0 0 1,-1 0-1,1 0 1,0 0 0,-1 0-1,1 0 1,0-1-1,-1 1 1,1-1-1,0 1 1,-1-1 0,1 0-1,-1 0 1,1 1-1,-1-1 1,2-2-1,6-3 171,-1-1-1,0 0 1,0 0-1,12-17 0,0-6 52,-2-1 1,28-66-1,-10 16-131,-31 101-303,-4 17 339,-1 118 119,0-154-262,0 1 0,0-1 0,0 0 1,0 1-1,0-1 0,0 0 1,0 0-1,0 1 0,1-1 0,-1 0 1,0 1-1,1-1 0,-1 0 1,1 0-1,0 0 0,-1 0 0,1 0 1,0 0-1,0 0 0,1 2 1,-1-3-1,0 0 1,0 0 0,-1 0 0,1 0-1,0 0 1,0 0 0,0 0 0,-1 0-1,1 0 1,0 0 0,0-1 0,0 1-1,-1 0 1,1-1 0,0 1 0,0 0-1,-1-1 1,1 1 0,0-1 0,-1 1-1,1-1 1,-1 1 0,2-2 0,3-4 11,0 0 0,0 0 0,0 0 0,0-1 0,4-9 0,-3 4-383,44-102 1257,-33 54-3632,-13 2-6837,-7 42 1762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509"/>
    </inkml:context>
    <inkml:brush xml:id="br0">
      <inkml:brushProperty name="width" value="0.025" units="cm"/>
      <inkml:brushProperty name="height" value="0.025" units="cm"/>
    </inkml:brush>
  </inkml:definitions>
  <inkml:trace contextRef="#ctx0" brushRef="#br0">0 0 17104,'0'0'6150,"54"1"-6534,-30 10-1634,0-2-1217,1 0-3267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1.866"/>
    </inkml:context>
    <inkml:brush xml:id="br0">
      <inkml:brushProperty name="width" value="0.025" units="cm"/>
      <inkml:brushProperty name="height" value="0.025" units="cm"/>
    </inkml:brush>
  </inkml:definitions>
  <inkml:trace contextRef="#ctx0" brushRef="#br0">191 343 10794,'0'0'12049,"-11"-8"-9978,-38-23-827,47 30-1208,0 1 0,1-1 1,-1 0-1,0 1 0,0 0 0,0-1 0,0 1 0,1 0 1,-1 0-1,0 0 0,0 0 0,0 0 0,0 0 1,0 1-1,1-1 0,-1 0 0,0 1 0,0 0 0,1-1 1,-1 1-1,0 0 0,1 0 0,-1 0 0,1 0 0,-1 0 1,-2 3-1,-1 1 70,0 1 0,0-1 0,1 1 0,-7 13 0,7-13 26,-3 5 45,1 1 0,0 0 0,1 0 1,0 0-1,1 0 0,0 1 0,1 0 0,1 0 0,0 0 0,0 25 0,2-36-163,-1 0-1,2-1 0,-1 1 0,0-1 0,0 1 0,0-1 1,1 1-1,-1 0 0,1-1 0,-1 1 0,1-1 0,0 0 0,-1 1 1,1-1-1,0 1 0,0-1 0,0 0 0,0 0 0,0 0 1,0 1-1,1-1 0,-1 0 0,0 0 0,2 0 0,0 0 12,-1 0 1,1 0-1,0 0 0,-1-1 0,1 0 0,0 1 0,-1-1 0,1 0 0,0 0 0,0-1 0,-1 1 1,1 0-1,2-2 0,5 0 113,0-2 1,-1 1-1,1-1 1,-1 0-1,0-1 1,15-11-1,0-4-52,-1-2 0,-1-1-1,-1-1 1,-1-1 0,-1 0 0,-1-2-1,-2 0 1,-1-1 0,0 0 0,-3-1-1,0-1 1,-2 0 0,-1 0 0,-1-1-1,5-44 1,-13 73-86,1 0 0,-1 0 0,0 0 0,0 0 0,0 0 0,0 0 0,0 0 0,0 0 0,0 0 0,0 0 0,-1 0 0,1 0 0,-1 1 0,0-1 0,0 0 0,1 0 0,-1 0 0,0 0 0,0 1 0,-1-1 0,-1-2 0,2 3 0,1 1 0,-1 0 0,0 0 0,1 0 0,-1 0 0,0 0 0,1 0 0,-1 0 0,0 0 0,1 0 0,-1 0 0,1 0 0,-1 0 0,0 0 0,1 0 0,-1 1 0,1-1 0,-1 0 0,0 0 0,1 1 0,-1-1 0,1 0 0,-2 2 0,-17 21 0,4 4-10,2 0 1,0 1-1,2 1 0,1 0 0,1 1 1,1 0-1,2 0 0,1 0 1,2 1-1,0 42 0,3-69-148,0 0 1,0 0-1,1-1 0,-1 1 0,1 0 1,0 0-1,0 0 0,0-1 0,1 1 0,-1-1 1,1 1-1,0-1 0,0 0 0,0 1 1,1-1-1,-1 0 0,1 0 0,0-1 0,4 5 1,-2-4-588,-1-1 1,1 0-1,-1 0 1,1 0-1,0-1 1,0 1-1,0-1 1,-1 0-1,1-1 1,0 1-1,0-1 1,1 0-1,-1 0 1,8-2-1,35-7-12147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365"/>
    </inkml:context>
    <inkml:brush xml:id="br0">
      <inkml:brushProperty name="width" value="0.025" units="cm"/>
      <inkml:brushProperty name="height" value="0.025" units="cm"/>
    </inkml:brush>
  </inkml:definitions>
  <inkml:trace contextRef="#ctx0" brushRef="#br0">15 200 15182,'0'0'12401,"-3"13"-11594,0-2-718,0 0 0,1 0 1,1 1-1,-1-1 1,2 0-1,0 1 0,0-1 1,1 1-1,0-1 1,1 0-1,6 20 1,-8-30-86,1 0 1,-1 0 0,1 0 0,-1-1 0,1 1-1,-1 0 1,1 0 0,-1 0 0,1 0 0,0 0 0,-1-1-1,1 1 1,0 0 0,0 0 0,0-1 0,0 1-1,0-1 1,0 1 0,0-1 0,0 1 0,0-1-1,0 0 1,0 1 0,0-1 0,0 0 0,2 1 0,-1-2 25,0 1 1,0-1 0,0 1 0,0-1 0,0 0 0,0 0 0,0 0 0,0 0 0,0 0 0,-1 0 0,1-1 0,2-1 0,6-7 233,-1 1 0,-1-1 1,10-15-1,-17 23-225,109-188 712,-87 148-691,-7 19-74,-15 23 11,-1 0 0,0 0 0,0 0 0,1 0-1,-1 0 1,0 0 0,1 0 0,-1 0 0,0 0-1,0 0 1,1 0 0,-1 0 0,0 0-1,0 0 1,1 0 0,-1 0 0,0 1 0,0-1-1,1 0 1,-1 0 0,0 0 0,0 0 0,1 1-1,-1-1 1,0 0 0,0 0 0,0 0-1,1 1 1,-1-1 0,0 0 0,0 0 0,0 1-1,0-1 1,0 0 0,0 0 0,0 1 0,1-1-1,-1 0 1,0 0 0,0 1 0,0-1 0,0 0-1,0 1 1,2 49-181,-2-39 246,-4 149 103,4-159-165,0 1 1,0-1-1,0 0 0,0 0 1,0 1-1,0-1 1,0 0-1,0 0 0,0 1 1,1-1-1,-1 0 0,0 0 1,1 0-1,-1 1 0,1-1 1,-1 0-1,1 0 0,0 0 1,-1 0-1,1 0 0,0 0 1,0 0-1,2 1 0,-2-2 11,0 0 0,0 0 0,0 1 0,0-2-1,1 1 1,-1 0 0,0 0 0,0 0-1,0 0 1,0-1 0,1 1 0,-1-1-1,0 1 1,0-1 0,0 1 0,0-1 0,0 1-1,0-1 1,1-1 0,7-5 107,-1-1 1,0 0 0,0 0-1,6-10 1,32-55 16,-35 54-130,0 0 0,2 0 0,0 1 0,24-24 0,-37 41-5,0 1 0,1-1 0,-1 1 0,1-1 0,-1 1 0,0 0 0,1-1 0,-1 1 0,1-1 0,-1 1 0,1 0 0,-1 0 0,1-1 0,-1 1 0,1 0 0,0 0 0,-1 0 0,1-1 0,-1 1 0,1 0 0,-1 0 0,1 0 0,0 0 0,-1 0 0,1 0 0,-1 0 0,1 0 0,0 0 0,-1 1 0,1-1 0,-1 0 0,1 0 0,-1 0 0,2 1 0,6 23 0,-7 49 0,-2-55 0,1-8 0,-1-2 0,1 1 0,0-1 0,1 1 0,2 12 0,-3-20 0,0-1 0,0 1 0,0 0 0,0 0 0,1 0 0,-1 0 0,0 0 0,1 0 0,-1-1 0,1 1 0,-1 0 0,1 0 0,-1-1 0,1 1 0,0 0 0,-1 0 0,1-1 0,0 1 0,-1-1 0,1 1 0,0-1 0,0 1 0,-1-1 0,1 1 0,0-1 0,0 0 0,0 0 0,0 1 0,0-1 0,0 0 0,0 0 0,-1 0 0,1 0 0,0 0 0,0 0 0,0 0 0,0 0 0,0 0 0,0 0 0,0-1 0,0 1 0,0 0 0,-1-1 0,1 1 0,0 0 0,0-1 0,0 1 0,-1-1 0,1 1 0,0-1 0,0-1 0,11-7 0,0-1 0,-2-1 0,1 0 0,-1 0 0,-1-1 0,15-23 0,7-9 0,-12 19 0,-13 15 0,0 1 0,1 0 0,0 0 0,1 1 0,0-1 0,0 2 0,0-1 0,1 1 0,12-7 0,-21 14 0,1 0 0,-1 0 0,1 0 0,-1 0 0,1 0 0,-1-1 0,1 1 0,-1 0 0,1 0 0,-1 0 0,1 0 0,-1 0 0,1 1 0,-1-1 0,1 0 0,-1 0 0,1 0 0,-1 0 0,1 0 0,-1 1 0,1-1 0,-1 0 0,0 1 0,1-1 0,-1 0 0,1 0 0,-1 1 0,0-1 0,1 1 0,-1-1 0,0 0 0,1 1 0,-1-1 0,0 1 0,0-1 0,0 1 0,1-1 0,-1 1 0,0-1 0,0 1 0,0-1 0,0 1 0,0-1 0,0 2 0,2 27 0,-2-23 0,-7 111-3120,2-67-84,4-40 1394,0-13-60,1-28-7088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093"/>
    </inkml:context>
    <inkml:brush xml:id="br0">
      <inkml:brushProperty name="width" value="0.025" units="cm"/>
      <inkml:brushProperty name="height" value="0.025" units="cm"/>
    </inkml:brush>
  </inkml:definitions>
  <inkml:trace contextRef="#ctx0" brushRef="#br0">311 69 14221,'0'0'4122,"-4"-10"-1293,2 4-2278,2 3-393,-1 1 1,0-1-1,0 1 1,0-1 0,0 1-1,0-1 1,0 1-1,-1 0 1,1-1-1,-1 1 1,1 0-1,-1 0 1,0 0 0,0 0-1,0 1 1,0-1-1,0 0 1,-1 1-1,1-1 1,0 1-1,-1 0 1,1 0 0,-5-1-1,-6 0 231,0 0 0,0 2-1,-1-1 1,1 2 0,0 0 0,0 0-1,0 2 1,-22 5 0,27-5-362,0 0 0,0 0 1,0 0-1,0 1 0,1 0 0,0 1 1,0 0-1,0 0 0,1 0 0,-1 1 1,1 0-1,0 0 0,1 0 1,-8 12-1,12-16-27,0-1 0,0 1 0,0 0 0,0-1-1,0 1 1,1 0 0,-1-1 0,0 1 0,1 0 0,0 0 0,-1 0 0,1-1 0,0 1 0,0 0 0,0 0 0,0 0 0,0 0 0,1 2-1,0-3-8,-1 1 0,1-1 0,0 0-1,0 0 1,0 0 0,0 0 0,0 0-1,0 0 1,0 0 0,0 0-1,0 0 1,0 0 0,1 0 0,-1-1-1,0 1 1,1-1 0,-1 1-1,3 0 1,7 1-99,1 0 0,-1 0-1,1-1 1,21-2 0,-10 1-49,-16 1 109,75 6-147,-74-6 162,0 1 0,-1-1 0,1 2 0,-1-1 1,0 1-1,0 0 0,0 0 0,10 7 0,-16-9 20,0 0 0,0 0 1,1-1-1,-1 1 0,0 0 0,0 0 0,-1 0 0,1 0 0,0 1 1,0-1-1,0 0 0,-1 0 0,1 0 0,0 1 0,-1-1 0,0 0 1,1 1-1,-1-1 0,0 0 0,1 1 0,-1-1 0,0 0 0,0 1 0,0-1 1,0 1-1,0-1 0,-1 0 0,1 1 0,0-1 0,-1 0 0,1 1 1,0-1-1,-1 0 0,0 1 0,1-1 0,-1 0 0,0 0 0,0 0 1,0 0-1,1 0 0,-1 0 0,0 0 0,0 0 0,-1 0 0,1 0 0,0 0 1,-1 0-1,-8 7 42,0-1 0,0-1 0,-22 11 1,31-16-37,-22 11 23,0-2 0,0 0 0,-1-2 0,0 0 0,-42 7 0,66-16-151,0 1 1,-1 0-1,1 0 0,0-1 0,0 1 0,0 0 1,0-1-1,0 1 0,0 0 0,0-1 0,0 1 1,0 0-1,0 0 0,0-1 0,0 1 0,0 0 1,0-1-1,0 1 0,0 0 0,0-1 0,0 1 1,0 0-1,1 0 0,-1-1 0,0 1 0,0 0 1,0 0-1,0-1 0,1 1 0,-1 0 0,0 0 1,0-1-1,1 1 0,-1 0 0,0 0 1,22-19-5365,7-6-2439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2.692"/>
    </inkml:context>
    <inkml:brush xml:id="br0">
      <inkml:brushProperty name="width" value="0.025" units="cm"/>
      <inkml:brushProperty name="height" value="0.025" units="cm"/>
    </inkml:brush>
  </inkml:definitions>
  <inkml:trace contextRef="#ctx0" brushRef="#br0">50 0 22806,'0'0'2498,"-50"17"-16239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333"/>
    </inkml:context>
    <inkml:brush xml:id="br0">
      <inkml:brushProperty name="width" value="0.025" units="cm"/>
      <inkml:brushProperty name="height" value="0.025" units="cm"/>
    </inkml:brush>
  </inkml:definitions>
  <inkml:trace contextRef="#ctx0" brushRef="#br0">1 1 16912,'0'0'4511,"0"12"-3166,0 5-1110,2 1 0,0-1 0,1 0 0,1 0 0,1 0 0,0-1-1,1 0 1,0 0 0,11 19 0,-16-34-227,4 9 54,0-1-1,1 1 1,0-1-1,1-1 0,7 9 1,-12-15-32,-1 0 0,1-1 0,0 1 0,0-1 0,0 1 0,-1-1 1,1 0-1,0 0 0,0 0 0,1 0 0,-1 0 0,0-1 0,0 1 0,0-1 0,1 1 0,-1-1 1,0 0-1,0 1 0,1-1 0,-1-1 0,0 1 0,1 0 0,-1 0 0,0-1 0,0 1 0,0-1 1,1 0-1,-1 0 0,0 0 0,0 0 0,3-2 0,1-2 81,0 0 0,-1 0 0,1 0 0,-1-1 0,0 0-1,-1 0 1,1 0 0,-1-1 0,-1 1 0,5-11 0,29-78 291,-29 71-390,-7 21-15,11-28 80,-5 22-111,-2 17-151,5 84 501,-9-69-231,1 1 0,1-1 1,7 26-1,-9-48-54,-1 0-1,0-1 1,0 1-1,0 0 1,0 0 0,1 0-1,-1-1 1,0 1-1,1 0 1,-1-1-1,1 1 1,-1 0 0,1-1-1,-1 1 1,1 0-1,-1-1 1,1 1-1,0-1 1,-1 1 0,1-1-1,1 1 1,10-8 411,4-27-35,11-55 145,9-25-453,-35 113-105,-1 0 1,0 0 0,1-1-1,-1 1 1,1 0-1,-1 0 1,1 0-1,-1 0 1,1 0 0,0 0-1,-1 0 1,1 0-1,0 0 1,0 0-1,0 1 1,0-1 0,-1 0-1,1 0 1,0 1-1,1-1 1,-1 1-1,1-1 1,-1 1 0,0 0-1,0 0 1,0 1-1,-1-1 1,1 1 0,0-1-1,0 1 1,0-1 0,-1 1-1,1-1 1,0 1-1,-1 0 1,1-1 0,0 1-1,-1 0 1,1 0-1,-1-1 1,1 1 0,-1 0-1,1 0 1,-1 1 0,20 61-139,-18-55 141,2 7-276,8 30-719,-11-43 721,-1 0 1,1-1 0,0 1-1,-1 0 1,1 0-1,0-1 1,0 1 0,0-1-1,1 1 1,-1-1-1,0 1 1,0-1 0,1 0-1,-1 1 1,1-1-1,-1 0 1,1 0 0,3 1-1,-4-2 52,0 0 0,0 0 0,0 0-1,0-1 1,0 1 0,0-1 0,0 1 0,0 0 0,-1-1-1,1 0 1,0 1 0,0-1 0,0 1 0,0-1-1,-1 0 1,1 0 0,0 1 0,-1-1 0,1 0-1,-1 0 1,1 0 0,-1 0 0,1 0 0,-1 0 0,1 0-1,-1 0 1,0 0 0,0 0 0,1 0 0,-1 0-1,0 0 1,0-1 0,2-3-1040,11-37-5312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3.959"/>
    </inkml:context>
    <inkml:brush xml:id="br0">
      <inkml:brushProperty name="width" value="0.025" units="cm"/>
      <inkml:brushProperty name="height" value="0.025" units="cm"/>
    </inkml:brush>
  </inkml:definitions>
  <inkml:trace contextRef="#ctx0" brushRef="#br0">44 118 5189,'-5'-28'3368,"5"20"-2398,-1-1 0,-1 1 0,0 0 0,0 0 0,0 0 0,-1 0 0,0 0 0,-1 0 0,-4-7 0,8 15-920,0 0-1,0 0 0,0 0 0,0 0 0,-1-1 1,1 1-1,0 0 0,0 0 0,0 0 1,0 0-1,0 0 0,0 0 0,0 0 0,-1 0 1,1 0-1,0 0 0,0 0 0,0 0 1,0-1-1,0 1 0,0 0 0,-1 0 0,1 0 1,0 0-1,0 0 0,0 0 0,0 0 1,0 0-1,-1 0 0,1 0 0,0 1 1,0-1-1,0 0 0,0 0 0,0 0 0,0 0 1,-1 0-1,1 0 0,0 0 0,0 0 1,0 0-1,0 0 0,0 0 0,0 0 0,0 1 1,0-1-1,-1 0 0,1 0 0,0 0 1,0 0-1,0 0 0,0 0 0,0 1 1,0-1-1,0 0 0,0 0 0,0 0 0,-3 15 949,1 14-473,2 26-24,2-1 0,2 1 0,3-1 0,3-1 0,1 1 1,3-2-1,22 54 0,-35-102-510,1-1-53,-1 1-1,0 0 1,1-1 0,0 1-1,0-1 1,0 0 0,0 1 0,0-1-1,1 0 1,-1 0 0,1-1 0,0 1-1,6 4 1,-9-7 32,1 0-1,-1 0 0,1 0 1,-1 0-1,0 0 1,1 0-1,-1 0 1,1 0-1,-1-1 1,1 1-1,-1 0 1,1 0-1,-1 0 1,0-1-1,1 1 1,-1 0-1,1 0 1,-1-1-1,0 1 1,1 0-1,-1-1 1,0 1-1,1 0 1,-1-1-1,0 1 1,0 0-1,1-1 1,-1 1-1,0-1 1,0 1-1,0-1 1,0 1-1,0-1 0,1 1 1,-1 0-1,0-1 1,0 1-1,0-1 1,0 1-1,0-2 1,2-23-601,-2 22 549,1-171-1349,-1 174 1441,0-1 0,0 1 0,0-1 0,1 1 0,-1-1-1,0 1 1,1-1 0,-1 1 0,0 0 0,1-1 0,-1 1 0,0 0 0,1-1 0,-1 1 0,1 0 0,-1-1 0,1 1 0,-1 0 0,1 0 0,-1-1 0,1 1 0,-1 0 0,1 0-1,-1 0 1,1 0 0,-1 0 0,1 0 0,-1 0 0,1 0 0,0 0 0,-1 0 0,1 0 0,-1 0 0,1 0 0,-1 0 0,1 1 0,-1-1 0,1 0 0,-1 0 0,1 0-1,-1 1 1,0-1 0,1 0 0,-1 1 0,1 0 0,33 15 703,-27-13-581,-3-1-77,0 0-1,0-1 0,0 1 0,0-1 1,1 0-1,-1-1 0,0 1 0,1-1 1,-1 0-1,1 0 0,-1 0 0,6-1 1,-8 0 1,-1 1 0,0-1 0,1 1 0,-1-1 0,0 1 0,0-1 0,0 0 0,1 0 0,-1 0 0,0 0 0,0 0 0,0 0 0,0 0 0,-1 0 0,1 0 0,0 0 0,0 0 0,-1 0 0,1-1 0,0 1 0,-1 0 0,1-1 1,-1 1-1,0 0 0,1-1 0,-1 1 0,0-1 0,0 1 0,0 0 0,0-1 0,0 1 0,0-1 0,-1 1 0,1 0 0,0-1 0,-1 1 0,1 0 0,-1-1 0,1 1 0,-1 0 0,-1-2 0,2 2-24,-1-1-1,1 1 1,-1 0-1,0 0 0,0-1 1,1 1-1,-1 0 1,0 0-1,0 0 1,0 0-1,0 0 0,-1 0 1,1 0-1,0 1 1,0-1-1,-1 0 1,1 1-1,0-1 0,0 1 1,-1-1-1,1 1 1,-1-1-1,1 1 1,0 0-1,-1 0 0,1 0 1,-1 0-1,1 0 1,-1 0-1,1 0 1,0 0-1,-1 1 0,1-1 1,-2 1-1,0 0-37,1-1 0,-1 1 1,1 0-1,0 0 0,0 0 0,-1 0 0,1 0 0,0 0 0,0 1 0,0-1 1,0 1-1,1 0 0,-1-1 0,0 1 0,1 0 0,-1 0 0,1 0 0,-1 0 0,0 3 1,0-1-5,1-1 0,0 1 1,0 0-1,0 0 1,0 0-1,1 0 1,0-1-1,-1 1 0,2 0 1,-1 0-1,0 0 1,1 0-1,-1 0 0,1 0 1,0-1-1,3 7 1,-2-7-12,0 0 1,0-1-1,0 1 1,0-1 0,1 1-1,-1-1 1,1 0-1,-1 0 1,1 0 0,0 0-1,0 0 1,0 0-1,0-1 1,0 0 0,5 2-1,11 1-79,0 0 1,1-2-1,-1 0 0,1-1 1,27-3-1,-16 2 61,-28 0 87,1 0 1,-1 0-1,0-1 0,0 1 1,0-1-1,0 1 0,0-1 1,0 0-1,0 0 0,0 0 0,-1-1 1,1 1-1,0-1 0,-1 0 1,1 1-1,-1-1 0,1 0 0,-1 0 1,4-4-1,-4 2 129,1-1 0,-1 1 0,0 0 0,0-1 0,0 1 1,0-1-1,-1 0 0,0 1 0,0-1 0,0 0 0,0-7 0,-1 0 104,0 0 0,0 1 0,-2 0 0,1-1 0,-1 1 0,-1 0 0,0-1 0,-1 2 0,0-1 0,-6-11 0,-22-18-281,-1-4 0,57 41-2648,-18 3 1756,14 0-2828,-7 0-2072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333"/>
    </inkml:context>
    <inkml:brush xml:id="br0">
      <inkml:brushProperty name="width" value="0.025" units="cm"/>
      <inkml:brushProperty name="height" value="0.025" units="cm"/>
    </inkml:brush>
  </inkml:definitions>
  <inkml:trace contextRef="#ctx0" brushRef="#br0">0 54 19731,'0'0'2018,"85"-30"-1890,-25 18-801,-1 4-1217,1 4-1825,0 4-5286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4.674"/>
    </inkml:context>
    <inkml:brush xml:id="br0">
      <inkml:brushProperty name="width" value="0.025" units="cm"/>
      <inkml:brushProperty name="height" value="0.025" units="cm"/>
    </inkml:brush>
  </inkml:definitions>
  <inkml:trace contextRef="#ctx0" brushRef="#br0">23 14 21620,'-3'9'395,"-2"4"-132,2-1 0,0 1 0,0-1 0,1 1 0,0 0-1,1 19 1,1-27-219,0 1 0,0-1 1,1 0-1,0 1 0,0-1 0,0 0 0,0 1 0,1-1 0,0 0 0,0 0 0,0 0 0,1-1 0,0 1 0,0-1 0,0 1 0,0-1 0,1 0 1,0 0-1,-1 0 0,9 5 0,-11-8-28,1 0 0,-1 0 0,1 0 0,0 0 0,0 0 0,-1-1 1,1 1-1,0-1 0,0 1 0,0-1 0,0 0 0,0 0 0,-1 0 0,1 0 1,0 0-1,0 0 0,0 0 0,0 0 0,0-1 0,0 1 0,-1-1 0,1 0 1,0 1-1,0-1 0,-1 0 0,1 0 0,0 0 0,-1 0 0,1 0 0,-1 0 1,1-1-1,-1 1 0,0-1 0,0 1 0,1-1 0,-1 1 0,0-1 0,0 1 0,-1-1 1,1 0-1,1-2 0,4-9 370,0 0 0,-1 0 1,-1-1-1,4-16 0,-7 28-320,22-123 2027,-23 125-2092,0 0-1,0 0 1,0-1 0,0 1 0,0 0-1,0 0 1,0 0 0,0 0 0,0 0-1,0 0 1,0-1 0,0 1 0,0 0-1,0 0 1,0 0 0,0 0 0,0 0-1,0-1 1,0 1 0,0 0 0,0 0-1,0 0 1,0 0 0,0 0 0,0 0-1,0-1 1,0 1 0,0 0 0,0 0-1,0 0 1,0 0 0,1 0 0,-1 0-1,0 0 1,0 0 0,0 0 0,0-1-1,0 1 1,0 0 0,0 0 0,1 0-1,-1 0 1,0 0 0,0 0 0,0 0-1,0 0 1,0 0 0,0 0 0,1 0-1,-1 0 1,0 0 0,0 0-1,0 0 1,0 0 0,0 0 0,0 0-1,1 0 1,-1 0 0,0 0 0,0 0-1,0 0 1,0 1 0,0-1 0,0 0-1,0 0 1,1 0 0,4 13 9,3 19 186,-4 0-6,-1-11-135,0 0 0,1 0 0,1-1 0,14 40 0,-19-59-68,1 0 1,-1 0-1,0 0 1,1 0-1,-1 0 1,1 0-1,-1 0 1,1 0-1,-1-1 0,1 1 1,-1 0-1,1 0 1,0 0-1,0-1 1,-1 1-1,1 0 1,0-1-1,0 1 1,0-1-1,0 1 1,0-1-1,0 1 1,0-1-1,0 0 1,0 0-1,0 1 1,0-1-1,0 0 1,0 0-1,0 0 1,0 0-1,0 0 1,0 0-1,0 0 1,0 0-1,0 0 1,0-1-1,0 1 0,0 0 1,0-1-1,0 1 1,0-1-1,-1 1 1,1-1-1,0 1 1,0-1-1,0 0 1,0 1-1,-1-1 1,1 0-1,0 0 1,-1 1-1,1-2 1,6-6-548,-1 1 1,0-2-1,-1 1 1,6-11 0,-11 18 450,43-92-9912,-24 39 2740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282"/>
    </inkml:context>
    <inkml:brush xml:id="br0">
      <inkml:brushProperty name="width" value="0.025" units="cm"/>
      <inkml:brushProperty name="height" value="0.025" units="cm"/>
    </inkml:brush>
  </inkml:definitions>
  <inkml:trace contextRef="#ctx0" brushRef="#br0">62 445 16912,'-6'12'1767,"3"-6"-1526,-6 13 819,0 1 0,2 0 0,0 0 0,1 1 0,1-1 0,-4 32 0,9-52-1058,0 1 0,0-1 1,0 0-1,0 0 1,0 1-1,0-1 1,0 0-1,0 1 0,0-1 1,0 0-1,0 1 1,0-1-1,0 0 0,0 0 1,0 1-1,0-1 1,0 0-1,1 0 1,-1 1-1,0-1 0,0 0 1,0 0-1,0 1 1,1-1-1,-1 0 1,0 0-1,0 1 0,0-1 1,1 0-1,-1 0 1,0 0-1,0 0 0,1 1 1,-1-1-1,0 0 1,0 0-1,1 0 1,-1 0-1,0 0 0,1 0 1,-1 0-1,13-7 29,11-19 146,-12 2-335,0-1 0,-1-1 1,-2 1-1,-1-2 0,-1 1 0,5-35 0,-13 101 60,1 51 280,1-85-142,-1-1 0,1 1 0,0 0 0,1-1 0,0 1 0,0-1 0,0 1 0,0-1 0,1 0 0,-1 0 0,2 0-1,4 7 1,-7-10-31,0-1 0,1 0-1,-1 0 1,0 0 0,1 0-1,-1 1 1,0-2 0,1 1-1,-1 0 1,1 0 0,0 0-1,-1-1 1,1 1 0,0-1-1,-1 1 1,1-1 0,0 0-1,-1 0 1,1 1 0,0-1-1,0-1 1,2 1 0,-1-1 37,0 0 1,0 0 0,0 0-1,-1-1 1,1 1-1,0-1 1,-1 1 0,1-1-1,-1 0 1,1 0 0,2-4-1,4-4 225,0-1 0,-1 0 0,-1-1 0,10-18 0,0-7-114,-2-1 0,-1-1 0,-2 0 0,-2-1 0,-1 0 0,-2-1 0,-2 0 0,-2 0 0,-3-68 0,-6 71-151,-1 21-96,7 16 84,-1 1-1,1 0 1,0 0 0,0-1 0,-1 1 0,1 0-1,0 0 1,0 0 0,-1-1 0,1 1 0,0 0-1,-1 0 1,1 0 0,0 0 0,-1 0-1,1-1 1,0 1 0,-1 0 0,1 0 0,0 0-1,-1 0 1,1 0 0,0 0 0,-1 0-1,1 0 1,0 0 0,-1 0 0,1 1 0,0-1-1,-1 0 1,1 0 0,0 0 0,-1 0-1,1 0 1,0 1 0,-1-1 0,1 0 0,-2 2-5,0 0 0,1 0 1,-1 0-1,1 1 1,-1-1-1,1 0 1,0 0-1,0 1 0,0-1 1,0 1-1,0-1 1,1 1-1,-2 4 1,-3 42 204,3-33-176,-5 44 144,2 0 1,3 0 0,7 83 0,-5-139-158,1 0 0,1 0 0,-1-1 0,0 1 0,1 0 0,0 0 0,-1-1 0,2 1 0,-1-1 0,0 0 0,4 4 0,-6-6-2,1 0 0,0 0 0,0 0-1,0-1 1,0 1 0,0 0 0,0-1 0,0 1 0,0 0-1,0-1 1,0 1 0,0-1 0,0 0 0,1 1-1,-1-1 1,0 0 0,0 0 0,0 0 0,0 1 0,1-1-1,-1 0 1,0-1 0,0 1 0,0 0 0,1 0-1,-1 0 1,0-1 0,0 1 0,0-1 0,0 1 0,0-1-1,0 1 1,0-1 0,0 0 0,0 1 0,0-1-1,0 0 1,0 0 0,0 0 0,0 1 0,-1-1 0,2-2-1,4-5 33,-1-1-1,1 1 1,-1-2 0,-1 1-1,0 0 1,0-1-1,-1 0 1,0 0-1,-1 0 1,2-14-1,1-18 16,-1-46-1,-4 87-47,1-47 51,-1 41-66,-1 30 32,1-18 1,0 8 8,0 0 0,1 0 0,1 0-1,-1 0 1,5 14 0,-5-25-26,-1 0 0,1 0-1,0 0 1,0 0 0,0 0 0,0 0 0,0 0 0,0-1-1,0 1 1,0 0 0,1 0 0,-1-1 0,1 1-1,-1-1 1,1 0 0,0 1 0,-1-1 0,1 0-1,0 0 1,0 0 0,0 0 0,0 0 0,0-1-1,0 1 1,0 0 0,0-1 0,0 0 0,0 1-1,0-1 1,0 0 0,0 0 0,1 0 0,-1 0 0,0-1-1,0 1 1,0-1 0,0 1 0,0-1 0,0 1-1,4-3 1,0 0 15,0-1 0,0 0 0,0 0 0,0 0 0,-1 0 0,0-1 0,0 0 0,0 0 0,0-1-1,-1 1 1,7-11 0,-1-1-6,0-1-1,15-35 1,-12 4-100,-11 41-40,-7 31-27,-2 16 208,1 1 0,-1 74-1,7-112-81,0-1 0,0 1 0,0 0 0,0-1 0,0 1 0,0 0 0,1-1 1,-1 1-1,0-1 0,1 1 0,-1 0 0,1-1 0,0 1 0,0-1 0,1 3 0,-1-4-97,-1 0-1,1 1 1,-1-1 0,1 0-1,-1 0 1,1 1 0,-1-1 0,1 0-1,-1 0 1,1 0 0,-1 0-1,1 0 1,0 0 0,-1 0 0,1 0-1,-1 0 1,1 0 0,0 0-1,-1 0 1,1 0 0,-1-1 0,1 1-1,-1 0 1,1 0 0,-1 0-1,1-1 1,-1 1 0,1-1 0,3-2-997,-1 0 0,1 0 0,-1 0 0,0 0 0,0 0 0,-1-1 1,1 0-1,-1 1 0,1-1 0,1-5 0,12-31-11869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638"/>
    </inkml:context>
    <inkml:brush xml:id="br0">
      <inkml:brushProperty name="width" value="0.025" units="cm"/>
      <inkml:brushProperty name="height" value="0.025" units="cm"/>
    </inkml:brush>
  </inkml:definitions>
  <inkml:trace contextRef="#ctx0" brushRef="#br0">23 0 6534,'0'0'13101,"-22"56"-12877,26-32-160,14-3-288,2 0-545,9-7-1249,-7-2-1153,2-5-1249,-2-4-2307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5.968"/>
    </inkml:context>
    <inkml:brush xml:id="br0">
      <inkml:brushProperty name="width" value="0.025" units="cm"/>
      <inkml:brushProperty name="height" value="0.025" units="cm"/>
    </inkml:brush>
  </inkml:definitions>
  <inkml:trace contextRef="#ctx0" brushRef="#br0">1 69 8648,'0'0'9481,"1"9"-7543,6 82 2797,-7-90-4698,0-1 0,0 1 0,0 0 1,0 0-1,0-1 0,0 1 0,0 0 0,1-1 0,-1 1 0,0 0 0,0-1 1,1 1-1,-1 0 0,0-1 0,1 1 0,-1-1 0,1 1 0,-1 0 0,1-1 0,-1 1 1,1-1-1,-1 0 0,1 1 0,-1-1 0,1 1 0,0-1 0,-1 0 0,1 1 0,0-1 1,-1 0-1,1 0 0,1 1 0,22-11 319,17-28-218,-6-5-155,-28 32-284,0 1 1,1 0-1,1 0 1,0 1-1,0 0 0,1 0 1,0 1-1,15-9 1,-25 16 275,1 1 1,-1 0 0,1-1 0,-1 1 0,1 0 0,-1 0 0,1 0 0,-1 0-1,1-1 1,-1 1 0,1 0 0,-1 0 0,1 0 0,-1 0 0,1 0 0,0 0 0,-1 0-1,1 1 1,-1-1 0,1 0 0,-1 0 0,1 0 0,-1 0 0,1 1 0,-1-1-1,1 0 1,-1 1 0,1-1 0,-1 0 0,1 1 0,-1-1 0,0 0 0,1 1-1,-1-1 1,0 1 0,1-1 0,-1 1 0,0-1 0,0 1 0,1-1 0,-1 1 0,0-1-1,0 1 1,0-1 0,0 1 0,1-1 0,-1 1 0,0 1 0,0 33 892,-1-24-549,-4 42 721,3-43-934,1 1 0,0-1 0,0 1 0,1-1 0,0 1 1,3 17-1,-2-28-109,-1 1 1,0-1-1,0 0 1,1 1-1,-1-1 1,0 0-1,1 1 1,-1-1-1,0 0 1,1 1-1,-1-1 1,0 0-1,1 0 1,-1 0-1,0 1 1,1-1-1,-1 0 1,1 0-1,-1 0 1,1 0-1,-1 0 1,0 0 0,1 0-1,-1 1 1,1-1-1,-1-1 1,1 1-1,-1 0 1,1 0-1,-1 0 1,0 0-1,1 0 1,-1 0-1,1 0 1,-1-1-1,0 1 1,1 0-1,-1 0 1,1 0-1,-1-1 1,0 1-1,1 0 1,-1-1-1,1 0 1,16-12-351,31-53-3981,-6-6-4293,-17 27-715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6.483"/>
    </inkml:context>
    <inkml:brush xml:id="br0">
      <inkml:brushProperty name="width" value="0.025" units="cm"/>
      <inkml:brushProperty name="height" value="0.025" units="cm"/>
    </inkml:brush>
  </inkml:definitions>
  <inkml:trace contextRef="#ctx0" brushRef="#br0">56 446 12684,'0'0'4271,"-4"9"-1378,-7 9-1616,5-10-960,1 0 1,0 0 0,0 1 0,1-1 0,1 1 0,-1 0 0,1 0 0,-3 14-1,8-23-340,-1 0 0,0 0 0,0 0-1,0-1 1,1 1 0,-1 0 0,0 0-1,0-1 1,0 1 0,0-1 0,0 1 0,0-1-1,0 1 1,0-1 0,0 0 0,1 0-1,8-12 70,0 0 0,-1 0 0,-1-1 0,10-22 0,-11 20-178,2 0-1,0 1 1,11-15 0,-16 33 909,-4 12-270,-4 17 494,-4 5 398,2-13-719,0 1 0,2 0 0,1 1 0,0 36 0,3-61-672,0 0 0,0 0 0,0 0 0,0 0 0,0 0 0,0 0 0,0 1 0,0-1 0,0 0 0,0 0 0,1 0 0,-1 0 0,0 0 0,1 0 0,-1 0 0,1 0 0,-1 0 0,1 0 0,0 0 0,-1 0 0,1 0-1,0-1 1,0 1 0,0 0 0,-1 0 0,1-1 0,0 1 0,0 0 0,0-1 0,0 1 0,0-1 0,0 1 0,0-1 0,0 0 0,0 1 0,0-1 0,1 0 0,-1 0 0,0 0 0,0 0 0,0 0 0,0 0 0,0 0 0,0 0-1,1 0 1,-1 0 0,0-1 0,0 1 0,0 0 0,0-1 0,0 1 0,0-1 0,0 1 0,0-1 0,0 0 0,1 0 0,6-4 26,-1 0 0,0 0-1,0 0 1,0-1 0,12-13 0,1-7 1,0-1 0,-2 0 0,-1-2 0,-1 0 0,-1-1 1,-2-1-1,12-41 0,-12 28-49,-3 0 1,-2 0-1,-1-1 1,0-82 0,-6 123 8,-1 1 1,-1-1-1,1 0 1,0 0 0,-1 1-1,0-1 1,0 0 0,-2-6-1,2 9 6,1 1 0,0 0 0,0-1 0,0 1 0,-1 0 0,1 0 0,0-1 0,0 1 0,-1 0 0,1 0 0,0-1-1,-1 1 1,1 0 0,0 0 0,-1 0 0,1 0 0,0-1 0,-1 1 0,1 0 0,0 0 0,-1 0 0,1 0 0,0 0 0,-1 0-1,1 0 1,-1 0 0,1 0 0,0 0 0,-1 0 0,1 0 0,-1 1 0,-16 14 46,1 7 6,1 1 0,2 0 0,0 0 0,1 2-1,1-1 1,2 1 0,0 1 0,2 0 0,1 0 0,-4 38 0,9-61-57,1 0 0,0 0 1,0 0-1,0 0 0,0 1 1,0-1-1,1 0 1,0 0-1,-1 0 0,1 0 1,0 0-1,0-1 0,1 1 1,-1 0-1,1 0 0,-1-1 1,1 1-1,0-1 0,0 1 1,0-1-1,4 4 0,-2-4-14,-1 0 0,1 0 1,0-1-1,0 1 0,0-1 0,0 0 0,0 0 0,0 0 0,0-1 0,0 1 1,0-1-1,1 0 0,-1 0 0,5-1 0,6-1-10,-1-1 1,1-1-1,-1 0 0,0-1 1,0 0-1,-1-1 0,0 0 1,15-10-1,-18 9 34,0-1-1,0 0 1,-1-1-1,0 0 1,0 0 0,-1-1-1,9-15 1,-13 19 12,0-1 1,0 1-1,-1-1 1,0 0-1,-1 0 1,0 0 0,0 0-1,0 0 1,-1 0-1,0-1 1,0 1-1,-1 0 1,0-14-1,-1 21-11,1-1 0,0 1 0,0 0 0,0-1 0,-1 1 0,1-1 0,0 1 0,0 0 0,-1-1 0,1 1 0,0 0 0,-1-1 1,1 1-1,0 0 0,-1-1 0,1 1 0,-1 0 0,1 0 0,0 0 0,-1-1 0,1 1 0,-1 0 0,1 0 0,-1 0 0,1 0 0,-1 0 0,1 0 0,-1 0 0,1 0 0,-1 0 0,1 0 0,0 0 0,-1 0 0,1 0 0,-1 0 0,1 0 0,-1 0 0,1 1 0,-1-1 0,1 0 0,0 0 0,-1 1 0,1-1 0,-1 0 0,1 0 0,0 1 0,-1-1 0,1 0 0,0 1 0,0-1 0,-1 1 0,1-1 0,-21 18 11,11-7 44,1 0 0,1 0 0,0 1 0,0 0 0,1 1 0,1 0 0,0 0 0,1 0 0,0 0 0,1 1 0,1 0 0,-3 15 0,6-27-62,0-1 0,0 0 0,0 1 0,0-1 0,0 0 0,0 1 0,0-1 0,0 1 0,0-1 0,1 0 0,-1 1 0,1-1 0,-1 0 0,1 1 0,-1-1 0,1 0 0,0 0 0,-1 0 0,1 0 0,0 1 0,0-1 0,0 0 0,0 0 0,0-1 0,0 1 0,0 0 0,0 0 0,1 0 0,-1-1 0,0 1 0,0-1 0,1 1 0,-1-1 0,0 1 0,1-1 0,-1 0 0,0 1 0,1-1 0,-1 0 0,1 0 0,-1 0 0,0 0 0,1 0 0,-1-1 0,3 1 0,3-2 0,0 1 0,0-1 0,0 0 0,-1 0 0,1-1 0,0 0 0,10-6 0,4-6-128,37-35-1,-44 36 59,1 0 0,1 1-1,1 1 1,20-12-1,-37 24 75,1-1 0,0 1-1,-1-1 1,1 1-1,0-1 1,0 1 0,-1 0-1,1-1 1,0 1-1,0 0 1,0 0 0,-1 0-1,1-1 1,0 1-1,0 0 1,0 0 0,0 0-1,-1 0 1,1 1 0,0-1-1,0 0 1,0 0-1,0 0 1,-1 1 0,1-1-1,0 0 1,0 1-1,0 0 1,8 20 221,-9-20-217,0 1 1,0-1 0,0 1-1,0-1 1,1 1 0,-1-1 0,0 0-1,1 1 1,-1-1 0,1 0 0,0 1-1,-1-1 1,1 0 0,0 0 0,0 0-1,0 1 1,0-1 0,0 0-1,0 0 1,0 0 0,0 0 0,0-1-1,0 1 1,0 0 0,1 0 0,-1-1-1,0 1 1,1-1 0,-1 1 0,1-1-1,0 1 1,2-1-254,0-1 0,0 1 0,-1-1 0,1 0 0,0 0 0,-1 0 0,1 0 0,-1-1 0,1 1 0,-1-1 0,0 0 0,0 0 0,0 0 0,0-1 0,0 1 0,0-1 0,-1 1 0,3-4 0,13-13-6631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7.023"/>
    </inkml:context>
    <inkml:brush xml:id="br0">
      <inkml:brushProperty name="width" value="0.025" units="cm"/>
      <inkml:brushProperty name="height" value="0.025" units="cm"/>
    </inkml:brush>
  </inkml:definitions>
  <inkml:trace contextRef="#ctx0" brushRef="#br0">0 181 12364,'4'5'8488,"11"38"-6150,6 65 771,-15-64-2447,3-1-1,2 0 0,18 48 1,-28-88-589,0 1 0,1-1 0,0 0 0,-1 0 0,1 0 0,0 0 0,1 0 1,-1-1-1,0 1 0,1-1 0,-1 1 0,1-1 0,0 0 0,0 0 0,0 0 0,4 2 0,-5-4-18,0 1 0,1-1 0,-1 0 0,1 1 0,-1-1 0,1 0 0,-1 0 0,0 0 0,1-1 0,-1 1 0,1-1 0,-1 1-1,0-1 1,1 0 0,-1 0 0,0 0 0,0 0 0,0 0 0,1 0 0,-1-1 0,0 1 0,-1-1 0,1 1 0,3-4 0,7-9 53,1 0 0,-2-1 1,0-1-1,-1 0 1,0 0-1,-2-1 1,11-28-1,1-9 62,15-67-1,-24 75-169,-2 0 0,-3-1 0,2-71 0,-10 117-22,-3 7-92,-3 9-679,-22 74-6651,11-28-3038,10-24-2597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59.718"/>
    </inkml:context>
    <inkml:brush xml:id="br0">
      <inkml:brushProperty name="width" value="0.025" units="cm"/>
      <inkml:brushProperty name="height" value="0.025" units="cm"/>
    </inkml:brush>
  </inkml:definitions>
  <inkml:trace contextRef="#ctx0" brushRef="#br0">61 0 14029,'0'0'9166,"-1"12"-7538,-5 34-477,0-11-382,2 0 1,1 0-1,3 62 0,5-77-1355,-2-23-2402,-5-31-655,1 23 3446,-2 1 0,1-1 0,-2 1 0,1 0 0,-1 0 0,-1 1 0,0-1 0,0 1 0,-10-13 0,18 26 1624,-2-2-1389,0-1 0,0 1 0,0-1 0,0 1 0,0-1 0,0 1 1,0-1-1,1 0 0,-1 0 0,1 0 0,-1 0 0,3 2 0,13 3-438,1-1 0,0 0 0,0-1 1,0-1-1,0 0 0,0-2 0,0 0 0,1-1 0,35-5 0,-21-9 929,-32 13-360,0 1-1,0-1 0,-1 1 1,1-1-1,0 0 1,0 1-1,-1-1 0,1 0 1,0 1-1,-1-1 0,1 0 1,-1 0-1,1 0 1,-1 1-1,1-1 0,-1 0 1,0 0-1,1 0 0,-1 0 1,0 0-1,0 0 1,0 0-1,0 0 0,0 0 1,0 0-1,0 0 0,0 0 1,0 1-1,0-1 1,0 0-1,-1 0 0,1 0 1,0 0-1,-1-1 1,0 1-102,0 0 0,0 1 1,0-1-1,0 0 0,0 1 1,0-1-1,0 1 0,0-1 1,0 1-1,0-1 0,0 1 1,-1 0-1,1 0 0,0-1 1,0 1-1,0 0 0,0 0 1,-1 0-1,1 0 1,0 1-1,0-1 0,0 0 1,0 0-1,0 1 0,-1-1 1,1 1-1,-1 0 0,-30 14 428,24-8-246,0 0-1,0 1 0,1 0 0,-10 12 0,15-17-138,0-1 0,0 1 0,0 0 0,1-1 0,-1 1 0,1 0 0,0 0 0,-1 0 0,2 0 0,-1 1 0,0-1 0,0 0 0,1 0 0,0 0 0,0 1 1,0-1-1,0 0 0,1 6 0,0-8-94,-1 0 0,1 0 1,0-1-1,0 1 0,0-1 1,0 1-1,0 0 0,0-1 1,0 0-1,0 1 0,0-1 0,0 0 1,0 1-1,0-1 0,0 0 1,0 0-1,0 0 0,1 0 1,-1 0-1,0 0 0,2-1 1,25-2 147,-16-3-197,0 1 0,-1-1 0,0-1 0,0 0 0,0-1 0,-1 0 0,0 0 0,-1-1 0,0-1 0,0 1 0,-1-1 0,0-1 0,-1 0 0,0 0 0,-1 0 0,6-13 0,-13 25-60,-6 16-779,1-1 0,1 1 0,0 1 0,2-1 0,0 1 0,-2 26-1,5-43 623,1 0 0,-1 0 0,1 0 0,-1 0 0,1 0 0,-1 0 0,1 0 0,-1 0 0,1 0 0,0-1 0,-1 1 0,1 0 0,0 0 0,0-1 0,0 1 0,0 0 0,-1-1 0,1 1 0,0-1 0,0 1-1,0-1 1,0 1 0,0-1 0,1 0 0,-1 1 0,0-1 0,0 0 0,0 0 0,0 0 0,0 0 0,0 0 0,0 0 0,0 0 0,0 0 0,0-1 0,1 1 0,0-1 0,5 1-1454,18 0-5268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204"/>
    </inkml:context>
    <inkml:brush xml:id="br0">
      <inkml:brushProperty name="width" value="0.025" units="cm"/>
      <inkml:brushProperty name="height" value="0.025" units="cm"/>
    </inkml:brush>
  </inkml:definitions>
  <inkml:trace contextRef="#ctx0" brushRef="#br0">130 774 15663,'0'0'4981,"5"-9"-892,0 1-3531,-2 0-1,1 0 1,-1-1 0,0 0 0,-1 1 0,0-1 0,0 0 0,0-13 0,-2 20-536,1-1 0,-1 0 0,0 1 1,0-1-1,-1 1 0,1-1 0,0 0 0,-1 1 1,0-1-1,1 1 0,-1-1 0,0 1 1,0 0-1,-1-1 0,1 1 0,0 0 1,-1 0-1,0 0 0,1 0 0,-1 0 1,0 0-1,0 0 0,0 1 0,0-1 1,0 1-1,0-1 0,0 1 0,-1 0 1,1 0-1,-1 0 0,1 0 0,0 0 1,-1 0-1,0 1 0,1-1 0,-1 1 0,1 0 1,-6 0-1,4 0-39,-1 0 0,1 1 0,0 0 0,0 0 0,-1 0-1,1 0 1,0 1 0,0-1 0,0 1 0,0 0 0,0 1 0,1-1 0,-1 0 0,1 1 0,-1 0 0,1 0 0,0 0-1,0 0 1,0 1 0,1-1 0,-1 1 0,1-1 0,0 1 0,0 0 0,0 0 0,0 0 0,1 0 0,0 0 0,0 0-1,0 1 1,0-1 0,0 0 0,1 1 0,0 5 0,0-9-7,0 0 0,0 0 0,0 0 0,0 0-1,1 0 1,-1 0 0,0 0 0,0 0 0,1 0 0,-1 0 0,1 0 0,-1 0 0,1 0-1,-1-1 1,1 1 0,0 0 0,-1 0 0,1 0 0,0-1 0,0 1 0,0 0 0,-1-1-1,1 1 1,0-1 0,0 1 0,0-1 0,2 1 0,1 1-76,0-1-1,0-1 1,0 1 0,0-1-1,0 1 1,1-1-1,6-1 1,1 0-220,0-1-1,1 0 1,-1-1-1,17-7 1,-11 2 240,0 0 0,0-1 0,0-2 0,-1 1-1,-1-2 1,0 0 0,-1-1 0,0-1 0,24-29 0,-45 30 4671,-23-26-3290,3 3-605,26 36-727,0-1 0,0 1 1,0 0-1,-1-1 0,1 1 1,0 0-1,0-1 0,0 1 0,0 0 1,0-1-1,0 1 0,0 0 1,0-1-1,0 1 0,0-1 1,0 1-1,0 0 0,0-1 1,0 1-1,0 0 0,0-1 1,0 1-1,0 0 0,0-1 0,0 1 1,1 0-1,-1-1 0,0 1 1,0 0-1,0-1 0,1 1 1,-1 0-1,0 0 0,0-1 1,1 1-1,-1 0 0,0 0 1,1-1-1,-1 1 0,1 0 1,22-6-1409,43 6-2213,-47 0 1662,18-2-585,-29 0 432,1 1 0,-1-1 0,0 0 0,14-7 0,-19 8 1559,1-1 0,-1 0 0,0 0 0,0 0 0,0 0-1,0-1 1,0 1 0,0-1 0,0 0 0,-1 0 0,4-5 0,-4 5 985,-1 0 0,1 0 0,-1 0 0,0 0 1,0 0-1,-1 0 0,1 0 0,-1-1 0,1-4 1,-1 6 192,0 0 1,0-1 0,0 1-1,0 0 1,0 0 0,0 0-1,-1 0 1,1 0 0,-1 0-1,0 0 1,0 0-1,1 0 1,-3-3 0,3 4-415,-1 1 1,1-1 0,-1 1-1,1-1 1,-1 1 0,0 0 0,1-1-1,-1 1 1,1 0 0,-1-1-1,0 1 1,1 0 0,-1 0-1,0-1 1,1 1 0,-1 0-1,0 0 1,1 0 0,-1 0-1,0 0 1,1 0 0,-1 0-1,0 0 1,0 0 0,1 0-1,-2 1 1,0 0-57,-1 0-1,1 0 1,0 1-1,0-1 1,0 1-1,0 0 0,0-1 1,0 1-1,0 0 1,1 0-1,-1 0 1,1 0-1,-1 1 1,1-1-1,0 0 1,0 1-1,0-1 1,0 1-1,0-1 0,0 4 1,-1 3-64,1-1 0,0 1 0,0 0 0,1 0 0,0 0 0,0 0 0,1 0 0,1-1 0,-1 1 0,1 0 0,1-1 0,0 1 0,5 10 0,4 5-3,2 0-1,1-1 0,17 21 1,-20-30-160,0 2 0,-1-1 0,-1 2 0,0-1 0,-1 1 0,-1 1 0,-1-1 0,7 25 0,-13-32 97,1 1 1,-2-1-1,0 0 1,0 0-1,0 1 1,-2-1 0,1 0-1,-6 19 1,6-26 108,0 0 1,1-1 0,-1 1 0,0 0-1,-1-1 1,1 1 0,0-1 0,-1 1 0,1-1-1,-1 0 1,0 0 0,0 1 0,0-1-1,0 0 1,0-1 0,0 1 0,-1 0-1,1-1 1,0 1 0,-1-1 0,0 0 0,1 0-1,-1 0 1,0 0 0,1 0 0,-1 0-1,0-1 1,0 1 0,0-1 0,1 0-1,-1 0 1,0 0 0,0 0 0,0-1-1,0 1 1,-4-2 0,5 1-37,-1 0 0,0-1 0,0 1 0,1-1 0,-1 0 0,1 0 0,-1 0 0,1 0 0,0 0 0,0 0 0,0-1 0,0 1 0,0-1 0,1 1 0,-1-1 0,1 0 0,-1 1 0,1-1 0,0 0 0,0 0 0,0 0 0,0-6 0,-2-8-220,0 0 1,0-31 0,3 45 146,1-39-69,1-1-1,2 1 1,2 0-1,20-72 1,68-160 466,-67 201-250,-4 15-104,-13 36-173,-1 0 0,-1-1 0,9-48 0,-17 71 131,0 0 0,0 0 1,0 0-1,1 0 0,-1 0 0,0 0 1,0 0-1,0 0 0,0-1 0,0 1 1,0 0-1,0 0 0,0 0 0,0 0 0,0 0 1,0 0-1,0 0 0,0-1 0,0 1 1,0 0-1,0 0 0,0 0 0,0 0 0,0 0 1,0 0-1,0 0 0,0-1 0,0 1 1,0 0-1,0 0 0,-1 0 0,1 0 0,0 0 1,0 0-1,0 0 0,0 0 0,0 0 1,0-1-1,0 1 0,0 0 0,0 0 1,0 0-1,-1 0 0,1 0 0,0 0 0,0 0 1,0 0-1,0 0 0,0 0 0,0 0 1,0 0-1,-1 0 0,1 0 0,0 0 0,0 0 1,0 0-1,0 0 0,0 0 0,0 0 1,0 0-1,-1 0 0,1 0 0,0 0 1,0 0-1,-8 7-155,-3 7 237,0 1-1,2 0 1,-1 1-1,2 0 0,0 0 1,-11 33-1,10-20 364,2 0 1,0 0-1,-3 45 0,8-66-348,2 1 1,0 0 0,0 0 0,0 0 0,1 0-1,0 0 1,1 0 0,0 0 0,6 14-1,-7-20-85,1 0 0,-1-1 0,1 1 0,0-1 0,0 1 0,1-1 0,-1 0 0,0 0 0,1 0 0,-1 0 0,1 0-1,0-1 1,0 1 0,-1-1 0,1 1 0,0-1 0,0 0 0,0 0 0,1-1 0,-1 1 0,0-1 0,0 1 0,0-1 0,0 0 0,0 0-1,1 0 1,-1-1 0,0 1 0,0-1 0,5-1 0,-2 0 9,0 0 0,1 0 0,-1-1 0,0 0-1,-1 0 1,1 0 0,0-1 0,-1 0 0,0 0 0,0-1 0,0 1-1,0-1 1,-1 0 0,0 0 0,4-6 0,5-8 7,-2 0 1,0 0-1,10-26 0,-13 27 7,-1-1-1,0-1 0,-2 0 1,0 1-1,1-24 0,-26 86-269,15-26 396,1 1-1,1 0 1,1 0 0,0 0 0,1 23-1,1-40-154,0 0 0,1 1-1,-1-1 1,0 0 0,0 0 0,0 1-1,1-1 1,-1 0 0,1 0-1,-1 0 1,1 0 0,-1 1 0,1-1-1,0 0 1,0 0 0,-1 0-1,1 0 1,0-1 0,0 1-1,0 0 1,0 0 0,0 0 0,0-1-1,0 1 1,0 0 0,0-1-1,1 1 1,-1-1 0,0 0 0,0 1-1,0-1 1,1 0 0,-1 0-1,0 1 1,0-1 0,1 0 0,-1 0-1,0 0 1,0-1 0,1 1-1,-1 0 1,0 0 0,0-1 0,0 1-1,1-1 1,1 0 0,3-1-2,1-1 0,-1 1 0,0-1 0,0-1 1,0 1-1,0-1 0,8-7 0,3-5 1,-1-2 0,-1 0 0,21-31 0,-30 40 0,-1 0 0,0 0 0,0-1 0,0 1 0,-2-1 0,1 0 0,-1 0 0,0-1 0,-1 1 0,1-14 0,-30 80-299,18-33 342,2 1-1,0 0 1,2 0 0,1 0 0,0 0-1,1 29 1,3-51-108,0-1 0,0 0 0,0 0 0,0 0 0,0 0-1,0 1 1,0-1 0,0 0 0,1 0 0,-1 0 0,0 0 0,1 0 0,-1 0 0,1 0 0,-1 0-1,1 0 1,0 0 0,-1 0 0,1 0 0,0 0 0,0 0 0,0 0 0,-1-1 0,1 1 0,0 0 0,0-1-1,0 1 1,0 0 0,0-1 0,0 1 0,1-1 0,-1 0 0,0 1 0,0-1 0,0 0 0,0 0-1,0 0 1,1 0 0,0 0 0,1 0-256,-1 0 0,1-1-1,0 1 1,-1-1 0,1 0-1,-1 1 1,1-1 0,-1 0-1,0-1 1,1 1 0,-1 0-1,0-1 1,0 1 0,0-1-1,0 0 1,3-3 0,14-26-7356,-4-8-4959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562"/>
    </inkml:context>
    <inkml:brush xml:id="br0">
      <inkml:brushProperty name="width" value="0.025" units="cm"/>
      <inkml:brushProperty name="height" value="0.025" units="cm"/>
    </inkml:brush>
  </inkml:definitions>
  <inkml:trace contextRef="#ctx0" brushRef="#br0">30 31 16688,'-17'-19'3171,"8"9"-385,5 9-255,4 8-2659,7 8-769,10 6-1602,1-1-2561,6 2-4389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28.892"/>
    </inkml:context>
    <inkml:brush xml:id="br0">
      <inkml:brushProperty name="width" value="0.025" units="cm"/>
      <inkml:brushProperty name="height" value="0.025" units="cm"/>
    </inkml:brush>
  </inkml:definitions>
  <inkml:trace contextRef="#ctx0" brushRef="#br0">37 347 17617,'0'0'4025,"-4"11"-1666,0-2-1862,-1 2 388,0 0-1,1 0 1,0 0 0,1 0-1,0 1 1,-1 14-1,4-25-859,0 0-1,0 0 1,0-1-1,0 1 1,0 0-1,0 0 1,0-1-1,0 1 1,0 0-1,0 0 1,1-1-1,-1 1 1,0 0-1,1-1 0,-1 1 1,0 0-1,1-1 1,-1 1-1,1 0 1,-1-1-1,1 1 1,-1-1-1,1 1 1,-1-1-1,1 1 1,0-1-1,-1 0 1,1 1-1,0-1 1,-1 1-1,1-1 1,1 0-1,1 1-3,-1-1 0,1 0 1,0 0-1,-1 0 0,1 0 0,0-1 1,0 1-1,-1-1 0,6-1 0,1-2-18,0 1-1,0-2 0,0 1 0,14-10 0,-7 0-63,-1 0 0,0-1 1,-1-1-1,0 0 0,-1-1 1,-1 0-1,-1-1 0,-1 0 0,0-1 1,-1 0-1,-1 0 0,-1-1 1,-1 0-1,0-1 0,-2 1 1,0-1-1,-1 0 0,-1-41 1,-2 59 72,0 1 0,0-1 1,0 0-1,0 0 1,-1 1-1,1-1 0,-1 0 1,0 1-1,0-1 1,0 1-1,0-1 1,0 1-1,0 0 0,-1-1 1,1 1-1,-1 0 1,0 0-1,0 0 0,-2-2 1,2 2-12,0 1 0,0 0 0,0 0 0,-1 1 0,1-1 0,0 0 0,-1 1 0,1-1 0,0 1 0,-1 0 0,1 0 0,-1 0 0,1 0 0,0 0 0,-1 0 1,1 1-1,0-1 0,-1 1 0,1 0 0,0-1 0,-1 1 0,-3 3 0,-11 6 66,1 1 0,0 1 1,1 1-1,0 0 0,1 1 0,0 1 1,1 0-1,1 1 0,-14 23 0,24-37-48,1 0-1,0 0 1,0 0-1,0 0 1,0 0-1,0 0 0,0 1 1,0-1-1,1 0 1,-1 0-1,1 1 0,0-1 1,-1 0-1,1 0 1,0 1-1,1 1 0,-1-2-14,1-1-1,-1 0 0,1 0 0,-1 0 1,1 0-1,0 1 0,0-1 0,-1 0 1,1 0-1,0 0 0,0-1 0,0 1 1,0 0-1,0 0 0,0 0 0,0-1 0,1 1 1,-1-1-1,0 1 0,2 0 0,7 1-76,1 0-1,-1 0 1,1-1-1,-1 0 0,18-2 1,-13 1-96,36-2-524,-27 1 524,-1 0 1,0 1-1,0 1 0,0 2 0,24 5 1,-42-7 200,0 0 0,-1 1-1,1 0 1,0 0 0,-1 0 0,1 0 0,-1 1 0,0 0 0,1 0 0,-1 0 0,-1 0 0,1 1 0,0-1 0,-1 1 0,0 0 0,0 0-1,0 0 1,0 1 0,-1-1 0,0 1 0,0-1 0,0 1 0,0 0 0,-1 0 0,1 0 0,-1 0 0,-1 0 0,1 7 0,2 49 184,-2-36-4693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0.393"/>
    </inkml:context>
    <inkml:brush xml:id="br0">
      <inkml:brushProperty name="width" value="0.025" units="cm"/>
      <inkml:brushProperty name="height" value="0.025" units="cm"/>
    </inkml:brush>
  </inkml:definitions>
  <inkml:trace contextRef="#ctx0" brushRef="#br0">194 23 15150,'0'-1'227,"0"0"-1,-1 0 0,1 0 0,0 0 1,-1 0-1,1 0 0,0 0 0,-1 0 1,1 0-1,-1 0 0,1 0 0,-1 0 0,0 0 1,1 1-1,-1-1 0,0 0 0,0 0 1,0 1-1,1-1 0,-1 0 0,0 1 1,0-1-1,0 1 0,0-1 0,0 1 1,0-1-1,0 1 0,0 0 0,0-1 1,-1 1-1,1 0 0,0 0 0,0 0 1,0 0-1,0 0 0,0 0 0,0 0 1,0 1-1,0-1 0,-2 1 0,-2-1-19,0 1-1,1 0 0,-1 0 0,1 1 1,0-1-1,-1 1 0,1 0 1,0 0-1,-5 3 0,-2 6-118,0 0 0,1 0 0,0 1 0,1 0 0,1 0 1,0 1-1,0 0 0,1 1 0,1-1 0,0 2 0,1-1 0,1 0 0,-4 19 0,8-32-86,0 0 0,1-1 0,-1 1 1,0 0-1,0 0 0,0 0 0,1 0 0,-1-1 0,0 1 0,1 0 0,-1-1 0,1 1 0,-1 0 0,1 0 1,-1-1-1,1 1 0,-1-1 0,1 1 0,0-1 0,-1 1 0,1-1 0,0 1 0,0-1 0,-1 1 0,1-1 1,0 0-1,0 1 0,-1-1 0,1 0 0,0 0 0,0 0 0,0 0 0,0 0 0,-1 1 0,1-1 0,0-1 0,0 1 1,0 0-1,0 0 0,-1 0 0,2-1 0,46-6-19,-38 5 53,15-2-26,0 1 0,-1 1 1,39 1-1,-56 1-15,-1 1-1,0-1 1,0 1 0,0 0 0,0 0-1,0 1 1,0 0 0,-1 0 0,1 0-1,0 1 1,-1 0 0,0 0 0,1 0-1,-1 1 1,-1 0 0,1 0 0,0 0-1,-1 0 1,7 10 0,-9-12 44,-1 1 0,1 0-1,-1 0 1,1 0 0,-1 0 0,0 0 0,0 0 0,0 0 0,-1 0-1,1 1 1,-1-1 0,0 0 0,0 0 0,0 1 0,0-1 0,-1 0-1,1 0 1,-1 0 0,-1 5 0,0-3 117,-1 0 1,1 0-1,-1 0 0,0-1 1,0 1-1,-1-1 1,1 0-1,-1 0 0,0 0 1,-8 5-1,0 0 157,-1-1 0,0-1 0,0 0 0,0-1 1,-1 0-1,0-1 0,-24 6 0,32-10-328,-1 0 1,1 0-1,-1 0 1,0 0-1,1-1 1,-1 0-1,0-1 0,1 0 1,-1 0-1,1 0 1,-12-4-1,15 3-31,0 0 0,0 1-1,0-1 1,0-1 0,0 1-1,1 0 1,-1-1 0,1 1-1,0-1 1,0 0 0,0 1-1,0-1 1,0 0 0,1 0-1,-1-1 1,1 1 0,0 0-1,0 0 1,0-1 0,0 1-1,0-1 1,1 1 0,-1-7-1,1 3-695,0 0-1,0 0 0,0 0 1,0 0-1,1 0 0,0 0 1,1 1-1,0-1 0,0 0 1,0 1-1,1-1 0,0 1 1,0 0-1,0 0 1,1 0-1,8-10 0,23-19-6549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1.452"/>
    </inkml:context>
    <inkml:brush xml:id="br0">
      <inkml:brushProperty name="width" value="0.025" units="cm"/>
      <inkml:brushProperty name="height" value="0.025" units="cm"/>
    </inkml:brush>
  </inkml:definitions>
  <inkml:trace contextRef="#ctx0" brushRef="#br0">8 445 14478,'0'0'14493,"8"2"-14380,-7-1-106,1 0 0,0 0 1,0 0-1,-1 0 0,1-1 1,0 1-1,0-1 0,0 0 1,0 1-1,0-1 0,0 0 1,0 0-1,0 0 0,0 0 1,0 0-1,0-1 0,0 1 1,0-1-1,0 1 0,-1-1 1,1 0-1,0 1 0,0-1 1,-1 0-1,1 0 0,0-1 1,-1 1-1,1 0 0,-1 0 1,1-1-1,-1 1 0,0-1 1,1 1-1,-1-1 0,0 1 1,0-1-1,0 0 0,0 0 1,0-3-1,3-2 3,-3 5 16,0 0-1,-1-1 1,1 1 0,0 0-1,1 0 1,-1 0 0,0 0-1,0 1 1,1-1 0,-1 0-1,1 0 1,0 1 0,0-1-1,-1 1 1,1 0 0,0-1-1,0 1 1,0 0 0,3-1-1,-4 2-26,-1 1 0,1 0 0,0-1 0,-1 1-1,1-1 1,-1 1 0,1 0 0,-1 0 0,1-1 0,-1 1-1,0 0 1,1 0 0,-1-1 0,0 1 0,1 0 0,-1 0 0,0 0-1,0 0 1,0-1 0,0 1 0,0 0 0,0 0 0,0 0-1,0 1 1,0 30 182,0-25-103,-2-8-22,0 0-1,0-1 1,1 1 0,-1 0 0,0-1 0,0 1 0,1-1-1,-1 1 1,1-1 0,-3-4 0,3 4-57,-1 0 0,1 0 0,0 0 0,0 0 0,0 0 0,0-1 0,1 1 0,-1 0 0,0-1 0,1 1 0,0 0 1,-1-1-1,1 1 0,0-1 0,1-3 0,-1-5 85,-3 7-72,0 0 1,0 1-1,0-1 0,0 1 1,-1 0-1,1 0 0,-1 0 0,0 0 1,0 1-1,0-1 0,-7-2 1,7 3 5,3 1-18,-1 0-1,1 0 1,-1 1 0,0-1 0,1 0 0,-1 1 0,0-1 0,1 1 0,-1-1 0,0 1 0,0 0 0,1 0 0,-4 0-1,5 0 2,-1 0 0,0 0 0,1 0 0,-1 1 0,0-1 0,1 0 0,-1 1 0,0-1 0,1 1 0,-1-1-1,1 0 1,-1 1 0,1-1 0,-1 1 0,1 0 0,-1-1 0,1 1 0,0-1 0,-1 1 0,1 0 0,0-1-1,-1 2 1,0 4 10,0 0-1,0 0 0,0 0 1,1 0-1,0 0 0,1 8 0,0 5 16,-1-7-20,1-1 0,0 1 0,1 0-1,1-1 1,0 0 0,6 19 0,-8-28-10,0 0 0,0 1 1,0-1-1,0 0 0,0 1 0,0-1 1,0 0-1,1 0 0,-1 0 0,1 0 1,-1 0-1,1 0 0,0-1 0,0 1 1,0 0-1,0-1 0,0 0 0,0 1 1,0-1-1,1 0 0,-1 0 1,0 0-1,1 0 0,-1-1 0,1 1 1,-1-1-1,0 1 0,1-1 0,-1 0 1,1 0-1,-1 0 0,1 0 0,-1 0 1,1-1-1,-1 1 0,1-1 0,2-1 1,0-1 8,0 0 0,0 0 0,0 0 1,0-1-1,-1 0 0,0 0 0,0 0 1,0 0-1,0-1 0,4-6 0,31-53 51,-36 59-57,10-21 18,-1 0 0,-1-1 0,-1 0 0,-2-1 0,-1 0 0,0 0 0,-3 0 0,0-1 0,-2 0 0,-1-41 0,-1 66-21,0 0 0,-1 1 0,1-1 0,-1 1 1,0-1-1,0 1 0,0-1 0,-1 1 0,1-1 0,-1 1 1,0 0-1,0 0 0,0 0 0,0 0 0,0 0 1,-1 0-1,1 1 0,-1-1 0,1 1 0,-5-3 1,5 4 0,0 0 0,0 1 0,1-1 0,-1 0 0,0 1 0,0-1 0,0 1 0,0 0 0,0 0 0,0 0 0,0 0 0,0 0 0,0 0 0,0 0 0,0 0 0,0 1 0,0-1 0,0 1 0,0 0 1,0-1-1,0 1 0,0 0 0,1 0 0,-1 0 0,0 1 0,1-1 0,-1 0 0,1 0 0,-1 1 0,1-1 0,0 1 0,-1 0 0,1-1 0,0 1 0,0 0 0,0-1 0,-1 4 0,-3 6 8,1 0 0,-1 0-1,2 1 1,-1-1 0,2 1-1,0 0 1,0 0-1,0 18 1,2-9 79,0 1 1,1 0-1,8 39 0,-8-56-84,0 0 0,1-1 0,0 1 0,0-1 0,0 1 0,0-1 0,1 0 0,-1 0 0,1 0 0,0 0-1,0 0 1,1-1 0,-1 0 0,1 1 0,0-1 0,0 0 0,0-1 0,0 1 0,0-1 0,7 3 0,-8-4 0,0 0 0,0 0 0,0 0 1,1-1-1,-1 1 0,0-1 0,1 0 0,-1 0 1,0 0-1,0 0 0,1-1 0,-1 1 1,0-1-1,0 0 0,0 0 0,1 0 1,-1 0-1,0 0 0,0-1 0,-1 0 0,1 1 1,0-1-1,-1 0 0,1 0 0,-1-1 1,1 1-1,-1 0 0,0-1 0,0 0 1,2-2-1,6-14 50,-9 15-47,0 1-1,1-1 0,-1 1 1,1-1-1,0 1 0,0-1 0,1 1 1,-1 0-1,1 0 0,-1 0 0,1 1 1,4-4-1,-5 7-17,1 1-1,-1-1 1,0 1 0,1-1 0,-1 1 0,0 0-1,0 0 1,0 0 0,0 0 0,-1 1 0,1-1-1,-1 0 1,1 1 0,-1-1 0,0 1 0,2 4-1,6 8 29,-4-8-15,0-1 1,0 1-1,1-1 0,-1 0 0,2 0 0,-1-1 1,1 0-1,11 7 0,-16-11 28,0 0-1,0 0 1,0-1 0,0 1 0,0 0 0,0-1-1,0 0 1,0 1 0,0-1 0,0 0 0,0 0-1,0 0 1,0-1 0,0 1 0,0 0 0,0-1-1,0 1 1,0-1 0,0 0 0,0 0-1,-1 1 1,1-1 0,0 0 0,0-1 0,-1 1-1,1 0 1,-1 0 0,1-1 0,-1 1 0,1-1-1,-1 1 1,0-1 0,0 0 0,0 1 0,0-1-1,0 0 1,0 0 0,0 0 0,-1 0-1,2-2 1,0-2-5,1 0 0,-1 0-1,0-1 1,-1 1 0,1-1-1,-1 1 1,0-1 0,-1 1-1,0-1 1,0 0 0,0 1 0,-1-1-1,0 1 1,0-1 0,-3-6-1,3 9-17,0 1-1,-1 0 1,1-1 0,-1 1-1,0 0 1,0 0-1,0 0 1,-1 0-1,1 0 1,-1 1 0,1-1-1,-1 1 1,0-1-1,0 1 1,0 0-1,0 0 1,-1 1 0,1-1-1,0 1 1,-1-1-1,1 1 1,-1 0 0,1 0-1,-1 1 1,0-1-1,1 1 1,-1 0-1,-4 0 1,39-21-3,16-1-1918,37-19-7588,-48 19-883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072"/>
    </inkml:context>
    <inkml:brush xml:id="br0">
      <inkml:brushProperty name="width" value="0.025" units="cm"/>
      <inkml:brushProperty name="height" value="0.025" units="cm"/>
    </inkml:brush>
  </inkml:definitions>
  <inkml:trace contextRef="#ctx0" brushRef="#br0">10 51 15727,'-7'-37'2574,"4"23"187,4 22 2778,68 291-1551,-66-287-3856,1 1 0,0-1-1,1-1 1,9 19 0,-13-28-117,0 0 0,0 0 1,0 0-1,1-1 0,-1 1 0,0 0 1,1-1-1,-1 1 0,1-1 0,-1 1 0,1-1 1,0 0-1,0 0 0,-1 0 0,1 0 1,0 0-1,0 0 0,0 0 0,0-1 1,0 1-1,0-1 0,0 1 0,0-1 0,1 0 1,-1 0-1,0 0 0,0 0 0,0 0 1,0 0-1,0-1 0,0 1 0,0-1 1,0 1-1,0-1 0,0 0 0,4-2 0,1-2 33,1 0-1,-1-1 0,0 0 0,-1 0 0,1-1 1,-1 0-1,-1 0 0,1-1 0,-1 1 1,5-12-1,40-87 385,-47 98-428,3-10-4,-5 13 0,0 1 0,1 0 0,-1 0 0,1 0 0,0 0 0,0 0 0,0 0 0,0 0 0,1 1 0,4-7 0,-6 10 0,0 1 0,-1-1 0,1 0 0,-1 0 0,1 0 0,-1 1 0,1-1 0,-1 0 0,1 1 0,-1-1 0,1 0 0,-1 1 0,1-1 0,-1 0 0,0 1 0,1-1 0,-1 1 0,0-1 0,1 1 0,-1-1 0,0 1 0,1-1 0,-1 1 0,0 0 0,0-1 0,0 1 0,0-1 0,0 1 0,1-1 0,-1 1 0,0 0 0,0 0 0,6 28 0,-5-25 0,5 30 0,-4-17 0,1 0 0,1-1 0,0 1 0,2-1 0,0 0 0,11 22 0,-17-36-117,1-1 1,0 0-1,-1 0 1,1 0-1,0 0 0,0 1 1,-1-1-1,1 0 1,0-1-1,0 1 0,0 0 1,1 0-1,-1 0 1,0 0-1,0-1 0,0 1 1,0-1-1,1 1 1,-1-1-1,0 1 0,1-1 1,-1 0-1,0 1 1,1-1-1,-1 0 0,0 0 1,1 0-1,-1 0 1,0 0-1,1-1 0,-1 1 1,0 0-1,1 0 1,-1-1-1,0 1 0,0-1 1,1 1-1,-1-1 1,0 0-1,0 0 0,0 1 1,0-1-1,0 0 1,0 0-1,0 0 0,0 0 1,0 0-1,0 0 1,0 0-1,-1 0 1,2-2-1,5-7-1840,0 0-1,0-1 1,-1 0 0,5-13-1,6-18-6759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447"/>
    </inkml:context>
    <inkml:brush xml:id="br0">
      <inkml:brushProperty name="width" value="0.025" units="cm"/>
      <inkml:brushProperty name="height" value="0.025" units="cm"/>
    </inkml:brush>
  </inkml:definitions>
  <inkml:trace contextRef="#ctx0" brushRef="#br0">64 18 8040,'-4'10'8755,"-8"23"-6661,0 0 0,3 1 1,0 0-1,3 0 1,-5 56-1,11-89-2079,0-1 0,0 1 0,0 0 0,-1-1 0,1 1 0,0-1 0,0 1 0,0 0 0,1-1 0,-1 1 0,0-1 0,0 1 0,0-1 0,0 1-1,0-1 1,1 1 0,-1-1 0,0 1 0,1-1 0,-1 1 0,0-1 0,1 1 0,-1-1 0,0 1 0,1-1 0,-1 0 0,1 1 0,-1-1 0,1 1 0,-1-1 0,1 0 0,-1 0 0,1 1 0,-1-1 0,1 0 0,0 0 0,22-9 661,16-29 443,-32 27-1056,-1-1 0,0 1 0,-1-1 0,0 0 0,-1-1 0,-1 1 0,0-1 0,0 1 0,-1-1 0,-1 0 0,0 0 0,-1 0 0,-1 0 0,-2-17 0,3 27-93,-1 0-1,0 1 1,1-1 0,-1 0 0,-1 1-1,1-1 1,0 1 0,0 0 0,-1-1-1,0 1 1,1 0 0,-1 0 0,0 0-1,0 0 1,0 0 0,0 1 0,0-1-1,-1 0 1,1 1 0,0 0 0,-1-1-1,1 1 1,-1 0 0,1 0 0,-1 1-1,0-1 1,1 0 0,-1 1 0,0 0-1,0 0 1,1-1 0,-1 2 0,0-1-1,0 0 1,-3 1 0,4 0-92,1 0 1,0-1 0,0 1-1,0 0 1,-1 0-1,1 0 1,0 0 0,0 0-1,0 0 1,1 1-1,-1-1 1,0 0-1,0 0 1,1 1 0,-1-1-1,0 0 1,1 1-1,0-1 1,-1 1 0,1-1-1,0 0 1,-1 1-1,1-1 1,0 1-1,0-1 1,0 1 0,0-1-1,1 1 1,-1-1-1,0 0 1,1 1 0,0 2-1,0-1-210,0 1 0,0-1 0,0 0 0,1 0 1,-1 0-1,1 0 0,-1 0 0,1 0 0,0-1 0,0 1 0,1 0 0,-1-1 0,4 3 0,1-1-794,0-1 0,1 0 0,0-1 0,0 0 1,0 0-1,0-1 0,0 0 0,0 0 0,0-1 0,14-1 0,-18 1 363,39 0-7143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7:32.803"/>
    </inkml:context>
    <inkml:brush xml:id="br0">
      <inkml:brushProperty name="width" value="0.025" units="cm"/>
      <inkml:brushProperty name="height" value="0.025" units="cm"/>
    </inkml:brush>
  </inkml:definitions>
  <inkml:trace contextRef="#ctx0" brushRef="#br0">126 403 5926,'2'-9'5135,"0"4"-4941,0 0 815,0-1 0,-1 0 0,0 0 0,0 0 0,0 0 0,0-8 0,-1 13-793,0 0 1,0 0 0,0 0-1,-1 0 1,1 0-1,0 0 1,0 0-1,-1 1 1,1-1 0,-1 0-1,1 0 1,0 0-1,-1 0 1,0 0-1,1 1 1,-1-1 0,0 0-1,1 0 1,-1 1-1,-1-2 1,0 2-40,1-1-1,-1 1 1,0-1 0,1 1-1,-1 0 1,0-1 0,0 1-1,1 0 1,-1 0 0,0 0 0,0 1-1,1-1 1,-1 0 0,0 1-1,1-1 1,-4 2 0,0 0 28,0 0 0,0 1 0,1 0 0,-1 0 0,1 1 0,-1-1 0,1 1 0,0 0 0,0 0 0,1 0 0,-1 1 0,1-1 0,0 1-1,0 0 1,0 0 0,1 0 0,-3 8 0,0 0 96,0 1 0,1-1-1,1 1 1,0 0-1,-1 27 1,3-39-290,1 0 0,0 0 1,0 0-1,-1 0 0,2 0 0,-1 0 0,0 0 1,0-1-1,1 1 0,-1 0 0,1 0 0,-1 0 1,1 0-1,0 0 0,0-1 0,0 1 0,0 0 1,0-1-1,0 1 0,0-1 0,0 1 0,1-1 1,-1 1-1,1-1 0,-1 0 0,1 0 0,-1 0 1,1 0-1,0 0 0,0 0 0,-1 0 0,1 0 1,0-1-1,0 1 0,0-1 0,0 1 0,0-1 1,0 0-1,0 0 0,0 0 0,-1 0 0,1 0 1,0 0-1,0 0 0,0-1 0,0 1 0,0-1 1,0 1-1,0-1 0,2-1 0,5-3 26,0 1 0,-1-2-1,0 1 1,0-1 0,0 0-1,-1 0 1,0-1 0,0 0 0,-1-1-1,0 1 1,8-14 0,2-5 93,-1 0 1,18-43 0,-23 44-131,-2 0 0,0-1 0,-2-1 0,-1 1 0,0-1 0,-3 0 0,0 0 0,-3-38 0,1 62 0,0-1 0,0 1 0,-1 0 0,0 0 0,1 0 0,-1-1 0,0 1 0,-1 0 0,1 0 0,-1 0 0,1 1 0,-1-1 0,0 0 0,0 1 0,0-1 0,0 1 0,0-1 0,-1 1 0,1 0 0,-1 0 0,1 0 0,-1 0 0,0 1 0,0-1 0,0 1 0,0-1 0,-3 0 0,2 1 0,0 1 0,0-1 0,0 1 0,0 0 0,0 0 0,0 0 0,1 0 0,-1 1 0,0-1 0,0 1 0,0 0 0,1 1 0,-1-1 0,0 0 0,1 1 0,-1 0 0,1 0 0,0 0 0,-1 0 0,1 1 0,0-1 0,-3 5 0,-3 2 0,0 2 0,1-1 0,1 1 0,-12 21 0,16-26 0,0 0 0,0 0 0,1 1 0,0-1 0,0 1 0,0-1 0,1 1 0,0 0 0,0 0 0,1-1 0,0 8 0,1-12 0,-1-1 0,1 0 0,0 0 0,-1 1 0,1-1 0,0 0 0,0 0 0,0 0 0,0 0 0,0 0 0,0 0 0,0 0 0,0 0 0,0 0 0,1-1 0,-1 1 0,0 0 0,0-1 0,1 1 0,-1-1 0,0 1 0,1-1 0,-1 0 0,1 0 0,-1 1 0,0-1 0,1 0 0,1-1 0,53 2 0,-39-2 0,25 0 0,-20 0 0,-1 1 0,1 0 0,-1 2 0,40 8 0,-55-9 0,0 1 0,0 1 0,-1-1 0,1 1 0,-1 0 0,1 0 0,-1 0 0,0 1 0,0 0 0,-1 0 0,1 0 0,-1 0 0,0 1 0,0 0 0,0 0 0,-1 0 0,1 0 0,-1 1 0,-1-1 0,1 1 0,2 9 0,0 1-139,-5-12-123,1 0 0,0-1 0,0 1 0,0 0 0,1 0 1,-1 0-1,1-1 0,0 1 0,0-1 0,0 1 0,0-1 0,0 0 0,1 0 1,0 0-1,-1 0 0,6 4 0,2-6-6037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39:13.674"/>
    </inkml:context>
    <inkml:brush xml:id="br0">
      <inkml:brushProperty name="width" value="0.025" units="cm"/>
      <inkml:brushProperty name="height" value="0.025" units="cm"/>
    </inkml:brush>
  </inkml:definitions>
  <inkml:trace contextRef="#ctx0" brushRef="#br0">1 2051 9897,'0'0'3118,"16"-10"-3187,556-304 2902,-305 172-2047,1196-603 1929,61 139-1202,-1393 564-1504,461-138 41,-546 170-2216,-31 8-28,-29 7-285,-10-2-3462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18.110"/>
    </inkml:context>
    <inkml:brush xml:id="br0">
      <inkml:brushProperty name="width" value="0.025" units="cm"/>
      <inkml:brushProperty name="height" value="0.025" units="cm"/>
    </inkml:brush>
  </inkml:definitions>
  <inkml:trace contextRef="#ctx0" brushRef="#br0">3542 291 9993,'-1069'-254'4570,"966"237"-4538,-1 5 0,-1 5 0,-127 6-1,151 7 251,0 3 0,1 4 0,0 4 1,-131 44-1,70-7 224,2 6 1,-182 108 0,220-106-252,3 5 0,4 3 0,-140 135 1,204-175-97,2 1 1,1 1-1,1 1 1,2 2-1,2 0 1,1 2-1,-27 64 1,39-76-91,1 0 0,1 0 0,1 1 0,1 0 0,2 0 0,1 0 0,0 0 0,2 1 0,1-1 0,1 0 0,2 0 0,0 0 0,11 35 0,0-20-55,1 0 1,2-2-1,2 0 0,1-1 1,2-1-1,45 55 1,-16-31 4,3-3 1,106 89 0,-88-91-20,3-4-1,1-4 1,3-2 0,1-4 0,2-4 0,144 45-1,-74-40 262,1-6-1,315 33 0,-319-59-75,1-7-1,0-6 1,0-6 0,-1-8-1,-1-5 1,181-52-1,-134 17 71,262-113-1,-358 124-223,-3-4-1,-2-4 1,-2-4 0,114-93-1,-163 112-14,-1-1 0,-1-3 1,-3-1-1,66-94 0,-86 108-18,-2 0-1,-2-1 1,0-1 0,-2 0 0,-2-1 0,0 0-1,-3-1 1,0 0 0,5-66 0,-12 61 59,-2-1-1,-1 1 1,-3 0-1,0 0 1,-3 1 0,-1 0-1,-2 0 1,-1 1 0,-2 0-1,-1 1 1,-2 1-1,-2 0 1,0 2 0,-3 0-1,0 1 1,-45-47 0,26 37 56,-2 1 1,-2 3 0,-1 1 0,-1 3 0,-2 1 0,-1 3 0,-2 2 0,0 2 0,-2 2-1,-77-21 1,45 23-355,0 4 0,-2 3 0,1 5 0,-122 1 0,56 13-3633,-254 41 1,175-5-3969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556"/>
    </inkml:context>
    <inkml:brush xml:id="br0">
      <inkml:brushProperty name="width" value="0.025" units="cm"/>
      <inkml:brushProperty name="height" value="0.025" units="cm"/>
    </inkml:brush>
  </inkml:definitions>
  <inkml:trace contextRef="#ctx0" brushRef="#br0">152 228 8264,'0'0'12812,"-12"2"-10436,3-1-2039,1 1 0,0 0 0,-1 0 0,1 1 0,0 0 0,0 1 0,0 0 0,-10 7 0,14-8-156,0 0 1,0 0-1,0 0 0,0 1 0,0 0 0,1 0 0,-1 0 0,1 0 1,0 0-1,0 1 0,1-1 0,-1 1 0,1 0 0,0 0 0,1 0 1,-1 0-1,1 0 0,-1 7 0,2-12-175,0 1 0,0-1 0,0 1 1,0-1-1,0 1 0,0-1 0,0 1 0,0-1 0,0 1 0,0-1 0,0 1 1,1-1-1,-1 1 0,0-1 0,1 1 0,-1-1 0,0 0 0,0 1 1,1-1-1,-1 1 0,1-1 0,-1 0 0,0 1 0,1-1 0,-1 0 0,1 1 1,-1-1-1,1 0 0,-1 0 0,1 0 0,0 1 0,24 1 74,22-13-132,-38 5-98,1 0 1,-1 0-1,-1-1 0,1 0 1,10-13-1,-15 17-194,0-1-1,-1 0 1,0 0 0,0 0 0,0-1 0,-1 1-1,1-1 1,-1 1 0,0-1 0,0 0-1,-1 0 1,0 0 0,2-9 0,-19 32-1359,-20 51 2456,34-64-610,0-1-1,0 1 1,1 0 0,0 0-1,0 0 1,0 0-1,0 0 1,1 0-1,0 0 1,0 0-1,0 0 1,1 0 0,1 7-1,-1-11-128,0 0-1,-1 0 1,1 0-1,0 0 1,0 0 0,0-1-1,0 1 1,0 0-1,0 0 1,0-1 0,0 1-1,1-1 1,-1 1-1,0-1 1,0 1 0,0-1-1,1 0 1,-1 0-1,0 0 1,0 1-1,1-1 1,-1 0 0,0-1-1,1 1 1,-1 0-1,0 0 1,2-1 0,36-9 390,-23 0-335,-1-1 0,0 0 0,0-1 0,-1-1 1,-1 0-1,0-1 0,-1 0 0,17-26 0,-12 14-2,-1-2 0,0 0-1,-3 0 1,14-39-1,-25 60-82,0 2-35,0-1 1,0 1-1,0-1 1,-1 1 0,0-1-1,0 0 1,0 1-1,-1-1 1,0 0 0,-1-9-1,1 15 59,-1 0 0,0 0 0,0 0 0,0 0 0,0 0 0,0 0-1,0 0 1,0 1 0,0-1 0,0 0 0,1 1 0,-1-1 0,0 0 0,0 1 0,0-1-1,0 1 1,1-1 0,-1 1 0,0 0 0,1-1 0,-1 1 0,-1 1 0,-6 8 184,-1 1 0,1 0 0,1 1 0,0 0 0,1 0 0,0 0 0,1 1 0,-4 13 0,-2 10 885,-10 63-1,18-69-876,1 45 0,2-74-211,0-1 0,-1 1 0,1 0 0,0-1 1,0 1-1,0-1 0,0 1 0,0-1 0,0 1 0,0-1 0,0 1 0,1-1 0,-1 1 0,0-1 0,0 1 0,0-1 1,1 1-1,-1-1 0,0 1 0,0-1 0,1 1 0,-1-1 0,0 1 0,1-1 0,-1 0 0,1 1 0,-1-1 0,0 0 0,1 1 1,-1-1-1,1 0 0,-1 0 0,1 1 0,-1-1 0,1 0 0,-1 0 0,1 0 0,-1 0 0,1 0 0,-1 1 0,1-1 1,0 0-1,-1 0 0,1 0 0,-1-1 0,1 1 0,-1 0 0,1 0 0,0 0 0,1-1-29,-1 1-1,0-1 1,1 0-1,-1 0 0,0 1 1,1-1-1,-1 0 1,0 0-1,0 0 1,0 0-1,0 0 1,0-1-1,0 1 0,0 0 1,0 0-1,-1-1 1,2-1-1,1-8-112,-1 1 0,0-1-1,-1 0 1,0 0-1,0 0 1,-2-15 0,1 22 120,0 0 0,0 0 0,-1 0 1,0-1-1,1 1 0,-1 0 0,-1 0 0,1 0 0,-1 0 1,1 0-1,-1 1 0,0-1 0,-1 0 0,1 1 1,-1-1-1,1 1 0,-1 0 0,0 0 0,-4-3 1,8 6 39,-1 1 1,0-1 0,0 0-1,1 1 1,-1-1-1,0 1 1,0-1 0,0 0-1,1 1 1,-1-1 0,0 1-1,0-1 1,0 0 0,0 1-1,0-1 1,0 1-1,0-1 1,0 0 0,0 1-1,0-1 1,0 1 0,0-1-1,-1 0 1,1 1 0,0-1-1,0 1 1,0-1-1,0 0 1,-1 1 0,1-1-1,0 0 1,0 1 0,-1-1-1,1 0 1,0 1 0,-1-1-1,1 0 1,0 0-1,-1 1 1,1-1 0,0 0-1,-1 0 1,1 0 0,-1 1-1,1-1 1,0 0 0,-1 0-1,1 0 1,-1 0-1,1 0 1,0 0 0,-1 0-1,1 0 1,-1 0 0,1 0-1,0 0 1,-1 0 0,1 0-1,-1 0 1,1-1-1,0 1 1,-1 0 0,1 0-1,-1 0 1,1 0 0,0-1-1,-1 1 1,0-1-1,15 34 353,-9-27-340,1 0 0,0-1 0,0 0 0,1 0 0,-1 0 0,1-1 0,0 0 0,0 0-1,0-1 1,1 0 0,13 4 0,-7-4 19,1 0-1,0-1 0,-1 0 1,1-1-1,21-2 1,-32 1 30,0-1 0,-1 0 1,1 0-1,0 0 1,0-1-1,-1 1 1,1-1-1,-1 0 1,0 1-1,1-2 1,-1 1-1,0 0 1,0-1-1,0 1 0,-1-1 1,4-4-1,-4 5-42,0 0-1,0-1 1,-1 1-1,1-1 0,0 1 1,-1-1-1,0 0 1,0 0-1,0 1 0,0-1 1,0 0-1,-1 0 1,1 0-1,-1 0 0,1 0 1,-1 0-1,0 0 1,-1 0-1,1 0 0,0 0 1,-2-5-1,1 7-26,0 0-1,0 0 1,0 0 0,0 1-1,0-1 1,0 0-1,0 0 1,0 1 0,0-1-1,0 1 1,0-1-1,-1 1 1,1-1 0,0 1-1,0 0 1,-1-1 0,1 1-1,0 0 1,0 0-1,-1 0 1,1 0 0,0 0-1,-1 0 1,1 1-1,0-1 1,0 0 0,-1 1-1,0 0 1,-39 12-5,31-7 136,-1 1 1,1 0-1,0 0 0,1 1 0,-16 17 1,22-22-90,-1 1 1,1 0 0,0 0 0,0 0 0,1 0 0,-1 0 0,1 1-1,0-1 1,0 1 0,1-1 0,-1 1 0,1 0 0,0 0 0,0 0-1,1-1 1,-1 1 0,1 8 0,1-12-193,0 1 0,0 0 1,0-1-1,0 1 0,1-1 0,-1 1 0,0-1 1,1 1-1,-1-1 0,1 0 0,-1 0 0,1 0 1,0 0-1,-1 0 0,1 0 0,0 0 0,0 0 1,0-1-1,-1 1 0,1-1 0,0 1 0,0-1 1,0 0-1,0 0 0,0 0 0,0 0 0,0 0 1,4-1-1,1 1-1030,1 0 0,-1-1 0,1 0 0,-1 0 0,1-1 0,11-3 0,7-11-8093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35.170"/>
    </inkml:context>
    <inkml:brush xml:id="br0">
      <inkml:brushProperty name="width" value="0.025" units="cm"/>
      <inkml:brushProperty name="height" value="0.025" units="cm"/>
    </inkml:brush>
  </inkml:definitions>
  <inkml:trace contextRef="#ctx0" brushRef="#br0">2881 306 9769,'-60'-37'1236,"-2"3"1,-2 2-1,-126-43 0,92 46-430,-1 4 1,-113-13-1,-32 15-137,-348 10 0,494 16-619,0 3 0,1 5 0,-167 41 1,210-37-23,1 2 0,1 2 0,0 3 0,2 1 0,0 3 0,2 3 0,1 1 0,-44 38 1,72-51-15,0 1 0,2 1 0,0 1 0,1 0 1,1 1-1,1 1 0,1 0 0,1 1 0,0 0 1,2 1-1,1 0 0,-9 41 0,13-44 5,1 0 0,1 0 0,2 0-1,0 1 1,1-1 0,0 0 0,2 1 0,1-1 0,1 0-1,0-1 1,2 1 0,0-1 0,1 0 0,1 0 0,18 31-1,-12-32-14,0 0-1,0-2 1,2 0-1,0 0 1,1-1-1,1-2 1,0 1-1,1-2 1,0-1-1,1 0 1,1-1-1,-1-1 1,2-1-1,44 12 1,-2-5 49,1-3 1,1-3 0,132 4-1,5-14 212,340-44 0,193-92-37,-189-22-114,-436 116 40,-2-6 1,181-107-1,-287 153-158,20-12 219,-1 0-1,0-2 1,-1-1 0,25-25 0,-42 37-104,0 0-1,0 0 1,0-1-1,0 1 1,-1-1-1,0 0 1,0 0 0,-1 0-1,0 0 1,2-8-1,-3 9-28,-1 1-1,1 0 1,-1-1-1,0 1 1,-1 0-1,1-1 1,-1 1-1,0 0 1,0 0-1,0 0 0,0-1 1,-1 1-1,0 0 1,0 1-1,0-1 1,0 0-1,-4-4 1,-3-3-11,-1 0 0,-1 0 0,0 1 0,-1 1 0,1 0 0,-2 0 0,1 1 0,-1 1-1,-19-9 1,-20-5 15,-64-19 0,12 12-66,-1 5 0,-2 4 0,-128-6 1,-329 11-21,513 14 15,-551 28-418,205 19-3449,248-28 323,15-5-2129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6.899"/>
    </inkml:context>
    <inkml:brush xml:id="br0">
      <inkml:brushProperty name="width" value="0.025" units="cm"/>
      <inkml:brushProperty name="height" value="0.025" units="cm"/>
    </inkml:brush>
  </inkml:definitions>
  <inkml:trace contextRef="#ctx0" brushRef="#br0">264 1 13805,'0'0'9171,"-6"14"-8535,-32 74-19,-162 432 3517,195-508-4049,1 1 1,1 0-1,1 0 0,-1 0 1,2 0-1,0 1 1,0-1-1,3 24 1,-1-35-85,0 0 1,0 0-1,1 0 1,-1 0 0,0 0-1,1 0 1,-1 0 0,1 0-1,-1 0 1,1-1-1,0 1 1,0-1 0,0 1-1,0-1 1,0 0-1,0 0 1,0 0 0,0 0-1,0 0 1,0 0 0,1-1-1,-1 1 1,0-1-1,1 1 1,-1-1 0,0 0-1,1 0 1,2 0 0,6 0-12,0 0 0,-1-1 1,1 0-1,0-1 0,10-3 1,4-3-464,-1-2-1,-1-1 1,0 0-1,0-2 1,-1 0 0,23-19-1,116-105-10161,-123 101 4720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243"/>
    </inkml:context>
    <inkml:brush xml:id="br0">
      <inkml:brushProperty name="width" value="0.025" units="cm"/>
      <inkml:brushProperty name="height" value="0.025" units="cm"/>
    </inkml:brush>
  </inkml:definitions>
  <inkml:trace contextRef="#ctx0" brushRef="#br0">226 10 8200,'0'0'8280,"-12"-2"-5387,2 0-2201,6 0-468,0 1 1,-1 0 0,1 0-1,0 1 1,-1-1 0,1 1-1,-1 0 1,1 0 0,-1 1 0,1-1-1,-1 1 1,1 0 0,0 0-1,0 0 1,-8 4 0,2 2 28,0 0-1,1 1 1,0 0 0,0 0 0,1 1 0,0 0 0,0 0 0,1 1 0,1 0-1,-1 0 1,2 1 0,-1 0 0,2 0 0,-1 0 0,1 0 0,1 1 0,0 0-1,-2 22 1,5-33-252,0 0 0,0 0-1,0 0 1,0-1 0,0 1-1,0 0 1,0 0 0,0-1 0,0 1-1,1 0 1,-1 0 0,0-1-1,0 1 1,1 0 0,-1-1-1,0 1 1,1 0 0,-1-1 0,1 1-1,-1-1 1,1 1 0,-1 0-1,1-1 1,0 1 0,-1-1-1,1 0 1,0 1 0,-1-1 0,1 1-1,0-1 1,-1 0 0,2 1-1,1-1 13,-1 0 0,0 0 0,1 0 0,-1 0 0,1-1-1,-1 1 1,1 0 0,-1-1 0,0 0 0,4-1 0,3-2 53,1 0 1,-2-1-1,1 0 0,10-9 1,5-6 93,35-40-1,-53 54-136,0-1 0,0 0 0,-1-1 0,0 1 0,-1-1 0,0 0-1,0 0 1,0-1 0,-1 1 0,3-15 0,-9 15-8,-6 15-25,-8 15-16,8-7 106,0 2 0,1-1 0,0 1 0,2 0 0,0 1 0,1-1 0,0 1 0,-1 20 0,5-37-81,1 0 0,0 0-1,0 0 1,0 0 0,0 0 0,0 0-1,0 0 1,0 0 0,0 0 0,1-1-1,-1 1 1,0 0 0,0 0 0,1 0-1,-1 0 1,1 0 0,-1 0 0,1-1-1,-1 1 1,1 0 0,-1 0 0,1-1-1,-1 1 1,1 0 0,0-1 0,0 1-1,-1-1 1,1 1 0,0-1-1,1 1 1,0 0-3,1-1 1,-1 0-1,0 1 0,1-1 0,-1-1 0,0 1 1,0 0-1,1 0 0,-1-1 0,0 1 1,0-1-1,3-1 0,7-3-233,-1 0 0,0-1 0,18-11 1,-13 5-1027,0-1 1,-1-1 0,0 0-1,16-21 1,-25 27-97,0 1 0,-1-1 1,0 0-1,-1-1 0,0 1 0,6-18 1,-6 5-4071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7.570"/>
    </inkml:context>
    <inkml:brush xml:id="br0">
      <inkml:brushProperty name="width" value="0.025" units="cm"/>
      <inkml:brushProperty name="height" value="0.025" units="cm"/>
    </inkml:brush>
  </inkml:definitions>
  <inkml:trace contextRef="#ctx0" brushRef="#br0">1 0 5061,'0'0'993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039"/>
    </inkml:context>
    <inkml:brush xml:id="br0">
      <inkml:brushProperty name="width" value="0.025" units="cm"/>
      <inkml:brushProperty name="height" value="0.025" units="cm"/>
    </inkml:brush>
  </inkml:definitions>
  <inkml:trace contextRef="#ctx0" brushRef="#br0">118 173 6438,'0'0'15572,"-2"3"-14947,-2 7-310,0 0 1,0 1 0,1-1 0,1 1-1,-1 0 1,2 0 0,-1 12 0,-1 86 1979,3-89-2087,8 124 451,-3-101-166,-2 1 0,-3-1 0,-6 70 0,-11-46 636,16-64-1071,-1 0-1,1 1 1,0-1-1,-1 0 0,0 0 1,1 0-1,-1 0 0,0 0 1,-1-1-1,1 1 1,0 0-1,-1-1 0,1 0 1,-1 0-1,0 0 1,0 0-1,-4 2 0,6-3-51,0-1-1,0 0 0,0 0 0,0 0 0,0 0 1,-1 0-1,1 0 0,0 0 0,0 0 0,0 0 1,0 0-1,0-1 0,0 1 0,0 0 0,0-1 1,0 1-1,0-1 0,0 1 0,0-1 0,0 1 1,0-1-1,1 0 0,-1 1 0,0-1 0,0 0 1,0 0-1,1 0 0,-1 0 0,1 0 0,-1 0 1,1 1-1,-1-1 0,1 0 0,-1 0 0,1-1 1,0 1-1,-1 0 0,1-1 0,-8-44 102,8 29-144,0 1 0,1 0-1,0-1 1,1 1 0,1 0 0,1 0-1,0 0 1,2 1 0,-1-1 0,2 1-1,0 0 1,15-23 0,9-6-269,2 0 0,59-58 1,-59 67 166,-1 0 1,-1-2 0,39-65 0,-66 95 185,-1 0-1,1 0 1,-2-1-1,1 1 1,-1-1-1,0 0 0,-1 0 1,2-12-1,-3 18-10,0 1-1,0-1 0,0 0 0,-1 1 0,1-1 0,0 0 0,-1 1 0,1-1 0,-1 1 0,1-1 1,-1 1-1,0-1 0,0 1 0,0-1 0,0 1 0,0-1 0,0 1 0,-2-2 0,1 2-7,1 0 0,-1 0 0,0 0 0,-1 0 0,1 1 1,0-1-1,0 1 0,0-1 0,0 1 0,0 0 0,-1 0 0,1 0 0,0 0 0,0 0 0,0 0 0,0 1 0,-1-1 0,-1 1 0,-4 2-13,1 0 0,1 0 1,-1 0-1,0 1 0,1 0 1,0 0-1,0 0 0,0 1 1,0 0-1,1 0 0,-1 1 0,1-1 1,1 1-1,-8 12 0,5-8-18,1 0 0,1 1 0,-1-1 0,2 1 0,0 0 1,0 0-1,1 1 0,-4 22 0,7-32-1,0 1 0,0 0 0,0 0 0,0 0 1,0-1-1,1 1 0,-1 0 0,1 0 0,0 0 1,0-1-1,0 1 0,0-1 0,0 1 1,0-1-1,1 1 0,0-1 0,-1 1 0,1-1 1,0 0-1,0 0 0,0 0 0,0 0 0,0-1 1,0 1-1,1 0 0,-1-1 0,1 1 1,-1-1-1,1 0 0,-1 0 0,1 0 0,0 0 1,0-1-1,-1 1 0,5 0 0,11 1-4,-1 0 0,1-2 0,-1 0 0,28-3-1,-37 2 5,29-5 8,0-1-1,0-2 1,-1-1-1,0-3 1,47-22-1,-82 35-1,0 0 0,-1 0 0,1 0 0,0 0 0,0 0 0,-1-1 0,1 1 0,0 0-1,-1 0 1,1-1 0,0 1 0,0-1 0,-1 1 0,1 0 0,-1-1 0,1 1 0,0-1-1,-1 0 1,1 1 0,-1-1 0,1 1 0,-1-1 0,0 0 0,1 1 0,-1-1 0,0 0 0,1 0-1,-1 1 1,0-1 0,0 0 0,0 0 0,1 1 0,-1-1 0,0 0 0,0 0 0,0 1-1,0-1 1,0 0 0,-1 0 0,1 0 0,0 1 0,0-1 0,0 0 0,-1 0 0,1 1 0,0-1-1,-1 0 1,1 1 0,-1-2 0,-39-27 148,13 10-101,18 11-49,1 0 0,-1-1 0,2 0 0,-1-1 0,2 0 0,-1 0 0,1 0 0,1-1 0,-1 1 0,2-1 0,0-1 0,0 1 0,1-1 0,-3-18 0,6 29-10,1-1 0,-1 0 0,0 1 0,0-1 0,1 1 0,-1-1 0,1 0 0,0 1 0,-1-1 0,1 1 0,0 0 0,0-1 0,0 1 0,0 0 0,0-1 0,0 1 0,0 0 0,0 0 0,1 0 0,-1 0 0,0 0 0,1 0 0,-1 0 0,1 0 0,-1 1 0,1-1 0,-1 0 0,1 1 0,-1 0 0,1-1 0,0 1 0,-1 0 0,1 0 0,0-1 0,2 2 0,10-2-360,-1 1 0,1 0 1,16 3-1,-26-3 191,22 4-3443,-1 2 0,32 10 0,-39-10-16,16 4-9340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48.787"/>
    </inkml:context>
    <inkml:brush xml:id="br0">
      <inkml:brushProperty name="width" value="0.025" units="cm"/>
      <inkml:brushProperty name="height" value="0.025" units="cm"/>
    </inkml:brush>
  </inkml:definitions>
  <inkml:trace contextRef="#ctx0" brushRef="#br0">5 218 10794,'0'0'3774,"-2"10"-923,2-7-2662,-1 0 1,0 0-1,1-1 0,-1 1 0,1 0 0,0 0 1,0 0-1,0 0 0,1 0 0,-1 0 0,0 0 1,1-1-1,0 1 0,0 0 0,1 3 0,1-3-51,-1-1-1,0 0 0,0 0 0,1 0 0,-1 0 0,1 0 1,0-1-1,0 1 0,-1-1 0,1 0 0,0 0 1,0 0-1,0 0 0,0 0 0,1-1 0,-1 1 0,0-1 1,0 0-1,5 0 0,38 2 1079,1-3 1,-1-1-1,86-16 1,138-47 109,-92 19-1203,275-43-461,-319 71-641,196-2 1,-337 21 1292,1 0 1,-1 1-1,1 0 1,0 0-1,0 0 1,0 1 0,-7 3-1,-13 6-44,-77 22-114,-2-5-1,-2-4 0,-117 11 0,-328 0 297,523-35-449,-41 0 49,0 3 1,-110 21 0,283-34-459,321-76-203,523-82-1852,-860 161 1265,-87 6 1196,0 0 0,0 0 0,0 0 0,0 0 0,0 0 0,0 1 0,0-1-1,-1 0 1,1 0 0,0 0 0,0 0 0,0 0 0,0 0 0,0 0-1,0 0 1,0 0 0,0 0 0,0 1 0,0-1 0,0 0 0,0 0 0,0 0-1,0 0 1,0 0 0,0 0 0,0 0 0,0 0 0,0 0 0,1 0 0,-1 1-1,0-1 1,0 0 0,0 0 0,0 0 0,0 0 0,0 0 0,0 0-1,0 0 1,0 0 0,0 0 0,0 0 0,0 0 0,0 0 0,0 0 0,1 0-1,-1 0 1,0 0 0,0 1 0,0-1 0,0 0 0,0 0 0,0 0 0,0 0-1,0 0 1,0 0 0,1 0 0,-1 0 0,0 0 0,0 0 0,0 0-1,0-1 1,0 1 0,0 0 0,0 0 0,0 0 0,0 0 0,-10 8 175,-19 6 374,-625 217 4688,346-154-5029,258-69-198,-1-1-1,0-4 1,0-1-1,-60-6 1,95 3-118,0-2 0,0 0 1,-18-6-1,29 8 24,1-1-1,0 1 1,0-1 0,0 0 0,0 0 0,0 0-1,1 0 1,-1-1 0,1 0 0,-1 0-1,1 0 1,0 0 0,0 0 0,0 0-1,1-1 1,-3-4 0,4 7-140,0-1-1,1 1 1,0 0-1,-1-1 1,1 1-1,0-1 1,0 1 0,0-1-1,0 1 1,0-1-1,0 1 1,0-1 0,1 1-1,-1-1 1,0 1-1,1 0 1,-1-1 0,1 1-1,0-1 1,-1 1-1,1 0 1,0 0 0,0-1-1,0 1 1,0 0-1,0 0 1,0 0-1,2-1 1,37-25-8207,-38 25 7702,44-20-12297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497"/>
    </inkml:context>
    <inkml:brush xml:id="br0">
      <inkml:brushProperty name="width" value="0.025" units="cm"/>
      <inkml:brushProperty name="height" value="0.025" units="cm"/>
    </inkml:brush>
  </inkml:definitions>
  <inkml:trace contextRef="#ctx0" brushRef="#br0">102 63 13261,'1'-9'3080,"1"-7"-3030,0-21 10651,-2 37-10556,-6 25 751,-19 95-560,-45 273 812,68-380-1135,1-8-43,0 0-1,0 0 1,0 1 0,1-1 0,0 0 0,0 1 0,0-1 0,1 0 0,2 9 0,-3-14-62,0 0 0,0 1-1,1-1 1,-1 0 0,0 0 0,0 0-1,1 1 1,-1-1 0,0 0 0,0 0-1,1 0 1,-1 0 0,0 0-1,1 1 1,-1-1 0,0 0 0,1 0-1,-1 0 1,0 0 0,1 0 0,-1 0-1,0 0 1,1 0 0,-1 0 0,0 0-1,1 0 1,-1-1 0,0 1 0,1 0-1,-1 0 1,0 0 0,0 0 0,1 0-1,-1-1 1,0 1 0,0 0 0,1 0-1,-1 0 1,0-1 0,0 1 0,1 0-1,-1 0 1,0-1 0,0 1 0,0 0-1,0-1 1,1 1 0,-1 0-1,0 0 1,0-1 0,0 1 0,0 0-1,0-1 1,0 1 0,0 0 0,0-1-1,8-19-4540,-4-10-2761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5.839"/>
    </inkml:context>
    <inkml:brush xml:id="br0">
      <inkml:brushProperty name="width" value="0.025" units="cm"/>
      <inkml:brushProperty name="height" value="0.025" units="cm"/>
    </inkml:brush>
  </inkml:definitions>
  <inkml:trace contextRef="#ctx0" brushRef="#br0">1 59 14638,'0'0'11595,"54"-4"-10026,-4-6-287,6-4-386,2 2-511,-5 2-289,-6 2 0,-9 7-96,-13 1-769,-7 6-928,-12 12-1506,-6 4-1602,0 3-2722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276"/>
    </inkml:context>
    <inkml:brush xml:id="br0">
      <inkml:brushProperty name="width" value="0.025" units="cm"/>
      <inkml:brushProperty name="height" value="0.025" units="cm"/>
    </inkml:brush>
  </inkml:definitions>
  <inkml:trace contextRef="#ctx0" brushRef="#br0">102 132 19442,'-8'2'3209,"-47"17"2257,180-60-1748,-57 20-2786,-5-1-932,-23 7 0,-1 2 0,2 1 0,0 3 0,51-6 0,-91 15 0,-1 0 0,0-1 0,0 1 0,0 0 0,1 0 0,-1 0 0,0 0 0,0 0 0,0 0 0,1 0 0,-1 0 0,0 0 0,0 0 0,0 0 0,1 0 0,-1 0 0,0 0 0,0 0 0,0 0 0,1 0 0,-1 0 0,0 0 0,0 0 0,0 0 0,1 0 0,-1 1 0,0-1 0,0 0 0,0 0 0,0 0 0,1 0 0,-1 0 0,0 1 0,0-1 0,0 0 0,0 0 0,0 0 0,1 0 0,-1 1 0,0-1 0,0 0 0,0 0 0,0 0 0,0 1 0,0-1 0,0 0 0,0 0 0,0 0 0,0 1 0,0-1 0,0 0 0,0 0 0,0 0 0,0 1 0,-11 12 0,-23 13 0,-26 16 0,-1-3 0,-2-3 0,-2-3 0,-111 41 0,164-70 0,0-1 0,0 0 0,-1-1 0,-21 1 0,31-6 0,10-3 0,51-32 0,2 4 0,1 1 0,75-26 0,-75 32 0,168-60 0,-446 174 0,150-56 0,-1-3 0,-108 29 0,156-56 0,22-9 0,29-15 0,109-51-4625,-97 52 1557,30-15-6119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0:56.832"/>
    </inkml:context>
    <inkml:brush xml:id="br0">
      <inkml:brushProperty name="width" value="0.025" units="cm"/>
      <inkml:brushProperty name="height" value="0.025" units="cm"/>
    </inkml:brush>
  </inkml:definitions>
  <inkml:trace contextRef="#ctx0" brushRef="#br0">765 98 11179,'-1'-10'2413,"1"7"-2210,-1-1 1,1 0 0,-1 1 0,0-1 0,0 1-1,0-1 1,-1 1 0,1-1 0,-1 1 0,0 0-1,0-1 1,0 1 0,0 0 0,0 1 0,-1-1 0,0 0-1,1 1 1,-1-1 0,0 1 0,0 0 0,0 0-1,0 0 1,-1 0 0,1 0 0,-1 1 0,1 0-1,-6-2 1,-1 0 20,0 1-1,0 0 0,0 1 1,-1 0-1,1 0 0,0 1 1,-1 1-1,1-1 1,0 2-1,0-1 0,-1 2 1,-10 3-1,6 0-104,0 0 0,0 1 1,1 1-1,0 0 0,1 1 0,-1 1 1,-12 11-1,-5 10-47,1 2 0,1 0 0,2 2 0,-41 70 0,28-36-93,4 1 0,3 1 0,-46 144 0,64-161-211,3 1 0,1 0-1,3 1 1,3 0 0,2 0 0,5 71 0,-1-109 23,2 0-1,0 0 0,1-1 1,0 0-1,1 0 1,1 0-1,1 0 0,1-1 1,17 29-1,-18-35 160,0-1-1,1 0 1,1 0-1,-1-1 1,1 1-1,0-2 1,1 0-1,0 0 1,0 0-1,1-1 1,-1-1-1,1 0 1,0 0-1,1-1 1,17 4-1,-5-4 246,1-1-1,0-2 1,0 0-1,-1-1 1,1-2-1,0 0 0,-1-2 1,1-1-1,-1 0 1,0-2-1,-1-1 1,0-1-1,0 0 1,28-18-1,3-5 556,-1-2 0,-2-2 1,-1-3-1,67-67 0,-70 58-105,-2-2 0,-2-1 0,-3-3 0,35-61-1,-53 78-425,-3 0-1,-1-1 0,-2-1 0,-1-1 0,-3 0 1,-1-1-1,9-65 0,-18 88-197,0 1 0,-2-1 0,0 0 0,-1 0 0,-1 1-1,-1-1 1,0 1 0,-1-1 0,-1 1 0,-1 0 0,0 1 0,-1-1 0,-1 2 0,-1-1 0,0 1 0,-1 0 0,0 0 0,-1 2 0,-1-1-1,0 1 1,-1 1 0,0 0 0,-1 1 0,-21-13 0,10 9-25,0 1 0,-1 2-1,-1 1 1,0 0 0,0 2 0,-1 2-1,0 0 1,0 2 0,0 1 0,-1 1-1,0 1 1,-33 3 0,39 0-197,-1 1 1,1 2 0,-1 0-1,1 1 1,0 2-1,1 0 1,0 1 0,0 2-1,0 0 1,2 1-1,-1 1 1,1 1 0,1 1-1,0 0 1,-18 20-1,28-25-682,1 0 0,0 1-1,-11 18 1,3 13-4723,13-12-2423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0.884"/>
    </inkml:context>
    <inkml:brush xml:id="br0">
      <inkml:brushProperty name="width" value="0.025" units="cm"/>
      <inkml:brushProperty name="height" value="0.025" units="cm"/>
    </inkml:brush>
  </inkml:definitions>
  <inkml:trace contextRef="#ctx0" brushRef="#br0">91 0 19635,'0'0'4446,"-9"1"-2556,-26 6-561,34-7-1326,1 0-1,-1 1 1,0-1-1,0 0 1,1 0-1,-1 0 0,0 1 1,1-1-1,-1 0 1,0 1-1,1-1 0,-1 1 1,0-1-1,1 0 1,-1 1-1,1-1 0,-1 1 1,1 0-1,-1-1 1,1 1-1,-1-1 1,1 1-1,0 0 0,-1-1 1,1 1-1,0 0 1,0 0-1,-1-1 0,1 1 1,0 0-1,0-1 1,0 1-1,0 0 0,0 0 1,0 0-1,0-1 1,0 1-1,0 0 0,0-1 1,0 1-1,1 0 1,-1 0-1,0-1 1,0 1-1,1 0 0,0 0 1,19 22-891,22-6 884,-37-16-135,1 1 1,0 0 0,0 0-1,-1 1 1,1 0 0,-1-1-1,0 2 1,0-1 0,7 6-1,-12-8 140,1 0-1,-1 0 1,1 0-1,-1 0 0,0 0 1,1 0-1,-1 0 0,0 0 1,1 0-1,-1 0 1,0 0-1,0 0 0,0 0 1,0 0-1,0 0 1,0 0-1,-1 0 0,1 0 1,0 0-1,0 0 0,-1 0 1,1 0-1,-1 0 1,1 0-1,-1 0 0,1 0 1,-1 0-1,1 0 0,-1 0 1,0-1-1,0 1 1,1 0-1,-1 0 0,0-1 1,0 1-1,0-1 1,0 1-1,0-1 0,0 1 1,0-1-1,0 1 0,-1-1 1,-48 23 475,45-21-520,-37 12-317,14-10-5508,12-4-4968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13.063"/>
    </inkml:context>
    <inkml:brush xml:id="br0">
      <inkml:brushProperty name="width" value="0.025" units="cm"/>
      <inkml:brushProperty name="height" value="0.025" units="cm"/>
    </inkml:brush>
  </inkml:definitions>
  <inkml:trace contextRef="#ctx0" brushRef="#br0">9599 444 11755,'-177'-74'1568,"-2"6"0,-302-70-1,154 78-2087,-546-29-1,-338 74-2159,-1174 163 5915,2003-99-2067,-564 147-1,748-139-1080,3 9 0,2 8 1,4 8-1,-275 165 0,298-141-97,-296 251 0,368-270-24,3 3-1,4 5 1,4 3-1,-73 115 1,118-153-49,3 1 0,3 1 0,2 2 0,3 1-1,3 2 1,-17 77 0,30-91 51,2 1 0,3 0 0,1 0 0,4 0 0,1 1 0,3-1 0,3 0 0,17 80 0,3-43 26,3 0 1,4-2-1,4-2 0,74 126 1,237 304-10,-224-358 24,277 271 0,-283-324-7,3-5 0,6-5 1,138 78-1,-53-57 148,6-10 1,436 149-1,492 68 160,-879-255-287,110 32-18,608 147 106,-727-197-17,485 34 1,-567-78-124,1-8 0,0-8 0,-1-7 0,210-47 1,-231 25-36,-1-7 0,-2-7 0,-3-7 0,278-152 1,-330 153 270,-3-5 0,-3-3 1,-3-5-1,-3-3 0,-3-4 1,-4-3-1,127-172 1,-121 123-106,-5-3 0,-6-3 1,-6-4-1,89-271 1,-101 220-77,-8-1 1,-8-2 0,17-270 0,-44 261 4,-9-1 0,-45-389 0,21 459-23,-6 2 1,-5 1-1,-6 1 1,-6 2-1,-85-173 1,95 234 33,-3 2-1,-3 2 1,-3 2 0,-2 1 0,-3 3-1,-2 1 1,-3 3 0,-2 3 0,-2 1-1,-87-55 1,52 49-274,-2 4 0,-2 5 0,-174-59-1,-331-51-4603,108 61-3845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4.839"/>
    </inkml:context>
    <inkml:brush xml:id="br0">
      <inkml:brushProperty name="width" value="0.025" units="cm"/>
      <inkml:brushProperty name="height" value="0.025" units="cm"/>
    </inkml:brush>
  </inkml:definitions>
  <inkml:trace contextRef="#ctx0" brushRef="#br0">356 139 11371,'0'0'4436,"14"-7"-3598,2 1-556,0-1 0,0 2 1,1 0-1,0 1 0,0 1 0,19-2 0,760-3 1067,-369 11-1246,-418-3-99,1 1 3,1-1-1,-1-1 1,1 0-1,-1 0 1,17-5-1,-26 6-5,-1 0 1,0 0-1,0 0 0,1 0 0,-1 0 1,0 0-1,0 0 0,1 0 1,-1 0-1,0 0 0,0 0 1,1 0-1,-1 0 0,0 0 0,0 0 1,0 0-1,1-1 0,-1 1 1,0 0-1,0 0 0,1 0 0,-1 0 1,0 0-1,0-1 0,0 1 1,0 0-1,1 0 0,-1 0 1,0-1-1,0 1 0,0 0 0,0 0 1,0 0-1,0-1 0,0 1 1,0 0-1,1 0 0,-1-1 0,0 1 1,0 0-1,0 0 0,0-1 1,0 1-1,0 0 0,0 0 1,0 0-1,-1-1 0,1 1 0,0 0 1,0 0-1,0-1 0,0 1 1,-17-6 40,-27 0 34,-461 12 1178,-1 36-378,53-4 154,444-38-1037,-13 2 167,53-3 18,360-26-14,-66 4-157,-145 15 11,457-46 76,-599 45-105,-38 9 12,-1 0 0,1 0 0,0 0-1,0 0 1,0 0 0,0 0 0,-1 0 0,1-1-1,0 1 1,0 0 0,0 0 0,0 0-1,0 0 1,0-1 0,0 1 0,-1 0-1,1 0 1,0 0 0,0 0 0,0-1 0,0 1-1,0 0 1,0 0 0,0 0 0,0-1-1,0 1 1,0 0 0,0 0 0,0 0-1,0 0 1,0-1 0,0 1 0,0 0-1,0 0 1,0 0 0,1-1 0,-1 1 0,0 0-1,0 0 1,0 0 0,0 0 0,0-1-1,0 1 1,0 0 0,1 0 0,-1 0-1,0 0 1,0 0 0,0 0 0,0 0-1,1-1 1,-1 1 0,0 0 0,0 0 0,0 0-1,0 0 1,1 0 0,-1 0 0,0 0-1,0 0 1,-22-5 86,-130-8 280,-208 10 0,184 5 84,-860 32 252,934-29-1016,99-5-48,-15 1 169,62-18-11352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25.990"/>
    </inkml:context>
    <inkml:brush xml:id="br0">
      <inkml:brushProperty name="width" value="0.025" units="cm"/>
      <inkml:brushProperty name="height" value="0.025" units="cm"/>
    </inkml:brush>
  </inkml:definitions>
  <inkml:trace contextRef="#ctx0" brushRef="#br0">865 86 10250,'-158'-29'2007,"0"6"0,-1 7 0,-211 7 1,351 11-1674,49 1-193,1332 11 489,-1483-28-342,-746 7 1938,545 24-1649,296-12-524,33-2-73,43 2-61,77 2 99,1072 39-4617,-1139-48 4354,-59 2 241,0 0 1,0 0 0,0 0 0,0 0-1,0 0 1,1-1 0,-1 1 0,0 0-1,0-1 1,0 1 0,0-1 0,0 1 0,0-1-1,0 0 1,0 1 0,0-1 0,0 0-1,0-1 1,-1 2 7,0-1-1,0 0 1,0 1 0,0-1-1,0 0 1,0 1 0,0-1-1,-1 1 1,1-1 0,0 0-1,0 1 1,-1-1-1,1 1 1,0-1 0,-1 0-1,1 1 1,-1-1 0,1 1-1,-1 0 1,1-1 0,-1 1-1,1-1 1,-1 1 0,1 0-1,-1-1 1,1 1 0,-1 0-1,0-1 1,1 1-1,-1 0 1,0 0 0,0 0-1,-19-8 91,0 2-1,-1 1 1,0 0-1,0 2 1,-24-2-1,27 3-34,-277-22 1545,-439 19 0,595 16-1495,50-3-5183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478"/>
    </inkml:context>
    <inkml:brush xml:id="br0">
      <inkml:brushProperty name="width" value="0.025" units="cm"/>
      <inkml:brushProperty name="height" value="0.025" units="cm"/>
    </inkml:brush>
  </inkml:definitions>
  <inkml:trace contextRef="#ctx0" brushRef="#br0">70 82 8104,'1'-10'6160,"-1"-10"-4519,1-7-220,3 2 3914,-22 154-4583,5 0 0,5 151-1,7-176-603,-14 493-189,-5 451-4936,20-1027 4446,1 35-1960,3-20-2778,-3-28 368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2.819"/>
    </inkml:context>
    <inkml:brush xml:id="br0">
      <inkml:brushProperty name="width" value="0.025" units="cm"/>
      <inkml:brushProperty name="height" value="0.025" units="cm"/>
    </inkml:brush>
  </inkml:definitions>
  <inkml:trace contextRef="#ctx0" brushRef="#br0">23 25 16624,'-3'16'550,"-6"55"425,2 1 0,4 0 1,6 84-1,39 231-269,-41-384-748,1 13 322,1-1 1,0 1-1,12 29 0,-14-42-177,0 0 1,1 0-1,-1-1 1,1 1-1,0-1 1,0 1 0,-1-1-1,2 1 1,-1-1-1,0 0 1,0 0-1,4 2 1,-4-3-49,0 0 0,-1-1-1,1 1 1,0-1 0,-1 0 0,1 1 0,0-1 0,0 0 0,0 0 0,-1 0-1,1 0 1,0 0 0,0 0 0,-1-1 0,1 1 0,0-1 0,0 1 0,-1-1-1,1 1 1,0-1 0,-1 0 0,1 0 0,1-1 0,3-3 112,0 1-1,0-2 1,0 1 0,0-1 0,-1 1-1,0-2 1,0 1 0,-1 0 0,5-9 0,33-72 989,-29 57-809,65-156 1259,27-59-487,-83 201-1222,2 2-1,1 0 1,41-50-1,-57 81-1015,1 0 0,0 0-1,1 1 1,1 1 0,15-12 0,0 4-6131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339"/>
    </inkml:context>
    <inkml:brush xml:id="br0">
      <inkml:brushProperty name="width" value="0.025" units="cm"/>
      <inkml:brushProperty name="height" value="0.025" units="cm"/>
    </inkml:brush>
  </inkml:definitions>
  <inkml:trace contextRef="#ctx0" brushRef="#br0">35 319 8776,'-2'-1'153,"0"0"-1,1 1 0,-1-1 1,0 0-1,1 0 0,-1 0 1,0 0-1,1 0 0,0-1 1,-1 1-1,1 0 0,0-1 1,-1 1-1,1-1 0,0 1 1,0-1-1,0 1 0,0-1 1,1 0-1,-2-2 0,0-2 117,1 1-1,0 0 1,0-1-1,1 1 0,-1-1 1,1 1-1,1-8 1,1-1 103,0 1 0,1-1 1,0 1-1,1-1 0,6-14 1,1 3 1370,2 0 0,0 0 0,25-33 0,-38 57-1646,1 1 0,-1-1 0,0 1 0,0-1 0,0 1 0,1 0 0,-1-1 0,0 1 0,0-1 0,1 1 1,-1 0-1,0-1 0,1 1 0,-1-1 0,0 1 0,1 0 0,-1 0 0,1-1 0,-1 1 0,0 0 0,1 0 0,-1-1 0,1 1 0,-1 0 1,1 0-1,-1 0 0,1 0 0,-1 0 0,1 0 0,-1-1 0,1 1 0,-1 0 0,1 1 0,-1-1 0,1 0 0,-1 0 0,1 0 1,-1 0-1,1 0 0,-1 0 0,0 1 0,1-1 0,4 25 1146,-11 40-548,-7-1-287,-23 65 0,21-82-393,2 1 0,2 0 0,-6 59 0,17-106-18,0 0 0,-1-1 1,1 1-1,0 0 0,0-1 1,0 1-1,0-1 0,0 1 1,0 0-1,0-1 0,0 1 1,0 0-1,0-1 0,0 1 1,0 0-1,1-1 0,-1 1 1,0 0-1,0-1 0,1 1 1,-1-1-1,0 1 0,1-1 1,-1 1-1,0-1 0,1 1 0,-1-1 1,1 1-1,-1-1 0,1 1 1,-1-1-1,1 0 0,0 1 1,-1-1-1,1 0 0,-1 1 1,2-1-1,0 0 9,0-1 0,0 1-1,0-1 1,-1 1 0,1-1 0,0 0 0,0 0-1,0 0 1,0 0 0,-1 0 0,1 0-1,1-2 1,46-43 362,-19 8-117,-1-1-1,-2-1 0,30-59 1,47-141-553,-108 251-6127,-5 8 296,-5 4-3727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5.698"/>
    </inkml:context>
    <inkml:brush xml:id="br0">
      <inkml:brushProperty name="width" value="0.025" units="cm"/>
      <inkml:brushProperty name="height" value="0.025" units="cm"/>
    </inkml:brush>
  </inkml:definitions>
  <inkml:trace contextRef="#ctx0" brushRef="#br0">0 0 16496,'0'0'5701,"0"54"-3779,0-30-353,3-2-480,17-1-896,8-11-418,9-6-2177,3-4-2627,1-10-2626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6.182"/>
    </inkml:context>
    <inkml:brush xml:id="br0">
      <inkml:brushProperty name="width" value="0.025" units="cm"/>
      <inkml:brushProperty name="height" value="0.025" units="cm"/>
    </inkml:brush>
  </inkml:definitions>
  <inkml:trace contextRef="#ctx0" brushRef="#br0">178 1 17264,'0'0'1997,"-8"-1"202,1 2-1992,1 0 1,-1 0-1,1 1 0,-1-1 0,1 1 0,0 1 0,0-1 0,0 1 0,0 0 1,0 1-1,1-1 0,-1 1 0,1 0 0,0 1 0,0-1 0,0 1 0,1 0 1,0 0-1,-7 10 0,5-8-196,0 0-1,1 1 1,-1 0 0,1 0-1,1 1 1,0-1 0,0 1-1,0 0 1,-2 14 0,5-23-12,1 1 0,0-1 1,0 0-1,0 1 0,0-1 0,0 0 1,0 1-1,0-1 0,0 0 1,1 1-1,-1-1 0,0 0 1,0 1-1,0-1 0,0 0 0,0 1 1,0-1-1,1 0 0,-1 1 1,0-1-1,0 0 0,1 0 1,-1 1-1,0-1 0,0 0 0,1 0 1,-1 1-1,0-1 0,1 0 1,-1 0-1,0 0 0,1 0 1,-1 1-1,0-1 0,1 0 0,-1 0 1,0 0-1,1 0 0,-1 0 1,1 0-1,21-4 0,19-15 20,102-94-532,-143 112 533,1 1 0,-1 0 0,0-1 0,1 1 0,-1 0 0,0 0 0,1-1 0,-1 1 0,1 0 0,-1 0 0,0-1 0,1 1 0,-1 0 0,1 0 0,-1 0 0,1 0 0,-1 0 0,1 0 0,-1 0 0,1 0 0,-1 0 0,1 0 0,-1 0 0,1 0 0,-1 0 0,1 0-1,-1 0 1,0 0 0,1 1 0,-1-1 0,1 0 0,-1 0 0,1 1 0,6 17 825,-8 37 454,1-40-1239,0-14-57,0-1-1,0 1 1,0-1 0,0 1-1,0-1 1,0 1 0,0-1-1,0 1 1,0-1-1,1 1 1,-1-1 0,0 1-1,0-1 1,1 1-1,-1-1 1,0 0 0,0 1-1,1-1 1,-1 0-1,1 1 1,-1-1 0,0 0-1,1 1 1,-1-1-1,1 0 1,-1 0 0,0 1-1,1-1 1,-1 0 0,1 0-1,-1 0 1,1 0-1,-1 0 1,2 1 0,22-4 206,22-15 51,-23 4-226,-18 10-115,-1 0 1,2 1 0,-1 0 0,0 0 0,1 0-1,-1 0 1,1 1 0,0 0 0,-1 0 0,1 1-1,0 0 1,0 0 0,9-1 0,-14 5 102,0-1 0,-1 0 0,1 1 0,0-1 0,-1 0 0,1 1 0,-1-1 0,0 1 0,0-1 0,0 1 0,0-1 0,0 1 0,-2 3 0,2-4 65,-14 62 772,14-63-873,0-1-1,1 0 0,-1 1 1,1-1-1,-1 0 1,1 1-1,-1-1 0,1 0 1,-1 0-1,1 1 0,-1-1 1,1 0-1,-1 0 1,1 0-1,0 0 0,-1 0 1,1 0-1,-1 0 0,1 0 1,-1 0-1,1 0 1,-1 0-1,1 0 0,0 0 1,-1 0-1,1 0 0,-1 0 1,1-1-1,-1 1 1,1 0-1,-1-1 0,1 1 1,-1 0-1,1-1 1,-1 1-1,0 0 0,1-1 1,-1 1-1,1-1 0,21-13-40,11-17-1296,21-17-3544,-50 46 3776,0-1 1,0 1-1,0-1 0,1 1 0,-1 0 0,9-2 0,-12 5 1114,0-1 0,-1 1 0,1-1-1,0 1 1,0 0 0,-1-1-1,1 1 1,-1 0 0,1-1 0,0 1-1,-1 0 1,1 0 0,-1 0 0,0 0-1,1-1 1,-1 1 0,0 0 0,1 0-1,-1 0 1,0 0 0,0 0 0,0 0-1,0 0 1,0 0 0,0 0-1,0 0 1,0 0 0,0-1 0,-1 1-1,1 0 1,-1 2 0,-2 34 3141,3-36-3110,-1-1-1,1 1 0,0-1 1,0 1-1,0-1 0,0 1 0,0-1 1,0 1-1,0-1 0,0 1 0,0-1 1,0 1-1,0-1 0,0 1 0,0-1 1,0 1-1,1-1 0,-1 1 0,0-1 1,0 0-1,1 1 0,-1-1 1,0 1-1,0-1 0,1 1 0,-1-1 1,1 0-1,-1 1 0,0-1 0,1 0 1,-1 0-1,1 1 0,-1-1 0,1 1 1,21-5 777,22-19-52,-43 22-755,17-11 171,37-22-564,-52 32 485,0 0 0,1 0 0,0 1 0,0-1 0,-1 1 0,1 0-1,0 0 1,0 0 0,0 1 0,0-1 0,0 1 0,4 0 0,-7 1 351,0 1 0,-1-1 1,1 1-1,-1-1 0,1 1 1,-1-1-1,1 1 1,-1-1-1,0 1 0,0-1 1,0 1-1,0 0 0,0-1 1,0 1-1,0-1 1,-1 4-1,1-3-230,-1 1 0,1-1 0,0 1 0,0-1 0,0 1 0,1-1 1,-1 1-1,1-1 0,-1 0 0,2 5 0,1-6-160,0 1-1,0-1 1,0 0 0,0-1 0,0 1 0,0-1-1,1 1 1,-1-1 0,0 0 0,0 0-1,0 0 1,0 0 0,0-1 0,0 1 0,0-1-1,0 0 1,0 0 0,4-2 0,21-2-7478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488"/>
    </inkml:context>
    <inkml:brush xml:id="br0">
      <inkml:brushProperty name="width" value="0.025" units="cm"/>
      <inkml:brushProperty name="height" value="0.025" units="cm"/>
    </inkml:brush>
  </inkml:definitions>
  <inkml:trace contextRef="#ctx0" brushRef="#br0">83 9 19058,'7'-9'4066,"-2"11"-1458,-4 24-446,-10 39-818,-25 45-53,22-75-1023,1 1 1,1 0-1,3 0 0,-5 44 0,12-79-273,0 0 0,0 1 0,0-1 0,0 0-1,0 1 1,0-1 0,0 0 0,0 0 0,1 1 0,-1-1 0,0 0 0,1 0-1,-1 1 1,1-1 0,-1 0 0,1 0 0,0 0 0,-1 0 0,1 0 0,0 0-1,0 0 1,0 0 0,0 0 0,0 0 0,0-1 0,0 1 0,0 0-1,0-1 1,2 2 0,0-1-31,1-1 1,-1 1-1,0-1 0,1 0 0,-1 0 0,0 0 1,1 0-1,-1 0 0,0-1 0,1 0 0,3-1 1,8-2-529,-1-1 1,0-1-1,-1-1 1,17-9 0,-11 3-2031,0-1 1,-1 0 0,17-20 0,0-6-5382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7.845"/>
    </inkml:context>
    <inkml:brush xml:id="br0">
      <inkml:brushProperty name="width" value="0.025" units="cm"/>
      <inkml:brushProperty name="height" value="0.025" units="cm"/>
    </inkml:brush>
  </inkml:definitions>
  <inkml:trace contextRef="#ctx0" brushRef="#br0">133 0 6374,'0'0'9951,"-12"12"-5686,8-8-4053,-62 72 3626,59-67-3294,1-1 1,0 2-1,0-1 0,1 0 0,1 1 0,-1 0 0,2 0 0,-5 19 0,7-29-536,1 1-1,0-1 0,0 1 1,0-1-1,0 1 1,0-1-1,0 1 0,0-1 1,0 0-1,0 1 1,0-1-1,0 1 0,0-1 1,1 1-1,-1-1 0,0 0 1,0 1-1,0-1 1,1 1-1,-1-1 0,0 0 1,0 1-1,1-1 1,-1 0-1,0 1 0,1-1 1,-1 0-1,0 0 0,1 1 1,-1-1-1,0 0 1,1 0-1,-1 1 0,1-1 1,0 0-1,20-2 135,19-15 54,-26 8-132,0-1 1,-1 0-1,-1-1 1,1-1-1,-2 0 1,0 0 0,0-1-1,-1-1 1,12-21-1,-28 47 347,-20 41-109,25-50-305,-1 0 1,1 0 0,0 0-1,0 1 1,1-1 0,-1 1 0,0-1-1,1 0 1,0 1 0,0-1 0,0 1-1,0-1 1,1 1 0,0 3-1,0-6-18,0-1-1,-1 1 0,1 0 0,0-1 0,0 1 0,0-1 0,-1 1 0,1-1 0,0 1 0,0-1 0,0 0 0,0 1 0,0-1 0,0 0 0,0 0 0,0 1 0,0-1 0,0 0 0,0 0 1,0 0-1,0 0 0,0-1 0,0 1 0,1 0 0,27-7-753,-21 3 2,0-1 0,0 0 0,-1 0 0,1 0 0,-1-1 0,0 0 0,6-7 0,-2 1-2383,0 0 0,-2-1 0,12-18 0,-8 8-2604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1.789"/>
    </inkml:context>
    <inkml:brush xml:id="br0">
      <inkml:brushProperty name="width" value="0.025" units="cm"/>
      <inkml:brushProperty name="height" value="0.025" units="cm"/>
    </inkml:brush>
  </inkml:definitions>
  <inkml:trace contextRef="#ctx0" brushRef="#br0">165 1 17168,'0'0'8574,"-11"0"-7661,5 0-826,1 0 0,-1 0 0,1 1 0,-1-1 0,1 1 0,-1 0 0,1 1 0,0-1 0,-1 1 0,1 0 0,0 1 0,0-1 0,1 1 0,-1 0 0,0 0 0,1 0 0,0 1 0,0 0 0,-4 3 0,3-2 38,1-1-1,0 0 1,0 1 0,0 0 0,0 0 0,1 0-1,0 0 1,0 1 0,0-1 0,0 1 0,1 0-1,0-1 1,1 1 0,-1 0 0,0 8-1,2-13-117,1 0-1,-1 0 0,1 1 0,-1-1 0,1 0 0,-1 0 0,1 0 0,0 0 1,0 0-1,-1-1 0,1 1 0,0 0 0,0 0 0,0 0 0,0-1 0,0 1 1,0 0-1,0-1 0,0 1 0,0-1 0,0 0 0,1 1 0,-1-1 0,0 0 1,0 1-1,0-1 0,0 0 0,1 0 0,-1 0 0,0 0 0,0 0 0,2-1 1,45-3-49,-36 0-86,-1 0 1,0-1 0,0 0-1,-1 0 1,1-1 0,-1 0-1,10-9 1,-14 10 98,0 0 0,0 0 0,-1 0 0,1-1 0,-1 0 0,0 0 0,-1 0 0,1-1 0,-1 1 0,-1-1 0,6-13 0,-9 20 30,0 0 0,0 0 0,0 0 0,0 0 0,0 0-1,0 0 1,-1 0 0,1 0 0,0 0 0,0 0 0,0 0 0,0 0 0,0 0 0,0 0 0,0 0 0,0 0 0,0 0 0,-1 0 0,1 0-1,0 0 1,0 0 0,0 0 0,0 0 0,0 0 0,0 0 0,0 0 0,0-1 0,0 1 0,0 0 0,-1 0 0,1 0 0,0 0-1,0 0 1,0 0 0,0 0 0,0 0 0,0 0 0,0 0 0,0 0 0,0-1 0,0 1 0,0 0 0,0 0 0,0 0 0,0 0 0,0 0-1,0 0 1,0 0 0,0 0 0,0-1 0,0 1 0,0 0 0,0 0 0,0 0 0,0 0 0,0 0 0,0 0 0,0 0 0,0 0-1,0 0 1,0 0 0,0-1 0,0 1 0,1 0 0,-12 9 76,-9 14 101,15-17-90,1 0 1,-1 1-1,1 0 1,0 0 0,1 0-1,0 0 1,0 0-1,0 1 1,1-1-1,0 1 1,-1 14-1,3-21-76,1-1 0,-1 1 0,1 0 0,-1 0 0,1-1 0,-1 1 0,1 0 0,0-1 0,-1 1 0,1 0 0,0-1 0,0 1 1,-1-1-1,1 0 0,0 1 0,0-1 0,0 1 0,0-1 0,-1 0 0,1 0 0,0 0 0,0 1 0,0-1 0,0 0 0,0 0 0,0 0 0,0 0 0,0 0 0,0-1 0,0 1 0,-1 0 0,1 0 0,0-1 0,0 1 0,0 0 0,0-1 0,1 0 0,37-12 81,-7-8-88,-27 17-23,0 0-1,-1 0 0,2 1 1,-1 0-1,0 0 0,1 0 1,-1 1-1,1-1 0,0 1 1,-1 1-1,7-2 0,-11 4 10,0 0-1,0 0 1,-1 0-1,1 0 1,-1 0-1,1 0 1,-1 0-1,1 0 0,-1 0 1,0 0-1,1 0 1,-1 1-1,0-1 1,0 0-1,0 0 1,0 0-1,0 0 1,0 1-1,0-1 1,0 0-1,-1 2 1,0-1 10,1 0 1,0 0 0,0 0 0,0 0-1,0 0 1,0 0 0,0 0 0,0 0-1,1 0 1,-1 0 0,1 0 0,-1 0-1,1 0 1,0 0 0,0 0 0,0 0 0,0-1-1,1 3 1,2-2 17,0-1-1,0 0 1,-1-1 0,1 1-1,0-1 1,0 0 0,0 0-1,0 0 1,-1 0 0,1 0 0,0-1-1,0 0 1,0 0 0,-1 0-1,1 0 1,-1-1 0,6-1-1,7-6 41,-1 0 0,22-17 0,-12 9-86,-16 12 34,-3 0-8,0 1 0,1 0 0,-1 0 1,1 0-1,0 1 0,0 0 0,0 1 1,12-3-1,-19 5 0,1 1-1,0-1 1,-1 1 0,1-1 0,0 0 0,-1 1 0,1 0-1,-1-1 1,1 1 0,-1-1 0,1 1 0,-1 0-1,1-1 1,-1 1 0,0 0 0,1-1 0,-1 1 0,0 0-1,0 0 1,1-1 0,-1 1 0,0 0 0,0 0-1,0 0 1,0-1 0,0 1 0,0 0 0,0 0-1,0 0 1,0-1 0,-1 1 0,1 0 0,0 0 0,-1 0-1,-5 32 39,-5 3-559,10-20-5389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8.361"/>
    </inkml:context>
    <inkml:brush xml:id="br0">
      <inkml:brushProperty name="width" value="0.025" units="cm"/>
      <inkml:brushProperty name="height" value="0.025" units="cm"/>
    </inkml:brush>
  </inkml:definitions>
  <inkml:trace contextRef="#ctx0" brushRef="#br0">140 0 8360,'0'0'4660,"-6"10"-715,-10 14-2018,1 0 0,2 1 0,-17 41 0,27-59-1754,0 1-1,1 0 0,0 0 0,0 1 1,0-1-1,1 0 0,1 1 0,-1-1 1,1 0-1,1 1 0,-1-1 1,2 1-1,-1-1 0,1 0 0,0 0 1,1 0-1,0 0 0,3 7 0,1-2-493,-1 0-1,0 0 0,-1 0 0,0 1 0,5 28 0,-9-38 324,-1 1-1,0-1 1,1 1 0,-1 0 0,-1-1 0,1 1 0,-1-1-1,0 1 1,0-1 0,-2 6 0,2-8 37,0 1 0,0-1 0,-1 0 0,1 0 0,-1 0-1,1 0 1,-1-1 0,0 1 0,1 0 0,-1-1 0,0 1 0,0-1 0,0 0 0,0 1 0,-1-1 0,1 0-1,0 0 1,0-1 0,-1 1 0,-3 1 0,5-2 17,-1 0-1,1 1 0,0-1 1,-1 0-1,1 0 1,-1 0-1,1 0 1,-1 0-1,1 0 1,-1-1-1,1 1 1,0 0-1,-1-1 1,1 1-1,-1-1 1,1 1-1,0-1 0,-1 0 1,1 0-1,0 1 1,0-1-1,0 0 1,0 0-1,0 0 1,-2-2-1,1 0-17,0-1 0,0 1 0,0-1 0,0 0 0,1 0 0,0 0 0,-1 1 1,1-1-1,0-6 0,-1-6-171,1-1 0,0 1 1,3-27-1,-1 34 51,1 1 1,0-1-1,0 1 1,0 0-1,1 0 1,1 0-1,-1 0 1,1 0-1,0 1 1,1-1-1,0 1 1,0 0-1,1 1 1,6-7-1,9-6 46,1 1 0,47-30 0,18-15 112,-85 62-21,-1 0 0,1 0-1,-1 0 1,0 0 0,1 0-1,-1 0 1,0-1 0,0 1-1,0 0 1,0-1 0,0 1-1,0 0 1,0-1 0,-1 1-1,1-1 1,-1 1 0,1-1-1,-1 0 1,1 1-1,-1-1 1,0 0 0,1 1-1,-1-1 1,0 0 0,0 1-1,-1-3 1,0 3 44,0-1 1,0 1-1,-1 0 1,1 0-1,-1 0 1,1 0-1,-1 0 1,1 0-1,-1 0 1,0 0-1,1 0 1,-1 1-1,0-1 1,0 1-1,1-1 1,-1 1-1,0 0 1,0-1-1,0 1 1,0 0-1,1 0 1,-4 1-1,-1-1 10,0 0 1,0 1-1,0 0 1,1 0-1,-1 0 0,0 1 1,1 0-1,-10 4 0,12-5-106,1 0 0,0 1 0,0-1 0,0 1-1,0-1 1,0 1 0,0 0 0,0-1 0,1 1-1,-1 0 1,1 0 0,-1 0 0,1 1 0,0-1-1,0 0 1,0 0 0,0 1 0,0-1 0,0 1-1,0-1 1,1 1 0,0-1 0,-1 3 0,1-4-12,1 0 0,-1 0 0,0 0 0,0 0 1,1 0-1,-1 0 0,1 0 0,-1 0 0,1 0 0,-1 0 1,1-1-1,0 1 0,-1 0 0,1 0 0,0-1 0,-1 1 1,1 0-1,0-1 0,0 1 0,0-1 0,0 1 0,0-1 1,0 1-1,0-1 0,0 0 0,0 1 0,0-1 1,0 0-1,0 0 0,1 0 0,38 5-200,-32-4 163,61 1-254,-46-3 55,0 1 1,-1 2 0,1 0-1,0 2 1,21 6-1,-30-5 2259,-27-21-670,6 8-1355,0-1 1,1 0-1,1 0 0,-1 0 1,2-1-1,-1 0 0,1 0 1,1 0-1,0 0 0,-3-14 1,41 22-7251,-12 2-474,8 1-4986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173"/>
    </inkml:context>
    <inkml:brush xml:id="br0">
      <inkml:brushProperty name="width" value="0.025" units="cm"/>
      <inkml:brushProperty name="height" value="0.025" units="cm"/>
    </inkml:brush>
  </inkml:definitions>
  <inkml:trace contextRef="#ctx0" brushRef="#br0">2 5 15695,'0'0'9892,"0"12"-7997,-1-2-1542,0 17 985,6 56-1,-5-77-1268,0-1 0,1 1 0,0 0 0,0-1 0,1 1 0,0-1 0,0 1 0,0-1 0,0 0 0,1 0 0,0 0 0,0 0 1,0 0-1,1-1 0,-1 1 0,1-1 0,8 7 0,-9-10-61,-1 1 0,1-1 0,-1 0 0,1 1 0,-1-1 0,1-1 0,0 1 0,0 0 0,-1-1 0,1 1 0,0-1 0,0 0 0,0 0 0,0 0 0,-1 0 0,1 0 0,0-1 0,0 1 0,0-1 0,-1 0 0,4-1 0,-2 0 19,0-1 0,0 0-1,0 1 1,-1-1 0,0-1-1,1 1 1,-1 0 0,0-1-1,0 1 1,-1-1 0,1 0-1,1-4 1,2-5 34,0 0 1,-1 0-1,-1 0 0,0 0 1,-1-1-1,0 0 1,1-20-1,-7-8-61,-5 25 0,7 17 0,1 0 0,-1 0 0,1 0 0,-1 0 0,0 0 0,1 0 0,-1 0 0,1 0 0,-1 0 0,1 0 0,-1 0 0,0 0 0,1 0 0,-1 0 0,1 1 0,-1-1 0,1 0 0,-1 0 0,1 1 0,-1-1 0,1 0 0,-1 1 0,1-1 0,-1 0 0,1 1 0,-1-1 0,1 1 0,0-1 0,-1 1 0,1-1 0,-1 1 0,-2 5 0,0 0 0,0 0 0,0 0 0,0 0 0,1 0 0,0 1 0,1-1 0,-1 1 0,1-1 0,1 1 0,-1-1 0,1 1 0,1 11 0,-1-17 0,1 1 0,0-1 0,-1 0 0,1 1 0,0-1 0,0 0 0,0 0 0,0 0 0,0 1 0,0-1 0,0 0 0,0 0 0,0 0 0,0-1 0,1 1 0,-1 0 0,0 0 0,1-1 0,-1 1 0,0-1 0,1 1 0,-1-1 0,1 1 0,-1-1 0,1 0 0,-1 0 0,1 0 0,-1 0 0,1 0 0,-1 0 0,1 0 0,-1 0 0,1-1 0,1 0 0,3 1 0,0-1 0,0 0 0,0 0 0,-1-1 0,1 0 0,-1 0 0,11-5 0,-12 5-13,0-1 0,0 1 1,0-1-1,0 0 0,-1-1 0,1 1 0,-1 0 1,0-1-1,0 0 0,0 0 0,0 0 0,-1 0 0,0 0 1,3-7-1,-5 10-190,-8 9-406,3-2 599,1-1-1,1 1 0,-1 0 1,1 1-1,0-1 0,0 1 1,1-1-1,0 1 0,0 0 1,1 0-1,0-1 0,0 1 1,0 0-1,1 0 0,0 0 1,2 10-1,-2-15 0,1 0 1,0-1-1,-1 1 0,1 0 1,0-1-1,0 1 0,0-1 1,1 0-1,-1 1 1,0-1-1,0 0 0,1 0 1,-1 0-1,1 0 0,-1 0 1,1 0-1,-1 0 0,1 0 1,-1-1-1,1 1 1,0 0-1,0-1 0,-1 0 1,1 1-1,0-1 0,3 0 1,56 2-997,-45-3 427,-11 1 655,0 0 0,-1 0 0,1-1 0,0 0 0,0 0 0,-1 0 0,1-1 0,0 1 0,-1-1 0,1 0 0,-1-1 0,0 1 0,0-1 0,0 0-1,0 0 1,0 0 0,3-4 0,-6 5-26,1 0 0,-1 0 0,1 0 0,-1 0 0,0 0-1,0-1 1,0 1 0,-1 0 0,1-1 0,0 1 0,-1 0 0,1-1-1,-1 1 1,0-1 0,0 1 0,0-1 0,0 1 0,0-1-1,-1 1 1,1-1 0,-1 1 0,0 0 0,1-1 0,-1 1 0,0 0-1,0-1 1,-1 1 0,1 0 0,0 0 0,-1 0 0,1 0-1,-1 0 1,0 0 0,-3-2 0,-25-21-49,25 22 0,0 0 0,0-1 0,1 0 0,-1 0 0,1 0 0,0 0 0,0 0 0,0-1 0,1 0 0,-5-7 0,9 11-9,-1 1 0,0-1 0,0 1-1,1-1 1,-1 1 0,0-1 0,1 1 0,-1-1 0,0 1 0,1-1-1,-1 1 1,1 0 0,-1-1 0,1 1 0,-1 0 0,1-1 0,-1 1 0,1 0-1,-1-1 1,1 1 0,-1 0 0,1 0 0,-1 0 0,1 0 0,0 0-1,-1 0 1,1-1 0,-1 1 0,1 0 0,0 1 0,27-5-1298,-23 4 553,52-7-9912,-23 0 934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1:59.691"/>
    </inkml:context>
    <inkml:brush xml:id="br0">
      <inkml:brushProperty name="width" value="0.025" units="cm"/>
      <inkml:brushProperty name="height" value="0.025" units="cm"/>
    </inkml:brush>
  </inkml:definitions>
  <inkml:trace contextRef="#ctx0" brushRef="#br0">3 19 19506,'-3'4'3043,"3"0"-512,6-3-129,16-1-1057,8 0-256,10 0-288,1 0-513,3-5-192,0 0-1153,-11-2-2818,-12 2-3460,-9 0-10730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0.344"/>
    </inkml:context>
    <inkml:brush xml:id="br0">
      <inkml:brushProperty name="width" value="0.025" units="cm"/>
      <inkml:brushProperty name="height" value="0.025" units="cm"/>
    </inkml:brush>
  </inkml:definitions>
  <inkml:trace contextRef="#ctx0" brushRef="#br0">237 24 18610,'0'0'3320,"-9"-4"-731,0 0-2234,0 1 0,0 0 0,-1 0 0,1 1 0,-1 0 0,0 1 0,1 0 0,-1 1 0,0 0 0,-18 2 0,23-1-309,0 0 0,0 1 0,0-1 0,0 1 0,0 0 0,0 0 0,1 0 0,-1 1 0,1 0 0,-1 0 0,1 0 0,0 0 0,0 1 1,1-1-1,-1 1 0,1 0 0,-1 0 0,1 1 0,1-1 0,-1 0 0,0 1 0,1 0 0,0 0 0,-2 5 0,3-6-42,0 0-1,0 0 1,0 0 0,0 0 0,0 0 0,1 0 0,0 0 0,0 1 0,0-1 0,0 0 0,1 0 0,-1 0-1,3 7 1,-3-10-1,1 0 0,0 0 0,-1 0-1,1 0 1,0 0 0,-1 0 0,1 0-1,0 0 1,0-1 0,0 1 0,0 0-1,0 0 1,0-1 0,0 1 0,0 0-1,0-1 1,0 1 0,0-1 0,2 1-1,0-1 19,0 1 1,-1-1-1,1 0 0,0 0 0,0 0 0,0-1 0,0 1 0,-1-1 0,1 1 0,0-1 1,3-1-1,2-2 12,-1 1 0,0-1 0,0 0-1,-1 0 1,1-1 0,-1 0 0,0 0 0,9-11 0,42-55 262,-41 49-267,-16 22-29,1 0 1,-1-1-1,0 1 1,0 0-1,0 0 1,0-1-1,0 1 1,0 0-1,0 0 1,1 0-1,-1-1 1,0 1-1,0 0 1,0 0-1,1 0 1,-1-1-1,0 1 1,0 0-1,0 0 1,1 0-1,-1 0 1,0 0-1,0 0 1,1 0-1,-1-1 1,0 1-1,0 0 0,1 0 1,-1 0-1,0 0 1,0 0-1,1 0 1,-1 0-1,0 0 1,0 0-1,1 0 1,-1 1-1,0-1 1,0 0-1,1 0 1,-1 0-1,0 0 1,0 0-1,1 0 1,3 16-47,-3 33 21,-2-38 79,1-4 23,0-1 0,0 1 0,1 0 0,0-1 0,0 1 0,1-1 1,0 1-1,0-1 0,0 0 0,1 0 0,5 10 0,-7-14-42,1 0 0,0-1 1,0 1-1,0 0 0,0-1 0,0 1 0,0-1 1,0 0-1,0 1 0,1-1 0,-1 0 1,1 0-1,-1-1 0,0 1 0,1 0 1,0-1-1,-1 0 0,1 1 0,-1-1 1,1 0-1,-1 0 0,1-1 0,-1 1 0,1 0 1,0-1-1,-1 0 0,0 1 0,1-1 1,-1 0-1,1 0 0,-1 0 0,0-1 1,3-1-1,8-5-103,0 0-1,0-2 1,-1 1 0,0-1-1,0-1 1,-1 0 0,12-16-1,16-16-6123,-22 33-3005,-11 9 2418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1.015"/>
    </inkml:context>
    <inkml:brush xml:id="br0">
      <inkml:brushProperty name="width" value="0.025" units="cm"/>
      <inkml:brushProperty name="height" value="0.025" units="cm"/>
    </inkml:brush>
  </inkml:definitions>
  <inkml:trace contextRef="#ctx0" brushRef="#br0">81 147 13645,'0'0'2893,"-9"9"38,-35 45-78,40-49-2480,1 1 0,-1 0 0,1-1 0,1 1 0,-1 0 0,1 0 0,0 1 0,1-1 0,-1 0 0,1 1 1,0 7-1,1-14-348,0 1 1,0 0-1,1-1 1,-1 1-1,0-1 1,0 1-1,0 0 1,1-1-1,-1 1 1,0-1-1,1 1 1,-1-1-1,0 1 1,1-1-1,-1 1 0,1-1 1,-1 1-1,1-1 1,-1 0-1,1 1 1,-1-1-1,1 0 1,-1 1-1,1-1 1,-1 0-1,1 0 1,0 0-1,-1 1 1,1-1-1,-1 0 1,1 0-1,0 0 1,-1 0-1,1 0 1,0 0-1,-1 0 1,1 0-1,-1 0 1,1 0-1,0-1 1,-1 1-1,1 0 1,-1 0-1,1-1 1,0 1-1,-1 0 1,1-1-1,-1 1 1,1 0-1,0-1 1,30-17 505,-13 1-398,-2-1 0,0 0 0,0-1 0,-2-1 0,-1 0 0,0-1 0,-2 0 0,0-1 0,-1 0 0,-1-1 0,8-37 0,-19 72-149,-7 27-142,2 1 1,2 0-1,0 46 1,5-84 166,0 0 0,0 0 0,0 0 0,0 0 0,1 0 0,-1 0 0,1-1 0,-1 1 0,1 0 0,0 0 0,-1 0 0,1 0 0,0-1 0,0 1 0,1 0 0,-1-1 0,0 1 0,0-1 0,1 0 0,-1 1 0,1-1 0,-1 0 0,4 2 0,-2-2 5,0 0-1,1 0 1,-1 0 0,0 0 0,1-1 0,-1 0-1,0 1 1,1-1 0,-1-1 0,1 1 0,-1 0-1,6-2 1,3-1-165,0-1 0,0 0 0,0-1 0,-1-1 0,0 1 0,16-12 0,4-8-1210,20-13-2120,-50 37 3475,-1 1-1,1 0 1,-1 0 0,1 0 0,-1 0-1,1 0 1,-1 0 0,1 0-1,-1 0 1,1 0 0,0 0-1,-1 0 1,1 0 0,-1 0-1,1 1 1,-1-1 0,1 0-1,-1 0 1,1 1 0,-1-1-1,1 0 1,-1 1 0,0-1-1,1 0 1,-1 1 0,1-1 0,-1 1-1,0-1 1,1 0 0,-1 1-1,0-1 1,0 1 0,1-1-1,-1 1 1,0-1 0,0 1-1,0-1 1,0 1 0,1 0-1,-1-1 1,0 1 0,0-1-1,0 1 1,0-1 0,0 1-1,0-1 1,-1 1 0,1 0 0,0 40 608,0-32-553,-1 26 335,0-20-8,1 0-1,1 0 1,0 0-1,4 23 1,-4-33-368,1 0 0,0-1 0,0 1 0,0 0 0,0-1 0,1 0 0,-1 1 0,1-1 1,1 0-1,-1 0 0,0-1 0,1 1 0,0-1 0,-1 1 0,2-1 0,-1 0 0,7 3 0,19 10-1373,-16-9 618,0 0 1,0 1-1,-1 1 1,0 0-1,13 12 1,-22-17 800,-1-1 1,0 1 0,-1-1 0,1 1 0,-1 0 0,1 0 0,-1 0 0,-1 0 0,1 0 0,0 0 0,-1 1 0,0-1 0,0 1 0,0-1 0,-1 1 0,1-1 0,-1 1 0,0-1 0,0 1 0,-1-1 0,1 1 0,-3 7 0,2-8 156,-1 0 1,1-1-1,-1 1 1,1 0-1,-1-1 1,0 0-1,-1 1 1,1-1-1,0 0 0,-1 0 1,0 0-1,1-1 1,-1 1-1,-1-1 1,1 1-1,0-1 0,0 0 1,-1 0-1,1 0 1,-1-1-1,0 1 1,1-1-1,-1 0 0,0 0 1,-8 1-1,8-2 8,-1 1-1,1-1 1,-1 0-1,1 0 1,-1 0-1,1-1 1,-1 1-1,1-1 0,-1 0 1,1-1-1,0 1 1,-1-1-1,1 0 1,0 0-1,0 0 1,0 0-1,0-1 1,1 0-1,-1 1 1,1-1-1,0-1 1,-5-3-1,3-2-218,-1 1 0,1-1 0,0 0 0,1 0 0,0 0 0,0-1 0,1 1 0,0-1 0,1 0 0,0 0 0,0 0 0,1 0 0,1 0 0,-1 0 0,2 0 0,-1 0 0,2-1 0,-1 1 0,1 1 0,1-1 0,0 0 0,0 0 0,1 1 0,0 0 0,0 0 0,1 0 0,1 0 0,-1 1 0,1 0 0,1 0 0,-1 0 0,2 1 0,-1 0 0,1 0 0,12-8 0,5 1-1198,0 1 1,34-12-1,8-4-4161,-23 6-5388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236"/>
    </inkml:context>
    <inkml:brush xml:id="br0">
      <inkml:brushProperty name="width" value="0.025" units="cm"/>
      <inkml:brushProperty name="height" value="0.025" units="cm"/>
    </inkml:brush>
  </inkml:definitions>
  <inkml:trace contextRef="#ctx0" brushRef="#br0">318 10 18449,'0'0'1885,"-13"-2"501,-7-1-1414,-1 0 0,1 2-1,-27 0 1,36 2-791,0 0 1,0 1-1,0 0 1,1 0-1,-1 1 1,1 0-1,0 1 1,0 0-1,-14 9 1,16-8-137,1 0 1,0 0-1,1 1 1,0 0 0,0 0-1,0 1 1,-6 9-1,9-12-23,1-1 0,0 0 0,0 1 0,0 0 0,1-1-1,-1 1 1,1 0 0,0 0 0,0 0 0,0 0 0,1 0 0,-1 0-1,1 0 1,0 0 0,0 0 0,0 0 0,2 8 0,-1-10-29,1 1 0,-1-1 0,1 0 0,0 0 0,-1 1 0,1-1 0,0 0 0,0-1 0,0 1 1,1 0-1,-1-1 0,0 1 0,1-1 0,-1 1 0,1-1 0,-1 0 0,1 0 0,0-1 0,-1 1 1,1 0-1,0-1 0,-1 1 0,1-1 0,3 0 0,76 0-1315,-72 0 964,12-2-1107,0-1 0,0-1 1,-1 0-1,22-9 0,20-9-5245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2.579"/>
    </inkml:context>
    <inkml:brush xml:id="br0">
      <inkml:brushProperty name="width" value="0.025" units="cm"/>
      <inkml:brushProperty name="height" value="0.025" units="cm"/>
    </inkml:brush>
  </inkml:definitions>
  <inkml:trace contextRef="#ctx0" brushRef="#br0">133 0 19282,'-9'3'2547,"0"0"-1939,0 1 0,0 1 0,0-1 0,1 1 1,0 1-1,0-1 0,-11 11 0,15-12-426,0 0 0,0 0 0,0 0 0,1 0 0,0 1 0,0 0 0,0-1 0,0 1 0,1 0 0,0 1 0,0-1 0,0 0 0,1 0 0,-1 1 0,1-1 0,0 11 0,1-15-178,0 0-1,0 0 1,0 0-1,0 0 1,0 0-1,0 0 1,1 0-1,-1 0 1,0 0-1,1 0 1,-1 0-1,1 0 1,-1 0-1,1 0 1,-1 0-1,1-1 1,-1 1-1,1 0 1,0 0-1,0-1 1,-1 1-1,1 0 1,0-1-1,0 1 1,0-1-1,0 1 1,1 0-1,1 0 10,0-1 0,0 1 0,0 0-1,0-1 1,0 0 0,0 0 0,0 0-1,0 0 1,5-1 0,1-1 27,1 0 1,-1 0 0,0-1 0,0 0-1,12-7 1,-9 4 65,-1-1-1,0 0 1,0 0-1,-1-2 1,0 1 0,0-1-1,-1-1 1,0 1 0,-1-1-1,0-1 1,-1 0-1,0 0 1,9-20 0,-16 30 246,-2 4-176,-4 5-156,1 0 0,0 1 0,1 0 0,-1 0 0,2 0 0,-1 0 0,1 0 0,1 1 0,0 0 0,0-1 0,1 1 0,0 0 0,1 0 0,0 0 0,1 10 0,0-18-132,0 0 0,0 0 0,0 0-1,0 0 1,0-1 0,0 1 0,0 0-1,1-1 1,-1 1 0,1-1 0,-1 0-1,1 1 1,-1-1 0,1 0 0,0 0-1,0 0 1,0 0 0,-1 0 0,1 0-1,0-1 1,0 1 0,0-1 0,0 1-1,0-1 1,0 0 0,4 0 0,1 1-1045,0-1 0,0 0 1,-1-1-1,1 0 1,0 0-1,0 0 0,8-4 1,30-17-15078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3.941"/>
    </inkml:context>
    <inkml:brush xml:id="br0">
      <inkml:brushProperty name="width" value="0.025" units="cm"/>
      <inkml:brushProperty name="height" value="0.025" units="cm"/>
    </inkml:brush>
  </inkml:definitions>
  <inkml:trace contextRef="#ctx0" brushRef="#br0">21 160 4292,'-1'-1'527,"-1"0"0,1 1 0,0-1 0,-1 0 0,1 0 0,0 0-1,0 0 1,0 0 0,0-1 0,0 1 0,0 0 0,0 0 0,0-1 0,0 1 0,0-1 0,1 1 0,-1 0 0,1-1 0,-1 1-1,1-1 1,0 0 0,-1 1 0,1-1 0,0 1 0,0-4 0,1 2-157,0 0 1,0 0-1,0 0 0,0 0 1,1 0-1,-1 0 0,1 0 1,0 0-1,0 1 1,0-1-1,4-4 0,4-2-26,-1 1-1,2-1 1,-1 2 0,1 0-1,14-8 1,-15 10-176,1 1 1,-1 0-1,1 0 0,0 1 1,1 0-1,-1 1 0,0 0 1,1 1-1,-1 0 0,1 1 1,0 0-1,11 2 1,-21-1-171,0-1 1,0 0-1,0 1 1,0-1 0,0 1-1,0 0 1,0-1-1,0 1 1,0 0-1,0 0 1,0 1 0,0-1-1,-1 0 1,1 0-1,-1 1 1,1-1 0,-1 1-1,1 0 1,-1-1-1,0 1 1,1 0-1,0 3 1,-1-1 2,0-1 0,0 1 0,-1-1 0,1 1 0,-1-1 0,0 1 0,0-1 0,0 1 0,-1-1 0,1 1 0,-1-1 0,-2 7 0,-1 1 25,0 0 0,-1-1 0,0 1-1,-1-1 1,0 0 0,0-1 0,-12 14-1,-2-5 420,0-1-1,0-1 0,-31 18 0,-9 6 1100,60-39-1536,-1-1 0,1 0 0,-1 0 0,1 1 0,-1-1 0,1 0 0,-1 1 0,1-1 0,-1 1 0,1-1 0,-1 0 0,1 1 0,0-1 0,-1 1 0,1-1 0,0 1 0,-1-1 0,1 1 0,0 0 0,0-1 0,0 1 0,-1-1 0,1 1 0,0-1 0,0 1 0,0 0 0,0-1 0,0 2 0,16 4 29,41-5-459,-43-1 143,15-1-2321,49-7 1,-7-8-6024,-9-2-4723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270"/>
    </inkml:context>
    <inkml:brush xml:id="br0">
      <inkml:brushProperty name="width" value="0.025" units="cm"/>
      <inkml:brushProperty name="height" value="0.025" units="cm"/>
    </inkml:brush>
  </inkml:definitions>
  <inkml:trace contextRef="#ctx0" brushRef="#br0">204 1 18706,'0'0'8712,"-72"57"-7495,47-25-480,-1 2-417,2 0-256,3 0 0,1-2-608,9-8-962,6-3-896,5-7-833,9-12-6342,7-13-1570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610"/>
    </inkml:context>
    <inkml:brush xml:id="br0">
      <inkml:brushProperty name="width" value="0.025" units="cm"/>
      <inkml:brushProperty name="height" value="0.025" units="cm"/>
    </inkml:brush>
  </inkml:definitions>
  <inkml:trace contextRef="#ctx0" brushRef="#br0">213 21 12620,'-12'0'3886,"-3"-2"-3245,-7 1 1223,-1 0 0,-39 3 0,56-1-1508,0 0 0,1 0 0,-1 1 0,0-1 0,0 1 0,1 1 0,-6 2 0,9-4-277,0 0 0,0 1 0,0-1 1,1 0-1,-1 1 0,0 0 0,1-1 1,-1 1-1,1 0 0,0 0 0,-1 0 1,1 0-1,0 0 0,0 0 0,0 0 1,1 0-1,-1 0 0,-1 4 0,2-4-62,0-1 1,0 1-1,0 0 0,0 0 0,0-1 0,0 1 0,1 0 0,-1 0 0,1-1 0,-1 1 1,1 0-1,-1-1 0,1 1 0,0-1 0,0 1 0,0-1 0,0 1 0,0-1 1,0 0-1,0 1 0,0-1 0,1 0 0,-1 0 0,0 0 0,1 0 0,-1 0 0,1 0 1,-1 0-1,1 0 0,-1-1 0,1 1 0,0-1 0,-1 1 0,1-1 0,2 1 0,8 1 42,-1 0 0,1-1-1,23 0 1,-30-1-34,13 0 21,-1-1 0,1-1 0,-1 0 0,18-5-1,-27 5-13,-1-1-1,1 1 0,-1-1 0,0-1 0,0 1 0,0-1 0,0-1 1,0 1-1,-1-1 0,0 0 0,7-7 0,-12 11 15,0 0-1,0 0 1,1 0-1,-1-1 1,0 1-1,0 0 1,0-1-1,0 1 1,-1 0-1,1-1 1,0 1 0,-1-1-1,1 1 1,-1-1-1,1 0 1,-1 1-1,1-1 1,-1 1-1,0-1 1,0 0-1,0 1 1,0-1 0,0 1-1,-1-4 1,0 3-21,0 1 0,0 0 0,-1-1-1,1 1 1,0 0 0,-1 0 0,1 0 0,-1 0 0,1 0 0,-1 0 0,1 0 0,-1 0 0,0 1 0,1-1 0,-1 1 0,0-1 0,0 1 0,-2-1 0,-4 0-21,1 0 0,-1 1 0,1 0 1,-1 0-1,0 0 0,1 1 0,-1 0 0,1 1 1,-13 3-1,13-1-76,1 0-1,-1 1 1,1 0 0,0 0-1,0 0 1,1 1 0,0 0-1,0 0 1,0 0 0,1 0-1,-1 1 1,2 0 0,-1 0 0,-4 12-1,6-14-367,0 1-1,1 0 0,0 0 0,-1 0 1,2 0-1,-1 0 0,1 0 1,1 11-1,-1-14-232,1 1-1,0 0 1,0 0 0,0-1-1,0 1 1,1-1 0,-1 1 0,1-1-1,0 0 1,0 1 0,0-1-1,0 0 1,1 0 0,4 4 0,23 15-10111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02.491"/>
    </inkml:context>
    <inkml:brush xml:id="br0">
      <inkml:brushProperty name="width" value="0.025" units="cm"/>
      <inkml:brushProperty name="height" value="0.025" units="cm"/>
    </inkml:brush>
  </inkml:definitions>
  <inkml:trace contextRef="#ctx0" brushRef="#br0">96 48 10442,'0'0'14430,"-7"15"-13133,-1 3-933,-9 20-66,1 1 1,2 0 0,-17 78 0,30-116-291,1 1 1,-1 0 0,1 0-1,0 0 1,0 0 0,0-1-1,0 1 1,0 0 0,0 0-1,1 0 1,-1 0 0,1-1 0,-1 1-1,1 0 1,0 0 0,-1-1-1,1 1 1,0 0 0,0-1-1,0 1 1,0-1 0,1 1-1,-1-1 1,0 0 0,3 2-1,-2-2 10,1 0 0,0 0 0,0 0 0,-1 0 0,1-1 0,0 1-1,0-1 1,0 0 0,0 0 0,0 0 0,0 0 0,0 0 0,-1-1 0,6 0-1,5-3 36,0 0 0,-1-1 0,1 0 0,-1-1 0,23-14 0,-12 1-54,-1-1-1,0-2 1,-2 0-1,0-1 1,-2 0-1,-1-2 1,0 0-1,-2-1 1,-1-1-1,16-44 1,-22 56-208,-15 36 270,-16 41 370,8-30-170,4-11 217,1 0 0,0 1 1,2 0-1,1 1 0,0-1 0,-3 30 1,10-50-472,0 0 0,0 1 0,0-1 1,0 0-1,0 0 0,0 0 0,1 0 0,-1 0 1,1 0-1,-1 0 0,1-1 0,0 1 1,0 0-1,0 0 0,0 0 0,0-1 1,0 1-1,1 0 0,-1-1 0,0 1 0,1-1 1,-1 1-1,3 0 0,0 1-37,0-1-1,1 0 0,-1 0 1,0-1-1,1 1 1,-1-1-1,1 0 1,-1 0-1,1-1 1,5 1-1,54-6-3114,-14-9-5110,-8-11-7728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4.967"/>
    </inkml:context>
    <inkml:brush xml:id="br0">
      <inkml:brushProperty name="width" value="0.025" units="cm"/>
      <inkml:brushProperty name="height" value="0.025" units="cm"/>
    </inkml:brush>
  </inkml:definitions>
  <inkml:trace contextRef="#ctx0" brushRef="#br0">92 78 21685,'-8'4'2327,"-1"-1"-1532,2-1-179,0 0 0,0 0 0,1 1 0,0 0 0,-1 0-1,1 1 1,0 0 0,1 0 0,-1 0 0,-5 6 0,32-12-387,-11-3-175,-1 0 0,1-1-1,-1 0 1,0 0-1,11-11 1,-16 14-29,0 0 0,-1-1-1,1 1 1,-1-1 0,0 1 0,0-1 0,0 0 0,-1 0-1,1-1 1,-1 1 0,0 0 0,0-1 0,-1 1 0,3-9-1,-4 12-23,0 1-1,0 0 0,0-1 1,0 1-1,0-1 0,0 1 1,0-1-1,-1 1 0,1-1 1,0 1-1,0-1 0,0 1 1,0 0-1,-1-1 0,1 1 1,0-1-1,-1 1 0,1 0 1,0-1-1,0 1 0,-1 0 1,1-1-1,-1 1 0,1 0 1,0 0-1,-1-1 0,1 1 0,-1 0 1,1 0-1,0 0 0,-1-1 1,1 1-1,-2 0 0,-19 3-472,-16 16-2729,25-3-1032,4-3-2376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5.572"/>
    </inkml:context>
    <inkml:brush xml:id="br0">
      <inkml:brushProperty name="width" value="0.025" units="cm"/>
      <inkml:brushProperty name="height" value="0.025" units="cm"/>
    </inkml:brush>
  </inkml:definitions>
  <inkml:trace contextRef="#ctx0" brushRef="#br0">178 149 18706,'0'0'4740,"-12"1"-2412,5-1-2175,0 1 0,0 0 0,1 0 0,-1 0 0,0 1 0,0 0 1,1 1-1,-1-1 0,1 1 0,-1 1 0,1-1 0,0 1 0,1 0 0,-1 0 0,1 1 1,0 0-1,0 0 0,0 0 0,0 0 0,1 1 0,-5 8 0,5-8-132,0 1-1,0-1 0,1 0 1,0 1-1,1 0 1,-1 0-1,1-1 0,0 2 1,1-1-1,-1 13 0,2-19-20,0 0-1,0 0 0,0-1 1,0 1-1,0 0 0,0 0 0,0 0 1,0-1-1,1 1 0,-1 0 1,0 0-1,1 0 0,-1-1 0,1 1 1,-1 0-1,1-1 0,-1 1 1,1 0-1,-1-1 0,1 1 0,-1-1 1,1 1-1,0-1 0,0 1 1,-1-1-1,1 1 0,0-1 0,1 1 1,28 0 56,-20-3-17,0-1-1,0 0 1,0 0 0,12-6 0,2-5 18,-1-1 0,0-1 0,-1 0 0,0-2 0,-2-1 0,0 0 1,-1-1-1,-1-1 0,-1-1 0,-1-1 0,0 0 0,20-44 0,-27 43 265,-15 32-239,-19 40-2,13-22-42,1-1 1,1 2-1,1-1 0,2 1 1,0 1-1,2-1 0,-2 36 1,7-61-35,0 0 0,0 0 0,0 0 0,0 0 0,0 0-1,1 0 1,-1 0 0,1 0 0,-1 0 0,1 0 0,0-1 0,0 1 0,-1 0 0,2 0 0,-1-1 0,0 1 0,0-1 0,0 1 0,1-1 0,-1 1 0,1-1 0,2 3 0,-1-3 11,1 1 0,-1-1 1,0 0-1,0 0 1,1-1-1,-1 1 1,1 0-1,-1-1 0,1 0 1,-1 0-1,0 0 1,6-1-1,1 0 21,0-1-1,0-1 1,0 0 0,-1 0-1,1-1 1,-1 0-1,1 0 1,11-9-1,-14 8-31,-1 0 1,0 0-1,0 0 0,0-1 0,-1 0 0,1 0 0,-2-1 0,1 1 0,-1-1 0,0 0 0,0 0 0,-1-1 0,0 1 0,0-1 0,0 1 1,-1-1-1,-1 0 0,1 0 0,-1-12 0,0 20-10,-1-1 0,0 0 0,0 0 0,0 0 0,0 1 0,0-1 0,0 0 0,0 0 0,0 0 0,0 1 0,-1-1 0,1 0 0,0 0 0,0 1 0,-1-1 0,1 0 0,0 0 1,-1 1-1,1-1 0,-1 0 0,1 1 0,-1-1 0,1 1 0,-1-1 0,0 0 0,1 1 0,-1-1 0,0 1 0,0-1 0,-1 1-8,1 0 0,-1 0 0,1 0-1,-1 0 1,1 1 0,0-1 0,-1 0 0,1 1 0,0-1-1,-1 1 1,1-1 0,0 1 0,-1 0 0,1 0 0,-1 0 0,-4 4-21,0 0 1,0 0-1,0 0 0,1 1 1,-7 8-1,8-7 32,-1 1-1,1 0 0,0 1 0,0-1 1,1 1-1,0 0 0,-2 17 0,4-23 4,1-1 0,-1 1-1,1-1 1,0 1 0,0-1-1,0 0 1,1 1 0,-1-1-1,1 1 1,-1-1-1,1 0 1,0 1 0,0-1-1,0 0 1,0 1 0,0-1-1,0 0 1,0 0 0,1 0-1,-1 0 1,1-1 0,0 1-1,-1 0 1,1 0-1,0-1 1,0 1 0,0-1-1,0 0 1,0 0 0,1 0-1,-1 0 1,0 0 0,5 1-1,7 2-56,1-1 0,0-1 0,-1-1-1,1 0 1,0-1 0,0 0 0,0-1-1,0-1 1,0 0 0,-1-1 0,1-1 0,-1 0-1,0-1 1,23-11 0,-35 15 78,0 0 0,0 0 0,0-1 0,0 1 0,0-1 0,0 0 0,0 1-1,0-1 1,-1 0 0,1 0 0,-1 0 0,0 0 0,1 0 0,-1 0 0,0 0 0,0-1 0,0 1 0,0 0 0,-1-1 0,1 1 0,-1-1 0,1 1 0,-1 0 0,0-1 0,0 1 0,0-1 0,0 1 0,-1-1 0,1 1 0,0-1-1,-1 1 1,0 0 0,0-1 0,0 1 0,0 0 0,0 0 0,-1-3 0,-7-8 226,0 1-1,0-1 0,-1 2 1,-23-22-1,4 4-44,29 29-226,-1-1 0,1 1 0,0 0 0,0-1 1,-1 1-1,1 0 0,0-1 0,-1 1 0,1-1 0,0 1 0,0 0 0,0-1 0,0 1 0,-1-1 1,1 1-1,0-1 0,0 1 0,0-1 0,0 1 0,0-1 0,0 1 0,0 0 0,0-1 0,0 1 1,0-1-1,0 1 0,1-1 0,-1 1 0,0-1 0,0 1 0,0 0 0,0-1 0,1 1 0,-1-1 1,0 1-1,1 0 0,-1-1 0,0 1 0,0 0 0,1-1 0,-1 1 0,1 0 0,-1 0 0,0-1 1,1 1-1,-1 0 0,1 0 0,-1 0 0,0-1 0,1 1 0,-1 0 0,1 0 0,-1 0 0,1 0 1,-1 0-1,1 0 0,-1 0 0,1 0 0,-1 0 0,0 0 0,1 0 0,-1 0 0,1 0 0,0 1 1,46-1-3888,-30 1 1615,23-1-5611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392"/>
    </inkml:context>
    <inkml:brush xml:id="br0">
      <inkml:brushProperty name="width" value="0.025" units="cm"/>
      <inkml:brushProperty name="height" value="0.025" units="cm"/>
    </inkml:brush>
  </inkml:definitions>
  <inkml:trace contextRef="#ctx0" brushRef="#br0">204 67 20948,'0'0'1964,"-12"-5"145,8 4-1934,-4-3 415,0 1-1,-1 0 0,1 0 0,-1 1 0,-14-3 0,20 5-504,-1 0-1,1 0 0,-1 0 1,1 1-1,-1-1 1,1 1-1,-1-1 1,1 1-1,0 0 1,-1 1-1,1-1 0,0 1 1,0-1-1,0 1 1,0 0-1,0 0 1,0 0-1,1 0 1,-1 1-1,0-1 0,-2 4 1,-1 3-39,-1 0 1,1 0-1,1 1 0,-1 0 1,-4 13-1,8-18-50,0 0 0,1 0 0,-1 0 1,1 0-1,0 0 0,1 0 0,-1 0 0,1 0 0,0 0 1,0 1-1,1-1 0,-1 0 0,3 8 0,-2-12 6,0 1-1,0-1 0,0 0 1,1 0-1,-1 0 1,0 0-1,1 0 0,-1 0 1,0 0-1,1 0 1,-1 0-1,1-1 0,0 1 1,-1 0-1,1-1 1,-1 1-1,1-1 0,0 0 1,-1 0-1,1 0 1,0 0-1,-1 0 0,1 0 1,0 0-1,0 0 1,-1-1-1,1 1 0,1-1 1,49-14 117,-38 6-89,0 0 0,0 0 0,23-22 0,-2 2-486,-34 31 323,-1 0 1,1 0-1,-1 0 1,1 0-1,-1 0 1,0 0-1,0 1 0,0-1 1,0 0-1,0 0 1,0 3-1,-52 274-259,35-193 400,15-68 259,-2 0 0,0-1 0,-1 0-1,-1 0 1,0 0 0,-18 31 0,24-47-242,0 0-1,-1 0 1,1 0-1,0-1 0,-1 1 1,1 0-1,-1 0 1,1 0-1,-1-1 1,1 1-1,-1 0 1,0-1-1,1 1 1,-1-1-1,0 1 0,0-1 1,1 1-1,-1-1 1,0 1-1,0-1 1,0 0-1,0 1 1,0-1-1,1 0 1,-1 0-1,0 1 0,0-1 1,0 0-1,0 0 1,0 0-1,0 0 1,-1-1-1,1 0-9,0 0 0,-1-1 0,1 1 0,0-1-1,0 1 1,0-1 0,0 1 0,1-1 0,-1 0 0,0 0-1,1 1 1,-1-1 0,1 0 0,-1-2 0,-5-69-352,6 73 333,1-12-78,-1 0-1,2 0 1,0 1 0,0-1-1,1 1 1,1 0 0,0-1-1,0 2 1,1-1 0,0 0-1,1 1 1,0 0 0,1 0-1,0 1 1,1 0 0,0 0-1,11-10 1,17-11 192,0 2-1,2 1 1,47-25-1,-12 7-58,-61 37-33,12-8 21,45-36 1,-64 48-19,0-1 1,-1 1 0,0-1-1,0 1 1,0-1 0,0 0-1,-1-1 1,0 1 0,0 0-1,0-1 1,0 0-1,-1 0 1,0 0 0,-1 0-1,2-10 1,-2 15-8,-1-1 0,0 1 0,-1 0 0,1-1 0,0 1 0,0-1 0,-1 1 0,1 0 0,0-1 0,-1 1 0,0 0 0,1 0 0,-1-1 0,0 1 0,1 0 0,-1 0 0,0 0 0,0 0 0,0 0 0,0 0 0,0 0 0,0 0 0,0 0 0,-1 1 0,1-1 0,-1-1 0,-3 1 13,1-1-1,0 1 1,-1 0-1,1 0 1,-1 0-1,1 0 1,-1 1 0,-6 0-1,-1 0 3,-1 1 0,1 1 0,-1 0-1,1 0 1,-19 7 0,16-2-4,2 0-1,-1 1 1,1 0-1,0 1 1,0 0 0,1 1-1,-15 15 1,20-17-23,1-1-1,-1 1 1,1 0 0,0 1-1,1-1 1,0 1 0,1 0-1,0 1 1,0-1 0,1 1 0,0-1-1,-2 15 1,4-22-97,1 1 1,0-1-1,1 0 1,-1 0-1,0 0 1,1 1-1,-1-1 0,1 0 1,-1 0-1,1 0 1,0 0-1,0 0 1,0 0-1,0 0 0,1 0 1,-1 0-1,0-1 1,1 1-1,-1-1 1,1 1-1,-1-1 0,1 1 1,0-1-1,0 0 1,0 1-1,0-1 1,0 0-1,0-1 0,0 1 1,0 0-1,0 0 1,0-1-1,0 0 0,0 1 1,1-1-1,3 0 1,6 2-1400,1-2 1,-1 1-1,1-1 1,-1-1 0,18-3-1,18-11-6033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6.749"/>
    </inkml:context>
    <inkml:brush xml:id="br0">
      <inkml:brushProperty name="width" value="0.025" units="cm"/>
      <inkml:brushProperty name="height" value="0.025" units="cm"/>
    </inkml:brush>
  </inkml:definitions>
  <inkml:trace contextRef="#ctx0" brushRef="#br0">175 1 17008,'-9'4'1949,"-2"1"-1281,0 1 0,1 0 0,0 1 1,0 0-1,-12 11 0,18-14-565,0-1 1,1 1-1,-1 0 0,1 1 0,-1-1 1,1 1-1,1-1 0,-1 1 1,1 0-1,-1 0 0,2 0 1,-1 0-1,0 1 0,1-1 0,0 0 1,-1 9-1,3-12-113,-1-1 0,0 0 0,1 0 0,-1 0 1,1 0-1,-1 1 0,1-1 0,0 0 0,-1 0 0,1 0 0,0 0 0,0-1 0,-1 1 1,1 0-1,0 0 0,0 0 0,0-1 0,0 1 0,0 0 0,0-1 0,0 1 0,1-1 0,-1 1 1,0-1-1,0 0 0,2 1 0,40 7-171,-32-6 74,9 1-653,0 1 0,0 1 0,0 0 1,0 2-1,20 9 0,-39-16 778,0 1 1,0-1-1,-1 1 1,1-1-1,0 0 1,0 1 0,0 0-1,0-1 1,-1 1-1,1-1 1,0 1-1,-1 0 1,1 0-1,0-1 1,-1 1-1,1 0 1,-1 0-1,1 0 1,-1-1-1,0 1 1,1 0-1,-1 0 1,0 0-1,1 0 1,-1 0-1,0 0 1,0 1-1,-1-1 138,1 1-1,-1-1 0,1 0 0,-1 1 1,0-1-1,0 0 0,0 0 0,0 0 1,0 0-1,0 0 0,0 0 0,0 0 1,0 0-1,0 0 0,-3 1 0,-51 21 3890,38-18-3591,0 0 1,-1-1 0,0-1 0,1-1 0,-1 0 0,0-1 0,0-1 0,-23-3 0,40 3-552,-1 0 1,1 0-1,0 0 0,0 0 1,0-1-1,0 1 0,0 0 0,0-1 1,0 1-1,-1 0 0,1-1 1,0 0-1,0 1 0,0-1 0,1 1 1,-1-1-1,0 0 0,0 0 0,0 0 1,0 1-1,1-1 0,-1 0 1,0 0-1,1 0 0,-1 0 0,1 0 1,-1 0-1,1 0 0,-1 0 1,1 0-1,0-1 0,0 1 0,-1 0 1,1 0-1,0 0 0,0 0 1,0 0-1,0-1 0,0 1 0,1 0 1,-1 0-1,0 0 0,0 0 1,1 0-1,-1 0 0,1 0 0,-1 0 1,2-2-1,0-1-572,0 0-1,1 0 1,0 0 0,0 0-1,0 1 1,0-1-1,1 1 1,-1 0 0,1 0-1,6-4 1,30-13-5753,4-2-2760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7.608"/>
    </inkml:context>
    <inkml:brush xml:id="br0">
      <inkml:brushProperty name="width" value="0.025" units="cm"/>
      <inkml:brushProperty name="height" value="0.025" units="cm"/>
    </inkml:brush>
  </inkml:definitions>
  <inkml:trace contextRef="#ctx0" brushRef="#br0">205 206 18706,'0'0'2466,"-12"3"470,0 0-2641,-1 1 0,1 1 0,0 0 0,0 0-1,1 1 1,-1 1 0,1 0 0,1 1 0,-1 0 0,1 0-1,1 1 1,-9 10 0,14-15-228,0 0 0,0 1 0,1-1 1,0 1-1,0-1 0,0 1 0,0 0 0,1 0 0,0 0 0,0 1 0,0-1 0,0 0 1,0 11-1,2-15-62,0-1 1,0 1 0,0 0-1,0-1 1,0 1-1,0 0 1,0-1 0,1 1-1,-1 0 1,0-1 0,0 1-1,1 0 1,-1-1-1,0 1 1,1-1 0,-1 1-1,1 0 1,-1-1 0,1 1-1,-1-1 1,1 0 0,-1 1-1,1-1 1,0 1-1,-1-1 1,1 0 0,-1 1-1,2-1 1,27 4 134,30-12 69,-41 2-251,0 0 0,0-2-1,-1 0 1,0-1 0,22-15-1,76-65-750,-72 55 991,-55 63 656,-5-3-465,10-17-251,1 1-1,-1-1 0,2 1 1,-1 1-1,1-1 1,-6 21-1,11-30-121,0-1 1,0 1-1,0-1 1,0 1-1,1-1 0,-1 1 1,0-1-1,0 0 1,0 1-1,0-1 0,1 1 1,-1-1-1,0 1 1,1-1-1,-1 0 0,0 1 1,0-1-1,1 1 1,-1-1-1,1 0 0,-1 0 1,0 1-1,1-1 1,-1 0-1,1 0 0,-1 1 1,1-1-1,-1 0 1,1 0-1,-1 0 0,1 0 1,-1 0-1,0 0 1,1 0-1,-1 1 0,1-2 1,-1 1-1,1 0 1,-1 0-1,1 0 0,-1 0 1,1 0-1,-1 0 1,1 0-1,-1-1 0,1 1 1,-1 0-1,1 0 1,-1-1-1,1 1 0,28-11 157,-8-3-458,0-1 0,22-19 0,25-19-1300,-68 53 1581,0 0 0,0 0 0,0 0-1,0 0 1,0 0 0,0-1 0,0 1-1,0 0 1,1 0 0,-1 0-1,0 0 1,0 0 0,0 0 0,0 0-1,0 0 1,0 0 0,0 0 0,1 0-1,-1 0 1,0 0 0,0 0 0,0 0-1,0 0 1,0 0 0,1 0-1,-1 0 1,0 0 0,0 0 0,0 0-1,0 0 1,0 0 0,0 0 0,1 0-1,-1 0 1,0 0 0,0 0 0,0 0-1,0 0 1,0 1 0,0-1 0,0 0-1,0 0 1,1 0 0,-1 0-1,0 0 1,0 0 0,0 0 0,0 1-1,0-1 1,0 0 0,0 0 0,0 0-1,0 0 1,0 0 0,0 0 0,0 1-1,0-1 1,0 0 0,0 0-1,0 0 1,0 0 0,0 0 0,0 0-1,0 1 1,0-1 0,-3 16 40,-10 16 188,9-24-153,0-1 1,0 1-1,1 0 1,0 0-1,0 0 0,1 1 1,-2 10-1,4-18-57,0-1 0,0 0-1,0 1 1,0-1 0,0 0 0,0 1-1,1-1 1,-1 0 0,0 1 0,0-1-1,0 0 1,1 1 0,-1-1 0,0 0-1,1 0 1,-1 1 0,0-1 0,0 0-1,1 0 1,-1 0 0,0 1 0,1-1-1,-1 0 1,1 0 0,-1 0 0,0 0-1,1 0 1,-1 0 0,0 0 0,1 0-1,-1 0 1,1 0 0,-1 0-1,0 0 1,1 0 0,-1 0 0,0 0-1,1 0 1,17-3 235,5-8-445,1-1-1,-2-1 1,0-1-1,33-27 1,16-10-2196,-32 30 228,-39 21 2148,0 0 0,1 0 0,-1-1 0,0 1 1,0 0-1,0 0 0,0 0 0,1 0 0,-1 0 0,0 0 0,0 0 0,0 0 0,1 0 0,-1 0 0,0 0 0,0 0 0,0 0 0,1 0 0,-1 0 0,0 0 0,0 0 0,0 0 0,1 0 0,-1 0 0,0 0 0,0 1 0,0-1 0,1 0 0,-1 0 1,0 0-1,0 0 0,0 0 0,0 0 0,0 1 0,1-1 0,-1 0 0,0 0 0,0 0 0,0 0 0,0 1 0,0-1 0,0 0 0,0 0 0,0 0 0,0 1 0,1-1 0,-1 0 0,-10 22 394,-5 2 464,9-16-544,1 0-1,-1 0 1,2 1 0,-1-1 0,1 1 0,1 0 0,-5 15 0,8-23-280,0-1 1,0 1-1,0 0 1,0-1-1,0 1 1,0 0-1,0-1 1,0 1-1,0 0 1,0-1-1,0 1 1,0 0-1,0-1 1,0 1-1,0 0 1,1-1-1,-1 1 1,0-1-1,1 1 1,-1-1-1,0 1 1,1 0-1,-1-1 1,1 1 0,-1-1-1,0 1 1,1-1-1,-1 0 1,1 1-1,0-1 1,-1 0-1,1 1 1,-1-1-1,1 0 1,0 1-1,29-4 211,-19 0-209,-1-1 1,0 0-1,17-10 1,-1-5-356,-1-1 1,0-1 0,-2 0-1,-1-2 1,0-1-1,-2-1 1,-1-1 0,-1 0-1,-1-1 1,24-53 0,-39 66 493,-12 21 473,-14 20 365,5 0-490,0 0 1,2 2-1,-22 49 1,34-66-437,1 0 0,0 0 1,0 0-1,1 0 0,1 1 1,0-1-1,1 1 1,0 0-1,1-1 0,0 1 1,1 0-1,4 21 0,-4-30-220,1 0-1,-1 0 0,1-1 0,-1 1 0,1 0 0,1-1 1,-1 1-1,0-1 0,1 0 0,-1 0 0,1 0 0,0 0 1,0-1-1,4 3 0,-8-11-4781,-12-24 2799,-56-52 2803,4 6 4653,63 73-5026,0 1 0,0-1-1,0 0 1,0 1-1,1-1 1,-1 0 0,1 0-1,-1 0 1,0-4 0,2 6-251,0 0 0,0 0 1,0 1-1,1-1 0,-1 0 1,0 0-1,1 1 0,-1-1 1,0 0-1,1 0 0,-1 1 1,1-1-1,-1 0 0,1 1 0,-1-1 1,1 1-1,-1-1 0,1 1 1,0-1-1,-1 1 0,1-1 1,0 1-1,-1 0 0,1-1 1,0 1-1,-1 0 0,1-1 1,0 1-1,0 0 0,0 0 1,-1 0-1,1 0 0,0 0 1,0 0-1,0 0 0,-1 0 1,1 0-1,0 0 0,0 0 1,1 1-1,67-1-885,-22 0-1883,-1-1-3441,5-5-5529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8.828"/>
    </inkml:context>
    <inkml:brush xml:id="br0">
      <inkml:brushProperty name="width" value="0.025" units="cm"/>
      <inkml:brushProperty name="height" value="0.025" units="cm"/>
    </inkml:brush>
  </inkml:definitions>
  <inkml:trace contextRef="#ctx0" brushRef="#br0">85 30 12748,'1'-1'454,"0"-1"0,0 1 1,-1-1-1,1 0 0,0 1 0,-1-1 0,0 0 0,1 0 1,-1 1-1,0-1 0,0 0 0,0 0 0,0 1 0,0-1 1,-1-3-1,0 6-199,0-1 1,0 0 0,1 0 0,-1 0-1,0 1 1,0-1 0,0 0-1,1 1 1,-1-1 0,0 1 0,0-1-1,1 1 1,-1-1 0,0 1-1,1-1 1,-1 1 0,1 0 0,-1-1-1,0 1 1,0 1 0,-39 53 3112,35-46-3235,0 0-1,1 0 1,0 1 0,1-1 0,0 1 0,0 0 0,1 0 0,0 0 0,1 1 0,0 10 0,0-20-120,1 1 0,1-1-1,-1 0 1,0 0-1,0 0 1,0 0 0,0 0-1,1 0 1,-1 1 0,1-1-1,-1 0 1,1 0 0,-1 0-1,1 0 1,-1 0-1,1-1 1,0 1 0,0 0-1,-1 0 1,1 0 0,0-1-1,0 1 1,0 0-1,0-1 1,2 2 0,0-1 7,-1 0 0,1 0 0,0-1 0,0 1 0,0-1 0,0 1 0,0-1 0,0 0 0,6-1 0,-1 0 9,0 0 0,0-1 1,-1 0-1,1 0 0,-1-1 1,1 0-1,8-5 1,-4 0 11,-1-1 0,0 0 0,-1 0 0,1-1 1,16-22-1,-23 26-10,1 0 0,-1-1 0,0 1 0,-1-1 0,0 0 0,0-1 0,0 1 1,-1 0-1,0-1 0,0 1 0,-1-1 0,1-11 0,-16 28-277,0 11 246,1 1-1,1 0 0,1 1 1,1 0-1,1 1 0,1 0 1,-8 38-1,15-59 34,1 0 0,-1 0 0,1 0 0,-1 0 0,1 0-1,0 0 1,0 0 0,0 1 0,0-1 0,0 0 0,0 0 0,1 0 0,-1 0 0,1 0-1,-1 0 1,1 0 0,0 0 0,0 0 0,0 0 0,0-1 0,1 3 0,0-3-6,0 0-1,-1-1 1,1 1 0,0 0 0,0-1-1,0 0 1,0 1 0,0-1 0,0 0 0,0 0-1,-1 0 1,1 0 0,0 0 0,0-1 0,0 1-1,0-1 1,0 1 0,0-1 0,-1 1 0,1-1-1,0 0 1,0 0 0,2-2 0,6-2-26,-1-1 0,0-1 0,0 1 0,-1-1 0,0-1 0,0 1 0,-1-2 0,1 1 0,-2-1 0,1 0 0,-2 0 0,1 0 1,-1-1-1,0 0 0,-1 0 0,0 0 0,-1-1 0,0 0 0,2-17 0,-5 28-1,0 0 0,0 0 0,-1-1 0,1 1 0,0 0 0,0 0 0,0 0 0,-1 0 0,1 0 0,0 0 0,0 0 0,-1-1 0,1 1 0,0 0 0,0 0 0,0 0 0,-1 0 0,1 0 0,0 0 0,0 0 0,-1 0 0,1 0 0,0 0 0,0 1 0,-1-1 0,1 0 0,0 0 0,0 0 0,-1 0 0,1 0 0,0 0 0,0 0 0,0 1 0,-1-1 0,1 0 0,0 0 0,0 0 0,0 0 0,0 1 0,-1-1 0,1 0 0,0 0 0,0 0 0,0 1 0,0-1 0,0 0 0,0 0 0,0 1 0,0-1 0,0 0 0,-1 0 0,1 1 0,-11 11 0,-14 38 0,24-48 0,0 1 0,0 0 0,0 0 0,0 0 0,0 0 0,1 0 0,-1 0 0,1 0 0,0 0 0,0 0 0,0 0 0,0 0 0,0 0 0,1 0 0,-1 0 0,2 3 0,-1-5 0,0 0 0,0 0 0,0 0 0,0 0 0,1 0 0,-1-1 0,0 1 0,1 0 0,-1-1 0,0 1 0,1-1 0,-1 0 0,0 1 0,1-1 0,-1 0 0,1 0 0,-1 0 0,1 0 0,-1 0 0,0 0 0,1 0 0,-1 0 0,1-1 0,-1 1 0,0 0 0,3-2 0,36-14 0,-32 11 0,1-2 0,-1 1 0,0-1 0,0 0 0,9-12 0,-14 15 0,0 0 0,0 0 0,-1 0 0,1-1 0,-1 1 0,0-1 0,0 1 0,0-1 0,-1 0 0,0 0 0,0 1 0,0-1 0,0-7 0,-1 12 0,0-1 0,-1 1 0,1 0 0,0-1 0,-1 1 0,1 0 0,0 0 0,-1 0 0,1-1 0,0 1 0,-1 0 0,1 0 0,-1 0 0,1 0 0,0-1 0,-1 1 0,1 0 0,-1 0 0,1 0 0,-1 0 0,1 0 0,0 0 0,-1 0 0,1 0 0,-1 0 0,1 1 0,0-1 0,-1 0 0,1 0 0,-1 0 0,1 0 0,0 1 0,-1-1 0,1 0 0,0 0 0,-1 1 0,1-1 0,0 0 0,-1 0 0,1 1 0,0-1 0,-1 0 0,1 1 0,0-1 0,0 1 0,-1-1 0,-17 15 0,-8 21 0,25-34 0,0 0 0,0 0 0,0 1 0,0-1 0,0 0 0,0 0 0,1 1 0,-1-1 0,1 0 0,-1 1 0,1-1 0,0 0 0,0 1 0,0-1 0,0 1 0,1 3 0,1-5 0,-1-1 0,1 1 0,-1 0 0,1 0 0,-1-1 0,1 1 0,0-1 0,-1 1 0,1-1 0,0 0 0,-1 1 0,1-1 0,0 0 0,-1 0 0,1 0 0,0-1 0,2 1 0,32-5 0,-12-2-268,-19 6 174,-1-1 0,1 1 0,0-1 0,0 1 0,0 1 0,0-1 0,5 1 0,-9 2 77,0 1 1,0-1-1,-1 1 0,1-1 0,0 1 0,-1 0 0,0-1 0,0 1 0,0 0 1,0-1-1,0 1 0,-1 3 0,1-3 28,-15 112 854,15-115-862,0 1 0,0-1 0,0 1 0,0-1 0,0 1 0,0-1 0,0 1 0,0-1 0,0 1 0,0-1 0,0 0 0,0 1-1,0-1 1,1 1 0,-1-1 0,0 1 0,0-1 0,1 0 0,-1 1 0,0-1 0,0 0 0,1 1 0,-1-1 0,0 0 0,1 1 0,-1-1 0,1 0 0,-1 1 0,0-1 0,1 0 0,-1 0 0,1 0 0,-1 0 0,1 1 0,-1-1 0,1 0 0,-1 0 0,0 0-1,1 0 1,-1 0 0,1 0 0,-1 0 0,1 0 0,-1 0 0,1 0 0,-1 0 0,1-1 0,-1 1 0,0 0 0,1 0 0,-1 0 0,1 0 0,-1-1 0,1 1 0,-1 0 0,0-1 0,1 1 0,-1 0 0,0 0 0,1-1 0,-1 1 0,0-1 0,1 0 0,24-22 170,-19 13-519,0 0 0,-1-1 0,0 0-1,0 0 1,-2 0 0,1-1 0,-1 1 0,-1-1 0,2-16-1,4-21-1140,7 17-3744,10 8-4480,-6 10 1383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170"/>
    </inkml:context>
    <inkml:brush xml:id="br0">
      <inkml:brushProperty name="width" value="0.025" units="cm"/>
      <inkml:brushProperty name="height" value="0.025" units="cm"/>
    </inkml:brush>
  </inkml:definitions>
  <inkml:trace contextRef="#ctx0" brushRef="#br0">236 0 14638,'0'0'8557,"-7"8"-7302,-4 8-854,0 1 1,1-1 0,1 1-1,1 1 1,0 0-1,1 0 1,1 0-1,-6 35 1,4-6-116,2 1 1,1 76-1,5-124-386,0 1 0,1-1-1,-1 0 1,0 1 0,0-1 0,0 1-1,0-1 1,0 0 0,0 1-1,0-1 1,0 1 0,0-1-1,0 0 1,0 1 0,0-1 0,0 1-1,-1-1 1,1 0 0,0 1-1,0-1 1,0 0 0,-1 1-1,1-1 1,0 0 0,0 1 0,-1-1-1,1 0 1,0 1 0,0-1-1,-1 0 1,1 0 0,0 1-1,-1-1 1,-10-10-1878,-14-37 568,18 33 1140,-15-21 246,-20-36 1324,39 65-903,1 1 0,-1-1 0,1 0 0,1 0 0,-1 0 0,1 0 0,0-1 0,0 1 0,1 0 0,-1-7 0,2 11-280,0 1 0,-1-1 0,1 1 0,0-1 0,0 1 0,0-1 0,0 1 0,0 0 0,0-1 0,0 1-1,0 0 1,1 0 0,-1 0 0,0 0 0,1 0 0,-1 0 0,1 0 0,-1 1 0,1-1 0,-1 0 0,1 1 0,0-1 0,-1 1 0,1 0 0,0-1 0,-1 1 0,4 0 0,53-3 745,-51 3-808,-2 0-408,44 2 1001,-26 5-2433,-10 6-4521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09.510"/>
    </inkml:context>
    <inkml:brush xml:id="br0">
      <inkml:brushProperty name="width" value="0.025" units="cm"/>
      <inkml:brushProperty name="height" value="0.025" units="cm"/>
    </inkml:brush>
  </inkml:definitions>
  <inkml:trace contextRef="#ctx0" brushRef="#br0">1 1 17713,'0'0'2658,"54"18"-928,-16-9-1089,4 5-609,-1 0-1602,-2 3-3138,-3-3-7720</inkml:trace>
  <inkml:trace contextRef="#ctx0" brushRef="#br0" timeOffset="1">486 231 20435,'0'0'8168,"69"0"-8136,-48-2-1153,-6-4-4164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159"/>
    </inkml:context>
    <inkml:brush xml:id="br0">
      <inkml:brushProperty name="width" value="0.025" units="cm"/>
      <inkml:brushProperty name="height" value="0.025" units="cm"/>
    </inkml:brush>
  </inkml:definitions>
  <inkml:trace contextRef="#ctx0" brushRef="#br0">147 3 16400,'0'0'14472,"-10"-1"-14397,1 0-60,0 1 1,0 0-1,0 0 0,0 1 1,0 1-1,-16 3 1,22-4-73,0 0-1,0 0 1,0-1 0,0 2-1,1-1 1,-1 0 0,0 0-1,1 1 1,-1 0 0,1-1 0,-1 1-1,1 0 1,0 0 0,0 0-1,0 1 1,0-1 0,0 0-1,0 1 1,1-1 0,-1 1 0,1 0-1,-1-1 1,1 1 0,0 0-1,0 0 1,1 0 0,-1 0-1,0 5 1,1-7-45,1 0 0,-1 1 1,1-1-1,-1 0 0,1 0 0,-1 1 0,1-1 0,0 0 0,0 0 1,-1 0-1,1 0 0,0 0 0,0 0 0,0 0 0,0 0 1,1 0-1,-1 0 0,0-1 0,0 1 0,0 0 0,1-1 0,-1 1 1,0-1-1,0 1 0,1-1 0,-1 0 0,3 1 0,45 7-1707,-39-7 1399,28 2-256,-21-2 347,-1 0-1,1 1 0,-1 1 0,0 0 0,0 2 0,0-1 0,25 13 0,-39-17 369,-1 1 0,1 0 0,-1-1 0,0 1 0,1 0 0,-1 0 0,0 0 0,0 0 0,0 0 0,0 0 0,1 1 1,-2-1-1,1 0 0,0 0 0,0 1 0,0-1 0,0 0 0,-1 1 0,1-1 0,-1 1 0,1-1 0,-1 1 0,1 2 0,-2-2 98,1-1 0,-1 1 0,1 0 1,-1-1-1,0 1 0,0-1 0,0 1 0,1-1 1,-1 1-1,-1-1 0,1 1 0,0-1 0,0 0 1,0 0-1,-1 1 0,1-1 0,-2 1 1,-8 5 740,0-1 1,-1 0-1,0-1 1,-13 5-1,25-10-888,-15 6 333,-1-1-1,-1 0 1,1-2-1,-1 0 1,1 0-1,-21-1 1,36-1-363,0-1 1,0 0-1,0 0 0,1 0 1,-1 0-1,0 0 0,0 0 1,0 0-1,0 0 1,0 0-1,0-1 0,0 1 1,0 0-1,1 0 0,-1-1 1,0 1-1,0-1 0,0 1 1,0 0-1,1-1 0,-1 0 1,0 1-1,1-1 0,-1 1 1,0-1-1,1 0 1,-1 0-1,1 1 0,-1-1 1,1 0-1,-1 0 0,1 0 1,0 1-1,-1-1 0,1 0 1,0 0-1,0 0 0,-1 0 1,1 0-1,0 0 1,0 0-1,0 1 0,0-1 1,0 0-1,0 0 0,1 0 1,-1 0-1,0 0 0,1-1 1,0-1-303,0 0-1,0 0 1,1 0 0,-1 0 0,1 1 0,0-1 0,0 1-1,0-1 1,0 1 0,0 0 0,0 0 0,1 0 0,-1 0-1,4-2 1,5-2-1490,1 1-1,0 1 1,0 0-1,15-3 1,16 1-4366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0.562"/>
    </inkml:context>
    <inkml:brush xml:id="br0">
      <inkml:brushProperty name="width" value="0.025" units="cm"/>
      <inkml:brushProperty name="height" value="0.025" units="cm"/>
    </inkml:brush>
  </inkml:definitions>
  <inkml:trace contextRef="#ctx0" brushRef="#br0">46 473 9513,'0'0'7591,"-4"9"-4447,-5 11-2065,3-9-329,1 0 1,0 1-1,1-1 1,0 1-1,1 0 0,-3 13 1,7-25-742,-1 1 1,1-1-1,-1 0 0,1 1 1,-1-1-1,0 0 1,1 1-1,-1-1 0,1 0 1,-1 0-1,1 1 0,-1-1 1,1 0-1,0 0 1,-1 0-1,1 0 0,-1 0 1,1 0-1,-1 0 1,1 0-1,-1 0 0,1 0 1,0 0-1,-1 0 1,1 0-1,-1 0 0,1-1 1,-1 1-1,1 0 0,-1 0 1,1-1-1,-1 1 1,1 0-1,0-1 0,21-9 229,-3-5-162,0 0 0,-1-1 0,-1 0 0,0-2 0,-1 0 0,-1-1 0,-1 0 0,13-24 0,-13 18-39,-1 0 0,-1-1 1,-1-1-1,-1 0 0,-2 0 0,8-42 1,-13 51 120,-1-1-1,-1 1 1,-1 0 0,-4-36 0,4 51-137,-1 0 1,1 0-1,-1 0 0,0 0 0,0 0 0,0 0 0,0 0 1,-1 0-1,1 0 0,-1 1 0,0-1 0,0 0 0,0 1 1,0 0-1,-4-4 0,4 5-9,-1 0 1,1 0-1,0 0 0,-1 0 1,1 1-1,0-1 1,-1 1-1,1 0 0,-1 0 1,1 0-1,-1 0 0,1 0 1,-1 0-1,1 1 1,-1-1-1,1 1 0,0-1 1,-1 1-1,1 0 0,0 0 1,-1 0-1,1 1 1,-3 1-1,-4 3-6,1 0 0,0 0 0,0 1 0,0 0 0,1 1 0,0 0 0,1 0 0,-9 13 0,-42 76 74,53-89-59,-37 80 612,38-80-570,0 0 0,1 0-1,0-1 1,0 1-1,1 1 1,0-1 0,1 0-1,0 0 1,1 15 0,0-22-65,0 1 1,-1 0-1,1 0 1,0-1 0,0 1-1,0-1 1,0 1-1,0-1 1,1 1 0,-1-1-1,0 0 1,1 0 0,-1 1-1,1-1 1,-1 0-1,1 0 1,0 0 0,-1-1-1,1 1 1,0 0-1,-1-1 1,1 1 0,0-1-1,0 1 1,0-1-1,0 0 1,3 0 0,61 0-384,-49-1 109,169-16-7155,-184 16 7322,0 1 0,0 0 0,0 0 0,0 0 0,-1 0 0,1 1 0,0-1 0,0 0 0,0 1 0,0-1 0,-1 1 0,1-1 0,0 1 0,0 0-1,-1 0 1,1 0 0,0 0 0,-1 0 0,1 0 0,-1 1 0,0-1 0,1 0 0,-1 1 0,0-1 0,0 1 0,0-1 0,0 1 0,0 0 0,0-1 0,0 1 0,-1 0 0,1 0 0,0-1-1,-1 4 1,1 4-144,-1 0 0,0 1 0,-1-1-1,0 0 1,0 0 0,-3 10-1,-3 24-6487,7-36 1461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2.883"/>
    </inkml:context>
    <inkml:brush xml:id="br0">
      <inkml:brushProperty name="width" value="0.025" units="cm"/>
      <inkml:brushProperty name="height" value="0.025" units="cm"/>
    </inkml:brush>
  </inkml:definitions>
  <inkml:trace contextRef="#ctx0" brushRef="#br0">462 17 13773,'0'0'7549,"-10"-3"-6108,-2-1-1191,-1 1 0,0 1 0,0 0 0,0 1 0,0 0 0,0 1 0,0 0 1,0 1-1,0 1 0,0 0 0,0 1 0,-13 4 0,-4 3 92,1 1 1,0 2-1,-29 17 0,46-23-298,2 0-1,-1 0 1,1 1-1,0 1 0,0-1 1,1 2-1,0-1 1,1 1-1,0 0 1,-8 14-1,14-21-37,1-1 0,-1 1 1,1-1-1,0 1 0,0 0 0,0-1 0,0 1 0,1 0 1,-1 0-1,1-1 0,0 1 0,-1 0 0,1 0 1,0 0-1,1 0 0,-1-1 0,1 1 0,0 4 0,0-5 1,1 1 0,-1-1 0,1 0-1,-1 0 1,1 0 0,0 0 0,0 0-1,0 0 1,0-1 0,0 1 0,0-1-1,0 1 1,0-1 0,1 0 0,-1 0-1,4 1 1,8 3-23,1-2-1,1 0 1,-1 0-1,1-2 1,19 1 0,122-6-3073,-54-11-2407,-45 2-525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1.705"/>
    </inkml:context>
    <inkml:brush xml:id="br0">
      <inkml:brushProperty name="width" value="0.025" units="cm"/>
      <inkml:brushProperty name="height" value="0.025" units="cm"/>
    </inkml:brush>
  </inkml:definitions>
  <inkml:trace contextRef="#ctx0" brushRef="#br0">118 311 11403,'0'0'11424,"-11"3"-8808,3 0-2293,0-1-1,0 1 1,1 0 0,0 1 0,0 0 0,0 0 0,-11 9 0,14-11-250,1 1 1,0 0-1,0 0 1,1 0-1,-1 1 1,1-1-1,-1 0 1,1 1-1,0 0 1,1-1-1,-1 1 1,0 0-1,1 0 1,0 0-1,0 0 1,0 0-1,1 0 1,-1 1-1,1-1 1,0 6-1,1-9-68,-1 0 1,1 0-1,-1-1 0,1 1 0,0 0 0,-1 0 0,1 0 1,0-1-1,0 1 0,-1 0 0,1-1 0,0 1 0,0 0 1,0-1-1,0 0 0,0 1 0,0-1 0,0 1 0,0-1 1,0 0-1,0 0 0,0 1 0,0-1 0,0 0 0,0 0 1,0 0-1,0 0 0,0 0 0,0-1 0,0 1 0,0 0 1,1-1-1,39-7 155,-32 3-274,0 0-1,-1 0 0,1-1 1,-1 0-1,0 0 1,0-1-1,8-10 0,-11 13 41,-1-1 0,-1 1-1,1-1 1,-1 0-1,1 0 1,-1-1-1,-1 1 1,1 0-1,-1-1 1,0 0-1,0 1 1,-1-1 0,2-12-1,-3 23 57,-1 0-1,-1 0 1,1-1 0,-1 1-1,0 0 1,-4 8-1,-3 6 234,6-13-78,1 1 0,0 0 1,0 1-1,1-1 0,-1 0 1,2 0-1,-1 1 0,1-1 1,0 1-1,2 9 0,-2-16-127,1 0-1,-1-1 1,1 1 0,-1 0-1,1 0 1,0-1-1,-1 1 1,1-1 0,0 1-1,0 0 1,0-1-1,-1 1 1,1-1 0,0 0-1,0 1 1,0-1-1,0 0 1,0 1 0,0-1-1,0 0 1,0 0-1,0 0 1,0 0 0,0 0-1,-1 0 1,1 0-1,0 0 1,0 0-1,0-1 1,0 1 0,0 0-1,0-1 1,0 1-1,0 0 1,0-1 0,-1 1-1,1-1 1,0 1-1,1-2 1,33-20 177,-15 1-203,-1 0 0,-1-2 0,-1 0 0,-1-1 0,-2-1 0,0 0 0,-1-1 0,-2-1 0,16-53 0,-42 119-387,-34 65-1,7-20 731,28-55-54,1 0 0,2 1 0,1 1 0,1 0 1,-10 62-1,19-90-281,-1 0 1,1-1 0,0 1-1,0 0 1,1-1 0,-1 1-1,0 0 1,1-1-1,0 1 1,-1-1 0,1 1-1,0-1 1,0 1 0,1-1-1,-1 1 1,0-1-1,1 0 1,2 3 0,-2-3 0,0-1 1,-1 0 0,1 0-1,0-1 1,0 1 0,0 0-1,0 0 1,0-1 0,0 0 0,0 1-1,0-1 1,0 0 0,0 0-1,0 0 1,0 0 0,0 0-1,0 0 1,0 0 0,0-1-1,0 1 1,0-1 0,0 0-1,0 0 1,-1 1 0,3-3-1,5-1-7,0-2 0,-1 1 0,0-1 0,0-1 0,0 1 0,-1-1-1,0-1 1,0 1 0,9-15 0,4-9-65,23-42 1,-2-19 278,-3 0 0,-4-3 0,21-98 0,-89 252-200,4-9 43,4-1 250,3 1 0,-20 58 0,37-89-305,0 0 0,2 0 0,0 1 0,1 0 0,1-1-1,1 1 1,0 0 0,2 0 0,4 28 0,-5-48 7,0 1 0,0 0 0,0 0 0,0 0 0,0 0 0,0-1 0,0 1 0,1 0 0,-1 0 0,0-1 0,1 1 1,-1 0-1,0 0 0,1-1 0,-1 1 0,1 0 0,-1-1 0,1 1 0,0 0 0,-1-1 0,1 1 0,-1-1 0,1 1 0,0-1 0,0 0 0,-1 1 0,1-1 0,0 1 0,0-1 0,-1 0 0,1 0 0,1 1 0,-1-2 13,0 1-1,0-1 1,0 1-1,0-1 0,0 1 1,0-1-1,0 1 1,0-1-1,0 0 0,0 0 1,-1 1-1,1-1 1,0 0-1,-1 0 0,1 0 1,0 0-1,-1 0 1,1 0-1,-1 0 0,0 0 1,1 0-1,-1 0 1,0 0-1,1-1 0,5-30-103,0 1 0,1-58-1,3-22-41,-9 109 124,-1 1 0,1 0-1,0-1 1,-1 1-1,1-1 1,0 1 0,0 0-1,0 0 1,0-1 0,0 1-1,0 0 1,0 0 0,0 0-1,1 0 1,-1 0-1,0 0 1,1 1 0,-1-1-1,0 0 1,1 1 0,-1-1-1,1 1 1,-1-1-1,1 1 1,-1 0 0,1-1-1,2 1 1,59-1-123,-14 0 169,-41-1-12,0 0-1,0-1 1,-1-1-1,1 1 1,-1-1-1,0 0 1,0-1-1,0 0 1,-1 0-1,1 0 1,-1-1-1,-1 0 1,1 0-1,-1-1 1,0 1-1,0-1 1,-1 0-1,0 0 1,0-1-1,-1 1 1,0-1-1,0 0 1,-1 0-1,0 0 1,2-12-1,-4 20-20,0-1-1,0 1 1,0-1 0,0 1-1,-1 0 1,1-1-1,0 1 1,0 0 0,0-1-1,0 1 1,0 0-1,-1-1 1,1 1-1,0 0 1,0-1 0,-1 1-1,1 0 1,0 0-1,-1-1 1,1 1-1,0 0 1,0 0 0,-1-1-1,1 1 1,0 0-1,-1 0 1,1 0 0,-1 0-1,1 0 1,0 0-1,-1-1 1,1 1-1,0 0 1,-1 0 0,1 0-1,-1 0 1,1 0-1,0 1 1,-1-1-1,1 0 1,-1 0 0,1 0-1,0 0 1,-1 0-1,1 0 1,0 1 0,-1-1-1,1 0 1,-1 1-1,-19 10-108,5 6 164,1 0 0,1 1 1,1 0-1,0 1 0,1 0 0,2 1 1,0 0-1,1 0 0,0 1 1,2 0-1,-6 39 0,11-55-34,0 0-1,0 0 0,1 0 1,0 0-1,0 0 1,0 0-1,1 0 1,-1 0-1,1 0 1,0 0-1,1 0 1,1 5-1,-1-8-12,-1 0 1,1-1-1,-1 1 0,1-1 1,0 1-1,0-1 0,0 0 0,-1 1 1,1-1-1,0 0 0,0 0 1,1 0-1,-1-1 0,0 1 0,0 0 1,0-1-1,1 0 0,-1 1 1,0-1-1,0 0 0,1 0 1,-1 0-1,0 0 0,0-1 0,0 1 1,1-1-1,-1 1 0,4-2 1,2-1 4,1 0 0,-1-1 0,1 0 0,-1 0 0,-1-1 0,1 1 0,0-2 1,-1 1-1,0-1 0,-1 0 0,1-1 0,8-10 0,0-2-54,-1 0 0,-1-1 0,17-34 0,-66 124 70,28-54-9,1 0 1,0 0-1,2 1 0,0 0 1,-3 17-1,8-33-23,-1 0 0,1-1-1,0 1 1,0 0 0,0-1 0,0 1 0,0 0-1,0 0 1,0-1 0,0 1 0,0 0 0,0-1-1,0 1 1,1 0 0,-1 0 0,0-1 0,0 1-1,1 0 1,-1-1 0,0 1 0,1-1-1,-1 1 1,1 0 0,-1-1 0,1 1 0,-1-1-1,1 1 1,-1-1 0,1 0 0,-1 1 0,1-1-1,0 1 1,-1-1 0,1 0 0,0 1 0,-1-1-1,1 0 1,0 0 0,-1 0 0,1 0 0,0 0-1,0 1 1,-1-1 0,1 0 0,0-1 0,0 1-1,-1 0 1,1 0 0,0 0 0,-1 0 0,1 0-1,1-1 1,1 0-150,1-1 1,-1 1-1,1-1 0,-1 1 0,0-1 0,0 0 1,0 0-1,6-5 0,-4 0-1490,1 0 0,-1 0-1,0 0 1,0-1 0,-1 0 0,0 0 0,0 0-1,-1-1 1,5-15 0,3-23-7981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060"/>
    </inkml:context>
    <inkml:brush xml:id="br0">
      <inkml:brushProperty name="width" value="0.025" units="cm"/>
      <inkml:brushProperty name="height" value="0.025" units="cm"/>
    </inkml:brush>
  </inkml:definitions>
  <inkml:trace contextRef="#ctx0" brushRef="#br0">18 10 16592,'-8'-9'3907,"1"8"-255,4 1-2115,3 1-1184,0 14-289,0 1-385,9 3-2017,3-1-2723,2 2-4836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2.827"/>
    </inkml:context>
    <inkml:brush xml:id="br0">
      <inkml:brushProperty name="width" value="0.025" units="cm"/>
      <inkml:brushProperty name="height" value="0.025" units="cm"/>
    </inkml:brush>
  </inkml:definitions>
  <inkml:trace contextRef="#ctx0" brushRef="#br0">96 327 18866,'0'0'2509,"-10"10"480,4-4-2597,-8 6 845,1 1 1,-16 22-1,27-33-1087,-1 1-1,1 0 0,0 0 0,0 0 1,0 0-1,1 0 0,-1 0 1,1 0-1,0 1 0,-1-1 1,1 0-1,1 1 0,-1-1 0,1 1 1,-1 0-1,1-1 0,0 1 1,0-1-1,0 1 0,1-1 1,-1 1-1,2 3 0,-1-5-154,1-1 1,-1 1-1,1-1 0,0 0 0,-1 0 1,1 1-1,0-1 0,0 0 0,0 0 0,0-1 1,0 1-1,0 0 0,0-1 0,0 1 1,0-1-1,0 1 0,0-1 0,0 0 0,0 0 1,0 0-1,1 0 0,3-1 0,1 0-41,1 0-1,-1 0 0,0 0 1,1-1-1,9-4 0,-5-1 50,-2 0 0,1 0 0,-1-1 0,0 0 0,0-1 0,-1 0 0,0-1 0,-1 0 0,0 0-1,0-1 1,-1 0 0,-1 0 0,10-24 0,-3 6 219,-2-1 1,-1 0 0,-2-1-1,8-50 1,-15 69-203,1-1 1,-1 0 0,-1 0 0,0 0-1,-4-25 1,3 37-23,1-1 0,0 0 1,-1 1-1,1-1 0,-1 1 0,0-1 0,1 1 1,-1-1-1,0 1 0,0 0 0,0-1 0,0 1 1,0 0-1,0 0 0,0-1 0,-1 1 0,1 0 1,0 0-1,-1 1 0,1-1 0,-3-1 0,1 1-6,0 1 0,0 0 0,0 0-1,1 1 1,-1-1 0,0 0-1,0 1 1,1 0 0,-1 0 0,0-1-1,1 2 1,-1-1 0,1 0 0,-1 0-1,1 1 1,0-1 0,-5 5 0,-8 6 18,0 0 1,0 1 0,1 1 0,-19 25 0,26-31-1,1 0 0,1 0 0,-1 1 1,2 0-1,-1 0 0,1 1 0,0-1 0,1 1 0,0-1 0,-2 19 0,5-26-92,0 0 0,0 0 0,0 0 0,0 0 0,1 0-1,-1 0 1,1 0 0,-1 0 0,1 0 0,0 0 0,0 0 0,0 0 0,0 0 0,0 0 0,0-1-1,1 1 1,-1 0 0,0-1 0,1 1 0,0-1 0,-1 0 0,1 1 0,0-1 0,-1 0 0,1 0-1,4 2 1,5 1-945,1 1 0,0-1 0,20 3 0,1 1-666,-25-5 1294,-1-1 0,0 1 0,0 1 0,0-1 0,0 1-1,0 0 1,-1 1 0,12 10 0,-15-12 497,0 1-1,0-1 0,0 1 0,-1 0 1,1 0-1,-1 0 0,0 0 1,0 1-1,-1-1 0,0 0 0,1 1 1,-1-1-1,-1 1 0,1 0 0,-1-1 1,1 7-1,-1 44 426,16-62-6315,12-32-1929,-13 9 6434,-5 8 5307,1 2 5986,-7 19-5653,22-9-1665,-25 10-2695,-1 0 0,0 0 1,1-1-1,-1 1 1,1 0-1,-1 0 0,0 0 1,1-1-1,-1 1 1,0 0-1,1 0 0,-1-1 1,0 1-1,1 0 0,-1-1 1,0 1-1,0-1 1,1 1-1,-1 0 0,0-1 1,0 1-1,0 0 1,0-1-1,1 1 0,-1-1 1,0 1-1,0-1 0,0 1 1,0-1-1,0 1 1,0 0-1,0-1 0,0 1 1,0-1-1,0 1 0,-1-1 1,1 1-1,0 0 1,0-1-1,0 1 0,0-1 1,-1 1-1,1 0 1,0-1-1,0 1 0,-1 0 1,1-1-1,0 1 0,-1 0 1,1-1-1,0 1 1,-1 0-1,1 0 0,0-1 1,-1 1-1,1 0 1,-1 0-1,0-1 35,0 0 0,0 0 0,0 0 0,0 1-1,0-1 1,0 0 0,0 1 0,0-1 0,-1 1 0,1-1 0,0 1 0,0 0 0,-1-1-1,1 1 1,0 0 0,0 0 0,-1 0 0,1 0 0,0 0 0,0 0 0,-1 0 0,1 1 0,0-1-1,0 0 1,-1 1 0,1-1 0,0 1 0,0-1 0,0 1 0,0-1 0,0 1 0,0 0-1,0 0 1,0-1 0,0 1 0,0 0 0,0 0 0,0 0 0,0 0 0,1 0 0,-1 0-1,0 0 1,1 1 0,-1-1 0,1 0 0,-1 0 0,1 0 0,0 1 0,0-1 0,-1 0 0,1 3-1,-1-2 26,1 1 0,-1 0 0,1 0 0,-1 0 0,1 0 0,0-1 0,0 1 1,1 0-1,-1 0 0,0 0 0,1 0 0,0-1 0,0 1 0,0 0 0,0-1 0,0 1 0,0 0 0,1-1 0,-1 0 0,1 1 0,-1-1 0,1 0 0,4 4 0,-1-3-31,-1-1 0,1 0 0,0 0 1,0 0-1,0-1 0,0 0 0,0 0 1,0 0-1,0 0 0,1-1 0,-1 0 1,0 0-1,0 0 0,0-1 1,0 1-1,1-1 0,-1-1 0,0 1 1,0-1-1,-1 0 0,8-3 0,-5 1 4,0 1 0,1-2 0,-1 1 0,-1-1 0,1 0 0,-1 0 0,0-1 0,0 0 0,0 0 0,-1-1 0,0 1 0,7-14 0,-10 18-26,-1 0 0,0 0 0,0 0 0,0 0 0,0 0 0,-1-1 0,1 1 0,0 0 0,-1 0 0,0-1 0,1 1 0,-1-1 0,0 1 0,0 0 0,-1-1 0,1 1 0,0 0 0,-1-3 0,0 4 0,0-1 0,0 1 0,0 0 0,1 0 0,-1 0 0,0 0 0,0 0 0,0 0 0,-1 0 0,1 1 0,0-1 0,0 0 0,0 1 0,-1-1 0,1 1 0,0-1 0,0 1 0,-1-1 0,1 1 0,-1 0 0,1 0 0,-2-1 0,-3 1 0,1 0 0,0 1 0,0-1 0,-1 1 0,1 0 0,0 1 0,0-1 0,0 1 0,0 0 0,1 0 0,-1 0 0,0 1 0,1 0 0,0-1 0,-5 5 0,-5 7 0,0 0 0,-18 24 0,28-33 0,0 1 0,1-1 0,0 1 0,0-1 0,0 1 0,0 0 0,1 0 0,0 1 0,0-1 0,1 0 0,-2 11 0,4-15-9,-1-1-1,1 0 1,0 1-1,0-1 1,0 0-1,0 1 1,0-1 0,0 0-1,0 0 1,0 0-1,0 0 1,1 0-1,-1 0 1,0 0 0,1 0-1,-1 0 1,1-1-1,-1 1 1,1-1-1,-1 1 1,1-1 0,-1 1-1,1-1 1,-1 0-1,1 0 1,0 0-1,-1 0 1,1 0 0,-1 0-1,3-1 1,54-1-900,-9-15-1046,-43 14 2044,1 1 0,-1-1 0,0 1 0,1 0-1,-1 0 1,1 1 0,8-1 0,5 37 1972,-17-33-2046,1 0 0,-1-1 0,0 1 0,1-1 0,-1 0-1,1 1 1,-1-2 0,1 1 0,0 0 0,0-1 0,6 1 0,48-3 26,-33 0-176,-13 2-608,15-1 762,-18 5-3736,-5 5-5423,-4-3-1579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323"/>
    </inkml:context>
    <inkml:brush xml:id="br0">
      <inkml:brushProperty name="width" value="0.025" units="cm"/>
      <inkml:brushProperty name="height" value="0.025" units="cm"/>
    </inkml:brush>
  </inkml:definitions>
  <inkml:trace contextRef="#ctx0" brushRef="#br0">63 57 17521,'7'-12'1096,"10"-16"2097,-4 12 1753,-12 32-1855,-5 14-2435,-1 0 0,-2 0 0,-19 52-1,-3 11-529,27-87-118,-5 20 19,0 0 0,2 0 1,1 0-1,1 0 0,1 46 0,2-70-26,1 0 0,-1 0 0,0 0 0,1 0 0,-1 0 0,1 1 0,0-1 0,0-1 0,0 1 0,0 0 0,0 0 0,0 0 0,0 0 0,1-1 0,-1 1 0,1 0 0,-1-1 0,1 1 0,0-1 0,-1 0 0,3 2 0,0-2 1,0 1 0,0-1 0,0 1 0,0-1 0,0 0 0,0-1 0,0 1 0,0-1 0,0 0 0,7 0 0,1-1-33,0-1-1,0 0 1,0-1-1,0 0 1,-1-1-1,20-9 1,-14 4-1153,-1-1 1,23-16-1,-8-5-3859,-11-4-3750,-14 11 1404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3.730"/>
    </inkml:context>
    <inkml:brush xml:id="br0">
      <inkml:brushProperty name="width" value="0.025" units="cm"/>
      <inkml:brushProperty name="height" value="0.025" units="cm"/>
    </inkml:brush>
  </inkml:definitions>
  <inkml:trace contextRef="#ctx0" brushRef="#br0">57 42 11851,'0'0'18295,"0"7"-17505,2 15-164,2-14-225,2-19 45,-5 10-452,-1 0-1,1 0 0,-1 0 0,1 0 0,-1 0 0,0 0 0,1 0 1,-1-1-1,0 1 0,0 0 0,1 0 0,-1 0 0,0-1 1,0 1-1,-1 0 0,1 0 0,0 0 0,0 0 0,-1-1 1,1 1-1,0 0 0,-1 0 0,1 0 0,-1 0 0,1 0 1,-1 0-1,0 0 0,0 0 0,1 0 0,-1 0 0,0 0 1,0 0-1,0 1 0,0-1 0,0 0 0,0 1 0,0-1 1,0 0-1,0 1 0,0-1 0,0 1 0,-2-1 0,1 1-30,0 0-1,0 1 1,1-1-1,-1 0 1,0 1-1,0-1 1,0 1-1,1 0 0,-1 0 1,0-1-1,1 1 1,-1 0-1,1 0 1,-1 0-1,1 1 1,-1-1-1,1 0 1,0 1-1,0-1 0,0 0 1,-1 1-1,1 0 1,1-1-1,-1 1 1,0 0-1,0-1 1,-1 4-1,0 2 24,0 1-1,0-1 0,0 0 1,1 0-1,0 1 1,0-1-1,1 1 1,0-1-1,1 1 0,-1-1 1,4 12-1,-3-16 16,0 0 0,0 0 0,0 0 0,1 0 1,-1 0-1,1 0 0,0 0 0,0-1 0,0 1 0,0-1 0,1 1 0,-1-1 0,1 0 0,-1 0 0,1 0 0,0 0 0,0-1 0,0 1 0,0-1 0,0 1 0,0-1 0,0 0 1,0 0-1,0 0 0,1-1 0,-1 1 0,0-1 0,4 0 0,2 0 21,1-1-1,-1 1 1,0-2-1,1 0 1,-1 0 0,0 0-1,0-1 1,0 0-1,-1-1 1,1 0 0,-1-1-1,0 1 1,0-2-1,0 1 1,-1-1 0,8-8-1,-8 8-14,0 0 0,-1-1-1,0 0 1,0-1 0,0 1-1,-1-1 1,0 0-1,-1 0 1,0-1 0,0 1-1,-1-1 1,0 0 0,-1 0-1,1 0 1,-2 0 0,2-13-1,-11 26-475,-1 10 523,0 1 0,1 1 1,0-1-1,2 1 0,0 0 1,1 1-1,0 0 0,1 0 1,1 0-1,-2 34 0,5-51-80,0 1 0,0-1 0,0 1 0,0-1 0,0 1 0,0-1 0,0 1 0,0 0 0,0-1 0,0 1 0,1-1 0,-1 1 0,0-1 0,0 1 0,0-1 0,1 1 0,-1-1 0,0 1 0,0-1 0,1 0 0,-1 1 0,0-1 0,1 1 0,-1-1 0,1 0 0,-1 1 0,0-1 0,1 0 0,-1 1 0,1-1 0,0 1 0,17-7-1879,15-22-3872,-15 0-176,-1-4-1435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057"/>
    </inkml:context>
    <inkml:brush xml:id="br0">
      <inkml:brushProperty name="width" value="0.025" units="cm"/>
      <inkml:brushProperty name="height" value="0.025" units="cm"/>
    </inkml:brush>
  </inkml:definitions>
  <inkml:trace contextRef="#ctx0" brushRef="#br0">0 0 12011,'0'0'9033,"8"68"-9706,12-51-1601,4-3-2210,-1-2-3428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429"/>
    </inkml:context>
    <inkml:brush xml:id="br0">
      <inkml:brushProperty name="width" value="0.025" units="cm"/>
      <inkml:brushProperty name="height" value="0.025" units="cm"/>
    </inkml:brush>
  </inkml:definitions>
  <inkml:trace contextRef="#ctx0" brushRef="#br0">101 0 15727,'0'0'1932,"-10"6"150,1-1-1570,1 0 0,-1 1 1,1 0-1,1 1 0,-1 0 0,-8 10 0,13-14-384,1 0 1,-1 0-1,1 0 1,0 0-1,0 0 0,0 1 1,1-1-1,-1 1 1,1-1-1,-1 1 1,1-1-1,1 1 1,-1 0-1,0 0 1,1-1-1,0 1 0,0 0 1,0 0-1,0 0 1,0-1-1,1 1 1,0 0-1,0 0 1,2 5-1,-1-7-170,0 1 1,0 0-1,0-1 1,0 0-1,0 0 0,1 1 1,-1-1-1,1 0 1,-1-1-1,1 1 0,0-1 1,0 1-1,0-1 1,0 0-1,0 0 0,0 0 1,0 0-1,4 0 1,65 8-4004,-56-8 2474,-11 0 1126,0-1 1,0 1-1,0 0 0,0 0 0,0 0 1,0 1-1,0 0 0,0 0 1,-1 0-1,1 0 0,-1 1 0,1 0 1,6 5-1,-10-7 506,0 1 0,1 0 0,-1-1-1,0 1 1,0 0 0,0 0 0,0-1 0,0 1 0,0 0 0,-1 0 0,1 0 0,-1 0 0,1 0-1,-1 4 1,0-3 382,0 1-1,0-1 0,-1 0 0,1 1 1,-1-1-1,0 0 0,0 0 1,0 1-1,-1-1 0,1 0 0,-4 4 1,-2 4 682,-1 0 0,0-1 0,-1 0 0,-10 10 0,15-16-689,-1 1 0,0-1 1,0 0-1,-1 0 1,1-1-1,-1 0 1,0 0-1,0 0 1,0 0-1,-8 1 1,14-4-440,-1 0 1,1 0 0,-1 0-1,1 0 1,-1 0 0,1 0-1,-1 0 1,1 0 0,0 0-1,-1 0 1,1-1 0,-1 1 0,1 0-1,0 0 1,-1 0 0,1-1-1,-1 1 1,1 0 0,0 0-1,-1-1 1,1 1 0,0 0-1,0-1 1,-1 1 0,1-1-1,0 1 1,0 0 0,-1-1 0,1 1-1,0-1 1,0 1 0,0 0-1,0-1 1,0 1 0,0-1-1,0 1 1,-1-1 0,1 0-1,0-21-1097,0 15 630,2-23-2706,1 0-1,2 0 1,9-36-1,-1 12-2273,2-26-3075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4.760"/>
    </inkml:context>
    <inkml:brush xml:id="br0">
      <inkml:brushProperty name="width" value="0.025" units="cm"/>
      <inkml:brushProperty name="height" value="0.025" units="cm"/>
    </inkml:brush>
  </inkml:definitions>
  <inkml:trace contextRef="#ctx0" brushRef="#br0">61 0 15791,'0'0'9422,"-1"15"-8114,-2 25-628,-3-1 0,-11 44-1,5-31 298,-8 79 0,19-116-903,0-1 0,1 0 0,1 1 0,0-1 0,1 0 0,0 0 0,8 24 0,-8-33-129,0 0 0,1-1 0,-1 0 0,1 0 0,0 1 0,0-2 0,0 1 0,1 0 0,-1-1 0,1 1 0,0-1 0,0 0 0,0 0 0,0-1 0,1 1 0,-1-1 0,1 0 0,-1 0 0,1 0 0,0-1 0,0 1 0,0-1 0,-1-1 0,1 1 0,9 0 0,-3-2-133,0 1 1,0-1-1,0-1 1,0 0-1,0-1 0,-1 0 1,1 0-1,-1-1 0,0 0 1,0-1-1,0 0 1,-1-1-1,10-7 0,-9 6 198,-1 0 0,1-1 0,-1 0 0,-1-1-1,0 0 1,0 0 0,0 0 0,-1-1 0,-1 0-1,0-1 1,8-18 0,-26 37 888,-6 16-424,14-18-386,0 1 1,1 0-1,0 1 1,0-1-1,1 0 1,0 1-1,1 0 1,-1-1-1,1 1 1,1 0-1,-1 0 1,1-1-1,2 11 1,-1-16-84,-1-1 0,1 1 1,0-1-1,0 1 1,1-1-1,-1 1 0,0-1 1,0 0-1,1 0 1,-1 1-1,1-1 0,-1 0 1,1 0-1,-1-1 1,1 1-1,0 0 0,-1 0 1,1-1-1,0 1 1,-1-1-1,1 1 0,0-1 1,0 0-1,0 0 1,0 0-1,2 0 0,49-3-284,-40-1-162,-1-1-1,-1 0 1,1 0 0,-1-1-1,0 0 1,17-13 0,-14 9-917,0 1-1,25-11 1,-38 21 1339,0 0-1,-1 1 1,1-1 0,0 1 0,-1-1-1,0 1 1,1-1 0,-1 1-1,0 0 1,0-1 0,0 1 0,0-1-1,0 1 1,0 0 0,0-1-1,-1 1 1,0 2 0,-24 98 2639,14-64-1737,2 0 0,-4 39 0,12-65-576,-2 10 158,1 0 0,1 0 0,1 1 0,6 41 0,-6-62-449,1 0-1,-1 0 1,1-1 0,-1 1 0,1 0-1,0-1 1,-1 1 0,1-1 0,0 1-1,0-1 1,0 1 0,0-1 0,1 0 0,-1 1-1,0-1 1,0 0 0,1 0 0,-1 0-1,1 0 1,-1 0 0,2 1 0,-1-42 2194,-2 2-2205,-1 10 67,1 1 1,1-1-1,9-47 1,-8 67-141,0 0 0,0 1 1,1-1-1,0 1 0,1 0 1,-1-1-1,1 2 0,1-1 1,-1 0-1,1 1 0,0 0 0,1 0 1,-1 0-1,1 1 0,0 0 1,1 0-1,11-7 0,-1 3-1463,11-7-6531,-10 5-4595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587"/>
    </inkml:context>
    <inkml:brush xml:id="br0">
      <inkml:brushProperty name="width" value="0.025" units="cm"/>
      <inkml:brushProperty name="height" value="0.025" units="cm"/>
    </inkml:brush>
  </inkml:definitions>
  <inkml:trace contextRef="#ctx0" brushRef="#br0">211 84 13581,'0'0'7981,"-11"-6"-5819,3 1-1928,0 0-1,0 1 1,-1 0 0,0 1 0,-11-4 0,16 6-169,1 1 0,-1-1 0,0 1 0,1-1 0,-1 1 0,0 0 1,1 1-1,-1-1 0,0 1 0,1-1 0,-1 1 0,1 0 0,-1 0 0,1 1 1,0-1-1,-1 1 0,1 0 0,0 0 0,0 0 0,-6 5 0,3-1-14,0 0-1,0 1 1,0 0-1,1 0 1,0 1-1,-6 13 1,8-16-17,1-1 1,1 0 0,-1 1 0,1-1 0,0 1-1,0-1 1,0 1 0,0-1 0,1 1 0,0 0 0,0-1-1,0 1 1,0 0 0,2 7 0,0-11-17,-1 1 1,0-1-1,0 1 1,0-1-1,1 1 1,-1-1-1,1 0 1,-1 0-1,1 0 1,-1 0-1,1 0 1,0 0-1,-1 0 1,1 0-1,0-1 1,0 1-1,0 0 1,-1-1-1,1 0 1,0 0-1,0 1 1,0-1-1,0 0 1,0 0-1,0-1 1,0 1-1,0 0 1,3-2-1,4 1 92,0 0-1,0-1 1,-1-1-1,17-6 1,-10 1-29,0-1 0,-1 0 0,0-1 0,-1-1 0,0 0 0,13-15 1,-18 18-19,-1 0 0,0-1 1,-1 0-1,0 0 1,0 0-1,-1 0 0,0-1 1,0 0-1,-1 0 0,4-18 1,-8 28-69,0 0 1,0 0-1,0 0 1,0 0-1,0-1 0,1 1 1,-1 0-1,0 0 1,0 0-1,0 0 1,0-1-1,0 1 0,0 0 1,0 0-1,0 0 1,0-1-1,0 1 1,0 0-1,0 0 0,0 0 1,0-1-1,0 1 1,0 0-1,0 0 1,0 0-1,-1 0 1,1-1-1,0 1 0,0 0 1,0 0-1,0 0 1,0 0-1,0-1 1,0 1-1,-1 0 0,1 0 1,0 0-1,0 0 1,0 0-1,0 0 1,-1 0-1,1-1 0,0 1 1,0 0-1,0 0 1,0 0-1,-1 0 1,1 0-1,0 0 0,0 0 1,-1 0-1,-11 8-245,-10 15 28,11-3 225,0 0 0,2 0 0,-10 30 0,15-40 80,2-1 0,-1 1-1,1-1 1,1 1 0,0 0 0,0 0 0,1 0 0,0 0 0,1 0-1,2 11 1,-3-19-63,1 0 0,0-1 0,0 1 0,0-1 0,0 1 0,0-1 0,0 1 0,0-1 0,0 0 0,0 0 0,1 1 0,-1-1 0,0 0 0,1 0 0,-1 0 0,1-1 0,-1 1 0,1 0 0,0 0 0,-1-1 0,1 1 0,0-1 0,-1 1 0,1-1 0,0 0 0,0 0 0,-1 0 0,1 0 0,0 0 0,0 0 0,-1 0 0,1-1 0,3 0 0,3 0 77,-1-1 1,1 0-1,-1 0 0,0-1 1,0 0-1,12-6 1,-2-3 0,0 0 1,-1 0-1,0-2 1,-1 0-1,19-24 1,-27 30-104,-1 1 0,0-2 0,0 1 0,-1-1 0,0 0 1,-1 0-1,0 0 0,-1 0 0,1-1 0,-2 0 0,1 1 0,-2-1 1,2-12-1,-3 21-7,0 1 0,1-1 0,-1 1 1,0-1-1,0 1 0,0-1 0,0 1 0,0-1 0,0 1 1,0-1-1,0 1 0,0-1 0,0 1 0,0-1 1,-1 1-1,1-1 0,0 1 0,0-1 0,0 1 1,-1-1-1,1 1 0,0 0 0,0-1 0,-1 1 0,1-1 1,0 1-1,-1 0 0,1-1 0,-1 1 0,1 0 1,0-1-1,-1 1 0,1 0 0,-1 0 0,1-1 1,-1 1-1,1 0 0,-1 0 0,1 0 0,-1 0 0,1-1 1,-1 1-1,1 0 0,-1 0 0,1 0 0,-1 0 1,1 0-1,-1 0 0,1 1 0,-1-1 0,1 0 1,-1 0-1,1 0 0,-1 0 0,1 1 0,-1-1 0,1 0 1,-1 1-1,-24 21-241,18-9 373,1 0 1,0 0 0,0 0 0,2 1 0,0 0 0,0 0-1,1 0 1,1 0 0,1 1 0,-1 25 0,2-38-111,0 0 0,0-1 1,0 1-1,0 0 0,0 0 1,0-1-1,1 1 0,-1 0 0,1-1 1,-1 1-1,1 0 0,-1-1 1,1 1-1,0-1 0,0 1 0,0-1 1,0 1-1,0-1 0,0 1 1,0-1-1,0 0 0,1 0 0,2 2 1,-2-2 0,0 0 0,0-1 0,1 1 0,-1-1 1,1 1-1,-1-1 0,0 0 0,1 0 0,-1 0 0,1 0 1,-1 0-1,0-1 0,1 1 0,-1-1 0,3 0 1,5-3 8,0 0 1,0 0 0,-1-1 0,0 0-1,0-1 1,15-12 0,-10 6-21,-1-1 0,-1-1 0,17-23 0,-25 31 0,0 0 0,0-1 0,0 1 0,-1-1 0,0 0 0,0 0 0,-1 0 0,0-1 0,0 1 0,0 0 0,0-11 0,-2 18 0,0 0 0,0 0 0,0 0 0,0-1 0,0 1 0,0 0 0,0 0 0,0 0 0,0-1 0,0 1 0,0 0 0,0 0 0,0-1 0,0 1 0,0 0 0,0 0 0,0 0 0,0-1 0,0 1 0,0 0 0,0 0 0,0 0 0,-1 0 0,1-1 0,0 1 0,0 0 0,0 0 0,0 0 0,0 0 0,0-1 0,-1 1 0,1 0 0,0 0 0,0 0 0,0 0 0,-1 0 0,1 0 0,0 0 0,0-1 0,0 1 0,-1 0 0,1 0 0,0 0 0,0 0 0,0 0 0,-1 0 0,1 0 0,0 0 0,0 0 0,-12 9 0,-6 16 0,11-10-118,1 1 0,0 0 0,1 0 0,1 0 0,0 1 0,1 0 0,1 0 0,0 17 0,2-32-79,0-1 1,0 0 0,0 1 0,0-1 0,0 0 0,1 1-1,-1-1 1,0 0 0,1 0 0,-1 1 0,1-1-1,-1 0 1,1 0 0,-1 1 0,1-1 0,0 0-1,0 0 1,0 0 0,-1 0 0,1 0 0,0 0-1,0-1 1,1 1 0,-1 0 0,0 0 0,0-1-1,2 2 1,-1-2-469,1 1 0,-1 0-1,1-1 1,0 0-1,-1 1 1,1-1 0,0 0-1,0-1 1,-1 1 0,1 0-1,0-1 1,-1 0-1,5-1 1,20-13-7839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5.962"/>
    </inkml:context>
    <inkml:brush xml:id="br0">
      <inkml:brushProperty name="width" value="0.025" units="cm"/>
      <inkml:brushProperty name="height" value="0.025" units="cm"/>
    </inkml:brush>
  </inkml:definitions>
  <inkml:trace contextRef="#ctx0" brushRef="#br0">159 10 7976,'0'0'15769,"-11"-3"-13703,10 3-2040,-2-1 106,-1 0 0,1 0 0,-1 0 0,0 0 0,1 0 0,-1 1 0,0 0 0,0 0 0,0 0 0,1 0 0,-1 0 0,0 1 0,1 0 1,-1 0-1,0 0 0,1 0 0,-1 0 0,1 1 0,-1-1 0,1 1 0,0 0 0,0 0 0,0 0 0,0 1 0,-4 3 0,2-1-73,1-2-63,0 1 0,0-1 0,1 1 0,-1 0 0,1-1 0,0 2 0,0-1-1,0 0 1,1 1 0,-1-1 0,1 1 0,0 0 0,1-1 0,-1 1 0,1 0 0,-1 6 0,2-10-108,1 0 0,0-1 0,0 1 1,-1 0-1,1 0 0,0 0 0,0-1 0,0 1 1,0 0-1,0-1 0,0 1 0,0-1 0,0 1 1,0-1-1,0 1 0,0-1 0,0 0 0,0 0 1,0 1-1,2-1 0,33 6-1171,-22-4 568,7 2-872,0 0 1,0 2-1,30 13 0,-46-16 1449,0-1 0,1 1 0,-2 0 0,1 1 0,0-1 0,-1 1 0,1 0 1,3 5-1,-6-6 424,0-1 1,0 0 0,-1 1-1,0-1 1,1 1 0,-1 0-1,0-1 1,0 1-1,-1 0 1,1 0 0,0 0-1,-1-1 1,0 1 0,0 0-1,0 0 1,0 0 0,0 4-1,-2-3 70,0 0-1,0 0 0,0 0 0,0 0 0,0-1 1,-1 1-1,0-1 0,1 1 0,-1-1 1,-1 0-1,1 0 0,0 0 0,-1-1 0,1 1 1,-1-1-1,0 0 0,0 0 0,0 0 1,0-1-1,-5 2 0,3 0-280,0-1 0,-1 0 0,1 0 0,-1 0 0,1-1 0,-1 0 0,0 0 0,1-1 0,-1 0 0,0 0 0,0 0 0,-11-3 0,17 2-263,0 0 1,-1 0-1,1 0 1,0 0-1,0 0 1,-1 0-1,1 0 1,0 0-1,0 0 1,0-1-1,0 1 1,0 0-1,1-1 0,-1 1 1,0-1-1,1 1 1,-1-1-1,1 1 1,-1-1-1,1 1 1,0-1-1,0-2 1,-1 0-766,1 0 0,0 0 1,0 0-1,0 0 1,0 0-1,1 0 0,-1 0 1,3-4-1,11-17-6510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3.617"/>
    </inkml:context>
    <inkml:brush xml:id="br0">
      <inkml:brushProperty name="width" value="0.025" units="cm"/>
      <inkml:brushProperty name="height" value="0.025" units="cm"/>
    </inkml:brush>
  </inkml:definitions>
  <inkml:trace contextRef="#ctx0" brushRef="#br0">180 66 6951,'0'0'9854,"8"-8"-7734,22-26 74,-30 34-2102,1-1 1,-1 1 0,1 0-1,-1 0 1,1-1 0,-1 1-1,0 0 1,1 0 0,-1-1-1,1 1 1,-1-1 0,0 1-1,0 0 1,1-1 0,-1 1-1,0-1 1,1 1 0,-1-1-1,0 1 1,0-1 0,0 1-1,0-1 1,0 1 0,1-1-1,-1 1 1,0-1 0,0 1-1,0-1 1,0 1 0,0-1-1,-1 1 1,1-1 0,0 1-1,0-1 1,0 1 0,0-1-1,0 1 1,-1-1 0,1 1-1,0 0 1,0-1 0,-1 1-1,1-1 1,0 1 0,-1 0-1,1-1 1,-1 1 0,1 0-1,0-1 1,-1 1 0,1 0-1,-1-1 1,1 1 0,-1 0-1,0 0 1,-26-2 522,24 2-360,-6 1-200,0 0 1,0 0-1,0 0 1,1 1-1,-1 1 0,0-1 1,1 1-1,-13 7 1,17-9-56,1 1 1,0 0 0,0 0-1,-1 0 1,1 0-1,1 0 1,-1 1-1,0 0 1,1-1-1,-1 1 1,1 0 0,0 0-1,-1 0 1,2 0-1,-1 1 1,0-1-1,1 0 1,-1 1-1,1-1 1,0 1 0,0 0-1,1-1 1,-1 6-1,1-7-12,0-1 0,1 1 0,0 0 0,-1-1 0,1 1 0,0-1 0,0 1 0,0-1 0,0 0 0,0 1 0,0-1-1,0 0 1,0 0 0,0 0 0,1 0 0,-1 1 0,0-2 0,1 1 0,-1 0 0,1 0 0,-1 0 0,1-1 0,-1 1 0,1-1 0,2 1 0,53 13-778,-38-11 473,-3 0 47,40 11-439,-55-13 699,1-1 0,-1 0 0,0 1 0,0-1 0,0 1 0,0-1 0,1 1 0,-1-1 0,0 1 0,0 0 0,0 0 0,0-1 0,-1 1 0,1 0 0,0 0 0,0 0-1,0 0 1,-1 0 0,1 0 0,0 0 0,-1 0 0,1 1 0,-1-1 0,1 0 0,-1 0 0,0 0 0,0 1 0,1-1 0,-1 0 0,0 0 0,0 1 0,0-1 0,0 0 0,0 0 0,-1 2 0,-2 0 112,1 1 0,-1-1 0,-1 0 0,1-1 0,0 1 0,-1-1 0,1 1 0,-1-1 0,0 0 0,0 0 0,0 0 0,0-1 0,0 0 0,0 1 0,-5-1 0,0 3 161,-9 2-86,-1-1 0,0 0 0,0-1 0,0-1 0,0-1-1,0-1 1,-20-1 0,39 0-258,0 0-1,0 0 1,0 0-1,0 0 1,-1 0-1,1 0 1,0 0 0,0 0-1,0 0 1,0 0-1,-1 0 1,1 0-1,0 0 1,0 0-1,0 0 1,0 0 0,0 0-1,0 0 1,-1 0-1,1 0 1,0-1-1,0 1 1,0 0-1,0 0 1,0 0 0,0 0-1,0 0 1,0 0-1,-1-1 1,1 1-1,0 0 1,0 0-1,0 0 1,0 0 0,0 0-1,0-1 1,0 1-1,0 0 1,0 0-1,0 0 1,0 0-1,0-1 1,0 1 0,0 0-1,0 0 1,0 0-1,0 0 1,0 0-1,1-1 1,-1 1-1,0 0 1,8-11-2857,10-7-2258,4 4-970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6.410"/>
    </inkml:context>
    <inkml:brush xml:id="br0">
      <inkml:brushProperty name="width" value="0.025" units="cm"/>
      <inkml:brushProperty name="height" value="0.025" units="cm"/>
    </inkml:brush>
  </inkml:definitions>
  <inkml:trace contextRef="#ctx0" brushRef="#br0">56 0 16400,'0'0'4809,"-5"10"-2593,-3 4-1564,1 0-1,0 1 1,2 0 0,-1 0 0,2 0-1,0 1 1,1 0 0,0-1 0,1 1 0,1 24-1,1-40-639,0 1 0,0 0 0,1 0 0,-1 0 0,0 0 0,1 0 0,-1-1 0,1 1 0,-1 0 0,0 0 0,1-1 0,0 1 0,-1 0 0,1-1 0,-1 1 0,1 0 0,0-1 0,-1 1 0,1-1 0,0 1 0,0-1 0,0 1 0,-1-1 0,1 0 0,0 1 0,0-1 0,0 0 0,0 0 0,0 0 0,-1 0 0,1 1 0,0-1 0,0 0 0,0 0 0,0-1 0,0 1 0,0 0 0,0 0 0,-1 0 0,3-1 0,1 0 22,1 0-1,0 0 1,0-1-1,-1 0 0,1 0 1,7-4-1,7-8-159,0-2 0,-1 0 0,-1-1 0,21-25 0,-3 3-386,-35 39 496,0-1 1,0 1-1,0 0 1,0 0 0,0-1-1,0 1 1,0 0-1,0 0 1,1-1-1,-1 1 1,0 0-1,0 0 1,0-1-1,1 1 1,-1 0-1,0 0 1,0 0-1,1-1 1,-1 1-1,0 0 1,0 0-1,1 0 1,-1 0-1,0 0 1,0 0 0,1-1-1,-1 1 1,0 0-1,1 0 1,-1 0-1,0 0 1,1 0-1,-1 0 1,0 0-1,0 0 1,1 0-1,-1 1 1,0-1-1,1 0 1,-1 0-1,0 0 1,0 0-1,1 0 1,-1 0-1,0 0 1,0 1 0,1-1-1,-1 0 1,0 0-1,0 0 1,1 1-1,-1-1 1,0 0-1,0 0 1,0 1-1,2 24-66,-11 33 438,7-48-371,-5 27 690,7-36-663,0-1 1,0 1-1,0 0 0,0-1 0,0 1 0,1-1 0,-1 1 0,0-1 1,0 1-1,0-1 0,1 1 0,-1-1 0,0 1 0,1-1 0,-1 1 1,0-1-1,1 1 0,-1-1 0,0 1 0,1-1 0,-1 0 0,1 1 1,-1-1-1,1 0 0,-1 0 0,1 1 0,-1-1 0,1 0 0,-1 0 1,1 1-1,0-1 0,-1 0 0,1 0 0,-1 0 0,1 0 0,-1 0 1,1 0-1,0 0 0,-1 0 0,1 0 0,-1 0 0,1-1 0,-1 1 1,1 0-1,-1 0 0,1 0 0,-1-1 0,1 1 0,-1 0 0,1-1 1,-1 1-1,1 0 0,-1-1 0,1 1 0,0-1 0,10-6-102,-1 1-1,1-2 0,-1 0 0,-1 0 0,14-14 1,-15 13-552,1 0 1,0 1 0,1 0-1,0 0 1,0 1 0,16-8-1,-26 15 638,1 0-1,-1 0 0,0 0 1,1 0-1,-1 0 0,0-1 1,1 1-1,-1 0 1,1 0-1,-1 0 0,0 0 1,1 0-1,-1 0 0,0 0 1,1 0-1,-1 0 1,0 0-1,1 1 0,-1-1 1,0 0-1,1 0 0,-1 0 1,0 0-1,1 0 1,-1 1-1,0-1 0,1 0 1,-1 0-1,0 1 0,1-1 1,-1 0-1,0 0 1,0 1-1,0-1 0,1 0 1,-1 1-1,0-1 0,0 1 1,4 20 690,-9 33 1499,3-43-1689,2-9-428,0 0-1,-1-1 1,1 1-1,0 0 1,0-1-1,0 1 1,0 0-1,0-1 1,0 1-1,1 0 1,-1-1-1,0 1 1,1-1-1,-1 1 1,1-1-1,0 1 1,0-1-1,-1 1 1,1-1 0,0 1-1,0-1 1,2 2-1,-1-2-68,0 0 1,0-1-1,0 0 0,0 1 0,0-1 0,0 0 1,0 0-1,0 0 0,0 0 0,0-1 1,0 1-1,0-1 0,0 1 0,0-1 1,0 1-1,0-1 0,0 0 0,0 0 0,2-1 1,12-7-1185,-1 0 0,27-20 1,4-8-7218,-30 23 2357,-6 5-3687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068"/>
    </inkml:context>
    <inkml:brush xml:id="br0">
      <inkml:brushProperty name="width" value="0.025" units="cm"/>
      <inkml:brushProperty name="height" value="0.025" units="cm"/>
    </inkml:brush>
  </inkml:definitions>
  <inkml:trace contextRef="#ctx0" brushRef="#br0">120 24 7111,'0'0'5199,"-8"5"-1942,1-1-2838,1 0 1,0 1 0,0-1 0,0 1-1,0 1 1,1-1 0,0 1-1,0 0 1,1 0 0,-1 0-1,1 1 1,1 0 0,-1 0 0,1 0-1,1 0 1,-1 0 0,1 0-1,0 1 1,1-1 0,-2 12-1,3-19-423,0 0 0,0 1 0,0-1 0,0 1 0,1-1 0,-1 0 0,0 1 0,0-1 0,0 0 0,0 1 0,0-1 0,0 1 0,1-1 0,-1 0 0,0 1 0,0-1 0,1 0 0,-1 0 0,0 1 0,0-1 0,1 0 0,-1 1 0,0-1 0,1 0 0,-1 0 0,0 0 0,1 1 0,-1-1 0,0 0 0,1 0 0,-1 0 0,1 0 0,-1 0 0,1 0 0,18-2-1223,18-14-2018,22-16-4300,-17 10 1018,-15 7 5652,-27 15 1132,0 0 0,0 0 0,1-1 1,-1 1-1,0 0 0,1 0 1,-1 0-1,0 0 0,0 0 1,1 0-1,-1-1 0,0 1 0,0 0 1,0 0-1,1 0 0,-1-1 1,0 1-1,0 0 0,0 0 1,0-1-1,1 1 0,-1 0 0,0 0 1,0-1-1,0 1 0,0 0 1,0 0-1,0-1 0,0 1 1,0 0-1,0-1 0,0 1 0,0 0 1,0 0-1,0-1 0,0 1 1,0 0-1,0-1 0,0 1 1,0 0-1,0 0 0,0-1 0,-1 1 1,-13-8 3929,-24 1-2024,37 6-1513,-24-3 850,17 2-1027,0 0 0,0 0 0,0 1 0,0 0 0,0 1 0,0 0 0,0 0 0,-1 1 0,-11 2 0,15 2-404,0 1 1,0 0-1,1 0 0,0 0 1,0 0-1,1 0 1,-1 1-1,2 0 0,-5 11 1,6-16-73,1-1 0,-1 1 0,0-1 0,0 1 0,1 0-1,-1-1 1,1 1 0,0 0 0,-1 0 0,1-1 0,0 1 0,0 0 0,0 0 0,0-1 0,0 1 0,0 0 0,1 0 0,-1-1 0,1 1 0,-1 0 0,1-1 0,0 1 0,-1 0 0,1-1 0,0 1-1,0-1 1,0 1 0,0-1 0,0 0 0,1 1 0,-1-1 0,0 0 0,1 0 0,-1 0 0,1 0 0,-1 0 0,1 0 0,-1 0 0,1-1 0,-1 1 0,1 0 0,0-1 0,0 1 0,-1-1-1,1 0 1,0 0 0,0 1 0,-1-1 0,5-1 0,2 2-263,1-2 0,0 1 0,0-1 0,-1 0 0,1-1 0,0 0 0,-1 0 0,0-1 0,10-4-1,-6 0-71,-1 0 0,1 0-1,-2-2 1,1 1-1,-1-1 1,9-11-1,-13 15 515,-1-1 0,-1 0 0,1 0 1,-1-1-1,0 1 0,0-1 0,-1 0 0,0 0 0,0 0 0,-1 0 0,0 0 0,2-9 0,-4 16-137,0 0-1,0-1 1,0 1 0,0 0-1,0-1 1,1 1-1,-1 0 1,0-1-1,0 1 1,0 0-1,0-1 1,0 1-1,0-1 1,0 1-1,0 0 1,0-1 0,0 1-1,0 0 1,-1-1-1,1 1 1,0 0-1,0-1 1,0 1-1,0 0 1,0-1-1,-1 1 1,1 0-1,0 0 1,0-1 0,-1 1-1,1 0 1,0 0-1,0-1 1,-1 1-1,1 0 1,0 0-1,-1 0 1,1-1-1,0 1 1,-1 0-1,1 0 1,0 0 0,-1 0-1,1 0 1,0 0-1,-1 0 1,1 0-1,0 0 1,-1 0-1,1 0 1,0 0-1,-1 0 1,1 0 0,0 0-1,-1 0 1,1 0-1,0 0 1,-1 0-1,1 1 1,0-1-1,-1 0 1,1 0-1,0 0 1,-1 1-1,1-1 1,0 0 0,-1 1-1,-19 17 171,13-7-148,1 0 0,0 0 0,0 1 0,1 0 0,1 0 0,0 0 0,0 1 0,1-1 0,1 1 0,0 0 0,1 0 0,0 0 0,2 13 0,-1-25-121,0 0 0,0 0 0,0 0-1,0 0 1,0 1 0,1-1 0,-1 0 0,0 0 0,1 0 0,-1 0 0,1 0 0,-1 0 0,1-1-1,0 1 1,-1 0 0,1 0 0,0 0 0,-1 0 0,1-1 0,0 1 0,0 0 0,0-1 0,0 1-1,0-1 1,0 1 0,1 0 0,0 0-203,1-1 0,0 1 0,-1-1 0,1 0-1,0 0 1,0 0 0,-1 0 0,1 0 0,0 0 0,3-1 0,2-1-887,0 0 0,0-1 0,-1 0 0,1 0 0,-1-1 0,11-6 0,16-17-5128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504"/>
    </inkml:context>
    <inkml:brush xml:id="br0">
      <inkml:brushProperty name="width" value="0.025" units="cm"/>
      <inkml:brushProperty name="height" value="0.025" units="cm"/>
    </inkml:brush>
  </inkml:definitions>
  <inkml:trace contextRef="#ctx0" brushRef="#br0">139 137 11499,'0'0'5354,"-10"8"-2925,-7 5-1126,2 0 0,0 2 0,-18 21 0,28-30-854,0 1-1,0 0 1,0 0 0,1 0 0,0 1-1,0-1 1,1 1 0,0 0-1,0 0 1,1 0 0,0 0 0,-2 17-1,4-24-444,0 0 0,0 0 0,1 0 0,-1 0 0,0 1 0,0-1-1,1 0 1,-1 0 0,0 0 0,1 0 0,-1-1 0,1 1 0,-1 0-1,1 0 1,0 0 0,-1 0 0,1 0 0,0-1 0,0 1 0,-1 0-1,1-1 1,0 1 0,0 0 0,0-1 0,1 1 0,33 5-433,-26-6 210,0-1 1,0 0-1,0 0 1,0-1 0,-1 0-1,10-4 1,-5-1 78,-1 0 0,0-1 0,0 0 0,-1-1 0,0 0 0,0-1 1,-1 0-1,-1 0 0,0-1 0,0-1 0,9-15 0,-12 17 374,1-1-1,-2 1 1,0-1-1,0-1 1,-1 1-1,0-1 1,-1 1-1,0-1 1,-1 0-1,0 0 1,-1 0-1,-1 0 1,-1-20-1,1 29-204,0 2 0,-1-1 0,1 0-1,-1 0 1,1 0 0,-1 0-1,0 0 1,0 0 0,0 0 0,0 1-1,0-1 1,0 0 0,0 1 0,-1-1-1,1 1 1,0-1 0,-1 1-1,0 0 1,1 0 0,-1-1 0,-2 0-1,0 1-11,1 0 0,0 0 0,-1 0 0,1 0 0,-1 1 0,1-1-1,-1 1 1,1 0 0,-1 0 0,1 0 0,-6 2 0,0 0-22,-1 0 0,1 1 0,0 0 0,0 0 0,1 1 0,-1 0 0,1 1 0,-11 7 1,11-7 61,1 1 1,0 0-1,1 0 1,-1 0 0,1 1-1,0 0 1,1 0 0,0 1-1,0-1 1,0 1 0,1 0-1,0 0 1,1 1 0,-3 8-1,6-15-61,0-1 1,0 1-1,0-1 0,0 0 0,0 1 0,0-1 0,1 1 1,-1-1-1,1 0 0,-1 1 0,1-1 0,-1 0 0,1 1 0,0-1 1,-1 0-1,1 0 0,0 0 0,0 0 0,0 1 0,0-1 1,0 0-1,0-1 0,0 1 0,0 0 0,0 0 0,1 0 0,-1-1 1,0 1-1,1-1 0,-1 1 0,0-1 0,1 1 0,-1-1 0,1 0 1,-1 1-1,0-1 0,3 0 0,9 1-409,0 0-1,0 0 1,17-2-1,-13 0-674,47-3-4837,4 0 244,-24 8 5025,-42-3 777,0-1 1,0 1-1,0 0 1,0 0-1,0 0 1,0 0-1,0 1 1,0-1-1,0 0 0,0 1 1,-1-1-1,1 1 1,0 0-1,-1 0 1,0-1-1,1 1 1,-1 0-1,0 0 0,0 0 1,0 1-1,0-1 1,0 0-1,-1 0 1,1 0-1,-1 1 1,1-1-1,-1 0 0,0 0 1,0 1-1,0-1 1,0 0-1,0 1 1,-1-1-1,0 4 1,-1 11 318,-1 0 1,-1 0-1,-8 23 1,9-32-817,-3 8 129,-1 1-934,5-6-2665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7.969"/>
    </inkml:context>
    <inkml:brush xml:id="br0">
      <inkml:brushProperty name="width" value="0.025" units="cm"/>
      <inkml:brushProperty name="height" value="0.025" units="cm"/>
    </inkml:brush>
  </inkml:definitions>
  <inkml:trace contextRef="#ctx0" brushRef="#br0">3 36 25304,'0'0'2045,"1"11"-460,3 35-170,-3-43-1364,0-1 0,-1 0 0,1 0 0,0 0 0,1 1 0,-1-1 0,0 0 0,1 0 0,-1-1 1,1 1-1,-1 0 0,1 0 0,0-1 0,0 1 0,0-1 0,0 1 0,0-1 0,0 0 0,0 0 0,0 0 1,1 0-1,-1 0 0,0-1 0,1 1 0,-1-1 0,0 1 0,4-1 0,0 1-51,0-1-1,1 1 0,-1-1 1,0-1-1,0 1 1,0-1-1,0 0 1,11-4-1,-13 3-48,0-1 0,0 1 0,-1-1 0,1 0 0,-1 0-1,1 0 1,-1 0 0,0 0 0,0-1 0,-1 1 0,1-1 0,-1 0 0,1 0 0,-1 0 0,-1 0 0,1 0-1,2-9 1,-3 11 38,-1 0-1,1 0 0,-1 1 0,0-1 0,0 0 0,1 0 1,-1 0-1,0 0 0,0 0 0,-1 0 0,1 0 0,0 1 1,-1-1-1,1 0 0,-1 0 0,0 0 0,1 0 1,-1 1-1,0-1 0,0 0 0,0 1 0,0-1 0,0 1 1,-1-1-1,1 1 0,0 0 0,-1-1 0,1 1 0,-1 0 1,1 0-1,-1 0 0,0 0 0,1 0 0,-1 1 1,0-1-1,0 0 0,1 1 0,-1-1 0,0 1 0,0 0 1,0-1-1,0 1 0,-3 0 0,-1 0 66,0 1 1,0-1-1,1 1 0,-1 0 1,0 0-1,1 1 1,-1 0-1,0 0 0,1 0 1,0 1-1,0-1 0,-1 1 1,2 1-1,-1-1 0,0 1 1,1-1-1,-1 1 0,1 1 1,0-1-1,1 1 1,-1-1-1,1 1 0,0 0 1,0 0-1,0 0 0,1 1 1,-1-1-1,2 1 0,-1-1 1,0 1-1,1 0 0,-1 8 1,2-12-43,1 0 0,-1-1 0,1 1 0,-1-1 0,1 1 1,0 0-1,0-1 0,-1 1 0,1-1 0,0 0 0,0 1 0,0-1 1,1 0-1,-1 0 0,0 1 0,0-1 0,1 0 0,-1 0 0,0 0 1,1-1-1,-1 1 0,1 0 0,-1 0 0,1-1 0,0 1 0,-1-1 0,1 1 1,0-1-1,-1 0 0,1 0 0,0 0 0,-1 0 0,1 0 0,3 0 1,5 0-117,0 0 1,1-1 0,-1 0 0,17-4 0,-10 0-403,0-2 0,-1 0 0,0-1 0,30-19 0,32-16 191,-77 43 346,-1-1 1,1 1-1,0 0 0,-1 0 1,1-1-1,-1 1 1,1 0-1,-1 0 1,1 0-1,0 0 1,-1 0-1,1-1 1,0 1-1,-1 0 1,1 1-1,-1-1 0,1 0 1,0 0-1,-1 0 1,1 0-1,-1 0 1,1 1-1,0-1 1,-1 0-1,1 0 1,-1 1-1,1-1 0,-1 0 1,1 1-1,0 0 1,2 20 724,-16 39 93,9-44-760,2-9 1,1 1 1,0 0-1,0-1 1,1 1-1,0 0 1,1 0-1,1 11 1,-2-18-180,1 0 0,-1 1 0,0-1 0,1 0 0,-1 0 0,1 1 0,0-1 0,-1 0 1,1 0-1,0 0 0,0 0 0,0 0 0,0 0 0,-1 0 0,2 0 0,-1 0 0,0 0 0,0 0 0,2 0 0,-1 0-319,0-1-1,0 0 0,0 1 0,0-1 0,0 0 0,0 0 1,0 0-1,0-1 0,0 1 0,0 0 0,0-1 0,0 0 1,0 1-1,-1-1 0,1 0 0,0 0 0,3-2 1,8-7-6709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8:42:18.390"/>
    </inkml:context>
    <inkml:brush xml:id="br0">
      <inkml:brushProperty name="width" value="0.025" units="cm"/>
      <inkml:brushProperty name="height" value="0.025" units="cm"/>
    </inkml:brush>
  </inkml:definitions>
  <inkml:trace contextRef="#ctx0" brushRef="#br0">0 237 19603,'0'0'4671,"14"3"-2979,19 2-913,1-1-1,-1-2 1,64-4 0,118-19 56,-176 16-717,839-79 105,-585 65-3435,0 2-3414,-237 15 5597,235-19-554,-148-3 5494,-100 14 562,51-20 0,-93 30-4884,28-13 2350,-24 11-5732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1.682"/>
    </inkml:context>
    <inkml:brush xml:id="br0">
      <inkml:brushProperty name="width" value="0.025" units="cm"/>
      <inkml:brushProperty name="height" value="0.025" units="cm"/>
    </inkml:brush>
  </inkml:definitions>
  <inkml:trace contextRef="#ctx0" brushRef="#br0">98 100 10314,'0'0'8418,"3"-9"-5818,1 1-1724,9-23 621,-12 4 2520,-2 26-3948,1 0 0,-1 0 0,0 0 0,0 0 0,1 0 0,-1 1 0,0-1 0,0 0 0,0 1 0,0-1 0,1 0 0,-1 1 0,0-1 0,0 1 0,0 0 0,0-1 0,0 1 0,-1 0 0,1 0 0,0-1 1,0 1-1,0 0 0,0 0 0,0 0 0,0 0 0,0 0 0,0 1 0,0-1 0,0 0 0,0 0 0,0 1 0,0-1 0,0 1 0,-2 0 0,-1 0-60,-1 1 0,1-1 0,0 1 0,0 0 0,0 0 0,0 0 0,-5 5 0,4-3-9,1 0-1,0 1 1,0 0 0,1 0-1,-1 0 1,1 0 0,0 0-1,1 1 1,-1-1 0,1 1-1,0 0 1,0 0 0,1 0 0,0 0-1,0 0 1,0 8 0,1-13-1,1 0 1,-1 0 0,0 0 0,1 0 0,-1 0 0,1 0 0,-1-1-1,1 1 1,0 0 0,-1 0 0,1-1 0,0 1 0,-1 0 0,1-1-1,0 1 1,0-1 0,0 1 0,-1-1 0,1 1 0,0-1 0,0 1-1,0-1 1,0 0 0,0 0 0,0 1 0,0-1 0,0 0 0,0 0 0,0 0-1,0 0 1,1 0 0,35-4 42,-29 1-28,-1 0 0,1-1 0,0 0 0,-1-1 0,0 1 0,0-1 0,0-1 0,-1 1 0,10-11 0,49-63-31,-57 68 11,-7 10-100,-10 39-626,4-25 787,-9 31 211,13-42-224,0 0 0,1 1 0,-1-1 0,1 0 0,0 1 0,0-1 0,0 0 0,0 1 0,0-1 0,1 0 0,-1 0 0,1 1 0,-1-1 0,1 0 0,1 3 0,-1-5-26,0 1 0,0 0 0,0 0 0,0-1 0,0 1-1,1-1 1,-1 1 0,0-1 0,0 0 0,1 1 0,-1-1 0,0 0-1,0 0 1,1 0 0,-1 0 0,0 0 0,1 0 0,-1 0 0,2-1 0,27-6 392,-15 0-310,0-1-1,0 0 1,-1-1-1,0-1 1,12-11-1,39-26-79,-64 46-42,1 1-1,-1-1 1,0 0-1,0 1 1,1-1-1,-1 0 0,0 1 1,1 0-1,-1-1 1,0 1-1,1 0 1,-1 0-1,1 0 0,-1-1 1,0 2-1,1-1 1,1 0-1,-2 0 9,-1 1 0,1-1-1,0 1 1,-1-1 0,1 1-1,0-1 1,-1 1 0,1-1 0,-1 1-1,1 0 1,0-1 0,-1 1-1,0 0 1,1-1 0,-1 1 0,1 0-1,-1 0 1,0 0 0,0-1 0,1 1-1,-1 1 1,1 6-38,0 0 0,-1 0 1,0 0-1,-2 16 0,0-7 157,2-15-93,0 0 1,-1-1-1,1 1 0,0 0 0,0-1 0,0 1 0,0 0 1,1-1-1,-1 1 0,0 0 0,1-1 0,-1 1 1,1 0-1,0-1 0,-1 1 0,1-1 0,0 1 0,0-1 1,1 2-1,-1-3 6,1 1-1,-1-1 1,1 0 0,-1 0 0,1 1-1,-1-1 1,1 0 0,-1-1 0,1 1-1,-1 0 1,1 0 0,-1-1 0,1 1-1,-1-1 1,1 1 0,-1-1 0,0 1-1,1-1 1,-1 0 0,0 0 0,1 0-1,1-1 1,33-25 124,-31 22-153,1 0 0,0 0-1,0 1 1,1-1 0,-1 1 0,1 1-1,0-1 1,0 1 0,0 0 0,0 1-1,1 0 1,10-2 0,-17 4-5,-1 0 0,1 0 0,-1 0 0,1 0 1,-1 1-1,1-1 0,-1 0 0,1 0 0,-1 0 0,1 1 0,-1-1 0,0 0 0,1 1 0,-1-1 0,0 0 1,1 1-1,-1-1 0,0 0 0,1 1 0,-1-1 0,0 1 0,1-1 0,-1 1 0,0-1 0,0 1 1,0-1-1,0 1 0,1-1 0,-1 1 0,0-1 0,0 1 0,0-1 0,0 1 0,0-1 0,0 1 1,-2 28-207,1-5-2585,5-9-4751,0-15 1805,4 0-2162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039"/>
    </inkml:context>
    <inkml:brush xml:id="br0">
      <inkml:brushProperty name="width" value="0.025" units="cm"/>
      <inkml:brushProperty name="height" value="0.025" units="cm"/>
    </inkml:brush>
  </inkml:definitions>
  <inkml:trace contextRef="#ctx0" brushRef="#br0">72 0 14542,'0'0'9176,"0"11"-8765,-16 89 398,9-62-501,-6 76 1,21-155-12481,-13-9 7139,-4 18 4413,-3 6 3904,-5 4 6431,53 23-6982,-26-2-2487,33 1-191,7 1-1894,0-2-3493,-19-2-914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4.381"/>
    </inkml:context>
    <inkml:brush xml:id="br0">
      <inkml:brushProperty name="width" value="0.025" units="cm"/>
      <inkml:brushProperty name="height" value="0.025" units="cm"/>
    </inkml:brush>
  </inkml:definitions>
  <inkml:trace contextRef="#ctx0" brushRef="#br0">69 1 18481,'0'0'4645,"-60"49"-2819,52-34-641,8-3-609,0-2-576,14-5-352,8-2-1346,-2-2-1761,1-1-2691,-3 0-6790</inkml:trace>
  <inkml:trace contextRef="#ctx0" brushRef="#br0" timeOffset="1">86 170 10282,'0'0'17520,"-34"48"-17263,39-46-354,6-2-2049,-1 0-2530,2-11-7752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232"/>
    </inkml:context>
    <inkml:brush xml:id="br0">
      <inkml:brushProperty name="width" value="0.025" units="cm"/>
      <inkml:brushProperty name="height" value="0.025" units="cm"/>
    </inkml:brush>
  </inkml:definitions>
  <inkml:trace contextRef="#ctx0" brushRef="#br0">180 1 15535,'0'0'7666,"-8"2"-6444,-75 35-149,75-33-1051,0 0 0,1 1-1,-1 0 1,1 0 0,0 1 0,0 0 0,0 0 0,1 1 0,-7 8 0,13-14-28,0-1-1,0 1 1,0-1 0,0 1-1,0-1 1,0 1-1,0-1 1,0 1 0,0-1-1,0 1 1,0-1 0,0 1-1,1-1 1,-1 1 0,0-1-1,0 0 1,0 1 0,1-1-1,-1 1 1,0-1-1,1 0 1,-1 1 0,0-1-1,1 0 1,-1 1 0,0-1-1,1 0 1,-1 1 0,1-1-1,-1 0 1,1 0-1,-1 0 1,1 0 0,-1 1-1,1-1 1,-1 0 0,0 0-1,1 0 1,-1 0 0,1 0-1,-1 0 1,1 0 0,-1 0-1,1 0 1,-1 0-1,1 0 1,-1-1 0,2 1-1,36 0-402,-29 0 260,29-1-71,-26-1 237,0 2 1,1-1-1,-1 2 1,1 0-1,-1 0 1,1 1-1,17 5 1,-29-6-2,1-1 1,-1 0-1,0 1 1,0-1-1,0 1 1,0-1-1,0 1 1,1 0-1,-1 0 1,0-1-1,-1 1 1,1 0-1,0 0 1,0 0-1,0 0 1,0 0 0,-1 0-1,1 0 1,0 0-1,-1 0 1,1 0-1,-1 1 1,1-1-1,-1 0 1,0 0-1,0 0 1,1 2-1,-2 0 49,1-1-1,-1 0 0,0 0 1,1 0-1,-1 0 1,0 0-1,0 0 0,-1 0 1,1 0-1,0 0 1,-1-1-1,1 1 0,-1 0 1,-1 1-1,-7 5 407,-1 1-1,0-1 0,-21 11 1,21-13-280,0 0 0,0-1 0,0 0 1,-1-1-1,0 0 0,0-1 1,0 0-1,0-1 0,0 0 0,0-1 1,-16-1-1,27 0-221,1 0 0,-1 0 0,1 0 1,-1 0-1,1 0 0,-1 0 0,1 0 0,-1 0 0,1 0 0,-1 0 1,1-1-1,-1 1 0,1 0 0,-1 0 0,1-1 0,0 1 0,-1 0 0,1 0 1,-1-1-1,1 1 0,0 0 0,-1-1 0,1 1 0,0-1 0,-1 1 0,1 0 1,0-1-1,0 1 0,0-1 0,-1 1 0,1-1 0,0 1 0,0-1 1,0 0-1,8-19-2268,23-12-2649,39-13-5896,-28 17 1848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5.875"/>
    </inkml:context>
    <inkml:brush xml:id="br0">
      <inkml:brushProperty name="width" value="0.025" units="cm"/>
      <inkml:brushProperty name="height" value="0.025" units="cm"/>
    </inkml:brush>
  </inkml:definitions>
  <inkml:trace contextRef="#ctx0" brushRef="#br0">81 1 14734,'0'0'7890,"-4"9"-6288,-17 38-7,7-16-427,-17 51 0,28-74-1104,1 0 0,0 0 1,1 0-1,0 0 0,0 1 1,0-1-1,1 0 0,1 0 1,-1 1-1,1-1 0,1 0 0,2 9 1,-2-13-46,0 0 0,0 0 0,1 1 0,-1-2 1,1 1-1,0 0 0,5 4 0,-7-7-74,0 0 0,0 0 0,0 0 0,0 0 0,0 0 0,0 0 0,1 0 0,-1 0 0,0 0 0,1 0 0,-1-1 0,1 1 0,-1-1 1,1 1-1,-1-1 0,1 1 0,-1-1 0,1 0 0,-1 0 0,1 0 0,-1 0 0,1 0 0,0 0 0,-1 0 0,4-1 0,-4-1-96,0 0 1,0 1-1,0-1 0,0 0 1,0 0-1,0 1 1,0-1-1,-1 0 0,1 0 1,-1 0-1,1 0 1,-1 0-1,0 0 0,0 0 1,0 0-1,0 0 1,0 0-1,-1-3 0,-5-38-1183,3 36 1268,0-1 1,-1 2-1,0-1 1,0 0-1,0 1 1,-1 0-1,0 0 1,0 0-1,-1 0 1,-7-5-1,12 11 13,40 0-230,26 0-1076,33-5-6221,-13 1 3233,-27 3 6540,-80 6 7059,-15 13-7017,21-9-1001,10-6-941,-34 18 882,39-20-1102,0 0-1,0-1 1,0 1-1,-1 0 0,1 0 1,0-1-1,0 1 1,0 0-1,1 0 1,-1 0-1,0 0 1,0 0-1,1 0 0,-1 1 1,0-1-1,1 0 1,-1 0-1,1 1 1,-1-1-1,1 0 1,0 0-1,0 1 1,-1-1-1,1 0 0,0 1 1,0-1-1,1 3 1,0-3-54,1 0 1,0 0 0,0 0-1,0 0 1,0 0 0,0-1 0,1 1-1,-1-1 1,0 1 0,0-1-1,0 0 1,0 0 0,1 0-1,-1 0 1,0 0 0,0 0-1,3-1 1,3 1 21,2-1-79,0 0 0,1 0 0,-2-1 1,1-1-1,0 1 0,0-2 0,-1 1 0,1-1 0,10-7 1,-14 8-70,0-1 0,0 0 0,-1 1 0,1-2 1,-1 1-1,0-1 0,0 0 0,-1 0 0,1 0 0,-1-1 1,0 1-1,-1-1 0,1 0 0,4-11 0,-25 45 68,14-26 88,1 0-1,0 1 0,0 0 0,0-1 0,0 1 0,0 0 0,1 0 0,-1 0 0,1 0 1,0 0-1,0 0 0,0 0 0,0 0 0,1 1 0,-1-1 0,1 0 0,0 0 1,0 1-1,0-1 0,1 6 0,0-8-52,0 0 1,0 0-1,1 0 1,-1 0-1,0 0 0,1-1 1,-1 1-1,0 0 1,1-1-1,-1 1 1,1-1-1,-1 1 0,1-1 1,-1 0-1,1 0 1,-1 0-1,1 0 1,-1 0-1,4 0 0,31-3-1905,-30 2 757,0-1 0,0 1 0,-1-1 0,1-1-1,10-5 1,3-4-5110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6.889"/>
    </inkml:context>
    <inkml:brush xml:id="br0">
      <inkml:brushProperty name="width" value="0.025" units="cm"/>
      <inkml:brushProperty name="height" value="0.025" units="cm"/>
    </inkml:brush>
  </inkml:definitions>
  <inkml:trace contextRef="#ctx0" brushRef="#br0">75 262 15118,'0'0'2947,"-10"9"-64,2-2-2038,2-3-384,1-1-1,0 1 0,0 0 0,1 1 1,-1-1-1,1 1 0,0 0 0,0 0 1,1 1-1,0-1 0,-5 11 1,8-16-428,0 1 1,1 0-1,-1 0 1,0 0 0,1-1-1,-1 1 1,1 0-1,-1 0 1,1-1 0,-1 1-1,1 0 1,-1-1-1,1 1 1,0-1 0,-1 1-1,1-1 1,0 1-1,0-1 1,-1 1 0,1-1-1,0 1 1,0-1-1,0 0 1,-1 0 0,1 1-1,0-1 1,0 0-1,0 0 1,0 0 0,0 0-1,-1 0 1,1 0-1,0 0 1,0 0 0,0-1-1,1 1 1,37-3-210,-31 2-26,-1-1-1,-1-1 0,1 1 1,0-1-1,-1 0 1,1-1-1,-1 0 0,0 0 1,0 0-1,0 0 1,-1-1-1,0 0 0,0 0 1,0-1-1,0 1 1,-1-1-1,0 0 1,0 0-1,4-10 0,-11 14 349,-6 9 91,-7 10 309,12-12-235,0 1 0,0-1 0,1 1-1,0 0 1,0 0 0,0 0 0,-1 8-1,3-13-261,1 0 0,0 0 0,0 0 0,0 0 0,0 0 0,0 0 0,0 0 0,0 0 0,0 0 0,0 0 0,1 0-1,-1 0 1,0 0 0,1 0 0,-1 0 0,0 0 0,1 0 0,-1 0 0,1 0 0,1 1 0,-1-1-46,1 0 0,-1 0 0,1 0 0,-1 0-1,1 0 1,0-1 0,0 1 0,-1-1 0,1 1 0,0-1 0,0 1 0,-1-1 0,1 0 0,0 0 0,3 0 0,8-1-407,0-1 0,0 0 0,0 0 0,0-2 0,-1 1 1,1-2-1,-1 1 0,0-2 0,0 0 0,-1 0 0,0-1 0,0 0 0,0-1 0,-1 0 1,0-1-1,-1 0 0,13-15 0,-7 5-437,0 0-1,-1-1 1,-1-1 0,16-33 0,-19 31 1011,-1 1 0,7-27 1,-16 48 6,1 0 1,0 0-1,-1-1 1,0 1-1,1 0 1,-1 0-1,0 0 0,0-1 1,1 1-1,-1 0 1,0 0-1,0-1 1,0 1-1,-1 0 1,1-1-1,0 1 0,0 0 1,-1 0-1,1 0 1,-2-3-1,2 4-41,-1 0 0,0 0 0,0 0 0,0 0 0,0 0 0,0 1 0,0-1 0,1 0 0,-1 0 0,0 1 0,0-1 0,0 0 0,1 1 0,-1-1 0,0 1 0,0-1 0,1 1 0,-1-1 1,1 1-1,-1-1 0,0 2 0,-39 42 2380,33-34-2211,1 0 0,1 1 0,-1 0 0,2 0 0,-1 0 0,2 0 0,-1 1 0,2 0 0,-1-1 0,0 14 0,1 16-214,5 66 0,-1-26-542,-1-109-271,-2-127-3056,0 145 3860,1 5 623,2 7 316,-1-1-929,1 1 0,0-1 0,0 1 0,0-1 1,0 0-1,0 0 0,0 0 0,0 0 0,0 0 0,0-1 0,0 1 0,4 0 0,9 1-53,0 0 0,1-2 0,-1 1 0,1-2 0,-1 0 0,1-1 0,-1-1 0,0 0 0,0-1 0,28-11 0,-35 11-31,1 1 0,-1-1 0,0-1 1,0 1-1,-1-2 0,1 1 0,-1-1 0,0 0 1,-1 0-1,1-1 0,-1 0 0,0 0 0,-1 0 1,0-1-1,0 0 0,-1 0 0,0 0 0,0 0 0,4-15 1,-7 22-11,-1 0 1,0 0-1,0 0 1,1 0-1,-1 0 1,0 1-1,0-1 1,0 0 0,0 0-1,0 0 1,0 0-1,0 0 1,0 0-1,0 0 1,-1 1-1,1-1 1,0 0-1,0 0 1,-1 0-1,1 0 1,-1 1 0,1-1-1,-2-1 1,2 1-5,-1 1-1,0 0 1,0-1 0,0 1 0,1 0 0,-1 0 0,0 0 0,0 0 0,0 0 0,0 0 0,0 0 0,0 0 0,1 0 0,-1 0 0,0 0-1,0 1 1,0-1 0,0 0 0,-1 1 0,-3 2-10,-1-1-1,1 1 0,0 0 1,0 1-1,-9 7 0,1 2 118,1 0-1,1 1 0,0 1 0,-18 30 1,25-37 46,0 1 1,0-1 0,1 1 0,0 0-1,0-1 1,1 1 0,0 0 0,1 1-1,0-1 1,0 0 0,2 16 0,-1-24-142,1 1 0,-1 0 0,1 0 0,0 0 0,0-1 0,0 1 0,0 0 0,0-1 0,0 1 0,1-1 0,-1 1 0,0-1 0,1 1 0,-1-1 0,1 0 1,-1 0-1,1 0 0,0 0 0,0 0 0,-1 0 0,1 0 0,0-1 0,0 1 0,0-1 0,0 1 0,0-1 0,0 0 0,0 0 0,0 0 0,-1 0 0,1 0 0,0 0 0,3-1 1,3 1-51,-1-1 1,0 0 0,0 0 0,-1 0 0,1-1 0,0 0 0,0-1 0,8-4 0,-2 0-38,-1-1-1,-1-1 1,1 0-1,-1 0 0,-1-1 1,0-1-1,0 0 1,-1 0-1,-1-1 1,14-23-1,-42 68 554,-11 20 173,30-51-590,0 1 0,0-1 0,0 1 0,0-1 0,0 1 0,1-1 0,-1 1 1,1 0-1,0-1 0,0 1 0,0 0 0,0-1 0,0 1 0,0 0 1,1-1-1,-1 1 0,2 3 0,-1-5-89,0 0-1,0 0 1,0 0 0,0 0-1,0-1 1,0 1 0,0 0-1,1-1 1,-1 1 0,0 0-1,0-1 1,1 0 0,-1 1-1,0-1 1,1 0 0,-1 1 0,1-1-1,-1 0 1,0 0 0,1 0-1,-1 0 1,0-1 0,1 1-1,-1 0 1,2-1 0,0 1-474,0-1 1,1 0-1,-1 1 0,0-1 1,0-1-1,0 1 1,0 0-1,-1-1 1,1 1-1,3-3 0,9-15-5305,-1-6-3300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231"/>
    </inkml:context>
    <inkml:brush xml:id="br0">
      <inkml:brushProperty name="width" value="0.025" units="cm"/>
      <inkml:brushProperty name="height" value="0.025" units="cm"/>
    </inkml:brush>
  </inkml:definitions>
  <inkml:trace contextRef="#ctx0" brushRef="#br0">0 0 14221,'0'0'7624,"25"50"-10059,-5-41-2113,2-1-5541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7.637"/>
    </inkml:context>
    <inkml:brush xml:id="br0">
      <inkml:brushProperty name="width" value="0.025" units="cm"/>
      <inkml:brushProperty name="height" value="0.025" units="cm"/>
    </inkml:brush>
  </inkml:definitions>
  <inkml:trace contextRef="#ctx0" brushRef="#br0">118 182 13164,'0'0'7282,"-11"6"-4597,0 0-1883,0 1 0,0 1-1,0 0 1,-13 13 0,20-18-622,1 2 0,-1-1 0,1 0 0,0 1 0,0-1 0,0 1 0,0 0 0,1 0 0,0 0 0,0 0-1,0 0 1,1 0 0,0 1 0,0-1 0,0 1 0,0 5 0,1-10-177,0 0 0,0 0 0,0 0-1,1 0 1,-1 0 0,0 0 0,0 0 0,1 0-1,-1 0 1,1 0 0,-1 0 0,1 0 0,-1 0-1,1 0 1,0 0 0,-1 0 0,1-1 0,0 1-1,-1 0 1,1 0 0,0-1 0,0 1 0,0 0-1,0-1 1,0 1 0,1 0 0,2 0 0,-1 0 0,1 0 1,0 0-1,-1-1 0,1 1 1,0-1-1,0 0 0,3 0 1,3-1-50,-1 0 1,0 0 0,0-1 0,0 0 0,18-7 0,-12 0-208,0-1 0,0 0 0,0-1 1,-2-1-1,1 0 0,-1-1 0,-1 0 0,16-24 1,-12 16-123,-2-2 1,0 0-1,-2 0 1,-1-1 0,10-29-1,-20 50 288,6-26 493,-7 29-375,0-1-1,0 1 1,0-1-1,0 1 1,0-1-1,0 1 1,0-1-1,0 1 1,0 0 0,0-1-1,-1 1 1,1-1-1,0 1 1,0-1-1,0 1 1,0 0-1,-1-1 1,1 1-1,0 0 1,-1-1-1,1 1 1,0 0-1,0-1 1,-1 1-1,1 0 1,-1-1-1,1 1 1,0 0 0,-1 0-1,1 0 1,-1-1-1,1 1 1,0 0-1,-1 0 1,1 0-1,-1 0 1,1 0-1,-1 0 1,1 0-1,0 0 1,-1 0-1,1 0 1,-1 0-1,1 0 1,-1 0-1,1 0 1,-1 0 0,1 0-1,0 1 1,-1-1-1,1 0 1,-1 0-1,1 0 1,0 1-1,-1-1 1,-9 5 194,1 1 0,-1 0 1,2 0-1,-1 1 0,1 0 1,0 0-1,0 1 0,1 0 1,0 0-1,0 1 0,1-1 1,0 2-1,0-1 0,1 1 1,1 0-1,0 0 0,0 0 1,-4 17-1,8-25-246,0 0 0,-1 1 0,1-1 0,0 0 0,0 1 0,1-1 0,-1 0 0,0 1 0,1-1 0,0 0 0,-1 0 0,1 1 0,0-1 0,0 0 0,0 0 0,0 0 0,1 0 0,-1 0 0,0 0 0,1 0 0,-1-1 0,1 1 0,0-1 1,0 1-1,0-1 0,0 1 0,0-1 0,0 0 0,0 0 0,0 0 0,0 0 0,0 0 0,0 0 0,5 0 0,9 2-486,0-1 0,0 0 1,0-1-1,22-1 1,10 1 138,-45-1 441,1 0 0,-1 0 0,1 0 0,-1 1 1,1 0-1,-1 0 0,1 0 0,-1 0 0,1 0 0,-1 1 1,0 0-1,0-1 0,0 1 0,0 0 0,0 0 0,0 1 1,-1-1-1,1 1 0,-1-1 0,1 1 0,-1 0 0,0 0 1,0 0-1,0 0 0,0 0 0,-1 0 0,0 1 0,1-1 1,-1 0-1,0 1 0,0-1 0,-1 1 0,1 7 0,-1-11 50,0-26 213,-16-124-304,16 149-33,0 1 0,1-1 0,-1 0 0,0 1-1,0-1 1,0 1 0,1-1 0,-1 1 0,0-1-1,1 1 1,-1-1 0,0 1 0,1-1 0,-1 1-1,1 0 1,-1-1 0,0 1 0,1-1 0,-1 1 0,1 0-1,-1 0 1,1-1 0,-1 1 0,1 0 0,0 0-1,-1 0 1,1-1 0,-1 1 0,1 0 0,-1 0-1,2 0 1,23-1-16,-18 2 3,130 1-1643,-22 0-5371,-54-2-329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8.785"/>
    </inkml:context>
    <inkml:brush xml:id="br0">
      <inkml:brushProperty name="width" value="0.025" units="cm"/>
      <inkml:brushProperty name="height" value="0.025" units="cm"/>
    </inkml:brush>
  </inkml:definitions>
  <inkml:trace contextRef="#ctx0" brushRef="#br0">76 92 11435,'-1'2'1647,"-12"33"7487,-16 51-5985,3 14-3617,20-41 3170,6-58-2673,0-1 0,1 1 0,-1-1 0,0 1 0,1-1 0,-1 1 0,0-1-1,1 1 1,-1-1 0,1 1 0,-1-1 0,1 0 0,-1 1 0,1-1-1,0 0 1,-1 1 0,1-1 0,-1 0 0,1 0 0,0 1 0,-1-1 0,1 0-1,-1 0 1,1 0 0,0 0 0,-1 0 0,1 0 0,0 0 0,-1 0-1,1 0 1,0 0 0,-1 0 0,1-1 0,-1 1 0,1 0 0,0 0 0,-1-1-1,1 1 1,0-1 0,29-10 359,9-15-232,-1-1 0,-2-2 0,0-2 0,57-65 0,-80 83-148,46-55 37,-53 62-33,-1-1 0,0-1 0,-1 1 0,0-1 0,0 1 0,-1-1 0,5-15 0,-8 23-19,0 0 1,0 0-1,0 0 0,1-1 1,-1 1-1,0 0 0,0 0 1,0 0-1,0 0 0,0 0 1,0 0-1,0 0 0,0-1 1,0 1-1,0 0 0,0 0 1,0 0-1,0 0 0,0 0 1,0 0-1,0-1 0,0 1 1,0 0-1,-1 0 0,1 0 1,0 0-1,0 0 0,0 0 1,0 0-1,0 0 0,0 0 1,0-1-1,0 1 0,0 0 1,0 0-1,0 0 0,-1 0 1,1 0-1,0 0 0,0 0 1,0 0-1,0 0 0,0 0 1,0 0-1,0 0 0,-1 0 1,1 0-1,0 0 0,0 0 1,0 0-1,0 0 1,0 0-1,0 0 0,0 0 1,-1 0-1,1 0 0,0 0 1,0 0-1,-11 6-610,-8 9-962,-42 51-10091,39-44 3161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113"/>
    </inkml:context>
    <inkml:brush xml:id="br0">
      <inkml:brushProperty name="width" value="0.025" units="cm"/>
      <inkml:brushProperty name="height" value="0.025" units="cm"/>
    </inkml:brush>
  </inkml:definitions>
  <inkml:trace contextRef="#ctx0" brushRef="#br0">1 1 13196,'0'0'8104,"1"56"-6566,7-43-545,4-1-449,1 2-384,5-3-352,5-2-1409,5-2-994,1-6-576,-1-1-2434,-1-1-3268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487"/>
    </inkml:context>
    <inkml:brush xml:id="br0">
      <inkml:brushProperty name="width" value="0.025" units="cm"/>
      <inkml:brushProperty name="height" value="0.025" units="cm"/>
    </inkml:brush>
  </inkml:definitions>
  <inkml:trace contextRef="#ctx0" brushRef="#br0">67 32 5958,'0'0'18567,"-9"4"-17324,5-1-1101,1-2 4,-1 1 0,1-1 0,0 1 0,0 0 0,-1 1 0,1-1 0,0 0 0,1 1 0,-1 0 0,0-1 0,1 1 0,0 0 0,-1 0 0,1 1 0,0-1 0,1 0 0,-1 1 1,1-1-1,-1 1 0,0 5 0,3-8-131,0 0 0,0 0 1,0 0-1,0-1 0,1 1 0,-1 0 1,0 0-1,0-1 0,1 1 1,-1-1-1,1 1 0,-1-1 0,0 0 1,1 0-1,-1 1 0,1-1 1,-1 0-1,1 0 0,-1 0 0,1-1 1,-1 1-1,0 0 0,1 0 1,1-1-1,41-6 67,-8-4-289,-22 5 151,0 1-1,0 1 1,1 1-1,-1 0 1,1 0-1,-1 2 1,1 0-1,21 1 1,-35 0 58,0 1 1,1-1-1,-1 0 0,0 1 1,0 0-1,0-1 0,0 1 1,0 0-1,0-1 0,0 1 1,0 0-1,0 0 1,0 0-1,-1 0 0,1 0 1,0 0-1,-1 0 0,1 0 1,0 0-1,-1 0 0,1 0 1,-1 0-1,0 0 0,1 1 1,-1-1-1,0 0 1,0 0-1,1 0 0,-1 1 1,0 0-1,-1-1 19,1 1 0,0-1-1,1 0 1,-1 0 0,0 1 0,0-1 0,0 0 0,1 0-1,-1 0 1,1 1 0,-1-1 0,1 0 0,-1 0-1,1 0 1,-1 0 0,1 0 0,0 0 0,0 0 0,0 0-1,0 0 1,-1-1 0,1 1 0,0 0 0,0 0-1,0-1 1,1 1 0,-1-1 0,0 1 0,0-1 0,0 1-1,0-1 1,0 0 0,1 1 0,-1-1 0,0 0-1,2 0 1,5 0-136,-1-1-1,1 0 1,-1-1-1,1 0 1,-1 0-1,0 0 0,0-1 1,9-4-1,57-37-6747,-30 17 625,-13 10 1081,-1 1-598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6.977"/>
    </inkml:context>
    <inkml:brush xml:id="br0">
      <inkml:brushProperty name="width" value="0.025" units="cm"/>
      <inkml:brushProperty name="height" value="0.025" units="cm"/>
    </inkml:brush>
  </inkml:definitions>
  <inkml:trace contextRef="#ctx0" brushRef="#br0">252 56 12908,'0'0'10335,"-10"-8"-8781,-32-25-481,39 31-1001,0 0-1,0 1 1,-1-1 0,1 1 0,0-1 0,0 1-1,-1 0 1,1 1 0,-1-1 0,1 0 0,-1 1-1,1 0 1,-1 0 0,1 0 0,-1 0 0,1 1-1,-1-1 1,1 1 0,0 0 0,-1 0 0,1 0 0,-5 2-1,0 2 30,0-1 1,0 1-1,0 0 0,1 1 0,-1-1 0,-6 9 0,7-7 1,1 0 0,0 1-1,0 0 1,0 0 0,1 0-1,0 1 1,-3 9-1,7-16-94,0 0 0,0 0 0,0 0-1,0 1 1,0-1 0,1 0 0,-1 1-1,1-1 1,-1 1 0,1-1 0,0 0-1,0 1 1,0-1 0,0 1 0,1-1-1,-1 0 1,1 1 0,-1-1 0,1 0-1,0 1 1,0-1 0,0 0 0,0 0-1,0 0 1,0 0 0,1 0 0,-1 0-1,1 0 1,0 0 0,-1 0 0,1-1-1,3 3 1,4 1-90,1-1 0,0 0 0,-1 0 0,1-1 0,1 0 0,-1-1 0,0 0 0,13 1 0,88-2-5552,-84-2 2851,11-2-4247,-5-5-5845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9.815"/>
    </inkml:context>
    <inkml:brush xml:id="br0">
      <inkml:brushProperty name="width" value="0.025" units="cm"/>
      <inkml:brushProperty name="height" value="0.025" units="cm"/>
    </inkml:brush>
  </inkml:definitions>
  <inkml:trace contextRef="#ctx0" brushRef="#br0">150 36 4901,'0'0'19442,"-11"-7"-17339,-39-18-522,47 24-1512,0 0 1,0 1-1,0-1 1,0 1-1,0 0 1,-1-1-1,1 2 1,0-1-1,0 0 1,0 0 0,0 1-1,0 0 1,0 0-1,0 0 1,0 0-1,0 0 1,-3 2-1,4-2-40,0 0-1,0 0 1,0 0-1,0 0 1,1 0-1,-1 1 1,0-1-1,1 1 1,-1-1-1,1 1 1,-1-1 0,1 1-1,0 0 1,0 0-1,0 0 1,0 0-1,0 0 1,0 0-1,0 0 1,1 0-1,-1 2 1,1-3-35,1 0 0,-1 0 0,1 0 0,-1-1 1,1 1-1,0 0 0,0 0 0,-1-1 0,1 1 0,0 0 1,0-1-1,0 1 0,0-1 0,0 1 0,0-1 1,0 0-1,0 1 0,0-1 0,0 0 0,0 1 0,0-1 1,0 0-1,0 0 0,0 0 0,0 0 0,1 0 0,40 2-330,-31-2 184,4 0-122,0 1 0,-1 1 0,1 1 1,-1 0-1,1 1 0,27 11 0,-41-15 291,-1 0 0,1 1 0,0-1 0,0 1 0,0-1 0,0 1 0,0-1 0,-1 1 0,1 0 0,0-1 0,0 1 0,-1 0 0,1 0 0,0-1 0,-1 1 0,1 0 0,-1 0 0,0 0 0,1 0 0,-1 0 0,1 0 0,-1 0 0,0 0 0,0 0 0,0 0 0,1 0 0,-1 0 0,0 0 0,0 0-1,-1 0 1,1 0 0,0 0 0,0 0 0,0 0 0,-1 0 0,1 0 0,0-1 0,-1 1 0,1 0 0,-1 0 0,1 0 0,-1 0 0,1 0 0,-1-1 0,0 1 0,1 0 0,-1 0 0,0-1 0,0 1 0,1 0 0,-1-1 0,0 1 0,0-1 0,-1 1 0,-7 6 419,-1 0-1,0-1 1,-15 7-1,20-10-436,-14 7 214,11-5-256,-1 0 0,-1 0-1,1-1 1,-1 0 0,1 0-1,-1-1 1,0-1 0,-11 2 0,30-8-5599,11-11 2203,-10 7 882,16-10-3561,4-1-2701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0.254"/>
    </inkml:context>
    <inkml:brush xml:id="br0">
      <inkml:brushProperty name="width" value="0.025" units="cm"/>
      <inkml:brushProperty name="height" value="0.025" units="cm"/>
    </inkml:brush>
  </inkml:definitions>
  <inkml:trace contextRef="#ctx0" brushRef="#br0">116 0 11979,'0'0'10944,"-9"3"-9060,1 0-1514,0 1 0,0-1-1,1 1 1,-1 0 0,1 1-1,0 0 1,1 0-1,-7 7 1,10-10-252,-1 1 1,1 1-1,1-1 1,-1 0-1,0 1 1,1-1-1,0 1 0,0 0 1,0 0-1,0 0 1,1 0-1,-1 0 1,1 0-1,0 0 0,0 1 1,1-1-1,-1 0 1,1 1-1,0-1 1,1 7-1,0-9-112,0 0 0,0 0-1,0 0 1,0-1 0,1 1 0,-1 0-1,1-1 1,-1 1 0,1-1 0,0 1-1,-1-1 1,1 0 0,0 0 0,0 0 0,0 0-1,0 0 1,0 0 0,0 0 0,0 0-1,0-1 1,1 0 0,-1 1 0,0-1 0,0 0-1,0 0 1,1 0 0,1 0 0,62-2-157,-49-2 11,0 0 1,-1-1-1,0-1 0,0-1 1,-1 0-1,0-1 1,0-1-1,-1 0 1,0-1-1,0-1 0,-1 0 1,-1 0-1,17-21 1,-38 43 806,-24 33 279,31-42-883,1-1 0,0 1 0,0 0 0,0 0 0,0 0 0,0 0 0,0 0 0,1 0 0,-1 1 0,0-1 0,1 0-1,0 0 1,0 0 0,0 1 0,0-1 0,0 0 0,0 0 0,0 0 0,2 5 0,0-6-42,0 0 0,1 0 0,-1 0 0,1 0 0,0 0 0,-1 0 0,1-1 0,0 1 0,-1-1 1,1 0-1,0 1 0,-1-1 0,1-1 0,0 1 0,0 0 0,4-2 0,-1 2 5,9-3-150,1 0 0,-2-1 0,1 0 0,0-1 0,-1-1 0,27-14 0,-27 12-9,1 1 0,1 1 0,-1 0 0,1 0 1,26-4-1,-41 10 142,0 0 0,-1-1 1,1 1-1,0 0 0,-1 0 0,1 0 1,0 0-1,-1 0 0,1 0 1,0 0-1,-1 0 0,1 0 1,-1 0-1,1 1 0,0-1 1,-1 0-1,1 0 0,0 1 0,-1-1 1,1 0-1,-1 1 0,1-1 1,-1 0-1,1 1 0,-1-1 1,1 1-1,-1-1 0,1 1 0,-1-1 1,1 1-1,-1 0 0,1 22 648,-2-22-633,1 0 0,-1 0 0,1 0 0,-1 0 0,1 0 0,0 0 0,0 0 0,0 0 0,0 0 0,0 0 0,0 0 0,0 0 0,0 0 0,0 0 1,0 0-1,0 0 0,1 0 0,-1 0 0,0 0 0,1 0 0,-1 0 0,1 0 0,-1 0 0,1 0 0,-1 0 0,1 0 0,0 0 0,-1-1 0,1 1 0,0 0 1,0 0-1,0-1 0,-1 1 0,1-1 0,0 1 0,0-1 0,0 1 0,0-1 0,2 1 0,10 0-16,0-1 1,0-1-1,0 0 0,0 0 0,0-2 1,-1 1-1,1-2 0,21-8 0,-19 7-90,-1 0 1,1 1-1,0 0 0,1 1 0,24-1 1,-39 5 97,0-1 1,0 1-1,0-1 1,0 1 0,0-1-1,0 1 1,-1 0-1,1-1 1,0 1 0,0 0-1,-1 0 1,1 0-1,-1-1 1,1 1 0,-1 0-1,1 0 1,-1 0-1,1 0 1,-1 0 0,0 0-1,1 0 1,-1 0-1,0 0 1,0 0-1,0 0 1,0 0 0,0 2-1,0-1-7,1 0 0,-1 0 0,1 1-1,-1-1 1,1 0 0,0 0 0,-1 0 0,1 0-1,0 0 1,0 0 0,1 0 0,-1 0-1,0-1 1,1 1 0,-1 0 0,4 2 0,2-1-21,-1-1 0,1-1 0,0 1 0,-1-1 0,1 0 0,0 0 0,0-1 0,8 0 0,16-1-2989,-8 0-4380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840"/>
    </inkml:context>
    <inkml:brush xml:id="br0">
      <inkml:brushProperty name="width" value="0.025" units="cm"/>
      <inkml:brushProperty name="height" value="0.025" units="cm"/>
    </inkml:brush>
  </inkml:definitions>
  <inkml:trace contextRef="#ctx0" brushRef="#br0">275 25 897,'0'0'19047,"-13"-6"-16885,5 2-1779,4 2-263,1 0-1,-1 0 1,1 0 0,-1 1 0,0 0 0,0-1 0,0 1 0,0 1 0,0-1 0,0 1 0,0-1 0,0 1 0,0 0 0,0 0 0,0 1 0,0-1 0,0 1 0,0 0 0,0 0 0,1 0 0,-6 3 0,-19 11 917,-38 25 0,60-35-982,-1 0 0,1 0 0,0 0 0,0 0 0,0 1 0,1 0 0,0 1-1,0-1 1,1 1 0,0 0 0,-5 10 0,9-16-59,-1 1 0,1-1-1,0 0 1,0 1 0,0-1 0,0 1 0,0-1-1,1 1 1,-1-1 0,0 1 0,1-1 0,-1 0-1,1 1 1,-1-1 0,1 0 0,0 1 0,0-1-1,-1 0 1,1 0 0,0 1 0,0-1 0,0 0-1,0 0 1,0 0 0,1 0 0,-1-1 0,0 1-1,0 0 1,1 0 0,-1-1 0,0 1 0,1-1-1,-1 1 1,1-1 0,-1 1 0,0-1 0,4 0-1,68 13-606,-56-11 320,-2 1 42,5-1-92,0 2 1,31 9 0,-48-12 324,0 0 0,0 0 0,0 0 1,0 0-1,0 1 0,0-1 0,0 1 0,0 0 1,-1 0-1,1 0 0,-1 0 0,1 0 0,-1 0 0,0 1 1,0-1-1,0 1 0,0 0 0,0-1 0,-1 1 0,1 0 1,-1 0-1,0 0 0,2 4 0,-4-4 88,1 0 0,0 0 0,-1 0 0,0 0 0,0-1 0,0 1 0,0 0-1,0 0 1,0-1 0,-1 1 0,1-1 0,-1 0 0,1 1 0,-1-1 0,0 0 0,0 0 0,0 0 0,-1 0 0,1 0 0,0 0-1,-1-1 1,1 1 0,-1-1 0,-2 2 0,-9 4 456,1 0-1,-2-1 0,-16 5 1,21-8-257,-1 0 1,0-1-1,0 0 0,0-1 1,0 0-1,0 0 0,-20-3 1,29 2-324,-1-1 1,1 1-1,-1-1 0,0 0 1,1 1-1,-1-1 0,1-1 1,0 1-1,-1 0 0,1 0 1,0-1-1,0 0 1,0 1-1,0-1 0,-3-3 1,3 3-211,1-1 0,0 1 0,0-1 0,0 1 0,0-1 1,1 1-1,-1-1 0,1 0 0,-1 1 0,1-1 0,0 0 1,0 1-1,0-1 0,0 0 0,0 1 0,1-1 0,-1 0 1,3-4-1,-2 4-470,0 0 0,0 0 0,1 1 1,-1-1-1,1 0 0,0 1 1,0-1-1,0 1 0,0-1 0,0 1 1,1 0-1,-1 0 0,5-3 0,17-10-8973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183"/>
    </inkml:context>
    <inkml:brush xml:id="br0">
      <inkml:brushProperty name="width" value="0.025" units="cm"/>
      <inkml:brushProperty name="height" value="0.025" units="cm"/>
    </inkml:brush>
  </inkml:definitions>
  <inkml:trace contextRef="#ctx0" brushRef="#br0">146 112 17328,'0'0'9700,"9"-3"-8392,-8 3-1299,2 0 38,-1-1 0,1 1-1,-1-1 1,1 0 0,-1 1 0,1-1 0,-1 0-1,1 0 1,-1-1 0,0 1 0,0-1 0,0 1-1,0-1 1,0 1 0,0-1 0,0 0 0,0 0-1,0 0 1,-1 0 0,1 0 0,-1-1 0,0 1-1,0 0 1,1-1 0,-1 1 0,-1-1 0,1 1-1,0-1 1,-1 1 0,1-1 0,-1 1 0,0-1-1,0 0 1,0 1 0,0-1 0,-1-4-1,0 4-41,0 1-1,0 0 0,-1 0 0,1 0 0,0 0 0,-1 0 0,0 0 0,1 0 0,-1 0 0,0 1 1,0-1-1,0 0 0,0 1 0,0 0 0,0 0 0,-1-1 0,1 1 0,0 0 0,-1 1 0,1-1 1,-1 0-1,1 1 0,-1-1 0,1 1 0,-1 0 0,1 0 0,-5 0 0,0 0-9,-1-1 0,1 2 0,-1-1 0,1 1 0,-1 0 0,1 0 0,-1 1 0,-8 3 0,11-2 2,0 0 1,0 1-1,0-1 1,0 1-1,1 0 0,-1 0 1,1 1-1,0-1 1,0 1-1,1 0 1,0 0-1,0 0 0,0 0 1,0 1-1,1-1 1,-1 1-1,2 0 1,-1-1-1,0 1 0,1 0 1,0 0-1,1 0 1,-1 0-1,1 0 1,0 0-1,2 6 0,-1-9-30,0-1-1,0 1 1,1-1-1,0 0 1,-1 0-1,1 0 1,0 0-1,0 0 1,0 0-1,0 0 1,0-1-1,0 1 1,1-1-1,-1 1 1,1-1-1,-1 0 1,1 0-1,-1 0 0,1 0 1,-1-1-1,1 1 1,0-1-1,-1 1 1,1-1-1,4 0 1,11 1-627,1 0 0,26-4 0,-37 3 346,4-1-712,-1-1-1,1 0 1,-1-1 0,1 0 0,15-7 0,26-17-6681,-15 2-3066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541"/>
    </inkml:context>
    <inkml:brush xml:id="br0">
      <inkml:brushProperty name="width" value="0.025" units="cm"/>
      <inkml:brushProperty name="height" value="0.025" units="cm"/>
    </inkml:brush>
  </inkml:definitions>
  <inkml:trace contextRef="#ctx0" brushRef="#br0">123 0 13068,'0'0'9044,"-11"13"-7539,-6 8-691,1 0-1,-25 44 1,35-54-534,1 0 0,0 0 0,0 0 0,1 1-1,1 0 1,0 0 0,1 0 0,0 0 0,1 0 0,0 16 0,1-27-273,0 0 0,0 0 0,0 0 0,0 0 0,0-1 1,0 1-1,0 0 0,1 0 0,-1-1 0,0 1 0,1 0 0,-1 0 0,1-1 1,-1 1-1,0 0 0,1-1 0,0 1 0,-1 0 0,1-1 0,-1 1 0,1-1 1,0 1-1,-1-1 0,1 1 0,0-1 0,-1 0 0,1 1 0,1-1 0,26-1 108,-21-1-95,-1 0-1,1-1 1,-1 1 0,0-1 0,1-1-1,5-4 1,8-10-21,-1-1 0,0-1 1,-2-1-1,0-1 0,-2 0 0,25-47 1,-94 155-15668,40-65 8664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4.885"/>
    </inkml:context>
    <inkml:brush xml:id="br0">
      <inkml:brushProperty name="width" value="0.025" units="cm"/>
      <inkml:brushProperty name="height" value="0.025" units="cm"/>
    </inkml:brush>
  </inkml:definitions>
  <inkml:trace contextRef="#ctx0" brushRef="#br0">0 15 9449,'0'0'4580,"54"27"-4388,-34-27-192,1-6-1729,-3-9-1730,2-6-5542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5.545"/>
    </inkml:context>
    <inkml:brush xml:id="br0">
      <inkml:brushProperty name="width" value="0.025" units="cm"/>
      <inkml:brushProperty name="height" value="0.025" units="cm"/>
    </inkml:brush>
  </inkml:definitions>
  <inkml:trace contextRef="#ctx0" brushRef="#br0">89 1 6278,'0'0'12209,"-2"8"-10517,-19 87 740,-9 49-896,22-50-5963,8-120 2320,0-52 602,0 74 1867,-1 0 0,1 0-1,-1 0 1,0 0 0,0 0 0,0 0 0,0 0 0,-1 1 0,0-1 0,0 0 0,0 1-1,0-1 1,0 1 0,-1 0 0,-3-4 0,5 6 909,17 18-593,-5-11-884,0-1-1,0 0 1,0-1 0,0 0 0,1 0 0,0-1 0,-1-1 0,1 0 0,0-1 0,0 0 0,0-1 0,0 0 0,0-1 0,21-4 0,-31 5 206,0-1 0,1 1 0,-1-1 0,0 0 1,1 0-1,-1 0 0,0 0 0,0-1 0,0 1 1,0 0-1,0-1 0,0 1 0,-1-1 1,1 0-1,0 0 0,-1 0 0,1 0 0,-1 0 1,0 0-1,1 0 0,-1 0 0,0 0 0,-1-1 1,1 1-1,1-3 0,-28 9 2029,18 2-1570,0 0 1,0 0-1,1 0 1,-9 11 0,13-14-168,0 1 1,0-1-1,0 1 1,1-1-1,-1 1 1,1 0-1,0 0 1,0 0-1,0 0 1,0 0-1,-1 9 1,34-13-64,-3-4-442,-1-1-1,1-1 1,-1-2-1,27-10 1,-42 13 298,-10 5-61,1-1-1,-1 0 1,0 0 0,0 0 0,0 0-1,0 0 1,0 0 0,0 0 0,0-1-1,-1 1 1,1-1 0,0 1 0,1-3-1,-3 3 0,1 0 1,-1 1-1,0-1 0,1 0 0,-1 0 0,0 0 0,0 0 0,1 1 0,-1-1 0,0 0 0,0 0 0,0 0 0,0 0 0,0 0 0,-1 0 0,1 1 0,0-1 0,0 0 0,0 0 0,-1 0 0,1 0 0,-1-1 0,-3-3 123,1 1-1,-1-1 0,0 1 0,0-1 1,-1 1-1,1 0 0,-7-3 0,-3-5 247,14 12-391,0 0 1,0 0-1,0 0 0,0 0 0,1 0 0,-1 1 1,0-1-1,0 0 0,0 0 0,0 0 0,0 0 1,0 0-1,1 0 0,-1 0 0,0 0 0,0 0 1,0 0-1,0 0 0,0 0 0,1 0 0,-1 0 0,0 0 1,0 0-1,0 0 0,0 0 0,0 0 0,1 0 1,-1 0-1,0 0 0,0 0 0,0 0 0,0 0 1,0 0-1,1 0 0,-1 0 0,0 0 0,0 0 0,0-1 1,0 1-1,0 0 0,0 0 0,1 0 0,-1 0 1,0 0-1,0 0 0,0 0 0,0-1 0,0 1 1,0 0-1,0 0 0,0 0 0,0 0 0,0 0 1,0-1-1,0 1 0,0 0 0,0 0 0,0 0 0,0 0 1,0-1-1,0 1 0,0 0 0,0 0 0,0 0 1,0 0-1,0 0 0,0-1 0,0 1 0,72 8 156,65 4-13,-123-11-173,-1-2-1,1 0 0,-1 0 1,1-1-1,-1-1 1,0 0-1,22-9 0,-34 12 32,1-1 0,0 1-1,-1-1 1,1 0 0,-1 0-1,1 0 1,-1 0 0,1 0-1,-1 0 1,0 0 0,0 0-1,1-1 1,-1 1 0,0 0-1,0-1 1,0 1-1,-1-1 1,3-2 0,-10-3 96,-14 9 82,15 0-73,0 0 0,0 0 0,0 1 0,0 0 0,1 0 0,-1 1 0,1 0 0,0-1 0,-8 9 0,10-9-47,0 0 0,0 1 1,0-1-1,1 0 0,-1 1 0,1 0 1,0-1-1,0 1 0,0 0 0,1 0 1,-1 0-1,1 0 0,0 1 0,0-1 1,0 6-1,1-8-59,1-1-1,0 1 1,-1-1 0,1 1-1,0-1 1,0 0 0,0 1-1,0-1 1,0 0-1,0 0 1,1 0 0,-1 0-1,0 0 1,1 0 0,-1 0-1,0 0 1,1 0 0,-1-1-1,1 1 1,-1-1 0,1 1-1,0-1 1,-1 1 0,1-1-1,-1 0 1,1 0-1,0 0 1,-1 0 0,1 0-1,2-1 1,56 0-5,-59 1 4,20-4-61,0 0 1,0-1-1,37-15 0,-38 12-12,-1 2 0,1 0 0,0 1 0,25-3-1,-44 8 70,0 0 0,0 0 0,0 0 0,0 0 0,-1 0 0,1 0 0,0 0 0,0 0 0,0 0 0,-1 1 0,1-1 0,0 0 0,0 1 0,-1-1 0,1 0 0,0 1 0,-1-1 0,1 1 0,0-1 0,-1 1 0,1-1 0,-1 1 0,1 0 0,0-1 0,-1 1 0,0 0 0,1-1 0,-1 1 0,1 0 0,-1-1 0,0 1 0,0 0 0,1 0 0,-1 0 0,0-1 0,0 1 0,0 0 0,0 0 0,0 0 0,0 0 0,0-1 0,0 1 0,0 0 0,0 0 0,0 0 0,-1-1 0,1 1 0,0 0 0,-1 0 0,0 1 0,-19 47 254,16-40-173,2-6-37,1 0-1,-1 0 1,1 0 0,0 0-1,0 1 1,0-1-1,0 0 1,0 1-1,1-1 1,0 0 0,0 1-1,0-1 1,0 1-1,0-1 1,0 0-1,2 6 1,0-7-148,-1-1 1,0 1-1,1 0 1,0-1-1,-1 1 0,1-1 1,0 1-1,0-1 0,0 0 1,0 0-1,0 0 0,0 0 1,0 0-1,0-1 1,0 1-1,1 0 0,-1-1 1,0 0-1,0 1 0,1-1 1,-1 0-1,0 0 1,1 0-1,1-1 0,12 0-4098,-2-5-2761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6.215"/>
    </inkml:context>
    <inkml:brush xml:id="br0">
      <inkml:brushProperty name="width" value="0.025" units="cm"/>
      <inkml:brushProperty name="height" value="0.025" units="cm"/>
    </inkml:brush>
  </inkml:definitions>
  <inkml:trace contextRef="#ctx0" brushRef="#br0">159 127 1569,'66'-41'8666,"-41"27"-4412,-1-1 0,40-34 1,-64 49-4183,0 0 1,1 0 0,-1 0-1,0 0 1,0 0 0,0 0-1,0 0 1,1 0-1,-1 0 1,0 0 0,0 0-1,0 0 1,0 0 0,0 0-1,1 0 1,-1 0-1,0-1 1,0 1 0,0 0-1,0 0 1,0 0 0,0 0-1,1 0 1,-1 0-1,0 0 1,0-1 0,0 1-1,0 0 1,0 0 0,0 0-1,0 0 1,0 0 0,0-1-1,0 1 1,0 0-1,0 0 1,0 0 0,0 0-1,0-1 1,0 1 0,0 0-1,0 0 1,0 0-1,0 0 1,0-1 0,0 1-1,0 0 1,0 0 0,0 0-1,0 0 1,0 0-1,0-1 1,0 1 0,0 0-1,0 0 1,-1 0 0,1 0-1,0 0 1,0 0-1,0-1 1,0 1 0,0 0-1,0 0 1,-1 0 0,1 0-1,0 0 1,-17 3 908,-22 11-1255,15-2 301,0 0-1,0 2 1,2 1 0,0 1-1,0 0 1,2 2 0,-30 32 0,49-49-28,0 1 1,-1 0 0,1-1 0,0 1 0,0 0 0,-1 0 0,2 0 0,-1 0 0,0 0 0,0 0 0,1 0 0,-1 0 0,1 1-1,-1-1 1,1 0 0,0 0 0,0 0 0,0 1 0,1 2 0,-1-4 0,1 1 1,0-1-1,0 0 1,0 1-1,1-1 1,-1 0-1,0 0 1,0 0-1,1 0 1,-1 0-1,1 0 1,-1 0-1,1 0 1,-1-1-1,1 1 1,-1-1-1,1 1 0,-1-1 1,1 1-1,0-1 1,-1 0-1,1 0 1,0 0-1,-1 0 1,3 0-1,28 1 54,-16-1-58,1 0 0,-1 1 0,0 1 1,0 1-1,27 7 0,-40-9 1,0 1 1,1-1-1,-1 1 1,0-1 0,-1 1-1,1 0 1,0 0-1,0 0 1,-1 1-1,1-1 1,-1 0-1,0 1 1,0 0-1,0-1 1,0 1-1,0 0 1,-1 0-1,1 0 1,-1 0-1,0 1 1,0-1 0,0 0-1,0 1 1,0-1-1,-1 0 1,0 1-1,1-1 1,-1 0-1,0 1 1,-1-1-1,1 1 1,-1-1-1,-1 6 1,0-5 108,0 1 1,0 0-1,0-1 0,-1 1 1,1-1-1,-1 0 0,0 0 1,-1 0-1,1 0 0,-1-1 1,1 1-1,-1-1 0,0 0 1,-1 0-1,1 0 0,0-1 1,-1 1-1,-5 1 0,-3 2 229,0 0-1,-1-1 0,0-1 0,0 0 0,-17 3 0,18-6-331,0 0-1,0-1 1,0 0 0,-15-2-1,26 2-19,-1-1 0,0 1-1,0 0 1,1-1 0,-1 0-1,0 1 1,1-1 0,-1 0-1,1 0 1,-1-1-1,1 1 1,-1 0 0,1-1-1,0 0 1,0 1 0,0-1-1,0 0 1,0 0 0,0 0-1,0 0 1,1-1 0,-1 1-1,1 0 1,-1-1 0,-1-4-1,3 7-162,0 0 0,0-1-1,0 1 1,0 0 0,0 0 0,0-1-1,0 1 1,0 0 0,0 0 0,0-1-1,0 1 1,0 0 0,1 0 0,-1-1-1,0 1 1,0 0 0,0 0 0,0 0-1,0-1 1,0 1 0,1 0-1,-1 0 1,0 0 0,0-1 0,0 1-1,1 0 1,-1 0 0,0 0 0,0 0-1,0 0 1,1-1 0,-1 1 0,0 0-1,0 0 1,1 0 0,-1 0 0,0 0-1,0 0 1,1 0 0,-1 0-1,0 0 1,0 0 0,1 0 0,3-1-2112,8-5-6137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222"/>
    </inkml:context>
    <inkml:brush xml:id="br0">
      <inkml:brushProperty name="width" value="0.025" units="cm"/>
      <inkml:brushProperty name="height" value="0.025" units="cm"/>
    </inkml:brush>
  </inkml:definitions>
  <inkml:trace contextRef="#ctx0" brushRef="#br0">1 96 4324,'9'-21'2486,"-7"16"-1375,0-1 0,1 0 0,-1 1 0,1-1-1,0 1 1,0 0 0,0 0 0,1 0 0,0 0 0,0 1 0,0 0 0,1-1 0,6-3-1,-11 8-961,1 0 0,0 0 0,-1 1 0,1-1-1,-1 0 1,1 1 0,0-1 0,-1 0 0,1 1-1,-1-1 1,1 1 0,-1-1 0,1 1 0,-1-1-1,0 1 1,1-1 0,-1 1 0,0 0-1,1-1 1,-1 1 0,0-1 0,0 1 0,1 0-1,-1-1 1,0 1 0,0 0 0,0-1 0,0 1-1,0 0 1,0 0 0,0-1 0,0 1 0,0 0-1,0-1 1,-1 2 0,2 36 592,-1-32-251,-5 150 1110,2-77-2312,2 1-3587,3-77 713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548"/>
    </inkml:context>
    <inkml:brush xml:id="br0">
      <inkml:brushProperty name="width" value="0.025" units="cm"/>
      <inkml:brushProperty name="height" value="0.025" units="cm"/>
    </inkml:brush>
  </inkml:definitions>
  <inkml:trace contextRef="#ctx0" brushRef="#br0">56 5 10954,'0'0'6503,"-9"8"-3882,-26 24-449,23-14 1015,18-9-1208,24-7-302,-25-2-1510,24-2 506,0-1 1,1-2 0,-2 0-1,33-12 1,29-5-2386,-70 18-2175,0 1 0,32-1 1,-58 3-1725,-8-7-2909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140"/>
    </inkml:context>
    <inkml:brush xml:id="br0">
      <inkml:brushProperty name="width" value="0.025" units="cm"/>
      <inkml:brushProperty name="height" value="0.025" units="cm"/>
    </inkml:brush>
  </inkml:definitions>
  <inkml:trace contextRef="#ctx0" brushRef="#br0">145 1 15855,'0'0'2685,"-9"11"-197,-4 7-1366,1 0 0,1 1-1,0 0 1,1 1 0,1 0 0,-6 24 0,0 19-166,-7 66 0,6 2-7219,15-121 1672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332"/>
    </inkml:context>
    <inkml:brush xml:id="br0">
      <inkml:brushProperty name="width" value="0.025" units="cm"/>
      <inkml:brushProperty name="height" value="0.025" units="cm"/>
    </inkml:brush>
  </inkml:definitions>
  <inkml:trace contextRef="#ctx0" brushRef="#br0">52 0 19763,'0'0'4676,"-26"72"-3811,16-46-289,2 2-287,2-5-225,5 2-32,1-8-224,0-4-449,5-6 0,8-7-351,5 0-930,1-10-1666,1-13-4579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8.904"/>
    </inkml:context>
    <inkml:brush xml:id="br0">
      <inkml:brushProperty name="width" value="0.025" units="cm"/>
      <inkml:brushProperty name="height" value="0.025" units="cm"/>
    </inkml:brush>
  </inkml:definitions>
  <inkml:trace contextRef="#ctx0" brushRef="#br0">1 82 14734,'0'0'12588,"73"-19"-11307,-30 14-608,5 0-417,4-3-160,-2 0-64,-3 1-256,-4 1-1121,-2-1-1923,-7 0-2113,-6-3-3939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981"/>
    </inkml:context>
    <inkml:brush xml:id="br0">
      <inkml:brushProperty name="width" value="0.025" units="cm"/>
      <inkml:brushProperty name="height" value="0.025" units="cm"/>
    </inkml:brush>
  </inkml:definitions>
  <inkml:trace contextRef="#ctx0" brushRef="#br0">0 14 18610,'0'0'10794,"28"-13"-11499,-13 22-1953,-3 2-2019,-10 1-2369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340"/>
    </inkml:context>
    <inkml:brush xml:id="br0">
      <inkml:brushProperty name="width" value="0.025" units="cm"/>
      <inkml:brushProperty name="height" value="0.025" units="cm"/>
    </inkml:brush>
  </inkml:definitions>
  <inkml:trace contextRef="#ctx0" brushRef="#br0">29 15 17873,'0'0'7559,"-29"50"-6470,29-48-128,3-2-705,10 0-224,7-16-1537,-1-7-2787,-2-5-5542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19.247"/>
    </inkml:context>
    <inkml:brush xml:id="br0">
      <inkml:brushProperty name="width" value="0.025" units="cm"/>
      <inkml:brushProperty name="height" value="0.025" units="cm"/>
    </inkml:brush>
  </inkml:definitions>
  <inkml:trace contextRef="#ctx0" brushRef="#br0">30 0 23927,'0'0'5189,"-29"55"-16016,34-46 1987</inkml:trace>
  <inkml:trace contextRef="#ctx0" brushRef="#br0" timeOffset="1">17 204 17617,'0'0'12908,"-11"31"-13004,24-31-1666,0 0-2402,-6-8-5477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0.916"/>
    </inkml:context>
    <inkml:brush xml:id="br0">
      <inkml:brushProperty name="width" value="0.025" units="cm"/>
      <inkml:brushProperty name="height" value="0.025" units="cm"/>
    </inkml:brush>
  </inkml:definitions>
  <inkml:trace contextRef="#ctx0" brushRef="#br0">227 72 7495,'0'0'9865,"5"-9"-7003,0 0-1963,-3 6-603,0 0 0,0 0 1,-1 0-1,1 0 0,-1 0 1,0 0-1,0-1 0,0 1 1,0-1-1,0 1 0,-1-1 1,1-3-1,-2 6-197,1 0 0,-1 1 0,1-1 0,-1 1 0,0-1-1,1 1 1,-1-1 0,0 1 0,1 0 0,-1-1 0,0 1 0,1 0 0,-1-1 0,0 1 0,0 0 0,0 0-1,1 0 1,-1 0 0,0 0 0,0 0 0,0 0 0,1 0 0,-1 0 0,0 0 0,0 0 0,0 0 0,1 0-1,-2 1 1,-27 5-20,9 2 17,1 2 0,1 0 0,0 1 0,0 1 0,1 0 0,0 2 0,1 0 0,-22 25 1,36-37-98,0 0 1,0 1 0,0 0 0,0-1-1,1 1 1,-1 0 0,1 0 0,-1 0 0,1 0-1,0 0 1,0 0 0,0 0 0,0 4 0,1-6-5,0 1 0,1-1 1,-1 0-1,0 1 1,1-1-1,-1 0 0,1 0 1,-1 0-1,1 1 1,-1-1-1,1 0 0,0 0 1,0 0-1,0 0 1,-1 0-1,1 0 0,0 0 1,0 0-1,0 0 1,1-1-1,-1 1 0,0 0 1,0-1-1,0 1 1,0 0-1,1-1 0,-1 0 1,0 1-1,1-1 1,-1 0-1,0 0 0,3 1 1,81 8-581,-66-8 410,0 0-1,0 2 0,0 0 1,33 10-1,-50-12 152,-1-1-1,1 1 0,0 0 1,0-1-1,0 1 1,-1 0-1,1 0 1,0 0-1,-1 0 1,1 0-1,-1 1 1,1-1-1,-1 0 1,0 1-1,0-1 1,1 1-1,-1-1 1,0 1-1,0-1 1,0 1-1,-1 0 0,1 0 1,0-1-1,0 5 1,-1-4 56,0 1 1,-1-1-1,1 1 1,-1 0-1,0-1 0,1 1 1,-1-1-1,0 0 1,-1 1-1,1-1 0,0 0 1,-1 1-1,1-1 1,-1 0-1,-3 3 0,-4 5 344,-2-1-1,1 0 0,-2 0 0,1-1 1,-19 9-1,17-10-86,0 0-1,-1-1 1,0 0 0,0-1 0,0-1 0,-1 0 0,0-1 0,-25 1 0,40-4-318,-1 0 0,1 1 0,-1-1 0,1-1 0,-1 1 0,1 0 0,-1 0 0,1 0 0,-1 0 0,1 0 0,-1 0 0,1 0 0,-1-1 0,1 1 0,-1 0 0,1 0 0,0-1 1,-1 1-1,1 0 0,-1-1 0,1 1 0,0 0 0,-1-1 0,1 1 0,0-1 0,0 1 0,-1-1 0,1 1 0,0 0 0,0-1 0,-1 1 0,1-1 0,0 1 0,0-1 0,0 1 0,0-1 1,0 1-1,0-1 0,0 1 0,0-1 0,0 1 0,0-1 0,0 1 0,0-1 0,0 1 0,0-1 0,1 1 0,-1-1 0,0 1 0,0-1 0,1 1 0,-1-1 0,0 1 0,0 0 0,1-1 1,-1 1-1,0 0 0,1-1 0,22-27-3613,40-23-8561,-26 24-1271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1.354"/>
    </inkml:context>
    <inkml:brush xml:id="br0">
      <inkml:brushProperty name="width" value="0.025" units="cm"/>
      <inkml:brushProperty name="height" value="0.025" units="cm"/>
    </inkml:brush>
  </inkml:definitions>
  <inkml:trace contextRef="#ctx0" brushRef="#br0">132 72 7495,'-7'11'9684,"-14"21"-7142,-46 74 2895,62-95-5247,-1 0 0,1 1 0,1-1 0,0 1 0,0 0 0,1 0 0,1 0 0,-2 15 0,9 17-279,-5-44 87,0 0 0,0 1-1,0-1 1,0 0 0,0 1 0,0-1 0,0 0 0,0 0 0,0 1 0,0-1 0,1 0-1,-1 0 1,0 1 0,0-1 0,0 0 0,0 0 0,1 1 0,-1-1 0,0 0 0,0 0 0,0 0-1,1 1 1,-1-1 0,0 0 0,0 0 0,1 0 0,-1 0 0,0 0 0,0 0 0,1 1 0,-1-1-1,0 0 1,0 0 0,1 0 0,-1 0 0,0 0 0,1 0 0,-1 0 0,1 0 0,11-21 31,25-87-636,7-20-282,-38 112 853,2 0 0,0 1-1,1 0 1,0 0 0,17-19-1,-24 32 48,-1 0-1,0 1 0,0-1 0,1 1 1,-1-1-1,1 1 0,0-1 0,-1 1 0,1 0 1,0 0-1,0 0 0,0 0 0,-1 0 1,1 0-1,0 0 0,0 1 0,0-1 1,1 1-1,-1-1 0,0 1 0,0 0 0,0 0 1,0 0-1,0 0 0,0 0 0,0 1 1,0-1-1,1 0 0,-1 1 0,0 0 1,0-1-1,0 1 0,-1 0 0,1 0 0,0 0 1,0 0-1,0 1 0,-1-1 0,1 0 1,-1 1-1,1-1 0,-1 1 0,1-1 1,-1 1-1,0 0 0,0 0 0,0 0 0,0-1 1,0 1-1,0 0 0,0 0 0,-1 0 1,1 0-1,-1 0 0,1 1 0,-1-1 1,0 0-1,0 0 0,0 3 0,-1 4 171,0-1 0,0 0 0,-1 1 0,0-1 0,-1 0 0,0 0 0,0 0 0,0 0 0,-1-1 0,0 1 0,-1-1 0,0 0 0,0-1 0,0 1 0,-1-1 0,0 0 0,0 0 0,-1 0 0,1-1 0,-1 0 0,-1-1 0,1 1 0,0-1 0,-1-1 0,0 1 0,0-2 0,0 1 0,0-1 0,0 0 0,-14 1 0,21-2-239,0-1 0,0 0-1,0 0 1,0 0 0,0 0 0,0 0 0,0 0 0,0 0 0,0-1 0,0 1-1,0 0 1,0 0 0,0-1 0,0 1 0,0-1 0,0 1 0,0-1-1,1 1 1,-1-1 0,0 1 0,0-1 0,0 0 0,1 1 0,-1-1 0,0 0-1,1 0 1,-1 0 0,1 0 0,-1 0 0,1 1 0,-1-1 0,1 0-1,-1 0 1,1 0 0,0 0 0,0 0 0,-1 0 0,1 0 0,0 0-1,0 0 1,0 0 0,0 0 0,0-1 0,1 1 0,-1-1 0,1 0-275,-1-1 1,1 1 0,0-1 0,0 1-1,0-1 1,0 1 0,1 0 0,-1-1-1,1 1 1,-1 0 0,1 0 0,0 0-1,0 0 1,0 0 0,0 1 0,3-3-1,46-15-7140,-22 12 2476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2.180"/>
    </inkml:context>
    <inkml:brush xml:id="br0">
      <inkml:brushProperty name="width" value="0.025" units="cm"/>
      <inkml:brushProperty name="height" value="0.025" units="cm"/>
    </inkml:brush>
  </inkml:definitions>
  <inkml:trace contextRef="#ctx0" brushRef="#br0">161 87 8584,'0'0'16186,"-10"-4"-15631,6 3-443,1 0-1,0-1 0,-1 1 1,1 0-1,-1 1 0,1-1 1,-1 1-1,1-1 0,-1 1 1,1 0-1,-1 0 0,1 1 1,-1-1-1,1 1 0,-1 0 1,1 0-1,-1 0 0,1 0 1,0 0-1,-1 1 1,1-1-1,0 1 0,0 0 1,0 0-1,0 0 0,1 1 1,-4 2-1,-30 35 1542,34-37-1593,0 0 0,0-1 0,0 1 0,0 0 0,1 1 0,-1-1 0,1 0 0,0 0 0,0 1 0,0-1 0,0 0 0,1 1 0,-1 4 0,2-8-58,-1 1 1,1-1-1,0 1 0,-1-1 1,1 1-1,0-1 0,0 1 1,-1-1-1,1 0 0,0 1 1,0-1-1,-1 0 0,1 0 1,0 1-1,0-1 0,0 0 1,0 0-1,0 0 1,-1 0-1,1 0 0,0 0 1,0 0-1,1-1 0,23-1 27,-6-3-48,-1 0 0,-1-2-1,34-16 1,-38 16-65,0 1 0,0 0 0,1 1 0,-1 0 0,1 1 0,0 1 0,0 0 1,23-2-1,-36 6 96,0-1 1,0 1 0,-1-1 0,1 1 0,-1 0 0,1-1 0,0 1 0,-1 0 0,1-1 0,-1 1 0,0 0 0,1-1-1,-1 1 1,1 0 0,-1 0 0,0 0 0,0-1 0,1 1 0,-1 0 0,0 0 0,0 0 0,0 0 0,0 0 0,0-1 0,0 1-1,0 0 1,0 0 0,-1 0 0,1 0 0,0-1 0,0 1 0,-1 1 0,-4 6 810,3-27-460,2-91-379,0 109-3,1 1 0,-1-1 0,0 1 0,1-1 0,-1 1 0,1-1 0,-1 1 1,1 0-1,-1-1 0,1 1 0,-1-1 0,1 1 0,0 0 0,-1 0 0,1-1 0,0 1 0,-1 0 1,1 0-1,-1 0 0,1 0 0,0-1 0,-1 1 0,1 0 0,0 0 0,-1 0 0,1 1 1,0-1-1,-1 0 0,1 0 0,0 0 0,-1 0 0,1 1 0,1-1 0,24 7-369,2-1 116,0 0-1,1-2 1,-1-1 0,1-1-1,30-3 1,-51 1 241,-7 1 31,-1-1 0,1 0 1,0 0-1,0 0 0,0 0 0,0 0 0,0 0 1,0-1-1,0 1 0,0 0 0,0 0 0,0-1 1,-1 1-1,1 0 0,0-1 0,0 1 1,0-1-1,-1 1 0,1-1 0,0 0 0,0 1 1,-1-1-1,1 0 0,-1 1 0,1-1 1,0 0-1,-1 0 0,1 1 0,-1-1 0,0 0 1,1 0-1,-1 0 0,1-1 0,-1 1 2,-1 0-1,1 0 1,0 0-1,0 0 0,-1 0 1,1 0-1,-1 1 1,1-1-1,0 0 1,-1 0-1,0 1 0,1-1 1,-1 0-1,1 1 1,-1-1-1,0 0 0,1 1 1,-1-1-1,0 1 1,0-1-1,0 1 1,1-1-1,-1 1 0,0 0 1,0-1-1,0 1 1,0 0-1,0 0 1,1 0-1,-1 0 0,0 0 1,0 0-1,0 0 1,0 0-1,-1 0 1,-3 0 57,0 1 1,0 0 0,0 0-1,0 1 1,0-1-1,0 1 1,0 0 0,1 0-1,-1 1 1,1-1 0,-1 1-1,1 0 1,0 0 0,0 1-1,1-1 1,-1 1 0,1 0-1,-1 0 1,1 0-1,0 0 1,1 0 0,-1 1-1,1 0 1,0-1 0,0 1-1,0 0 1,1 0 0,-2 7-1,3-11-54,1-1-1,0 1 1,-1-1-1,1 1 1,0-1-1,0 1 1,-1-1-1,1 1 1,0-1-1,0 1 1,0-1-1,0 0 1,-1 0-1,1 1 1,0-1-1,0 0 1,0 0-1,0 0 1,0 0-1,0 0 1,0 0-1,-1 0 1,1 0-1,0-1 1,0 1-1,0 0 1,0 0-1,0-1 1,-1 1-1,2-1 1,30-9 47,11-15-110,28-16-420,-67 39 412,1 0 0,-1 1 0,0-1 0,1 1-1,0 0 1,-1 0 0,1 0 0,-1 1 0,1 0-1,0-1 1,-1 2 0,1-1 0,6 1 0,-9 1 70,-1-1 0,0 1 0,0-1 0,0 1 0,0 0 1,0-1-1,0 1 0,0 0 0,0-1 0,-1 1 0,1 0 0,-1 0 1,1 0-1,-1 0 0,0 0 0,0 0 0,0-1 0,0 1 0,0 0 1,0 0-1,0 0 0,-1 3 0,4 25 269,-2-29-266,0 1 1,0-1-1,0 0 0,1 0 1,-1 1-1,0-1 0,1 0 1,-1 0-1,1-1 1,-1 1-1,1 0 0,-1 0 1,1-1-1,0 1 0,-1-1 1,1 1-1,0-1 0,-1 0 1,1 1-1,0-1 0,-1 0 1,1 0-1,2-1 0,49-6-125,-20 1-794,-33 7 826,1-1 1,-1 0-1,1 0 1,-1 0 0,1 0-1,-1 1 1,1-1-1,-1 0 1,1 0-1,-1 1 1,0-1-1,1 0 1,-1 1-1,1-1 1,-1 1-1,0-1 1,0 0-1,1 1 1,-1-1 0,0 1-1,1-1 1,-1 1-1,0-1 1,0 1-1,0-1 1,0 1-1,0-1 1,1 1-1,-1-1 1,0 1-1,0-1 1,0 2-1,-1 22-2921,1-16-401,0-2-4338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3.229"/>
    </inkml:context>
    <inkml:brush xml:id="br0">
      <inkml:brushProperty name="width" value="0.025" units="cm"/>
      <inkml:brushProperty name="height" value="0.025" units="cm"/>
    </inkml:brush>
  </inkml:definitions>
  <inkml:trace contextRef="#ctx0" brushRef="#br0">93 190 17296,'0'-1'269,"1"0"-1,-1 0 1,0 0 0,0 0-1,0 1 1,0-1-1,0 0 1,0 0-1,-1 0 1,1 0 0,0 0-1,0 1 1,-1-1-1,1 0 1,0 0-1,-1 0 1,1 1-1,-1-1 1,1 0 0,-1 0-1,1 1 1,-1-1-1,1 0 1,-1 1-1,-1-2 1,1 2-162,0 0 0,0 0 0,0 0 0,0 0 0,0 0 0,0 1 0,0-1 0,0 0 0,0 0 0,0 1 0,0-1 0,0 0 0,0 1 0,1-1 0,-1 1 0,0 0 0,0-1 0,-1 2 0,-3 2-42,0 1 0,0 0 0,0 0 1,1 0-1,-7 9 0,7-6-49,0-1 1,0 1-1,0 0 0,1 0 1,0 0-1,1 0 1,0 1-1,0-1 1,1 1-1,0-1 1,0 11-1,1-18-13,0 0 0,1 0 0,-1 0 0,0 0 0,1 0-1,-1 0 1,1 0 0,-1 0 0,1 0 0,-1 0 0,1 0 0,0 0 0,0 0 0,-1 0-1,1 0 1,0-1 0,0 1 0,0 0 0,0-1 0,0 1 0,0 0 0,0-1 0,0 1-1,0-1 1,0 0 0,0 1 0,0-1 0,0 0 0,0 0 0,1 1 0,-1-1 0,0 0 0,0 0-1,0 0 1,0-1 0,0 1 0,0 0 0,1 0 0,-1-1 0,1 1 0,6-2 29,-1 1 1,1-1 0,-1 0 0,1-1-1,7-3 1,12-10 3,0 0 0,0-3-1,-2 0 1,0-1 0,-2-1 0,0-2-1,-1 0 1,-1-1 0,23-37 0,-39 54-23,0-1 1,-1 0 0,0 0 0,0 0-1,-1 0 1,3-11 0,-6 18-14,0 1 0,0-1 1,0 1-1,1-1 0,-1 1 0,0-1 1,0 1-1,0-1 0,0 1 0,0-1 0,0 1 1,0-1-1,0 1 0,-1-1 0,1 1 1,0-1-1,0 1 0,0-1 0,-1 1 1,1-1-1,0 1 0,0-1 0,-1 1 1,1-1-1,0 1 0,-1 0 0,1-1 1,0 1-1,-1 0 0,1-1 0,-1 1 0,1 0 1,-1-1-1,1 1 0,0 0 0,-1 0 1,1 0-1,-1-1 0,1 1 0,-1 0 1,0 0-1,1 0 0,-1 0 0,1 0 1,-1 0-1,1 0 0,-1 0 0,1 0 1,-1 0-1,1 0 0,-1 0 0,1 1 0,-1-1 1,1 0-1,-1 0 0,1 0 0,-1 1 1,1-1-1,-1 0 0,1 1 0,0-1 1,-1 0-1,1 1 0,0-1 0,-1 0 1,0 2-1,-9 5 103,-1 2 1,1-1-1,1 1 1,0 1-1,0-1 0,1 2 1,-13 19-1,2 0 479,-25 55 0,40-75-409,0 0 0,0 1-1,1-1 1,0 1 0,-2 20-1,4-29-165,1 0 0,0 0 0,0 0 0,0 0 0,0 0-1,0 0 1,0 0 0,1 0 0,-1 0 0,1 0 0,-1 0-1,1 0 1,0-1 0,0 1 0,0 0 0,0 0-1,0-1 1,0 1 0,0 0 0,1-1 0,-1 1 0,0-1-1,1 0 1,-1 1 0,1-1 0,0 0 0,-1 0 0,1 0-1,0 0 1,0 0 0,0 0 0,0-1 0,-1 1-1,1-1 1,0 1 0,0-1 0,0 0 0,3 1 0,5-1 12,0-1-1,0 0 1,0 0 0,0-1 0,0 0 0,-1 0 0,1-1 0,-1-1-1,1 0 1,-1 0 0,0-1 0,-1 0 0,1 0 0,11-10 0,-10 7-143,-1 1 0,0-1 1,0-1-1,0 0 0,-1 0 1,-1-1-1,0 0 0,0 0 1,-1-1-1,0 0 0,7-19 1,-13 30 109,0 0 1,0 0 0,0-1-1,0 1 1,0 0 0,0 0 0,0 0-1,0-1 1,0 1 0,0 0 0,0 0-1,-1 0 1,1 0 0,0 0 0,0-1-1,0 1 1,0 0 0,0 0 0,0 0-1,0 0 1,-1 0 0,1 0 0,0-1-1,0 1 1,0 0 0,0 0 0,-1 0-1,1 0 1,0 0 0,0 0-1,0 0 1,0 0 0,-1 0 0,1 0-1,0 0 1,0 0 0,0 0 0,-1 0-1,1 0 1,0 0 0,0 0 0,0 0-1,0 0 1,-1 0 0,1 0 0,0 0-1,0 0 1,0 0 0,0 1 0,0-1-1,-1 0 1,1 0 0,0 0 0,0 0-1,0 0 1,0 0 0,0 1-1,0-1 1,-1 0 0,1 0 0,0 0-1,0 0 1,0 1 0,0-1 0,0 0-1,0 0 1,-14 10 5,-6 9 100,-33 42 0,47-54 56,0 1 0,0 1 0,1-1 0,0 1 0,1 0 0,0 0 0,0 0 0,-4 18 0,9-26-145,0 0 0,0 0 0,0-1 1,-1 1-1,1 0 0,0 0 0,0-1 0,0 1 1,0-1-1,0 1 0,0-1 0,1 1 0,-1-1 1,0 1-1,0-1 0,0 0 0,0 0 0,0 0 1,1 0-1,-1 0 0,0 0 0,0 0 0,0 0 1,1 0-1,-1 0 0,0 0 0,2-1 0,40-5 68,158-56-770,-201 62 705,1 0 0,0 0 1,-1 0-1,1 0 1,-1 0-1,1 0 1,-1 0-1,1 0 0,-1 0 1,1 0-1,0 0 1,-1 0-1,1 0 1,-1-1-1,1 1 0,-1 0 1,1 0-1,-1-1 1,1 1-1,-1 0 1,0-1-1,1 1 1,-1-1-1,1 1 0,-1 0 1,0-1-1,1 1 1,-1-1-1,0 1 1,0-1-1,1 1 0,-1-1 1,0 1-1,0-1 1,0 1-1,1-1 1,-1 1-1,0-1 0,0 0 1,0 0-1,-19-14 1017,-5-2-719,-4-20-25,27 35-285,0 0 0,-1 0 0,1 0 0,0 0 0,0 0 0,1 0 0,-1-1 0,0 1 0,1 0 0,-1 0 0,1-1 0,0 1 0,0 0 0,0-1 0,0 1 0,0 0 0,1-5 0,1 6-27,0 0-1,0 0 1,0 0 0,0 0-1,0 1 1,0-1 0,1 1-1,-1-1 1,0 1-1,0 0 1,1 0 0,-1 0-1,0 0 1,1 0-1,-1 0 1,3 1 0,3 0-366,64-1-5350,-29 0-738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021"/>
    </inkml:context>
    <inkml:brush xml:id="br0">
      <inkml:brushProperty name="width" value="0.025" units="cm"/>
      <inkml:brushProperty name="height" value="0.025" units="cm"/>
    </inkml:brush>
  </inkml:definitions>
  <inkml:trace contextRef="#ctx0" brushRef="#br0">0 38 10314,'6'-8'1451,"16"-19"5525,-11 24-4039,-4 19-1964,-2 37 152,-2 0 1,-6 87 0,-1-25-697,4-87-511,0 4-951,0-11-8796,0-27 4438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362"/>
    </inkml:context>
    <inkml:brush xml:id="br0">
      <inkml:brushProperty name="width" value="0.025" units="cm"/>
      <inkml:brushProperty name="height" value="0.025" units="cm"/>
    </inkml:brush>
  </inkml:definitions>
  <inkml:trace contextRef="#ctx0" brushRef="#br0">1 81 13485,'0'0'10986,"49"17"-10057,-12-17-256,5-3-33,3-8-191,-1-1-257,-3-1-64,-3 1-192,-14 4-256,-6 0-1346,-10 0-992,-8-1-1186,0-5-2402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7.675"/>
    </inkml:context>
    <inkml:brush xml:id="br0">
      <inkml:brushProperty name="width" value="0.025" units="cm"/>
      <inkml:brushProperty name="height" value="0.025" units="cm"/>
    </inkml:brush>
  </inkml:definitions>
  <inkml:trace contextRef="#ctx0" brushRef="#br0">234 1 17681,'0'0'3587,"-62"72"-1056,44-44-962,6 0-96,3-2-320,5-3-704,4-4-353,0-3-192,7-2-545,4-4-608,-2-3-673,-3-2-1153</inkml:trace>
  <inkml:trace contextRef="#ctx0" brushRef="#br0" timeOffset="1">0 138 15855,'0'0'10122,"48"-20"-9097,-11 17-673,9-2-288,0 5-384,5-4-2275,-2 2-1825,-6-2-4420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7.720"/>
    </inkml:context>
    <inkml:brush xml:id="br0">
      <inkml:brushProperty name="width" value="0.025" units="cm"/>
      <inkml:brushProperty name="height" value="0.025" units="cm"/>
    </inkml:brush>
  </inkml:definitions>
  <inkml:trace contextRef="#ctx0" brushRef="#br0">1 12 12268,'0'0'13580,"73"-9"-13067,-31 9-417,1 0-32,1 0-96,-2-1-1249,-3 0-1185,-3 1-1186,-10 0-2850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064"/>
    </inkml:context>
    <inkml:brush xml:id="br0">
      <inkml:brushProperty name="width" value="0.025" units="cm"/>
      <inkml:brushProperty name="height" value="0.025" units="cm"/>
    </inkml:brush>
  </inkml:definitions>
  <inkml:trace contextRef="#ctx0" brushRef="#br0">34 32 17681,'0'0'2188,"-6"11"620,0-2-1962,3-6-640,1 1-1,0-1 1,0 0-1,0 1 1,0-1-1,0 1 1,1 0 0,0 0-1,0-1 1,0 1-1,0 0 1,0 0-1,1 0 1,-1 4 0,2-6-161,-1-1 1,1 0-1,0 0 1,-1-1 0,1 1-1,0 0 1,0 0-1,-1 0 1,1 0 0,0-1-1,0 1 1,0 0-1,0-1 1,0 1 0,0 0-1,0-1 1,0 0-1,0 1 1,0-1 0,1 0-1,-1 1 1,0-1-1,0 0 1,0 0 0,0 0-1,1 0 1,-1 0-1,0 0 1,0 0 0,0 0-1,2-1 1,42-6 69,-29 1-117,-1-1 0,0-1 1,0 0-1,0-1 0,17-15 0,-16 12-90,0 1 0,1 1 0,25-13 0,-41 23 91,-1 0-1,0 0 0,1 0 0,-1 0 1,1 0-1,-1 0 0,1 0 1,-1 0-1,0 0 0,1 0 1,-1 0-1,1 0 0,-1 0 0,1 0 1,-1 0-1,0 0 0,1 0 1,-1 0-1,1 0 0,-1 1 0,0-1 1,1 0-1,-1 0 0,0 0 1,1 1-1,-1-1 0,0 0 0,1 1 1,-1-1-1,0 0 0,0 1 1,1-1-1,-1 0 0,0 1 1,0-1-1,0 0 0,1 1 0,-1-1 1,0 1-1,0-1 0,0 0 1,0 1-1,0 0 0,2 30 259,-12 32 383,6-49-414,0 0-1,1 1 0,1-1 1,0 19-1,2-32-250,0-1 0,0 0 0,0 0 0,0 0 0,0 0 0,0 1 0,0-1 0,0 0 1,0 0-1,0 0 0,0 0 0,0 1 0,0-1 0,0 0 0,0 0 0,0 0 0,0 0 0,0 1 0,0-1 0,0 0 1,0 0-1,1 0 0,-1 0 0,0 0 0,0 0 0,0 1 0,0-1 0,0 0 0,0 0 0,1 0 0,-1 0 0,0 0 1,0 0-1,0 0 0,0 0 0,1 0 0,-1 0 0,0 0 0,0 0 0,0 0 0,0 0 0,1 0 0,-1 0 0,0 0 1,0 0-1,0 0 0,0 0 0,1 0 0,-1 0 0,12-7-2095,7-12-3536,-9 0-61,0-4-2793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456"/>
    </inkml:context>
    <inkml:brush xml:id="br0">
      <inkml:brushProperty name="width" value="0.025" units="cm"/>
      <inkml:brushProperty name="height" value="0.025" units="cm"/>
    </inkml:brush>
  </inkml:definitions>
  <inkml:trace contextRef="#ctx0" brushRef="#br0">11 7 12812,'0'0'8195,"-2"11"-5857,2-11-2318,-3 15 704,1 0 0,0 0 1,1 0-1,1 26 0,0-38-677,0 0-1,0 0 0,0 0 0,1 0 1,-1 0-1,1 0 0,0 0 0,0 0 1,0 0-1,0-1 0,0 1 0,1 0 1,-1-1-1,1 1 0,0 0 0,-1-1 0,1 0 1,0 1-1,1-1 0,-1 0 0,0 0 1,1 0-1,-1-1 0,1 1 0,-1-1 1,1 1-1,0-1 0,0 0 0,0 0 1,-1 0-1,1 0 0,0 0 0,0-1 1,0 1-1,5-1 0,-5 0-23,0-1 1,0 0-1,0 0 0,0 0 0,0 0 1,0 0-1,0 0 0,0-1 0,-1 1 1,1-1-1,-1 0 0,1 0 0,-1 0 0,0 0 1,0 0-1,0-1 0,0 1 0,0 0 1,0-1-1,0 0 0,-1 1 0,0-1 1,1 0-1,-1 0 0,0 0 0,0 0 1,-1 0-1,2-3 0,1-9 91,0 0 0,0 0 0,-1 0 0,-1-21 0,-1 35-115,1 1 0,-1 0-1,0 0 1,0-1 0,0 1 0,0 0 0,0 0-1,0-1 1,1 1 0,-1 0 0,0-1 0,0 1 0,0 0-1,0 0 1,0-1 0,0 1 0,0 0 0,0-1-1,0 1 1,0 0 0,-1 0 0,1-1 0,0 1 0,0 0-1,0-1 1,0 1 0,0 0 0,0 0 0,-1-1-1,1 1 1,0 0 0,0 0 0,0 0 0,-1-1 0,1 1-1,0 0 1,0 0 0,0 0 0,-1 0 0,1-1-1,0 1 1,-1 0 0,1 0 0,0 0 0,0 0 0,-1 0-1,1 0 1,0 0 0,-1 0 0,1 0 0,0 0-1,-1 0 1,-5 16-37,6-14 46,0 0 0,1 1 0,-1-1 0,1 0 1,-1 1-1,1-1 0,0 0 0,0 0 0,0 1 1,0-1-1,0 0 0,1 0 0,-1 0 1,1 0-1,-1-1 0,1 1 0,0 0 0,-1-1 1,1 1-1,0-1 0,0 1 0,0-1 0,0 0 1,0 0-1,1 0 0,-1 0 0,0 0 0,0 0 1,1-1-1,-1 1 0,1-1 0,-1 0 1,0 0-1,1 1 0,-1-2 0,1 1 0,2 0 1,1 0 0,1-1 0,-1 1 1,1-1-1,-1 0 0,0 0 1,1-1-1,-1 0 0,0 0 1,0-1-1,0 1 1,0-1-1,0-1 0,5-3 1,14-22 41,-25 28-56,1 0 1,0 0 0,0 0 0,0 0 0,-1 0-1,1 0 1,-1 0 0,1 0 0,0 0 0,-1 0-1,0 0 1,1 0 0,-1 0 0,0 0 0,1 0 0,-1-1-1,0 1 1,0 0 0,0 0 0,0 0 0,0 0-1,0-1 1,-1 1 0,1 0 0,0 0 0,-1 0-1,1 0 1,0 0 0,-1-1 0,-1 1 0,1 1 0,0 0 1,0 0-1,-1-1 0,1 1 1,0 0-1,-1 0 0,1 1 1,0-1-1,-1 0 0,1 0 0,0 0 1,0 1-1,-1-1 0,1 1 1,0-1-1,0 1 0,0 0 0,0-1 1,-1 1-1,1 0 0,0 0 1,0-1-1,0 1 0,1 0 1,-1 0-1,0 0 0,0 0 0,-1 2 1,-27 34 413,28-35-367,-3 5 56,0 0 1,1 1-1,-1 0 1,2 0 0,-1 0-1,1 0 1,0 0-1,0 0 1,1 1 0,1-1-1,-1 0 1,1 1 0,1-1-1,0 10 1,2 2-1276,1 0 1,1-1 0,0 1-1,15 33 1,-19-50 510,0 0 0,0 0-1,1 0 1,0 0 0,-1 0 0,1-1 0,0 1 0,0-1 0,1 1 0,-1-1 0,3 3 0,9-1-5592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8.783"/>
    </inkml:context>
    <inkml:brush xml:id="br0">
      <inkml:brushProperty name="width" value="0.025" units="cm"/>
      <inkml:brushProperty name="height" value="0.025" units="cm"/>
    </inkml:brush>
  </inkml:definitions>
  <inkml:trace contextRef="#ctx0" brushRef="#br0">120 1 12268,'0'0'14258,"-10"0"-12987,6 0-1199,0-1 1,0 1-1,0 0 0,0 1 1,0-1-1,0 1 1,1 0-1,-1 0 0,0 0 1,0 0-1,1 1 0,-1-1 1,1 1-1,-1 0 0,1 0 1,0 0-1,0 1 1,-1-1-1,2 1 0,-1-1 1,0 1-1,1 0 0,-1 0 1,1 1-1,0-1 0,-3 6 1,3-6-67,0 0 0,0 0 0,0 0 0,0 1 0,1-1 0,0 1 0,-1-1 0,1 1-1,0-1 1,1 1 0,-1 0 0,1-1 0,0 1 0,0 0 0,0 5 0,1-8-46,0 1 0,0 0 0,0 0 0,0 0 0,0-1 0,1 1-1,-1-1 1,0 1 0,1-1 0,0 1 0,-1-1 0,1 0 0,0 0 0,-1 0 0,1 0 0,0 0-1,0 0 1,0 0 0,0 0 0,0-1 0,0 1 0,0-1 0,0 0 0,0 0 0,0 1-1,0-1 1,0 0 0,2-1 0,37 1-1511,-32-1 1309,0 1-1,0 0 1,0 0-1,0 1 1,0 0-1,-1 1 0,16 4 1,-23-5 274,0-1 1,0 1-1,-1-1 1,1 1-1,0-1 1,0 1 0,0 0-1,-1-1 1,1 1-1,0 0 1,-1 0-1,1-1 1,0 1-1,-1 0 1,1 0-1,-1 0 1,1 0-1,-1 0 1,0 0-1,1 0 1,-1 0-1,0 0 1,0 0-1,0 0 1,0 0-1,0 0 1,0 0 0,0 0-1,0 0 1,0 0-1,0 0 1,0 0-1,-1 0 1,1 0-1,0 0 1,-1-1-1,1 1 1,-1 0-1,1 0 1,-1 0-1,1 0 1,-2 1-1,-28 33 1207,24-29-1116,-49 42 1056,51-45-1171,0 0 1,-1 0-1,1-1 1,0 1-1,-1-1 1,0 0-1,1 0 1,-1-1-1,0 1 1,0-1-1,-9 1 1,14-2-97,-1-1 0,1 1 0,-1 0 0,1 0 0,0 0 0,-1 0 0,1-1 0,-1 1 0,1 0 0,-1 0 0,1-1 0,0 1 0,-1 0 0,1-1 0,0 1 0,-1 0 0,1-1 0,0 1 0,0-1 1,-1 1-1,1 0 0,0-1 0,0 1 0,0-1 0,-1 1 0,1-1 0,0 1 0,0-1 0,0 1 0,0-1 0,0 1 0,0-1 0,0 1 0,0-1 0,1-21-3590,0 18 2828,4-22-5530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265"/>
    </inkml:context>
    <inkml:brush xml:id="br0">
      <inkml:brushProperty name="width" value="0.025" units="cm"/>
      <inkml:brushProperty name="height" value="0.025" units="cm"/>
    </inkml:brush>
  </inkml:definitions>
  <inkml:trace contextRef="#ctx0" brushRef="#br0">58 1 20083,'0'0'2103,"-6"9"497,-1 3-1870,0-1-1,1 1 1,0 0-1,1 0 1,0 1 0,1 0-1,1 0 1,-4 26-1,5 129-217,3-92-474,15-191-337,-15 97 181,0 12 108,-1 1-1,1 0 0,-1 0 1,0-1-1,-1 1 0,1 0 1,-1 0-1,0 0 1,-2-7-1,3 12 8,0 0-1,0 0 1,0 0 0,1 0 0,-1 1-1,0-1 1,0 0 0,0 0 0,0 0-1,0 0 1,0 1 0,0-1-1,0 0 1,0 0 0,0 0 0,0 0-1,0 1 1,0-1 0,0 0 0,0 0-1,0 0 1,0 0 0,0 1-1,0-1 1,0 0 0,0 0 0,0 0-1,0 0 1,0 1 0,0-1 0,0 0-1,0 0 1,-1 0 0,1 0-1,0 0 1,0 0 0,0 1 0,0-1-1,0 0 1,0 0 0,0 0 0,-1 0-1,1 0 1,0 0 0,0 0-1,0 0 1,0 0 0,-1 1 0,1-1-1,0 0 1,0 0 0,0 0 0,0 0-1,-1 0 1,1 0 0,0 0-1,0 0 1,0 0 0,0 0 0,-1 0-1,1 0 1,0-1 0,0 1 0,0 0-1,0 0 1,-1 0 0,1 0-1,4 18 3,-1-14-6,1-1 0,0 0 1,-1 0-1,1-1 1,0 1-1,0-1 0,0 0 1,1 0-1,-1 0 0,0 0 1,1-1-1,-1 0 0,1 0 1,0 0-1,-1-1 0,1 1 1,-1-1-1,1 0 0,6-1 1,-5 1 13,-1-1 0,1 1 0,0-1 0,-1-1 0,1 1 0,-1-1 0,0 0 0,1 0 0,-1 0 0,0-1 0,0 0 0,-1 0-1,1 0 1,0-1 0,5-5 0,46-67 111,-64 124 5,2-29-92,0 0 0,1 1 0,2-1 0,0 1 0,-1 29 1,4-49-111,0 1 0,0-1 1,0 1-1,0-1 0,0 1 0,0-1 1,0 1-1,0-1 0,1 1 1,-1-1-1,0 1 0,0-1 1,1 1-1,-1-1 0,0 0 1,0 1-1,1-1 0,-1 1 1,1-1-1,-1 0 0,0 1 1,1-1-1,-1 0 0,1 1 1,-1-1-1,0 0 0,1 0 1,-1 1-1,1-1 0,-1 0 1,1 0-1,-1 0 0,1 0 1,-1 0-1,1 0 0,0 0 1,0 0-336,0 0 0,1 0 1,-1 0-1,0 0 0,0 0 1,0-1-1,0 1 0,0 0 1,0-1-1,0 1 1,0-1-1,0 1 0,0-1 1,0 0-1,0 1 0,0-1 1,1-1-1,10-16-7113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29.654"/>
    </inkml:context>
    <inkml:brush xml:id="br0">
      <inkml:brushProperty name="width" value="0.025" units="cm"/>
      <inkml:brushProperty name="height" value="0.025" units="cm"/>
    </inkml:brush>
  </inkml:definitions>
  <inkml:trace contextRef="#ctx0" brushRef="#br0">1 0 19506,'0'0'9033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0.884"/>
    </inkml:context>
    <inkml:brush xml:id="br0">
      <inkml:brushProperty name="width" value="0.025" units="cm"/>
      <inkml:brushProperty name="height" value="0.025" units="cm"/>
    </inkml:brush>
  </inkml:definitions>
  <inkml:trace contextRef="#ctx0" brushRef="#br0">102 84 11627,'4'-10'2509,"2"-11"-1170,2-6 542,2 2 2885,-13 75-1520,-9-1-2470,-35 93 0,33-110-477,2 2-1,1-1 0,2 2 1,1-1-1,2 1 0,-2 36 1,8-70-297,0-1 1,0 0-1,0 1 1,0-1-1,0 0 1,0 0-1,0 1 0,0-1 1,0 0-1,0 0 1,0 1-1,0-1 1,0 0-1,0 1 1,1-1-1,-1 0 1,0 0-1,0 1 1,0-1-1,0 0 1,0 0-1,1 1 0,-1-1 1,0 0-1,0 0 1,0 0-1,1 1 1,-1-1-1,0 0 1,0 0-1,1 0 1,-1 0-1,0 0 1,0 0-1,1 1 1,-1-1-1,0 0 0,0 0 1,1 0-1,-1 0 1,0 0-1,1 0 1,-1 0-1,0 0 1,0 0-1,1 0 1,-1 0-1,0 0 1,1 0-1,-1-1 0,0 1 1,0 0-1,1 0 1,-1 0-1,0 0 1,0 0-1,1-1 1,-1 1-1,0 0 1,0 0-1,0 0 1,1-1-1,15-13 83,-4-5-68,-1-1 0,-1 0 0,0-1 0,-2 0 0,0 0 0,-2-1 0,0 0 0,-1 0 0,-1-1 0,0-26 0,-6 80-29,0-25 10,2 1 1,-1-1-1,1 1 1,-1-1-1,2 1 1,-1-1-1,2 9 1,-1-14 2,-1 0 0,0 0 0,1 0 1,-1 0-1,1 0 0,0 0 0,-1 0 0,1 0 1,0-1-1,-1 1 0,1 0 0,0 0 0,0-1 0,-1 1 1,1 0-1,0-1 0,0 1 0,0-1 0,2 1 1,-1 0 2,1-1 1,-1 1-1,1-1 1,-1 0-1,1 0 1,-1 0-1,0 0 1,1-1-1,-1 1 1,1 0-1,-1-1 1,3-1 0,5-3 13,1 0 1,-2-1-1,1 0 1,-1-1 0,0 0-1,0 0 1,-1-1-1,0 0 1,0-1 0,-1 0-1,9-14 1,10-8 211,-26 31-227,0 0 0,0-1 0,0 1 0,0 0 0,1 0 0,-1 0 0,0 0-1,0 0 1,0 0 0,0 0 0,0 0 0,1 0 0,-1 0 0,0 0 0,0 0 0,0 1-1,0-1 1,1 0 0,-1 0 0,0 0 0,0 0 0,0 0 0,0 0 0,0 0 0,0 0-1,1 0 1,-1 0 0,0 1 0,0-1 0,0 0 0,0 0 0,0 0 0,0 0 0,0 0 0,0 0-1,0 1 1,0-1 0,0 0 0,1 0 0,-1 0 0,0 0 0,0 0 0,0 1 0,0-1-1,0 0 1,0 0 0,0 0 0,0 0 0,0 1 0,0-1 0,-1 0 0,1 0 0,0 0-1,0 0 1,0 0 0,0 1 0,0-1 0,0 0 0,0 0 0,0 0 0,0 0 0,-1 12 122,-2 1-52,-1-1 0,-1 0 0,-8 17 1,8-20 73,1-1 1,0 1 0,1 0 0,0 0-1,0 1 1,1-1 0,0 0 0,-1 14-1,3-22-141,0-1 0,0 1-1,0-1 1,0 0-1,0 1 1,0-1 0,1 1-1,-1-1 1,0 0-1,0 1 1,0-1-1,0 1 1,1-1 0,-1 0-1,0 1 1,0-1-1,1 0 1,-1 1-1,0-1 1,0 0 0,1 1-1,-1-1 1,0 0-1,1 0 1,-1 0-1,1 1 1,-1-1 0,0 0-1,1 0 1,-1 0-1,1 0 1,-1 0-1,0 1 1,2-1 0,19-3 95,19-15 3,-26 7-139,0 0 0,-1-1 1,-1 0-1,16-21 0,-23 27 0,0-1-1,0 1 1,-1-1-1,0 0 1,0 0-1,-1 0 1,0 0-1,0-1 1,-1 0-1,0 1 1,0-1-1,0-10 1,-19 48-85,8-15 181,4-3-100,1 0 0,0 0-1,1 0 1,0 1 0,1-1 0,0 1 0,1 0 0,0-1 0,1 1-1,1 0 1,2 13 0,9-3-2072,-2-16-1131,3-11-3619,-5-9-1595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1.255"/>
    </inkml:context>
    <inkml:brush xml:id="br0">
      <inkml:brushProperty name="width" value="0.025" units="cm"/>
      <inkml:brushProperty name="height" value="0.025" units="cm"/>
    </inkml:brush>
  </inkml:definitions>
  <inkml:trace contextRef="#ctx0" brushRef="#br0">1 1 16207,'0'0'11659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2.631"/>
    </inkml:context>
    <inkml:brush xml:id="br0">
      <inkml:brushProperty name="width" value="0.025" units="cm"/>
      <inkml:brushProperty name="height" value="0.025" units="cm"/>
    </inkml:brush>
  </inkml:definitions>
  <inkml:trace contextRef="#ctx0" brushRef="#br0">149 28 11307,'0'-1'418,"0"0"0,0 0 1,0 0-1,0 0 0,0 0 1,0 0-1,0 0 1,0-1-1,-1 1 0,1 0 1,0 0-1,-1 0 0,1 0 1,-1 0-1,1 0 0,-1 1 1,0-1-1,1 0 1,-1 0-1,0 0 0,1 0 1,-1 1-1,0-1 0,0 0 1,-1 0-1,0 0-245,1 1 0,-1 0 1,0-1-1,1 1 0,-1 0 0,0 0 0,0 0 0,1 0 1,-1 0-1,0 0 0,1 0 0,-1 1 0,0-1 0,-2 2 1,-2 0-146,0 0 0,1 1 1,-1 0-1,0 0 1,1 1-1,0-1 0,0 1 1,-5 5-1,4-3 202,1 1 1,-1-1-1,2 1 1,-1 0-1,1 0 1,0 0-1,0 0 1,1 1-1,0 0 0,1-1 1,-1 1-1,2 0 1,-1 0-1,1 1 1,0-1-1,1 0 1,0 9-1,0-16-222,1 0 0,-1 0-1,1 0 1,-1 0 0,1 0 0,0 0-1,0 0 1,-1 0 0,1-1 0,0 1 0,0 0-1,0 0 1,0-1 0,0 1 0,0 0 0,0-1-1,0 1 1,0-1 0,0 1 0,0-1 0,0 0-1,1 0 1,-1 1 0,0-1 0,0 0 0,0 0-1,0 0 1,1 0 0,-1 0 0,0 0-1,0 0 1,0-1 0,2 1 0,42-11 117,-29 4-151,-1-1 1,0-1 0,0 0-1,-1-1 1,0-1-1,-1 0 1,-1 0 0,1-2-1,-2 1 1,0-2 0,18-27-1,-45 71 588,12-23-524,1 0 1,1-1 0,-1 1 0,1 0 0,0 0-1,-2 13 1,4-20-37,0 0 0,1 1 0,-1-1 0,0 0 0,0 1 0,0-1 0,0 0-1,0 1 1,0-1 0,0 0 0,0 0 0,0 1 0,1-1 0,-1 0 0,0 1 0,0-1 0,0 0 0,1 0-1,-1 0 1,0 1 0,0-1 0,1 0 0,-1 0 0,0 0 0,0 1 0,1-1 0,-1 0 0,0 0 0,1 0 0,-1 0-1,0 0 1,1 0 0,-1 0 0,0 0 0,0 0 0,1 0 0,-1 0 0,0 0 0,1 0 0,19-5 94,17-12 25,-37 17-121,24-15-146,-19 11 85,0 0 0,1 0 0,-1 1 0,1 0 0,0 0 0,0 0 0,0 1 0,0 0 0,0 0 0,9-1 0,-15 31 82,-14 40 257,14-68-280,0 0 0,0 1 0,0-1 0,0 0 0,0 0 0,0 0-1,0 1 1,1-1 0,-1 0 0,0 0 0,0 1 0,0-1 0,0 0 0,0 0 0,0 0 0,0 1 0,0-1 0,1 0 0,-1 0 0,0 0 0,0 1 0,0-1-1,0 0 1,1 0 0,-1 0 0,0 0 0,0 0 0,0 0 0,1 1 0,-1-1 0,0 0 0,0 0 0,0 0 0,1 0 0,-1 0 0,0 0 0,0 0-1,1 0 1,-1 0 0,0 0 0,0 0 0,0 0 0,1 0 0,14-6-190,10-11-1127,20-38-10244,-30 33 2760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3.165"/>
    </inkml:context>
    <inkml:brush xml:id="br0">
      <inkml:brushProperty name="width" value="0.025" units="cm"/>
      <inkml:brushProperty name="height" value="0.025" units="cm"/>
    </inkml:brush>
  </inkml:definitions>
  <inkml:trace contextRef="#ctx0" brushRef="#br0">32 114 8232,'0'0'15065,"11"1"-14200,0-1-796,-1-1 0,1 0 1,0-1-1,0 0 1,-1 0-1,19-7 1,-25 7-11,0 1 1,1-1 0,-1 0 0,0 0-1,0 0 1,0-1 0,0 1-1,0-1 1,-1 0 0,1 0-1,-1-1 1,0 1 0,1-1-1,-2 1 1,1-1 0,0 0-1,-1 0 1,0 0 0,0 0-1,0-1 1,2-6 0,-4 10 0,0 0 0,0 0 1,1 1-1,-1-1 0,0 0 1,0 1-1,0-1 0,0 0 1,0 1-1,-1-1 0,1 0 0,0 0 1,0 1-1,0-1 0,-1 0 1,1 1-1,0-1 0,-1 1 1,1-1-1,0 0 0,-1 1 1,1-1-1,-1 1 0,1-1 1,-1 1-1,1-1 0,-1 1 1,1-1-1,-1 1 0,0 0 1,1-1-1,-2 1 0,-28-3 755,22 5-778,0-1 0,0 1-1,0 0 1,1 0 0,-13 7 0,5 1 8,0 0 0,-22 21-1,33-27 23,0 0 0,0 0 0,0 0 1,1 0-1,-1 0 0,1 1 0,0-1 0,1 1 0,-1 0 0,1 0 0,0 0 0,0 0 0,-1 6 0,3-10-63,1 0 0,-1-1 0,0 1 0,1 0 0,-1-1 0,1 1 0,-1 0 0,1-1 0,0 1 0,-1-1 0,1 1 0,-1-1 0,1 1 0,0-1-1,0 1 1,-1-1 0,1 0 0,0 1 0,0-1 0,-1 0 0,1 0 0,0 0 0,0 0 0,0 1 0,-1-1 0,1 0 0,0 0 0,0 0 0,0 0-1,-1-1 1,1 1 0,0 0 0,0 0 0,1-1 0,32-4-29,-14-3-493,1 0 1,24-15-1,-34 16 415,2 0 1,-1 1-1,0 0 1,1 1-1,0 1 0,0 0 1,1 1-1,-1 0 1,16-1-1,-28 4 134,0 1 0,0-1-1,-1 0 1,1 1 0,0-1-1,-1 1 1,1-1 0,0 1 0,-1-1-1,1 1 1,-1-1 0,1 1-1,-1 0 1,1-1 0,-1 1-1,1 0 1,-1-1 0,0 1 0,1 0-1,-1 0 1,0-1 0,0 1-1,1 0 1,-1 0 0,0-1 0,0 1-1,0 0 1,0 0 0,0 0-1,0 1 1,0 38 448,0-17 76,0-22-539,1 0 1,0 0-1,0 0 0,-1-1 0,1 1 1,0 0-1,0-1 0,0 1 1,0-1-1,0 1 0,0-1 0,0 1 1,0-1-1,0 0 0,0 1 1,0-1-1,0 0 0,0 0 0,0 0 1,0 0-1,0 0 0,0 0 1,0 0-1,2 0 0,28-3 36,31-16-128,-52 14-2,1 2 0,-1-1-1,1 1 1,0 1-1,0 0 1,16-1-1,-26 3 101,-1 0 0,1 0 0,-1 0-1,0 0 1,1 0 0,-1 0 0,1 1-1,-1-1 1,0 0 0,1 0-1,-1 1 1,0-1 0,1 0 0,-1 0-1,0 1 1,0-1 0,1 0-1,-1 1 1,0-1 0,0 0 0,1 1-1,-1-1 1,0 0 0,0 1-1,0-1 1,0 1 0,0-1 0,1 0-1,-1 1 1,0-1 0,0 1-1,0-1 1,0 0 0,0 2 0,-2 21 905,3 4-4851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032"/>
    </inkml:context>
    <inkml:brush xml:id="br0">
      <inkml:brushProperty name="width" value="0.025" units="cm"/>
      <inkml:brushProperty name="height" value="0.025" units="cm"/>
    </inkml:brush>
  </inkml:definitions>
  <inkml:trace contextRef="#ctx0" brushRef="#br0">1 1 21717,'0'0'8648,"47"12"-32287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208"/>
    </inkml:context>
    <inkml:brush xml:id="br0">
      <inkml:brushProperty name="width" value="0.025" units="cm"/>
      <inkml:brushProperty name="height" value="0.025" units="cm"/>
    </inkml:brush>
  </inkml:definitions>
  <inkml:trace contextRef="#ctx0" brushRef="#br0">192 191 18321,'0'0'2787,"-9"-4"-139,6 1-2480,-1 1 1,1 0-1,-1 0 1,0 0-1,0 1 0,0-1 1,0 1-1,0 0 1,0 0-1,0 0 1,0 1-1,0-1 0,0 1 1,0 0-1,-1 0 1,1 1-1,0-1 1,0 1-1,0 0 0,0 0 1,0 0-1,0 1 1,0-1-1,1 1 1,-1 0-1,0 0 1,1 0-1,-6 5 0,0 1-89,1 0-1,-1 0 1,-11 17-1,18-22-68,0 0-1,0 0 1,0 0-1,0 0 1,1 1-1,-1-1 1,1 0-1,0 1 1,0-1-1,0 1 1,1 0-1,-1-1 1,1 1-1,0 0 1,0-1-1,0 6 1,1-8-9,0 0 0,-1 0 0,1 1 0,0-1 0,0 0 0,0 0 0,0 0 0,0 0 1,0 0-1,0 0 0,0 0 0,0-1 0,1 1 0,-1 0 0,0-1 0,0 1 1,1 0-1,-1-1 0,1 0 0,-1 1 0,0-1 0,1 0 0,-1 0 0,1 1 1,-1-1-1,1 0 0,-1-1 0,0 1 0,1 0 0,1-1 0,47-8 50,-34 1-45,0 1 0,0-2 0,-1 0 0,-1-1 0,0 0 0,0-1-1,-1 0 1,0-1 0,12-17 0,-8 10 18,-1-2 0,-1 0 0,-1-1 0,-2-1 0,17-36 0,-21 35 8,-8 24-27,0 0 0,-1 0 0,1 1 0,0-1 0,0 0 0,-1 0 0,1 0 0,0 0 0,-1 0 0,1 0 0,0 0 0,0 0 0,-1 0 1,1 0-1,0 0 0,0 0 0,-1 0 0,1 0 0,0 0 0,-1 0 0,1 0 0,0 0 0,0 0 0,-1 0 0,1 0 0,0 0 0,0-1 0,-1 1 0,1 0 0,0 0 0,0 0 0,0 0 0,-1-1 1,1 1-1,0 0 0,0 0 0,0 0 0,-1-1 0,1 1 0,0 0 0,0 0 0,0-1 0,0 1 0,0 0 0,0 0 0,0-1 0,0 1 0,0 0 0,0-1 0,-1 1 10,-10 17 112,0 0-1,1 0 1,0 1 0,2 1 0,0 0-1,1 0 1,1 0 0,1 1 0,0-1 0,2 1-1,-2 33 1,5-51-122,0 1 0,0-1 0,0 0-1,0 0 1,1 0 0,-1 1 0,1-1 0,-1 0-1,1 0 1,0 0 0,0 0 0,0 0 0,0 0-1,0 0 1,0-1 0,1 1 0,-1 0 0,1-1-1,-1 1 1,1-1 0,0 1 0,3 1-1,-1 0 6,0-2-1,0 1 0,1 0 0,-1-1 1,1 0-1,-1 0 0,1 0 0,0 0 1,-1-1-1,8 0 0,1-1 0,0 0 0,0 0 0,-1-2 0,1 0-1,-1 0 1,1-1 0,15-7 0,-15 4-124,-1 0-1,0-1 1,0 0-1,11-11 1,-20 17 89,0 0 0,-1-1 1,1 1-1,-1-1 0,0 1 0,0-1 1,1 0-1,-2 0 0,1 0 1,0 0-1,-1 0 0,1 0 0,-1 0 1,0-1-1,0 1 0,0 0 0,0-1 1,-1 1-1,0-1 0,1 1 1,-1-1-1,-1-4 0,1 7 28,-1 0 0,1 0 0,-1 1 0,1-1 1,-1 0-1,0 1 0,1-1 0,-1 1 0,0-1 0,0 0 0,0 1 0,1-1 0,-1 1 1,0 0-1,0-1 0,0 1 0,0 0 0,0 0 0,1-1 0,-1 1 0,0 0 0,0 0 1,0 0-1,0 0 0,0 0 0,0 0 0,0 0 0,0 0 0,0 1 0,0-1 0,1 0 1,-1 1-1,0-1 0,0 0 0,0 1 0,0-1 0,0 2 0,-34 16 201,29-13-182,0 1 1,0-1-1,1 1 0,-1 0 1,1 0-1,1 1 0,-1-1 1,1 1-1,0 0 1,1 0-1,0 1 0,0-1 1,0 1-1,1-1 0,-2 10 1,4-16-22,1 0 1,-1 1 0,0-1-1,1 0 1,-1 0 0,0 0-1,1 0 1,-1 0 0,1 0 0,0 0-1,-1 0 1,1 0 0,0 0-1,-1 0 1,1-1 0,0 1-1,0 0 1,0 0 0,0-1 0,0 1-1,0 0 1,0-1 0,0 1-1,0-1 1,0 0 0,0 1-1,0-1 1,0 0 0,0 1-1,1-1 1,-1 0 0,2 0 0,47 0-4,-36-1-71,7 0-157,-1-1 0,1-1-1,-1-1 1,1-1 0,18-8-1,-38 13 277,0-1 0,0 1 0,0-1 0,0 0 0,-1 1 0,1-1 0,0 0-1,-1 0 1,1 0 0,0 0 0,-1 0 0,1 1 0,-1-1 0,0 0 0,1 0 0,-1 0 0,0 0-1,1 0 1,-1-1 0,0 1 0,0 0 0,0 0 0,0 0 0,0 0 0,0 0 0,0 0 0,0 0-1,0 0 1,-1 0 0,1 0 0,0 0 0,-1 0 0,1 0 0,-1 0 0,0-1 0,-21-45 1339,14 32-1176,4 6-182,-16-48-15,20 57-11,0-1 0,0 1 0,0 0 0,0-1 0,0 1 0,1 0 0,-1-1 0,0 1 0,0 0 0,0-1 0,0 1 0,0 0 0,0-1 0,1 1 0,-1 0 0,0-1 0,0 1 0,1 0 0,-1 0 0,0-1 0,0 1 0,1 0 0,-1 0 0,0-1 0,0 1 0,1 0 0,-1 0 0,0 0 0,1 0 0,-1 0 0,0 0 0,1-1 0,-1 1 0,0 0 0,1 0 0,-1 0 0,1 0 0,-1 0 0,0 0 0,1 0 0,0 1 0,13 0 0,-13-1 0,9 2-73,33 6-5768,78 2 0,-56-9-1398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4.849"/>
    </inkml:context>
    <inkml:brush xml:id="br0">
      <inkml:brushProperty name="width" value="0.025" units="cm"/>
      <inkml:brushProperty name="height" value="0.025" units="cm"/>
    </inkml:brush>
  </inkml:definitions>
  <inkml:trace contextRef="#ctx0" brushRef="#br0">186 9 14286,'0'0'13207,"-11"-3"-13004,1 1-194,-1 0 0,0 1 0,1 1 0,-1 0 0,0 0 0,-13 3 0,19-3 23,1 1-1,-1 0 1,1 0 0,0 0-1,0 0 1,-1 0-1,1 1 1,0 0-1,0 0 1,1 0-1,-1 1 1,0-1 0,1 1-1,-1 0 1,1 0-1,0 0 1,0 0-1,0 0 1,0 1-1,1-1 1,-4 7 0,6-9-26,-1 0 0,1 0 0,0 1 0,-1-1 1,1 0-1,0 1 0,0-1 0,0 1 0,0-1 1,0 0-1,0 1 0,0-1 0,1 0 0,-1 1 1,0-1-1,1 0 0,-1 0 0,1 1 0,-1-1 1,1 0-1,0 0 0,0 0 0,-1 1 0,1-1 1,0 0-1,0 0 0,0 0 0,0-1 0,0 1 1,0 0-1,1 0 0,-1 0 0,0-1 0,0 1 1,0-1-1,1 1 0,1 0 0,7 3-18,1-1-1,0 1 0,18 2 1,-12-3 8,-5 0-59,3 0-2,1 1 0,-1 1 0,-1 0 0,27 13 0,-39-17 65,1 1-1,0-1 1,-1 1 0,1 0-1,-1 0 1,0 0-1,0 0 1,0 0 0,0 1-1,0-1 1,0 0-1,0 1 1,-1 0 0,1-1-1,-1 1 1,0 0 0,0 0-1,0 0 1,0-1-1,0 1 1,0 0 0,-1 0-1,0 0 1,0 1-1,0-1 1,0 0 0,0 0-1,0 0 1,-1 0-1,1 0 1,-2 4 0,0-2 80,-1-1 0,1 1 0,-1-1 0,1 0 0,-1 0 1,-1 0-1,1 0 0,0 0 0,-1-1 0,0 1 0,0-1 0,0 0 1,0 0-1,0-1 0,-1 1 0,1-1 0,-1 0 0,1 0 1,-9 2-1,-1 0 274,0 0 1,-1-1 0,1 0 0,-1-1-1,-21 0 1,34-2-408,0-1 0,-1 1 0,1 0 0,0 0 0,-1-1 0,1 1 0,0-1 0,0 0 0,-1 0 0,1 0 0,0 0 0,0 0 0,0 0-1,0-1 1,0 1 0,1-1 0,-1 1 0,0-1 0,1 0 0,-1 1 0,1-1 0,-1 0 0,1 0 0,0 0 0,0 0 0,0 0 0,0 0 0,0-1 0,0 1 0,0-4 0,1 4-349,0 0 0,0 1 0,0-1 0,0 0 1,0 0-1,1 0 0,-1 0 0,0 1 0,1-1 1,0 0-1,-1 0 0,1 1 0,0-1 0,0 1 1,0-1-1,0 0 0,0 1 0,0 0 0,1-1 1,-1 1-1,0 0 0,1-1 0,-1 1 0,1 0 1,2-1-1,18-11-6212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192"/>
    </inkml:context>
    <inkml:brush xml:id="br0">
      <inkml:brushProperty name="width" value="0.025" units="cm"/>
      <inkml:brushProperty name="height" value="0.025" units="cm"/>
    </inkml:brush>
  </inkml:definitions>
  <inkml:trace contextRef="#ctx0" brushRef="#br0">210 131 14958,'0'0'8189,"8"-10"-5792,-4 5-2160,1-1-78,-1 1 0,0-1 0,0 0 1,0 0-1,-1 0 0,1 0 1,-2 0-1,1-1 0,-1 0 0,0 1 1,0-1-1,-1 0 0,1-8 0,-2 14-157,0 1-1,0-1 0,0 0 0,0 0 0,0 1 1,-1-1-1,1 0 0,0 0 0,0 1 0,-1-1 0,1 0 1,0 1-1,-1-1 0,1 0 0,-1 1 0,1-1 0,-1 1 1,1-1-1,-1 1 0,1-1 0,-1 1 0,1-1 1,-1 1-1,0-1 0,1 1 0,-1 0 0,-1-1 0,-26-2 97,20 4-22,1 0 0,-1 0 0,0 1 0,1 0 1,-10 4-1,1 3 203,-1 0 0,1 2 0,1-1 0,-21 20 0,29-24-180,0 0 0,1 0 0,0 1 0,0 0 0,1 0 0,0 1 0,0-1 0,1 1 0,-1 0 0,2 0 0,-5 14 1,8-21-94,-1 0 0,1 1 0,0-1 0,0 1 0,0-1 1,0 1-1,0-1 0,0 1 0,0-1 0,1 0 0,-1 1 1,0-1-1,1 1 0,-1-1 0,1 0 0,0 1 0,-1-1 1,1 0-1,0 1 0,0-1 0,0 0 0,0 0 0,0 0 1,0 0-1,0 0 0,0 0 0,0 0 0,0 0 0,1-1 1,-1 1-1,0 0 0,0-1 0,1 1 0,-1-1 1,1 1-1,-1-1 0,1 0 0,-1 1 0,0-1 0,1 0 1,2 0-1,8 1-10,0-1 0,0 0 0,24-3 0,-28 2 11,15-2-555,0-1 1,1-2-1,38-14 0,-44 13-2920,0-1 1,27-17 0,-23 9-4546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536"/>
    </inkml:context>
    <inkml:brush xml:id="br0">
      <inkml:brushProperty name="width" value="0.025" units="cm"/>
      <inkml:brushProperty name="height" value="0.025" units="cm"/>
    </inkml:brush>
  </inkml:definitions>
  <inkml:trace contextRef="#ctx0" brushRef="#br0">82 0 18834,'0'0'3790,"-3"12"-1751,-27 98 959,19-77-2059,1 1 0,1 0 0,2 1 0,-4 66 0,11-100-933,0 0 0,0 0-1,0 1 1,0-1 0,0 0 0,0 0 0,1 1 0,-1-1-1,0 0 1,1 0 0,-1 0 0,1 0 0,0 1-1,-1-1 1,1 0 0,0 0 0,-1 0 0,1 0 0,0 0-1,0-1 1,0 1 0,0 0 0,0 0 0,0 0-1,0-1 1,0 1 0,0-1 0,1 1 0,-1-1 0,0 1-1,0-1 1,0 0 0,1 1 0,-1-1 0,0 0 0,0 0-1,1 0 1,-1 0 0,0 0 0,0 0 0,1 0-1,-1-1 1,0 1 0,0 0 0,1-1 0,0 0 0,4-1 9,0 1 0,0-2 0,0 1 1,0-1-1,-1 0 0,1 0 0,-1 0 1,7-6-1,13-17-113,-2-1 1,-1-1-1,-1-1 0,33-60 0,-9 13-305,-57 106-15729,-2-10 5994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5.864"/>
    </inkml:context>
    <inkml:brush xml:id="br0">
      <inkml:brushProperty name="width" value="0.025" units="cm"/>
      <inkml:brushProperty name="height" value="0.025" units="cm"/>
    </inkml:brush>
  </inkml:definitions>
  <inkml:trace contextRef="#ctx0" brushRef="#br0">0 1 15118,'0'0'10538,"31"52"-9224,-11-51-930,5-1-480,0 0-1314,4-4-1376,-5-11-2083,-4-2-5669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6.195"/>
    </inkml:context>
    <inkml:brush xml:id="br0">
      <inkml:brushProperty name="width" value="0.025" units="cm"/>
      <inkml:brushProperty name="height" value="0.025" units="cm"/>
    </inkml:brush>
  </inkml:definitions>
  <inkml:trace contextRef="#ctx0" brushRef="#br0">152 0 15086,'0'0'6316,"-5"12"-4384,-8 16-1085,2 1-1,1 1 1,2 0-1,0 0 1,2 1-1,-2 43 1,9-20-380,0 7-899,-4-22-2614,3-39 2839,0 1 1,0-1 0,0 1-1,0 0 1,-1-1-1,1 1 1,0-1-1,0 0 1,0 1-1,0-1 1,-1 1 0,1-1-1,0 1 1,-1-1-1,1 1 1,0-1-1,-1 0 1,1 1 0,0-1-1,-1 0 1,1 1-1,-1-1 1,1 0-1,0 1 1,-1-1 0,1 0-1,-1 0 1,1 0-1,-1 1 1,1-1-1,-1 0 1,1 0-1,-1 0 1,1 0 0,-1 0-1,1 0 1,-1 0-1,1 0 1,-1 0-1,1 0 1,-1 0 0,1 0-1,-1 0 1,1-1-1,-1 1 1,1 0-1,-1 0 1,1-1 0,-1 1-1,1 0 1,-1 0-1,1-1 1,-1 0-1,-12-9-4427,4-1 3498,2-1 1756,1-1 0,-1-1-1,-6-22 1,12 31 773,-1 0 1,1 0 0,1 0 0,-1 0 0,1-1-1,0 1 1,0 0 0,1-7 0,-1 11-1129,1 0 0,0 0 0,-1 0 0,1 0 0,0 0 0,0 1 0,0-1 0,0 0-1,0 1 1,0-1 0,0 1 0,-1-1 0,2 1 0,-1-1 0,0 1 0,0 0 0,0-1 0,0 1 0,0 0 0,0 0 0,0 0 0,2 0 0,34-2 575,-28 2-466,50 0-286,12-2-5302,-36-1-1052,-1-5-3285,-13 1 1907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37.320"/>
    </inkml:context>
    <inkml:brush xml:id="br0">
      <inkml:brushProperty name="width" value="0.025" units="cm"/>
      <inkml:brushProperty name="height" value="0.025" units="cm"/>
    </inkml:brush>
  </inkml:definitions>
  <inkml:trace contextRef="#ctx0" brushRef="#br0">126 149 11627,'0'0'16400,"-2"-6"-15231,2 4-1061,-1 0 0,1 0 1,0 0-1,-1 0 1,1-1-1,-1 1 0,0 0 1,0 0-1,0 0 1,0 1-1,0-1 1,-3-3-1,2 5-88,-1 0 0,1 0 0,-1 0 0,1 1 0,-1-1 1,1 1-1,-1 0 0,1 0 0,-1 0 0,1 0 0,0 0 0,0 0 0,-1 1 0,1-1 1,0 1-1,0 0 0,0-1 0,1 1 0,-1 0 0,0 0 0,1 0 0,-1 0 0,1 0 1,0 1-1,-1-1 0,1 0 0,0 1 0,0-1 0,0 4 0,1-6 103,1-39 32,2 33-373,7-10 179,-11 14 134,-8 9 35,3 2-36,-1-1-1,1 2 1,0-1 0,1 0 0,0 1 0,1 0-1,0 0 1,1 1 0,-1-1 0,2 1 0,0 0-1,0-1 1,0 14 0,2-23-94,1-1 0,-1 1 0,0-1 0,1 1 0,-1-1 0,1 1 0,-1-1 0,1 0 0,-1 1 0,1-1 0,-1 0 0,1 1 0,-1-1 0,1 0 0,-1 1 0,1-1 0,-1 0 0,1 0 0,-1 0 0,1 0 0,0 0 0,-1 0 0,1 1 0,-1-1 0,1 0 0,0-1 0,-1 1 0,1 0 0,-1 0 0,1 0 0,-1 0 0,1 0 0,0-1 0,-1 1 0,1 0 0,-1 0 0,1-1 0,-1 1 0,1 0 0,-1-1 0,1 0 0,26-13 0,-16 5-1,10-9-21,0 1-1,36-21 1,-50 33 17,1 1-1,0 1 1,1 0-1,-1 0 1,0 0-1,1 1 1,0 0-1,-1 1 1,1 0-1,0 0 1,17 1 0,-25 0 0,0 0 0,0 0 0,0 0 0,0 0 0,1 0 1,-1 1-1,0-1 0,0 0 0,0 0 0,0 1 0,0-1 1,0 1-1,0-1 0,0 1 0,0 0 0,0-1 0,0 1 1,0 0-1,0-1 0,0 1 0,-1 0 0,1 0 0,0 0 1,0 0-1,-1 0 0,1 0 0,-1 0 0,1 0 1,-1 0-1,1 0 0,-1 0 0,0 0 0,1 0 0,-1 0 1,0 1-1,0-1 0,0 0 0,0 0 0,0 0 0,0 0 1,0 0-1,0 1 0,-1-1 0,1 0 0,0 0 0,-1 0 1,1 1-1,-2 3-5,0-1 0,0 0 0,0 0 0,0 0 0,0 0 0,-1 0 0,0 0 0,0-1 0,0 1 0,-5 4 0,0-2 31,5-3 21,0-1 0,0 1 0,-1 0 1,0-1-1,1 0 0,-1 0 0,0 0 0,0 0 1,-5 1-1,9-4-41,0 1 1,-1 0-1,1-1 0,0 1 1,-1-1-1,1 1 0,0-1 1,0 1-1,0-1 0,-1 1 1,1-1-1,0 1 0,0-1 1,0 1-1,0-1 0,0 0 1,0 1-1,0-1 0,0 1 1,0-1-1,0 1 0,0-1 1,0 1-1,1-1 0,-1 1 1,0-1-1,0 1 0,0-1 1,1 0-1,5-18-9,38-110 8,-44 128 0,1 0 0,-1 1 0,1-1 0,-1 0 0,1 1 0,-1-1 0,1 1 0,-1-1 0,1 1 0,0-1 0,-1 1 0,1-1 0,0 1 0,-1-1 0,1 1 0,0 0 0,0 0 0,-1-1 0,1 1 0,0 0 0,0 0 0,0 0 0,-1 0 0,1 0 0,0 0 0,0 0 0,0 0 0,0 0 0,-1 0 0,1 0 0,0 0 0,0 1 0,-1-1 0,1 0 0,1 1 0,36 16 0,-23-10 0,2-2 0,0 0 0,0-1 0,0-1 0,0 0 0,0-1 0,1-1 0,20-2 0,-30 0 0,0 0 0,0 0 0,0-1 0,0 0 0,0 0 0,0-1 0,13-6 0,-17 7 0,-1 0 0,1 0 0,-1-1 0,1 0 0,-1 1 0,0-1 0,0 0 0,-1-1 0,1 1 0,0 0 0,-1-1 0,0 0 0,0 1 0,0-1 0,2-7 0,-3 9 0,-1 1 0,1 0 0,-1 0 0,1-1 0,-1 1 0,1 0 0,-1-1 0,0 1 0,0 0 0,0-1 0,0 1 0,0-1 0,0 1 0,0 0 0,0-1 0,-1 1 0,1 0 0,0-1 0,-1 1 0,1 0 0,-1 0 0,0-1 0,1 1 0,-1 0 0,0 0 0,0 0 0,1 0 0,-1 0 0,0 0 0,0 0 0,0 0 0,0 0 0,-1 0 0,1 0 0,0 1 0,0-1 0,0 1 0,-1-1 0,1 1 0,0-1 0,-1 1 0,1-1 0,-2 1 0,-1-1 0,-1 1 0,1 0 0,0 0 0,0 0 0,0 1 0,0-1 0,0 1 0,1 0 0,-1 0 0,0 0 0,0 1 0,0-1 0,1 1 0,-6 3 0,0 2 0,1-1 0,0 1 0,1 0 0,-1 1 0,-7 10 0,13-15 0,-1 0 0,1 0 0,0 0 0,0 1 0,1-1 0,-1 1 0,1-1 0,0 1 0,0-1 0,0 1 0,0 0 0,0-1 0,1 1 0,0 0 0,-1 0 0,1-1 0,1 1 0,0 4 0,0-6 0,0 0 0,0-1 0,0 1 0,1 0 0,-1 0 0,1-1 0,-1 1 0,1-1 0,0 0 0,-1 1 0,1-1 0,0 0 0,0 0 0,0 0 0,0 0 0,0 0 0,0-1 0,0 1 0,0-1 0,0 1 0,1-1 0,-1 0 0,0 1 0,0-1 0,3-1 0,59 0 0,-63 1 0,16-3 0,0-1 0,0 0 0,-1-1 0,0-1 0,24-11 0,-22 8 0,0 2 0,0 0 0,28-6 0,-45 13 0,-1 0 0,0 0 0,1 0 0,-1 0 0,0 0 0,1 0 0,-1 0 0,0 0 0,1 0 0,-1 0 0,0 0 0,1 0 0,-1 0 0,0 0 0,1 0 0,-1 1 0,0-1 0,1 0 0,-1 0 0,0 0 0,1 1 0,-1-1 0,0 0 0,0 0 0,0 1 0,1-1 0,-1 0 0,0 1 0,0-1 0,0 0 0,1 1 0,-1-1 0,0 0 0,0 1 0,0-1 0,0 0 0,0 1 0,0-1 0,0 0 0,0 1 0,0-1 0,0 0 0,0 1 0,0-1 0,0 0 0,0 1 0,0-1 0,0 0 0,0 1 0,0-1 0,-1 0 0,1 1 0,0-1 0,0 0 0,-1 1 0,-5 14 0,5-12 0,-1 0 0,1 0 0,-1 0 0,1 0 0,0 0 0,0 0 0,0 1 0,0-1 0,1 0 0,0 0 0,-1 1 0,1-1 0,0 0 0,0 1 0,1-1 0,-1 0 0,2 4 0,-1-5 0,1 0 0,0 0 0,0-1 0,0 1 0,0-1 0,0 1 0,0-1 0,0 0 0,0 0 0,0 0 0,0 0 0,1 0 0,-1 0 0,0-1 0,1 1 0,-1-1 0,1 1 0,-1-1 0,1 0 0,-1 0 0,0 0 0,1-1 0,2 0 0,6 0 0,-1-1 0,0 0 0,-1 0 0,1-1 0,0-1 0,-1 0 0,1 0 0,9-7 0,-10 6 0,0 1 0,0-1 0,0 1 0,0 1 0,1 0 0,-1 0 0,1 1 0,17-2 0,-26 8 0,0-1 0,0 1 0,-1 0 0,0-1 0,1 1 0,-1 0 0,-1 0 0,1-1 0,0 1 0,-2 4 0,0 3-25,-4 31-1034,6-41 947,0 0 1,-1 0 0,1 0 0,0-1-1,0 1 1,1 0 0,-1 0-1,0 0 1,0 0 0,0 0 0,1-1-1,-1 1 1,0 0 0,1 0 0,-1 0-1,0-1 1,1 1 0,-1 0 0,1 0-1,0-1 1,-1 1 0,1-1-1,-1 1 1,1 0 0,0-1 0,0 1-1,-1-1 1,1 0 0,0 1 0,0-1-1,-1 1 1,1-1 0,0 0 0,0 0-1,0 0 1,0 1 0,0-1-1,0 0 1,14 0-10224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598"/>
    </inkml:context>
    <inkml:brush xml:id="br0">
      <inkml:brushProperty name="width" value="0.025" units="cm"/>
      <inkml:brushProperty name="height" value="0.025" units="cm"/>
    </inkml:brush>
  </inkml:definitions>
  <inkml:trace contextRef="#ctx0" brushRef="#br0">39 0 16143,'0'0'3972,"-21"56"-3235,16-31-417,0 5 32,2-1-127,0 3-161,2-1-32,1-2 0,0-4-32,0-4 32,0-6-32,0-3-160,8-8-1282,1-4-1152,1-1-1538,1-16-3331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4.929"/>
    </inkml:context>
    <inkml:brush xml:id="br0">
      <inkml:brushProperty name="width" value="0.025" units="cm"/>
      <inkml:brushProperty name="height" value="0.025" units="cm"/>
    </inkml:brush>
  </inkml:definitions>
  <inkml:trace contextRef="#ctx0" brushRef="#br0">0 15 13132,'0'0'12327,"10"-2"-11222,53-5-48,72 2 1,-45 5-6845,-77 0 3923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289"/>
    </inkml:context>
    <inkml:brush xml:id="br0">
      <inkml:brushProperty name="width" value="0.025" units="cm"/>
      <inkml:brushProperty name="height" value="0.025" units="cm"/>
    </inkml:brush>
  </inkml:definitions>
  <inkml:trace contextRef="#ctx0" brushRef="#br0">80 0 13293,'0'0'13805,"59"35"-12812,-23-43-545,0-1-256,-3 3-128,-5 0-64,-7 4-993,-9 2-1377,-6 0-1281,-6 7-1730,-5 4-4997</inkml:trace>
  <inkml:trace contextRef="#ctx0" brushRef="#br0" timeOffset="1">1 256 11659,'0'0'16976,"78"1"-15791,-42-10-768,0-1-353,-1 5-64,0-1-641,-7 3-1025,-1 1-1601,-6 0-1761,0-1-2051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8.377"/>
    </inkml:context>
    <inkml:brush xml:id="br0">
      <inkml:brushProperty name="width" value="0.025" units="cm"/>
      <inkml:brushProperty name="height" value="0.025" units="cm"/>
    </inkml:brush>
  </inkml:definitions>
  <inkml:trace contextRef="#ctx0" brushRef="#br0">1 5 16816,'0'0'11723,"30"-5"-30172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5.633"/>
    </inkml:context>
    <inkml:brush xml:id="br0">
      <inkml:brushProperty name="width" value="0.025" units="cm"/>
      <inkml:brushProperty name="height" value="0.025" units="cm"/>
    </inkml:brush>
  </inkml:definitions>
  <inkml:trace contextRef="#ctx0" brushRef="#br0">250 1 14670,'0'0'4901,"-46"72"-3236,23-41-832,-5 9 256,1 0 160,-2-1-384,0-1-449,6-6-224,3-5-95,7-7-129,4-7-449,6-7-1152,3-23-9386,4-7 3940</inkml:trace>
  <inkml:trace contextRef="#ctx0" brushRef="#br0" timeOffset="1">13 76 9897,'0'0'17841,"61"30"-16560,-37-10-224,3 2-384,0-1-449,0 0-128,1-4-288,-2 4-1345,-3-2-2147,-3-5-3202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801"/>
    </inkml:context>
    <inkml:brush xml:id="br0">
      <inkml:brushProperty name="width" value="0.025" units="cm"/>
      <inkml:brushProperty name="height" value="0.025" units="cm"/>
    </inkml:brush>
  </inkml:definitions>
  <inkml:trace contextRef="#ctx0" brushRef="#br0">9 0 23382,'0'0'6470</inkml:trace>
  <inkml:trace contextRef="#ctx0" brushRef="#br0" timeOffset="1">1 188 19827,'0'0'10858,"36"2"-18065,-28-2-4132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131"/>
    </inkml:context>
    <inkml:brush xml:id="br0">
      <inkml:brushProperty name="width" value="0.025" units="cm"/>
      <inkml:brushProperty name="height" value="0.025" units="cm"/>
    </inkml:brush>
  </inkml:definitions>
  <inkml:trace contextRef="#ctx0" brushRef="#br0">1 9 16271,'0'0'10538,"56"-6"-16207,-46 3-1506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082"/>
    </inkml:context>
    <inkml:brush xml:id="br0">
      <inkml:brushProperty name="width" value="0.025" units="cm"/>
      <inkml:brushProperty name="height" value="0.025" units="cm"/>
    </inkml:brush>
  </inkml:definitions>
  <inkml:trace contextRef="#ctx0" brushRef="#br0">0 1 10762,'0'0'15054,"8"60"-14285,-8-34-449,1 1-223,0-3-97,1-2 32,1-4-705,-2-4-704,2-3-865,-3-6-545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412"/>
    </inkml:context>
    <inkml:brush xml:id="br0">
      <inkml:brushProperty name="width" value="0.025" units="cm"/>
      <inkml:brushProperty name="height" value="0.025" units="cm"/>
    </inkml:brush>
  </inkml:definitions>
  <inkml:trace contextRef="#ctx0" brushRef="#br0">1 6 16432,'0'0'8199,"68"0"-6213,-34 0-320,2 0-673,2 0-545,2-1-384,-3 0 0,-5-1-160,-5 2-352,-9 0-641,-6 0-1250,-24-1-11369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9.770"/>
    </inkml:context>
    <inkml:brush xml:id="br0">
      <inkml:brushProperty name="width" value="0.025" units="cm"/>
      <inkml:brushProperty name="height" value="0.025" units="cm"/>
    </inkml:brush>
  </inkml:definitions>
  <inkml:trace contextRef="#ctx0" brushRef="#br0">1 64 15503,'0'0'7751,"64"-1"-5925,-22-12-161,5-1-480,2 1-512,-3 0-289,-5 7-320,-12 3-96,-11 3-1249,-13 0-1249,-5 7-993,-14 4-1827,-13-3-7398</inkml:trace>
  <inkml:trace contextRef="#ctx0" brushRef="#br0" timeOffset="1">26 185 14350,'0'0'6630,"75"-5"-3651,-40-4-1090,-1 3-319,-1 1-1282,-3 3-256,-7 2-704,-7 0-1667,-10 0-2529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0.863"/>
    </inkml:context>
    <inkml:brush xml:id="br0">
      <inkml:brushProperty name="width" value="0.025" units="cm"/>
      <inkml:brushProperty name="height" value="0.025" units="cm"/>
    </inkml:brush>
  </inkml:definitions>
  <inkml:trace contextRef="#ctx0" brushRef="#br0">233 1 14189,'0'0'11563,"-36"60"-10890,18-33-225,-2 3-31,-2-4 63,3-2-256,-1-2-159,0-4-65,4-4-1218,-2-8-1312,2-2-2050,1-4-962,2-4-4803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240"/>
    </inkml:context>
    <inkml:brush xml:id="br0">
      <inkml:brushProperty name="width" value="0.025" units="cm"/>
      <inkml:brushProperty name="height" value="0.025" units="cm"/>
    </inkml:brush>
  </inkml:definitions>
  <inkml:trace contextRef="#ctx0" brushRef="#br0">1 11 5509,'0'0'17745,"65"-11"-16111,-44 20-385,1 4-288,6 1-577,-2 0-256,3 3-64,1 0-32,-1 0-640,-4-1-1122,-2 2-896,-7-4-834,-4-7-1665,-5-7-4227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1.583"/>
    </inkml:context>
    <inkml:brush xml:id="br0">
      <inkml:brushProperty name="width" value="0.025" units="cm"/>
      <inkml:brushProperty name="height" value="0.025" units="cm"/>
    </inkml:brush>
  </inkml:definitions>
  <inkml:trace contextRef="#ctx0" brushRef="#br0">49 46 13485,'0'0'4313,"-6"9"-2407,-1 7-1411,0-1 1,1 1-1,1 0 1,1 0-1,0 1 0,1 0 1,0-1-1,2 1 1,0 21-1,1-12-41,-1 7 108,1 0 0,2-1-1,11 56 1,-8-82-387,2-15-32,2-15-28,0-19-84,5-87 1,-12 93-220,1 1 0,2 0 0,18-65 0,-22 98 182,0 0 0,0 0 1,0 1-1,1-1 0,-1 0 0,1 0 1,0 1-1,-1-1 0,1 1 0,5-4 0,-6 5-1,0 0 0,0 0 0,0 1-1,0-1 1,0 1 0,0-1 0,0 1-1,1-1 1,-1 1 0,0 0 0,0-1-1,1 1 1,-1 0 0,0 0 0,0 0-1,1 0 1,-1 0 0,0 0 0,2 1-1,0 0 4,1 0 0,-1 1 0,0 0 0,0 0 0,0 0 0,0 0 0,0 0 0,0 1 0,-1-1 0,1 1 0,-1 0 0,0-1 0,0 1 0,0 0-1,0 0 1,2 5 0,-2-4 83,1 0-1,-2 0 0,1 0 0,0 0 0,-1 0 0,1 0 1,-1 0-1,-1 1 0,1-1 0,0 0 0,-1 1 1,0-1-1,0 1 0,0-1 0,-1 0 0,0 1 1,1-1-1,-2 0 0,1 1 0,0-1 0,-1 0 0,0 0 1,1 0-1,-2 0 0,1 0 0,0-1 0,-1 1 1,0-1-1,0 1 0,0-1 0,0 0 0,0 0 0,-1-1 1,1 1-1,-1-1 0,0 1 0,1-1 0,-1 0 1,0 0-1,-1-1 0,1 1 0,0-1 0,0 0 1,-1 0-1,1-1 0,0 1 0,-8-1 0,10 0-144,1 0 0,0 0-1,0 0 1,0 0 0,-1-1 0,1 1-1,0 0 1,0-1 0,0 1 0,0-1-1,0 1 1,0-1 0,0 1-1,0-1 1,0 0 0,0 0 0,0 1-1,0-1 1,0 0 0,1 0 0,-1 0-1,0 0 1,1 0 0,-1 0 0,0 0-1,1 0 1,0 0 0,-1-2-1,0 2-322,1-1-1,0 1 0,0 0 0,-1 0 0,1 0 0,0-1 0,0 1 0,1 0 0,-1 0 1,0 0-1,0-1 0,0 1 0,1 0 0,-1 0 0,1 0 0,-1 0 0,1 0 0,-1-1 0,1 1 1,0 0-1,-1 0 0,1 1 0,0-1 0,0 0 0,0 0 0,0 0 0,1-1 0,11-5-6715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2.537"/>
    </inkml:context>
    <inkml:brush xml:id="br0">
      <inkml:brushProperty name="width" value="0.025" units="cm"/>
      <inkml:brushProperty name="height" value="0.025" units="cm"/>
    </inkml:brush>
  </inkml:definitions>
  <inkml:trace contextRef="#ctx0" brushRef="#br0">147 326 11499,'0'0'5968,"3"-9"-3630,-1 2-2329,0 1 569,0 0 1,-1 0-1,0 0 1,0-1-1,0 1 1,0-9-1,-1 14-452,0 0-1,0 0 1,-1 0-1,1 0 1,0 0 0,0 0-1,-1 0 1,1 0-1,-1 0 1,1 0-1,-1 0 1,1 0 0,-1 0-1,1 0 1,-1 1-1,0-1 1,0 0 0,1 0-1,-3 0 1,2 0-48,-1 0 1,0 1-1,0-1 1,1 1-1,-1-1 1,0 1 0,0 0-1,0 0 1,0 0-1,1 0 1,-1 0-1,0 0 1,0 0-1,0 1 1,-3 0-1,-4 3 128,1 1 0,-1 0-1,1 0 1,0 1-1,0 0 1,1 0-1,0 0 1,0 1-1,0 1 1,1-1-1,0 1 1,0 0-1,1 0 1,0 0-1,-5 13 1,10-20-201,0-1-1,0 1 1,-1-1 0,1 1 0,0-1-1,0 0 1,0 1 0,0-1-1,0 1 1,0-1 0,0 1 0,0-1-1,0 1 1,0-1 0,0 1-1,0-1 1,0 1 0,0-1 0,0 0-1,1 1 1,-1-1 0,0 1-1,0-1 1,0 1 0,1-1 0,-1 0-1,0 1 1,1-1 0,-1 0-1,0 1 1,1-1 0,-1 0 0,0 1-1,1-1 1,-1 0 0,1 0-1,-1 0 1,1 1 0,23-3 81,22-18-20,-19 5-71,-18 9-21,0 0 1,1 0 0,-1 1-1,1 1 1,1 0 0,-1 0-1,0 1 1,1 0 0,0 1-1,-1 0 1,16 0 0,-25 2 20,0 0-1,0 1 1,0-1 0,0 1 0,0-1 0,0 1 0,-1 0 0,1-1 0,0 1-1,0 0 1,0-1 0,-1 1 0,1 0 0,0 0 0,-1 0 0,1 0 0,-1 0 0,1 0-1,-1 0 1,1 0 0,-1 0 0,0 0 0,0 0 0,1 0 0,-1 0 0,0 0 0,0 0-1,0 0 1,0 2 0,0 39 2,-1-31 31,19-26 245,-12 4-292,-1 0 0,0 0 0,0-1 0,-1 0 0,-1 1 0,4-24 0,6-22-724,-11 56 616,1-1-1,-1 1 1,0 0-1,0 0 1,0 0-1,1 1 1,-1-1 0,0 1-1,1-1 1,-1 1-1,0 0 1,1 0-1,-1 0 1,0 0-1,1 0 1,-1 0-1,3 1 1,11-1-958,-8-1 748,0-1 1,0-1-1,-1 1 1,1-1-1,0-1 0,-1 0 1,0 1-1,0-2 0,0 1 1,10-10-1,-10 8 378,-1 1 0,-1-1 0,1 0 1,-1-1-1,0 1 0,0-1 0,-1 0 0,0 0 0,0-1 0,0 1 0,-1-1 1,-1 0-1,1 0 0,-1 0 0,0 0 0,-1 0 0,1-9 0,-23 58 1043,9-12-575,1 1 1,2 0-1,1 0 1,1 1-1,2 0 1,-2 58-1,6-87-507,1 0 0,0-1 0,0 1-1,0-1 1,0 1 0,0 0 0,1-1 0,-1 1 0,0-1-1,1 1 1,-1-1 0,1 1 0,-1-1 0,1 1 0,0-1 0,0 1-1,0-1 1,0 0 0,0 1 0,0-1 0,0 0 0,0 0 0,0 0-1,0 0 1,1 0 0,-1 0 0,1 0 0,-1 0 0,0-1-1,1 1 1,-1 0 0,1-1 0,-1 1 0,1-1 0,2 1 0,-2-1-8,1-1 1,-1 1 0,0 0 0,1-1-1,-1 1 1,0-1 0,0 0 0,1 0 0,-1 0-1,0 0 1,0 0 0,0 0 0,0-1-1,0 1 1,0-1 0,-1 1 0,1-1 0,0 0-1,-1 1 1,1-1 0,-1 0 0,0 0-1,3-4 1,1-6 41,-1 1 1,0-1-1,-1 0 0,0 0 0,-1 0 0,0-1 1,-1 1-1,-1-17 0,0 28 119,15 17 138,-7-13-247,0 1 0,0-2 0,1 1 1,0-1-1,-1 0 0,1-1 0,0 0 0,0 0 0,0-1 0,16-2 0,-17 2-16,-1-1 1,1 0-1,-1-1 1,0 1 0,0-1-1,0-1 1,0 1-1,0-1 1,0-1-1,0 1 1,-1-1-1,0 0 1,7-6 0,-12 9-28,0 1 1,0-1-1,0 0 1,0 0 0,-1 1-1,1-1 1,0 0-1,-1 0 1,1 0 0,0 0-1,-1 0 1,1 0-1,-1 0 1,1 0 0,-1 0-1,0 0 1,0 0 0,1 0-1,-1 0 1,0-1-1,0 1 1,0 0 0,0-1-1,-1 1 3,1 0 1,-1 1-1,0-1 0,1 0 0,-1 1 1,0-1-1,1 1 0,-1-1 0,0 1 1,0 0-1,0-1 0,1 1 0,-1 0 1,0 0-1,0-1 0,0 1 1,0 0-1,0 0 0,0 0 0,0 0 1,-1 0-1,-3 0 33,0 0 0,1 1 0,-1 0 0,0-1 0,0 1 0,1 1 0,-1-1 0,1 1 0,-9 4-1,6-1 71,0 1 0,1-1-1,0 1 1,1 1 0,-1-1-1,1 1 1,0 0 0,1 0-1,0 0 1,-4 9-1,7-13-97,0 0 0,0-1-1,0 1 1,0 0-1,1-1 1,-1 1-1,1 0 1,0-1-1,0 1 1,0 0-1,0 0 1,0 0 0,0-1-1,1 1 1,0 0-1,-1-1 1,1 1-1,0 0 1,0-1-1,0 1 1,1-1 0,-1 0-1,1 1 1,-1-1-1,1 0 1,0 0-1,0 0 1,0 0-1,0 0 1,0 0-1,0 0 1,0-1 0,1 1-1,1 0 1,10 5-692,0 0 0,-1-1 0,26 7 0,16-3-6749,-19-9-3909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382"/>
    </inkml:context>
    <inkml:brush xml:id="br0">
      <inkml:brushProperty name="width" value="0.025" units="cm"/>
      <inkml:brushProperty name="height" value="0.025" units="cm"/>
    </inkml:brush>
  </inkml:definitions>
  <inkml:trace contextRef="#ctx0" brushRef="#br0">36 4 16752,'0'0'5941,"-2"13"-5604,-13 88 1091,-3 119 0,18-220-1387,0 1 1,0 0-1,0 0 1,0 0-1,0-1 1,1 1-1,-1 0 1,0 0-1,1-1 0,-1 1 1,1 0-1,-1 0 1,1-1-1,-1 1 1,1-1-1,-1 1 1,1 0-1,-1-1 1,1 1-1,0-1 1,0 1-1,-1-1 1,1 0-1,0 1 0,-1-1 1,1 0-1,0 1 1,0-1-1,0 0 1,-1 0-1,1 0 1,0 0-1,0 0 1,0 0-1,0 0 1,-1 0-1,1 0 1,0 0-1,0 0 0,0 0 1,-1-1-1,1 1 1,0 0-1,0-1 1,0 0-1,40-16 1362,0-13-1055,-2-2-1,-1-2 1,-2-1 0,-1-2 0,52-71 0,-59 62-43,-21 34-7523,-18 24 1500,-6 1-2684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387"/>
    </inkml:context>
    <inkml:brush xml:id="br0">
      <inkml:brushProperty name="width" value="0.025" units="cm"/>
      <inkml:brushProperty name="height" value="0.025" units="cm"/>
    </inkml:brush>
  </inkml:definitions>
  <inkml:trace contextRef="#ctx0" brushRef="#br0">5 1 15855,'0'0'8296,"1"8"-6342,-2 246 1666,-2-174-7290,2-1-6108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6.758"/>
    </inkml:context>
    <inkml:brush xml:id="br0">
      <inkml:brushProperty name="width" value="0.025" units="cm"/>
      <inkml:brushProperty name="height" value="0.025" units="cm"/>
    </inkml:brush>
  </inkml:definitions>
  <inkml:trace contextRef="#ctx0" brushRef="#br0">0 130 15214,'0'0'9129,"51"17"-7431,-7-21-97,7-13-704,6 1-513,1-3-288,-4 1-64,-8 2-448,-8 3-865,-12 3-609,-10 2-544,-6 1-801,-7 1-833,-3-6-1922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100"/>
    </inkml:context>
    <inkml:brush xml:id="br0">
      <inkml:brushProperty name="width" value="0.025" units="cm"/>
      <inkml:brushProperty name="height" value="0.025" units="cm"/>
    </inkml:brush>
  </inkml:definitions>
  <inkml:trace contextRef="#ctx0" brushRef="#br0">1 69 15054,'0'0'13325,"74"-40"-12685,-28 30-447,5 0-161,1 5-32,-7 1-705,-2 4-1089,-7 0-864,-7 1-1442,-8 8-1762,-5 2-5989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7.461"/>
    </inkml:context>
    <inkml:brush xml:id="br0">
      <inkml:brushProperty name="width" value="0.025" units="cm"/>
      <inkml:brushProperty name="height" value="0.025" units="cm"/>
    </inkml:brush>
  </inkml:definitions>
  <inkml:trace contextRef="#ctx0" brushRef="#br0">14 1 17585,'0'0'1820,"-2"9"299,1-6-2009,-2 5 507,1 1 0,0-1 0,1 1 0,0-1 0,0 1 0,1 9 0,0-16-547,0 0 1,0 0 0,1 0-1,-1 0 1,1 0 0,-1-1-1,1 1 1,0 0-1,0 0 1,0 0 0,0 0-1,0-1 1,0 1 0,0 0-1,0-1 1,1 1-1,-1-1 1,1 1 0,-1-1-1,1 0 1,0 0-1,-1 0 1,1 0 0,0 0-1,0 0 1,0 0 0,-1 0-1,1-1 1,0 1-1,0-1 1,0 1 0,0-1-1,0 0 1,0 0-1,0 0 1,3 0 0,2 0-54,0-1 1,0 0-1,0 0 1,-1 0-1,1-1 0,0 0 1,0 0-1,-1-1 1,1 0-1,-1 0 1,0 0-1,0-1 1,0 0-1,-1 0 0,1-1 1,-1 1-1,0-1 1,0 0-1,-1-1 1,1 1-1,-1-1 1,0 0-1,-1 0 1,1 0-1,4-12 0,-11 89 304,3-66-314,-1-1-1,1 1 1,0-1 0,0 1 0,0-1 0,1 0-1,0 1 1,1 6 0,-1-10-4,-1-1 1,0 1-1,0-1 1,1 1-1,-1-1 0,0 1 1,1-1-1,-1 1 0,0-1 1,1 0-1,-1 1 0,1-1 1,-1 0-1,1 1 1,-1-1-1,1 0 0,-1 1 1,1-1-1,-1 0 0,1 0 1,-1 0-1,1 1 1,-1-1-1,1 0 0,0 0 1,0 0-1,1 0 9,0-1-1,0 1 1,0-1 0,0 0-1,0 0 1,-1 0 0,1 1 0,0-1-1,-1-1 1,1 1 0,0 0-1,1-2 1,43-50 74,-40 45-74,1-1 0,-1 1 0,1 0 0,1 1 0,-1 0 0,1 0 0,17-11 0,-24 18-7,-1 0 1,1 0 0,-1-1 0,0 1 0,1 0 0,-1 0 0,1 0 0,-1 0-1,1 0 1,-1 0 0,1 0 0,-1 0 0,0 0 0,1 0 0,-1 1 0,1-1-1,-1 0 1,1 0 0,-1 0 0,0 0 0,1 1 0,-1-1 0,1 0 0,-1 0-1,0 1 1,1-1 0,-1 0 0,0 1 0,0-1 0,1 0 0,-1 1 0,0-1-1,0 1 1,1-1 0,-1 0 0,0 1 0,0-1 0,0 1 0,0-1 0,1 1-1,-1-1 1,0 0 0,0 1 0,0-1 0,0 1 0,0-1 0,0 1 0,2 36 222,2-3-141,-3-32-176,0-1 0,0 0 0,1 0 0,-1 0-1,0 0 1,1 0 0,-1 0 0,1-1-1,-1 1 1,1 0 0,-1-1 0,1 1 0,-1-1-1,1 1 1,0-1 0,-1 0 0,1 1-1,-1-1 1,4 0 0,18-5-7191,-5-9-3189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317"/>
    </inkml:context>
    <inkml:brush xml:id="br0">
      <inkml:brushProperty name="width" value="0.025" units="cm"/>
      <inkml:brushProperty name="height" value="0.025" units="cm"/>
    </inkml:brush>
  </inkml:definitions>
  <inkml:trace contextRef="#ctx0" brushRef="#br0">1 21 19346,'0'0'10762,"51"-14"-12747,-37 12-2948,-8-2-3011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58.673"/>
    </inkml:context>
    <inkml:brush xml:id="br0">
      <inkml:brushProperty name="width" value="0.025" units="cm"/>
      <inkml:brushProperty name="height" value="0.025" units="cm"/>
    </inkml:brush>
  </inkml:definitions>
  <inkml:trace contextRef="#ctx0" brushRef="#br0">1 1 17681,'0'0'12299,"26"36"-13003,-11-38-2435,0-10-3588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147"/>
    </inkml:context>
    <inkml:brush xml:id="br0">
      <inkml:brushProperty name="width" value="0.025" units="cm"/>
      <inkml:brushProperty name="height" value="0.025" units="cm"/>
    </inkml:brush>
  </inkml:definitions>
  <inkml:trace contextRef="#ctx0" brushRef="#br0">1 0 15631,'8'0'2915,"-1"7"224,0 8-33,-2 6-1408,1 3-545,-3 7-640,-3 0-321,0 0-160,0 0 0,0-3-96,0-2-449,0-5-768,0-5-609,0-4-800,-7-6-577,-5-5-1986,-5-1-4164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538"/>
    </inkml:context>
    <inkml:brush xml:id="br0">
      <inkml:brushProperty name="width" value="0.025" units="cm"/>
      <inkml:brushProperty name="height" value="0.025" units="cm"/>
    </inkml:brush>
  </inkml:definitions>
  <inkml:trace contextRef="#ctx0" brushRef="#br0">1 32 13068,'0'0'9866,"74"8"-8009,-35-8-415,7 0-289,3-3-577,4-2-319,0-1-193,-2 1-64,-7 1-865,-8 1-897,-12 3-1056,-12-2-642,-11-2-1665,-1-4-4612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3.895"/>
    </inkml:context>
    <inkml:brush xml:id="br0">
      <inkml:brushProperty name="width" value="0.025" units="cm"/>
      <inkml:brushProperty name="height" value="0.025" units="cm"/>
    </inkml:brush>
  </inkml:definitions>
  <inkml:trace contextRef="#ctx0" brushRef="#br0">0 151 15599,'0'0'7751,"33"-56"-6245,1 32-321,2 2-128,2 3-513,3 2-352,0 8-128,-5 5-96,0 4-961,-7 4-832,-4 9-1250,-2 0-2338,-7-1-3876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256"/>
    </inkml:context>
    <inkml:brush xml:id="br0">
      <inkml:brushProperty name="width" value="0.025" units="cm"/>
      <inkml:brushProperty name="height" value="0.025" units="cm"/>
    </inkml:brush>
  </inkml:definitions>
  <inkml:trace contextRef="#ctx0" brushRef="#br0">17 1 13068,'0'0'2985,"-3"12"-215,0-2-2377,1-2 231,0 0 1,0 1 0,0-1-1,1 1 1,0 10-1,1-18-510,0 1 0,0 0 0,0 0-1,0-1 1,1 1 0,-1 0 0,0-1 0,1 1-1,0 0 1,-1-1 0,1 1 0,0-1 0,0 1 0,0-1-1,0 1 1,0-1 0,0 1 0,0-1 0,0 0-1,0 0 1,1 0 0,-1 1 0,0-1 0,1-1-1,-1 1 1,1 0 0,0 0 0,-1 0 0,1-1-1,-1 1 1,1-1 0,0 1 0,0-1 0,-1 0-1,3 0 1,9 0-46,0 0 1,0-1-1,0-1 0,0 0 0,0-1 0,0 0 0,-1-1 0,1 0 1,-1-1-1,0 0 0,-1-1 0,1-1 0,-1 0 0,0 0 0,-1-1 1,17-16-1,-27 24-68,0 0 1,0 0 0,1 0-1,-1-1 1,0 1-1,0 0 1,0 0 0,1 0-1,-1 0 1,0 0-1,0 0 1,1 0 0,-1 0-1,0 0 1,1 0-1,-1 0 1,0 0 0,0 0-1,1 0 1,-1 0-1,0 0 1,0 0 0,1 0-1,-1 0 1,0 0-1,0 0 1,1 0 0,-1 0-1,0 0 1,0 1-1,0-1 1,1 0 0,-1 0-1,0 0 1,0 1-1,0-1 1,1 0 0,-1 0-1,0 0 1,0 1-1,0-1 1,0 0 0,0 0-1,1 1 1,-1-1-1,0 0 1,0 0 0,0 1-1,0-1 1,0 0-1,0 0 1,0 1 0,0-1-1,0 0 1,0 0-1,0 1 1,0-1 0,4 31 213,-4-27-187,0 1 1,0-1 0,0 1 0,1-1 0,0 0 0,0 1 0,0-1-1,1 0 1,-1 1 0,5 5 0,-5-9 0,0 0 1,1 0-1,-1 0 1,1-1-1,-1 1 1,1-1-1,-1 1 1,1-1-1,0 0 1,-1 1-1,1-1 1,0 0-1,-1 0 1,1 0-1,0 0 1,-1 0-1,1-1 1,-1 1-1,1 0 1,0-1-1,-1 1 1,1-1-1,-1 0 1,1 1-1,-1-1 1,0 0-1,1 0 1,1-1-1,41-36 240,-33 27-305,-5 6 53,-5 3-41,1 0-1,0 0 1,1 0 0,-1 0 0,0 0-1,1 0 1,-1 0 0,1 1-1,-1-1 1,1 1 0,0 0 0,-1 0-1,1 0 1,0 0 0,0 0-1,0 0 1,0 1 0,5-1-1,-6 4 22,0 0 0,-1 1 0,0-1 0,0 0-1,0 0 1,0 1 0,0-1 0,-1 1 0,1-1-1,-1 0 1,0 1 0,0 4 0,1 10 112,0-16-96,0 0-1,0 0 1,-1 0 0,1 0 0,0 0-1,0 0 1,1 0 0,-1 0 0,0 0-1,1-1 1,-1 1 0,1 0 0,0-1 0,-1 1-1,1-1 1,0 0 0,0 1 0,0-1-1,0 0 1,0 0 0,0 0 0,0-1-1,0 1 1,1 0 0,-1-1 0,0 1-1,0-1 1,0 0 0,1 0 0,-1 0-1,0 0 1,1 0 0,-1 0 0,0-1 0,0 1-1,0-1 1,3 0 0,41-17-4344,-12-8-7932,-18 7 210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1.726"/>
    </inkml:context>
    <inkml:brush xml:id="br0">
      <inkml:brushProperty name="width" value="0.025" units="cm"/>
      <inkml:brushProperty name="height" value="0.025" units="cm"/>
    </inkml:brush>
  </inkml:definitions>
  <inkml:trace contextRef="#ctx0" brushRef="#br0">0 1 11627,'0'0'14093,"6"50"-12459,5-39-705,4 2-673,3 1-160,2-2-833,-1-2-1088,-1-1-834,-1-4-1217,-1-1-672,-2-4-1281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4.615"/>
    </inkml:context>
    <inkml:brush xml:id="br0">
      <inkml:brushProperty name="width" value="0.025" units="cm"/>
      <inkml:brushProperty name="height" value="0.025" units="cm"/>
    </inkml:brush>
  </inkml:definitions>
  <inkml:trace contextRef="#ctx0" brushRef="#br0">41 22 17072,'0'0'3225,"-6"11"122,2-4-3055,-1 1 1,1 0 0,1 0 0,-1 1-1,1-1 1,1 1 0,0-1-1,0 1 1,0 0 0,1 0 0,1 0-1,-1 0 1,1 0 0,1 0 0,0 0-1,0 0 1,4 13 0,2-4-360,-1-1 0,-2 1 1,1 0-1,2 33 0,-6-43 53,-1 0 0,0 0-1,0-1 1,0 1 0,-1 0-1,0-1 1,-1 1 0,0-1-1,0 1 1,0-1 0,-1 0-1,0 0 1,-8 13 0,4-17 96,4-12-18,2-18 12,1 25-69,0-41 20,-1-1 11,1-1 1,2 1-1,3 0 1,13-62-1,-16 101-40,0 0 1,0 0-1,0 1 0,0-1 0,1 1 0,0-1 1,0 1-1,0 0 0,0 0 0,1 0 0,-1 1 1,1-1-1,0 1 0,0 0 0,0 0 0,9-5 1,-10 7-1,-1 0 1,1 0 0,0 0 0,0 0 0,-1 1 0,1-1-1,0 1 1,0 0 0,0 0 0,-1-1 0,1 2 0,0-1-1,0 0 1,0 1 0,-1-1 0,1 1 0,0 0-1,-1 0 1,1 0 0,0 0 0,-1 0 0,1 1 0,-1-1-1,0 1 1,1-1 0,-1 1 0,0 0 0,0 0 0,0 0-1,0 0 1,-1 0 0,3 3 0,-2-2 33,0 0 0,0-1 0,0 1 0,-1 0 0,1 0 0,-1 1 1,0-1-1,0 0 0,0 0 0,0 0 0,0 1 0,-1-1 0,1 1 0,-1-1 0,0 0 1,0 1-1,0-1 0,-1 0 0,1 1 0,-1-1 0,0 0 0,1 1 0,-2-1 0,1 0 0,0 0 1,-1 0-1,1 0 0,-1 0 0,-3 4 0,2-3 5,-1 0-1,1-1 1,-1 1 0,0-1 0,0 0-1,0 0 1,-1 0 0,1-1-1,-1 0 1,0 1 0,1-1 0,-1-1-1,0 1 1,0-1 0,0 0 0,0 0-1,0-1 1,0 1 0,-6-1-1,10 0-216,0 0 0,0-1 0,0 1 0,-1 0-1,1-1 1,0 1 0,0-1 0,0 1-1,0-1 1,0 1 0,0-1 0,0 0-1,0 1 1,0-1 0,0 0 0,1 0-1,-1 0 1,0 0 0,0 0 0,1 0-1,-1 0 1,1 0 0,-1 0 0,1 0-1,-1 0 1,1 0 0,-1 0 0,1 0 0,0-1-1,0 1 1,0-2 0,-1 1-422,1 0 0,0 0 0,0 1 0,0-1 0,0 0-1,0 0 1,1 0 0,-1 0 0,0 0 0,1 1 0,-1-1 0,1 0 0,0 0 0,0 1 0,0-1 0,0 0 0,0 1 0,0-1 0,2-1 0,11-6-5543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6:05.508"/>
    </inkml:context>
    <inkml:brush xml:id="br0">
      <inkml:brushProperty name="width" value="0.025" units="cm"/>
      <inkml:brushProperty name="height" value="0.025" units="cm"/>
    </inkml:brush>
  </inkml:definitions>
  <inkml:trace contextRef="#ctx0" brushRef="#br0">132 280 10378,'0'0'16319,"-8"-4"-15310,2 2-852,0 0 0,0 0 0,0 0-1,0 0 1,0 1 0,-1 0 0,1 1-1,-12-1 1,15 1-85,1 1-1,-1-1 1,1 0 0,-1 1-1,1 0 1,-1-1-1,1 1 1,0 0-1,0 0 1,-1 0 0,1 1-1,0-1 1,0 1-1,0-1 1,0 1 0,0-1-1,0 1 1,1 0-1,-1 0 1,1 0-1,-1 0 1,1 0 0,0 0-1,0 0 1,0 1-1,0-1 1,0 0 0,0 1-1,0-1 1,0 5-1,1-7-61,0 1 0,0-1-1,0 1 1,0-1 0,0 1 0,0-1-1,0 1 1,0-1 0,0 0-1,0 1 1,0-1 0,1 1 0,-1-1-1,0 1 1,0-1 0,0 0-1,1 1 1,-1-1 0,0 1-1,0-1 1,1 0 0,-1 1 0,0-1-1,1 0 1,-1 0 0,0 1-1,1-1 1,-1 0 0,0 0 0,1 1-1,-1-1 1,1 0 0,0 0-1,21 3 90,23-9-74,-4-8-170,-31 10-47,0 0 1,0 1 0,1 0 0,-1 0-1,1 2 1,19-2 0,-5-39 15,-15 25-271,1 0-1,0 1 1,1 0 0,0 1 0,1 0-1,1 1 1,1 1 0,15-12 0,-20 16 624,-1 0-1,-1 0 1,0-1 0,0 0 0,-1 0 0,0-1 0,8-19-1,-26 103 1330,-3 115-1,13-179-1427,1 23-21,0-31-48,0 0 0,0-1-1,0 1 1,0 0 0,0-1 0,0 1 0,0 0-1,0 0 1,0-1 0,0 1 0,0 0-1,1-1 1,-1 1 0,0 0 0,0-1 0,1 1-1,-1-1 1,1 1 0,-1 0 0,0-1 0,1 1-1,-1-1 1,1 1 0,-1-1 0,1 1 0,0-1-1,-1 0 1,2 1 0,-1-1 23,0-1 0,1 0 0,-1 0 0,0 1 0,0-1 0,0 0 0,0 0 0,0 0 0,0-1 0,0 1 0,0 0 0,-1 0 0,1 0 1,0-1-1,-1 1 0,1 0 0,-1-1 0,1 1 0,-1 0 0,0-1 0,1 1 0,-1 0 0,0-3 0,7-38-18,-7 38 20,2-73-18,1 77-13,-1 1-1,1-1 1,-1 1 0,0 0 0,1 0 0,-1 0 0,0 0 0,0 0-1,0 1 1,4 2 0,-5-4-2,14 8 15,1-1 0,0 0 0,0-2 0,0 0 0,1 0 0,0-2 0,0 0 0,0-1 0,0-1 0,1 0 0,-1-1 0,25-4 0,-38 3-8,0 0-1,1-1 1,-1 1 0,-1-1-1,1 0 1,0 0 0,0 0-1,-1-1 1,1 1 0,-1-1-1,0 0 1,0 0 0,0 0-1,4-5 1,-6 7-5,0 0 1,-1 0-1,1 0 1,0 0-1,-1 0 0,1 0 1,-1 0-1,1 0 0,-1 0 1,0-1-1,0 1 1,1 0-1,-1 0 0,0 0 1,0 0-1,0 0 0,0-1 1,0 1-1,0 0 1,0 0-1,-1-2 0,0 2-2,0 0-1,0-1 0,0 1 1,0 0-1,-1 0 1,1 0-1,0 0 0,0 1 1,-1-1-1,1 0 0,0 0 1,-1 1-1,1-1 1,-1 1-1,1-1 0,-1 1 1,1 0-1,-1-1 0,1 1 1,-1 0-1,-1 0 0,-5-1 32,0 1 1,-1 0-1,1 1 0,0-1 0,0 1 0,0 1 0,0-1 0,-7 4 0,13-4-25,0-1 0,0 1 0,0 0 0,1-1 0,-1 1 0,0 0 0,1 0 0,-1 0 0,1 0 0,-1 1 0,1-1 0,-1 0 0,1 1 0,0-1 0,0 1 0,0-1 0,0 1 0,0 0 0,0-1 0,0 1 0,0 0 0,1 0 0,-1-1 0,1 1 1,-1 0-1,1 0 0,0 0 0,0 0 0,-1 0 0,1 0 0,1 0 0,-1-1 0,0 1 0,0 0 0,1 0 0,-1 0 0,1 0 0,-1-1 0,1 1 0,2 3 0,-1-1-4,1 0-1,-1-1 1,1 1 0,0-1 0,0 0-1,1 0 1,-1 0 0,1 0 0,-1-1-1,1 1 1,0-1 0,0 0 0,0 0-1,0 0 1,6 1 0,69 19-176,-73-21 126,14 3-1461,0-2 0,0 0 0,21-1-1,19-1-7080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199"/>
    </inkml:context>
    <inkml:brush xml:id="br0">
      <inkml:brushProperty name="width" value="0.025" units="cm"/>
      <inkml:brushProperty name="height" value="0.025" units="cm"/>
    </inkml:brush>
  </inkml:definitions>
  <inkml:trace contextRef="#ctx0" brushRef="#br0">34 0 11018,'0'0'9481,"-8"66"-8456,2-31-544,-1 2-193,2 0-64,-1 1-160,5-5 0,1-3 0,0-6-96,0-7-32,0-4-128,0-7-769,0-22-10666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6.586"/>
    </inkml:context>
    <inkml:brush xml:id="br0">
      <inkml:brushProperty name="width" value="0.025" units="cm"/>
      <inkml:brushProperty name="height" value="0.025" units="cm"/>
    </inkml:brush>
  </inkml:definitions>
  <inkml:trace contextRef="#ctx0" brushRef="#br0">1 90 16592,'0'0'4281,"2"11"-3053,3 4-868,-1-1 0,2 1 0,0-2 0,1 1 0,0-1 1,1 0-1,0 0 0,1-1 0,0 0 0,23 21 0,-28-29-312,0 0-1,0-1 1,0 0 0,1 1-1,0-2 1,-1 1-1,1 0 1,0-1 0,0 0-1,1 0 1,-1 0 0,0-1-1,1 0 1,-1 0 0,7 0-1,-9-1 36,0-1 0,0 0 0,0 1 1,-1-1-1,1-1 0,0 1 0,0 0 0,-1-1 0,1 1 0,-1-1 0,1 0 0,-1 1 0,0-1 0,1-1 0,-1 1 0,0 0 0,0 0 0,-1-1 0,1 1 0,0-1 1,-1 1-1,0-1 0,1 0 0,-1 0 0,0 0 0,-1 1 0,1-1 0,0-4 0,6-18 198,-2-1-1,-1 0 1,-1 0 0,-1 0-1,-1 0 1,-5-47 0,4 72-267,0 1 1,0-1 0,0 0 0,0 0 0,0 1 0,0-1 0,0 0 0,-1 0-1,1 1 1,0-1 0,0 0 0,-1 0 0,1 1 0,0-1 0,-1 0 0,1 1-1,-1-1 1,1 1 0,-1-1 0,1 1 0,-1-1 0,1 1 0,-1-1 0,-1 0 0,2 2-118,0-1 1,0 1-1,0-1 1,0 1-1,0 0 1,0-1-1,0 1 1,0 0 0,0-1-1,0 1 1,0 0-1,0-1 1,0 1-1,0-1 1,0 1-1,1 0 1,-1-1 0,0 1-1,1-1 1,-1 1-1,0-1 1,1 1-1,-1-1 1,0 1 0,1-1-1,-1 1 1,1-1-1,-1 1 1,2-1-1,0 13-11892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038"/>
    </inkml:context>
    <inkml:brush xml:id="br0">
      <inkml:brushProperty name="width" value="0.025" units="cm"/>
      <inkml:brushProperty name="height" value="0.025" units="cm"/>
    </inkml:brush>
  </inkml:definitions>
  <inkml:trace contextRef="#ctx0" brushRef="#br0">3 0 16496,'0'0'9176,"1"13"-8097,-2 28-357,-1-18-229,2 0 0,0-1 0,1 1 0,8 41 0,-8-62-473,0 1 0,0 0 0,0-1 0,1 1 0,-1-1 0,1 0 0,-1 1 0,1-1 0,0 0 0,-1 0 0,1 0 0,1 0 0,-1 0 0,0 0 0,0-1 0,1 1 0,-1-1 0,0 1 0,1-1 0,0 0 1,-1 0-1,1 0 0,0 0 0,-1-1 0,1 1 0,0-1 0,0 0 0,-1 1 0,1-1 0,0 0 0,0-1 0,0 1 0,-1-1 0,1 1 0,4-2 0,0 0 13,-1 0 0,0 0 0,0-1 0,0 0 0,0 0 0,0 0 0,0-1 0,-1 0 1,0 0-1,0 0 0,0-1 0,0 0 0,-1 0 0,5-6 0,-1-6-19,0 0 0,-1 0-1,-1-1 1,-1 1 0,0-2 0,4-35 0,-6 36-234,-14 70 140,6-30 328,1 0 1,1 1-1,-1 35 0,5-55-229,-1-1 1,1 0-1,0 1 1,0-1-1,0 0 0,0 0 1,0 0-1,0 0 1,1 0-1,-1 0 0,1 0 1,-1 0-1,1 0 1,0 0-1,0-1 1,0 1-1,0-1 0,3 2 1,-4-2-154,1 0 0,0 1-1,-1-2 1,1 1 0,0 0 0,-1 0 0,1 0 0,0-1 0,0 1 0,0-1-1,0 1 1,0-1 0,0 0 0,0 0 0,0 0 0,0 0 0,0 0 0,-1 0-1,1-1 1,0 1 0,0-1 0,0 1 0,0-1 0,1 0 0,-2 0-214,0 0 1,-1 0-1,1 0 0,-1 0 1,1 1-1,-1-1 1,0 0-1,1 0 1,-1 0-1,0 0 1,0 0-1,0 0 0,0 0 1,0 0-1,0 0 1,0 0-1,0 0 1,0-1-1,0 0-650,0-16-5755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381"/>
    </inkml:context>
    <inkml:brush xml:id="br0">
      <inkml:brushProperty name="width" value="0.025" units="cm"/>
      <inkml:brushProperty name="height" value="0.025" units="cm"/>
    </inkml:brush>
  </inkml:definitions>
  <inkml:trace contextRef="#ctx0" brushRef="#br0">1 10 14670,'0'0'13773,"63"0"-14318,-39 0-2113,0-1-1442,-4-3-1730,-7 0-4419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7.740"/>
    </inkml:context>
    <inkml:brush xml:id="br0">
      <inkml:brushProperty name="width" value="0.025" units="cm"/>
      <inkml:brushProperty name="height" value="0.025" units="cm"/>
    </inkml:brush>
  </inkml:definitions>
  <inkml:trace contextRef="#ctx0" brushRef="#br0">1 0 12684,'0'0'9855,"6"3"-9813,32 9-757,-22-10-2895,2-1-4807,-17 5 4933,-8 16 6444,-7 2-547,7-18-2482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066"/>
    </inkml:context>
    <inkml:brush xml:id="br0">
      <inkml:brushProperty name="width" value="0.025" units="cm"/>
      <inkml:brushProperty name="height" value="0.025" units="cm"/>
    </inkml:brush>
  </inkml:definitions>
  <inkml:trace contextRef="#ctx0" brushRef="#br0">98 0 20884,'0'0'3875,"-21"53"-4035,37-51-705,-3-2-1409,-3 0-3043</inkml:trace>
  <inkml:trace contextRef="#ctx0" brushRef="#br0" timeOffset="1">1 243 19090,'0'0'4420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8.989"/>
    </inkml:context>
    <inkml:brush xml:id="br0">
      <inkml:brushProperty name="width" value="0.025" units="cm"/>
      <inkml:brushProperty name="height" value="0.025" units="cm"/>
    </inkml:brush>
  </inkml:definitions>
  <inkml:trace contextRef="#ctx0" brushRef="#br0">9 124 11851,'0'0'12588,"0"12"-12188,-8 315 1480,8-326-1879,0-1 0,0 0 1,0 0-1,0 0 1,0 0-1,0 0 0,0 1 1,0-1-1,0 0 1,0 0-1,0 0 0,0 0 1,0 1-1,0-1 1,0 0-1,0 0 0,0 0 1,0 0-1,0 0 1,0 1-1,0-1 0,0 0 1,1 0-1,-1 0 1,0 0-1,0 0 0,0 1 1,0-1-1,0 0 1,0 0-1,0 0 0,1 0 1,-1 0-1,0 0 0,0 0 1,0 0-1,0 0 1,0 0-1,1 0 0,-1 0 1,0 1-1,0-1 1,0 0-1,0 0 0,1 0 1,-1 0-1,0 0 1,0 0-1,0 0 0,0-1 1,0 1-1,1 0 1,-1 0-1,0 0 0,0 0 1,0 0-1,1 0 1,10-10 15,9-14-276,-13 9-44,0-1-1,-1 0 1,-1 0-1,-1 0 1,0 0-1,2-23 1,0-101-439,-18 212 133,10-50 651,0 1 323,1 0 0,2 31 0,-1-48-274,1-1 1,0 1-1,0-1 1,0 0-1,0 1 0,1-1 1,0 0-1,0 0 1,1 0-1,-1 0 1,1 0-1,0-1 1,0 1-1,1-1 1,5 6-1,-6-8-21,-1 0 0,1 0 0,-1-1 0,1 1 0,0-1 0,0 1 0,0-1 0,-1 0 0,1 0 0,1 0 0,-1-1 0,0 1 0,0-1 0,0 1 0,0-1 0,0 0 0,0 0 0,0-1 0,1 1 0,-1-1 0,0 1 0,0-1 0,0 0 0,0 0 0,0 0 0,0-1 0,-1 1 0,1-1 0,0 1 0,-1-1 0,1 0 0,-1 0 0,4-3-1,3-4 217,0 0-1,0-1 1,-1 0-1,0 0 1,-1 0-1,11-22 0,-11 17-22,-1 0 0,-1-1 0,0 1 0,-1-1 0,-1 0-1,2-23 1,-2-97 419,-3 116-673,0 19-17,-3-32 56,4 32-60,-1 0 0,-1 0 1,1 0-1,0 0 0,0 0 0,0 0 1,0 1-1,-1-1 0,1 0 1,0 0-1,-1 0 0,1 0 0,-1 0 1,1 0-1,-1 1 0,1-1 0,-1 0 1,0 0-1,1 1 0,-1-1 1,0 0-1,0 1 0,1-1 0,-1 1 1,0-1-1,0 1 0,-1-1 1,0 3-285,1 0 1,0 0-1,0 0 1,1 0-1,-1 0 1,0 0-1,1 1 1,-1-1-1,1 0 1,0 0-1,0 1 1,0-1-1,0 0 1,0 0 0,0 1-1,1 3 1,0 0-779,2 26-4009,1-9-1424,-3-4-2760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59.349"/>
    </inkml:context>
    <inkml:brush xml:id="br0">
      <inkml:brushProperty name="width" value="0.025" units="cm"/>
      <inkml:brushProperty name="height" value="0.025" units="cm"/>
    </inkml:brush>
  </inkml:definitions>
  <inkml:trace contextRef="#ctx0" brushRef="#br0">0 208 21332,'0'0'1655,"9"-1"577,3-1-2020,0-2 0,0 1 1,-1-2-1,1 0 1,-1 0-1,0-1 1,0 0-1,-1-1 1,1 0-1,-2-1 1,1 0-1,-1-1 1,0 1-1,-1-2 1,0 1-1,0-1 0,-1-1 1,0 1-1,9-21 1,-16 29-155,1 0 1,0 1-1,-1-1 0,0 1 1,1-1-1,-1 0 0,0 1 1,0-1-1,0 0 0,0 1 1,0-1-1,0 0 0,0 1 1,0-1-1,-1 1 0,1-1 1,-1 0-1,0-1 0,0 2-45,0 0-1,1 0 1,-1 0 0,0 1-1,0-1 1,0 0-1,0 1 1,0-1 0,0 1-1,0-1 1,0 1-1,0 0 1,0-1 0,0 1-1,0 0 1,0-1-1,0 1 1,0 0 0,0 0-1,-2 0 1,-1 1-27,-1-1 1,1 1 0,0 0-1,0 0 1,0 0-1,0 0 1,1 1 0,-1 0-1,0-1 1,1 1-1,-1 1 1,1-1-1,-5 4 1,0 2-1,0 1-1,0 0 1,1 1 0,0 0-1,-10 17 1,14-21 31,0 0 0,1 0 0,0 0-1,0 0 1,0 1 0,1-1 0,-1 0 0,1 1 0,1-1 0,0 1 0,0-1 0,1 8-1,-1-12-8,1 0-1,0-1 1,-1 1-1,1 0 1,0-1-1,0 1 1,1-1-1,-1 1 1,0-1-1,0 0 1,1 0-1,-1 1 1,1-1-1,-1 0 1,1 0-1,-1 0 1,1 0-1,0-1 1,-1 1-1,1 0 1,0-1-1,0 1 1,-1-1-1,1 0 1,0 1-1,4-1 1,57 2-628,-50-2-126,20-3-2759,-3-7-4527,-13 0 260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085"/>
    </inkml:context>
    <inkml:brush xml:id="br0">
      <inkml:brushProperty name="width" value="0.025" units="cm"/>
      <inkml:brushProperty name="height" value="0.025" units="cm"/>
    </inkml:brush>
  </inkml:definitions>
  <inkml:trace contextRef="#ctx0" brushRef="#br0">122 41 13677,'0'0'11419,"-9"-6"-10805,-28-14-32,35 19-519,1 1 0,-1 0 0,1 0 1,-1 0-1,1 0 0,-1 0 0,0 1 1,1-1-1,-1 0 0,1 1 0,-1-1 1,1 1-1,0-1 0,-1 1 1,1 0-1,0-1 0,-1 1 0,1 0 1,0 0-1,0 0 0,0 0 0,-1 0 1,1 1-1,-1 0 0,-23 34 1576,22-31-1288,2-3-288,0-1 0,0 0 0,0 1-1,0-1 1,0 0 0,0 1 0,0 0 0,1-1 0,-1 1 0,0-1-1,1 1 1,-1 0 0,1-1 0,0 1 0,0 0 0,0 0 0,0-1-1,0 1 1,0 2 0,1-4-47,-1 1 0,1-1 0,0 1 0,0-1 0,0 1 0,-1-1 0,1 0 0,0 1 0,0-1 0,0 0 0,0 0 0,0 0 0,-1 1 0,1-1 0,0 0 0,0 0 0,0 0 0,0-1 0,0 1 0,0 0 0,0 0 0,-1 0 0,1-1 0,2 0 0,11-4 14,1 0-1,23-14 1,-3-1-220,-21 11 78,0 1 1,0 0-1,1 1 0,0 1 0,0 0 1,29-6-1,-44 12 106,1 0 0,-1 0 0,0 0 0,1 0 0,-1 0 0,1 0-1,-1 0 1,1 0 0,-1 1 0,1-1 0,-1 0 0,0 0 0,1 0 0,-1 1 0,0-1 0,1 0 0,-1 0 0,1 1 0,-1-1 0,0 0-1,0 1 1,1-1 0,-1 0 0,0 1 0,0-1 0,1 1 0,-1-1 0,0 0 0,0 1 0,0-1 0,0 1 0,1-1 0,-1 1 0,0 0-1,1 25 108,-10 21 219,9-46-316,-1-1 0,1 1 0,0-1 0,0 1 0,-1-1 0,1 1 0,0 0 0,0-1 0,0 1 0,0 0 0,0-1 0,0 1 0,0 0 0,0-1 0,0 1 0,0-1 0,0 1 0,0 0 0,1-1 0,-1 1 0,0-1 0,0 1 0,1 0 0,-1-1 0,0 1 0,1-1 0,-1 1 0,0-1 0,1 1 0,-1-1 0,1 1 0,-1-1 0,2 1 0,21-4 173,36-28-211,-53 27-95,3-1-23,38-21-103,-44 24 242,0 1-1,0 0 0,0 0 1,0 0-1,0 0 0,0 0 1,0 1-1,0-1 0,0 1 0,0 0 1,1 0-1,-1 0 0,5 1 1,-7 1 22,0-1 0,0 0-1,0 1 1,0-1 0,-1 0 0,1 1 0,0-1 0,-1 1 0,1 0-1,-1-1 1,0 1 0,1-1 0,-1 1 0,0-1 0,0 1 0,0 0 0,0-1-1,-1 1 1,1 2 0,-5 34 390,-7 16-644,35-54-10133,-10-8 3128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0.298"/>
    </inkml:context>
    <inkml:brush xml:id="br0">
      <inkml:brushProperty name="width" value="0.025" units="cm"/>
      <inkml:brushProperty name="height" value="0.025" units="cm"/>
    </inkml:brush>
  </inkml:definitions>
  <inkml:trace contextRef="#ctx0" brushRef="#br0">30 0 15214,'0'0'10063,"1"9"-9481,-1 34 313,-3 1 0,-7 45 0,-5 61 232,14-123-1017,0-17-86,0 0-1,1 0 0,0 0 0,1 0 0,0 0 0,2 10 0,-2-20-22,-1 0 1,0-1-1,0 1 0,0 0 1,0 0-1,0-1 0,0 1 1,0 0-1,0-1 0,1 1 1,-1 0-1,0 0 0,0-1 1,0 1-1,1 0 0,-1 0 1,0-1-1,0 1 0,1 0 1,-1 0-1,0 0 0,0-1 1,1 1-1,-1 0 0,0 0 1,1 0-1,-1 0 0,0 0 1,0 0-1,1 0 0,-1-1 1,0 1-1,1 0 0,-1 0 1,0 0-1,1 0 0,-1 1 1,0-1-1,1 0 0,-1 0 1,0 0-1,1 0 0,-1 0 1,0 0-1,1 0 0,-1 1 1,0-1-1,0 0 0,1 0 1,-1 0-1,0 0 0,0 1 1,1-1-1,-1 0 0,0 0 1,0 1-1,0-1 0,0 0 1,1 1-1,-1-1 0,0 0 1,0 0-1,0 1 0,0-1 1,0 0-1,0 1 0,0-1 1,0 0-1,0 1 0,10-24-41,-1-93-646,-9 103 404,-1-1 1,0 0-1,0 1 0,-2-1 0,1 1 1,-8-19-1,9 29-312,4 8 405,-2-4 190,0 1-1,0-1 1,0 0-1,0 0 1,0 0 0,0 0-1,1 0 1,-1 0-1,0 0 1,1-1-1,-1 1 1,1 0 0,-1-1-1,3 1 1,1 0 41,-1 0 0,1 0 0,-1-1 0,1 1 0,-1-1 0,1-1-1,-1 1 1,1 0 0,0-1 0,-1 0 0,0 0 0,1-1 0,-1 1 0,0-1 0,1 0 0,-1 0 0,0 0 0,-1 0 0,1-1 0,0 0 0,-1 0 0,1 0 0,-1 0 0,0 0 0,0-1 0,0 1-1,0-1 1,-1 0 0,4-6 0,3-8 334,-1 0 0,-1 0-1,-1-1 1,0 0 0,4-27-1,-33 136 82,14-60 6,1 1 1,1 0 0,-2 32 0,8-46-338,-2 51 82,3-66-206,0 0 0,0 1 0,0-1 0,0 0 0,1 1 0,-1-1 0,1 0 0,-1 1 0,1-1 1,0 0-1,0 0 0,0 1 0,0-1 0,0 0 0,0 0 0,1 0 0,-1-1 0,1 1 0,-1 0 0,1 0 0,2 1 0,-3-2-2,0-1 0,-1 0 0,1 1 0,0-1 1,-1 0-1,1 0 0,0 0 0,-1 0 0,1 0 0,0 1 0,-1-1 0,1 0 1,0-1-1,-1 1 0,1 0 0,0 0 0,-1 0 0,1 0 0,0 0 0,-1-1 0,1 1 1,-1 0-1,1-1 0,0 1 0,-1 0 0,1-1 0,-1 1 0,1-1 0,0 0 1,8-21 3,-5-35-30,-4 51 12,0-6-46,-2-46-439,2 55 474,0 1 1,-1-1-1,1 1 1,-1-1 0,1 1-1,-1 0 1,0-1 0,0 1-1,0 0 1,0 0 0,0-1-1,0 1 1,-1 0 0,1 0-1,-1 0 1,0 1 0,1-1-1,-1 0 1,-2-1 0,7 28-660,0-21 378,0 1 1,0-1-1,1 0 0,0 0 0,0 0 0,0-1 0,0 1 0,1-1 1,-1 0-1,1 0 0,-1-1 0,1 1 0,0-1 0,0 0 0,1 0 1,9 1-1,-2 0-1682,1-1 0,0 0 1,-1-1-1,1-1 0,21-1 1,-32 0 1577,0 1 1,0 0 0,-1-1-1,1 0 1,0 0-1,0 0 1,-1 0 0,1 0-1,-1 0 1,1-1-1,-1 1 1,1-1 0,-1 1-1,0-1 1,0 0-1,0 0 1,0 0 0,3-5-1,3-10 1939,-6-4 5041,-2 21-6351,0-1 1,-1 0-1,1 0 0,0 0 1,-1 1-1,1-1 0,-1 0 1,1 0-1,0 1 0,-1-1 0,0 0 1,1 1-1,-1-1 0,1 1 1,-1-1-1,0 0 0,1 1 1,-1-1-1,0 1 0,0 0 1,1-1-1,-1 1 0,0 0 0,0-1 1,0 1-1,1 0 0,-1 0 1,0 0-1,0 0 0,0 0 1,0 0-1,1 0 0,-1 0 0,0 0 1,0 0-1,0 0 0,0 0 1,1 1-1,-1-1 0,0 0 1,0 1-1,0-1 0,-1 1 1,-2 0 69,0 1 0,0-1 0,1 1 0,-1 0 1,0 0-1,0 0 0,-5 5 0,2 1 243,0 1 0,1-1 0,0 1 0,0 0 0,-7 20-1,11-24-415,0 0-1,0 0 0,1 0 0,-1 0 1,1 0-1,0 0 0,1 1 0,0-1 1,-1 0-1,2 1 0,-1-1 0,1 0 1,2 10-1,-2-12-87,1-1-1,0 1 1,0-1 0,0 0-1,0 0 1,0 1-1,0-1 1,1-1 0,-1 1-1,1 0 1,-1-1 0,1 1-1,0-1 1,-1 0-1,1 1 1,0-1 0,0-1-1,0 1 1,0 0 0,0-1-1,0 0 1,0 1 0,5-1-1,-2 0 33,-1 0 0,0 0 0,1 0 0,-1 0-1,0-1 1,1 0 0,-1 0 0,0 0 0,0-1 0,0 0 0,0 0-1,9-5 1,-11 5-49,-1 0 1,1-1-1,-1 1 0,0-1 0,0 1 0,0-1 0,0 0 0,0 0 0,0 0 1,-1 0-1,1 0 0,-1 0 0,0 0 0,0-1 0,0 1 0,-1 0 1,1-1-1,-1 1 0,0 0 0,0-1 0,0 1 0,0-1 0,0 1 0,-2-5 1,1 6-191,0-1 1,0 1-1,0-1 1,0 1-1,0 0 1,-1-1-1,1 1 1,-1 0-1,0 0 1,0 0-1,1 0 1,-1 0-1,-1 1 1,1-1-1,0 0 1,0 1-1,0 0 1,-1 0-1,1-1 1,-4 0-1,-13-4-3667,2 1-4655,5-1-8091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116"/>
    </inkml:context>
    <inkml:brush xml:id="br0">
      <inkml:brushProperty name="width" value="0.025" units="cm"/>
      <inkml:brushProperty name="height" value="0.025" units="cm"/>
    </inkml:brush>
  </inkml:definitions>
  <inkml:trace contextRef="#ctx0" brushRef="#br0">2 0 12780,'-1'38'12316,"0"5"-9483,4 60-2495,-3-101-327,0 0 0,0 0 1,0 0-1,0 1 1,0-1-1,1 0 0,-1 0 1,1 0-1,-1 0 0,1 0 1,0 0-1,0 0 0,0 0 1,0 0-1,0 0 0,0 0 1,0-1-1,1 1 1,-1-1-1,1 1 0,-1-1 1,1 1-1,0-1 0,0 0 1,-1 1-1,1-1 0,0 0 1,0 0-1,0-1 0,0 1 1,0 0-1,0-1 1,0 1-1,0-1 0,1 0 1,-1 1-1,0-1 0,0 0 1,0 0-1,3-1 0,1 0 73,0-1-1,0 0 0,0 0 0,0 0 1,0-1-1,-1 1 0,1-1 1,-1-1-1,0 1 0,0-1 0,0 0 1,8-9-1,-5 4 29,-1 0 0,-1-1 0,1 0 0,-1 0 0,-1 0 1,0-1-1,0 0 0,-1 0 0,-1 0 0,0-1 0,0 1 0,-1-1 0,0-16 0,-19 240-373,17-210 222,0-1 0,0 1 0,0-1 0,0 0 1,0 1-1,0-1 0,1 0 0,-1 1 0,0-1 1,1 0-1,-1 1 0,1-1 0,-1 0 0,1 0 0,0 1 1,-1-1-1,1 0 0,0 0 0,0 0 0,0 0 1,0 0-1,0 0 0,0 0 0,0 0 0,0 0 0,0-1 1,0 1-1,1 0 0,-1-1 0,0 1 0,0-1 1,1 1-1,-1-1 0,0 0 0,1 1 0,-1-1 0,0 0 1,1 0-1,-1 0 0,1 0 0,-1 0 0,0 0 0,1-1 1,2 0-1,0 0-377,1 0-1,0 0 1,0-1 0,-1 0-1,1 0 1,-1 0 0,1 0 0,-1-1-1,0 0 1,0 0 0,6-6-1,-2-1-844,-1 0 0,0-1 0,0 0 0,-1-1-1,0 1 1,-1-1 0,-1 0 0,0-1 0,0 1-1,-1-1 1,1-13 0,3-25-3981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471"/>
    </inkml:context>
    <inkml:brush xml:id="br0">
      <inkml:brushProperty name="width" value="0.025" units="cm"/>
      <inkml:brushProperty name="height" value="0.025" units="cm"/>
    </inkml:brush>
  </inkml:definitions>
  <inkml:trace contextRef="#ctx0" brushRef="#br0">54 1 9769,'0'0'11761,"-3"8"-10416,-3 11-852,-4 8 607,1 0 1,1 1-1,2 0 0,-6 53 1,12-79-1091,0-1-1,1 1 1,-1-1 0,0 0-1,0 1 1,1-1-1,-1 0 1,0 0 0,1 1-1,0-1 1,-1 0 0,1 0-1,0 1 1,-1-1 0,1 0-1,0 0 1,0 0 0,0 0-1,0 0 1,0 0 0,0-1-1,0 1 1,0 0-1,1 0 1,-1-1 0,0 1-1,0-1 1,1 1 0,-1-1-1,0 1 1,1-1 0,-1 0-1,0 0 1,1 0 0,-1 0-1,0 0 1,1 0-1,-1 0 1,1 0 0,-1 0-1,3-1 1,10-1 54,0-1-1,0-1 1,19-6-1,-6 2-508,-25 7 395,0 1 0,0-1 0,0 1 0,0 0 0,0-1 0,0 1 0,0 0 0,0 1 0,0-1 1,0 0-1,0 1 0,0-1 0,0 1 0,0-1 0,0 1 0,0 0 0,0 0 0,-1 0 1,1 0-1,0 0 0,-1 0 0,1 0 0,0 1 0,-1-1 0,0 1 0,1-1 0,-1 1 0,0-1 1,0 1-1,0 0 0,0 0 0,2 3 0,-2-1 71,0 0 0,0 1 0,0-1 1,-1 0-1,1 1 0,-1-1 0,0 1 0,0-1 0,-1 1 1,1-1-1,-1 0 0,0 1 0,0-1 0,-1 0 0,-1 4 1,0-2 240,0-1 1,0 0-1,-1 0 0,0 0 1,0-1-1,0 1 1,-1-1-1,1 0 1,-1 0-1,0 0 1,-9 4-1,13-7-226,-1 1-1,0-1 0,0 0 1,1 0-1,-1 0 1,0-1-1,0 1 0,0 0 1,0-1-1,0 1 1,0-1-1,0 0 0,0 1 1,0-1-1,0 0 1,0 0-1,0 0 0,0-1 1,0 1-1,0 0 1,0-1-1,0 0 0,0 1 1,0-1-1,0 0 1,1 0-1,-1 0 1,0 0-1,0 0 0,1 0 1,-1-1-1,1 1 1,-1 0-1,1-1 0,0 1 1,-1-1-1,-1-2 1,0-2-634,1 0 0,-1-1 0,1 1 0,0 0 0,0-1 0,0-9 0,-1-22-9571,3 29 3816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1.907"/>
    </inkml:context>
    <inkml:brush xml:id="br0">
      <inkml:brushProperty name="width" value="0.025" units="cm"/>
      <inkml:brushProperty name="height" value="0.025" units="cm"/>
    </inkml:brush>
  </inkml:definitions>
  <inkml:trace contextRef="#ctx0" brushRef="#br0">59 211 13613,'0'0'13773,"4"-9"-12455,-1 2-1125,19-50 1116,-20 53-1221,-1 1 0,0-1 0,0 1 0,-1-1 0,1 1 0,-1-1 0,0 1 0,0-1 0,0 0 0,0 1 0,0-1 0,-1 1 0,0-1 0,0 1 0,-2-7 0,2 9-91,1 0 0,-1 0 1,0 0-1,1 1 0,-1-1 0,0 0 1,0 0-1,0 1 0,0-1 0,1 1 0,-1-1 1,0 1-1,0-1 0,0 1 0,0-1 1,0 1-1,0 0 0,0 0 0,0 0 0,-1-1 1,1 1-1,0 0 0,0 0 0,0 0 1,0 0-1,0 1 0,0-1 0,0 0 1,0 0-1,0 1 0,0-1 0,0 0 0,0 1 1,0-1-1,0 1 0,0 0 0,0-1 1,1 1-1,-1 0 0,0-1 0,-1 2 1,-2 2-22,-1 0 0,1 0 0,0 1 0,0-1 1,0 1-1,-3 5 0,5-7 19,1 0-1,-1 0 1,0 0-1,1 0 1,-1 0-1,1 1 1,0-1 0,0 0-1,0 1 1,1-1-1,-1 1 1,1-1-1,0 1 1,0 5 0,1-7 3,0-1 0,-1 1 0,1 0 0,0 0 0,1-1 0,-1 1 0,0 0 0,0-1 0,1 1 0,-1-1 0,1 0 0,0 1 0,-1-1 0,1 0 0,0 0 0,-1 0 0,1 0 0,0 0 0,0-1 0,0 1 0,0-1 0,0 1 0,0-1 0,0 1 0,4-1 0,79 6 26,-67-6-105,0 1 1,0 0-1,0 1 0,21 6 0,-49-23 419,1 0-1,0-1 1,2-1-1,-10-26 0,17 43-337,-4-8-11,2 0 0,-1-1 0,1 1-1,0 0 1,1-1 0,0 1 0,0-1-1,1-10 1,1 18-61,0-1-1,0 1 1,0 0-1,0 0 1,0 0-1,0 0 1,0 0-1,0 0 1,0 0-1,1 0 1,-1 0-1,0 0 1,0 1-1,1-1 1,-1 0-1,1 1 1,-1-1-1,0 1 1,1 0-1,-1-1 1,1 1-1,-1 0 1,1 0-1,-1 0 1,1 0 0,2 1-1,23-1-3126,-7 1-4767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2.248"/>
    </inkml:context>
    <inkml:brush xml:id="br0">
      <inkml:brushProperty name="width" value="0.025" units="cm"/>
      <inkml:brushProperty name="height" value="0.025" units="cm"/>
    </inkml:brush>
  </inkml:definitions>
  <inkml:trace contextRef="#ctx0" brushRef="#br0">0 37 10410,'0'0'7591,"74"-27"-5669,-32 22-1378,4 1-544,1 4-2754,3 0-6343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3.893"/>
    </inkml:context>
    <inkml:brush xml:id="br0">
      <inkml:brushProperty name="width" value="0.025" units="cm"/>
      <inkml:brushProperty name="height" value="0.025" units="cm"/>
    </inkml:brush>
  </inkml:definitions>
  <inkml:trace contextRef="#ctx0" brushRef="#br0">18 31 10025,'1'-15'1972,"0"0"5454,-1 24-4481,-15 335 2217,14-329-4908,-1-7-83,1 1 1,1-1-1,0 1 0,1 14 0,-1-23-165,0 1 0,0-1 0,1 1 0,-1-1 0,0 1 0,0-1 0,0 1 0,0-1 0,1 0 0,-1 1 0,0-1-1,0 1 1,1-1 0,-1 0 0,0 1 0,1-1 0,-1 0 0,1 1 0,-1-1 0,0 0 0,1 0 0,-1 1-1,1-1 1,-1 0 0,0 0 0,1 0 0,-1 0 0,1 1 0,-1-1 0,1 0 0,-1 0 0,1 0 0,20-5 320,16-16 311,12-26-306,-38 35-313,0 1 0,1 0 0,0 1 0,20-13 1,-31 22-28,0 1 0,0-1 1,0 0-1,0 1 1,0-1-1,0 1 0,0 0 1,0-1-1,0 1 1,0 0-1,0 0 0,1-1 1,-1 1-1,0 0 1,0 0-1,0 0 1,0 0-1,1 1 0,-1-1 1,0 0-1,0 0 1,0 1-1,0-1 0,0 1 1,0-1-1,0 1 1,0-1-1,0 1 0,0 0 1,0-1-1,0 1 1,0 0-1,0 0 0,0 0 1,-1 0-1,1-1 1,0 1-1,-1 0 1,1 0-1,-1 1 0,1-1 1,-1 0-1,1 0 1,-1 0-1,0 0 0,0 0 1,1 0-1,-1 0 1,0 1-1,0-1 0,0 1 1,2 12 38,-1 0 0,0 0 0,-2 20 0,1-19 56,-1 68 624,1-82-363,15-31 1383,-11 15-1730,0-1 0,-1 0 0,0 0 0,0-30 0,2-17 0,-4 62-35,0-1 0,0 1-1,0 0 1,0-1 0,0 1 0,0 0 0,1-1 0,-1 1-1,0 0 1,1 0 0,-1 0 0,1 0 0,-1 0 0,1 0-1,-1 1 1,1-1 0,0 1 0,-1-1 0,1 1 0,0-1-1,0 1 1,-1 0 0,1 0 0,0 0 0,0 0 0,-1 0-1,1 0 1,0 0 0,3 1 0,59 8-2173,-59-8 1916,5 1-1474,4 1-1614,-4-2-5648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4.579"/>
    </inkml:context>
    <inkml:brush xml:id="br0">
      <inkml:brushProperty name="width" value="0.025" units="cm"/>
      <inkml:brushProperty name="height" value="0.025" units="cm"/>
    </inkml:brush>
  </inkml:definitions>
  <inkml:trace contextRef="#ctx0" brushRef="#br0">129 21 13132,'0'0'8446,"-9"-4"-5259,-29-12-1132,37 16-1994,-1-1 0,1 1 1,0 0-1,-1 0 0,1 0 0,0 0 0,-1 0 1,1 0-1,0 1 0,-1-1 0,1 0 1,0 1-1,0-1 0,-1 1 0,1-1 0,0 1 1,0 0-1,0-1 0,-1 1 0,1 0 0,0 0 1,0 0-1,0 0 0,-1 1 0,-17 28 500,16-23-404,-1 2-86,-1-1 0,2 1 0,-1-1 0,2 1 0,-1 0 0,1 1 0,0-1 0,1 0 0,-1 18 0,2-26-63,1 0 0,-1 1 1,1-1-1,-1 0 1,1 1-1,-1-1 1,1 0-1,0 1 1,-1-1-1,1 0 1,0 0-1,0 0 1,0 0-1,0 0 0,0 0 1,0 0-1,0 0 1,0 0-1,1-1 1,-1 1-1,0 0 1,0-1-1,1 1 1,-1-1-1,0 1 1,1-1-1,-1 1 0,1-1 1,-1 0-1,0 0 1,1 0-1,-1 0 1,1 0-1,-1 0 1,0 0-1,1 0 1,1-1-1,4 0 51,1 1 1,-1-1-1,0-1 0,0 1 1,0-1-1,10-4 0,-8 1-4,0 0 1,0-1-1,0 0 0,-1 0 1,0-1-1,0 0 0,-1-1 0,1 1 1,-2-1-1,1-1 0,-1 1 0,0-1 1,-1 0-1,0-1 0,-1 1 0,7-20 1,-30 71 32,15-35-101,0 0 0,0 0 0,1 0 0,0 0 0,0 0 0,1 1 0,-1-1 0,2 1 0,-1 0 1,1 0-1,0-1 0,1 13 0,1-19-75,-1-1 0,1 1 0,-1 0 1,1-1-1,0 1 0,-1-1 0,1 1 0,0-1 1,-1 1-1,1-1 0,0 1 0,0-1 1,-1 0-1,1 1 0,0-1 0,0 0 0,0 0 1,0 0-1,-1 0 0,1 0 0,0 0 1,0 0-1,0 0 0,0 0 0,0 0 0,-1 0 1,1 0-1,0-1 0,1 1 0,26-9-3882,-24 6 2757,0 0 0,-1 0 0,0 0 0,1 0 0,-1-1 0,-1 1 0,1-1 0,4-7 0,6-15-8252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8:05.970"/>
    </inkml:context>
    <inkml:brush xml:id="br0">
      <inkml:brushProperty name="width" value="0.025" units="cm"/>
      <inkml:brushProperty name="height" value="0.025" units="cm"/>
    </inkml:brush>
  </inkml:definitions>
  <inkml:trace contextRef="#ctx0" brushRef="#br0">110 41 17296,'0'0'1623,"-6"10"427,-1 0-1687,1-3 197,0 1 0,1 0 1,0 0-1,0 0 0,1 0 0,0 1 0,1 0 0,-1 0 0,2 0 0,-3 12 0,5-21-559,0 1 1,0-1 0,1 1-1,-1-1 1,0 1-1,0-1 1,0 1 0,1-1-1,-1 1 1,0-1-1,1 0 1,-1 1 0,0-1-1,1 1 1,-1-1-1,0 0 1,1 1 0,-1-1-1,1 0 1,-1 0 0,1 1-1,-1-1 1,1 0-1,-1 0 1,1 0 0,-1 0-1,1 0 1,-1 1-1,1-1 1,-1 0 0,1 0-1,-1 0 1,1 0 0,-1 0-1,1-1 1,-1 1-1,1 0 1,-1 0 0,1 0-1,-1 0 1,1 0-1,-1-1 1,1 1 0,-1 0-1,1 0 1,-1-1-1,1 0 1,24-12 59,37-67-749,-59 116-86,-7 3 1016,-13 56 0,9-60-42,2 1 0,-3 45-1,10-17-125,0-25-9,-4 47 0,2-77 2,0 0 1,0 0-1,-1 0 1,-1 0-1,1 0 0,-1-1 1,-1 1-1,0-1 1,0 0-1,-9 13 0,12-19-15,0-1-1,0 1 0,-1-1 0,1 1 1,-1-1-1,1 0 0,-1 1 0,1-1 0,-1 0 1,0 0-1,1 0 0,-1 0 0,0 0 1,0-1-1,-3 2 0,4-2-22,-1 0 0,1 0-1,0 0 1,0 0 0,0-1 0,0 1 0,0 0-1,0-1 1,0 1 0,0 0 0,0-1-1,0 1 1,0-1 0,0 0 0,0 1-1,0-1 1,0 0 0,1 1 0,-1-1 0,-1-1-1,-1-3 1,0 1-1,1-1 0,0 1 0,-1-1 1,2 0-1,-1 0 0,0 0 1,1 1-1,0-2 0,0-5 0,-1-14-116,1 0 0,1-1 0,1 1 1,1 0-1,2 0 0,1 0 0,0 0 0,2 1 0,1 0 0,0 0 0,2 1 0,1 0 0,1 0 0,1 2 0,1-1 0,0 2 0,2 0 0,32-32 0,-31 31 148,-13 16-23,-1 0 0,2 0-1,-1 0 1,0 0 0,1 1 0,0-1-1,0 1 1,0 1 0,12-7-1,-17 51 482,-2-29-420,1-7-67,0 1 1,1-1 0,-1 1 0,1-1 0,0 0 0,0 1-1,1-1 1,1 8 0,-1-12-25,0 1 1,0-1-1,0 1 1,0-1-1,0 1 0,0-1 1,1 1-1,-1-1 1,1 0-1,-1 0 0,1 0 1,-1 0-1,1 0 0,0 0 1,-1 0-1,1-1 1,0 1-1,0 0 0,-1-1 1,1 1-1,0-1 1,0 0-1,0 0 0,0 0 1,0 0-1,-1 0 0,1 0 1,2-1-1,3 1 17,-1 0-1,0-1 0,0 0 1,0-1-1,0 1 0,0-1 1,0 0-1,0-1 0,-1 1 1,1-1-1,6-4 0,53-47 76,-52 42-93,0 1 1,1 0 0,18-11 0,-28 27-200,-6 12 291,-4 15 189,4-28-229,1 1 0,-1-1 0,1 0-1,0 1 1,1 0 0,-1-1 0,1 1 0,0-1-1,0 1 1,0 0 0,2 5 0,-2-9-40,0 0 0,1 0 0,-1 0 0,1 0 0,-1-1 0,1 1 0,-1 0 0,1 0 0,-1-1 0,1 1 0,0-1 0,-1 1 0,1 0 1,0-1-1,0 1 0,-1-1 0,1 1 0,0-1 0,0 0 0,0 1 0,0-1 0,1 0 0,1 1 7,0-1 0,0 0 0,0 0-1,0-1 1,0 1 0,0-1 0,0 1 0,0-1 0,0 0 0,4-2 0,14-7-186,-1-2 0,0 0 1,-1-1-1,0-1 0,-1-1 0,0-1 1,-2 0-1,28-34 0,-66 110-773,16-46 1001,1 0 1,1 0 0,0 1-1,1-1 1,1 1 0,0 0-1,1 0 1,0 0-1,1-1 1,1 1 0,1 0-1,3 15 1,1 31-88,-6-55 35,1 6-33,-1 0-1,0 0 1,-2 18 0,2-27 39,-1-1-1,1 0 1,0 0 0,-1 0-1,1 0 1,-1 0-1,0 0 1,0 0-1,0 0 1,0 0 0,0-1-1,0 1 1,0 0-1,-1 0 1,1-1-1,0 1 1,-1-1-1,0 0 1,1 1 0,-1-1-1,0 0 1,1 0-1,-1 0 1,0 0-1,0 0 1,0 0 0,-3 0-1,5-1-14,-1 0 1,1 0-1,-1 0 0,1 0 1,0 0-1,-1 0 0,1-1 1,-1 1-1,1 0 1,0 0-1,-1 0 0,1-1 1,0 1-1,-1 0 0,1 0 1,0-1-1,0 1 0,-1 0 1,1-1-1,0 1 0,0 0 1,-1-1-1,1 1 0,0-1 1,0 1-1,0 0 0,0-1 1,0 1-1,0-1 0,0 1 1,-1 0-1,1-1 0,0 1 1,1-1-1,-3-18 160,2 16-159,0-19-75,0 0 1,2-1-1,0 1 0,2 0 0,0 0 1,1 0-1,2 1 0,0 0 0,1 0 1,1 1-1,1 0 0,16-25 0,-2 12 170,50-55-1,-34 43 492,-39 44-342,-6 10-150,-2 2-120,1-1 36,0 0 1,0 0 0,1 0 0,1 0 0,-1 1-1,2 0 1,-1 0 0,2 0 0,-1 1-1,0 12 1,3-23-9,1 1-1,-1-1 0,1 1 0,-1-1 1,1 0-1,0 1 0,0-1 0,-1 0 1,1 1-1,0-1 0,0 0 0,0 0 0,1 0 1,-1 0-1,0 0 0,0 0 0,0 0 1,1 0-1,-1 0 0,0-1 0,1 1 1,-1 0-1,1-1 0,-1 1 0,1-1 1,-1 0-1,1 0 0,-1 1 0,1-1 1,-1 0-1,1 0 0,-1 0 0,1 0 1,2-1-1,6 1 54,0-1 0,0 0-1,0 0 1,13-4 0,-8 0-40,0-1-1,0-1 1,-1 0-1,15-10 1,-16 9-23,-1 0 1,2 1 0,-1 1 0,1 0 0,17-4 0,-30 9 4,0 1 0,0 0 0,-1 0 0,1-1 0,0 1 0,0 0 0,0 0-1,-1 0 1,1 0 0,0 0 0,0 0 0,0 0 0,-1 0 0,1 0 0,0 0 0,0 1 0,0-1 0,-1 0 0,1 1 0,0-1 0,0 0 0,-1 1 0,1-1 0,0 1 0,-1-1 0,1 1-1,0-1 1,-1 1 0,1-1 0,-1 1 0,1 0 0,-1-1 0,1 1 0,-1 0 0,0 0 0,1-1 0,-1 1 0,0 0 0,0 0 0,1-1 0,-1 1 0,0 0 0,0 0 0,0 0 0,0-1-1,0 1 1,0 0 0,0 0 0,0 0 0,0 0 0,0-1 0,-1 2 0,1-1 2,0 1-1,-1-1 0,1 0 1,0 0-1,0 0 1,0 1-1,0-1 1,1 0-1,-1 0 0,0 0 1,0 1-1,1-1 1,-1 0-1,1 0 1,-1 0-1,1 0 1,-1 0-1,1 0 0,0 0 1,-1 0-1,1 0 1,0 0-1,0 0 1,0 0-1,0 0 1,0-1-1,0 1 0,0 0 1,0-1-1,0 1 1,0-1-1,0 1 1,0-1-1,0 1 0,0-1 1,1 0-1,-1 0 1,0 0-1,0 1 1,0-1-1,1 0 1,0-1-1,9 1-49,-1-2-1,0 1 1,0-1-1,0-1 1,0 0-1,0 0 1,0-1-1,-1 0 1,16-10-1,41-16-183,-65 30 215,0 0-1,-1-1 1,1 1-1,0 0 1,0 0-1,-1 0 0,1-1 1,0 1-1,0 0 1,-1 0-1,1 0 1,0 0-1,0 1 0,-1-1 1,1 0-1,0 0 1,0 0-1,-1 0 1,1 1-1,0-1 0,0 0 1,-1 1-1,1-1 1,0 1-1,-1-1 0,1 1 1,-1-1-1,1 1 1,-1-1-1,1 1 1,-1-1-1,1 1 0,-1 0 1,1-1-1,-1 1 1,0 0-1,1-1 1,-1 1-1,0 0 0,0 0 1,1-1-1,-1 1 1,0 0-1,0 1 1,-1 43-3427,0-28-4654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432"/>
    </inkml:context>
    <inkml:brush xml:id="br0">
      <inkml:brushProperty name="width" value="0.025" units="cm"/>
      <inkml:brushProperty name="height" value="0.025" units="cm"/>
    </inkml:brush>
  </inkml:definitions>
  <inkml:trace contextRef="#ctx0" brushRef="#br0">72 22 2691,'0'0'12854,"-9"-3"-10462,-1-2-1590,-15-5 91,-2 7 3343,34 14-2229,9-5-1737,1 0 0,-1-1-1,1-1 1,0-1 0,0 0-1,35 1 1,1 1-177,-14-2-83,-22-2-65,0 1 1,-1 1 0,1 0-1,26 9 1,-42-12 48,-1 0-1,1 0 1,-1 0-1,1 0 1,-1 0-1,1 1 1,-1-1-1,0 0 1,1 0 0,-1 0-1,1 1 1,-1-1-1,0 0 1,1 0-1,-1 1 1,0-1-1,1 0 1,-1 1-1,0-1 1,1 1 0,-1-1-1,0 0 1,0 1-1,1-1 1,-1 1-1,0-1 1,0 0-1,0 1 1,0-1-1,0 1 1,0-1-1,0 1 1,0-1 0,0 1-1,0-1 1,0 1-1,0-1 1,0 0-1,0 1 1,0-1-1,0 1 1,0-1-1,0 1 1,-1-1 0,1 1-1,0-1 1,0 0-1,-1 1 1,1-1-1,0 0 1,0 1-1,-1-1 1,1 0-1,0 1 1,-1-1 0,1 0-1,-1 1 1,1-1-1,0 0 1,-1 0-1,1 0 1,-1 1-1,1-1 1,-1 0-1,1 0 1,0 0-1,-1 0 1,1 0 0,-2 0-1,-32 14 171,-49 7 409,53-14-57,-1 1 0,1 2 0,-51 23 0,80-33-590,0 0 0,0 0 0,0 1 1,0-1-1,0 1 0,1-1 0,-1 1 0,0-1 0,0 1 0,0-1 0,1 1 1,-1-1-1,0 1 0,1 0 0,-1 0 0,0-1 0,1 1 0,-1 0 0,1 0 1,-1 0-1,1-1 0,0 1 0,-1 0 0,1 0 0,-1 1 0,2-1-161,0 0 0,0 0-1,-1-1 1,1 1-1,0 0 1,0-1 0,0 1-1,0-1 1,-1 1-1,1-1 1,0 1 0,0-1-1,0 0 1,0 1-1,0-1 1,0 0 0,0 0-1,2 0 1,55 4-10713,-56-4 10384,23 0-7118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8.823"/>
    </inkml:context>
    <inkml:brush xml:id="br0">
      <inkml:brushProperty name="width" value="0.025" units="cm"/>
      <inkml:brushProperty name="height" value="0.025" units="cm"/>
    </inkml:brush>
  </inkml:definitions>
  <inkml:trace contextRef="#ctx0" brushRef="#br0">375 1 10570,'0'0'13346,"-12"10"-12108,-81 55 970,-160 86-1,252-151-2205,1 0-1,-1 0 0,0 1 1,0-1-1,0 0 0,0 1 1,1-1-1,-1 1 0,0-1 0,0 0 1,1 1-1,-1 0 0,0-1 1,1 1-1,-1-1 0,1 1 1,-1 0-1,1 0 0,-1-1 1,1 1-1,-1 0 0,1 0 1,0-1-1,-1 1 0,1 0 1,0 2-1,1-3 4,0 1 1,0 0-1,0-1 0,0 1 1,0 0-1,0-1 0,0 1 1,0-1-1,1 0 0,-1 1 1,0-1-1,0 0 0,0 0 1,1 0-1,1 0 0,70-1 165,-64 0-156,83-4-229,43-2 318,-44 5-8325,-81 2 4779,0-1-1970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2.496"/>
    </inkml:context>
    <inkml:brush xml:id="br0">
      <inkml:brushProperty name="width" value="0.025" units="cm"/>
      <inkml:brushProperty name="height" value="0.025" units="cm"/>
    </inkml:brush>
  </inkml:definitions>
  <inkml:trace contextRef="#ctx0" brushRef="#br0">153 1 21076,'0'0'5616,"-10"0"-3497,-49 6-719,56-6-1382,1 0 0,-1 1 1,1-1-1,-1 1 0,1 0 0,-1 0 1,1 0-1,0 0 0,-1 0 0,1 1 1,0-1-1,0 1 0,0-1 0,0 1 0,0 0 1,0 0-1,1 0 0,-1 0 0,1 0 1,-1 0-1,1 0 0,0 0 0,0 1 1,0-1-1,-2 5 0,4-7-33,0 1 0,0 0 0,-1 0 0,1-1 0,0 1 0,0-1 0,0 1 0,0-1 0,0 1 0,0-1 0,0 1 0,0-1 0,0 0 0,0 1 0,0-1 0,0 0 0,0 0 0,1 0 0,-1 0 0,0 0 0,0 0 0,1 0 0,34 0-242,-32 0 170,14 0-226,-12-1 189,0 0 0,1 1 0,-1 0 0,0 0 0,0 1 0,1-1 0,-1 1 0,0 1 0,0-1 0,0 1 0,0 0 0,0 0 0,6 4-1,-11-5 168,0 1 0,0-1-1,0 1 1,0 0-1,-1-1 1,1 1 0,0 0-1,-1-1 1,1 1 0,-1 0-1,0 0 1,1 0-1,-1 0 1,0-1 0,0 1-1,0 0 1,0 0-1,-1 0 1,1-1 0,0 1-1,-1 0 1,1 0-1,-1-1 1,0 1 0,0 0-1,1-1 1,-1 1 0,0 0-1,-2 1 1,-32 43 1844,27-38-1636,0-1-1,-1 0 0,0-1 1,0 0-1,-1 0 1,0-1-1,-10 4 1,18-7-342,-1-1 1,1 0-1,0 0 1,-1 0-1,1 0 1,-1-1-1,0 1 1,1 0-1,-1-1 1,1 0-1,-1 0 1,0 0-1,1 0 1,-1 0-1,0 0 1,1-1-1,-1 1 1,1-1-1,-1 0 1,1 0-1,-1 0 1,1 0-1,-1 0 1,1-1-1,0 1 1,0 0-1,0-1 1,0 0-1,0 0 1,0 1-1,0-1 1,0 0-1,1-1 1,-3-3-1,1-1-2496,3 6 2168,0 1-1,0-1 1,0 1 0,0 0-1,0-1 1,0 1 0,0-1 0,1 1-1,-1-1 1,0 1 0,0-1 0,0 1-1,0 0 1,1-1 0,-1 1 0,0-1-1,0 1 1,1 0 0,-1-1-1,0 1 1,1 0 0,-1-1 0,0 1-1,1 0 1,-1 0 0,0-1 0,1 1-1,-1 0 1,1 0 0,-1 0 0,1-1-1,-1 1 1,1 0 0,11-3-6697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39.325"/>
    </inkml:context>
    <inkml:brush xml:id="br0">
      <inkml:brushProperty name="width" value="0.025" units="cm"/>
      <inkml:brushProperty name="height" value="0.025" units="cm"/>
    </inkml:brush>
  </inkml:definitions>
  <inkml:trace contextRef="#ctx0" brushRef="#br0">202 2 11499,'0'0'4468,"-10"-1"-2397,2 1-1719,0 0 1,0 0-1,0 1 0,0 0 0,0 0 0,0 1 0,1 0 0,-1 0 0,0 1 0,1 0 0,0 0 0,0 1 0,0 0 0,0 0 0,0 1 0,1 0 0,0 0 0,-10 10 0,11-9-95,0 0 0,0 1 0,1-1-1,0 1 1,0 0 0,1 0 0,0 0-1,-3 11 1,5-16-211,0 1 0,1-1 0,-1 0 0,1 1 0,0-1 0,-1 1 0,1-1 0,0 1 0,1-1-1,-1 1 1,0-1 0,1 1 0,-1-1 0,1 0 0,0 1 0,0-1 0,0 0 0,0 1 0,0-1 0,0 0 0,1 0 0,-1 0 0,1 0 0,0 0 0,-1 0-1,1-1 1,0 1 0,0 0 0,4 2 0,4 0 110,0 1-1,0-1 0,1-1 1,-1 0-1,1 0 0,0-1 1,0 0-1,0-1 1,0 0-1,0-1 0,0-1 1,19-2-1,-17 2 0,1-2 0,-1 0 1,0 0-1,0-2 0,0 1 0,-1-1 0,1-1 0,-1-1 0,21-14 1,-30 19-117,0 0 1,1-1-1,-1 1 1,0-1-1,-1 0 1,1 0-1,0 0 1,-1-1 0,0 1-1,0-1 1,0 1-1,0-1 1,0 0-1,-1 1 1,0-1-1,0 0 1,0 0 0,0 0-1,0 0 1,-1 0-1,0 0 1,0 0-1,0 0 1,-1-5-1,0 5-175,0 1-1,-1-1 0,1 0 1,-1 1-1,0 0 0,0-1 0,0 1 1,-1 0-1,1 0 0,-1 0 1,0 1-1,0-1 0,0 1 0,0-1 1,0 1-1,0 0 0,0 0 1,-1 0-1,1 1 0,-1-1 0,0 1 1,1 0-1,-1 0 0,-7-1 1,-8 0-2628,7 2-2008,4 0-1012,0 0-6067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501"/>
    </inkml:context>
    <inkml:brush xml:id="br0">
      <inkml:brushProperty name="width" value="0.025" units="cm"/>
      <inkml:brushProperty name="height" value="0.025" units="cm"/>
    </inkml:brush>
  </inkml:definitions>
  <inkml:trace contextRef="#ctx0" brushRef="#br0">44 0 17969,'0'0'2141,"0"10"-1164,-2 23 297,-2-1 0,-11 45 1,7-42 105,2 1 1,-3 56-1,10-91-1363,-1 1 0,1-1 0,-1 0 0,1 0 0,0 1 0,0-1-1,-1 0 1,1 0 0,0 0 0,0 0 0,0 0 0,0 0-1,0 0 1,0 0 0,0 0 0,1 0 0,-1-1 0,0 1-1,0 0 1,1-1 0,-1 1 0,0-1 0,1 0 0,-1 1-1,0-1 1,1 0 0,-1 0 0,1 0 0,-1 0 0,0 0-1,1 0 1,1 0 0,57-3 127,-52 3-112,135-18-1708,-50-3-7101,-63 11 1939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3.833"/>
    </inkml:context>
    <inkml:brush xml:id="br0">
      <inkml:brushProperty name="width" value="0.025" units="cm"/>
      <inkml:brushProperty name="height" value="0.025" units="cm"/>
    </inkml:brush>
  </inkml:definitions>
  <inkml:trace contextRef="#ctx0" brushRef="#br0">39 1 19538,'0'0'6471,"-30"55"-5254,25-30-352,2 2-609,3 0-192,0-2-64,3-1 0,4-4-1121,1-3-961,-1-6-865,-1-4-2178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206"/>
    </inkml:context>
    <inkml:brush xml:id="br0">
      <inkml:brushProperty name="width" value="0.025" units="cm"/>
      <inkml:brushProperty name="height" value="0.025" units="cm"/>
    </inkml:brush>
  </inkml:definitions>
  <inkml:trace contextRef="#ctx0" brushRef="#br0">1 63 18738,'0'0'3384,"9"-6"-1275,11-4-1543,-1 2 0,1 0 0,0 1-1,0 1 1,1 1 0,0 1 0,0 1 0,31-1 0,-47 4-545,2-1-12,0 1-1,1 0 1,-1 0 0,0 1 0,0 0-1,1 1 1,8 2 0,-14-3-7,0 0 0,0 1 0,0-1 0,-1 0 0,1 1 0,-1-1 0,1 1 0,-1 0 0,1-1 0,-1 1 0,0 0 0,0 0 0,0 0 0,0 0 0,0 0 0,0 0 0,-1 0 0,1 0 0,-1 0 0,1 0 0,-1 0 0,0 1 0,0-1 0,0 0 0,0 0 0,0 0 0,0 0 0,-2 4 0,2-4 15,-1 1 0,1 0 0,-1 0 0,0 0 0,-1 0-1,1 0 1,0-1 0,-1 1 0,1-1 0,-1 1 0,0-1 0,0 1 0,0-1-1,0 0 1,-3 2 0,2-1-9,1-1-1,-1 1 0,1 0 1,0 0-1,-1 0 0,1 0 1,1 0-1,-4 5 1,6-7-71,1 0 0,-1 0 0,0 0 0,0-1 0,0 1 0,1 0 0,-1-1 0,0 1 0,0-1 0,1 1 1,-1-1-1,1 0 0,-1 0 0,0 1 0,1-1 0,-1 0 0,1 0 0,-1 0 0,3-1 0,2 1-72,21 3-77,56 10-30,-78-12 188,0 0 0,0 0 1,0 1-1,0 0 0,-1 0 0,1 0 1,0 1-1,-1-1 0,0 1 0,0 0 1,1 0-1,5 7 0,-9-8 73,0 0-1,1 0 0,-1 1 1,0-1-1,0 0 1,0 1-1,-1-1 1,1 1-1,0-1 0,-1 0 1,0 1-1,1-1 1,-1 1-1,0-1 1,0 1-1,-1 0 0,1-1 1,0 0-1,-1 1 1,0-1-1,1 1 1,-1-1-1,0 0 0,0 1 1,-1-1-1,1 0 1,0 0-1,-1 0 1,1 0-1,-3 2 0,-2 4 315,-1 0 0,0-1 0,-1 0-1,0 0 1,-15 10 0,7-7-107,-1 0 0,1-1-1,-2 0 1,1-2 0,-1 0 0,0-1 0,-1-1 0,1 0 0,-1-1-1,0-2 1,0 1 0,-35-2 0,54-1-289,-1 0 1,0 0-1,0 0 0,1 0 1,-1 0-1,0 0 1,0 0-1,1-1 0,-1 1 1,0 0-1,0 0 0,1-1 1,-1 1-1,0 0 1,1-1-1,-1 1 0,0 0 1,1-1-1,-1 1 0,1-1 1,-1 1-1,1-1 0,-1 0 1,1 1-1,-1-1 1,1 1-1,-1-1 0,1 0 1,0 0-1,0 1 0,-1-1 1,1 0-1,0 1 1,0-1-1,0 0 0,-1 0 1,1 1-1,0-1 0,0 0 1,0 0-1,0 1 1,1-1-1,-1 0 0,0 0 1,0 1-1,0-1 0,1 0 1,-1 0-1,0 1 0,1-1 1,-1 0-1,0 1 1,1-1-1,-1 1 0,2-2 1,27-33-7289,-9 19-1938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550"/>
    </inkml:context>
    <inkml:brush xml:id="br0">
      <inkml:brushProperty name="width" value="0.025" units="cm"/>
      <inkml:brushProperty name="height" value="0.025" units="cm"/>
    </inkml:brush>
  </inkml:definitions>
  <inkml:trace contextRef="#ctx0" brushRef="#br0">0 1 22197,'0'0'7143,"66"13"-6983,-34-10-256,-1-1-2499,-2-1-3875,-8 1-4644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4.909"/>
    </inkml:context>
    <inkml:brush xml:id="br0">
      <inkml:brushProperty name="width" value="0.025" units="cm"/>
      <inkml:brushProperty name="height" value="0.025" units="cm"/>
    </inkml:brush>
  </inkml:definitions>
  <inkml:trace contextRef="#ctx0" brushRef="#br0">0 0 15278,'0'0'11884,"11"15"-15984,6-25-4388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5.467"/>
    </inkml:context>
    <inkml:brush xml:id="br0">
      <inkml:brushProperty name="width" value="0.025" units="cm"/>
      <inkml:brushProperty name="height" value="0.025" units="cm"/>
    </inkml:brush>
  </inkml:definitions>
  <inkml:trace contextRef="#ctx0" brushRef="#br0">86 1 10826,'0'0'16266,"0"12"-15337,-2 17-601,-2 0-1,-1 0 0,-2 0 1,0-1-1,-13 29 1,8-22 1,6-24-163,2 1 1,-1 0-1,2 1 0,0-1 1,0 0-1,1 1 1,-1 21-1,4-33-156,0 0-1,-1 0 1,1 0-1,0 0 1,0 0 0,0 0-1,0-1 1,0 1-1,0 0 1,0-1-1,0 1 1,0 0 0,0-1-1,1 0 1,-1 1-1,0-1 1,0 0 0,0 1-1,1-1 1,-1 0-1,0 0 1,0 0 0,1 0-1,-1 0 1,2-1-1,42-1 204,-41 2-184,174-29-1155,-129 21-3723,-18-4-3285,-13 0-1662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002"/>
    </inkml:context>
    <inkml:brush xml:id="br0">
      <inkml:brushProperty name="width" value="0.025" units="cm"/>
      <inkml:brushProperty name="height" value="0.025" units="cm"/>
    </inkml:brush>
  </inkml:definitions>
  <inkml:trace contextRef="#ctx0" brushRef="#br0">0 89 15567,'0'0'8856,"8"8"-7644,-6-4-1121,1-1 1,1 1-1,-1-1 1,0 0-1,1 0 1,0 0 0,-1 0-1,1-1 1,0 0-1,1 1 1,-1-2-1,0 1 1,1 0-1,-1-1 1,0 0-1,1 0 1,0 0-1,-1 0 1,1-1-1,9 0 1,-9 0-55,1 0 1,-1-1 0,1 1 0,-1-1-1,1-1 1,-1 1 0,0-1 0,1 0-1,-1 0 1,0 0 0,0-1 0,-1 1-1,8-6 1,-9 5-21,0 0-1,-1 1 1,1-1-1,-1 0 1,1 0-1,-1 0 1,0 0-1,0-1 1,-1 1-1,1 0 1,-1-1-1,1 0 1,-1 1 0,0-1-1,0 0 1,-1 1-1,1-1 1,-1 0-1,0 0 1,0-6-1,0 8-13,-1 0 0,1 0 0,-1 1-1,0-1 1,1 0 0,-1 1 0,0-1-1,0 0 1,0 1 0,0-1 0,0 1-1,0-1 1,0 1 0,-1-1 0,1 1-1,-1 0 1,1 0 0,-1 0 0,1 0-1,-1 0 1,1 0 0,-1 0 0,0 0-1,0 1 1,1-1 0,-1 1 0,0-1-1,0 1 1,0 0 0,0 0 0,1-1-1,-1 1 1,0 0 0,0 1 0,-2-1-1,-1 0-14,0 1-1,1-1 0,-1 1 1,1 0-1,-1 0 0,1 0 1,0 1-1,-1-1 0,1 1 1,0 0-1,0 0 0,0 1 1,0-1-1,-3 4 0,0 2 77,0 1 0,0 0 0,1 0-1,1 0 1,-1 1 0,1 0 0,1 0-1,0 0 1,1 0 0,0 1-1,0-1 1,1 1 0,0 0 0,1 0-1,0 19 1,1-27-37,1-1 0,-1 0 0,0 1 0,1-1 0,0 0 0,-1 0 0,1 0 0,0 1 0,0-1 0,0 0 0,0 0 0,1 0 0,-1 0 0,0-1 0,1 1 0,0 0 0,-1 0 0,1-1 0,0 1 0,0-1 0,2 2 0,1 0 25,1-1 0,-1 0 0,0 0-1,1 0 1,-1-1 0,1 0 0,-1 0-1,11 0 1,-1 0 54,-1-2-1,1 0 1,0 0-1,-1-1 1,1-1 0,19-7-1,-23 6-53,1-1 0,-1 0 0,0-1 0,-1 0-1,1-1 1,-1 0 0,-1 0 0,1-1 0,-1-1 0,-1 0 0,0 0-1,0 0 1,0-1 0,-1 0 0,-1 0 0,0-1 0,0 0 0,-1 0-1,-1-1 1,5-15 0,-13 48-30,0-4 39,0 0 1,2 1-1,0-1 0,1 1 1,1 24-1,3 5-1146,-3-27-8993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375"/>
    </inkml:context>
    <inkml:brush xml:id="br0">
      <inkml:brushProperty name="width" value="0.025" units="cm"/>
      <inkml:brushProperty name="height" value="0.025" units="cm"/>
    </inkml:brush>
  </inkml:definitions>
  <inkml:trace contextRef="#ctx0" brushRef="#br0">1 1 20083,'0'0'7944,"53"9"-9610,-32 3-1601,-1 3-2306,-2-2-5094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6.701"/>
    </inkml:context>
    <inkml:brush xml:id="br0">
      <inkml:brushProperty name="width" value="0.025" units="cm"/>
      <inkml:brushProperty name="height" value="0.025" units="cm"/>
    </inkml:brush>
  </inkml:definitions>
  <inkml:trace contextRef="#ctx0" brushRef="#br0">126 0 17777,'0'0'2167,"-9"3"284,1-1-2036,-49 19 3706,55-20-4053,0 0 1,0 0 0,0 0-1,1 0 1,-1 0 0,0 1-1,0-1 1,1 1 0,-1-1-1,1 1 1,0 0 0,-1-1-1,1 1 1,0 0 0,0 0-1,0 0 1,0 0 0,0 0-1,1 0 1,-1 0 0,0 0-1,1 0 1,0 0 0,-1 0-1,1 1 1,0 2 0,1-4-80,-1 0 1,1 0 0,-1-1 0,1 1 0,0 0 0,-1 0 0,1 0 0,0 0 0,0-1-1,0 1 1,-1 0 0,1-1 0,0 1 0,0-1 0,0 1 0,0-1 0,0 1 0,0-1 0,0 0-1,0 0 1,0 1 0,0-1 0,0 0 0,1 0 0,-1 0 0,2 0 0,36 0-272,-31 0 169,2 0 31,0 0-1,0 1 1,0 0-1,0 1 1,10 3-1,-19-5 84,0 0 0,1 1-1,-1-1 1,0 1 0,1-1-1,-1 1 1,0-1 0,0 1-1,1 0 1,-1-1-1,0 1 1,0 0 0,0 0-1,0 0 1,0 0 0,0 0-1,0 0 1,0 0 0,-1 1-1,1-1 1,0 0-1,-1 0 1,1 1 0,-1-1-1,1 0 1,-1 0 0,0 1-1,1-1 1,-1 1-1,0-1 1,0 0 0,0 1-1,0-1 1,0 1 0,0-1-1,0 0 1,-1 1 0,1-1-1,-1 0 1,1 1-1,0-1 1,-1 0 0,0 0-1,1 1 1,-1-1 0,0 0-1,-1 2 1,-2 1 163,1 0-1,-1 0 1,0 0 0,0 0-1,-1-1 1,1 0 0,-1 0-1,1 0 1,-1 0 0,0-1 0,-7 3-1,-60 17 2229,26-18-1922,46-4-531,-1 0-1,1 0 1,0 0 0,0 0 0,-1 0 0,1 0 0,0-1-1,0 1 1,-1 0 0,1 0 0,0 0 0,0 0 0,-1-1-1,1 1 1,0 0 0,0 0 0,0 0 0,-1-1 0,1 1 0,0 0-1,0 0 1,0-1 0,0 1 0,0 0 0,-1 0 0,1-1-1,0 1 1,0 0 0,0-1 0,0 1 0,0 0 0,0-1-1,0 1 1,0 0 0,0 0 0,0-1 0,0 1 0,0 0-1,0-1 1,1 1 0,-1 0 0,0 0 0,0-1 0,0 1 0,0 0-1,0 0 1,1-1 0,-1 1 0,0 0 0,0 0 0,0-1-1,1 1 1,-1 0 0,0 0 0,0 0 0,1-1 0,10-13-4637,4 2-1099,0-2-2483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3.366"/>
    </inkml:context>
    <inkml:brush xml:id="br0">
      <inkml:brushProperty name="width" value="0.025" units="cm"/>
      <inkml:brushProperty name="height" value="0.025" units="cm"/>
    </inkml:brush>
  </inkml:definitions>
  <inkml:trace contextRef="#ctx0" brushRef="#br0">129 4 14606,'0'0'15214,"-10"2"-15144,4-1 1,-1 1 0,1 0 1,0 0-1,0 1 0,0 0 1,0 0-1,0 1 0,1-1 1,-1 1-1,1 0 0,0 1 1,0-1-1,0 1 0,1 0 1,0 0-1,0 1 0,0-1 1,1 1-1,-1 0 0,1 0 1,-4 11-1,7-16-52,-1 0 0,0 1 0,1-1 0,-1 0-1,0 0 1,1 1 0,0-1 0,-1 1 0,1-1 0,0 0 0,-1 1-1,1-1 1,0 1 0,0-1 0,0 0 0,1 1 0,-1-1 0,0 1-1,0-1 1,1 0 0,-1 1 0,1-1 0,-1 0 0,1 1 0,-1-1-1,1 0 1,0 0 0,0 1 0,0-1 0,0 0 0,0 0 0,0 0-1,0 0 1,0 0 0,0 0 0,2 0 0,2 1 1,0-1 1,0 0-1,0 0 1,0-1-1,1 0 0,-1 0 1,0 0-1,0 0 1,8-3-1,-4 1-141,0 0 0,0-1 0,0 0 0,0-1-1,-1 0 1,1 0 0,-1-1 0,0 0 0,0 0 0,-1-1 0,10-9-1,9-11-189,34-43 0,-58 67 321,-16 25 706,-21 48-1,34-70-693,1 0 0,-1 0 1,1 0-1,-1 1 0,1-1 0,-1 0 0,1 0 0,0 1 0,-1-1 1,1 0-1,0 1 0,0-1 0,0 0 0,0 1 0,0-1 1,1 0-1,-1 1 0,0-1 0,1 0 0,-1 1 0,0-1 1,1 0-1,0 0 0,-1 0 0,1 1 0,0-1 0,-1 0 1,2 1-1,0-1-17,0 0-1,0-1 1,0 1 0,0-1 0,0 1-1,0-1 1,0 1 0,0-1 0,0 0 0,1 0-1,-1 0 1,0-1 0,0 1 0,0 0-1,3-2 1,10-2-299,0-1-1,0-1 1,21-11-1,2-5-413,-31 16 686,0 1-1,1 0 1,0 0-1,0 1 1,1 0-1,-1 0 1,1 1-1,0 1 0,0-1 1,12-1-1,-20 4 54,0 1-1,0-1 0,-1 1 1,1-1-1,0 1 0,-1 0 1,1-1-1,0 1 0,-1 0 1,1-1-1,-1 1 0,1 0 1,-1 0-1,1-1 0,-1 1 1,0 0-1,1 0 0,-1 0 1,0 0-1,0-1 0,0 1 1,1 0-1,-1 0 1,0 0-1,0 0 0,0 0 1,0 0-1,-1 0 0,1-1 1,0 1-1,0 0 0,0 0 1,-1 0-1,0 1 0,1-1-5,0 0 0,-1-1 0,1 1 0,0 0-1,0 0 1,-1 0 0,1 0 0,0-1 0,0 1-1,0 0 1,0 0 0,0 0 0,0 0 0,0-1 0,1 1-1,-1 0 1,0 0 0,0 0 0,1 0 0,-1-1 0,0 1-1,1 0 1,-1 0 0,1-1 0,-1 1 0,1 0-1,-1-1 1,1 1 0,-1 0 0,1-1 0,0 1 0,-1-1-1,2 1 1,11-2-106,0 0 0,0-1-1,0-1 1,-1 0 0,1-1 0,13-6-1,-14 5-39,-1 0 1,1 2-1,0-1 0,0 2 0,1 0 0,13-1 0,-25 3 145,-1 1-1,0-1 0,1 1 1,-1-1-1,1 1 0,-1-1 1,0 1-1,0-1 0,1 1 1,-1 0-1,0-1 0,0 1 0,0 0 1,1-1-1,-1 1 0,0-1 1,0 1-1,0 0 0,0-1 1,0 1-1,0 0 0,-1-1 1,1 1-1,0 0 0,0-1 1,0 1-1,0-1 0,-1 2 0,-4 19 294,-12-1 41,15-18-316,-1 1-1,1-1 1,0 1 0,0-1 0,0 1-1,0 0 1,0 0 0,1 0 0,-1 0-1,-1 4 1,24-4-3236,-16-2-4684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443"/>
    </inkml:context>
    <inkml:brush xml:id="br0">
      <inkml:brushProperty name="width" value="0.025" units="cm"/>
      <inkml:brushProperty name="height" value="0.025" units="cm"/>
    </inkml:brush>
  </inkml:definitions>
  <inkml:trace contextRef="#ctx0" brushRef="#br0">44 1 16976,'0'0'12374,"0"9"-11589,-25 267 1319,7-171-1576,50-212-528,-30 100 0,3-16 0,-1-1 0,2-38 0,-6 67-7,1 0 0,0 0 0,0 0 0,1-1 0,-1 1 0,1 0 0,0-1 0,0 1 0,1-1 0,-1 0 0,1 0 0,0 0 0,0 0 0,0 0 0,1-1 0,-1 1 0,1-1 0,0 0 0,0 0 0,0 0 0,0-1 0,0 0 0,1 1 0,8 2 0,-9-4 2,0 1 0,0-1 1,1 0-1,-1 0 0,0 0 0,1-1 0,-1 1 0,0-1 0,1 0 1,-1 0-1,0-1 0,1 0 0,-1 1 0,0-1 0,0 0 0,1-1 0,-1 1 1,0-1-1,0 0 0,-1 0 0,1 0 0,0-1 0,-1 1 0,1-1 1,-1 0-1,0 0 0,0 0 0,0 0 0,0 0 0,4-8 0,-3 6 18,-1-1 1,0 1-1,-1-1 0,1 1 0,-1-1 0,-1 0 0,1 0 0,-1 0 0,0 0 0,1-7 0,-20 31-343,13-9 329,0 0 0,1 1 0,0 0 1,0 0-1,-1 11 0,4-20 8,0 0-1,1 1 1,0-1-1,-1 1 1,1-1-1,0 1 1,0-1-1,0 1 1,0-1-1,0 1 1,0-1-1,0 1 1,0-1-1,0 1 1,1-1 0,-1 1-1,1-1 1,-1 0-1,1 1 1,0-1-1,-1 0 1,1 1-1,0-1 1,0 0-1,0 0 1,0 0-1,0 1 1,0-1-1,0 0 1,0 0 0,1-1-1,-1 1 1,0 0-1,1 0 1,-1-1-1,0 1 1,1-1-1,-1 1 1,1-1-1,-1 1 1,1-1-1,-1 0 1,2 0-1,6 0 9,-1 0-1,0-1 1,0-1-1,1 0 0,-1 0 1,0 0-1,0-1 1,-1 0-1,1 0 0,-1-1 1,1 0-1,-1-1 0,0 1 1,-1-1-1,10-9 1,17-10-48,-33 24 18,0-1-1,1 1 1,-1 0-1,0 0 1,1-1-1,-1 1 1,0 0-1,1 0 1,-1 0 0,0-1-1,1 1 1,-1 0-1,0 0 1,1 0-1,-1 0 1,1 0 0,-1 0-1,0 0 1,1 0-1,-1 0 1,1 0-1,-1 0 1,0 0-1,1 0 1,-1 0 0,0 0-1,1 0 1,-1 0-1,1 1 1,-1-1-1,0 0 1,1 0-1,-1 0 1,0 1 0,1-1-1,-1 0 1,0 0-1,0 1 1,1-1-1,-1 0 1,0 1 0,1-1-1,5 23-65,-6-20 93,1-1 0,-1 1 0,1 0 0,-1-1-1,1 1 1,0-1 0,0 1 0,0-1-1,0 1 1,0-1 0,0 0 0,1 0-1,-1 1 1,1-1 0,0 0 0,2 2-1,0-2 1,0 0-1,0-1 0,0 1 0,0-1 1,0 0-1,0 0 0,1 0 0,-1 0 1,0-1-1,0 0 0,1 0 0,-1 0 1,0 0-1,7-2 0,2-1 53,0-1 0,0-1-1,15-7 1,-18 7-33,1 0-1,-1 1 1,1 1-1,21-5 1,-31 8-40,-1 1 1,1-1-1,0 1 1,0 0-1,-1-1 0,1 1 1,0 0-1,-1 0 1,1 0-1,-1-1 1,1 1-1,-1 0 0,1 0 1,-1 0-1,1 0 1,-1 0-1,0 0 0,0 0 1,1 0-1,-1 0 1,0 0-1,0 0 1,0 0-1,0 0 0,0 1 1,0 0-31,0 1 1,0-1 0,0 0 0,1 0-1,-1 0 1,1 1 0,0-1-1,0 0 1,0 0 0,0 0-1,0 0 1,0 0 0,0 0-1,1 0 1,-1-1 0,1 1-1,1 2 1,1-3-360,-1 0 0,0 0 0,0 0 0,1 0 0,-1-1 0,1 1 1,-1-1-1,0 0 0,1 0 0,-1 0 0,1-1 0,-1 1 0,1-1 0,-1 1 0,0-1 0,5-2 0,-1 0-1493,0 0-1,0-1 1,0 0 0,0 0-1,11-10 1,5-5-6309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7.824"/>
    </inkml:context>
    <inkml:brush xml:id="br0">
      <inkml:brushProperty name="width" value="0.025" units="cm"/>
      <inkml:brushProperty name="height" value="0.025" units="cm"/>
    </inkml:brush>
  </inkml:definitions>
  <inkml:trace contextRef="#ctx0" brushRef="#br0">176 0 14189,'0'0'9092,"-9"6"-7950,-32 17 219,39-22-1243,0 1-1,0-1 0,0 1 0,0-1 0,0 1 0,1 0 0,-1 0 1,0 0-1,1 0 0,0 0 0,-1 0 0,1 0 0,0 1 1,0-1-1,0 0 0,1 1 0,-1-1 0,1 1 0,-1-1 0,1 1 1,0-1-1,0 1 0,0-1 0,0 4 0,1 4-177,1 0 0,0 0 1,1 0-1,5 14 0,-1-6 222,-1 2-433,-1 0-1,0 0 0,-2 0 0,0 1 0,0 37 0,-4-52 429,1 1-1,-1-1 0,0 0 0,0 0 1,-1 0-1,1 1 0,-1-2 1,-1 1-1,1 0 0,-1 0 0,0-1 1,-1 1-1,1-1 0,-1 0 0,0 0 1,0 0-1,-1-1 0,1 0 0,-1 1 1,0-2-1,0 1 0,0 0 0,-8 3 1,12-6-112,0 0 1,-1 0 0,1-1 0,0 1 0,0 0-1,-1 0 1,1-1 0,-1 1 0,1-1-1,-1 1 1,1-1 0,-1 0 0,1 1-1,-1-1 1,1 0 0,-1 0 0,1 0-1,-1 0 1,1 0 0,-1-1 0,0 1-1,1 0 1,-1-1 0,1 1 0,0-1-1,-1 1 1,1-1 0,-1 0 0,1 0 0,0 1-1,0-1 1,-1 0 0,1 0 0,0 0-1,0-1 1,0 1 0,0 0 0,0 0-1,0 0 1,0-1 0,1 1 0,-1 0-1,0-1 1,1 1 0,-1-1 0,1 1-1,-1-3 1,-1-8-101,0 0 0,1-1-1,0 1 1,2-25 0,-1 18 163,0 9-397,1 0 0,0 0 0,0 0 1,1 0-1,0 0 0,1 0 0,0 1 0,1-1 0,0 1 0,0 0 0,1 0 0,10-15 0,-6 13-1116,0 1-1,1 0 1,0 0-1,1 1 1,-1 0 0,2 1-1,-1 1 1,24-12-1,-1 4-3734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165"/>
    </inkml:context>
    <inkml:brush xml:id="br0">
      <inkml:brushProperty name="width" value="0.025" units="cm"/>
      <inkml:brushProperty name="height" value="0.025" units="cm"/>
    </inkml:brush>
  </inkml:definitions>
  <inkml:trace contextRef="#ctx0" brushRef="#br0">157 4 16496,'0'0'7532,"-9"-2"-6523,5 1-835,-1 1 0,1-1 0,-1 1 1,1 0-1,0 0 0,-1 1 0,1-1 0,-1 1 0,1 0 0,0 0 0,0 0 1,-5 3-1,7-3-171,0 0 0,0 0 0,0 0 0,1 0 1,-1 1-1,0-1 0,1 0 0,-1 1 0,1-1 1,-1 1-1,1 0 0,0-1 0,0 1 0,0 0 1,0 0-1,0 0 0,0 0 0,0 0 0,1 0 1,-1 0-1,1 0 0,-1 0 0,1 0 0,0 0 1,0 0-1,0 0 0,0 0 0,0 0 0,0 1 1,1-1-1,-1 0 0,1 0 0,-1 0 0,3 4 1,-2-4-188,1 1 1,0 0 0,0 0-1,0-1 1,0 1 0,1-1-1,-1 1 1,1-1 0,-1 0 0,1 0-1,0 0 1,0 0 0,0-1-1,0 1 1,4 1 0,51 18-2417,-54-20 2383,6 1-171,29 11-578,-38-13 978,0 0 0,0 1 0,0-1 0,0 0 0,0 1 0,0-1 0,0 1 0,0-1 0,0 1 0,0 0 0,0-1 0,0 1 0,0 0 0,0 0 0,-1 0 1,1 0-1,0-1 0,-1 1 0,1 0 0,-1 0 0,1 0 0,-1 0 0,1 0 0,-1 1 0,1 1 0,-2-2 130,0 1-1,0 0 1,0-1-1,0 1 1,-1 0-1,1-1 1,-1 0-1,1 1 1,-1-1-1,1 0 1,-1 0-1,0 0 1,1 0-1,-1 0 1,0 0-1,0 0 1,-3 0-1,-45 17 815,31-12-610,-5 3-354,-36 12 552,20-14-5644,25-7-5582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8.918"/>
    </inkml:context>
    <inkml:brush xml:id="br0">
      <inkml:brushProperty name="width" value="0.025" units="cm"/>
      <inkml:brushProperty name="height" value="0.025" units="cm"/>
    </inkml:brush>
  </inkml:definitions>
  <inkml:trace contextRef="#ctx0" brushRef="#br0">76 0 14894,'0'0'4511,"1"9"-3619,2 22 447,-2 0 1,-1 0 0,-6 43 0,-1 36 1506,7-108-2838,0-1 0,0 1 1,0-1-1,0 0 0,0 1 0,1-1 1,-1 1-1,0-1 0,1 0 1,-1 1-1,1-1 0,-1 0 1,1 1-1,-1-1 0,1 0 0,0 0 1,0 0-1,0 0 0,0 0 1,-1 0-1,2 0 0,-1 0 1,0 0-1,0 0 0,0 0 0,2 0 1,-1 0 15,1 0-1,0 0 1,0-1 0,0 1 0,0-1 0,-1 0-1,1 0 1,0 0 0,0 0 0,0-1 0,0 1 0,3-2-1,8-2 20,-1 0 0,1-2 0,-1 1-1,13-9 1,-11 5-261,-11 6 161,0 1-1,-1-1 1,1 1 0,0 0-1,0 0 1,0 1 0,0-1-1,1 1 1,-1 0 0,6-1-1,-9 8 36,0-1-1,0 1 1,0 0-1,-1 0 0,0 0 1,0 0-1,0-1 1,-2 7-1,1-5 147,-1-1 0,-1 0-1,1 0 1,-1 0-1,0 0 1,0 0 0,-1 0-1,0-1 1,0 1 0,0-1-1,0 0 1,-1-1-1,0 1 1,0-1 0,0 0-1,-1 0 1,1 0 0,-11 4-1,7-4 62,0 1 0,0-2 0,0 1 0,-1-1 1,0-1-1,1 0 0,-1 0 0,0-1 0,0 0 0,0-1 0,-18-1 0,25 0-242,1 1 0,-1-1 0,0 0 0,0 0 0,1 0 0,-1 0 0,1-1 0,-1 1 1,1-1-1,-1 1 0,1-1 0,0 0 0,0 0 0,0 0 0,0 0 0,0 0 0,0-1 0,0 1 0,1 0 0,-1-1 0,1 1 0,0-1 0,0 0 0,0 1 0,0-1 0,0 0 1,1 0-1,-1 0 0,1 0 0,0 1 0,-1-1 0,2-4 0,-1 6-142,0-1-1,1 1 1,-1 0 0,1 0-1,-1 0 1,1-1 0,-1 1 0,1 0-1,0 0 1,0 0 0,-1 0-1,1 0 1,0 0 0,0 1 0,0-1-1,0 0 1,0 0 0,0 1 0,0-1-1,0 0 1,1 1 0,-1-1-1,0 1 1,0-1 0,3 1 0,38-10-4512,-29 8 2837,24-4-3811,2-3-3396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292"/>
    </inkml:context>
    <inkml:brush xml:id="br0">
      <inkml:brushProperty name="width" value="0.025" units="cm"/>
      <inkml:brushProperty name="height" value="0.025" units="cm"/>
    </inkml:brush>
  </inkml:definitions>
  <inkml:trace contextRef="#ctx0" brushRef="#br0">31 1 12139,'0'0'18034,"-30"65"-17970,30-45-64,0-3-737,0-2-1217,4-6-1569,3-7-1090,-2-2-3426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19.647"/>
    </inkml:context>
    <inkml:brush xml:id="br0">
      <inkml:brushProperty name="width" value="0.025" units="cm"/>
      <inkml:brushProperty name="height" value="0.025" units="cm"/>
    </inkml:brush>
  </inkml:definitions>
  <inkml:trace contextRef="#ctx0" brushRef="#br0">44 0 15887,'0'0'9476,"-1"13"-8446,-18 157 2213,9-105-2844,-3 90 0,13-144-863,0 19-29,5-19-2366,6-6-3751,-4-5 535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019"/>
    </inkml:context>
    <inkml:brush xml:id="br0">
      <inkml:brushProperty name="width" value="0.025" units="cm"/>
      <inkml:brushProperty name="height" value="0.025" units="cm"/>
    </inkml:brush>
  </inkml:definitions>
  <inkml:trace contextRef="#ctx0" brushRef="#br0">177 33 15535,'0'0'9470,"-8"-6"-8264,-28-17-325,34 23-861,0-1 0,0 0 1,0 1-1,1-1 0,-1 1 0,0 0 0,0-1 0,0 1 0,0 0 0,0 0 0,0 1 0,0-1 0,0 0 1,0 1-1,0-1 0,0 1 0,0-1 0,0 1 0,0 0 0,0 0 0,1 0 0,-1 0 0,0 0 0,-1 2 1,-34 35 326,31-32-145,-25 39 848,29-42-1022,1-1 0,0 0 1,0 0-1,0 0 0,0 0 0,0 1 0,1-1 0,-1 1 0,1-1 0,-1 0 0,1 1 0,0-1 0,0 1 0,0-1 0,0 0 0,1 1 0,-1-1 0,1 1 0,-1-1 0,3 4 0,-2-4-23,1-1-1,0 0 1,0 0 0,0 0 0,0 0-1,0 0 1,0-1 0,0 1 0,0-1-1,0 1 1,0-1 0,0 0 0,0 0-1,0 0 1,0 0 0,0 0 0,1 0-1,2-1 1,41-8-31,-33 2-205,0-1 0,-1 0-1,0-1 1,0 0 0,-1-1 0,0 0 0,-1-1 0,0 0 0,12-18-1,-26 38 185,0-1 0,1 1 0,0 0 0,-3 17 0,4-19 101,1-3 26,-1 0 1,1 0-1,1 1 1,-1-1-1,1 1 1,-1-1 0,1 0-1,1 1 1,-1-1-1,2 8 1,-1-11-51,-1 1 0,1 0 0,0-1 0,0 0 0,0 1 0,1-1 0,-1 0 0,0 1 0,0-1 0,1 0 0,-1 0 0,0 0 0,1 0 0,-1 0 0,1-1 0,-1 1 0,1 0 0,0-1 0,-1 1 0,1-1 0,0 1 0,-1-1 0,1 0 0,0 0 0,0 0 0,-1 0 0,1 0 0,2 0 0,3-1 8,0-1 0,0 1 0,0-1 1,-1 0-1,1-1 0,0 1 0,-1-1 0,0-1 0,0 1 0,0-1 0,0 0 0,-1 0 0,1-1 0,-1 0 1,8-9-1,26-20-290,-34 40-875,-3-1 747,1 0 0,0 0 0,0-1-1,1 1 1,-1-1 0,1 0 0,0 0 0,6 4 0,26-5-3042,-2-13-5285,-17-1 1842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378"/>
    </inkml:context>
    <inkml:brush xml:id="br0">
      <inkml:brushProperty name="width" value="0.025" units="cm"/>
      <inkml:brushProperty name="height" value="0.025" units="cm"/>
    </inkml:brush>
  </inkml:definitions>
  <inkml:trace contextRef="#ctx0" brushRef="#br0">16 11 3555,'0'0'21519,"9"-2"-19826,25-6-396,-33 8-1245,-1 0-1,1 0 1,0 0 0,-1 0-1,1 0 1,0 0 0,-1 0-1,1 1 1,0-1 0,-1 0-1,1 1 1,0-1 0,-1 0-1,1 1 1,-1-1 0,1 1-1,-1-1 1,1 1 0,-1-1-1,1 1 1,-1-1 0,1 1-1,-1-1 1,0 1 0,1 0 0,-1-1-1,0 1 1,0-1 0,1 1-1,-1 0 1,0 0 0,0-1-1,0 1 1,0 0 0,0-1-1,0 1 1,0 0 0,0-1-1,0 1 1,0 0 0,0 0-1,0-1 1,-1 1 0,1 1-1,-7 32 1019,-20 12-480,22-40-530,0 0 0,1 1 0,0-1-1,1 1 1,0 0 0,-1-1 0,2 2 0,-1-1 0,1 0-1,1 0 1,-3 15 0,5-21-60,-1 0 0,0 0 0,1 0 0,-1 0 0,1 0 0,0 0 0,-1 0 0,1 0 0,0-1 0,-1 1 0,1 0 0,0 0 0,0-1 0,0 1 0,0 0 0,0-1 0,0 1 0,0-1 0,0 1 0,0-1 0,0 0 0,0 1 0,0-1 0,0 0 0,0 0 0,0 0 0,0 0 0,0 0 0,0 0 0,2 0 0,43 1 0,-36-2 0,9 2-641,0-2-1,0-1 1,0 0 0,0-1-1,0-1 1,18-7-1,-35 10 116,11-6-2809,-9-1-3213,-3-1-1679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20.721"/>
    </inkml:context>
    <inkml:brush xml:id="br0">
      <inkml:brushProperty name="width" value="0.025" units="cm"/>
      <inkml:brushProperty name="height" value="0.025" units="cm"/>
    </inkml:brush>
  </inkml:definitions>
  <inkml:trace contextRef="#ctx0" brushRef="#br0">0 20 14414,'0'0'11306,"62"-5"-10121,-19 5-672,7 0-289,1 0-128,2 0-800,-2-4-2724,0-7-1729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4.110"/>
    </inkml:context>
    <inkml:brush xml:id="br0">
      <inkml:brushProperty name="width" value="0.025" units="cm"/>
      <inkml:brushProperty name="height" value="0.025" units="cm"/>
    </inkml:brush>
  </inkml:definitions>
  <inkml:trace contextRef="#ctx0" brushRef="#br0">293 3209 4644,'0'0'897,"3"8"-486,1 11-653,1-2 1232,0 0-1,0 0 0,13 24 1,-14-14-1624,-7-10 1332,-4-12 2782,5-8-3355,0 0 0,0 0 0,1 0 0,-1 0 0,1 0 0,0-1-1,0 1 1,0 0 0,0-1 0,0 1 0,1 0 0,0-1 0,-1-3-1,1 4 45,-8-82 1502,8-173 1,3 108-1225,-2 50-294,0-20-262,-4-1-1,-22-136 0,-36-156 778,35 232 218,13 26-701,-1-8-104,-5 1 260,-5-31 397,11 118-542,3-1-1,0-83 1,9 97-140,-4 0 0,-2 0 0,-20-79 0,17 79 146,2 0 1,3 0-1,3-77 0,2 137-173,-3 0 82,-5 8-55,-5 9 2,13-5-1944,10-8-8149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4.360"/>
    </inkml:context>
    <inkml:brush xml:id="br0">
      <inkml:brushProperty name="width" value="0.025" units="cm"/>
      <inkml:brushProperty name="height" value="0.025" units="cm"/>
    </inkml:brush>
  </inkml:definitions>
  <inkml:trace contextRef="#ctx0" brushRef="#br0">0 99 8904,'4'-1'9020,"3"-3"-3692,3-3-2564,8-5-2858,7-6 1398,-17 13-840,66-33 997,-69 35-1466,0 1 0,0 0 1,0 1-1,0-1 0,1 1 0,-1 0 0,0 0 1,1 1-1,-1 0 0,1 0 0,-1 0 1,10 2-1,-14-1 1,0 1 1,0-1-1,0 1 1,0-1-1,0 1 0,0 0 1,0-1-1,0 1 1,-1 0-1,1 0 0,-1 0 1,1-1-1,-1 1 1,0 0-1,1 0 0,-1 0 1,0 0-1,0 0 1,-1 3-1,-2 41 263,-8-13 41,9-27-376,0 1 0,0-1 1,0 1-1,1 0 0,-2 12 0,15-16-8727,-11-3 7554,7-1-6417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023"/>
    </inkml:context>
    <inkml:brush xml:id="br0">
      <inkml:brushProperty name="width" value="0.025" units="cm"/>
      <inkml:brushProperty name="height" value="0.025" units="cm"/>
    </inkml:brush>
  </inkml:definitions>
  <inkml:trace contextRef="#ctx0" brushRef="#br0">431 117 15022,'5'-9'2787,"7"-12"-1740,-5 6 770,0 1 0,1 0 0,1 1 0,14-17 0,-34 70-829,-33 45-835,-3-1 1,-114 150-1,92-141-212,-78 143-1,124-184-1386,32-57-5417,5-13 3999,9-19-3542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366"/>
    </inkml:context>
    <inkml:brush xml:id="br0">
      <inkml:brushProperty name="width" value="0.025" units="cm"/>
      <inkml:brushProperty name="height" value="0.025" units="cm"/>
    </inkml:brush>
  </inkml:definitions>
  <inkml:trace contextRef="#ctx0" brushRef="#br0">0 1 8776,'0'0'14729,"5"11"-13704,6 29-453,-2 1 1,-1 0-1,2 48 1,-6-38-268,10 77 297,-11-112-602,0 0 0,2 0 0,-1 0 0,2-1 0,11 23 1,-10-26-2686,-11-19-2894,-15-23-2093,-6 7 1229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4.709"/>
    </inkml:context>
    <inkml:brush xml:id="br0">
      <inkml:brushProperty name="width" value="0.025" units="cm"/>
      <inkml:brushProperty name="height" value="0.025" units="cm"/>
    </inkml:brush>
  </inkml:definitions>
  <inkml:trace contextRef="#ctx0" brushRef="#br0">123 99 1537,'0'0'7688,"-72"-24"-4517,47 21 384,6 3-416,13 0 1281,12 1-3074,23-1 31,9 0-192,11-1-384,11-12-417,3-1-256,-4-1-128,-2 3-416,-11 3-2147,-10 4-1665,-16 2-2658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037"/>
    </inkml:context>
    <inkml:brush xml:id="br0">
      <inkml:brushProperty name="width" value="0.025" units="cm"/>
      <inkml:brushProperty name="height" value="0.025" units="cm"/>
    </inkml:brush>
  </inkml:definitions>
  <inkml:trace contextRef="#ctx0" brushRef="#br0">248 0 16528,'0'0'3656,"1"11"-2956,-1 50 104,-2 1 0,-3 0 0,-3 0-1,-17 66 1,-81 246 1611,18-78-2288,85-282-215,0-6-222,1 0 0,0 1 0,0 0 0,1-1 0,0 1 0,1 14-1,18-38-3949,-10 2 2392,0-1 0,-1 0-1,10-27 1,4-17-3481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364"/>
    </inkml:context>
    <inkml:brush xml:id="br0">
      <inkml:brushProperty name="width" value="0.025" units="cm"/>
      <inkml:brushProperty name="height" value="0.025" units="cm"/>
    </inkml:brush>
  </inkml:definitions>
  <inkml:trace contextRef="#ctx0" brushRef="#br0">0 235 13164,'0'0'2146,"6"-10"406,-2 4-2258,-1 0-1,1 0 0,0 1 0,0 0 1,1 0-1,-1 0 0,1 0 1,0 1-1,1 0 0,-1 0 1,1 0-1,0 0 0,0 1 0,0 0 1,0 1-1,11-4 0,47-7 264,0 4 0,120-3 0,-53 6-477,551-97 75,-680 102-159,0 0 1,0 0-1,0 1 0,0-1 1,0 1-1,0-1 0,1 1 1,-1 0-1,0 0 0,0 0 1,0 0-1,0 1 0,1-1 1,-1 0-1,0 1 0,0 0 1,0-1-1,0 1 0,0 0 0,0 0 1,0 0-1,0 0 0,0 0 1,3 4-1,-4-2 16,0 0-1,0 0 1,-1 1 0,1-1 0,-1 1-1,0-1 1,0 0 0,0 1-1,0-1 1,0 1 0,-1-1-1,0 1 1,1-1 0,-1 0-1,-1 0 1,0 4 0,-28 74 1467,-69 134 1,56-128-1055,18-37-390,-4 7 561,3 2 0,-29 92-1,50-133-710,1 1 0,0 0 0,2 0 0,0 0 0,1 0 0,1 0 0,0 1 0,2-1-1,0 0 1,1 0 0,1 0 0,12 33 0,-15-50-58,23 74-6481,-23-72 6233,0-1 1,-1 1 0,1-1-1,-1 1 1,1 0-1,-1-1 1,0 1-1,-1 0 1,1-1 0,-1 1-1,1 0 1,-1-1-1,0 1 1,-1-1-1,1 1 1,0-1 0,-1 0-1,0 1 1,-2 2-1,-16 10-3529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4:45.694"/>
    </inkml:context>
    <inkml:brush xml:id="br0">
      <inkml:brushProperty name="width" value="0.025" units="cm"/>
      <inkml:brushProperty name="height" value="0.025" units="cm"/>
    </inkml:brush>
  </inkml:definitions>
  <inkml:trace contextRef="#ctx0" brushRef="#br0">59 203 17136,'-9'4'1260,"-29"13"496,26-8 732,19-6-1166,23-5-249,-27 1-863,44-7 960,0-2-1,88-32 1,-46 12-659,362-79 450,-354 94-2281,-1 4-1,172 4 1,-245 9 342,1 1-1,-1 1 1,43 14 0,-17-4-1456,-27-11-444,-7-2-2791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1.699"/>
    </inkml:context>
    <inkml:brush xml:id="br0">
      <inkml:brushProperty name="width" value="0.025" units="cm"/>
      <inkml:brushProperty name="height" value="0.025" units="cm"/>
    </inkml:brush>
  </inkml:definitions>
  <inkml:trace contextRef="#ctx0" brushRef="#br0">28 1 8040,'0'0'9956,"-6"0"-9385,5 0-547,0 0 0,0 0 0,1-1 0,-1 1 0,0 0 0,0 0 0,0 0 0,1 0 0,-1 0 0,0 0 0,0 1 0,0-1 0,1 0 0,-1 0 0,0 1 0,0-1 0,1 0 0,-1 1 0,0-1 0,1 0 0,-1 1 0,0-1 0,1 1 0,-1-1-1,0 1 1,1 0 0,-1 0 0,8 20 823,8 12-689,-10-12 185,-2 0 0,0 1 1,-1-1-1,-1 35 0,5 48-9,29 269 248,-16-120-267,-3-102-272,6 0-1,63 223 1,-67-307 49,-3-1 0,-3 2 0,5 91 0,-10 208 401,-7-268-457,-12 263 342,4 172 466,13-486-837,2 0 0,1 0 0,28 85 0,67 134 38,2 9-22,-45-95 24,59 214 3,-107-338-1,-2 0 1,5 115 0,-16-168-44,1 0 0,-1 0-1,0-1 1,0 1 0,0 0 0,-1-1-1,1 1 1,-1-1 0,0 0 0,0 1 0,-4 4-1,-34 39 108,10-12-65,25-27-61,1 0 0,0 0 0,1 0 0,-1 0 1,2 1-1,-1 0 0,1 0 0,1-1 0,-2 12 0,2 3-40,0-1 0,3 35-1,-1-55 49,-1 0-1,1-1 0,0 1 0,-1 0 1,1-1-1,0 1 0,0 0 0,0-1 1,0 1-1,0-1 0,1 0 1,-1 1-1,0-1 0,1 0 0,-1 0 1,1 0-1,-1 0 0,1 0 0,-1 0 1,1 0-1,0 0 0,-1-1 0,1 1 1,0-1-1,0 1 0,0-1 1,-1 0-1,4 1 0,59 2 27,-53-3 2,491-13 25,-172 11-733,705 24 681,-138 19 169,142-62-153,3-1-8,35 53 28,1-1 6,-100-42 43,-456 4 3,192-21-45,106 0-24,-538 36-396,-161 8-3835,-120-15 3594,13 2 128,-10-2-2337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2.073"/>
    </inkml:context>
    <inkml:brush xml:id="br0">
      <inkml:brushProperty name="width" value="0.025" units="cm"/>
      <inkml:brushProperty name="height" value="0.025" units="cm"/>
    </inkml:brush>
  </inkml:definitions>
  <inkml:trace contextRef="#ctx0" brushRef="#br0">180 18 7623,'-1'0'212,"1"-1"-1,0 1 1,-1-1-1,1 1 1,0 0-1,-1-1 1,1 1-1,0-1 0,0 1 1,0-1-1,0 1 1,-1-1-1,1 1 1,0-1-1,0 1 1,0-1-1,0 0 1,0 1-1,0-1 1,0 1-1,0-1 1,1 1-1,-1-1 1,0 1-1,0-1 1,0 1-1,0-1 0,1 1 1,-1-1-1,0 1 1,1 0-1,-1-1 1,0 1-1,1-1 1,-1 1-1,1-1 1,22 4 3541,46 29-2104,-46-21-654,49 17-72,-50-22-748,-1 2 1,0 0-1,0 2 1,-1 0-1,0 1 1,-1 1 0,26 21-1,-44-32-145,0 0-1,0 0 1,1 0 0,-1 0-1,0 0 1,-1 1-1,1-1 1,0 0 0,0 0-1,0 1 1,-1-1 0,1 0-1,-1 1 1,1-1-1,-1 1 1,1-1 0,-1 1-1,0-1 1,0 1-1,0-1 1,0 1 0,0-1-1,0 1 1,0-1-1,0 1 1,-1-1 0,1 1-1,0-1 1,-1 1 0,1-1-1,-1 0 1,0 1-1,0-1 1,1 0 0,-1 1-1,0-1 1,0 0-1,0 0 1,0 0 0,0 0-1,0 0 1,-3 2-1,-6 4 114,1-1 0,-1 0 0,-1 0 0,-17 6-1,14-6-68,-31 15-588,-175 91 2999,188-91-3669,-37 29 0,47-32-2191,1 2 0,-25 29 0,29-27-8364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9:58.630"/>
    </inkml:context>
    <inkml:brush xml:id="br0">
      <inkml:brushProperty name="width" value="0.025" units="cm"/>
      <inkml:brushProperty name="height" value="0.025" units="cm"/>
    </inkml:brush>
  </inkml:definitions>
  <inkml:trace contextRef="#ctx0" brushRef="#br0">0 156 10602,'0'0'1874,"8"-1"-1463,318-29 4691,-55 4-3851,443 1-170,98-9-1324,-788 33 286,-15 1-10,-1-1 1,1 0-1,0 0 1,-1-1-1,1 0 1,12-5-1,-21 7-22,0 0 1,-1 0-1,1 0 0,0 0 0,0 0 1,0 0-1,-1 0 0,1 0 0,0 0 0,0 0 1,-1 0-1,1 0 0,0 0 0,0-1 0,0 1 1,0 0-1,-1 0 0,1 0 0,0 0 0,0-1 1,0 1-1,0 0 0,0 0 0,-1 0 1,1 0-1,0-1 0,0 1 0,0 0 0,0 0 1,0-1-1,0 1 0,0 0 0,0 0 0,0 0 1,0-1-1,0 1 0,0 0 0,0 0 0,0-1 1,0 1-1,0 0 0,0 0 0,0 0 1,0-1-1,0 1 0,0 0 0,0 0 0,1-1 1,-1 1-1,0 0 0,0 0 0,0 0 0,0 0 1,0-1-1,1 1 0,-1 0 0,0 0 0,0 0 1,0 0-1,1 0 0,-1 0 0,0-1 1,0 1-1,0 0 0,1 0 0,-1 0 0,0 0 1,0 0-1,1 0 0,-27-5 94,1 1 1,-1 1-1,1 1 1,-1 2-1,-29 2 1,-3-1-56,-1009 75 1130,568-27-774,476-47-312,38-2-40,37-3-31,1206-73-87,-1128 72-158,477-26-656,-830 32 854,98-5 80,-229 10 160,-495 71 0,749-64-2995,36-9-2663,7-4-5598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5.834"/>
    </inkml:context>
    <inkml:brush xml:id="br0">
      <inkml:brushProperty name="width" value="0.025" units="cm"/>
      <inkml:brushProperty name="height" value="0.025" units="cm"/>
    </inkml:brush>
  </inkml:definitions>
  <inkml:trace contextRef="#ctx0" brushRef="#br0">40 1 10922,'0'0'17014,"3"14"-16304,1 5-493,-2 1 0,0-1 1,-1 1-1,-1-1 1,0 1-1,-6 27 0,-40 204-788,48-271-5353,-2-11 1444,-1-2-192,3-11-2225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483"/>
    </inkml:context>
    <inkml:brush xml:id="br0">
      <inkml:brushProperty name="width" value="0.025" units="cm"/>
      <inkml:brushProperty name="height" value="0.025" units="cm"/>
    </inkml:brush>
  </inkml:definitions>
  <inkml:trace contextRef="#ctx0" brushRef="#br0">57 1 17392,'0'0'11019,"-17"67"-10154,8-39-385,2 2-352,-2-1-64,2-3-32,2 0-32,2-8-32,3-4-320,0-6-641,4-8-608,13 0-1058,1-12-1281,3-14-2306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5.283"/>
    </inkml:context>
    <inkml:brush xml:id="br0">
      <inkml:brushProperty name="width" value="0.025" units="cm"/>
      <inkml:brushProperty name="height" value="0.025" units="cm"/>
    </inkml:brush>
  </inkml:definitions>
  <inkml:trace contextRef="#ctx0" brushRef="#br0">150 188 12268,'0'0'13452,"-10"2"-12742,0 1-579,0 0 1,0 1-1,1 1 0,0-1 0,0 2 0,-15 10 0,19-13-46,1 0 0,-1 1 0,1 0-1,0 0 1,0 0 0,0 0 0,0 1 0,1 0-1,0-1 1,0 1 0,0 0 0,1 1 0,-1-1-1,1 0 1,1 1 0,-3 6 0,4-11-80,0 0 0,0-1 0,0 1 0,0-1 0,0 1 0,0-1 1,0 1-1,0 0 0,0-1 0,0 1 0,0-1 0,1 1 0,-1-1 0,0 1 0,0-1 0,0 1 0,1-1 1,-1 1-1,0-1 0,1 1 0,-1-1 0,0 1 0,1-1 0,-1 0 0,1 1 0,-1-1 0,1 0 0,-1 1 1,0-1-1,1 0 0,-1 1 0,1-1 0,0 0 0,-1 0 0,2 0 0,25-2 121,25-21 29,-17 1-384,-1-2 0,-1-1 0,37-37 0,-50 42 292,-1 0 0,-1-2 0,-1 0 0,0-1-1,22-43 1,-83 132 803,23-37-510,-20 37-1,36-58-217,1 1 1,0 1-1,0-1 0,1 0 0,0 1 0,1 0 0,0 0 0,0 0 0,0 11 0,2-20-135,0 1 1,0-1 0,0 1 0,1-1 0,-1 1 0,0-1-1,0 0 1,1 1 0,-1-1 0,1 1 0,0-1-1,-1 0 1,1 0 0,0 1 0,0-1 0,-1 0 0,1 0-1,0 0 1,0 0 0,0 0 0,1 0 0,-1 0-1,0 0 1,0 0 0,2 0 0,1 1-2,-1-1 0,1 0 0,0 0 0,-1 0 0,1-1 0,0 1 1,0-1-1,-1 0 0,9-1 0,-3 0-119,0 0 0,0-1-1,0 0 1,0-1 0,0 0 0,-1 0 0,16-9 0,-14 5 36,-1 0 0,-1 0 0,1-1 0,-1 0 0,10-13 0,-15 17 62,0 0 1,0 0-1,-1-1 0,1 1 1,-1-1-1,0 0 0,0 1 1,-1-1-1,1 0 0,-1 0 1,0 0-1,0-1 0,-1-9 0,0 15 19,0-1 0,0 1 0,-1-1-1,1 1 1,0 0 0,-1-1 0,1 1-1,-1-1 1,1 1 0,-1 0-1,1-1 1,0 1 0,-1 0 0,1 0-1,-1-1 1,1 1 0,-1 0 0,0 0-1,1 0 1,-1 0 0,1 0-1,-1 0 1,1 0 0,-1 0 0,1 0-1,-1 0 1,1 0 0,-1 0 0,1 0-1,-1 0 1,0 0 0,1 0-1,-1 1 1,-21 5-17,14-1 93,-1 0 0,1 1 0,1 0 0,-1 1 0,1 0 0,0 0 0,1 0 0,-1 1 0,2-1 1,-1 2-1,1-1 0,0 1 0,1-1 0,0 1 0,-6 18 0,10-26-76,0 0 0,0 0-1,1 0 1,-1 0 0,0 1 0,0-1 0,1 0 0,-1 0-1,1 0 1,-1 0 0,1 0 0,-1 0 0,1 0 0,-1 0 0,1-1-1,0 1 1,0 0 0,-1 0 0,1 0 0,0-1 0,0 1-1,0 0 1,0-1 0,0 1 0,0-1 0,0 1 0,0-1-1,0 0 1,0 1 0,0-1 0,0 0 0,0 0 0,0 1-1,1-1 1,-1 0 0,2 0 0,53 0-393,-41-1 141,213-9-341,-228 10 639,1 0 0,-1-1 0,0 1 0,1 0 0,-1 0-1,0-1 1,1 1 0,-1 0 0,0 0 0,0-1 0,1 1 0,-1 0 0,0-1 0,0 1 0,1-1-1,-1 1 1,0 0 0,0-1 0,0 1 0,0 0 0,0-1 0,0 1 0,0-1 0,0 1 0,0-1-1,0 1 1,0 0 0,0-1 0,0 1 0,0-1 0,0 1 0,0 0 0,0-1 0,0 1 0,0-1-1,-1 1 1,1 0 0,0-1 0,0 1 0,-1 0 0,1-1 0,0 1 0,0 0 0,-1-1 0,1 1-1,0 0 1,-1 0 0,1-1 0,-1 1 0,-17-25 175,15 22-57,-10-13-135,9 11-29,0 1 0,1 0 1,-1-1-1,1 0 0,0 0 0,0 0 1,0 0-1,1-1 0,-1 1 0,2 0 1,-1-1-1,-1-7 0,3 12 1,1 0-1,-1 0 1,1 0 0,0 1 0,0-1-1,-1 0 1,1 0 0,0 1-1,0-1 1,-1 1 0,1-1 0,0 1-1,0-1 1,0 1 0,0-1-1,0 1 1,0 0 0,0-1 0,0 1-1,0 0 1,0 0 0,0 0 0,0 0-1,0 0 1,2 0 0,30-2-88,-32 2 80,44 1-1010,11-1-2417,1-2-4601,-8-1-5381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190"/>
    </inkml:context>
    <inkml:brush xml:id="br0">
      <inkml:brushProperty name="width" value="0.025" units="cm"/>
      <inkml:brushProperty name="height" value="0.025" units="cm"/>
    </inkml:brush>
  </inkml:definitions>
  <inkml:trace contextRef="#ctx0" brushRef="#br0">0 38 13741,'0'0'5894,"5"10"-4026,39 124 1690,-37-103-3251,1-1 1,2 0 0,2 0 0,0-1 0,2-1-1,28 44 1,-41-70-232,0 0-1,1 0 1,-1 0-1,1 0 1,0-1 0,-1 1-1,1 0 1,0-1-1,0 0 1,0 1 0,0-1-1,0 0 1,0 0-1,0 0 1,1 0 0,-1 0-1,0-1 1,1 1-1,-1-1 1,0 1 0,1-1-1,-1 0 1,0 0-1,1 0 1,-1 0-1,1 0 1,-1-1 0,0 1-1,1-1 1,-1 1-1,0-1 1,1 0 0,-1 0-1,0 0 1,0 0-1,0 0 1,0-1 0,0 1-1,0-1 1,0 1-1,-1-1 1,1 0 0,0 0-1,1-3 1,8-7 183,-2 0 1,0-1 0,0-1-1,-1 1 1,9-22-1,-2-3-174,-2-1 0,-1 0-1,-1 0 1,-3-1 0,-1-1-1,2-57 1,-6 117-3455,-2-18 2668,-1 1 1,1 0 0,0-1-1,0 1 1,0-1 0,0 1-1,0-1 1,0 1 0,0-1-1,0 0 1,1 1 0,-1-1-1,0 0 1,2 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6.753"/>
    </inkml:context>
    <inkml:brush xml:id="br0">
      <inkml:brushProperty name="width" value="0.025" units="cm"/>
      <inkml:brushProperty name="height" value="0.025" units="cm"/>
    </inkml:brush>
  </inkml:definitions>
  <inkml:trace contextRef="#ctx0" brushRef="#br0">1 1 1986,'0'0'608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190"/>
    </inkml:context>
    <inkml:brush xml:id="br0">
      <inkml:brushProperty name="width" value="0.025" units="cm"/>
      <inkml:brushProperty name="height" value="0.025" units="cm"/>
    </inkml:brush>
  </inkml:definitions>
  <inkml:trace contextRef="#ctx0" brushRef="#br0">1 144 128,'37'-84'8585,"-11"30"3837,-30 66-6278,-2 15-4070,-5 18-1970,2-21 166,1 0 0,1 1 0,1 0 0,1 0 0,2 1 0,-2 32 0,5-56-269,0 0 0,0 0 0,1-1 0,-1 1 0,0 0 0,0-1-1,1 1 1,-1-1 0,1 1 0,-1 0 0,1-1 0,0 1 0,0-1 0,0 1 0,0-1 0,0 0 0,0 1 0,0-1 0,0 0 0,0 0-1,0 0 1,1 0 0,-1 0 0,2 1 0,0 0 11,0-1-1,1 0 0,-1-1 1,0 1-1,0 0 1,0-1-1,1 0 0,-1 0 1,0 0-1,0 0 0,7-1 1,-1-1 25,1 0-1,-1-1 1,0 0 0,1-1 0,-1 1-1,-1-2 1,16-9 0,-4-3-36,-1 0 1,-1-2-1,0 0 1,-1-2-1,-2 1 0,0-2 1,-1 0-1,-1-1 1,-1 0-1,16-46 1,-23 38 51,-20 49-165,6 5 145,1 1-1,1 0 1,1 0 0,1 1-1,1-1 1,2 1-1,0 0 1,3 46 0,-1-68-32,0-1 0,1 1-1,-1 0 1,1 0 0,-1 0 0,1-1 0,0 1 0,0 0 0,1-1 0,-1 1 0,0-1 0,1 1 0,-1-1 0,1 1 0,0-1 0,0 0 0,0 0 0,0 0-1,0 0 1,0 0 0,1-1 0,-1 1 0,1-1 0,-1 1 0,1-1 0,-1 0 0,1 0 0,0 0 0,-1 0 0,1-1 0,0 1 0,5 0 0,-6-1-204,1 0 0,0-1-1,-1 1 1,1-1 0,0 1 0,-1-1 0,1 0 0,0 0 0,-1 0 0,0 0 0,1 0 0,-1-1 0,1 1 0,-1-1 0,0 0 0,0 1 0,0-1 0,0 0 0,0 0 0,-1 0 0,1 0 0,0-1 0,1-2 0,8-21-4233,-3-3-1682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531"/>
    </inkml:context>
    <inkml:brush xml:id="br0">
      <inkml:brushProperty name="width" value="0.025" units="cm"/>
      <inkml:brushProperty name="height" value="0.025" units="cm"/>
    </inkml:brush>
  </inkml:definitions>
  <inkml:trace contextRef="#ctx0" brushRef="#br0">1 13 24952,'0'0'7367,"51"-9"-11948,-34 9-864,-2-3-2851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47.908"/>
    </inkml:context>
    <inkml:brush xml:id="br0">
      <inkml:brushProperty name="width" value="0.025" units="cm"/>
      <inkml:brushProperty name="height" value="0.025" units="cm"/>
    </inkml:brush>
  </inkml:definitions>
  <inkml:trace contextRef="#ctx0" brushRef="#br0">1 7 15695,'0'0'15535,"12"0"-16432,-5-1-2499,-4-4-4291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01.281"/>
    </inkml:context>
    <inkml:brush xml:id="br0">
      <inkml:brushProperty name="width" value="0.025" units="cm"/>
      <inkml:brushProperty name="height" value="0.025" units="cm"/>
    </inkml:brush>
  </inkml:definitions>
  <inkml:trace contextRef="#ctx0" brushRef="#br0">31 16 7655,'0'0'4266,"-8"-3"-3572,-14-8-475,22 9-135,20 9 29,40 10-188,0-1 0,0-4 0,1-2 0,88 3 0,253-16-960,-154-3 475,-248 6 551,1 0-1,-1 0 1,0 0-1,0 0 1,0 0-1,1 0 1,-1 0-1,0 0 1,0 0-1,0 0 1,1 0-1,-1 0 1,0 0-1,0 0 0,0 0 1,1 0-1,-1 0 1,0 0-1,0 0 1,0 0-1,1 0 1,-1 0-1,0 0 1,0 0-1,0 1 1,1-1-1,-1 0 1,0 0-1,0 0 1,0 0-1,0 0 1,0 1-1,0-1 1,1 0-1,-1 0 1,0 0-1,0 0 1,0 1-1,0-1 1,0 0-1,0 0 1,0 0-1,0 1 1,0-1-1,0 0 1,0 0-1,0 1 1,0-1-1,0 0 1,-9 12-171,-16 6 221,-7-2 22,-1-3 0,0 0 1,-1-2-1,-67 11 0,-149 9 605,164-23-387,40-3-255,-2 1 548,0-1 0,-1-3 0,-87-8 1,133 6-560,1 0 1,0-1 0,-1 1 0,1-1 0,0 1-1,0-1 1,-1 0 0,1 0 0,0 0 0,0 0-1,0 0 1,0-1 0,-2-1 0,3 2-19,1 1 1,-1-1 0,1 0-1,-1 0 1,1 1 0,0-1 0,-1 0-1,1 0 1,0 0 0,0 1-1,-1-1 1,1 0 0,0 0-1,0 0 1,0 0 0,0 1-1,0-1 1,0 0 0,0 0-1,1 0 1,-1 0 0,0 1-1,0-1 1,1-1 0,1-2-10,1 0 1,-1 1 0,1-1-1,-1 1 1,1 0 0,0 0-1,1 0 1,-1 0 0,0 0 0,1 1-1,0-1 1,4-1 0,33-16-222,0 1 1,1 3 0,1 1 0,1 2 0,88-13-1,-28 14-463,153 1-1,-268 22 622,-72 34 518,-140 54 0,85-41-208,-74 36-3000,154-70-886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402"/>
    </inkml:context>
    <inkml:brush xml:id="br0">
      <inkml:brushProperty name="width" value="0.025" units="cm"/>
      <inkml:brushProperty name="height" value="0.025" units="cm"/>
    </inkml:brush>
  </inkml:definitions>
  <inkml:trace contextRef="#ctx0" brushRef="#br0">0 6 9257,'0'0'9107,"9"-2"-8600,7 0-357,-1 1-1,1 0 1,0 2-1,-1-1 1,1 2-1,-1 0 1,0 1-1,23 7 0,105 37 478,137 38 182,134 38 193,-194-53-626,349 88 67,-33-13 459,460 83-523,-746-180-332,182 40 45,-347-67-28,13 2 534,168 62 0,-260-81-524,7 2-2191,-3-8-6143,-4-4 1763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0:23.854"/>
    </inkml:context>
    <inkml:brush xml:id="br0">
      <inkml:brushProperty name="width" value="0.025" units="cm"/>
      <inkml:brushProperty name="height" value="0.025" units="cm"/>
    </inkml:brush>
  </inkml:definitions>
  <inkml:trace contextRef="#ctx0" brushRef="#br0">255 10 11147,'0'0'235,"0"0"1,0-1 0,0 1 0,0 0-1,0-1 1,0 1 0,0-1 0,0 1-1,0 0 1,0-1 0,0 1 0,0 0-1,0-1 1,1 1 0,-1 0 0,0-1-1,0 1 1,0 0 0,1-1 0,-1 1-1,0 0 1,0 0 0,1-1 0,-1 1-1,0 0 1,0 0 0,1 0 0,-1-1-1,0 1 1,1 0 0,-1 0 0,0 0-1,1 0 1,-1 0 0,1-1 0,-1 1-1,0 0 1,1 0 0,-1 0 0,0 0-1,1 0 1,0 0 0,24 10 2989,36 31-4786,-43-28 2588,189 120-851,-206-133-147,-1 1 0,1-1 1,0 0-1,0 1 0,-1-1 1,1 1-1,0-1 0,-1 1 1,1-1-1,-1 1 0,1-1 0,0 1 1,-1-1-1,1 1 0,-1 0 1,1-1-1,-1 1 0,0 0 0,1 0 1,-1-1-1,0 1 0,1 0 1,-1 0-1,0-1 0,0 1 1,0 0-1,0 0 0,0 0 0,0 1 1,-1-1 29,1 1 0,-1-1 0,0 0 0,0 0 0,0 0 1,0 0-1,0 0 0,-1 0 0,1 0 0,0 0 0,0 0 0,-1 0 0,1 0 1,-3 0-1,-64 20 1168,58-19-1140,-111 26 1377,54-14-1141,1 3 1,-98 39-1,123-34-1216,16-4-5009,17-11-1690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067"/>
    </inkml:context>
    <inkml:brush xml:id="br0">
      <inkml:brushProperty name="width" value="0.025" units="cm"/>
      <inkml:brushProperty name="height" value="0.025" units="cm"/>
    </inkml:brush>
  </inkml:definitions>
  <inkml:trace contextRef="#ctx0" brushRef="#br0">34 33 5061,'-4'-3'5749,"-11"-12"-4350,5 1 1776,6 22-636,4-7-2415,0 0-1,0 0 0,0 0 0,0 0 0,0 0 0,0 0 0,0 0 0,0 0 0,0 0 0,1 0 1,-1 0-1,0 0 0,1 0 0,-1 0 0,1 0 0,-1 0 0,1 0 0,-1-1 0,1 1 0,0 0 1,-1 0-1,1 0 0,0-1 0,0 1 0,1 0 0,2 0 25,0-1-1,0 1 1,1 0-1,-1 0 1,0 1-1,0-1 1,0 1-1,-1 0 1,1 0-1,0 0 1,-1 0-1,1 0 1,-1 1-1,4 3 1,-4-3-94,0 0 0,1 0 0,0-1 1,0 1-1,0-1 0,0 0 1,0 0-1,0 0 0,0-1 0,1 1 1,-1-1-1,0 0 0,1 0 1,5 0-1,27-3 77,0-2 0,39-8 0,30-4 47,-100 16-147,1 1 0,-1-1 0,1 1 0,-1 0 0,0 0 0,1 1 0,-1 0 0,0 0 0,0 0-1,8 5 1,-7-3 21,0-1 0,0-1 0,0 1-1,0-1 1,1 0 0,-1 0 0,0-1-1,10 0 1,24-3 36,-34 1-86,0 0 0,0 0 0,0 1 0,0 0 1,0 0-1,0 1 0,0 0 0,0 0 1,-1 0-1,1 1 0,0 0 0,-1 0 0,1 1 1,-1 0-1,9 5 0,-9-4 0,0 0 1,0 0-1,1-1 0,-1 0 1,1 0-1,0-1 0,0 0 1,0 0-1,0 0 0,9 0 1,4 0 14,0-2 0,27-3 0,-30 1 126,0 1-1,1 1 1,-1 0-1,20 4 1,-28-2-100,0 1 0,0 0 0,0 1 0,17 9 1,-19-9-35,0 0 0,0-1 0,1 1 1,-1-2-1,1 1 0,0-1 0,-1 0 1,13 1-1,24-2 18,-29-1 2,1 0 0,-1 1 0,18 4 0,-27-4-21,0 1-1,1 0 0,-1 1 1,0-1-1,0 1 0,-1 1 1,1-1-1,-1 1 0,1 0 1,7 7-1,4 4 18,0-1 1,1-1-1,28 15 0,-9-6 72,8 8 45,-28-18-94,0 0 1,1-1-1,0-1 0,0-1 0,1 0 1,0-2-1,1 0 0,22 5 0,13-3 288,-14-3-267,0 1 1,61 21 0,-41-9-52,1-3 1,79 9 0,-44-8-11,363 82 248,-429-89-237,0 1 0,57 28-1,26 11 27,-71-37 45,1-3 0,0-1 0,0-2 0,1-2 0,83-1 0,-113-2-79,0 0 1,0 1-1,0 1 0,-1 1 1,0 0-1,0 0 1,0 2-1,21 12 0,6 2-12,-30-15 9,2 0 1,-1-1-1,0-1 1,1 1-1,0-2 0,26 4 1,-32-5-2,0 0 1,1 0-1,-1 1 1,-1-1-1,1 2 1,0-1-1,11 9 1,29 13 33,18-6 222,26 10-99,-58-13-39,-16-8-74,1 0 1,0-1 0,21 5-1,13-5-16,-42-7-26,0 1 0,-1 0 0,1 1 0,0 0 0,-1 0 0,1 1 0,13 6 0,-9 8-956,-13-16 677,-1 0 0,0 0 0,1-1 0,-1 1 0,1 0 0,-1 0 0,1 0 0,0-1 0,-1 1 0,1 0 0,0-1 0,-1 1 0,1 0-1,0-1 1,0 1 0,-1-1 0,1 1 0,0-1 0,0 0 0,0 1 0,0-1 0,0 0 0,0 0 0,0 1 0,0-1 0,0 0 0,0 0 0,-1 0 0,3 0 0,8 0-4305,-1 0-1922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50.768"/>
    </inkml:context>
    <inkml:brush xml:id="br0">
      <inkml:brushProperty name="width" value="0.025" units="cm"/>
      <inkml:brushProperty name="height" value="0.025" units="cm"/>
    </inkml:brush>
  </inkml:definitions>
  <inkml:trace contextRef="#ctx0" brushRef="#br0">61 1 13261,'0'0'368,"-1"0"0,0 0 0,1-1 0,-1 1 0,0 0 0,1 1 0,-1-1 0,0 0 0,1 0 0,-1 0 0,0 0 0,1 0 0,-1 1 0,0-1 1,1 0-1,-1 1 0,0-1 0,1 0 0,-1 1 0,1-1 0,-1 1 0,1-1 0,-1 1 0,5 11 3982,-1-10-4099,-1 0 0,0 0 0,1 0 1,-1 0-1,1 0 0,0 0 0,0-1 0,0 1 0,5 1 0,21 1 351,0-1 0,54 0 0,27 2-539,-96-4-55,0 1-1,0 1 1,0 0 0,-1 1-1,25 10 1,-35-12-3,1 0 0,-1 0 1,1 0-1,-1 1 0,0-1 0,0 1 0,0 0 1,0 0-1,-1 0 0,1 0 0,-1 0 0,0 0 1,0 1-1,0-1 0,0 1 0,-1 0 0,1-1 1,-1 1-1,0 0 0,0 0 0,0 0 0,-1 0 1,1 0-1,-1 7 0,-1-7-26,0 1 1,0-1-1,0 0 1,-1 0-1,1-1 1,-1 1-1,0 0 1,0-1-1,-1 1 1,1-1-1,-1 1 1,0-1-1,1 0 0,-1 0 1,-1 0-1,1-1 1,0 1-1,-1-1 1,-3 3-1,-17 9 56,-43 21 0,47-25-30,-289 139 1383,287-132-1408,22-17 0,0 0 0,0 1 0,0-1 1,0 0-1,0 1 0,0-1 0,0 0 1,1 0-1,-1 1 0,0-1 0,0 0 1,0 0-1,0 1 0,0-1 0,0 0 1,1 0-1,-1 1 0,0-1 0,0 0 1,0 0-1,1 1 0,-1-1 0,0 0 1,0 0-1,0 0 0,1 0 0,-1 0 1,0 1-1,1-1 0,-1 0 0,0 0 1,0 0-1,1 0 0,-1 0 0,0 0 1,0 0-1,1 0 0,-1 0 0,0 0 0,1 0 1,-1 0-1,1 0 0,4 0-452,0 0 0,0 0 1,0 0-1,0-1 0,0 1 0,0-1 0,9-3 0,15-11-4733,-1-4-3961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048"/>
    </inkml:context>
    <inkml:brush xml:id="br0">
      <inkml:brushProperty name="width" value="0.025" units="cm"/>
      <inkml:brushProperty name="height" value="0.025" units="cm"/>
    </inkml:brush>
  </inkml:definitions>
  <inkml:trace contextRef="#ctx0" brushRef="#br0">74 1 12780,'-5'17'10554,"-13"40"-4153,-29 114-5857,46-167-581,0-1-1,0 1 0,1 0 1,-1-1-1,1 1 0,0 0 1,1-1-1,-1 1 0,0 0 0,3 6 1,-3-9-32,0 0 0,1-1-1,-1 1 1,0-1 0,1 1 0,-1-1 0,1 1 0,-1-1 0,1 1 0,-1-1 0,1 1-1,-1-1 1,1 1 0,-1-1 0,1 0 0,0 1 0,-1-1 0,1 0 0,-1 0 0,1 0-1,0 1 1,-1-1 0,2 0 0,24-9-2449,-16 2 650,-1 0-1,0-1 1,-1-1 0,0 1-1,0-1 1,-1-1-1,9-13 1,8-14-6727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386"/>
    </inkml:context>
    <inkml:brush xml:id="br0">
      <inkml:brushProperty name="width" value="0.025" units="cm"/>
      <inkml:brushProperty name="height" value="0.025" units="cm"/>
    </inkml:brush>
  </inkml:definitions>
  <inkml:trace contextRef="#ctx0" brushRef="#br0">44 1 13741,'-2'14'6960,"3"17"-4715,0 10-1670,-21 95 2298,11-87-1923,-5 99-1,14-147-1084,0-1-1,0 1 0,0 0 0,0-1 0,-1 1 0,1-1 0,0 1 0,1 0 0,-1-1 0,0 1 0,0-1 0,0 1 0,0-1 0,0 1 0,1-1 1,-1 1-1,0 0 0,0-1 0,1 1 0,-1-1 0,0 0 0,1 1 0,-1-1 0,1 1 0,-1-1 0,0 1 0,1-1 0,-1 0 0,1 1 1,-1-1-1,1 0 0,-1 0 0,1 1 0,0-1 0,-1 0 0,1 0 0,-1 0 0,1 0 0,-1 0 0,2 1 0,-1-2-370,1 1 1,-1-1-1,0 1 0,1-1 0,-1 1 0,0-1 0,1 1 0,-1-1 0,0 0 0,0 0 0,0 0 1,0 0-1,0 0 0,0 0 0,0 0 0,2-2 0,11-19-7432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1.740"/>
    </inkml:context>
    <inkml:brush xml:id="br0">
      <inkml:brushProperty name="width" value="0.025" units="cm"/>
      <inkml:brushProperty name="height" value="0.025" units="cm"/>
    </inkml:brush>
  </inkml:definitions>
  <inkml:trace contextRef="#ctx0" brushRef="#br0">1 1 13997,'0'0'12892,"3"8"-11872,1 7-793,-1 0-1,0 0 1,-1 0-1,-1 0 1,-1 0 0,0 0-1,-1 0 1,-3 19-1,-1-2-155,2 0-1,0 1 1,3-1-1,2 34 1,-2-65-172,1 0-1,-1 0 1,0 0 0,0 0 0,1 0 0,-1 0-1,1 0 1,-1 0 0,1-1 0,-1 1 0,1 0 0,-1 0-1,1 0 1,0-1 0,0 1 0,-1 0 0,1 0 0,0-1-1,1 2 1,12 1-5424,-12-9-2709,-2 5 6608,0-9-5885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100"/>
    </inkml:context>
    <inkml:brush xml:id="br0">
      <inkml:brushProperty name="width" value="0.025" units="cm"/>
      <inkml:brushProperty name="height" value="0.025" units="cm"/>
    </inkml:brush>
  </inkml:definitions>
  <inkml:trace contextRef="#ctx0" brushRef="#br0">1 57 5093,'0'0'23670,"29"-25"-22357,-1 20-576,3 0-513,2 0-192,0 2-64,-2 0-1121,-4 0-1665,-3-1-2660,-7 1-2337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2.849"/>
    </inkml:context>
    <inkml:brush xml:id="br0">
      <inkml:brushProperty name="width" value="0.025" units="cm"/>
      <inkml:brushProperty name="height" value="0.025" units="cm"/>
    </inkml:brush>
  </inkml:definitions>
  <inkml:trace contextRef="#ctx0" brushRef="#br0">599 63 11627,'0'0'1831,"-12"-6"-507,-7-3-813,0 0 0,0 1 0,-1 0 0,0 2 0,0 1 0,-31-5 0,38 9-387,1 0 0,-1 1 0,0 1 0,1 0 1,-1 0-1,1 1 0,0 1 0,-1 0 0,1 1 0,0 0 1,1 1-1,-1 0 0,1 0 0,0 2 0,0-1 1,1 1-1,0 1 0,0 0 0,0 0 0,1 1 0,1 1 1,-9 10-1,-2 5-45,2 1 1,1 1 0,0 0-1,2 1 1,2 0 0,0 1 0,2 1-1,1 0 1,1 0 0,2 1-1,1 0 1,-1 39 0,5-48-315,0 0 1,2 1 0,1-1-1,0 0 1,2 0 0,1 0-1,0-1 1,2 1 0,0-1 0,1-1-1,2 1 1,0-1 0,1-1-1,0 0 1,2-1 0,0 0-1,29 29 1,-36-42 243,0 0 1,1 0-1,-1-1 1,1 0-1,0-1 1,0 1-1,0-1 0,1-1 1,-1 0-1,1 1 1,-1-2-1,1 1 0,0-1 1,-1-1-1,1 1 1,0-1-1,0-1 0,0 0 1,-1 0-1,1 0 1,0-1-1,-1 0 0,1 0 1,9-5-1,12-5 486,0-2-1,-2-1 0,1-1 0,38-31 1,-35 24 330,-2-2 0,-1 0 0,-1-2 0,-1-1 0,34-49 0,-47 58-482,-1-1-1,0 0 1,-2 0-1,0-1 1,-2-1-1,0 1 0,-2-1 1,0-1-1,-1 1 1,2-34-1,-6 40-263,0 1 0,-2-1 0,0 1 0,0-1 0,-2 1-1,0 0 1,0 0 0,-2 0 0,-11-28 0,11 34-126,0 0 1,-1 1-1,0-1 0,0 1 0,-1 0 1,0 1-1,-1-1 0,1 2 1,-1-1-1,-1 1 0,1 0 0,-1 1 1,0 0-1,0 0 0,0 1 1,-11-4-1,7 4-424,-1 0-1,0 1 1,0 1 0,-23-1-1,-23 6-6983,38 4 915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294"/>
    </inkml:context>
    <inkml:brush xml:id="br0">
      <inkml:brushProperty name="width" value="0.025" units="cm"/>
      <inkml:brushProperty name="height" value="0.025" units="cm"/>
    </inkml:brush>
  </inkml:definitions>
  <inkml:trace contextRef="#ctx0" brushRef="#br0">1 143 2466,'21'-93'6752,"-6"44"7813,-34 337-11960,18-277-2530,2 1 1,-1-1-1,1 1 1,1 0-1,6 21 1,-7-31-46,0 1 0,-1-1 0,1 0 0,1 0 0,-1 0 0,0-1 1,0 1-1,1 0 0,-1 0 0,1-1 0,-1 1 0,1-1 0,0 1 0,-1-1 1,1 0-1,0 1 0,0-1 0,0 0 0,0 0 0,0 0 0,0-1 1,1 1-1,-1-1 0,0 1 0,0-1 0,0 1 0,1-1 0,-1 0 0,0 0 1,0 0-1,1-1 0,-1 1 0,0 0 0,0-1 0,0 1 0,0-1 1,1 0-1,2-2 0,2 0 103,-1 0 0,1-1 0,-1 0 1,0 0-1,-1 0 0,1-1 0,-1 0 1,0 0-1,0-1 0,0 1 0,5-9 0,40-71 714,-36 58-730,-1-1 1,0 0-1,-3-1 1,0 0-1,-2-1 0,5-30 1,-23 133-179,4-43 4,2 0 0,1-1-1,1 1 1,5 54 0,-2-81 34,0 0-1,0 0 1,0 0-1,1 0 1,-1 0 0,1 0-1,0 0 1,0-1-1,0 1 1,0 0 0,0-1-1,1 0 1,-1 1 0,1-1-1,-1 0 1,1 0-1,0-1 1,0 1 0,0 0-1,0-1 1,0 0-1,0 0 1,0 0 0,7 1-1,38 4-3020,-6-14-5061,-20-5-815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7.886"/>
    </inkml:context>
    <inkml:brush xml:id="br0">
      <inkml:brushProperty name="width" value="0.025" units="cm"/>
      <inkml:brushProperty name="height" value="0.025" units="cm"/>
    </inkml:brush>
  </inkml:definitions>
  <inkml:trace contextRef="#ctx0" brushRef="#br0">78 0 6182,'0'0'12849,"-7"15"-12005,-4 10-463,0 0-1,2 1 1,1-1 0,1 2 0,-3 30 0,1 15 208,3 0 0,6 114 0,10-132-1759,-4-38-1803,0 0-3743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339"/>
    </inkml:context>
    <inkml:brush xml:id="br0">
      <inkml:brushProperty name="width" value="0.025" units="cm"/>
      <inkml:brushProperty name="height" value="0.025" units="cm"/>
    </inkml:brush>
  </inkml:definitions>
  <inkml:trace contextRef="#ctx0" brushRef="#br0">1 79 13164,'0'0'2579,"6"-10"74,-1 3-2165,-3 3-377,0 0 0,0 1-1,0 0 1,1-1 0,-1 1 0,1 0-1,0 0 1,0 0 0,0 1-1,0-1 1,1 1 0,-1-1-1,1 1 1,-1 0 0,1 1 0,7-4-1,26 0 126,0 1-1,0 2 0,0 2 0,40 4 1,-40-2-212,104 9-778,-78-4-262,112-3 0,-164-5 1073,7 3-223,-11 23 63,-7-24 112,15 126 1121,-2 148 0,-9-127-502,-3-109-1136,3 1-1,1-1 1,17 67-1,-19-92-1762,-2-6-2115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7:58.680"/>
    </inkml:context>
    <inkml:brush xml:id="br0">
      <inkml:brushProperty name="width" value="0.025" units="cm"/>
      <inkml:brushProperty name="height" value="0.025" units="cm"/>
    </inkml:brush>
  </inkml:definitions>
  <inkml:trace contextRef="#ctx0" brushRef="#br0">58 96 13677,'0'0'4196,"-58"4"-737,78-11-2786,10-4 224,9-4 224,9-1-160,9 1 0,13 2-385,6 3-384,7 5-192,4 2-1665,-2 2-2435,-9-3-4068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129"/>
    </inkml:context>
    <inkml:brush xml:id="br0">
      <inkml:brushProperty name="width" value="0.025" units="cm"/>
      <inkml:brushProperty name="height" value="0.025" units="cm"/>
    </inkml:brush>
  </inkml:definitions>
  <inkml:trace contextRef="#ctx0" brushRef="#br0">9325 1 9769,'0'0'14393,"-5"0"-13678,-12 1-380,1 1 0,0 1 0,-26 7 0,17-5 70,0 0 1,0-2 0,0-1-1,0-1 1,-38-3-1,25 0 196,-52 6 0,-353 51-252,-215 24-226,-3-33 46,-630-51-490,1253 4 274,-2145-2-651,1964 5 675,-191 6-16,-350-4-146,-25-78-423,-115-3 164,531 83 2793,316-21-2306,23 14-761,-41 3-1685,67-1 1500,0-1 1,0 1-1,0 1 1,0-1 0,0 1-1,0-1 1,0 1-1,-5 4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2.554"/>
    </inkml:context>
    <inkml:brush xml:id="br0">
      <inkml:brushProperty name="width" value="0.025" units="cm"/>
      <inkml:brushProperty name="height" value="0.025" units="cm"/>
    </inkml:brush>
  </inkml:definitions>
  <inkml:trace contextRef="#ctx0" brushRef="#br0">487 0 12780,'-23'5'10997,"-23"12"-8145,2-1-1967,-91 19 1116,-63 21-1285,195-55-726,1-1 0,0 1 0,0 0 0,0 0 0,0 0 0,0 0 0,0 0 0,0 0 0,0 0 0,0 1 0,1-1 0,-1 1 0,0 0 0,1-1 0,-1 1 0,1 0 0,0 0 0,0 0 0,0 0 0,0 0 0,0 0 0,0 0 0,0 0 0,0 0 0,0 3 0,1-2 5,1 0 0,-1-1 0,1 1 0,-1-1 0,1 1 0,0-1 0,0 1 0,0-1 0,0 0 0,0 1 1,1-1-1,-1 0 0,1 0 0,-1 0 0,1 0 0,0 0 0,0 0 0,0-1 0,0 1 0,0 0 0,0-1 1,3 2-1,22 11 35,1-1 0,0-2 0,1 0 0,0-2 1,55 10-1,-27-6-14,5 3-3,48 11-1088,-36-15-3127,-19-8-1819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379"/>
    </inkml:context>
    <inkml:brush xml:id="br0">
      <inkml:brushProperty name="width" value="0.025" units="cm"/>
      <inkml:brushProperty name="height" value="0.025" units="cm"/>
    </inkml:brush>
  </inkml:definitions>
  <inkml:trace contextRef="#ctx0" brushRef="#br0">92 0 12172,'0'0'14942,"-6"13"-13891,-9 19-631,1 2 0,1 0 0,2 0 0,1 1 0,-8 58 0,17-69-1096,-2 42 1284,4-45-4181,3-2-4045,-7-27-2455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3.661"/>
    </inkml:context>
    <inkml:brush xml:id="br0">
      <inkml:brushProperty name="width" value="0.025" units="cm"/>
      <inkml:brushProperty name="height" value="0.025" units="cm"/>
    </inkml:brush>
  </inkml:definitions>
  <inkml:trace contextRef="#ctx0" brushRef="#br0">0 65 21749,'4'16'1603,"0"-1"0,1 1 0,7 14 0,-6-17-1221,1 0-1,0-1 0,1 0 0,9 12 0,-13-19-388,0 0 1,0 0-1,1-1 0,-1 1 1,1-1-1,0 0 0,0 0 0,0 0 1,1-1-1,-1 0 0,1 0 0,0-1 1,0 1-1,0-1 0,0 0 0,0-1 1,0 0-1,1 0 0,-1 0 1,0 0-1,1-1 0,-1 0 0,13-2 1,-15 0-426,-1 1-1,1-1 1,-1 0 0,1 0 0,-1 0 0,0 0 0,1-1 0,-1 1 0,0-1-1,0 0 1,-1 0 0,1 0 0,-1 0 0,1 0 0,-1 0 0,0-1 0,2-6 0,26-67-8468,-28 71 8121,2-8-42,17-62-6544,-17 51 10563,-2-1 6541,-5 32-4478,-7 7-3342,1-2-782,-21 40 1525,3 0-1,-35 92 0,48-105-3338,-10 57 1,18-66-2901,2 1 0,0 45 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582"/>
    </inkml:context>
    <inkml:brush xml:id="br0">
      <inkml:brushProperty name="width" value="0.025" units="cm"/>
      <inkml:brushProperty name="height" value="0.025" units="cm"/>
    </inkml:brush>
  </inkml:definitions>
  <inkml:trace contextRef="#ctx0" brushRef="#br0">33 79 12844,'0'0'12150,"2"9"-11125,-2 11-638,0 0 0,-1 0-1,-1 0 1,-1 0 0,-1-1-1,-10 34 1,12-49-370,-6 42 32,7-45-95,1-1 0,0 1 0,0-1 0,0 1 0,0 0 0,0-1 0,0 1 0,1-1 0,-1 1 0,0-1 0,0 1 0,0 0 0,0-1-1,1 1 1,-1-1 0,0 1 0,0-1 0,1 1 0,-1-1 0,1 1 0,-1-1 0,0 0 0,1 1 0,0 0 0,0-1-96,0 0-1,0 0 1,0 0-1,0-1 1,0 1-1,0 0 1,0 0-1,0-1 1,0 1-1,0 0 1,0-1-1,0 1 1,0-1-1,0 1 1,0-1-1,-1 0 1,1 1-1,0-1 1,1-1-1,5-5-979,0 0-1,0-1 1,0 0-1,-1 0 0,0 0 1,-1 0-1,0-1 1,0 0-1,4-12 0,3-12-3409,10-47 0,-7 23 5017,3 5 5622,-19 58-511,2 4-3629,-3 18-705,-16 37 1656,12-50-2363,1 1 0,0 0 0,1 0-1,1 0 1,1 0 0,0 0 0,1 1 0,1-1-1,3 29 1,11-21-2248,0-16-3431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4.926"/>
    </inkml:context>
    <inkml:brush xml:id="br0">
      <inkml:brushProperty name="width" value="0.025" units="cm"/>
      <inkml:brushProperty name="height" value="0.025" units="cm"/>
    </inkml:brush>
  </inkml:definitions>
  <inkml:trace contextRef="#ctx0" brushRef="#br0">0 21 9993,'0'0'18290,"64"-12"-18098,-27 12-128,2 0-32,3 0-224,2-1-1762,-8-2-2114,-1-1-4548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298"/>
    </inkml:context>
    <inkml:brush xml:id="br0">
      <inkml:brushProperty name="width" value="0.025" units="cm"/>
      <inkml:brushProperty name="height" value="0.025" units="cm"/>
    </inkml:brush>
  </inkml:definitions>
  <inkml:trace contextRef="#ctx0" brushRef="#br0">33 0 19987,'0'0'9833,"1"13"-9246,-2 52 59,-14 103-1,4-68-1652,4-3-3398,7-76-954,0-17 2534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25.629"/>
    </inkml:context>
    <inkml:brush xml:id="br0">
      <inkml:brushProperty name="width" value="0.025" units="cm"/>
      <inkml:brushProperty name="height" value="0.025" units="cm"/>
    </inkml:brush>
  </inkml:definitions>
  <inkml:trace contextRef="#ctx0" brushRef="#br0">26 21 16752,'0'0'13762,"-3"11"-13292,-1 6-302,-11 50 478,13-61-572,2 0-1,-1 0 1,1 0-1,0 0 0,0 0 1,0 0-1,1 0 0,0 0 1,3 9-1,-3-13-68,0-1 0,0 1 0,0-1 0,0 1 0,0-1 0,1 1 0,-1-1 0,1 0 0,-1 0 0,1 1 0,0-1 0,-1 0 0,1 0 0,0-1 0,-1 1 0,1 0 0,0-1 0,0 1 0,0-1 0,0 1 0,0-1 0,0 0 0,0 0 0,0 0 0,-1 0 0,1 0 0,0 0 0,0-1 0,4 0 0,0 0 4,0-1 1,-1 1-1,1-1 1,0 0-1,0-1 1,-1 1-1,0-1 1,8-5-1,3-8-9,0 0 0,-2-1 0,0-1 0,0 0 0,-2-1 0,0 0 0,16-39 0,-35 75 0,-6 13 0,-15 49 0,26-71 0,0 0 0,0 0 0,1 0 0,0 1 0,0-1 0,1 0 0,0 1 0,1-1 0,0 0 0,0 1 0,4 12 0,-4-18-118,1 0 0,-1-1 0,1 1 0,0-1 0,0 1 0,0-1 0,0 1 0,0-1 0,0 0 0,1 0 0,-1 0-1,1 0 1,0 0 0,-1-1 0,1 1 0,0-1 0,0 0 0,0 0 0,5 1 0,0 0-612,0 0 1,1 0-1,0-1 1,-1-1-1,1 1 0,8-2 1,7-2-5864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1.791"/>
    </inkml:context>
    <inkml:brush xml:id="br0">
      <inkml:brushProperty name="width" value="0.025" units="cm"/>
      <inkml:brushProperty name="height" value="0.025" units="cm"/>
    </inkml:brush>
  </inkml:definitions>
  <inkml:trace contextRef="#ctx0" brushRef="#br0">1 290 9257,'0'0'6561,"8"-1"-6054,339-7 3812,248-15-3070,-243 22 601,-250 5-1476,1-3 1,122-17-1,234-71-252,1 0 327,-149 48-525,1 13-1,417 19 1,-190 44 114,191 6-12,-449-40-30,391 15 350,714 36-501,-643-8 135,-470-25 13,206 14 7,-447-33-921,0-2 0,36-5 0,16 1-2418,-77 3-1983,-3 0-1767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2.168"/>
    </inkml:context>
    <inkml:brush xml:id="br0">
      <inkml:brushProperty name="width" value="0.025" units="cm"/>
      <inkml:brushProperty name="height" value="0.025" units="cm"/>
    </inkml:brush>
  </inkml:definitions>
  <inkml:trace contextRef="#ctx0" brushRef="#br0">86 25 15182,'0'0'281,"-1"-1"0,1 1 0,-1-1 0,1 0 0,-1 1-1,1-1 1,-1 1 0,1-1 0,0 0 0,-1 1 0,1-1-1,0 0 1,0 0 0,-1 1 0,1-1 0,0 0 0,0 0 0,0 1-1,0-1 1,0 0 0,0 0 0,0 1 0,0-1 0,0 0-1,1 0 1,-1 1 0,0-1 0,0 0 0,1 0 0,0 0 0,0 0-123,0 1 1,1-1-1,-1 1 1,1 0-1,-1-1 1,1 1-1,-1 0 1,0 0-1,1 0 1,-1 0-1,1 1 1,-1-1-1,1 0 1,-1 0 0,2 1-1,73 28-1670,-59-21 2351,14 4-820,-3-2 11,-1 1 0,-1 1 0,45 28 0,-70-39-9,1 0 0,-1 0-1,1 0 1,-1 0 0,1 0 0,-1 0-1,0 1 1,1-1 0,-1 1 0,0-1 0,0 1-1,0-1 1,0 1 0,0-1 0,-1 1-1,1 0 1,0 0 0,-1-1 0,1 1-1,-1 0 1,0 0 0,0 0 0,1 3-1,-2-2 52,0-1 0,0 0-1,0 1 1,0-1 0,0 0-1,-1 0 1,1 0-1,-1 0 1,1 0 0,-1 0-1,0 0 1,0 0-1,1-1 1,-1 1 0,-3 1-1,-11 6 464,0 0-1,0-1 0,-32 11 1,40-16-441,-27 10-40,-99 35 796,43-26-3644,76-22-3356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3.415"/>
    </inkml:context>
    <inkml:brush xml:id="br0">
      <inkml:brushProperty name="width" value="0.025" units="cm"/>
      <inkml:brushProperty name="height" value="0.025" units="cm"/>
    </inkml:brush>
  </inkml:definitions>
  <inkml:trace contextRef="#ctx0" brushRef="#br0">505 50 13421,'0'0'7826,"3"-8"-6225,-1 4-1484,-1 2-24,0 1 0,-1 0 1,1-1-1,-1 0 0,1 1 0,-1-1 1,1 1-1,-1-1 0,0 0 1,0 1-1,0-1 0,0 0 1,0 1-1,-1-3 0,0 2-40,0 1 0,0 0-1,0 0 1,-1 0 0,1 1-1,0-1 1,-1 0 0,1 0-1,-1 1 1,1-1 0,-1 1 0,1-1-1,-1 1 1,1 0 0,-1-1-1,1 1 1,-1 0 0,0 0-1,1 0 1,-1 0 0,1 1-1,-3-1 1,-24 2 153,0 0 0,1 2-1,-1 1 1,1 1 0,0 1-1,0 2 1,1 0 0,0 2 0,0 1-1,2 1 1,-1 1 0,2 1-1,0 1 1,-22 21 0,37-29-190,1 0 0,0 1 1,0-1-1,1 2 0,0-1 1,0 1-1,-7 19 0,12-26-10,-1 0-1,1 0 1,0 0-1,0 0 0,1 0 1,-1 0-1,0 1 1,1-1-1,0 0 1,0 0-1,0 1 0,0-1 1,1 0-1,-1 0 1,1 1-1,0-1 1,0 0-1,0 0 1,0 0-1,0 0 0,1 0 1,-1 0-1,1 0 1,0-1-1,0 1 1,0 0-1,0-1 0,0 0 1,5 5-1,5-1 26,0 0-1,0 0 0,0-1 0,0 0 1,1-1-1,0-1 0,0 0 0,0-1 1,25 2-1,7-3-600,70-6-1,-60-6-2155,-21-4-2139,-4-3-5732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251"/>
    </inkml:context>
    <inkml:brush xml:id="br0">
      <inkml:brushProperty name="width" value="0.025" units="cm"/>
      <inkml:brushProperty name="height" value="0.025" units="cm"/>
    </inkml:brush>
  </inkml:definitions>
  <inkml:trace contextRef="#ctx0" brushRef="#br0">48 38 12588,'0'0'11211,"-2"13"-10453,-14 53-282,7-32-368,1 0 0,-3 35 0,10-68-124,1-1 0,0 1 0,0-1 0,0 1 0,0-1-1,0 0 1,0 1 0,0-1 0,0 1 0,0-1 0,0 1 0,0-1 0,0 1-1,0-1 1,1 0 0,-1 1 0,0-1 0,0 1 0,0-1 0,0 0-1,1 1 1,-1-1 0,0 0 0,1 1 0,-1-1 0,0 0 0,0 1-1,1-1 1,-1 0 0,0 0 0,1 1 0,-1-1 0,1 0 0,-1 0-1,0 0 1,1 1 0,-1-1 0,1 0 0,-1 0 0,1 0 0,-1 0 0,1 0-1,24-10-1135,20-24-1801,-23 13 331,0-2 0,-2 0-1,0-1 1,18-30 0,-30 41 3416,-1-1 0,0 0 0,5-16 0,-10 23 4130,-5 6-1888,-9 14-874,-14 22-1206,18-21-422,0 0 1,1 0 0,1 0-1,-7 21 1,12-31-615,-1 0 1,1 1-1,1-1 1,-1 1-1,1-1 1,-1 0-1,1 1 1,0-1-1,1 1 1,-1-1-1,1 0 1,0 1-1,0-1 1,0 0-1,1 0 1,-1 0-1,1 1 1,0-2-1,0 1 1,3 4-1,10 14-7068,-13-12 849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15.593"/>
    </inkml:context>
    <inkml:brush xml:id="br0">
      <inkml:brushProperty name="width" value="0.025" units="cm"/>
      <inkml:brushProperty name="height" value="0.025" units="cm"/>
    </inkml:brush>
  </inkml:definitions>
  <inkml:trace contextRef="#ctx0" brushRef="#br0">1 19 11915,'0'0'12332,"55"-6"-12076,-21 6-192,7 0-192,1 0-1698,-2-4-2818,-2-4-5574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6.755"/>
    </inkml:context>
    <inkml:brush xml:id="br0">
      <inkml:brushProperty name="width" value="0.025" units="cm"/>
      <inkml:brushProperty name="height" value="0.025" units="cm"/>
    </inkml:brush>
  </inkml:definitions>
  <inkml:trace contextRef="#ctx0" brushRef="#br0">0 92 13805,'0'0'13773,"48"-58"-12300,-16 48-448,6-2-448,1 5-353,1 3-192,-3 4-288,-5 0-1858,-7 0-4004,-7 0-6021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1.444"/>
    </inkml:context>
    <inkml:brush xml:id="br0">
      <inkml:brushProperty name="width" value="0.025" units="cm"/>
      <inkml:brushProperty name="height" value="0.025" units="cm"/>
    </inkml:brush>
  </inkml:definitions>
  <inkml:trace contextRef="#ctx0" brushRef="#br0">452 41 9353,'10'-11'11914,"-11"2"-4772,-1 7-6747,0 1 0,0 0 0,0-1 0,0 1 0,-1 0 0,1 0 0,0 0 0,0 0 0,-1 1 0,-3-1 0,-49-7-2340,41 8 3503,-6 0-1515,0 0 0,0 2 0,1 0 0,-24 7 0,39-9-50,0 1 0,0 0 0,1 0 0,-1 0 0,1 1 0,-1-1 0,1 1 0,-1 0 0,1 0 0,0 0 0,0 0 0,0 1 0,0-1 0,1 1 0,-1-1 0,0 1 0,1 0 0,0 0 0,0 1 0,0-1 0,0 0 0,0 1 0,1-1 0,-1 1 0,1-1 0,0 1 0,0-1 0,1 1 0,-2 7 0,3-9 2,-1 0 0,1 0 0,0 0-1,-1 0 1,1 0 0,0 0 0,0 0 0,0 0 0,0-1 0,1 1-1,-1 0 1,0-1 0,1 1 0,-1-1 0,1 1 0,0-1 0,-1 0 0,1 1-1,0-1 1,0 0 0,0 0 0,0 0 0,0-1 0,0 1 0,3 0 0,58 15 81,-56-14-72,16 1 17,-4 0-28,-1 0 1,1 1-1,-1 1 0,28 11 0,-43-15 6,-1 0 0,1 0-1,0 0 1,-1 1 0,0-1-1,1 1 1,-1 0 0,0-1-1,1 1 1,-1 0 0,0 0-1,-1 0 1,1 1 0,0-1-1,-1 0 1,1 1 0,-1-1-1,1 1 1,-1-1 0,0 1 0,0 0-1,-1-1 1,1 1 0,0 0-1,-1 0 1,0 0 0,1 0-1,-1-1 1,0 1 0,-1 0-1,1 0 1,0 0 0,-1 0-1,1-1 1,-1 1 0,0 0-1,0-1 1,-2 4 0,0 0 21,-1 0 0,0 0 1,-1 0-1,1-1 1,-1 1-1,0-1 1,0 0-1,-1-1 1,1 1-1,-1-1 1,-11 5-1,-75 36 243,84-41-259,-14 5-4,0-1 0,-1-1 0,-44 7 0,58-12 0,0-1 0,0 0 0,0-1 0,0 0 0,-1 0 0,1-1 0,0 0 0,0-1 0,0 1 0,0-2 0,0 0 0,-16-7 0,8-8-3369,17 17 2893,0 0 0,-1-1 0,1 1 0,0 0 0,0-1 0,0 1 0,-1-1 0,2 1 0,-1 0 0,0-1 0,0 1 0,0 0 0,0-1 0,1 1 1,-1 0-1,1-1 0,-1 1 0,1 0 0,0 0 0,-1 0 0,1-1 0,0 1 0,0 0 0,1-1 0,11-12-12186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223"/>
    </inkml:context>
    <inkml:brush xml:id="br0">
      <inkml:brushProperty name="width" value="0.025" units="cm"/>
      <inkml:brushProperty name="height" value="0.025" units="cm"/>
    </inkml:brush>
  </inkml:definitions>
  <inkml:trace contextRef="#ctx0" brushRef="#br0">115 1 18481,'-8'148'7636,"-13"6"-5095,-43 157-2692,46-229 936,14-51-930,4-31 113,0 1 0,0-1 1,0 0-1,0 0 0,0 0 0,1 0 0,-1 1 1,0-1-1,0 0 0,0 0 0,0 0 0,0 0 1,0 0-1,0 0 0,0 1 0,1-1 0,-1 0 1,0 0-1,0 0 0,0 0 0,0 0 0,1 0 1,-1 0-1,0 0 0,0 0 0,0 0 0,0 0 0,0 0 1,1 0-1,-1 0 0,0 0 0,0 0 0,0 0 1,0 0-1,1 0 0,-1 0 0,0 0 0,0 0 1,0 0-1,0 0 0,1 0 0,-1 0 0,0 0 1,0 0-1,0 0 0,0-1 0,0 1 0,1 0 1,-1 0-1,0 0 0,0 0 0,0 0 0,0 0 1,0-1-1,0 1 0,0 0 0,0 0 0,0 0 1,1 0-1,-1 0 0,0-1 0,0 1 0,0 0 0,0 0 1,26-50-5044,-9-1-643,-1-14-3618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610"/>
    </inkml:context>
    <inkml:brush xml:id="br0">
      <inkml:brushProperty name="width" value="0.025" units="cm"/>
      <inkml:brushProperty name="height" value="0.025" units="cm"/>
    </inkml:brush>
  </inkml:definitions>
  <inkml:trace contextRef="#ctx0" brushRef="#br0">0 206 15951,'0'0'3849,"9"-4"-2584,269-84 3449,163-9-4009,-414 93-690,-2-1-17,1 1-1,1 2 1,36 0-1,-62 2 12,1 1 0,-1-1-1,0 0 1,0 1 0,0-1-1,1 1 1,-1-1 0,0 1 0,0-1-1,0 1 1,0 0 0,0 0-1,0-1 1,0 1 0,-1 0 0,1 0-1,0 0 1,0 0 0,0 0 0,-1 0-1,1 0 1,-1 0 0,1 1-1,-1-1 1,1 0 0,-1 0 0,0 0-1,1 1 1,-1 1 0,2 43 925,-2-35-641,-5 66 664,-2 0 0,-30 127 0,19-119-267,-13 155-1,31-195-593,-3 33-3219,3-76 2557,-1 0-1,0 0 1,0 0 0,0 1-1,0-1 1,0 0 0,0 0-1,-1-1 1,1 1 0,-1 0 0,1 0-1,-1-1 1,0 1 0,0-1-1,1 1 1,-1-1 0,0 0-1,0 1 1,0-1 0,-1 0-1,1-1 1,0 1 0,-4 1-1,-26 8-8956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3:52.968"/>
    </inkml:context>
    <inkml:brush xml:id="br0">
      <inkml:brushProperty name="width" value="0.025" units="cm"/>
      <inkml:brushProperty name="height" value="0.025" units="cm"/>
    </inkml:brush>
  </inkml:definitions>
  <inkml:trace contextRef="#ctx0" brushRef="#br0">54 157 13421,'-8'5'2178,"-21"14"-351,28-19-1742,0 0 0,0 1 0,0 0 0,0-1 0,0 1 0,0-1 0,0 1 0,0 0 0,1 0 1,-1 0-1,0-1 0,0 1 0,1 0 0,-1 0 0,0 0 0,1 0 0,-1 0 0,1 0 0,0 0 0,-1 0 1,1 0-1,0 0 0,-1 1 0,1-1 0,0 0 0,0 0 0,0 0 0,0 0 0,0 0 0,0 0 1,0 1-1,1-1 0,-1 0 0,0 0 0,1 0 0,0 1 0,1 0 54,0 0 0,0-1-1,0 0 1,0 1 0,1-1 0,-1 0 0,1 0-1,-1 0 1,1-1 0,-1 1 0,1 0 0,-1-1-1,6 0 1,41 1 1200,-29-2-756,62-4 1078,0-4 0,-1-3 0,129-37 0,-49 10-489,172-26-533,-111 27-5821,-148 26-2063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0.805"/>
    </inkml:context>
    <inkml:brush xml:id="br0">
      <inkml:brushProperty name="width" value="0.025" units="cm"/>
      <inkml:brushProperty name="height" value="0.025" units="cm"/>
    </inkml:brush>
  </inkml:definitions>
  <inkml:trace contextRef="#ctx0" brushRef="#br0">18 4984 769,'0'0'17104,"-4"-7"-16346,3 6-755,0-1 77,-1 0 0,1-1-1,0 1 1,-1 0-1,1-1 1,0 1 0,1-1-1,-1 1 1,0-1-1,1 1 1,-1-1 0,1 0-1,0 1 1,-1-1-1,2 0 1,-1 1-1,0-1 1,0 1 0,1-1-1,-1 0 1,1 1-1,0-1 1,0 1 0,0-1-1,0 1 1,0 0-1,1-1 1,2-3-1,57-90 1029,130-154-1,99-67-827,-151 169 813,70-92-511,-108 123-545,86-130 54,-64 79-59,-11 23-11,386-511-15,-385 496-53,323-429 894,-58 145-848,-38 46 8,150-218 57,-310 419-26,-87 100-18,-85 86 157,-9 8-439,-21 10-2249,-16 4-6674,30-11 6313,-2 0-1111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1.150"/>
    </inkml:context>
    <inkml:brush xml:id="br0">
      <inkml:brushProperty name="width" value="0.025" units="cm"/>
      <inkml:brushProperty name="height" value="0.025" units="cm"/>
    </inkml:brush>
  </inkml:definitions>
  <inkml:trace contextRef="#ctx0" brushRef="#br0">62 163 11018,'0'0'3700,"-9"-2"-2435,-26-8-582,34 10-604,0-1-1,0 1 0,1 0 0,-1 0 0,0 0 0,0-1 0,1 1 0,-1 0 0,0-1 0,1 1 0,-1 0 0,0-1 0,1 1 1,-1-1-1,0 1 0,1-1 0,-1 0 0,1 1 0,-1-1 0,1 1 0,0-1 0,-1 0 0,1 1 0,-1-1 0,1 0 1,0 0-1,0 1 0,-1-1 0,1 0 0,0 0 0,0 0 0,0 1 0,0-1 0,0 0 0,0 0 0,0 1 0,0-1 0,0 0 1,1 0-1,-1 0 0,0 1 0,0-1 0,1 0 0,-1 1 0,0-1 0,1 0 0,-1 1 0,1-1 0,-1 0 0,1 1 0,-1-1 1,1 0-1,27-22 1560,2 5-1303,0 1 0,50-19 1,-66 31-325,0 0 0,0 1 0,1 0 0,0 2 0,-1 0 0,1 0 0,0 1 0,21 2 0,-34-1-4,1 0 0,-1 1 0,0 0 0,1-1 0,-1 1 1,0 0-1,1 0 0,-1 0 0,0 0 0,0 0 0,0 1 1,0-1-1,0 1 0,0-1 0,0 1 0,0 0 0,-1 0 1,1 0-1,1 2 0,0 1 44,-1-1 0,1 1 1,-1 1-1,0-1 0,-1 0 0,1 1 0,-1-1 1,1 7-1,-1 11 195,0 0-1,-1 0 1,-5 27-1,5-41-193,-2 9-171,-1 11-375,2-10-3569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104"/>
    </inkml:context>
    <inkml:brush xml:id="br0">
      <inkml:brushProperty name="width" value="0.025" units="cm"/>
      <inkml:brushProperty name="height" value="0.025" units="cm"/>
    </inkml:brush>
  </inkml:definitions>
  <inkml:trace contextRef="#ctx0" brushRef="#br0">9 0 16015,'0'0'5141,"1"8"-4474,0 90 811,9 223-1327,-10-318-689,1 13 86,-3-11-2506,-4-9-4636,-7-15 72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432"/>
    </inkml:context>
    <inkml:brush xml:id="br0">
      <inkml:brushProperty name="width" value="0.025" units="cm"/>
      <inkml:brushProperty name="height" value="0.025" units="cm"/>
    </inkml:brush>
  </inkml:definitions>
  <inkml:trace contextRef="#ctx0" brushRef="#br0">3 271 7559,'0'0'17067,"-2"-8"-15439,2 5-1552,0 1 0,-1 0 1,1-1-1,0 1 0,0 0 0,0-1 0,0 1 0,1 0 0,-1 0 0,1-1 0,-1 1 1,1 0-1,0 0 0,0 0 0,0-1 0,0 1 0,0 0 0,0 0 0,3-2 1,3-3 174,0 1 1,0 1 0,1-1 0,15-8-1,-5 4-659,164-91 2409,-85 60-5961,-48 26-1713,0 5-3396,-40 9-2857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2.802"/>
    </inkml:context>
    <inkml:brush xml:id="br0">
      <inkml:brushProperty name="width" value="0.025" units="cm"/>
      <inkml:brushProperty name="height" value="0.025" units="cm"/>
    </inkml:brush>
  </inkml:definitions>
  <inkml:trace contextRef="#ctx0" brushRef="#br0">0 1 13901,'0'0'12332,"34"72"-11884,-29-38-288,-3 2-96,1-1-32,4-7-32,0-5-608,1-7-577,3-11-705,2-5-1281,2-18-1281,-3-13-3011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3.174"/>
    </inkml:context>
    <inkml:brush xml:id="br0">
      <inkml:brushProperty name="width" value="0.025" units="cm"/>
      <inkml:brushProperty name="height" value="0.025" units="cm"/>
    </inkml:brush>
  </inkml:definitions>
  <inkml:trace contextRef="#ctx0" brushRef="#br0">224 1 11531,'0'0'3107,"-3"63"256,-5-18-993,-2 4-544,2 2 64,1-3 160,7-6-577,0-6-800,5-7-417,8-12-256,5-6-192,0-6-769,-2-5-577,-7 0-383,-5 0-1186,-4-8-1313,-7-2-1858</inkml:trace>
  <inkml:trace contextRef="#ctx0" brushRef="#br0" timeOffset="1">0 208 16560,'0'0'8904,"73"5"-7302,-27-13-738,11-6-703,4-2-290,-3-5-2561,-6-1-5446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2.775"/>
    </inkml:context>
    <inkml:brush xml:id="br0">
      <inkml:brushProperty name="width" value="0.025" units="cm"/>
      <inkml:brushProperty name="height" value="0.025" units="cm"/>
    </inkml:brush>
  </inkml:definitions>
  <inkml:trace contextRef="#ctx0" brushRef="#br0">56 8 8904,'7'-8'9516,"-3"10"-3790,-4 22-2104,-10 39-2931,-7 9 45,6-30-113,1 0 1,3 0-1,-4 69 1,11-110-647,0 1 0,0-1 0,0 1 1,0-1-1,0 1 0,0-1 0,0 1 1,0-1-1,1 1 0,-1-1 0,1 1 0,-1-1 1,1 1-1,0-1 0,-1 0 0,1 1 1,0-1-1,0 0 0,0 0 0,0 1 1,2 1-1,-2-3-38,0 1 1,1-1-1,-1 0 1,0 0-1,1 1 0,-1-1 1,0 0-1,1 0 1,-1 0-1,0 0 1,1 0-1,-1-1 0,0 1 1,1 0-1,-1-1 1,0 1-1,0-1 0,1 1 1,0-2-1,6-2-340,-1 0 0,-1 0-1,1-1 1,-1 0 0,0-1-1,8-8 1,5-10-1597,-2-1 1,0 0-1,-2-1 1,-1-1-1,20-54 0,-26 57 2647,10-46 1,-27 96 6846,2-10-6862,1 0-1,1 1 1,-4 23-1,7-10 53,2 0 0,3 34-1,0-25-4066,-1 1-5096,-2-37 3075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1.866"/>
    </inkml:context>
    <inkml:brush xml:id="br0">
      <inkml:brushProperty name="width" value="0.025" units="cm"/>
      <inkml:brushProperty name="height" value="0.025" units="cm"/>
    </inkml:brush>
  </inkml:definitions>
  <inkml:trace contextRef="#ctx0" brushRef="#br0">0 1 13164,'0'0'6193,"8"9"-5825,-8-9-365,7 8 58,0-1-1,0 1 0,0-1 1,1 0-1,0-1 0,1 0 1,16 9-1,-10-6 32,-1 0 0,0 2 1,-1-1-1,0 2 0,0-1 0,-1 2 0,-1 0 0,18 27 0,39 39 360,-46-58-99,0 1-1,-2 0 0,0 2 1,-2 1-1,26 44 0,-21-26 182,2-2 0,1 0 0,3-2 0,1 0 0,2-3-1,48 45 1,-51-53-331,-2 2 0,35 48 0,-42-51-42,0-1 1,2 0-1,1-2 0,38 31 0,-6-9 95,-2 1 0,-2 3 1,-2 2-1,77 108 0,-52-70-220,4-3 0,115 99-1,75 82 24,-150-137-36,127 158 108,-95-81-83,237 252 0,187 84-22,-234-232-46,-208-186 40,203 188-30,-212-194-62,-74-71 18,1-1 0,70 49 0,73 43-299,-185-132-548,-10-7-1557,-14-12-5666,-4-9-3679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44.608"/>
    </inkml:context>
    <inkml:brush xml:id="br0">
      <inkml:brushProperty name="width" value="0.025" units="cm"/>
      <inkml:brushProperty name="height" value="0.025" units="cm"/>
    </inkml:brush>
  </inkml:definitions>
  <inkml:trace contextRef="#ctx0" brushRef="#br0">18 377 14318,'0'0'11141,"-2"8"-10522,-3 17-217,3-29 370,4-52 931,0 2-1286,-1-15-168,1 32-190,-2 0 0,-1-1 0,-2 1 0,-9-41 0,13 81-33,0 5 18,1 0 0,0-1-1,0 1 1,1-1-1,0 0 1,5 10-1,-4-11-154,0-1 0,0 0-1,1 0 1,-1 0-1,1 0 1,0-1 0,0 1-1,1-1 1,-1-1-1,1 1 1,0-1 0,0 0-1,0 0 1,12 3 0,0-2-563,0-1 1,0-1 0,0-1-1,20-1 1,-3 1-274,-22 2-3623,-7 7-2343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221"/>
    </inkml:context>
    <inkml:brush xml:id="br0">
      <inkml:brushProperty name="width" value="0.025" units="cm"/>
      <inkml:brushProperty name="height" value="0.025" units="cm"/>
    </inkml:brush>
  </inkml:definitions>
  <inkml:trace contextRef="#ctx0" brushRef="#br0">1 1 8840,'3'0'9138,"0"9"-3722,1 29-2226,-1 45-2708,-5 8 890,-1-37-716,8 84 1,-1-128-759,2-14-1273,2-17-1333,-7 9 991,1 0 0,-2 0 1,1 0-1,-2 0 1,0-1-1,0 1 0,-1 0 1,-6-20-1,-9-8-5388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549"/>
    </inkml:context>
    <inkml:brush xml:id="br0">
      <inkml:brushProperty name="width" value="0.025" units="cm"/>
      <inkml:brushProperty name="height" value="0.025" units="cm"/>
    </inkml:brush>
  </inkml:definitions>
  <inkml:trace contextRef="#ctx0" brushRef="#br0">50 128 9417,'0'0'8632,"-8"-8"-6299,-27-24-128,35 32-2112,-1 0 0,1-1-1,-1 1 1,1 0 0,0 0 0,-1-1 0,1 1 0,-1-1 0,1 1 0,0 0 0,0-1 0,-1 1 0,1-1-1,0 1 1,0-1 0,-1 1 0,1-1 0,0 1 0,0-1 0,0 1 0,0-1 0,0 1 0,0-1 0,0 1-1,0-1 1,0 1 0,0-1 0,0 1 0,0-1 0,0 1 0,0-1 0,0 1 0,1-1 0,-1 1 0,0-1 0,0 1-1,0 0 1,1-1 0,-1 1 0,0-1 0,1 1 0,-1 0 0,0-1 0,1 1 0,-1 0 0,1-1 0,-1 1-1,0 0 1,2-1 0,21-7 355,-21 7-5,38-11 77,1 1 1,77-9 0,-51 13-3375,-1 1-3926,-45 4 726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5.877"/>
    </inkml:context>
    <inkml:brush xml:id="br0">
      <inkml:brushProperty name="width" value="0.025" units="cm"/>
      <inkml:brushProperty name="height" value="0.025" units="cm"/>
    </inkml:brush>
  </inkml:definitions>
  <inkml:trace contextRef="#ctx0" brushRef="#br0">10 1 13485,'0'0'5290,"-1"9"-2322,-1 10-1622,-4 90 4077,6-99-5205,0 0-1,1 1 1,0-1 0,0 0 0,1 0-1,1 0 1,-1-1 0,8 17 0,-9-25-212,0 1 0,0 0 1,0 0-1,0-1 0,0 1 1,0-1-1,0 1 1,1-1-1,-1 0 0,1 0 1,-1 1-1,1-1 1,-1 0-1,1 0 0,0 0 1,0-1-1,-1 1 0,1 0 1,0-1-1,0 1 1,0-1-1,0 1 0,-1-1 1,1 0-1,0 0 1,0 0-1,0 0 0,0 0 1,0 0-1,0-1 0,0 1 1,0 0-1,-1-1 1,1 0-1,0 1 0,0-1 1,0 0-1,-1 0 1,1 0-1,-1 0 0,1 0 1,-1-1-1,1 1 0,-1 0 1,2-2-1,7-6 27,-1 0 0,0-1 0,0 0 0,-1-1 0,8-12 0,-9 13-52,-1-1 0,0-1 0,0 1 0,-1-1 0,-1 1 0,0-1 0,0-1 0,-1 1 0,-1 0 0,2-20 0,-5 32 18,1 1-1,0-1 0,0 0 0,0 0 0,0 0 0,0 0 0,-1 0 0,1 1 0,0-1 0,0 0 0,0 0 1,-1 0-1,1 0 0,0 0 0,0 0 0,0 0 0,-1 0 0,1 0 0,0 1 0,0-1 0,0 0 0,-1 0 1,1 0-1,0 0 0,0 0 0,0 0 0,-1-1 0,1 1 0,0 0 0,0 0 0,-1 0 0,1 0 1,0 0-1,0 0 0,0 0 0,-1 0 0,1 0 0,0-1 0,0 1 0,0 0 0,0 0 0,0 0 0,-1 0 1,1 0-1,0-1 0,0 1 0,0 0 0,0 0 0,0 0 0,0-1 0,0 1 0,-1 0 0,1 0 0,0 0 1,0-1-1,-5 14 44,0 0 1,1 0 0,0 0-1,1 1 1,1-1 0,0 1 0,1 0-1,0 0 1,2 23 0,-1-34-39,0 0-1,1 0 1,-1 1 0,1-1 0,-1 0 0,1 0-1,0 0 1,0 0 0,1 0 0,-1 0 0,1-1 0,-1 1-1,1 0 1,0-1 0,0 1 0,0-1 0,0 1-1,0-1 1,1 0 0,-1 0 0,4 2 0,27 9-1896,6-10-3972,-7-4-3798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075"/>
    </inkml:context>
    <inkml:brush xml:id="br0">
      <inkml:brushProperty name="width" value="0.025" units="cm"/>
      <inkml:brushProperty name="height" value="0.025" units="cm"/>
    </inkml:brush>
  </inkml:definitions>
  <inkml:trace contextRef="#ctx0" brushRef="#br0">3937 73 6566,'0'0'5344,"5"-9"-5131,2-3 99,9-18-284,3 8 5024,-24 34-2682,5-10-2323,0-1 0,0 1 0,-1-1 0,1 1-1,0-1 1,-1 1 0,1-1 0,-1 0 0,0 1-1,0-1 1,1 0 0,-1 1 0,0-1 0,0 0-1,0 0 1,-2 2 0,-5 2 202,-1-1 1,1 1-1,-1-2 0,0 1 1,0-1-1,-11 2 0,9-2 0,0 0 0,1 0 0,-1 1 0,-13 8-1,-29 17 148,-1-3 1,-76 26-1,90-37-143,-64 31 241,-114 68-1,181-90-344,1 2-1,2 2 0,0 1 0,2 1 0,-42 52 0,-6 4-97,-412 366 30,349-327-71,-191 211 39,183-177-34,-377 435-15,416-433-13,-152 288-1,138-220 9,-29 28-10,-77 141-36,192-317 44,3 1-1,3 2 0,-24 96 1,-77 236 34,100-321-81,33-85-858,-3 6 1959,1-12-4960,-10-14-16401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29.435"/>
    </inkml:context>
    <inkml:brush xml:id="br0">
      <inkml:brushProperty name="width" value="0.025" units="cm"/>
      <inkml:brushProperty name="height" value="0.025" units="cm"/>
    </inkml:brush>
  </inkml:definitions>
  <inkml:trace contextRef="#ctx0" brushRef="#br0">37 133 15375,'-4'5'208,"0"0"1,1 0 0,-1 0 0,1 1-1,0 0 1,0 0 0,0 0 0,1 0-1,0 0 1,1 0 0,-1 1-1,1-1 1,0 1 0,1-1 0,-1 1-1,1-1 1,1 1 0,-1-1 0,1 0-1,0 1 1,2 6 0,4 13 697,1 0 0,0-1-1,21 40 1,-28-64-882,4 12 142,1-1 0,1 0 0,0-1 0,17 22 0,-22-31-116,0 0 1,0 1-1,0-1 0,1 0 0,-1-1 0,0 1 1,1 0-1,0-1 0,-1 1 0,1-1 0,0 0 0,0 0 1,0 0-1,-1 0 0,1 0 0,0-1 0,0 1 1,0-1-1,0 0 0,0 0 0,1 0 0,-1 0 1,0-1-1,0 1 0,-1-1 0,1 0 0,0 0 1,0 0-1,4-2 0,2-2 179,1-1 1,-1 0-1,-1 0 1,1-1-1,-1 0 1,14-16-1,42-59 119,-46 58-306,5-7-215,88-126-1189,-99 136-594,0-1 1,-2-1-1,9-24 0,-6 0-6510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2.723"/>
    </inkml:context>
    <inkml:brush xml:id="br0">
      <inkml:brushProperty name="width" value="0.025" units="cm"/>
      <inkml:brushProperty name="height" value="0.025" units="cm"/>
    </inkml:brush>
  </inkml:definitions>
  <inkml:trace contextRef="#ctx0" brushRef="#br0">21 114 13421,'0'0'243,"-1"1"0,1-1 0,-1 0 0,1 0 0,-1 0 1,0 1-1,1-1 0,-1 0 0,1 0 0,-1 0 0,0 0 0,1 0 1,-1 0-1,0 0 0,1 0 0,-1 0 0,1 0 0,-1 0 0,0-1 1,1 1-1,-1 0 0,1 0 0,-1-1 0,1 1 0,-1 0 0,0-1 1,1 1-1,-1 0 0,1-1 0,0 1 0,-1-1 0,1 1 0,-1-1 1,1 1-1,0-1 0,-1 1 0,1-2 0,0 1-45,0-1 1,0 0-1,0 0 0,1 0 0,-1 0 0,1 0 1,-1 0-1,1 0 0,0 1 0,0-1 0,0 0 1,1-1-1,3-6 83,1 0 1,1 0-1,-1 1 0,9-7 1,-11 11-174,-1 1 0,1 0 0,0 0 0,0 1 0,0-1 0,1 1 0,-1 0 0,1 0 0,-1 0 0,1 1 0,-1 0 0,1 0 0,0 0 0,0 0 0,6 0 0,-8 2-96,-1-1 1,1 1 0,-1 0 0,1-1-1,0 1 1,-1 0 0,0 0 0,1 1-1,-1-1 1,0 1 0,1-1 0,-1 1 0,0-1-1,0 1 1,0 0 0,-1 0 0,1 0-1,0 0 1,-1 1 0,1-1 0,-1 0-1,0 0 1,0 1 0,0-1 0,0 1 0,0-1-1,0 1 1,0 3 0,2 10 41,0 0 0,0 1 0,-2-1 0,0 0 0,-1 0 0,-3 26 0,-23 94 873,20-111-529,5-21-338,0 0 0,0 0 0,0 0 0,1 0 1,-1 0-1,1 1 0,1 6 0,-1-10-57,1 0 1,-1 0-1,1 0 0,-1-1 1,1 1-1,-1 0 0,1 0 1,-1-1-1,1 1 1,0 0-1,-1-1 0,1 1 1,0-1-1,0 1 0,0-1 1,-1 1-1,1-1 0,0 1 1,0-1-1,0 0 0,0 1 1,0-1-1,0 0 0,0 0 1,0 0-1,0 0 1,-1 0-1,1 0 0,0 0 1,0 0-1,0 0 0,0 0 1,0 0-1,0-1 0,0 1 1,0 0-1,1-1 0,4-1 48,1 0 0,0-1 0,-1 0 0,0 0 0,0 0 1,1-1-1,-2 1 0,1-2 0,5-4 0,52-50-119,-36 32-791,-22 22 407,30-33-3436,-34 35 2987,1 1 0,-1 0-1,0-1 1,1 1 0,-1-1 0,0 1 0,-1-1 0,1 0 0,1-4 0,-2-5-6424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049"/>
    </inkml:context>
    <inkml:brush xml:id="br0">
      <inkml:brushProperty name="width" value="0.025" units="cm"/>
      <inkml:brushProperty name="height" value="0.025" units="cm"/>
    </inkml:brush>
  </inkml:definitions>
  <inkml:trace contextRef="#ctx0" brushRef="#br0">1 156 12780,'0'0'17393,"77"-59"-17393,-45 41 32,4 0-513,0 3-928,-3-2-1954,-6 3-1506,-7-1-2978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611"/>
    </inkml:context>
    <inkml:brush xml:id="br0">
      <inkml:brushProperty name="width" value="0.025" units="cm"/>
      <inkml:brushProperty name="height" value="0.025" units="cm"/>
    </inkml:brush>
  </inkml:definitions>
  <inkml:trace contextRef="#ctx0" brushRef="#br0">1 1 14606,'0'0'10474,"9"59"-9994,-5-37-192,1 0-159,0-3-65,-2-2-32,1-7-96,1-3-577,2-7-512,2-1-1057,2-16-513,-2-10-1441,0-4-2178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43.132"/>
    </inkml:context>
    <inkml:brush xml:id="br0">
      <inkml:brushProperty name="width" value="0.025" units="cm"/>
      <inkml:brushProperty name="height" value="0.025" units="cm"/>
    </inkml:brush>
  </inkml:definitions>
  <inkml:trace contextRef="#ctx0" brushRef="#br0">22 94 10410,'0'0'18770,"-22"-57"-17777,52 47-321,5 2-319,6 1-289,3 3-32,2 1-673,-5 3-2402,-3-4-4484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3.988"/>
    </inkml:context>
    <inkml:brush xml:id="br0">
      <inkml:brushProperty name="width" value="0.025" units="cm"/>
      <inkml:brushProperty name="height" value="0.025" units="cm"/>
    </inkml:brush>
  </inkml:definitions>
  <inkml:trace contextRef="#ctx0" brushRef="#br0">73 0 5990,'0'0'12876,"-6"70"-11114,6-34-353,0 3 0,0-3-384,5-4-224,6-8 64,3-4-513,0-9-384,2-4-512,-2-7-738,-3 0-479,-3 0-994,-8-4-993,0-7-1184,-8 1-6503</inkml:trace>
  <inkml:trace contextRef="#ctx0" brushRef="#br0" timeOffset="1">1 197 8520,'0'0'19410,"71"-10"-18705,-42-9-513,2-4-288,0 0-2370,-6-2-3716,-4-3-9577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150"/>
    </inkml:context>
    <inkml:brush xml:id="br0">
      <inkml:brushProperty name="width" value="0.025" units="cm"/>
      <inkml:brushProperty name="height" value="0.025" units="cm"/>
    </inkml:brush>
  </inkml:definitions>
  <inkml:trace contextRef="#ctx0" brushRef="#br0">4450 52 9257,'0'0'7143,"-7"-4"-6295,0 0-595,-4-2 68,0 0 0,-1 0-1,0 1 1,1 0 0,-1 1-1,-1 1 1,1 0 0,-21-2-1,-20 7-125,0 3 0,1 2 0,0 2 0,-66 21 0,-1-1-54,-14 2 175,1 6 1,3 5-1,-247 118 0,-35 33-424,-168 90-88,174-34 654,311-184-303,4 3 0,-99 97 0,139-117-152,-19 17-5,3 3 0,3 3 0,-56 82 0,-357 677-57,427-730 99,4 2 0,5 2 0,-31 124 0,-50 334 494,13 169-325,65 9-17,42-717-400,-1-12-186,2 0-1,-1 1 1,2-1 0,-1 0 0,4 16 0,-3-25-875,-2-12-13445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6.509"/>
    </inkml:context>
    <inkml:brush xml:id="br0">
      <inkml:brushProperty name="width" value="0.025" units="cm"/>
      <inkml:brushProperty name="height" value="0.025" units="cm"/>
    </inkml:brush>
  </inkml:definitions>
  <inkml:trace contextRef="#ctx0" brushRef="#br0">5 145 11691,'-1'7'369,"-1"0"0,1-1 0,1 1-1,-1 0 1,1 0 0,1 0 0,-1 0 0,1 0 0,0 0-1,1 0 1,0-1 0,0 1 0,0-1 0,5 10 0,6 9-9,0-1 0,22 29 0,-17-26 255,-8-12-246,0-1 1,1 0-1,13 12 0,-20-22-303,-1-1 0,1 0 0,0 0-1,0 0 1,0 0 0,0 0 0,0-1 0,1 0 0,-1 0-1,1 0 1,-1-1 0,1 1 0,0-1 0,0 0 0,7 0 0,-9-1-51,-1 0 1,0-1 0,1 0-1,-1 1 1,0-1 0,0 0-1,0 0 1,1 0 0,-1-1-1,0 1 1,0 0 0,0-1-1,-1 1 1,1-1 0,0 0-1,-1 1 1,1-1-1,-1 0 1,1 0 0,-1 0-1,1-3 1,25-53 388,-22 46-346,55-137 367,10-24-5057,-44 107-1598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8.851"/>
    </inkml:context>
    <inkml:brush xml:id="br0">
      <inkml:brushProperty name="width" value="0.025" units="cm"/>
      <inkml:brushProperty name="height" value="0.025" units="cm"/>
    </inkml:brush>
  </inkml:definitions>
  <inkml:trace contextRef="#ctx0" brushRef="#br0">0 24 18674,'0'0'5413,"48"67"-3748,-22-41-351,0 1-353,5-4-513,-4-2-320,0-7-64,-3-6 32,-2-8-64,-2 0-256,-5-13-513,-3-12-928,-6-8-1218,-5-10-1281,-1-3-961,-4-4-576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195"/>
    </inkml:context>
    <inkml:brush xml:id="br0">
      <inkml:brushProperty name="width" value="0.025" units="cm"/>
      <inkml:brushProperty name="height" value="0.025" units="cm"/>
    </inkml:brush>
  </inkml:definitions>
  <inkml:trace contextRef="#ctx0" brushRef="#br0">0 1 15022,'0'0'7335,"16"74"-5829,-6-30 63,-2 1 481,2 5-641,1-1-640,1-7-417,0-7-256,3-8-63,-1-11-322,-2-14-800,-1-2-448,-4-17-33,-3-11-1216,-4-2-2467,0-3-2339</inkml:trace>
  <inkml:trace contextRef="#ctx0" brushRef="#br0" timeOffset="1">123 323 9705,'0'0'1153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09.827"/>
    </inkml:context>
    <inkml:brush xml:id="br0">
      <inkml:brushProperty name="width" value="0.025" units="cm"/>
      <inkml:brushProperty name="height" value="0.025" units="cm"/>
    </inkml:brush>
  </inkml:definitions>
  <inkml:trace contextRef="#ctx0" brushRef="#br0">0 0 11082,'0'0'12727,"2"10"-11654,6 40-84,2 0 0,3-2 0,36 94 0,-42-131-48,2-2-4504,-9-9 3354,0 0-1,1 0 0,-1 0 1,0 1-1,1-1 1,-1 0-1,0 0 1,1 0-1,-1 0 0,0 0 1,1 0-1,-1 0 1,0 0-1,1 0 0,-1 0 1,1 0-1,-1 0 1,0 0-1,1 0 0,-1 0 1,0 0-1,1 0 1,-1 0-1,0 0 1,1-1-1,-1 1 0,0 0 1,1 0-1,-1 0 1,0-1-1,0 1 0,1 0 1,-1 0-1,0-1 1,0 1-1,1 0 0,-1 0 1,0-1-1,0 1 1,0 0-1,0-1 1,1 1-1,-1 0 0,0-1 1,0 1-1,0 0 1,0-1-1,0 1 0,0 0 1,0-1-1,0 1 1,0-1-1,0 1 0,0 0 1,0-1-1,0 1 1,0 0-1,0-1 1,-1 1-1,1-1 0,1-16-9634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162"/>
    </inkml:context>
    <inkml:brush xml:id="br0">
      <inkml:brushProperty name="width" value="0.025" units="cm"/>
      <inkml:brushProperty name="height" value="0.025" units="cm"/>
    </inkml:brush>
  </inkml:definitions>
  <inkml:trace contextRef="#ctx0" brushRef="#br0">1 1 16848,'0'0'4965,"1"11"-3903,6 37 15,-1 3-340,2 0 0,3-1 0,17 51 0,-27-98-797,0-1 0,0 1 0,0-1 0,0 0-1,0 1 1,1-1 0,0 0 0,-1 0 0,1 0 0,2 2 0,-4-3-30,1-1 0,-1 0 0,1 1 0,-1-1 0,1 0 0,-1 0 0,1 0 0,-1 1 0,0-1 0,1 0 0,-1 0 0,1 0 0,-1 0 0,1 0 0,-1 0 0,1 0 0,-1 0 0,1 0 1,-1 0-1,1 0 0,-1 0 0,1-1 0,-1 1 0,1 0 0,-1 0 0,1 0 0,-1-1 0,1 1 0,-1 0 0,0 0 0,1-1 0,2-2-399,-1 0 0,0 0 0,0-1 0,-1 1 0,1 0 0,-1-1 0,1 1 0,-1-1 0,0 1 0,0-1 0,-1 0 0,1-4 0,2-34-5469,-1-7-2493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518"/>
    </inkml:context>
    <inkml:brush xml:id="br0">
      <inkml:brushProperty name="width" value="0.025" units="cm"/>
      <inkml:brushProperty name="height" value="0.025" units="cm"/>
    </inkml:brush>
  </inkml:definitions>
  <inkml:trace contextRef="#ctx0" brushRef="#br0">76 0 15278,'0'0'3364,"0"53"-1827,4-15-576,3 3-224,2 4-353,0-1 0,5-3-63,0-4-129,0-6-96,2-5-96,-2-8-192,-1-6-897,-2-7-737,-6-5-736</inkml:trace>
  <inkml:trace contextRef="#ctx0" brushRef="#br0" timeOffset="1">1 224 5605,'0'0'19827,"64"-39"-19731,-36 25-768,-1-3-1795,-3-1-2209,-3 0-3268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0.875"/>
    </inkml:context>
    <inkml:brush xml:id="br0">
      <inkml:brushProperty name="width" value="0.025" units="cm"/>
      <inkml:brushProperty name="height" value="0.025" units="cm"/>
    </inkml:brush>
  </inkml:definitions>
  <inkml:trace contextRef="#ctx0" brushRef="#br0">1 1 17745,'0'0'6790,"22"75"-5252,-11-40-193,2 5-480,0 7-257,1 3 97,1 2-257,3 1-223,0 0-129,2-4-96,-2-8-577,0-6-1313,-2-11-1345,-5-13-2178,-3-11-5221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2.901"/>
    </inkml:context>
    <inkml:brush xml:id="br0">
      <inkml:brushProperty name="width" value="0.025" units="cm"/>
      <inkml:brushProperty name="height" value="0.025" units="cm"/>
    </inkml:brush>
  </inkml:definitions>
  <inkml:trace contextRef="#ctx0" brushRef="#br0">65 0 13677,'0'0'13538,"-7"8"-13282,1 0-309,-1 0-1,1 1 0,1-1 0,0 1 0,0 1 1,1-1-1,0 1 0,1 0 0,0 0 1,0 0-1,1 0 0,0 0 0,0 13 1,5-23-55,-1 0 0,0 0 0,0-1 0,0 1 1,0-1-1,0 0 0,1 1 0,-1-1 0,0 0 1,0 0-1,-1 0 0,1-1 0,3-1 0,-5 3 85,3-3 12,1 1-1,-1-1 0,1 1 0,0 0 0,0 0 0,0 0 0,0 1 0,0-1 0,0 1 0,1 0 0,-1 0 0,0 0 0,1 1 0,-1-1 0,1 1 1,6 1-1,-10 0 37,-1 0 0,1 0 0,0 0 1,0 0-1,-1 0 0,1 0 0,0 0 1,-1 0-1,1 0 0,-1 0 0,1 1 0,-1-1 1,0 0-1,1 0 0,-1 0 0,0 1 1,0-1-1,0 0 0,0 0 0,0 1 1,0-1-1,0 0 0,-1 0 0,1 1 1,0-1-1,-1 0 0,0 2 0,-12 35 929,-26 13 135,37-48-1077,-1-1 1,1 1 0,-1 0 0,0-1 0,0 0 0,0 0-1,0 0 1,0 0 0,-1 0 0,1 0 0,-1-1 0,1 0-1,-1 0 1,-5 2 0,8-4-231,0 0-1,0 1 0,1-1 1,-1 0-1,0 1 1,1-1-1,-1 0 1,0 0-1,1 1 1,-1-1-1,1 0 1,-1 0-1,1 0 1,0 0-1,-1 0 0,1 0 1,0 0-1,0 0 1,0 0-1,0 0 1,0 0-1,0 0 1,0 0-1,0 0 1,0 0-1,0 0 0,1-1 1,1-32-5829,7-1-1704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9:28.684"/>
    </inkml:context>
    <inkml:brush xml:id="br0">
      <inkml:brushProperty name="width" value="0.025" units="cm"/>
      <inkml:brushProperty name="height" value="0.025" units="cm"/>
    </inkml:brush>
  </inkml:definitions>
  <inkml:trace contextRef="#ctx0" brushRef="#br0">37 77 3171,'0'0'11301,"0"-9"-9998,-1 7-925,-1-34 711,1 7 6268,-4 53-6850,-5 21-224,3 0 0,1 0 0,2 1 0,4 79 0,0-125-273,0-1 0,0 1-1,0 0 1,1-1 0,-1 1-1,0 0 1,0-1 0,1 1-1,-1 0 1,0-1 0,0 1 0,1 0-1,-1 0 1,0-1 0,1 1-1,-1 0 1,0 0 0,1 0 0,-1-1-1,1 1 1,-1 0 0,0 0-1,1 0 1,-1 0 0,0 0-1,1 0 1,-1 0 0,1 0 0,-1 0-1,0 0 1,1 0 0,-1 0-1,1 0 1,-1 0 0,0 0 0,1 1-1,-1-1 1,1 0 0,-1 0-1,0 0 1,1 0 0,-1 1-1,0-1 1,1 0 0,-1 1 0,0-1-1,0 0 1,1 0 0,-1 1-1,0-1 1,0 0 0,0 1 0,1-1-1,-1 0 1,0 1 0,0-1-1,0 1 1,0-1 0,0 0-1,0 1 1,1-1 0,-1 1 0,0-1-1,0 0 1,0 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13.247"/>
    </inkml:context>
    <inkml:brush xml:id="br0">
      <inkml:brushProperty name="width" value="0.025" units="cm"/>
      <inkml:brushProperty name="height" value="0.025" units="cm"/>
    </inkml:brush>
  </inkml:definitions>
  <inkml:trace contextRef="#ctx0" brushRef="#br0">1 1 9801,'0'0'16400,"56"61"-15888,-43-33-288,3 1-127,0-1-65,1-4 0,1-3-513,-3-3-736,-2-5-609,-5-5-352,-2-2-544</inkml:trace>
  <inkml:trace contextRef="#ctx0" brushRef="#br0" timeOffset="1">7 142 13677,'0'0'11403,"30"-49"-11115,6 36-288,2-4-929,4-3-4260,-3-8-13356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7.952"/>
    </inkml:context>
    <inkml:brush xml:id="br0">
      <inkml:brushProperty name="width" value="0.025" units="cm"/>
      <inkml:brushProperty name="height" value="0.025" units="cm"/>
    </inkml:brush>
  </inkml:definitions>
  <inkml:trace contextRef="#ctx0" brushRef="#br0">21 0 6566,'0'0'13597,"-5"2"-12673,5-2-880,-1 0 1,0 0 0,0 0-1,1 0 1,-1 1 0,0-1-1,1 0 1,-1 0 0,0 1-1,1-1 1,-1 0 0,1 1-1,-1-1 1,0 0-1,1 1 1,-1-1 0,1 1-1,-1-1 1,1 1 0,-1 0-1,1-1 1,0 1 0,-1-1-1,1 1 1,0 0 0,-1-1-1,1 1 1,0 0 0,0-1-1,-1 1 1,1 0 0,0 0-1,0-1 1,0 1 0,0 0-1,0-1 1,0 1 0,0 0-1,0 0 1,1 1 0,0 0-3,1 0 0,0-1 0,-1 1 0,1 0 0,0 0 0,0-1 0,0 1 0,0-1 0,0 0 0,1 1 0,-1-1 0,0 0 0,0 0 0,3 0 0,54 20 813,254 106 131,-297-116-950,0 0-1,-1 1 1,0 1-1,-1 0 1,-1 1-1,0 1 1,-1 0-1,12 19 1,33 37 429,4-12 99,2-3 0,124 84 0,-21-18 323,198 130-255,-98-74-554,-44-17-34,-7 10 1,227 235-1,-273-236-45,160 181 7,109 267 149,-279-371-93,-10 7 1,195 463-1,-298-600 15,116 209 1,-155-313-71,-1 1 0,0 0 0,5 16 0,16 37-291,-26-80-10859,-1 12 10658,1-1 0,-1 0 0,0 0 0,0 0 0,0 1 0,0-1 0,0 0 0,0 0 0,0 0 0,0 0 0,-1 1 0,1-1-1,-1 0 1,1 0 0,-3-3 0,-6-4-3631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8.295"/>
    </inkml:context>
    <inkml:brush xml:id="br0">
      <inkml:brushProperty name="width" value="0.025" units="cm"/>
      <inkml:brushProperty name="height" value="0.025" units="cm"/>
    </inkml:brush>
  </inkml:definitions>
  <inkml:trace contextRef="#ctx0" brushRef="#br0">36 183 4260,'-7'-3'2130,"-18"-3"5576,22 10-4552,10 8-1447,78 77 3729,-52-58-4673,1-2 0,43 29-1,-73-55-682,1 0-1,-1-1 1,0 1 0,1-1-1,0 0 1,-1 0-1,1 0 1,0 0-1,0-1 1,0 0 0,0 0-1,0-1 1,1 1-1,-1-1 1,10-1-1,-11 0-30,1-1 0,-1 1 0,0-1 0,0 0-1,0-1 1,0 1 0,0-1 0,0 0 0,0 1-1,-1-2 1,0 1 0,1 0 0,-1-1-1,0 1 1,-1-1 0,1 0 0,2-5 0,5-9 63,-1-1 1,-1 1 0,0-1-1,-2-1 1,0 0-1,4-26 1,1-40-2008,-8 0-7280,-3 52-87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636"/>
    </inkml:context>
    <inkml:brush xml:id="br0">
      <inkml:brushProperty name="width" value="0.025" units="cm"/>
      <inkml:brushProperty name="height" value="0.025" units="cm"/>
    </inkml:brush>
  </inkml:definitions>
  <inkml:trace contextRef="#ctx0" brushRef="#br0">10 164 2146,'0'0'10581,"-2"-9"-8088,-5-31-438,7 38-1899,0 0 0,0-1 0,0 1 0,0 0-1,1 0 1,-1-1 0,1 1 0,0 0 0,-1 0 0,1 0 0,0 0 0,0 0-1,1 0 1,-1 0 0,0 0 0,1 0 0,-1 0 0,1 1 0,-1-1 0,4-2-1,39-23 1328,-37 23-1168,62-27 2015,-65 30-2234,2-1-1,-1 1 1,0 0-1,0 0 1,0 0-1,0 1 1,1-1-1,-1 1 1,0 1-1,0-1 1,1 1-1,4 1 1,-9-1-96,0-1 1,0 1-1,0 0 0,0 0 1,0 0-1,0 0 0,0 0 1,0 0-1,-1 0 1,1 0-1,0 1 0,-1-1 1,1 0-1,-1 0 0,1 1 1,-1-1-1,0 0 1,1 0-1,-1 1 0,0-1 1,0 0-1,0 1 0,0-1 1,0 3-1,-4 34 146,-2-18-38,0 0 1,-2-1 0,0 0 0,-1-1 0,-1 0 0,-1 0-1,-24 30 1,17-23 313,1 1-1,-21 42 1,36-65-406,1 0-1,0 0 1,-1 0-1,1-1 1,1 1-1,-1 0 1,0 1-1,1-1 1,-1 0 0,1 0-1,0 0 1,0 0-1,0 0 1,1 4-1,0-5-20,0-1 0,0 0 0,0 1-1,0-1 1,0 0 0,0 0-1,1 1 1,-1-1 0,0 0 0,0 0-1,1-1 1,-1 1 0,1 0-1,-1 0 1,1-1 0,-1 1 0,1-1-1,-1 1 1,1-1 0,-1 1-1,1-1 1,0 0 0,-1 0 0,1 0-1,0 0 1,-1 0 0,3-1-1,10 1-517,-1-1 0,1 0-1,-1-1 1,1-1-1,23-8 1,30-20-6971,-26 4-2510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9:49.979"/>
    </inkml:context>
    <inkml:brush xml:id="br0">
      <inkml:brushProperty name="width" value="0.025" units="cm"/>
      <inkml:brushProperty name="height" value="0.025" units="cm"/>
    </inkml:brush>
  </inkml:definitions>
  <inkml:trace contextRef="#ctx0" brushRef="#br0">46 71 16528,'0'0'3416,"-7"11"-1398,4-6-1688,-1 1 45,0-1-1,0 0 0,1 1 1,0 0-1,0-1 1,0 1-1,1 0 0,0 1 1,0-1-1,0 0 1,1 1-1,0-1 1,0 1-1,1-1 0,0 12 1,1-17-352,-1 0 1,1 0-1,0 0 1,0 0-1,-1 0 1,1-1-1,0 1 1,0 0 0,0 0-1,0 0 1,0-1-1,0 1 1,0-1-1,0 1 1,0-1-1,1 1 1,-1-1-1,0 0 1,0 1-1,0-1 1,1 0-1,-1 0 1,0 0 0,0 0-1,0 0 1,3 0-1,35-5 25,-22-2-131,1 0 0,-1-1 0,0-1 0,-1 0 0,0-2 0,-1 1 0,0-2 0,-1 0 1,0-1-1,0-1 0,-2 0 0,20-27 0,-20 12 409,-13 22 106,-9 17-192,5-2-91,-1 1 1,1 0-1,1 1 0,0-1 1,0 1-1,1 0 0,0-1 1,0 1-1,1 1 0,1-1 1,-1 13-1,2-18-201,0 0 0,1-1 1,-1 1-1,1 0 0,0 0 0,0 0 0,1-1 1,0 1-1,0 0 0,4 7 0,-3-8-275,-1-1 1,1 1-1,0-1 0,0 0 0,0 0 1,1 0-1,-1 0 0,1-1 0,-1 1 1,1-1-1,0 0 0,0 0 0,7 2 0,14 3-6084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0:59.657"/>
    </inkml:context>
    <inkml:brush xml:id="br0">
      <inkml:brushProperty name="width" value="0.025" units="cm"/>
      <inkml:brushProperty name="height" value="0.025" units="cm"/>
    </inkml:brush>
  </inkml:definitions>
  <inkml:trace contextRef="#ctx0" brushRef="#br0">31 87 7687,'0'0'11024,"-7"-3"-10367,1 0-622,-12-6 478,52 6 86,17 0-31,0-2 0,0-2-1,63-18 1,-71 15-404,-6 3-100,0 2 0,0 1 0,1 1 0,71 6 0,-49 3-7,0 4 0,75 21 0,-72-17 112,92 9 1,-101-18 59,0 3-1,98 28 1,-19 7-205,-34-12-20,135 62 0,-135-38 20,-2 5 1,112 91-1,-95-66 10,142 89 30,129 98-134,-280-186 67,-3 4-1,155 181 1,-138-113 104,185 323 0,-8-8-67,-13-23-3,-70-16-70,-182-354 31,-3 1 0,-5 1 1,23 140-1,4 433 153,-12-103-156,-37-537 14,0 2-11,1-1 0,1 1 0,0-1-1,9 25 1,-14-63-529,-1-9-6312,3 30 6305,-1-1 0,0 1 0,0 0 0,0-1 0,0 1 0,0 0 0,0 0-1,0-1 1,0 1 0,-1 0 0,1 0 0,0 0 0,-1 1 0,1-1 0,0 0-1,-1 0 1,1 1 0,-1-1 0,0 1 0,-2-1 0,-28-9-2923,-14-7 8069,0 0 3573,45 24-5485,0 21-2263,0 24 85,3-1-1,2 1 1,2-1-1,15 59 1,-21-109-484,0 1 1,0-1 0,1 1 0,-1-1 0,0 0 0,1 0 0,0 1-1,-1-1 1,1 0 0,-1 0 0,1 1 0,0-1 0,0 0 0,0 0-1,0 0 1,0 0 0,0 0 0,0 0 0,0 0 0,0-1 0,2 2-1,-2-2-7,0 0-1,0 0 1,0-1-1,0 1 0,0 0 1,0 0-1,0-1 0,0 1 1,-1-1-1,1 1 0,0-1 1,0 1-1,0-1 1,-1 0-1,1 1 0,0-1 1,-1 0-1,1 1 0,0-1 1,-1 0-1,1 0 0,0-1 1,6-9 150,-1-1 0,0 0 0,4-15 0,-8 22-85,12-31 62,-5 9-322,1 0-1,1 1 0,1 0 1,2 1-1,0 0 0,2 1 1,18-21-1,-9 19-3028,-5 2-1788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0.669"/>
    </inkml:context>
    <inkml:brush xml:id="br0">
      <inkml:brushProperty name="width" value="0.025" units="cm"/>
      <inkml:brushProperty name="height" value="0.025" units="cm"/>
    </inkml:brush>
  </inkml:definitions>
  <inkml:trace contextRef="#ctx0" brushRef="#br0">157 165 7399,'7'-9'1660,"50"-55"2363,17-22 4200,-71 81-5715,-5 4-1045,-12 9-694,-23 20-1019,-2 7 296,2 2 0,-53 66-1,81-91-22,0 1 0,0 0-1,2 0 1,-1 1-1,2 0 1,0 0 0,0 1-1,2 0 1,0 0-1,0 0 1,1 0 0,1 1-1,0 23 1,2-35-40,1 0 0,-1 0 0,1 0 0,0 0 0,0-1 0,1 1 0,-1 0 0,1-1 0,-1 1 1,1-1-1,0 1 0,1-1 0,-1 0 0,0 0 0,1 0 0,0 0 0,0 0 0,-1-1 0,2 1 0,-1-1 0,0 0 0,0 0 0,1 0 0,-1 0 1,1 0-1,0-1 0,-1 0 0,1 0 0,5 1 0,12 2-495,0 0 0,0-2 0,0 0 0,26-3 0,-30 1-114,74-6-3390,-32-8-1481,-19 0-1972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074"/>
    </inkml:context>
    <inkml:brush xml:id="br0">
      <inkml:brushProperty name="width" value="0.025" units="cm"/>
      <inkml:brushProperty name="height" value="0.025" units="cm"/>
    </inkml:brush>
  </inkml:definitions>
  <inkml:trace contextRef="#ctx0" brushRef="#br0">231 16 9737,'0'0'5301,"-8"-3"-2349,0 0-2600,0 1 0,1 0 0,-1 0 0,0 1 0,0 0 0,0 0 0,0 1 0,-1 0 0,1 0 0,0 1 0,0 0 0,0 1 0,1 0 0,-1 0 0,-13 6 0,12-4-193,0 2-1,0-1 0,1 1 1,-9 8-1,15-13-139,0 1 0,0 1 0,0-1-1,0 0 1,0 0 0,1 1 0,-1-1 0,1 1 0,-1-1 0,1 1 0,0-1-1,0 1 1,0 0 0,0 0 0,1 0 0,-1-1 0,1 1 0,0 0 0,0 4-1,0-6-20,0 0 0,1-1 0,-1 1 0,1 0-1,-1-1 1,1 1 0,-1 0 0,1-1 0,-1 1-1,1 0 1,0-1 0,-1 1 0,1-1 0,0 0-1,-1 1 1,1-1 0,0 1 0,0-1 0,0 0-1,-1 0 1,1 1 0,0-1 0,0 0 0,0 0-1,0 0 1,-1 0 0,1 0 0,1 0 0,32 0-111,-23 0-25,158-20 25,-169 20 111,1 0 0,0 0 0,-1 1 0,1-1 0,-1 0 0,1 0 0,-1 1 0,1-1 0,-1 0 0,0 1 0,1-1 0,-1 1 0,1-1 0,-1 1 0,0-1-1,1 0 1,-1 1 0,0-1 0,1 1 0,-1-1 0,0 1 0,0 0 0,0-1 0,1 1 0,-1-1 0,0 1 0,0-1 0,0 1 0,0-1 0,0 1 0,0 0 0,0-1-1,0 1 1,0-1 0,-1 1 0,1-1 0,0 1 0,0 0 0,0-1 0,0 1 0,-1-1 0,1 1 0,-1 0 0,-12 27 589,-6-6 112,-1-1 1,0 0-1,-2-2 0,0-1 1,-1 0-1,-1-2 0,-41 22 0,46-34-2267,22-16-2715,23-19-2678,-2 10 870,2-2-2674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01.449"/>
    </inkml:context>
    <inkml:brush xml:id="br0">
      <inkml:brushProperty name="width" value="0.025" units="cm"/>
      <inkml:brushProperty name="height" value="0.025" units="cm"/>
    </inkml:brush>
  </inkml:definitions>
  <inkml:trace contextRef="#ctx0" brushRef="#br0">134 1 14862,'0'0'11995,"0"12"-11530,-1 4-424,0 96 518,2-97-705,0-1 0,1 0 0,1 0 0,0 0 0,1 0 0,8 19 0,-2-14 812,-1-5-6719,-12-19-1687,-9-12 5407,-3 1 2320,0 0-1,-1 1 1,-24-18 0,21 17 4347,-35-35 1,53 51-4263,1-1-1,0 1 0,0 0 0,0 0 1,-1-1-1,1 1 0,0 0 0,0-1 1,0 1-1,0 0 0,0-1 0,0 1 1,0 0-1,0-1 0,0 1 0,0 0 1,0-1-1,0 1 0,0 0 1,0-1-1,0 1 0,0-1 0,0 1 1,0 0-1,0-1 0,0 1 0,1 0 1,-1 0-1,0-1 0,0 1 0,0 0 1,0-1-1,1 1 0,-1 0 0,0 0 1,0-1-1,1 1 0,-1 0 1,0 0-1,1 0 0,-1-1 0,0 1 1,1 0-1,-1 0 0,0 0 0,1 0 1,-1 0-1,0 0 0,1 0 0,-1 0 1,0 0-1,1 0 0,23-5-158,-22 5 278,50-7-75,-18 3-2525,64-16-1,-41 0-5037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218"/>
    </inkml:context>
    <inkml:brush xml:id="br0">
      <inkml:brushProperty name="width" value="0.025" units="cm"/>
      <inkml:brushProperty name="height" value="0.025" units="cm"/>
    </inkml:brush>
  </inkml:definitions>
  <inkml:trace contextRef="#ctx0" brushRef="#br0">0 36 15310,'0'0'9337,"2"10"-8456,8 42 27,9 50 509,45 143 0,-62-241-1393,-1 1 0,1-1-1,0 1 1,1-1 0,-1 0-1,1 0 1,-1 0 0,1 0-1,1 0 1,3 3 0,-6-6-6,0 0-1,0-1 1,1 1 0,-1-1 0,0 1 0,1-1-1,-1 1 1,0-1 0,1 0 0,-1 1 0,1-1 0,-1 0-1,1 0 1,-1 0 0,0 0 0,1-1 0,-1 1 0,1 0-1,-1 0 1,0-1 0,1 1 0,-1-1 0,0 1 0,1-1-1,-1 0 1,0 0 0,0 1 0,1-1 0,-1 0-1,0 0 1,0 0 0,0 0 0,0 0 0,0 0 0,-1-1-1,1 1 1,0 0 0,1-3 0,12-15 235,-1-1 0,-1-1 1,-1 0-1,12-34 0,28-97-120,-38 110-53,0 5-53,-4 9 7,-1 1-1,5-30 1,-13 78-10812,-2-12 1830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065"/>
    </inkml:context>
    <inkml:brush xml:id="br0">
      <inkml:brushProperty name="width" value="0.025" units="cm"/>
      <inkml:brushProperty name="height" value="0.025" units="cm"/>
    </inkml:brush>
  </inkml:definitions>
  <inkml:trace contextRef="#ctx0" brushRef="#br0">31 0 13773,'0'0'3011,"-15"52"-1826,7-21 128,3 1-608,2 3-577,3-2-64,0-2-64,0-4-641,4-5-448,3-4-32,-3-6 417,-3-5 512,-1-3 31,-3-7-3170,-10-11-1826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8.671"/>
    </inkml:context>
    <inkml:brush xml:id="br0">
      <inkml:brushProperty name="width" value="0.025" units="cm"/>
      <inkml:brushProperty name="height" value="0.025" units="cm"/>
    </inkml:brush>
  </inkml:definitions>
  <inkml:trace contextRef="#ctx0" brushRef="#br0">293 1 13965,'0'0'13394,"-3"9"-13148,-15 32-117,-3 0 0,0-2 0,-3 0 0,-49 61 0,35-50-110,-57 102 0,168-248-10664,-38 41 4149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016"/>
    </inkml:context>
    <inkml:brush xml:id="br0">
      <inkml:brushProperty name="width" value="0.025" units="cm"/>
      <inkml:brushProperty name="height" value="0.025" units="cm"/>
    </inkml:brush>
  </inkml:definitions>
  <inkml:trace contextRef="#ctx0" brushRef="#br0">24 0 12620,'0'0'9449,"-1"12"-7442,-9 122 1992,-3 88-2030,13-142-2445,0-46-8790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362"/>
    </inkml:context>
    <inkml:brush xml:id="br0">
      <inkml:brushProperty name="width" value="0.025" units="cm"/>
      <inkml:brushProperty name="height" value="0.025" units="cm"/>
    </inkml:brush>
  </inkml:definitions>
  <inkml:trace contextRef="#ctx0" brushRef="#br0">1 532 18610,'0'0'6854,"61"-45"-5477,-27 32-704,4 0-481,0 3-160,-2 2-1025,-5-1-2370,-7 5-2498,-9 0-6599</inkml:trace>
  <inkml:trace contextRef="#ctx0" brushRef="#br0" timeOffset="1">21 42 21620,'0'0'6663,"62"-9"-8649,-35-4-1730,-3 3-1697,-6 1-2979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19.739"/>
    </inkml:context>
    <inkml:brush xml:id="br0">
      <inkml:brushProperty name="width" value="0.025" units="cm"/>
      <inkml:brushProperty name="height" value="0.025" units="cm"/>
    </inkml:brush>
  </inkml:definitions>
  <inkml:trace contextRef="#ctx0" brushRef="#br0">0 32 13196,'0'0'15759,"6"3"-15091,-1-1-770,0-1 0,0 0 1,0 0-1,0 0 0,0 0 1,0-1-1,0 0 0,0 0 1,7-1-1,-9 1-590,0-1 0,0 1-1,0-1 1,-1 0 0,1 0 0,0 0 0,0 0 0,-1-1 0,4-1 0,-5 2-359,1-1 1,0 1 0,-1-1 0,1 1-1,-1-1 1,0 0 0,1 0 0,-1 1-1,0-1 1,0 0 0,0 0 0,0 0-1,-1 0 1,2-3 0,-6 12 10765,-4 2-4809,-4 4-3706,11-11-1483,0-1 0,0 1 0,0 0-1,0-1 1,0 1 0,0 0 0,1 0-1,-1-1 1,1 1 0,-1 0 0,1 0 0,-1 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095"/>
    </inkml:context>
    <inkml:brush xml:id="br0">
      <inkml:brushProperty name="width" value="0.025" units="cm"/>
      <inkml:brushProperty name="height" value="0.025" units="cm"/>
    </inkml:brush>
  </inkml:definitions>
  <inkml:trace contextRef="#ctx0" brushRef="#br0">92 1 13229,'0'0'4510,"2"14"-3415,2 39-125,-2 0-1,-2 0 1,-8 58 0,-33 167 889,22-173-1556,4 1-1,-1 154 1,16-258-360,-1-1 1,1 1-1,0 0 0,1-1 0,-1 1 0,0 0 1,0-1-1,1 1 0,-1-1 0,1 1 0,-1 0 1,1-1-1,0 1 0,-1-1 0,1 1 0,0-1 1,0 0-1,0 1 0,0-1 0,0 0 1,0 0-1,1 0 0,-1 0 0,0 0 0,2 1 1,-1-2-66,-1 0 0,0 0 0,1 0 0,-1 0 1,1 0-1,-1 0 0,1-1 0,-1 1 0,0 0 1,1-1-1,-1 1 0,0-1 0,1 0 1,-1 1-1,0-1 0,0 0 0,0 0 0,0 0 1,1 0-1,-1 0 0,-1 0 0,1 0 0,0 0 1,0 0-1,0-1 0,0 1 0,-1 0 0,1 0 1,0-2-1,6-10-1173,-1-1 1,-1 0-1,0 0 1,0 0-1,2-16 1,4-39-6837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513"/>
    </inkml:context>
    <inkml:brush xml:id="br0">
      <inkml:brushProperty name="width" value="0.025" units="cm"/>
      <inkml:brushProperty name="height" value="0.025" units="cm"/>
    </inkml:brush>
  </inkml:definitions>
  <inkml:trace contextRef="#ctx0" brushRef="#br0">0 256 13068,'0'0'5024,"11"-3"-3668,271-53 2593,156-14-2792,180-34-1651,-604 101 497,13-3 5,1 1-1,-1 1 0,57 0 0,-81 4 10,1 1 0,-1-1 0,0 1 0,1 0 0,-1 0 0,0 0 1,0 1-1,0-1 0,0 1 0,0 0 0,0-1 0,0 2 0,0-1 0,-1 0 0,1 0 0,-1 1 0,0-1 0,1 1 0,-1 0 0,-1 0 0,1 0 0,0 0 0,-1 0 0,1 0 0,-1 0 1,0 0-1,0 1 0,0-1 0,1 6 0,1 11 293,-1 0 0,0 0 0,-2 39 0,-1-40-124,-4 61 425,-4 0 0,-19 82 0,12-85 18,4 1 0,-4 110 1,16-161-548,6 48 1,13-9-3649,-12-39-4863,-7-21 598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20.902"/>
    </inkml:context>
    <inkml:brush xml:id="br0">
      <inkml:brushProperty name="width" value="0.025" units="cm"/>
      <inkml:brushProperty name="height" value="0.025" units="cm"/>
    </inkml:brush>
  </inkml:definitions>
  <inkml:trace contextRef="#ctx0" brushRef="#br0">0 283 17232,'0'0'4276,"11"-8"-3208,26-16-193,1 2 0,1 1 0,0 2 0,2 2 0,81-23 0,234-39-600,-202 55-825,203-5-1,157 39-5074,-347-6 222,-132-4 578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338"/>
    </inkml:context>
    <inkml:brush xml:id="br0">
      <inkml:brushProperty name="width" value="0.025" units="cm"/>
      <inkml:brushProperty name="height" value="0.025" units="cm"/>
    </inkml:brush>
  </inkml:definitions>
  <inkml:trace contextRef="#ctx0" brushRef="#br0">0 0 7687,'0'0'11611,"7"11"-11221,19 22 40,2-1-1,2-1 1,46 39 0,325 319 1835,-223-208-1316,206 217-444,-109-110-428,238 273 184,-441-483-239,119 99 0,-18-19-7,-106-96 62,82 56 1,19 16-1466,-147-118 105,1 0-5159,-18-11 1312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1.729"/>
    </inkml:context>
    <inkml:brush xml:id="br0">
      <inkml:brushProperty name="width" value="0.025" units="cm"/>
      <inkml:brushProperty name="height" value="0.025" units="cm"/>
    </inkml:brush>
  </inkml:definitions>
  <inkml:trace contextRef="#ctx0" brushRef="#br0">1 493 13261,'0'0'678,"12"8"-6,293 162 6871,-297-165-7244,1-1-1,0-1 1,0 0-1,0 0 0,1 0 1,-1-1-1,1-1 1,-1 0-1,18 0 0,-25-1-287,0-1 0,0 1 0,-1-1 0,1 0 0,0 1 0,-1-1 0,1 0 0,-1 0 0,1 0 0,-1-1 0,0 1 0,1 0 0,-1 0-1,0-1 1,0 1 0,0-1 0,0 1 0,0-1 0,0 1 0,0-1 0,-1 0 0,1 1 0,-1-1 0,1 0 0,-1 0 0,1 1 0,-1-1-1,0 0 1,0 0 0,0 0 0,0 1 0,-1-4 0,2-8 47,-2 0 0,1 0 0,-5-18 0,-6-14 79,-2 0 0,-32-71 0,-4-10-484,15 8-3821,13 38-2325,10 30-665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5.832"/>
    </inkml:context>
    <inkml:brush xml:id="br0">
      <inkml:brushProperty name="width" value="0.025" units="cm"/>
      <inkml:brushProperty name="height" value="0.025" units="cm"/>
    </inkml:brush>
  </inkml:definitions>
  <inkml:trace contextRef="#ctx0" brushRef="#br0">219 1 13421,'0'0'6315,"-9"5"-5194,-9 6-631,-2 0 267,0 1 1,0 1-1,1 0 1,1 2-1,0 0 1,-16 19-1,33-33-756,0 0-1,1 0 0,-1 0 1,0 0-1,1 0 1,-1 0-1,1 0 0,-1 0 1,1 0-1,-1 0 1,1 0-1,0 0 1,0 0-1,0 0 0,-1 0 1,1 0-1,0 0 1,0 1-1,0-1 0,1 0 1,-1 0-1,0 0 1,0 0-1,1 0 0,-1 0 1,0 0-1,1 0 1,-1 0-1,1 0 0,-1 0 1,1 0-1,0 0 1,-1 0-1,1 0 1,0 0-1,0-1 0,0 1 1,-1 0-1,1-1 1,0 1-1,0 0 0,0-1 1,0 1-1,0-1 1,2 1-1,7 3 21,0-1-1,-1 0 1,1-1-1,14 2 1,-4-1 71,-11-1-102,-1 1 0,1-1 0,-1 1 1,0 1-1,0 0 0,0 0 0,12 8 1,-18-10 63,0 0 0,0 0 1,0 0-1,0 0 1,0 0-1,0 0 1,-1 0-1,1 1 0,-1-1 1,0 1-1,0-1 1,0 1-1,0 0 1,0-1-1,0 1 0,-1 0 1,1-1-1,-1 1 1,0 0-1,0 0 0,0 0 1,0-1-1,0 1 1,0 0-1,-1 0 1,0-1-1,1 1 0,-3 4 1,0-1 78,0 0-1,0 0 1,0 0 0,-1 0 0,0-1 0,0 0-1,-1 0 1,1 0 0,-1 0 0,0-1 0,0 1-1,-1-1 1,1-1 0,-1 1 0,0-1 0,0 0-1,-9 3 1,3-1 91,0-1 0,0-1-1,0 0 1,0-1 0,0 0 0,0-1-1,-1 0 1,-18-2 0,16-2-1405,28-1-1582,25 0-2822,2 1-3026,-22 0 2440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407"/>
    </inkml:context>
    <inkml:brush xml:id="br0">
      <inkml:brushProperty name="width" value="0.025" units="cm"/>
      <inkml:brushProperty name="height" value="0.025" units="cm"/>
    </inkml:brush>
  </inkml:definitions>
  <inkml:trace contextRef="#ctx0" brushRef="#br0">1 63 9769,'0'0'17841,"69"-47"-16976,-28 40-353,7 2-255,7 4-193,0-1-32,-3 2-256,-4 0-930,-2 0-1216,-13 0-1570,-9 0-2305,-7 0-5575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177"/>
    </inkml:context>
    <inkml:brush xml:id="br0">
      <inkml:brushProperty name="width" value="0.025" units="cm"/>
      <inkml:brushProperty name="height" value="0.025" units="cm"/>
    </inkml:brush>
  </inkml:definitions>
  <inkml:trace contextRef="#ctx0" brushRef="#br0">57 0 14830,'0'0'9513,"-2"11"-7698,-18 85 594,10-59-2177,1 1 0,2 1 0,-1 46 0,8-84-303,-1-1 1,1 1 0,0-1 0,0 1 0,0-1 0,0 1 0,0 0 0,0-1 0,0 1 0,0-1 0,0 1-1,1-1 1,-1 1 0,0-1 0,0 1 0,0-1 0,1 1 0,-1-1 0,0 1 0,0-1 0,1 1 0,-1-1-1,1 1 1,-1-1 0,0 0 0,1 1 0,-1-1 0,1 0 0,-1 1 0,1-1 0,-1 0 0,1 0-1,-1 1 1,1-1 0,-1 0 0,1 0 0,-1 0 0,1 0 0,-1 0 0,1 0 0,-1 1 0,1-1 0,-1 0-1,1-1 1,0 1 0,-1 0 0,1 0 0,-1 0 0,1 0 0,-1 0 0,1 0 0,-1-1 0,1 1 0,-1 0-1,1-1 1,-1 1 0,1 0 0,-1-1 0,0 1 0,1 0 0,-1-1 0,1 1 0,-1-1 0,0 1-1,1 0 1,-1-2 0,31-28-4421,-11-3 162,2-6-1688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1:56.552"/>
    </inkml:context>
    <inkml:brush xml:id="br0">
      <inkml:brushProperty name="width" value="0.025" units="cm"/>
      <inkml:brushProperty name="height" value="0.025" units="cm"/>
    </inkml:brush>
  </inkml:definitions>
  <inkml:trace contextRef="#ctx0" brushRef="#br0">214 0 13933,'0'0'4346,"-2"9"-2569,-3 6-1102,-5 20 813,1 1-1,2-1 1,-5 70-1,12-97-1710,2 37 1091,-2-44-1039,1 1 0,-1-1 0,0 0 0,0 1-1,1-1 1,-1 0 0,1 1 0,-1-1 0,1 0-1,0 1 1,-1-1 0,1 0 0,0 0 0,0 0-1,0 0 1,0 0 0,0 0 0,0 0 0,0 0-1,0 0 1,0 0 0,0-1 0,1 1 0,-1 0-1,0-1 1,2 1 0,-2-11-13212</inkml:trace>
  <inkml:trace contextRef="#ctx0" brushRef="#br0" timeOffset="1">0 145 10378,'0'0'14445,"64"-13"-13612,-28 10-320,3 1-385,-1-1-96,-5 1-1121,-7-4-3972,-4-5-8264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3.963"/>
    </inkml:context>
    <inkml:brush xml:id="br0">
      <inkml:brushProperty name="width" value="0.025" units="cm"/>
      <inkml:brushProperty name="height" value="0.025" units="cm"/>
    </inkml:brush>
  </inkml:definitions>
  <inkml:trace contextRef="#ctx0" brushRef="#br0">0 0 9321,'0'0'8755,"8"9"-8227,20 19 119,50 39 0,29 25 777,8 19 503,220 162 0,89 85-1403,-349-290-344,260 202 141,-72-72-224,-100-72 14,31 12-144,113 91-137,-195-147 450,-76-57-774,-1 1 1,36 34-1,-81-68-4718,-7 1 1732,5 2 38,-25-12-9141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4.810"/>
    </inkml:context>
    <inkml:brush xml:id="br0">
      <inkml:brushProperty name="width" value="0.025" units="cm"/>
      <inkml:brushProperty name="height" value="0.025" units="cm"/>
    </inkml:brush>
  </inkml:definitions>
  <inkml:trace contextRef="#ctx0" brushRef="#br0">128 368 8872,'1'1'134,"3"6"564,0 1 1,0-1-1,0 0 1,1-1-1,0 1 1,1-1-1,-1 0 0,1 0 1,1-1-1,-1 1 1,9 4-1,-15-10-637,0-1 1,1 1-1,-1 0 0,1 0 0,-1-1 1,0 1-1,1 0 0,-1-1 1,0 1-1,0 0 0,1-1 0,-1 1 1,0 0-1,0-1 0,1 1 0,-1 0 1,0-1-1,0 1 0,0-1 1,0 1-1,0-1 0,0 1 0,0 0 1,0-1-1,0 1 0,0-1 0,0 1 1,0-1-1,0 1 0,0 0 1,0-1-1,0 1 0,0-1 0,0 1 1,0-1-1,-1 1 0,1 0 0,0-1 1,0 1-1,-1 0 0,1-1 1,0 1-1,-8-24 1457,-94-163 1036,20 42-1355,80 143-1199,1 0-1,0 0 1,0 0-1,0 0 1,0 0-1,0 0 1,0-1-1,1 1 1,-1 0-1,1-1 1,0 1-1,0 0 1,-1-1-1,2 1 1,-1 0-1,0-1 1,0 1-1,1 0 1,-1-1-1,1 1 1,0 0-1,1-3 1,-1 3-1,1 0 0,0 0 0,0 0 0,0 1 0,0-1-1,0 1 1,0-1 0,0 1 0,1 0 0,-1 0 0,0 0 0,1 0 0,-1 0 0,1 1 0,-1-1 0,1 1 0,2-1 0,7 0 4,0 1 0,-1 0 0,1 1 0,0 0 0,0 0 1,0 1-1,16 6 0,39 18 169,-46-17-164,0 0 1,1-1-1,0-2 1,0 0 0,1-1-1,0-1 1,26 1-1,-47-5-152,1 0 0,-1-1-1,1 1 1,0-1 0,-1 1 0,1-1-1,-1 0 1,1 1 0,-1-1-1,0-1 1,1 1 0,-1 0 0,0-1-1,0 1 1,0-1 0,3-2-1,13-24-4699,-8-2-3201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119"/>
    </inkml:context>
    <inkml:brush xml:id="br0">
      <inkml:brushProperty name="width" value="0.025" units="cm"/>
      <inkml:brushProperty name="height" value="0.025" units="cm"/>
    </inkml:brush>
  </inkml:definitions>
  <inkml:trace contextRef="#ctx0" brushRef="#br0">67 0 14798,'0'0'4847,"-3"9"-3598,-13 47 447,2 0 1,-10 97-1,14 35-3357,12-197-8696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462"/>
    </inkml:context>
    <inkml:brush xml:id="br0">
      <inkml:brushProperty name="width" value="0.025" units="cm"/>
      <inkml:brushProperty name="height" value="0.025" units="cm"/>
    </inkml:brush>
  </inkml:definitions>
  <inkml:trace contextRef="#ctx0" brushRef="#br0">0 32 11723,'0'0'12230,"11"5"-10703,0 0-1281,0-1 1,1 0-1,0-1 0,0 0 0,0-1 1,0 0-1,18 0 0,-13-2-475,83-4 822,-92 3-1342,0-1-1,0 0 1,0 0 0,0-1-1,12-5 1,-19 7 255,1 0-1,-1 0 1,1 1-1,-1-1 1,0 0 0,1-1-1,-1 1 1,0 0 0,0 0-1,0 0 1,0-1-1,0 1 1,0-1 0,-1 1-1,1-1 1,0 1-1,0-2 1,0-14-7487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7.801"/>
    </inkml:context>
    <inkml:brush xml:id="br0">
      <inkml:brushProperty name="width" value="0.025" units="cm"/>
      <inkml:brushProperty name="height" value="0.025" units="cm"/>
    </inkml:brush>
  </inkml:definitions>
  <inkml:trace contextRef="#ctx0" brushRef="#br0">1 59 17969,'0'0'6054,"62"-24"-5061,-27 16-257,2 3-640,8 1-31,1 0-33,-1-1-545,-1 3-1537,-8-1-1345,-9 0-2242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239"/>
    </inkml:context>
    <inkml:brush xml:id="br0">
      <inkml:brushProperty name="width" value="0.025" units="cm"/>
      <inkml:brushProperty name="height" value="0.025" units="cm"/>
    </inkml:brush>
  </inkml:definitions>
  <inkml:trace contextRef="#ctx0" brushRef="#br0">69 0 10634,'0'0'11099,"-2"9"-9461,-13 37-56,3-13-1289,2 0-1,1 1 0,2 1 0,-6 64 0,13-98-315,0-1 1,0 0-1,0 1 0,0-1 0,0 1 0,0-1 0,0 1 0,0-1 1,0 1-1,0-1 0,0 1 0,0-1 0,0 0 0,1 1 0,-1-1 1,0 1-1,0-1 0,0 1 0,1-1 0,-1 0 0,0 1 0,0-1 1,1 0-1,-1 1 0,0-1 0,1 0 0,-1 1 0,0-1 0,1 0 1,-1 0-1,1 1 0,-1-1 0,0 0 0,1 0 0,-1 0 0,1 0 1,-1 1-1,1-1 0,19-9-1433,15-22-2565,-13-1-1227,0-7-2888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568"/>
    </inkml:context>
    <inkml:brush xml:id="br0">
      <inkml:brushProperty name="width" value="0.025" units="cm"/>
      <inkml:brushProperty name="height" value="0.025" units="cm"/>
    </inkml:brush>
  </inkml:definitions>
  <inkml:trace contextRef="#ctx0" brushRef="#br0">36 1 3267,'0'0'14985,"-3"9"-13907,-5 26-498,0-1-1,2 1 0,-2 59 0,7-57-310,0-22-251,1 1 0,0 0 1,3 18-1,4-21-543,-3-11-1620,-2-7-3961,-2-6 965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28.895"/>
    </inkml:context>
    <inkml:brush xml:id="br0">
      <inkml:brushProperty name="width" value="0.025" units="cm"/>
      <inkml:brushProperty name="height" value="0.025" units="cm"/>
    </inkml:brush>
  </inkml:definitions>
  <inkml:trace contextRef="#ctx0" brushRef="#br0">0 23 10730,'0'0'11147,"62"21"-9674,-29-21-640,9 0-577,-2-3-192,4-6-736,-6-5-4293,-7-3-11275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4.734"/>
    </inkml:context>
    <inkml:brush xml:id="br0">
      <inkml:brushProperty name="width" value="0.025" units="cm"/>
      <inkml:brushProperty name="height" value="0.025" units="cm"/>
    </inkml:brush>
  </inkml:definitions>
  <inkml:trace contextRef="#ctx0" brushRef="#br0">0 13 11723,'0'0'13447,"8"-3"-11920,-3 1-1428,-3 0-32,0 2-1,0-1 0,0 0 0,0 0 1,0 0-1,0 1 0,0-1 0,0 1 1,0 0-1,0 0 0,4 0 1,-5 0-32,0 1 0,0-1 1,0 1-1,0 0 1,0 0-1,0 0 1,-1 0-1,1 0 0,0 0 1,0 0-1,-1 0 1,1 0-1,0 0 1,-1 0-1,1 0 0,-1 0 1,1 0-1,-1 1 1,0-1-1,0 0 1,1 0-1,-1 0 0,0 1 1,0-1-1,0 0 1,0 0-1,0 1 1,-1 1-1,-2 101 353,0-17-4123,3-86 3612,0-1 0,0 0 0,0 0 0,0 1 1,0-1-1,0 0 0,0 0 0,0 1 0,0-1 0,0 0 0,0 0 0,0 1 1,0-1-1,0 0 0,0 0 0,0 1 0,0-1 0,0 0 0,1 0 1,-1 1-1,0-1 0,0 0 0,0 0 0,0 0 0,0 1 0,1-1 0,-1 0 1,0 0-1,0 0 0,0 0 0,1 1 0,-1-1 0,0 0 0,0 0 0,1 0 1,-1 0-1,0 0 0,0 0 0,1 0 0,9-6-4251,2-14-1648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38.941"/>
    </inkml:context>
    <inkml:brush xml:id="br0">
      <inkml:brushProperty name="width" value="0.025" units="cm"/>
      <inkml:brushProperty name="height" value="0.025" units="cm"/>
    </inkml:brush>
  </inkml:definitions>
  <inkml:trace contextRef="#ctx0" brushRef="#br0">853 36 6694,'0'0'8067,"1"-8"-7010,1-1-1160,1-10 1781,-2 47-397,-4 25-1043,-1 0 0,-3-1-1,-3 1 1,-1-2 0,-3 1 0,-22 54 0,12-33 604,3 1 0,-13 93-1,12-68-439,-3-1-1,-51 122 0,-30 116 66,47-121-299,35-137-67,3 1 0,4 1 0,-8 84-1,16-92 89,-32 131-1,24-131 199,-44 281-99,-3-40 822,-38 519 1,99-785-1111,-21 577 11,88 256 10,25 146-181,-42-174 138,-37-723 20,6-1-1,5 0 0,46 156 1,-25-117 28,-23-82-42,50 137 0,-60-209-247,-4-17 369,-4-8-2245,-5 2-4859,-2 7 443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0.388"/>
    </inkml:context>
    <inkml:brush xml:id="br0">
      <inkml:brushProperty name="width" value="0.025" units="cm"/>
      <inkml:brushProperty name="height" value="0.025" units="cm"/>
    </inkml:brush>
  </inkml:definitions>
  <inkml:trace contextRef="#ctx0" brushRef="#br0">1 370 9801,'0'0'10837,"5"10"-9833,-1-5-875,0 1 0,-1 0 0,2-1 0,-1 0 0,1 0 0,-1 0 0,1 0 0,1-1 0,-1 0 0,1 0 0,-1 0 1,1-1-1,0 0 0,0 0 0,1 0 0,8 2 0,-5-2-42,1 0 0,0-1 1,0-1-1,0 1 0,0-2 0,12 0 0,-18 0 47,0-1 0,-1 1 0,1-1 0,0-1 0,-1 1 0,1-1 0,-1 1 0,0-1 0,0-1 0,0 1 0,0 0 0,0-1 0,0 0 0,0 0 0,-1 0 0,6-6 0,9-11 247,-1-1-1,-1 0 1,0-1-1,-2-1 1,0-1 0,-2 0-1,-1 0 1,0-1 0,9-37-1,-3-23-1733,-11 28-7554,-6 37 1641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1.525"/>
    </inkml:context>
    <inkml:brush xml:id="br0">
      <inkml:brushProperty name="width" value="0.025" units="cm"/>
      <inkml:brushProperty name="height" value="0.025" units="cm"/>
    </inkml:brush>
  </inkml:definitions>
  <inkml:trace contextRef="#ctx0" brushRef="#br0">187 125 6374,'0'0'3144,"1"-9"-1585,1-6-1012,5-31 2784,-9-2 4674,2 48-7925,0-1 0,-1 1-1,1-1 1,-1 1-1,1-1 1,0 1 0,-1-1-1,1 1 1,-1 0-1,1-1 1,-1 1 0,0 0-1,1 0 1,-1-1-1,1 1 1,-1 0 0,1 0-1,-1 0 1,0 0-1,1 0 1,-1-1 0,1 1-1,-1 0 1,0 0-1,1 1 1,-1-1 0,0 0-1,1 0 1,-1 0-1,1 0 1,-1 0 0,1 1-1,-1-1 1,0 0-1,1 1 1,-1-1 0,1 0-1,-1 1 1,1-1-1,0 0 1,-1 1 0,-23 15 260,6 2-255,1 0 1,0 1 0,1 1-1,-14 25 1,23-34-62,0 1 1,1 1-1,0-1 1,1 1-1,0 0 1,1 0-1,1 0 1,0 0-1,-1 18 1,4-30-30,0 1 0,0-1 0,0 1 1,0-1-1,0 1 0,1 0 1,-1-1-1,0 1 0,1-1 1,-1 1-1,1-1 0,0 0 0,-1 1 1,1-1-1,0 0 0,0 1 1,0-1-1,0 0 0,0 0 0,0 0 1,0 0-1,3 2 0,0-1-17,-1 0 0,1-1 0,-1 1 0,1-1 0,0 0 0,-1 0 0,1 0-1,0 0 1,5-1 0,8 1-101,1-2 0,-1 0 0,21-4-1,-5-1-27,37-3 41,-69 9 111,-1 0 0,0 0 0,1 0 1,-1 0-1,0 0 0,1 0 0,-1 0 0,0 0 1,0 0-1,1 0 0,-1 1 0,0-1 0,1 0 1,-1 0-1,0 0 0,0 0 0,1 0 1,-1 1-1,0-1 0,0 0 0,1 0 0,-1 0 1,0 1-1,0-1 0,0 0 0,0 0 0,1 1 1,-1-1-1,0 0 0,0 0 0,0 1 0,0-1 1,0 0-1,0 1 0,0-1 0,0 0 0,1 0 1,-1 1-1,-5 15 539,-14 11 581,1-13-684,0-1 0,-1-1 0,-1 0 0,0-2 1,0 0-1,-1-1 0,-35 10 0,69-24-7244,23-15-2329,-32 18 7686,19-11-7630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197"/>
    </inkml:context>
    <inkml:brush xml:id="br0">
      <inkml:brushProperty name="width" value="0.025" units="cm"/>
      <inkml:brushProperty name="height" value="0.025" units="cm"/>
    </inkml:brush>
  </inkml:definitions>
  <inkml:trace contextRef="#ctx0" brushRef="#br0">117 1 13837,'0'0'11862,"-9"0"-11291,4 1-535,0 0-1,0 0 1,0 0 0,0 0-1,0 1 1,0-1 0,1 1-1,-1 1 1,1-1 0,-1 1-1,1-1 1,0 1 0,0 1-1,0-1 1,0 0 0,1 1-1,-1 0 1,1 0-1,0 0 1,0 0 0,0 1-1,1-1 1,-1 1 0,1-1-1,0 1 1,1 0 0,-1 0-1,1 0 1,0 0 0,-1 7-1,3-11-37,-1-1-1,0 1 0,1-1 1,-1 1-1,1 0 1,-1-1-1,1 1 1,0-1-1,-1 1 0,1-1 1,0 1-1,-1-1 1,1 0-1,0 1 0,-1-1 1,1 0-1,0 1 1,-1-1-1,1 0 0,0 0 1,0 0-1,0 0 1,-1 0-1,1 0 0,0 0 1,0 0-1,31 2-26,-24-2-53,-3 1 80,7-1-125,-1 1 0,0 0 1,0 1-1,0 0 0,18 7 1,-27-8 121,0-1 1,0 1 0,0 0 0,0 1-1,0-1 1,0 0 0,-1 1 0,1-1 0,0 1-1,-1-1 1,1 1 0,-1-1 0,0 1 0,1 0-1,-1 0 1,0 0 0,0 0 0,0 0-1,0 0 1,-1 0 0,1 0 0,-1 0 0,1 1-1,-1-1 1,0 0 0,1 0 0,-1 0-1,0 1 1,-1-1 0,1 0 0,0 0 0,-1 0-1,1 0 1,-1 1 0,1-1 0,-3 3 0,0 1-1,0 1 0,-1-1 0,0 1 0,0-1 0,-1 0 0,1-1 0,-1 1 1,-1-1-1,1 0 0,-1 0 0,0-1 0,0 1 0,0-1 0,-1-1 0,1 1 1,-1-1-1,0 0 0,0-1 0,0 1 0,0-1 0,-1-1 0,-9 2 0,16-3-158,0-1 0,-1 1 1,1 0-1,0 0 0,0-1 0,0 1 0,0-1 0,-1 1 0,1-1 0,0 1 0,0-1 0,0 0 0,0 0 0,0 1 0,1-1 0,-1 0 0,0 0 0,0 0 0,0 0 0,1 0 0,-1 0 0,0 0 0,1 0 0,-1 0 0,1 0 0,0-1 0,-1 1 0,1 0 0,0 0 0,-1 0 0,1-1 0,0 1 0,0 0 0,0 0 0,0 0 1,1-3-1,-1 1-599,0 0 0,0-1 1,0 1-1,1-1 1,0 1-1,0 0 1,0-1-1,0 1 1,0 0-1,0 0 1,1 0-1,2-4 1,10-8-5886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570"/>
    </inkml:context>
    <inkml:brush xml:id="br0">
      <inkml:brushProperty name="width" value="0.025" units="cm"/>
      <inkml:brushProperty name="height" value="0.025" units="cm"/>
    </inkml:brush>
  </inkml:definitions>
  <inkml:trace contextRef="#ctx0" brushRef="#br0">27 1 14990,'0'0'13341,"-6"0"-13635,-12 1 201,16 9-129,24 23-588,-9-15 318,7 7-591,13 19-2344,-18-14-3701,-14-22 1347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2.913"/>
    </inkml:context>
    <inkml:brush xml:id="br0">
      <inkml:brushProperty name="width" value="0.025" units="cm"/>
      <inkml:brushProperty name="height" value="0.025" units="cm"/>
    </inkml:brush>
  </inkml:definitions>
  <inkml:trace contextRef="#ctx0" brushRef="#br0">0 153 13357,'0'0'9064,"80"-55"-8455,-37 36-449,4-5-416,-8-1-3748,-1-4-6534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314"/>
    </inkml:context>
    <inkml:brush xml:id="br0">
      <inkml:brushProperty name="width" value="0.025" units="cm"/>
      <inkml:brushProperty name="height" value="0.025" units="cm"/>
    </inkml:brush>
  </inkml:definitions>
  <inkml:trace contextRef="#ctx0" brushRef="#br0">0 0 11755,'0'0'7036,"8"9"-6908,13 13-69,-1-3-47,-2 1 1,0 0-1,-1 1 1,-1 2-1,15 26 1,38 120 1082,17 37 447,87 182 1773,-155-340-2756,18 82-1,-23-77-99,25 64-1,-25-83-349,28 65 68,-4 2 0,26 117 1,121 600 937,-173-757-817,-2 1-1,-4 0 1,-2 0-1,-2 0 1,-12 93-1,-74 303 392,67-377-793,1 10 96,4 1-1,0 95 1,12 189-326,4-171 282,-1-58 50,25 173-1,-4-92 16,-8 352 1,-21-458-14,-6-1 0,-5-1 0,-39 145 0,10-112-24,-69 151 0,7-20 34,56-152-21,-74 134-1,36-81 14,82-168-3,-56 109 4,56-112-6,0-1 1,-1 0-1,-1-1 1,0 0-1,-1 0 1,-21 17-1,32-29-215,-1 0-1,1 0 1,0 1 0,0-1-1,-1 0 1,1 0 0,0 0-1,0 0 1,-1 0-1,1 0 1,0 0 0,-1 0-1,1 0 1,0 0 0,0-1-1,-1 1 1,1 0 0,0 0-1,0 0 1,-1 0-1,1 0 1,0 0 0,0-1-1,-1 1 1,1 0 0,0 0-1,0 0 1,-1 0 0,1-1-1,0 1 1,0 0 0,0 0-1,0-1 1,0 1-1,-1 0 1,1 0 0,0-1-1,0 1 1,0 0 0,0-1-1,0 1 1,0 0 0,0 0-1,0-1 1,0 1 0,0 0-1,0-1 1,0 1-1,0 0 1,0 0 0,0-1-1,0 1 1,0 0 0,-1-26-6320,0 17 1997,-2 1-2489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5.670"/>
    </inkml:context>
    <inkml:brush xml:id="br0">
      <inkml:brushProperty name="width" value="0.025" units="cm"/>
      <inkml:brushProperty name="height" value="0.025" units="cm"/>
    </inkml:brush>
  </inkml:definitions>
  <inkml:trace contextRef="#ctx0" brushRef="#br0">1 5 3940,'5'-1'4324,"-1"0"-2595,0-1 1058,-2 2-385,1-1 129,-2 1-1923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6.837"/>
    </inkml:context>
    <inkml:brush xml:id="br0">
      <inkml:brushProperty name="width" value="0.025" units="cm"/>
      <inkml:brushProperty name="height" value="0.025" units="cm"/>
    </inkml:brush>
  </inkml:definitions>
  <inkml:trace contextRef="#ctx0" brushRef="#br0">12 561 5445,'0'0'9449,"-3"9"-7362,3-7-2575,-9 27 4351,9-25-372,8-23-1522,12-33-1454,-3 0 0,-2-2 0,-3 0 0,-1 0 0,-3-1 0,-3 0-1,-2 0 1,-7-100 0,6 162-514,0 1-1,0-1 1,1 0 0,0 0-1,0 0 1,1-1 0,0 1-1,0-1 1,0 0 0,1 0-1,0 0 1,0-1 0,8 7-1,8 6 31,1 0 0,29 18 0,44 19 567,-32-31-2084,-23-19-3456,-34-5-2404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8.897"/>
    </inkml:context>
    <inkml:brush xml:id="br0">
      <inkml:brushProperty name="width" value="0.025" units="cm"/>
      <inkml:brushProperty name="height" value="0.025" units="cm"/>
    </inkml:brush>
  </inkml:definitions>
  <inkml:trace contextRef="#ctx0" brushRef="#br0">19 0 12139,'-2'24'10725,"-2"13"-6340,-8 109-2657,12-107-1949,-1-1 928,6 51-1,-3-75-2516,1 1 0,1-1-1,8 24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2.828"/>
    </inkml:context>
    <inkml:brush xml:id="br0">
      <inkml:brushProperty name="width" value="0.025" units="cm"/>
      <inkml:brushProperty name="height" value="0.025" units="cm"/>
    </inkml:brush>
  </inkml:definitions>
  <inkml:trace contextRef="#ctx0" brushRef="#br0">255 0 16752,'0'0'5861,"-40"51"-3362,30-25-449,0 2-673,2-1-640,3 3-417,5-3-256,0-4-32,0-3-128,0-3-801,0 0-832,0-4-321,0-2-865,0-4-1601</inkml:trace>
  <inkml:trace contextRef="#ctx0" brushRef="#br0" timeOffset="1">0 191 16688,'0'0'13805,"63"-28"-13837,-26 28-769,4 0-1249,0 0-1537,-5 0-1858,-5 0-4677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064"/>
    </inkml:context>
    <inkml:brush xml:id="br0">
      <inkml:brushProperty name="width" value="0.025" units="cm"/>
      <inkml:brushProperty name="height" value="0.025" units="cm"/>
    </inkml:brush>
  </inkml:definitions>
  <inkml:trace contextRef="#ctx0" brushRef="#br0">179 1 10794,'0'0'4356,"-19"50"-1601,5-21-1698,4 4-224,0-1 224,5 0 128,5-3-256,0-5-545,0-1-384,9-5-352,0-4-1378,-5-2-1089,-1-8-1505</inkml:trace>
  <inkml:trace contextRef="#ctx0" brushRef="#br0" timeOffset="1">0 147 17457,'0'0'6790,"51"0"-5381,-13 0-512,9-2-673,4-3-320,1-1-2370,-1-5-5029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271"/>
    </inkml:context>
    <inkml:brush xml:id="br0">
      <inkml:brushProperty name="width" value="0.025" units="cm"/>
      <inkml:brushProperty name="height" value="0.025" units="cm"/>
    </inkml:brush>
  </inkml:definitions>
  <inkml:trace contextRef="#ctx0" brushRef="#br0">1 173 10762,'0'0'16229,"11"4"-14788,-11-4-1439,5 3 93,1-1 0,-1 0 1,1-1-1,0 0 0,0 1 1,0-2-1,0 1 0,0-1 1,0 0-1,0 0 0,0 0 1,-1-1-1,1 0 0,0 0 1,7-3-1,74-28-698,128-67 0,-213 99 466,26-20-3420,-28 19 3141,1 0 0,0 0 0,-1 1 1,1-1-1,-1 0 0,1 0 0,-1 0 0,0 0 0,1 0 0,-1 0 0,0 0 1,0 0-1,1 0 0,-1 0 0,0 0 0,0 0 0,0 0 0,-1-1 1,-2-9-7742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49.614"/>
    </inkml:context>
    <inkml:brush xml:id="br0">
      <inkml:brushProperty name="width" value="0.025" units="cm"/>
      <inkml:brushProperty name="height" value="0.025" units="cm"/>
    </inkml:brush>
  </inkml:definitions>
  <inkml:trace contextRef="#ctx0" brushRef="#br0">1 154 16944,'0'0'8648,"21"-58"-7142,10 38-225,7 1-897,8 1-320,3 4-64,2 3-1121,-5 7-1890,-7-1-2626,-12 0-5445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207"/>
    </inkml:context>
    <inkml:brush xml:id="br0">
      <inkml:brushProperty name="width" value="0.025" units="cm"/>
      <inkml:brushProperty name="height" value="0.025" units="cm"/>
    </inkml:brush>
  </inkml:definitions>
  <inkml:trace contextRef="#ctx0" brushRef="#br0">141 65 12107,'0'0'7031,"0"-9"-5291,2 0-1167,-1 6-353,0 0 0,-1 0 0,1 0 0,-1 0 0,0 0 0,0 0 1,0 0-1,0 0 0,0 0 0,-1 0 0,-1-5 0,2 7-173,-1 1 0,1-1 0,0 1 0,-1-1 0,1 1 0,-1 0 0,0-1 0,1 1 0,-1 0 0,1 0 0,-1-1 0,1 1-1,-1 0 1,0 0 0,1 0 0,-1 0 0,0 0 0,1 0 0,-1 0 0,1 0 0,-1 0 0,0 0 0,1 0 0,-1 0 0,0 0 0,1 1 0,-1-1 0,1 0 0,-1 0 0,1 1 0,-1-1-1,1 0 1,-1 1 0,1-1 0,-2 1 0,-18 13 254,5 1-123,0 1-1,1 1 1,-11 19-1,21-31-144,1-1-1,0 1 0,0 1 1,1-1-1,-1 0 0,1 1 1,0-1-1,1 1 0,-1 0 1,1-1-1,0 1 0,1 0 1,-1 0-1,1 0 1,0-1-1,2 9 0,-2-13-30,1 1 0,0-1-1,0 0 1,0 0 0,0 1-1,0-1 1,0 0 0,0 0-1,0 0 1,1 0 0,-1 0-1,0 0 1,1-1 0,-1 1 0,1 0-1,-1-1 1,0 1 0,1-1-1,0 1 1,-1-1 0,1 0-1,-1 0 1,1 1 0,1-1 0,47 0 67,-37 0-53,21-2-30,-22 1-8,0 1 0,0 0 1,-1 0-1,19 4 1,-29-4 14,0 0 1,0 1 0,-1-1-1,1 1 1,0-1 0,0 1 0,-1 0-1,1-1 1,0 1 0,-1 0-1,1-1 1,-1 1 0,1 0 0,-1 0-1,1-1 1,-1 1 0,1 0-1,-1 0 1,0 0 0,1 0 0,-1 0-1,0-1 1,0 1 0,0 0-1,0 0 1,0 0 0,0 0 0,0 0-1,0 0 1,0 0 0,0 0-1,0 0 1,-1 0 0,1 1 0,-1 1 14,0 0 0,0 0 0,0 0 0,0 0 0,0-1 0,0 1 0,-1 0 1,1-1-1,-3 4 0,-6 4 144,0 0 0,0-1 0,-1 0 0,0-1 0,-1 0 1,0-1-1,0-1 0,0 1 0,-1-2 0,0 0 0,0 0 0,0-1 1,-1-1-1,1 0 0,-16 1 0,28-5-343,1 0-1,-1-1 1,1 1-1,0 0 1,-1 0-1,1 0 1,0 0-1,0 0 1,0 0-1,0 0 1,0-1-1,0 1 1,0 0-1,0 0 1,0 0-1,1 0 1,-1 0-1,0 0 1,1 0-1,-1-1 1,1 1-1,0-1 1,5-6-1196,0 0-1,0 0 1,1 1 0,8-8-1,10-11-3169,3-6-1630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530"/>
    </inkml:context>
    <inkml:brush xml:id="br0">
      <inkml:brushProperty name="width" value="0.025" units="cm"/>
      <inkml:brushProperty name="height" value="0.025" units="cm"/>
    </inkml:brush>
  </inkml:definitions>
  <inkml:trace contextRef="#ctx0" brushRef="#br0">46 1 16271,'0'0'7314,"-3"10"-6166,-7 29-494,1 1 0,2 0 0,1 0 0,3 1-1,1 56 1,12-67-492,-2-10-1583,-6-7-2514,-12-16-3037,-5-8 924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1.904"/>
    </inkml:context>
    <inkml:brush xml:id="br0">
      <inkml:brushProperty name="width" value="0.025" units="cm"/>
      <inkml:brushProperty name="height" value="0.025" units="cm"/>
    </inkml:brush>
  </inkml:definitions>
  <inkml:trace contextRef="#ctx0" brushRef="#br0">0 136 9705,'0'0'9930,"10"-51"-7848,13 44-481,9 1-192,10-2-576,4 2-352,5 0-353,2-1-96,-3-2-1506,-10-5-3170,-3-7-7528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392"/>
    </inkml:context>
    <inkml:brush xml:id="br0">
      <inkml:brushProperty name="width" value="0.025" units="cm"/>
      <inkml:brushProperty name="height" value="0.025" units="cm"/>
    </inkml:brush>
  </inkml:definitions>
  <inkml:trace contextRef="#ctx0" brushRef="#br0">4398 1 8296,'0'0'6022,"-8"6"-5740,-124 80 2438,-32 23-437,94-56-2187,-1-4 0,-117 62 0,136-84 47,2 3 1,1 2-1,2 2 0,1 3 1,2 1-1,-71 78 0,95-93 17,-23 23 17,-1-1-1,-66 52 0,30-45 137,-126 63-1,119-69-216,-281 122 485,43-21 23,232-94 85,-146 112 0,165-111-636,-721 486-753,461-361 842,111-65-38,209-105-36,0 0 0,0 1 0,0 0 0,1 1 0,1 0 0,0 1 0,-19 26 0,19-24-32,0-1-1,-1 0 1,0-1-1,-19 14 1,28-23-219,0 0 1,-1 0-1,1 0 0,-1 0 0,1-1 1,-1 1-1,0-1 0,0 0 1,0-1-1,0 0 0,0 1 1,-1-1-1,1-1 0,0 1 0,0-1 1,-1 0-1,1 0 0,-10-2 1,14 1-86,0 0 0,0 0 1,0 0-1,0 0 0,0 0 1,1 0-1,-1 0 1,0-1-1,1 1 0,-1 0 1,0 0-1,1 0 1,0-1-1,-1 1 0,1 0 1,0-1-1,0 1 0,0 0 1,0-1-1,0 1 1,0 0-1,0-1 0,0-1 1,5-33-6064,4 9-518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4.718"/>
    </inkml:context>
    <inkml:brush xml:id="br0">
      <inkml:brushProperty name="width" value="0.025" units="cm"/>
      <inkml:brushProperty name="height" value="0.025" units="cm"/>
    </inkml:brush>
  </inkml:definitions>
  <inkml:trace contextRef="#ctx0" brushRef="#br0">257 0 15471,'-8'16'3964,"-23"31"-2925,-1 2-528,-33 46 800,44-68-1005,1 1 0,1 2-1,2-1 1,-19 47 0,34-73-301,1 1 0,0-1 1,0 1-1,0-1 0,0 1 0,1 0 0,-1 0 0,1-1 0,0 1 0,0 0 0,1 0 0,0 6 1,0-8-8,0 0 0,0-1 1,0 1-1,0-1 0,0 1 1,0-1-1,0 1 0,1-1 1,-1 0-1,0 1 0,1-1 1,-1 0-1,1 0 0,0 0 1,-1 0-1,1 0 0,0 0 1,-1-1-1,1 1 0,0-1 1,0 1-1,0-1 0,-1 1 1,1-1-1,0 0 0,3 0 1,15 0 42,-1 0 0,1-1 0,0-1 0,-1-1 0,1-1 0,-1 0 0,0-2 0,29-11 1,-11 0-1312,-1-1 0,0-2 1,38-29-1,-21 9-3326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6.048"/>
    </inkml:context>
    <inkml:brush xml:id="br0">
      <inkml:brushProperty name="width" value="0.025" units="cm"/>
      <inkml:brushProperty name="height" value="0.025" units="cm"/>
    </inkml:brush>
  </inkml:definitions>
  <inkml:trace contextRef="#ctx0" brushRef="#br0">268 106 14029,'0'-8'2258,"0"2"-1776,0-1 1,-1 1-1,0 0 0,0-1 0,0 1 0,-1 0 0,-3-9 0,4 12-315,0 1 0,-1-1 0,1 1 0,-1 0 0,1-1 0,-1 1 0,0 0 0,0 0 0,0 0-1,0 0 1,0 1 0,0-1 0,-1 1 0,1-1 0,-1 1 0,1 0 0,-1 0 0,1 0 0,-1 0 0,1 0 0,-1 0 0,0 1 0,-5-1 0,1 1-85,0 1 0,0 0 0,0 1 0,1-1 0,-1 1 0,1 0 0,-1 1 0,1 0 1,0 0-1,-1 0 0,2 0 0,-1 1 0,0 0 0,1 1 0,0-1 0,0 1 0,0 0 0,0 0 0,-4 7 0,0-1 32,1 0-1,1 0 1,-1 0-1,2 1 1,0 0-1,0 1 0,1-1 1,1 1-1,-4 15 1,7-26-115,1 1 0,-1-1 0,1 0 0,0 1 0,0-1 0,-1 0 0,2 0 0,-1 1 0,0-1 0,0 0 0,1 1 0,-1-1 0,1 0 0,-1 0 1,1 0-1,0 0 0,0 1 0,0-1 0,0 0 0,1-1 0,-1 1 0,1 0 0,-1 0 0,1 0 0,-1-1 0,1 1 0,0-1 0,0 1 0,-1-1 0,5 2 0,2 0 6,0-1-1,0 0 0,0 0 1,0 0-1,0-1 0,0-1 1,13 0-1,13-1-25,-25 0 2,0 0 0,0 1-1,0 0 1,0 0-1,0 1 1,-1 0-1,17 5 1,-24-6 22,0 0 1,-1 1-1,1-1 1,-1 1-1,1-1 1,0 0-1,-1 1 0,1-1 1,-1 1-1,0-1 1,1 1-1,-1-1 0,1 1 1,-1-1-1,0 1 1,1 0-1,-1-1 1,0 1-1,0-1 0,1 1 1,-1 0-1,0-1 1,0 1-1,0 0 1,0-1-1,0 1 0,0 0 1,0-1-1,0 1 1,0 0-1,0-1 1,0 1-1,0 0 0,-1-1 1,1 1-1,0 0 1,0-1-1,-1 1 0,1-1 1,0 1-1,-1 0 1,1-1-1,-1 1 1,1-1-1,-1 1 0,1-1 1,-1 0-1,1 1 1,-1-1-1,0 1 1,-31 25 719,31-25-671,-45 27 1192,-50 24-1,34-21-441,131-50-13182,-42 4 3983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7.421"/>
    </inkml:context>
    <inkml:brush xml:id="br0">
      <inkml:brushProperty name="width" value="0.025" units="cm"/>
      <inkml:brushProperty name="height" value="0.025" units="cm"/>
    </inkml:brush>
  </inkml:definitions>
  <inkml:trace contextRef="#ctx0" brushRef="#br0">1 45 9033,'0'-17'8654,"-1"22"-3697,4 29-2900,-1-25-1902,-1 4-70,2 1-1,0-1 1,0 0 0,1 0-1,1-1 1,0 1 0,11 18-1,-15-29-75,0-1 0,0 0-1,0 0 1,0 0 0,0 0-1,0 0 1,0 0 0,0 0-1,0 0 1,0 0-1,0 0 1,0-1 0,1 1-1,-1 0 1,0-1 0,1 1-1,-1-1 1,0 0-1,1 1 1,-1-1 0,1 0-1,-1 0 1,0 0 0,1 0-1,-1 0 1,3 0-1,-1-1 18,-1 0 0,1-1 0,0 1 0,-1 0-1,0-1 1,1 0 0,-1 0 0,0 1 0,0-1-1,0 0 1,0-1 0,2-3 0,4-5 46,-1 0 0,-1-1 0,1 0 0,5-19 0,-7 17 124,-1 0 0,-1-1 0,-1 1-1,0-1 1,1-24 0,-18 134 1758,14-80-1839,1-7-22,-1-1 0,1 1 0,0 0-1,1 0 1,0 0 0,4 15 0,-4-21-105,-1-1-1,1 1 1,0-1 0,0 1-1,0-1 1,1 1 0,-1-1-1,0 0 1,0 1 0,1-1 0,-1 0-1,1 0 1,-1 0 0,1 0-1,-1 0 1,1-1 0,0 1-1,-1 0 1,1-1 0,0 1-1,0-1 1,0 0 0,-1 1-1,1-1 1,0 0 0,0 0-1,0 0 1,-1 0 0,1-1-1,0 1 1,0 0 0,0-1 0,-1 1-1,1-1 1,0 0 0,1 0-1,3-2-509,-1 1 0,1-1 0,-1 1 0,0-2-1,0 1 1,0 0 0,-1-1 0,1 0 0,-1 0-1,7-9 1,17-23-6530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622"/>
    </inkml:context>
    <inkml:brush xml:id="br0">
      <inkml:brushProperty name="width" value="0.025" units="cm"/>
      <inkml:brushProperty name="height" value="0.025" units="cm"/>
    </inkml:brush>
  </inkml:definitions>
  <inkml:trace contextRef="#ctx0" brushRef="#br0">254 2790 11147,'-12'6'822,"-11"7"-354,-186 111 2432,199-114-815,18-8-740,21-8-451,12-15-552,-1 0 0,-2-3 0,37-29 0,2 0-290,216-126 989,436-196 0,-543 282-1719,184-123 1,159-143 1615,-169 110-585,171-142-242,-22-31 600,-435 365-645,3 3-1,2 4 0,170-80 1,-213 114-79,-1-1 0,-1-2 0,0-2 0,-1-1 0,-2-1 0,43-41 0,-69 57-256,-17 5-10934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598"/>
    </inkml:context>
    <inkml:brush xml:id="br0">
      <inkml:brushProperty name="width" value="0.025" units="cm"/>
      <inkml:brushProperty name="height" value="0.025" units="cm"/>
    </inkml:brush>
  </inkml:definitions>
  <inkml:trace contextRef="#ctx0" brushRef="#br0">0 0 20756,'0'0'5957,"54"27"-14925,-36-27-3492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8.965"/>
    </inkml:context>
    <inkml:brush xml:id="br0">
      <inkml:brushProperty name="width" value="0.025" units="cm"/>
      <inkml:brushProperty name="height" value="0.025" units="cm"/>
    </inkml:brush>
  </inkml:definitions>
  <inkml:trace contextRef="#ctx0" brushRef="#br0">11 92 8456,'0'0'9123,"-2"-9"-7532,0 4-1473,1 4-55,0 0 0,1-1 0,-1 1 0,0 0 1,1 0-1,-1-1 0,1 1 0,0 0 1,-1-1-1,1 1 0,0 0 0,0-1 0,0 1 1,0-1-1,0 1 0,0 0 0,0-1 0,0 1 1,1 0-1,-1-1 0,0 1 0,1 0 0,-1-1 1,1 1-1,0 0 0,-1 0 0,1-1 1,0 1-1,0 0 0,0 0 0,-1 0 0,1 0 1,1 0-1,-1 0 0,0 0 0,0 1 0,0-1 1,0 0-1,0 1 0,1-1 0,-1 0 0,0 1 1,3-1-1,31-8 341,1 2 0,0 2 0,0 0 0,0 3 0,60 3 0,-94-1-402,-1 1 0,0-1 0,1 0 0,-1 1 1,0-1-1,1 1 0,-1-1 0,0 1 0,0-1 1,0 1-1,1 0 0,-1 0 0,0-1 0,0 1 1,0 0-1,0 0 0,0 0 0,-1 0 0,1 0 1,0 1-1,0-1 0,-1 0 0,1 0 0,-1 0 1,1 1-1,-1-1 0,1 0 0,-1 1 0,0-1 1,1 0-1,-1 1 0,0-1 0,0 0 0,0 1 1,0-1-1,0 1 0,-1-1 0,0 3 0,0 4 117,0 0 1,-1 0-1,0 0 0,-1 0 0,-4 10 0,-23 46 896,16-38-917,1 1 0,1 1 1,1 0-1,1 1 0,2 0 1,-6 37-1,14-63-339,0-2 75,-1 0 0,1-1 0,0 1 0,0 0 0,0 0 0,0 0 0,0 0 0,0 0 0,0 0 0,0 0 0,0-1 0,0 1 0,0 0 0,1 0 0,-1 0 0,0 0 0,0-1 0,1 1 0,-1 0 0,1 0 0,-1 0 0,1-1 0,-1 1 0,1 0 0,-1-1 0,1 1 0,0 0 0,0 0 0,13 0-6176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573"/>
    </inkml:context>
    <inkml:brush xml:id="br0">
      <inkml:brushProperty name="width" value="0.025" units="cm"/>
      <inkml:brushProperty name="height" value="0.025" units="cm"/>
    </inkml:brush>
  </inkml:definitions>
  <inkml:trace contextRef="#ctx0" brushRef="#br0">3 0 16496,'0'0'4260,"-3"75"-3267,3-39-193,0-2-63,0 2-321,5-2-319,5-3-65,0-6 64,1-4-64,1-4 0,-1-4-385,-4-4-960,1-4-1441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2:59.933"/>
    </inkml:context>
    <inkml:brush xml:id="br0">
      <inkml:brushProperty name="width" value="0.025" units="cm"/>
      <inkml:brushProperty name="height" value="0.025" units="cm"/>
    </inkml:brush>
  </inkml:definitions>
  <inkml:trace contextRef="#ctx0" brushRef="#br0">0 231 15535,'0'0'5103,"9"-1"-3592,3 0-1018,0-2 0,1 0 0,-1 0 0,-1-1 0,1 0 0,0-1 0,20-12 0,85-59 1238,-78 49-1609,-6 3-154,32-21-1,-22 28-2827,-39 16-1393,-10 1-3932,-9 0-1515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278"/>
    </inkml:context>
    <inkml:brush xml:id="br0">
      <inkml:brushProperty name="width" value="0.025" units="cm"/>
      <inkml:brushProperty name="height" value="0.025" units="cm"/>
    </inkml:brush>
  </inkml:definitions>
  <inkml:trace contextRef="#ctx0" brushRef="#br0">0 262 16432,'0'0'4067,"60"-50"-1376,-17 23-1410,5 0-320,7-1-448,-3-2-449,0 5-257,-3 0-767,-2 7-866,-9 4-865,-10 3-1857,-8 5-4324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3:00.655"/>
    </inkml:context>
    <inkml:brush xml:id="br0">
      <inkml:brushProperty name="width" value="0.025" units="cm"/>
      <inkml:brushProperty name="height" value="0.025" units="cm"/>
    </inkml:brush>
  </inkml:definitions>
  <inkml:trace contextRef="#ctx0" brushRef="#br0">3 57 8968,'0'0'15338,"0"11"-14383,-1 6-405,0-3-212,1 0-1,0 0 1,1 0-1,0 0 0,4 15 1,-5-27-324,1 1 0,-1-1 1,1 0-1,0 0 0,-1 1 0,1-1 1,0 0-1,1 0 0,-1 0 1,0 0-1,0 0 0,1-1 0,0 1 1,-1 0-1,1-1 0,0 1 1,-1-1-1,1 1 0,0-1 0,0 0 1,0 0-1,0 0 0,1 0 1,-1 0-1,0 0 0,0-1 1,0 1-1,1-1 0,-1 1 0,0-1 1,1 0-1,-1 0 0,0 0 1,1 0-1,-1 0 0,0-1 0,0 1 1,1-1-1,-1 0 0,4-1 1,0-1 1,0 0 0,0 0 0,0-1 0,0 0 0,-1 0 1,1 0-1,-1-1 0,0 0 0,-1 0 0,1 0 0,-1 0 0,0-1 1,6-10-1,-3 4-6,0-1 0,0-1 1,-1 0-1,-1 0 0,5-18 1,-7-15 190,-5 40 145,-2 30-66,2-15-224,1 1-1,1-1 0,-1 1 0,2-1 1,-1 1-1,1 0 0,2 8 0,-3-15-57,1 0 0,0 1 0,0-1 0,0 0 0,0 0 0,1 0 0,-1 0 0,0 0 0,1-1 0,-1 1 0,1 0 0,0-1 0,0 1 0,-1-1 0,1 1 0,0-1 0,0 0 0,0 0 0,1 0 0,-1 0 0,0 0 0,0 0 0,0-1 0,1 1 0,-1-1-1,0 1 1,1-1 0,-1 0 0,0 0 0,3 0 0,6 0-228,-3 0-591,1 1 1,0-2-1,-1 1 1,1-1 0,0 0-1,14-5 1,6-9-4706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408"/>
    </inkml:context>
    <inkml:brush xml:id="br0">
      <inkml:brushProperty name="width" value="0.025" units="cm"/>
      <inkml:brushProperty name="height" value="0.025" units="cm"/>
    </inkml:brush>
  </inkml:definitions>
  <inkml:trace contextRef="#ctx0" brushRef="#br0">27 1 13869,'0'0'4356,"-5"9"-3715,4-5-606,-3 2 54,1 0-1,1 0 0,-1 0 0,1 0 1,0 1-1,1-1 0,-1 1 0,1-1 0,1 1 1,-1-1-1,1 1 0,0 0 0,2 8 0,19 113 1062,9 211 0,-27 136 1346,-5-253-2386,2-98-123,27 993 1809,-17-610-1275,-10-229-252,2-208-122,3-1-1,2 0 0,4 0 1,28 97-1,-38-163-617,1 1 1,-1 0-1,1 0 0,0 0 1,0-1-1,1 1 1,4 5-1,-7-8 392,0-1 1,1 0-1,-1 0 1,0 1-1,0-1 1,0 0-1,1 0 1,-1 0-1,0 0 0,0 1 1,1-1-1,-1 0 1,0 0-1,0 0 1,1 0-1,-1 0 1,0 0-1,0 0 0,1 0 1,-1 1-1,0-1 1,0 0-1,1 0 1,-1 0-1,0-1 1,1 1-1,-1 0 0,0 0 1,0 0-1,1 0 1,-1 0-1,0 0 1,0 0-1,1 0 1,-1 0-1,0-1 0,0 1 1,1 0-1,3-22-2312,-6-27-6566,-7 25 1253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29.736"/>
    </inkml:context>
    <inkml:brush xml:id="br0">
      <inkml:brushProperty name="width" value="0.025" units="cm"/>
      <inkml:brushProperty name="height" value="0.025" units="cm"/>
    </inkml:brush>
  </inkml:definitions>
  <inkml:trace contextRef="#ctx0" brushRef="#br0">0 1 13004,'0'0'6828,"3"10"-6438,78 203 1644,-61-141-1111,-14-45-450,1 1 0,2-1 0,0 0 0,2 0-1,1-1 1,28 43 0,-38-66-430,0 0 0,1 0 0,-1 0-1,1-1 1,0 1 0,0-1 0,0 0 0,0 0 0,0 0 0,0 0-1,1-1 1,-1 1 0,0-1 0,8 2 0,-9-3-38,0 0 1,0 1-1,0-2 1,0 1-1,0 0 0,0 0 1,-1-1-1,1 1 1,0-1-1,0 1 1,0-1-1,0 0 1,-1 0-1,1 0 1,0 0-1,-1 0 0,1 0 1,0 0-1,-1 0 1,0-1-1,1 1 1,-1-1-1,0 1 1,1-1-1,-1 1 0,0-1 1,0 0-1,1-3 1,16-35-168,-1 0 0,15-59 1,-2-25-8568,-16 55-2332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0.857"/>
    </inkml:context>
    <inkml:brush xml:id="br0">
      <inkml:brushProperty name="width" value="0.025" units="cm"/>
      <inkml:brushProperty name="height" value="0.025" units="cm"/>
    </inkml:brush>
  </inkml:definitions>
  <inkml:trace contextRef="#ctx0" brushRef="#br0">29 0 7911,'0'0'10944,"-4"11"-10004,-2 11-417,0 0 1,2 0-1,0 1 1,1-1-1,2 1 1,2 42-1,22 156 1330,-14-154-1664,67 624 217,21 157-347,-49-262-287,-12-90 1166,-10-93-84,-25-496-5683,0 13-3122,-1 19-1290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5:31.482"/>
    </inkml:context>
    <inkml:brush xml:id="br0">
      <inkml:brushProperty name="width" value="0.025" units="cm"/>
      <inkml:brushProperty name="height" value="0.025" units="cm"/>
    </inkml:brush>
  </inkml:definitions>
  <inkml:trace contextRef="#ctx0" brushRef="#br0">14 661 9097,'0'0'14936,"-4"-8"-14172,2 3-671,0 0 1,1 0-1,0 1 1,0-1-1,0 0 0,0 0 1,1 0-1,0 0 1,0 0-1,0 0 1,2-6-1,19-66 569,-4 32-529,134-407 214,-142 438-461,-2 25 164,4 40 187,-9-37-218,11 41 246,2 0-1,29 68 0,-29-90-947,25 42 0,-24-51-1905,1 1-1,23 23 1,-22-30-5916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386"/>
    </inkml:context>
    <inkml:brush xml:id="br0">
      <inkml:brushProperty name="width" value="0.025" units="cm"/>
      <inkml:brushProperty name="height" value="0.025" units="cm"/>
    </inkml:brush>
  </inkml:definitions>
  <inkml:trace contextRef="#ctx0" brushRef="#br0">34 1 18866,'0'0'4361,"-2"11"-2540,-27 249 3315,27-224-5098,2 0 0,1 0 0,2 0 1,1 0-1,14 55 0,4-53-1297,-6-28-2053,-15-10 3051,0 0 0,0 0 0,-1 0 0,1-1 0,0 1 0,-1 0 0,1-1 0,0 1 0,-1 0 0,1-1 1,0 1-1,-1-1 0,1 1 0,-1-1 0,1 1 0,-1-1 0,1 0 0,-1 1 0,1-1 0,-1 1 0,1-1 0,-1 0 0,0 0 0,0 1 0,1-1 0,-1-1 0,8-21-6363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5.941"/>
    </inkml:context>
    <inkml:brush xml:id="br0">
      <inkml:brushProperty name="width" value="0.025" units="cm"/>
      <inkml:brushProperty name="height" value="0.025" units="cm"/>
    </inkml:brush>
  </inkml:definitions>
  <inkml:trace contextRef="#ctx0" brushRef="#br0">1 1 16656,'0'0'5413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2.743"/>
    </inkml:context>
    <inkml:brush xml:id="br0">
      <inkml:brushProperty name="width" value="0.025" units="cm"/>
      <inkml:brushProperty name="height" value="0.025" units="cm"/>
    </inkml:brush>
  </inkml:definitions>
  <inkml:trace contextRef="#ctx0" brushRef="#br0">1 80 17392,'0'0'9962,"67"-46"-8777,-31 42-737,3-1-223,6-2-161,5 3-32,-2-1-32,-4 1-321,-5 2-607,-5-1-1443,-11 3-1120,-7 0-1634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088"/>
    </inkml:context>
    <inkml:brush xml:id="br0">
      <inkml:brushProperty name="width" value="0.025" units="cm"/>
      <inkml:brushProperty name="height" value="0.025" units="cm"/>
    </inkml:brush>
  </inkml:definitions>
  <inkml:trace contextRef="#ctx0" brushRef="#br0">1 50 2370,'0'0'25304,"69"13"-23766,-16-30-642,4-1-575,2 4-257,-2 4-128,-11 6-929,-10 4-1153,-10 4-993,-15 14-1057,-11 2-1313,-4 2-4549</inkml:trace>
  <inkml:trace contextRef="#ctx0" brushRef="#br0" timeOffset="1">14 299 13549,'0'0'14702,"74"-2"-13005,-27-15-960,8-1-545,2 0-192,-2 1-833,-3 2-1569,-6 0-2466,-10 3-2051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3.431"/>
    </inkml:context>
    <inkml:brush xml:id="br0">
      <inkml:brushProperty name="width" value="0.025" units="cm"/>
      <inkml:brushProperty name="height" value="0.025" units="cm"/>
    </inkml:brush>
  </inkml:definitions>
  <inkml:trace contextRef="#ctx0" brushRef="#br0">275 0 16816,'0'0'9929,"-7"72"-8135,-11-23-353,-3 8-223,-3 6-418,-1-2-479,2 1-257,5-7 0,2-10-128,7-9-321,3-13-640,6-14-961,0-22-7623,2-17 385</inkml:trace>
  <inkml:trace contextRef="#ctx0" brushRef="#br0" timeOffset="1">1 97 19506,'0'0'2691,"12"60"224,8-29 416,7-1-1185,8-1-705,6-4-704,3 0-737,5-2 0,-3 2 0,3 4 0,-9 2-1441,-1 9-65,-3-1-2946,-5-1-2691,-6-6-10281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125"/>
    </inkml:context>
    <inkml:brush xml:id="br0">
      <inkml:brushProperty name="width" value="0.025" units="cm"/>
      <inkml:brushProperty name="height" value="0.025" units="cm"/>
    </inkml:brush>
  </inkml:definitions>
  <inkml:trace contextRef="#ctx0" brushRef="#br0">3 130 2851,'-1'-35'5817,"0"22"-3193,1-1 1,0 1 0,0 0 0,5-24-1,-1 33 726,0 14-2498,0 16-431,16 409 1325,-20-412-2286,-1-7 770,2-5-2845,0-3-2601,1-1-3737,-4-12 1154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466"/>
    </inkml:context>
    <inkml:brush xml:id="br0">
      <inkml:brushProperty name="width" value="0.025" units="cm"/>
      <inkml:brushProperty name="height" value="0.025" units="cm"/>
    </inkml:brush>
  </inkml:definitions>
  <inkml:trace contextRef="#ctx0" brushRef="#br0">1 113 11819,'0'0'11051,"13"7"-9679,-4-1-1157,-5-3-128,0-1-1,1 1 0,0 0 0,0-1 0,-1 0 0,1 0 0,0 0 0,1-1 1,-1 0-1,0 0 0,0 0 0,1-1 0,-1 1 0,0-1 0,0-1 1,1 1-1,-1-1 0,6-1 0,28-8 214,13-4-565,-1-1 1,0-3-1,55-28 1,-93 35-3145,-12-7-3410,-8 5 647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09.841"/>
    </inkml:context>
    <inkml:brush xml:id="br0">
      <inkml:brushProperty name="width" value="0.025" units="cm"/>
      <inkml:brushProperty name="height" value="0.025" units="cm"/>
    </inkml:brush>
  </inkml:definitions>
  <inkml:trace contextRef="#ctx0" brushRef="#br0">1 171 11659,'0'0'6726,"6"-52"-5124,20 36 96,5 0-257,8-2-352,6 2-577,4 1-351,0 4-97,4 3-32,-4 2-321,0 2-1472,-11 0-1699,-10 0-4259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37:10.751"/>
    </inkml:context>
    <inkml:brush xml:id="br0">
      <inkml:brushProperty name="width" value="0.025" units="cm"/>
      <inkml:brushProperty name="height" value="0.025" units="cm"/>
    </inkml:brush>
  </inkml:definitions>
  <inkml:trace contextRef="#ctx0" brushRef="#br0">9 36 11819,'0'0'11355,"-1"10"-10170,-4 37 160,3 1 1,4 80-1,-2-127-1330,1-1 1,-1 1-1,0 0 0,0 0 1,0-1-1,0 1 0,1 0 1,-1 0-1,0-1 0,1 1 1,-1 0-1,1-1 0,-1 1 1,0 0-1,1-1 0,0 1 1,-1-1-1,1 1 0,-1-1 0,1 1 1,0-1-1,-1 1 0,1-1 1,0 0-1,-1 1 0,1-1 1,0 0-1,-1 0 0,1 1 1,0-1-1,0 0 0,-1 0 1,1 0-1,0 0 0,0 0 1,0 0-1,-1 0 0,1 0 1,0 0-1,0-1 0,-1 1 1,1 0-1,0 0 0,0-1 1,-1 1-1,1 0 0,0-1 1,0 0-1,3-1 46,-1 0 0,1 0 0,-1 0 0,1 0 0,-1-1 0,0 0-1,5-5 1,9-17-11,-1-1 0,-2-1-1,0 0 1,-2-1-1,-1 0 1,12-51-1,-60 231 1409,36-150-1440,0 0 1,1 0-1,-1-1 1,1 1 0,0 0-1,0 0 1,-1 0-1,1 0 1,0 0-1,1 0 1,-1 0-1,0 0 1,1 0 0,-1 0-1,1 0 1,-1 0-1,1 0 1,0 0-1,1 2 1,-1-4-12,0 1-1,0-1 1,0 0 0,0 1 0,0-1 0,0 0-1,0 0 1,0 0 0,0 0 0,0 0-1,0 0 1,0 0 0,0 0 0,0 0 0,0 0-1,0 0 1,0-1 0,0 1 0,0 0-1,0-1 1,0 1 0,0-1 0,0 1 0,0-1-1,0 0 1,9-5 11,-1-1 1,0 0-1,-1 0 0,0 0 0,11-14 0,1-7 4,0-1-1,28-57 0,-40 77-23,-7 24 8,-8 27 103,-1-14-22,4-16-46,0 0 0,1 0 0,0 1 0,0-1-1,2 1 1,-1 0 0,2 0 0,-1 0 0,4 22 0,-2-33-247,0-1-1,0 1 1,1-1-1,-1 1 1,0-1-1,1 0 1,-1 1-1,1-1 1,-1 0 0,1 0-1,-1 0 1,1 0-1,0 0 1,-1-1-1,1 1 1,0 0-1,0-1 1,2 1 0,-1 0-400,-1-1 0,0 1 0,0-1 0,1 1 0,-1-1 0,0 0 0,0 0 0,1 0 0,-1 0 0,0 0 0,1 0 0,-1-1 0,0 1 0,0-1 0,4-1 0,2-8-13770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0.713"/>
    </inkml:context>
    <inkml:brush xml:id="br0">
      <inkml:brushProperty name="width" value="0.025" units="cm"/>
      <inkml:brushProperty name="height" value="0.025" units="cm"/>
    </inkml:brush>
  </inkml:definitions>
  <inkml:trace contextRef="#ctx0" brushRef="#br0">99 48 7751,'17'-22'5914,"2"-3"4465,-18 31-6858,-7 28-3374,-23 41 101,-42 73 1,52-112-229,9-6 57,10-29-69,0-1-1,0 1 0,1 0 1,-1 0-1,0-1 0,1 1 1,-1 0-1,1-1 1,-1 1-1,1-1 0,-1 1 1,1-1-1,0 1 0,-1-1 1,1 1-1,-1-1 0,1 1 1,0-1-1,0 0 0,-1 1 1,1-1-1,0 0 0,-1 0 1,1 0-1,0 1 1,0-1-1,0 0 0,-1 0 1,1 0-1,0 0 0,0 0 1,-1 0-1,1-1 0,0 1 1,1 0-1,12-1 101,0-1-1,0 0 1,0-1 0,22-8 0,-22 7-11,0 0 0,0 0 0,1 2 1,24-3-1,39 12-10678,-74-8 3967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292"/>
    </inkml:context>
    <inkml:brush xml:id="br0">
      <inkml:brushProperty name="width" value="0.025" units="cm"/>
      <inkml:brushProperty name="height" value="0.025" units="cm"/>
    </inkml:brush>
  </inkml:definitions>
  <inkml:trace contextRef="#ctx0" brushRef="#br0">44 0 6054,'0'0'15438,"1"11"-13660,-1 18-800,-1 1 0,-2-1-1,0 0 1,-11 40 0,-8 61 48,21-123-3664,1-10 513,0-18-1432,1 5 298,-1-9-2688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1.827"/>
    </inkml:context>
    <inkml:brush xml:id="br0">
      <inkml:brushProperty name="width" value="0.025" units="cm"/>
      <inkml:brushProperty name="height" value="0.025" units="cm"/>
    </inkml:brush>
  </inkml:definitions>
  <inkml:trace contextRef="#ctx0" brushRef="#br0">41 60 14574,'0'0'7367,"12"-8"-5323,0 1-1508,1 0-1,0 0 1,0 1-1,1 1 1,0 1-1,0 0 0,0 0 1,0 1-1,29-1 1,-31 3-402,1 1-1,-1 1 1,0 0 0,0 0 0,19 6-1,-28-6-129,0 0-1,0 0 0,0 0 0,-1 1 1,1-1-1,-1 1 0,1-1 0,-1 1 1,1 0-1,-1 0 0,0 0 0,0 1 1,0-1-1,0 0 0,0 1 0,-1-1 1,1 1-1,-1 0 0,0-1 0,1 1 1,-1 0-1,0 0 0,-1 0 0,1 0 1,0 0-1,-1 0 0,0 0 0,0 4 1,0-2 5,0 1 0,0-1 0,-1 0-1,1 1 1,-1-1 0,-1 0 0,1 1 0,-1-1 0,0 0 0,0 0 0,0 0 0,-1 0 0,0-1 0,-4 7 0,-4 1 27,0 0 0,-1 0 0,-19 13 0,-16 16 123,53-41-169,0-1-1,0 1 0,0 0 1,0 0-1,0 1 0,0-1 1,11 4-1,-10-1 11,0-1 0,-1 1 0,1 0 0,-1 1 0,0 0 0,0 0 0,-1 0 0,1 0 0,-1 1 0,0 0 0,0 0 0,0 1 0,-1-1 0,0 1 0,0 0 0,3 7 0,-5-10 3,0 1 0,-1-1 0,0 1 0,1-1 0,-2 1 1,1 0-1,0 0 0,-1-1 0,1 1 0,-1 0 0,0 0 0,0-1 0,-1 1 0,1 0 0,-1 0 1,0-1-1,0 1 0,0 0 0,0-1 0,-1 1 0,1-1 0,-1 1 0,0-1 0,0 0 0,0 0 1,0 0-1,-1 0 0,1 0 0,-1-1 0,-5 5 0,-1 0 81,-1 0 0,-1-1-1,1 0 1,-1-1 0,0 0 0,-1-1-1,1 0 1,-1-1 0,0 0 0,1 0 0,-1-2-1,-23 2 1,25-3-26,0 0 1,0 0-1,1-1 1,-1-1-1,0 1 1,1-2-1,-1 1 0,1-1 1,0 0-1,0-1 1,0 0-1,0-1 0,1 0 1,-1 0-1,1-1 1,-7-7-1,13 12-150,0 0 0,1 0 0,-1 0 0,1-1 1,0 1-1,-1-1 0,1 1 0,0-1 0,0 1 0,0-1 0,0 0 0,0 1 0,0-1 0,1 0 1,-1 0-1,1 0 0,-1 0 0,1 0 0,0 1 0,-1-1 0,1 0 0,0 0 0,0 0 1,0 0-1,1 0 0,-1 0 0,1-2 0,1 2-211,-1-1 0,1 1 0,0 0-1,0 0 1,0 0 0,1 1 0,-1-1 0,0 0 0,1 1 0,-1-1 0,1 1 0,-1 0 0,1 0-1,0 0 1,-1 0 0,1 1 0,3-2 0,22-4-6338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6.708"/>
    </inkml:context>
    <inkml:brush xml:id="br0">
      <inkml:brushProperty name="width" value="0.025" units="cm"/>
      <inkml:brushProperty name="height" value="0.025" units="cm"/>
    </inkml:brush>
  </inkml:definitions>
  <inkml:trace contextRef="#ctx0" brushRef="#br0">233 13 4292,'0'0'18759,"-10"-3"-18481,6 1-259,0 0 0,0 1 0,0 0 0,0 0 0,-1 0 0,1 1 0,0-1 0,0 1 0,0 0 0,-1 0 0,1 0 0,0 1 0,0-1 0,-1 1 0,1 0 0,0 1 0,0-1 0,0 1 1,0-1-1,1 1 0,-1 0 0,0 1 0,1-1 0,-1 1 0,1-1 0,0 1 0,0 0 0,0 0 0,-3 4 0,2-2 24,0 0 1,0 0-1,1 1 1,0-1-1,0 1 0,0 0 1,-4 11-1,7-16-42,-1 0-1,1 1 1,-1-1-1,1 1 0,-1-1 1,1 1-1,0-1 1,0 1-1,0-1 1,0 1-1,0-1 0,0 1 1,1-1-1,-1 1 1,0-1-1,1 1 0,-1-1 1,1 1-1,-1-1 1,1 0-1,0 1 1,0-1-1,0 0 0,-1 0 1,1 1-1,0-1 1,0 0-1,1 0 1,-1 0-1,0 0 0,0 0 1,0-1-1,1 1 1,-1 0-1,0 0 1,3 0-1,43 11 165,-34-10-183,0 0 0,0 2-1,0 0 1,23 11 0,-33-14 6,-1 0 1,1 1-1,-1-1 1,0 1-1,0 0 1,0 0-1,0 0 0,0 0 1,0 0-1,0 0 1,-1 0-1,1 1 1,-1-1-1,1 1 0,-1-1 1,0 1-1,0-1 1,0 1-1,-1 0 1,1-1-1,0 1 0,-1 0 1,0 0-1,0-1 1,0 1-1,0 0 1,0 0-1,-1 4 0,-1-3 91,1-1 0,-1 1 0,1-1 0,-1 0 0,0 0 0,0 1 0,-1-1 0,1 0 0,-1-1 0,1 1 0,-1 0 0,0-1 0,0 0 0,0 1 0,0-1 0,0 0-1,-1-1 1,1 1 0,-1-1 0,-5 2 0,-5 3 614,0-2 1,0 0-1,-28 4 0,35-6-584,-1-2 0,0 1 0,1-1 0,-1-1 0,0 1 0,1-1 0,-1 0 0,1-1 0,-14-4 0,19 5-272,0 0 0,0 0 0,0-1 0,0 1 0,1 0 0,-1-1 0,0 1 0,1-1 0,-1 1 0,1-1 0,-1 0 0,1 1 0,0-1 0,0 0 0,0 0 0,0 0-1,0 0 1,0 0 0,1 0 0,-1 0 0,1-1 0,-1 1 0,1 0 0,0 0 0,-1 0 0,1 0 0,1-1 0,-1 1 0,0 0 0,0 0 0,1 0 0,-1-1 0,1 1 0,0 0-1,0 0 1,0 0 0,0 0 0,2-3 0,0-1-952,1 0 0,1 0 0,-1 1 0,1-1 0,-1 1-1,2 0 1,-1 0 0,6-4 0,23-15-8777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400"/>
    </inkml:context>
    <inkml:brush xml:id="br0">
      <inkml:brushProperty name="width" value="0.025" units="cm"/>
      <inkml:brushProperty name="height" value="0.025" units="cm"/>
    </inkml:brush>
  </inkml:definitions>
  <inkml:trace contextRef="#ctx0" brushRef="#br0">1 1 14478,'0'0'13041,"9"0"-11583,19 0-1013,114 3 1271,-121-1-2365,1 0 0,-1 2 0,0 0 0,35 13 0,-43-9-2801,-10 1-3515,-3-5 890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1:02.760"/>
    </inkml:context>
    <inkml:brush xml:id="br0">
      <inkml:brushProperty name="width" value="0.025" units="cm"/>
      <inkml:brushProperty name="height" value="0.025" units="cm"/>
    </inkml:brush>
  </inkml:definitions>
  <inkml:trace contextRef="#ctx0" brushRef="#br0">0 11 12812,'0'0'13004,"62"22"-10697,-22-22-1090,9 0-609,2 0-415,0 0-129,0-6-481,-4-1-2401,-6-3-3845,-7 0-12171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283"/>
    </inkml:context>
    <inkml:brush xml:id="br0">
      <inkml:brushProperty name="width" value="0.025" units="cm"/>
      <inkml:brushProperty name="height" value="0.025" units="cm"/>
    </inkml:brush>
  </inkml:definitions>
  <inkml:trace contextRef="#ctx0" brushRef="#br0">30 0 12844,'0'0'11168,"1"9"-10458,1 18 209,-1-1 1,-2 1-1,0-1 0,-9 44 0,4-44-600,0 0 0,2 0 0,-2 44 0,6-70-185,0-40-2509,0 34-98,0-33-11620,1 24 3459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658"/>
    </inkml:context>
    <inkml:brush xml:id="br0">
      <inkml:brushProperty name="width" value="0.025" units="cm"/>
      <inkml:brushProperty name="height" value="0.025" units="cm"/>
    </inkml:brush>
  </inkml:definitions>
  <inkml:trace contextRef="#ctx0" brushRef="#br0">0 3 13581,'0'0'13271,"9"0"-11974,53-1 196,-11-1-1092,1 3 0,54 7 0,-106-8-579,-1 0 0,1 0 0,0 1 1,0-1-1,0 0 0,0 0 0,0 0 0,0 0 0,0 0 0,0 1 0,-1-1 0,1 0 1,0 0-1,0 0 0,0 0 0,0 1 0,0-1 0,0 0 0,0 0 0,0 0 0,0 1 0,0-1 1,0 0-1,0 0 0,0 0 0,0 0 0,0 1 0,0-1 0,1 0 0,-1 0 0,0 0 0,0 0 1,0 1-1,0-1 0,0 0 0,0 0 0,0 0 0,0 0 0,1 0 0,-1 0 0,0 1 0,0-1 1,0 0-1,0 0 0,0 0 0,1 0 0,-1 0 0,0 0 0,0 0 0,0 0 0,0 0 0,1 0 1,-1 0-1,0 0 0,0 0 0,1 0 0,-16 6-7736,3-4 1273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1.986"/>
    </inkml:context>
    <inkml:brush xml:id="br0">
      <inkml:brushProperty name="width" value="0.025" units="cm"/>
      <inkml:brushProperty name="height" value="0.025" units="cm"/>
    </inkml:brush>
  </inkml:definitions>
  <inkml:trace contextRef="#ctx0" brushRef="#br0">0 11 13741,'0'0'8862,"9"1"-6407,66-6 1091,-56 2-3155,0 1 0,1 1-1,36 2 1,-55-1-418,0 0 1,1 1-1,-1-1 0,0 1 0,0-1 1,0 1-1,0-1 0,1 1 0,-1 0 0,0-1 1,0 1-1,0 0 0,0 0 0,-1 0 1,1 0-1,0 0 0,0 0 0,0 0 0,0 2 1,6 28-3787,-7-28 2960,0-1 0,0 1 0,0 0 0,0 0-1,-1 0 1,1-1 0,-1 1 0,0 0 0,0 0 0,0-1-1,0 1 1,0-1 0,-1 1 0,1-1 0,-1 1 0,0-1-1,1 0 1,-5 4 0,-7 1-5649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331"/>
    </inkml:context>
    <inkml:brush xml:id="br0">
      <inkml:brushProperty name="width" value="0.025" units="cm"/>
      <inkml:brushProperty name="height" value="0.025" units="cm"/>
    </inkml:brush>
  </inkml:definitions>
  <inkml:trace contextRef="#ctx0" brushRef="#br0">1 1 13901,'0'0'8072,"66"13"-6054,-37-13-353,4 0-287,3 0-770,0 0-288,-5 0-255,-1 0-33,-4 0-1314,-8 0-1248,-6 0-1282,-3 0-1345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2.953"/>
    </inkml:context>
    <inkml:brush xml:id="br0">
      <inkml:brushProperty name="width" value="0.025" units="cm"/>
      <inkml:brushProperty name="height" value="0.025" units="cm"/>
    </inkml:brush>
  </inkml:definitions>
  <inkml:trace contextRef="#ctx0" brushRef="#br0">0 1 13965,'0'0'13827,"8"8"-13107,0 0-566,-1 0 0,-1 1 0,0 0-1,0 1 1,-1-1 0,0 1 0,0 0-1,-1 0 1,5 19 0,-5-12-92,3 11 86,2 0-1,12 26 1,-19-48-131,1 1 1,1-1 0,-1 0-1,1 0 1,0 0 0,1 0 0,-1-1-1,1 0 1,0 0 0,1 0-1,-1 0 1,1-1 0,10 6-1,-15-9-249,0 0-1,0-1 0,0 1 1,0-1-1,0 1 0,0-1 1,0 0-1,0 1 0,0-1 1,0 0-1,0 0 0,0 0 0,0 0 1,1 0-1,-1 0 0,0 0 1,0 0-1,0 0 0,0 0 1,0-1-1,0 1 0,0 0 1,0-1-1,0 1 0,0-1 0,0 1 1,0-1-1,0 1 0,0-1 1,1-1-1,-2 1-3,0 0 0,0 1-1,0-1 1,1 0 0,-1 0 0,0 0 0,-1 0-1,1 1 1,0-1 0,0 0 0,0 0 0,0 0 0,-1 1-1,1-1 1,0 0 0,-1 0 0,1 1 0,0-1-1,-1 0 1,1 1 0,-1-1 0,1 0 0,-1 1-1,0-1 1,1 1 0,-1-1 0,0 1 0,1-1-1,-1 1 1,0-1 0,1 1 0,-1 0 0,0-1 0,0 1-1,0 0 1,1 0 0,-1-1 0,0 1 0,-1 0-1,-15-5-5112,-4 0-3187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03.299"/>
    </inkml:context>
    <inkml:brush xml:id="br0">
      <inkml:brushProperty name="width" value="0.025" units="cm"/>
      <inkml:brushProperty name="height" value="0.025" units="cm"/>
    </inkml:brush>
  </inkml:definitions>
  <inkml:trace contextRef="#ctx0" brushRef="#br0">0 227 11883,'0'0'15151,"62"-37"-13998,-30 20-481,4-4-383,1-3-225,1 0-32,-4 2-225,-3-1-1280,-8 4-1730,-5-2-2498,-5 2-8104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7.197"/>
    </inkml:context>
    <inkml:brush xml:id="br0">
      <inkml:brushProperty name="width" value="0.025" units="cm"/>
      <inkml:brushProperty name="height" value="0.025" units="cm"/>
    </inkml:brush>
  </inkml:definitions>
  <inkml:trace contextRef="#ctx0" brushRef="#br0">0 20 10282,'0'0'16912,"51"3"-16432,-30-3-320,1 0-128,-1-4 64,3-2-64,-1 3-64,-2 1-672,0-1-1186,-2 3-1281,-1 0-1313,-2-4-3460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8.760"/>
    </inkml:context>
    <inkml:brush xml:id="br0">
      <inkml:brushProperty name="width" value="0.025" units="cm"/>
      <inkml:brushProperty name="height" value="0.025" units="cm"/>
    </inkml:brush>
  </inkml:definitions>
  <inkml:trace contextRef="#ctx0" brushRef="#br0">4 79 1634,'14'-36'8167,"-12"33"-7002,0-1 0,0 1 0,0-1 0,-1 0 0,1 0-1,-1 0 1,0 0 0,0 0 0,0-5 2765,-1 49-1864,-15 104-47,-3 65-3216,19-212-3804,1-2 2608,-2-6-3735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7.549"/>
    </inkml:context>
    <inkml:brush xml:id="br0">
      <inkml:brushProperty name="width" value="0.025" units="cm"/>
      <inkml:brushProperty name="height" value="0.025" units="cm"/>
    </inkml:brush>
  </inkml:definitions>
  <inkml:trace contextRef="#ctx0" brushRef="#br0">82 1 17905,'0'0'7847,"-4"8"-6683,-10 30-708,1 0 0,2 1 0,1 1 0,3 0 0,1 0 0,-2 74 0,9-109-119,0-7-99,4-16 9,3-29-204,-7 28-172,0 10-121,-1 0 0,1 0-1,-1 0 1,-1 0 0,0 0 0,0 1-1,-1-1 1,0 0 0,-4-11-1,6 20 233,0 0 0,0-1 0,0 1-1,0-1 1,0 1 0,-1 0 0,1-1-1,0 1 1,0 0 0,0-1 0,-1 1-1,1-1 1,0 1 0,0 0 0,-1-1-1,1 1 1,0 0 0,-1 0 0,1-1-1,0 1 1,-1 0 0,1 0-1,0 0 1,-1-1 0,1 1 0,-1 0-1,1 0 1,0 0 0,-1 0 0,1 0-1,-1 0 1,-4 11-309,6 24 160,0-32 171,1 1 0,0-1 0,0 0 0,0 0 0,1-1 0,-1 1 0,1 0 0,0-1 0,-1 1 0,1-1 0,0 0 0,0 0 0,0 0 0,1 0 0,-1-1 0,0 1 0,1-1 0,-1 0 0,1 0 0,-1 0 0,1-1 0,5 1 0,5 1 47,0 0 0,0-2 0,0 0 0,22-3 0,-31 3-15,-1-1 0,1-1 0,-1 1 0,1-1 1,-1 1-1,0-1 0,0-1 0,0 1 0,0-1 0,0 1 0,0-1 0,-1 0 0,1 0 0,-1-1 0,0 1 0,0-1 0,0 1 1,0-1-1,-1 0 0,1 0 0,-1 0 0,0-1 0,-1 1 0,1 0 0,-1-1 0,1 1 0,-2-1 0,2-8 0,-3 14-65,-1-1 0,1 0 0,-1 1 0,1 0 0,0-1 0,-1 1 0,1 0 0,0 0 0,0 0 0,-1 0 0,1 0 0,0 0 0,0 0 0,0 0 0,-1 2 0,-3 4 109,-1 2 0,2-1 0,-1 1 0,1-1 0,1 1 0,-1 0 1,1 1-1,1-1 0,0 0 0,0 1 0,1-1 0,0 12 0,1-20-69,0 0-1,0 0 1,0 0 0,0-1-1,0 1 1,0 0 0,1 0-1,-1 0 1,0-1 0,0 1-1,1 0 1,-1-1 0,1 1-1,-1 0 1,0 0 0,1-1 0,-1 1-1,1-1 1,0 1 0,-1 0-1,1-1 1,-1 1 0,1-1-1,0 0 1,-1 1 0,1-1-1,0 1 1,0-1 0,-1 0-1,2 1 1,30-2 228,-24 0-194,0-1-1,0-1 1,0 0 0,-1 0-1,14-7 1,-10 2-88,0-1 0,0 0 0,0 0-1,-1-1 1,-1 0 0,1-1 0,-2 0 0,0 0-1,0-1 1,10-22 0,-18 33-101,-12 40-459,9-32 633,-1 2 88,0 0 1,1 0-1,0 0 0,0 0 1,1 0-1,0 1 0,-1 18 1,3-27-109,1 0 1,-1 0 0,1-1-1,-1 1 1,1-1 0,-1 1 0,1 0-1,-1-1 1,1 1 0,-1-1-1,1 1 1,0-1 0,-1 1-1,1-1 1,0 0 0,-1 1 0,1-1-1,0 0 1,0 0 0,-1 1-1,1-1 1,0 0 0,0 0 0,0 0-1,-1 0 1,1 0 0,0 0-1,0 0 1,0 0 0,-1 0-1,1-1 1,1 1 0,30-8 292,-22 2-271,0-2 0,0 1 0,-1-1 1,0-1-1,-1 0 0,1 0 0,-2 0 0,1-1 0,-1 0 0,-1-1 0,9-18 0,1 1-27,-15 27-112,-3 14-277,-18 28 416,17-37-146,0 1 1,0 0-1,0 0 0,1-1 1,0 1-1,0 1 0,0-1 0,0 0 1,1 0-1,0 1 0,0-1 1,0 1-1,1-1 0,0 1 1,0-1-1,2 11 0,9-11-7170,-10-5 6865,7 0-6521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530"/>
    </inkml:context>
    <inkml:brush xml:id="br0">
      <inkml:brushProperty name="width" value="0.025" units="cm"/>
      <inkml:brushProperty name="height" value="0.025" units="cm"/>
    </inkml:brush>
  </inkml:definitions>
  <inkml:trace contextRef="#ctx0" brushRef="#br0">67 41 6342,'0'0'4105,"-9"3"-1323,-2 1-1751,-11 4 132,-3 4 3161,28-12-1413,64 4 776,-13-5-2759,56-8 1,-79 4-2386,43-12 0,-58 7-2667,-12-8-5525,-4 6 408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19.890"/>
    </inkml:context>
    <inkml:brush xml:id="br0">
      <inkml:brushProperty name="width" value="0.025" units="cm"/>
      <inkml:brushProperty name="height" value="0.025" units="cm"/>
    </inkml:brush>
  </inkml:definitions>
  <inkml:trace contextRef="#ctx0" brushRef="#br0">1 69 9225,'0'0'16912,"54"-23"-15567,-16 14-833,6 0-351,-2-1-65,0 2-96,-3 3-513,-7 1-1280,-7 4-706,-6 0-1120,-9 0-994,-6 7-2337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0.372"/>
    </inkml:context>
    <inkml:brush xml:id="br0">
      <inkml:brushProperty name="width" value="0.025" units="cm"/>
      <inkml:brushProperty name="height" value="0.025" units="cm"/>
    </inkml:brush>
  </inkml:definitions>
  <inkml:trace contextRef="#ctx0" brushRef="#br0">57 36 15439,'0'0'2066,"-2"11"-139,-32 158 2910,24-84-4093,0 105 1,12-187-387,4-10-162,4-12-8,-1-10-164,-1 0 1,-1-1-1,-1 0 1,2-36-1,-3-122-690,-5 185 655,0 0 20,-2-31-31,2 33 27,-1 0 0,1 0 0,0 1 0,0-1 0,0 0 0,0 0 0,-1 1 0,1-1 0,0 0 0,-1 0 0,1 1 0,0-1-1,-1 0 1,1 1 0,-1-1 0,1 1 0,-1-1 0,1 0 0,-1 1 0,0-1 0,1 1 0,-1 0 0,0-1 0,1 1 0,-1-1 0,0 1 0,1 0 0,-1 0 0,0-1 0,0 1 0,1 0 0,-1 0 0,0 0 0,0 0-1,0 0 1,-1 0 0,1 1 29,0-1-1,0 1 0,0 0 1,0 0-1,0 0 0,-1 0 1,2 0-1,-1 0 0,0 0 0,0 1 1,0-1-1,0 0 0,1 0 1,-1 1-1,1-1 0,-1 0 1,1 1-1,-1-1 0,1 1 1,0-1-1,0 1 0,0-1 0,0 0 1,0 3-1,-2 43 656,3-39-518,-2-6-133,1 0 1,0 0 0,0 1 0,1-1 0,-1 0 0,0 0-1,1 0 1,-1 0 0,1 0 0,0 0 0,-1 0 0,1 0-1,0 0 1,0 0 0,0-1 0,1 1 0,-1 0-1,0-1 1,1 1 0,-1-1 0,1 1 0,2 1 0,-1-1-4,0-1 1,0 0-1,0 0 1,0 0-1,0-1 1,0 1-1,0 0 1,0-1 0,0 0-1,0 0 1,1 0-1,-1 0 1,5-1-1,1-1-1,0 0-1,0-1 0,0 0 1,0 0-1,-1-1 0,1 0 1,-1 0-1,0-1 1,12-9-1,-8 1-13,1-1 1,-2 0 0,11-17-1,27-29-6,-49 116-14,-21 56 762,-4 20 775,23-115-1397,1 0 0,1 0 0,0 0 0,1 0 0,5 29 0,-4-40-665,0 0 1,0 0-1,0 0 0,1 0 0,6 10 1,-8-13 54,1-1-1,-1 0 1,1 0 0,0 0 0,0 0 0,0 0 0,0 0-1,0 0 1,0 0 0,0-1 0,0 1 0,1-1-1,-1 0 1,1 0 0,-1 0 0,4 1 0,9-1-11643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317"/>
    </inkml:context>
    <inkml:brush xml:id="br0">
      <inkml:brushProperty name="width" value="0.025" units="cm"/>
      <inkml:brushProperty name="height" value="0.025" units="cm"/>
    </inkml:brush>
  </inkml:definitions>
  <inkml:trace contextRef="#ctx0" brushRef="#br0">1 18 8712,'0'0'19891,"69"13"-19410,-39-18-353,2-3-64,-5 2-32,-1 1-64,-4 1-705,-6 1-832,-2 3-706,-5 0-1152,-7 3-1313,-2 3-4261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7.661"/>
    </inkml:context>
    <inkml:brush xml:id="br0">
      <inkml:brushProperty name="width" value="0.025" units="cm"/>
      <inkml:brushProperty name="height" value="0.025" units="cm"/>
    </inkml:brush>
  </inkml:definitions>
  <inkml:trace contextRef="#ctx0" brushRef="#br0">11 1 19186,'0'0'9107,"5"9"-8268,0 2-796,-1 0 0,0 0 0,-1 0 0,0 0 0,-1 1 0,0-1 0,-1 1 1,0 0-1,-1 0 0,0-1 0,-1 1 0,-3 15 0,-10 51-110,-3 16-846,14-64-3830,2-2-3841,1-43 2648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036"/>
    </inkml:context>
    <inkml:brush xml:id="br0">
      <inkml:brushProperty name="width" value="0.025" units="cm"/>
      <inkml:brushProperty name="height" value="0.025" units="cm"/>
    </inkml:brush>
  </inkml:definitions>
  <inkml:trace contextRef="#ctx0" brushRef="#br0">1 125 14318,'0'0'11909,"6"11"-10894,136 232 859,-141-242-1836,0 1 1,-1 0-1,1-1 1,0 1-1,0 0 1,0-1-1,0 1 1,0-1 0,0 0-1,0 1 1,1-1-1,-1 0 1,1 0-1,-1 0 1,0 0-1,1 0 1,0 0-1,-1 0 1,1 0 0,0-1-1,-1 1 1,1-1-1,0 1 1,0-1-1,-1 0 1,1 1-1,0-1 1,0 0 0,0 0-1,-1 0 1,1 0-1,2-1 1,-1-1 76,0 0 0,0 0 0,-1 0 0,1 0 0,0-1 1,-1 1-1,1-1 0,-1 0 0,0 0 0,0 0 0,0 0 1,-1 0-1,1 0 0,-1 0 0,1 0 0,0-4 0,6-21-62,-1-1 0,-1 0-1,-1 0 1,-2 0 0,-1-1 0,-1 1-1,-5-45 1,3 65-53,-1-1 0,1 0 0,-2 1 0,1 0 0,-1-1 0,-7-13 0,5 40-5548,4-15 4699,1 1 1,0-1-1,0 1 0,0-1 1,0 1-1,1-1 0,-1 1 1,1-1-1,-1 1 0,1-1 0,2 4 1,2 1-10614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8.757"/>
    </inkml:context>
    <inkml:brush xml:id="br0">
      <inkml:brushProperty name="width" value="0.025" units="cm"/>
      <inkml:brushProperty name="height" value="0.025" units="cm"/>
    </inkml:brush>
  </inkml:definitions>
  <inkml:trace contextRef="#ctx0" brushRef="#br0">21 16 14926,'0'0'6422,"-3"8"-4980,-2 12-119,1 1 1,-3 40 0,6-49-878,0 0 0,1-1-1,1 1 1,0 0 0,0-1 0,2 1 0,5 18-1,-8-28-416,1 0-1,0 0 0,0-1 0,-1 1 0,1 0 0,1 0 0,-1-1 1,0 1-1,0-1 0,1 1 0,-1-1 0,1 0 0,-1 1 1,1-1-1,-1 0 0,1 0 0,0 0 0,0 0 0,-1 0 0,1-1 1,0 1-1,0 0 0,0-1 0,0 1 0,0-1 0,0 0 1,0 0-1,0 0 0,0 0 0,0 0 0,0 0 0,0 0 0,0-1 1,0 1-1,0-1 0,0 1 0,-1-1 0,1 0 0,0 0 1,0 0-1,0 0 0,-1 0 0,3-2 0,5-3 16,0 0-1,-1-1 0,0 0 1,0 0-1,-1 0 1,13-17-1,-10 8-34,0 0 0,-1 0 0,11-27 0,-17 36 1,-1 0-1,1 1 1,-1-1-1,-1 0 1,0 0-1,0 0 1,0 0-1,0 0 1,-1 0 0,-1-1-1,1 1 1,-3-10-1,3 17-7,0 0 0,0 0-1,0-1 1,0 1 0,-1 0 0,1 0-1,0 0 1,0 0 0,-1-1 0,1 1-1,0 0 1,0 0 0,-1 0 0,1 0-1,0 0 1,0 0 0,-1 0-1,1 0 1,0 0 0,0 0 0,-1-1-1,1 1 1,0 1 0,-1-1 0,1 0-1,0 0 1,0 0 0,-1 0 0,1 0-1,0 0 1,0 0 0,-1 0-1,1 0 1,0 0 0,0 1 0,-1-1-1,1 0 1,0 0 0,0 0 0,0 0-1,-1 1 1,1-1 0,0 0 0,0 0-1,0 1 1,0-1 0,0 0-1,-1 0 1,1 1 0,0-1 0,0 0-1,0 0 1,0 1 0,0-1 0,-10 14 159,6-4-127,0-1 0,0 1 1,1-1-1,0 1 0,1 0 0,0 0 1,1 1-1,0-1 0,0 0 1,1 0-1,1 0 0,0 1 1,3 14-1,-3-23-253,0 0 0,0 0 0,0 0 0,0 0 0,1-1 0,-1 1 0,1 0 0,-1-1 0,1 1 0,-1-1 0,1 1 0,0-1 0,0 0 0,0 0 0,0 0 0,0 0 0,0 0 0,0 0 0,0 0 0,0-1 0,0 1 0,1-1-1,-1 1 1,0-1 0,0 0 0,4 0 0,-4 0-68,0 0 0,0 0 0,0-1 0,0 1 0,0 0 0,-1-1-1,1 1 1,0-1 0,0 0 0,0 1 0,-1-1 0,1 0-1,-1 0 1,1 0 0,0 0 0,-1-1 0,0 1 0,1 0 0,-1-1-1,0 1 1,0-1 0,1 1 0,-1-1 0,0 1 0,0-1 0,-1 0-1,1 1 1,0-1 0,-1 0 0,1 0 0,0-2 0,-1-14-7000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29.102"/>
    </inkml:context>
    <inkml:brush xml:id="br0">
      <inkml:brushProperty name="width" value="0.025" units="cm"/>
      <inkml:brushProperty name="height" value="0.025" units="cm"/>
    </inkml:brush>
  </inkml:definitions>
  <inkml:trace contextRef="#ctx0" brushRef="#br0">1 30 16720,'0'0'12972,"40"27"-17808,-24-36-97,-2-3-3139</inkml:trace>
  <inkml:trace contextRef="#ctx0" brushRef="#br0" timeOffset="1">114 1 12492,'0'0'16624,"25"2"-16496,-14-2-256,-1 0-1762,-2 0-2306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5.587"/>
    </inkml:context>
    <inkml:brush xml:id="br0">
      <inkml:brushProperty name="width" value="0.025" units="cm"/>
      <inkml:brushProperty name="height" value="0.025" units="cm"/>
    </inkml:brush>
  </inkml:definitions>
  <inkml:trace contextRef="#ctx0" brushRef="#br0">57 0 7175,'0'0'3998,"-8"5"-1996,-24 15-331,30-18-1496,1-1 0,-1 1 0,1 0-1,-1 0 1,1 0 0,0 0 0,0 0 0,0 0 0,0 0-1,0 1 1,1-1 0,-1 0 0,0 0 0,1 1 0,0-1-1,0 0 1,-1 1 0,1-1 0,1 5 0,7 39 1618,-5-38-1631,0-1 0,1 1 0,0 0 0,0-1 0,1 0 0,-1 0 0,2 0 0,-1 0 0,1-1 0,0 0 0,0 0 0,0 0 0,1-1 0,0 0 0,0-1 0,0 1 0,1-1 0,0-1 0,0 1 0,0-1 0,0-1 0,16 4 0,3-1-143,-1-2-1,1 0 0,-1-2 1,1-1-1,0-1 0,30-5 1,-17-1 23,52-17 1,-68 16 28,1 1 1,0 2 0,1 0 0,0 1-1,-1 2 1,32 0 0,-54 2-70,1 1 1,-1-1 0,0 1-1,0-1 1,0 1-1,0 0 1,0 0-1,0 0 1,0 1-1,0-1 1,0 1 0,-1-1-1,1 1 1,-1 0-1,1 0 1,-1 0-1,1 1 1,-1-1-1,0 0 1,0 1 0,0 0-1,-1-1 1,1 1-1,1 4 1,1 5 19,0-1 1,-1 1 0,-1 0-1,0 1 1,1 13-1,-3-16-9,1 0 1,1-1-1,-1 1 0,1 0 0,1-1 0,0 0 0,5 12 0,-7-20-65,0 0-1,0 0 1,0 1 0,0-1-1,0 0 1,0 0-1,0-1 1,1 1 0,-1 0-1,0 0 1,0 0-1,1-1 1,-1 1-1,0-1 1,1 1 0,-1-1-1,1 1 1,-1-1-1,1 0 1,-1 0 0,1 0-1,-1 0 1,1 0-1,-1 0 1,1 0 0,-1 0-1,0-1 1,1 1-1,1-1 1,-1 0-369,0 0 1,0 1-1,0-1 0,0 0 0,-1 0 1,1 0-1,0 0 0,0-1 1,-1 1-1,1 0 0,-1-1 1,3-2-1,6-15-5441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058"/>
    </inkml:context>
    <inkml:brush xml:id="br0">
      <inkml:brushProperty name="width" value="0.025" units="cm"/>
      <inkml:brushProperty name="height" value="0.025" units="cm"/>
    </inkml:brush>
  </inkml:definitions>
  <inkml:trace contextRef="#ctx0" brushRef="#br0">0 267 2883,'0'0'20900,"4"-6"-20762,2-3-71,0 0 0,0 0-1,1 1 1,1 0-1,-1 0 1,1 1 0,1 0-1,-1 0 1,1 1 0,0 0-1,0 0 1,19-7-1,-23 11-33,1 0-1,0 0 1,0 0-1,-1 1 0,1 0 1,0 0-1,0 0 1,0 1-1,0 0 0,0 0 1,0 0-1,0 1 1,0 0-1,0 0 0,0 0 1,0 1-1,-1 0 0,1 0 1,-1 1-1,1-1 1,-1 1-1,0 0 0,0 1 1,0-1-1,6 7 1,20 27 237,-28-32-220,0 0 1,0-1-1,0 0 1,0 0-1,0 0 1,1 0 0,0-1-1,0 1 1,0-1-1,0 0 1,1 0-1,-1 0 1,1-1-1,-1 1 1,1-1 0,0 0-1,0-1 1,0 1-1,9 1 1,4-3 123,0-1-1,0-1 1,0-1 0,0 0 0,0-1-1,33-12 1,-2-4 163,51-28 0,-87 41-3,-1-1 0,0 0 0,-1-1 0,0 0 0,-1 0 0,14-17 0,-18 21-393,-2-1 0,1 0 0,-1 0 0,0-1-1,0 1 1,-1-1 0,1 0 0,-1 0 0,-1 0 0,0 0 0,0 0 0,0-1-1,1-12 1,-3 20-153,-1 0-1,1-1 1,0 1-1,0 0 1,0-1-1,0 1 1,0 0-1,0 0 1,0-1-1,-1 1 0,1 0 1,0 0-1,0-1 1,0 1-1,0 0 1,-1 0-1,1 0 1,0 0-1,0-1 1,-1 1-1,1 0 1,0 0-1,0 0 0,-1 0 1,1 0-1,0 0 1,0-1-1,-1 1 1,1 0-1,0 0 1,-1 0-1,1 0 1,0 0-1,-1 0 1,1 0-1,0 0 0,0 0 1,-1 0-1,1 1 1,0-1-1,0 0 1,-1 0-1,1 0 1,-3 0-1920,-9 0-9169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8.342"/>
    </inkml:context>
    <inkml:brush xml:id="br0">
      <inkml:brushProperty name="width" value="0.025" units="cm"/>
      <inkml:brushProperty name="height" value="0.025" units="cm"/>
    </inkml:brush>
  </inkml:definitions>
  <inkml:trace contextRef="#ctx0" brushRef="#br0">1 111 10025,'11'-10'13475,"2"-4"-9540,2-5-3391,12-21-2787,-21 16 3770,-6 24-1526,0 0 0,0 0 0,-1-1 0,1 1 0,0 0 0,0 0 0,-1-1 0,1 1 0,0 0-1,0 0 1,-1 0 0,1 0 0,0-1 0,-1 1 0,1 0 0,0 0 0,-1 0 0,1 0 0,0 0 0,-1 0 0,1 0 0,0 0 0,-1 0 0,1 0 0,0 0-1,-1 0 1,1 0 0,0 0 0,-1 0 0,1 0 0,0 0 0,-1 1 0,1-1 0,0 0 0,0 0 0,-1 0 0,1 0 0,0 1 0,-1-1 0,1 0 0,0 0-1,0 1 1,0-1 0,-1 0 0,1 1 0,-15 9-6,11-5 49,0-1 1,0 1-1,1 0 1,-1 0 0,1 1-1,1-1 1,-1 1-1,1-1 1,-1 1 0,1 0-1,1 0 1,0 0-1,-2 8 1,4-13-19,1 0 0,-1 0 0,0 0 0,0 0-1,1-1 1,-1 1 0,0 0 0,1-1 0,-1 1 0,0-1 0,1 0 0,-1 1-1,1-1 1,-1 0 0,1 0 0,-1 0 0,0 0 0,1 0 0,-1 0 0,1 0-1,2-1 1,37-3 201,-11-4-173,-24 6-151,-1-1 1,0 2-1,1-1 1,0 1-1,-1-1 0,1 1 1,0 1-1,-1-1 1,1 1-1,0 0 1,0 1-1,9 1 0,-13 1 106,-1 0-1,0 0 0,0 0 0,0 0 0,0 0 0,-1 0 0,1 0 0,-1 1 1,0-1-1,0 0 0,0 0 0,0 0 0,-1 1 0,0 2 0,1 5 468,26-28 458,-22 13-937,1-1-1,0 1 0,0 0 0,0 1 0,0-1 0,1 1 0,-1 0 0,1 1 0,0-1 0,0 1 0,0 0 0,0 0 0,0 1 0,1 0 0,-1 0 0,0 1 0,1-1 0,-1 1 1,0 1-1,1-1 0,-1 1 0,8 2 0,-3-1 42,-1-1 0,1 0 1,0 0-1,0-1 1,20-3-1,11 1-631,-42 1 419,1 1 0,-1 0 0,1 0 0,-1 1 0,1-1 0,-1 0 0,0 0 0,1 0 0,-1 0 0,1 0 0,-1 0 0,0 1 0,1-1 0,-1 0 0,1 0 0,-1 0 0,0 1 0,1-1 0,-1 0 0,0 1 0,1-1 0,-1 0 0,0 1 0,0-1 0,1 0 1,-1 1-1,0-1 0,0 1 0,0-1 0,1 0 0,-1 1 0,0-1 0,0 1 0,0-1 0,0 1 0,0-1 0,0 0 0,0 1 0,0-1 0,0 1 0,0-1 0,0 1 0,0-1 0,0 0 0,-1 1 0,1 0 0,0 3-2353,0 2-4669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6.885"/>
    </inkml:context>
    <inkml:brush xml:id="br0">
      <inkml:brushProperty name="width" value="0.025" units="cm"/>
      <inkml:brushProperty name="height" value="0.025" units="cm"/>
    </inkml:brush>
  </inkml:definitions>
  <inkml:trace contextRef="#ctx0" brushRef="#br0">0 0 12460,'0'0'854,"1"13"32,41 276 3527,2 12-2372,-33 355-529,-11-225-803,10-205 847,-6-151-4415,-7-106-1497,-6-12-2706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7.385"/>
    </inkml:context>
    <inkml:brush xml:id="br0">
      <inkml:brushProperty name="width" value="0.025" units="cm"/>
      <inkml:brushProperty name="height" value="0.025" units="cm"/>
    </inkml:brush>
  </inkml:definitions>
  <inkml:trace contextRef="#ctx0" brushRef="#br0">18 552 12684,'0'0'2077,"-3"11"373,-9 34-496,12-44-1880,-1 0 1,1 0-1,0 0 1,-1 0-1,1 0 1,0 0-1,0-1 0,0 1 1,0 0-1,0 0 1,0 0-1,0 0 1,0 0-1,0 0 1,0 0-1,1 0 1,-1 0-1,0 0 1,1 0-1,-1-1 0,1 1 1,-1 0-1,1 0 1,0 1-1,0-2-18,0 1-1,0-1 1,0 0 0,0 0-1,0 0 1,0 1-1,0-1 1,0 0-1,-1 0 1,1 0-1,0-1 1,0 1 0,0 0-1,0 0 1,0 0-1,0-1 1,0 1-1,1-1 1,38-24 1015,-14 0-551,0-1 1,-2-2-1,0-1 1,25-43 0,-17 20-75,45-103 1,-38 47-40,-36 96-359,0-1 0,0 1 0,-2-1 0,1 1-1,-1-1 1,-2-23 0,-7 56 694,9-10-668,0 1 0,0-1-1,1 0 1,0 0 0,1 0-1,0 0 1,1 0 0,0-1 0,0 1-1,1-1 1,0 0 0,1 0-1,0-1 1,10 11 0,1 1-71,41 34 0,-3-9-3142,9 7-6514,-41-30-4558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210"/>
    </inkml:context>
    <inkml:brush xml:id="br0">
      <inkml:brushProperty name="width" value="0.025" units="cm"/>
      <inkml:brushProperty name="height" value="0.025" units="cm"/>
    </inkml:brush>
  </inkml:definitions>
  <inkml:trace contextRef="#ctx0" brushRef="#br0">124 0 5285,'-20'9'13580,"4"12"-8756,-7 32-4861,18-40 1561,-7 17-1298,2-1 1,0 2-1,2-1 1,2 1-1,0 1 1,-1 43-1,7-75-332,0 1 0,0-1 1,0 1-1,0 0 0,0-1 0,0 1 0,0-1 0,0 1 0,0 0 0,0-1 0,0 1 0,1-1 0,-1 1 0,0-1 1,0 1-1,1 0 0,-1-1 0,0 1 0,1-1 0,-1 0 0,0 1 0,1-1 0,-1 1 0,1-1 0,-1 0 0,1 1 0,-1-1 1,1 0-1,-1 1 0,1-1 0,-1 0 0,1 0 0,-1 1 0,1-1 0,0 0 0,-1 0 0,1 0 0,-1 0 0,1 0 0,0 0 1,-1 0-1,1 0 0,-1 0 0,1 0 0,0 0 0,-1 0 0,1-1 0,29-14-5236,-4-11-391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557"/>
    </inkml:context>
    <inkml:brush xml:id="br0">
      <inkml:brushProperty name="width" value="0.025" units="cm"/>
      <inkml:brushProperty name="height" value="0.025" units="cm"/>
    </inkml:brush>
  </inkml:definitions>
  <inkml:trace contextRef="#ctx0" brushRef="#br0">138 1 16720,'0'0'6539,"-6"10"-5151,-11 23-791,1 0 0,2 1 0,2 0 0,1 1-1,-10 53 1,14-44-1509,1 0-1,1 58 1,5-102 706,0 1 1,0-1-1,0 0 1,0 1-1,0-1 1,0 0-1,0 0 1,0 1-1,0-1 1,-1 0-1,1 0 0,0 1 1,0-1-1,0 0 1,0 0-1,0 1 1,-1-1-1,1 0 1,0 0-1,0 0 1,0 1-1,-1-1 1,1 0-1,0 0 1,0 0-1,-1 0 1,1 1-1,0-1 0,0 0 1,-1 0-1,1 0 1,0 0-1,-1 0 1,1 0-1,0 0 1,0 0-1,-1 0 1,1 0-1,0 0 1,0 0-1,-1 0 1,1 0-1,0 0 1,-1 0-1,1 0 1,0 0-1,0-1 0,-1 1 1,1 0-1,0 0 1,0 0-1,-1 0 1,1-1-1,0 1 1,0 0-1,0 0 1,-1-1-1,-10-8-7663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39.896"/>
    </inkml:context>
    <inkml:brush xml:id="br0">
      <inkml:brushProperty name="width" value="0.025" units="cm"/>
      <inkml:brushProperty name="height" value="0.025" units="cm"/>
    </inkml:brush>
  </inkml:definitions>
  <inkml:trace contextRef="#ctx0" brushRef="#br0">0 45 10954,'0'0'14254,"64"-22"-12717,-27 19-672,5-2-705,2 0-128,-3 3-1281,-3 0-2018,-5-3-2851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0.596"/>
    </inkml:context>
    <inkml:brush xml:id="br0">
      <inkml:brushProperty name="width" value="0.025" units="cm"/>
      <inkml:brushProperty name="height" value="0.025" units="cm"/>
    </inkml:brush>
  </inkml:definitions>
  <inkml:trace contextRef="#ctx0" brushRef="#br0">1 1 352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361"/>
    </inkml:context>
    <inkml:brush xml:id="br0">
      <inkml:brushProperty name="width" value="0.025" units="cm"/>
      <inkml:brushProperty name="height" value="0.025" units="cm"/>
    </inkml:brush>
  </inkml:definitions>
  <inkml:trace contextRef="#ctx0" brushRef="#br0">40 133 865,'0'0'8440,"7"-11"-6059,3-3-1572,22-31 2092,-5-8 3393,-27 52-6215,0 1 0,0 0 0,0 0 0,1 0 0,-1 0 0,0-1 0,0 1 0,0 0 0,0 0-1,0 0 1,0-1 0,0 1 0,1 0 0,-1 0 0,0 0 0,0-1 0,0 1 0,0 0 0,0 0 0,0-1 0,0 1 0,0 0 0,0 0 0,0-1 0,0 1 0,0 0 0,-1 0 0,1 0 0,0-1 0,0 1 0,0 0 0,0 0 0,0 0 0,0-1 0,0 1-1,-1 0 1,1 0 0,0 0 0,0 0 0,0-1 0,0 1 0,-1 0 0,1 0 0,0 0 0,0 0 0,-12 7 747,-10 17-618,10-8 125,2 1 0,0 0 1,1 0-1,0 1 0,2 0 1,0 1-1,1 0 0,-4 25 1,10-44-329,0 1 0,0-1 1,0 1-1,0-1 0,0 1 1,0 0-1,0-1 0,0 1 1,0-1-1,0 1 0,0-1 1,0 1-1,1 0 0,-1-1 1,0 1-1,0-1 0,1 1 1,-1-1-1,0 1 0,1-1 1,-1 0-1,0 1 0,1-1 1,-1 1-1,1-1 1,-1 0-1,1 1 0,-1-1 1,1 0-1,-1 1 0,1-1 1,-1 0-1,1 0 0,-1 0 1,1 1-1,0-1 0,-1 0 1,1 0-1,-1 0 0,1 0 1,-1 0-1,1 0 0,0 0 1,-1 0-1,1 0 0,-1-1 1,1 1-1,-1 0 0,1 0 1,0 0-1,-1-1 0,1 1 1,-1 0-1,1-1 0,-1 1 1,1 0-1,-1-1 0,1 0 1,33-19 159,-17 5-134,-1 0 0,23-29 0,-25 27-25,0 1 1,27-23-1,-40 39-7,-1 0-1,0 0 0,0 0 0,0-1 1,0 1-1,0 0 0,0 0 0,1 0 1,-1 0-1,0 0 0,0 0 0,0 0 1,0 0-1,0-1 0,1 1 1,-1 0-1,0 0 0,0 0 0,0 0 1,0 0-1,1 0 0,-1 0 0,0 0 1,0 0-1,0 0 0,0 0 0,1 0 1,-1 0-1,0 0 0,0 1 0,0-1 1,0 0-1,1 0 0,-1 0 0,0 0 1,0 0-1,0 0 0,0 0 1,0 0-1,1 1 0,-1-1 0,0 0 1,0 0-1,0 0 0,0 0 0,0 0 1,0 1-1,0-1 0,0 0 0,0 0 1,1 0-1,-1 0 0,0 0 0,0 1 1,0-1-1,0 17 35,-5 19 117,1-21-101,0-2-2,0 1 1,1-1 0,1 1 0,-1 15 0,3-28-44,0-1 0,0 1-1,0-1 1,0 1 0,0-1 0,0 1 0,0 0 0,1-1-1,-1 1 1,0-1 0,0 1 0,0-1 0,1 1-1,-1 0 1,0-1 0,0 1 0,1-1 0,-1 0 0,1 1-1,-1-1 1,0 1 0,1-1 0,-1 1 0,1-1-1,-1 0 1,1 1 0,-1-1 0,1 0 0,-1 0 0,1 1-1,-1-1 1,1 0 0,0 0 0,0 0 0,25-4 84,22-21 32,93-83-1097,-140 107 973,0 0 0,0 0 0,0 1 0,0-1 0,0 0 0,0 1 1,0-1-1,0 0 0,1 1 0,-1-1 0,0 1 0,1 0 0,-1-1 0,0 1 1,0 0-1,1 0 0,-1 0 0,0 0 0,1 0 0,0 0 0,-1 1 13,0-1-1,-1 1 0,1 0 1,0-1-1,-1 1 1,1 0-1,-1-1 1,1 1-1,-1 0 0,0 0 1,1-1-1,-1 1 1,0 0-1,1 0 0,-1 0 1,0 0-1,0-1 1,0 1-1,0 0 0,0 0 1,0 0-1,0 1 1,-1 12 218,-1-1 0,-1 1 0,-4 15-1,1-4 367,6-24-576,0-1 0,0 1 0,-1-1 1,1 1-1,0-1 0,0 1 0,0-1 0,0 1 0,0-1 0,0 0 1,0 1-1,0-1 0,0 1 0,1-1 0,-1 1 0,0-1 0,0 1 1,0-1-1,0 1 0,1-1 0,-1 0 0,0 1 0,1-1 0,-1 1 1,0-1-1,1 0 0,-1 1 0,0-1 0,1 0 0,-1 1 0,0-1 1,1 0-1,-1 0 0,1 1 0,-1-1 0,1 0 0,-1 0 0,1 0 1,-1 0-1,0 0 0,1 0 0,0 1 0,27-11 224,26-25-256,-53 34 18,6-5-83,26-18-47,-32 23 103,0 0 0,0 0-1,1 0 1,-1 0 0,0 1 0,1-1 0,-1 0-1,1 1 1,-1-1 0,1 1 0,-1-1-1,1 1 1,-1 0 0,1 0 0,-1-1 0,1 1-1,-1 0 1,3 1 0,-3 3-181,0 1 1,0 0-1,-1 0 0,0 0 0,1 0 1,-2 0-1,0 9 0,0-6-1195,1 1-1111,0-4-2249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1.813"/>
    </inkml:context>
    <inkml:brush xml:id="br0">
      <inkml:brushProperty name="width" value="0.025" units="cm"/>
      <inkml:brushProperty name="height" value="0.025" units="cm"/>
    </inkml:brush>
  </inkml:definitions>
  <inkml:trace contextRef="#ctx0" brushRef="#br0">214 162 14510,'0'0'5803,"-10"-2"-3310,5 1-2351,0 0 1,1 0-1,-1 0 1,0 1-1,1-1 1,-1 1-1,0 1 1,0-1-1,1 1 1,-1-1-1,0 1 1,1 1-1,-1-1 1,1 1-1,-1-1 1,1 1-1,0 1 1,0-1-1,0 1 1,0-1-1,0 1 1,-4 4-1,-2 2 156,1 0-1,0 0 0,1 1 1,0 0-1,0 1 0,1-1 0,0 2 1,1-1-1,1 0 0,0 1 1,0 0-1,-3 15 0,8-26-286,-1 0-1,1 0 1,0 0-1,0-1 1,0 1-1,0 0 1,0 0-1,0 0 0,0 0 1,0 0-1,0 0 1,0 0-1,1 0 1,-1-1-1,0 1 1,1 0-1,-1 0 1,0 0-1,1 0 0,-1-1 1,1 1-1,-1 0 1,1-1-1,-1 1 1,1 0-1,0-1 1,-1 1-1,1 0 1,1 0-1,0-1-1,0 1-1,0-1 1,0 1 0,0-1 0,0 0-1,0 0 1,0 0 0,0 0-1,0 0 1,0-1 0,0 1 0,4-2-1,3-1 4,0 0 0,-1 0 0,1-1-1,15-10 1,0-5-236,0-2 1,-1 0-1,-1-1 0,-1-1 0,-1-1 1,-1-1-1,-1-1 0,-1 0 0,-2-1 0,0-1 1,15-45-1,-57 127 1000,7-19-31,2 1 0,-14 40 0,26-58-428,2 1 0,0 0 0,-2 19 0,6-32-340,0-1 1,0 1-1,0-1 1,1 0 0,0 1-1,0-1 1,1 5-1,-1-8-87,0 0 0,-1 0 0,1 0 0,0-1 0,0 1 1,0 0-1,0-1 0,1 1 0,-1-1 0,0 1 0,1-1 0,-1 0 0,1 1 0,-1-1 0,1 0 0,-1 0 0,1 0 0,0 0 0,2 0 0,14 1-4379,-7-6-2595,5-12-9006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485"/>
    </inkml:context>
    <inkml:brush xml:id="br0">
      <inkml:brushProperty name="width" value="0.025" units="cm"/>
      <inkml:brushProperty name="height" value="0.025" units="cm"/>
    </inkml:brush>
  </inkml:definitions>
  <inkml:trace contextRef="#ctx0" brushRef="#br0">1 424 18610,'0'0'10409,"11"3"-9613,-4-1-774,-1 0 0,1-1 0,0 0 0,0 0-1,0-1 1,0 0 0,0 0 0,0-1 0,0 1 0,0-2 0,-1 1 0,1-1 0,0 0 0,-1 0 0,1-1 0,-1 1-1,1-2 1,5-3 0,-12 7-21,75-50-86,-70 47 65,-1-1 0,0 1 0,-1-1 0,1 1 0,0-1 0,-1 0 0,0 0 0,0-1 0,0 1 0,-1-1 0,0 1 0,0-1 0,0 0 0,3-10 0,-5 15 19,0-1 0,0 1 0,0 0 0,0-1-1,0 1 1,0-1 0,0 1 0,0 0 0,0-1 0,0 1 0,0-1 0,0 1 0,0-1 0,0 1-1,-1 0 1,1-1 0,0 1 0,0-1 0,0 1 0,-1 0 0,1-1 0,0 1 0,0 0 0,-1-1 0,1 1-1,0 0 1,-1 0 0,1-1 0,0 1 0,-1 0 0,1 0 0,0 0 0,-1-1 0,1 1 0,-1 0-1,1 0 1,0 0 0,-2 0 0,-21 4-62,-18 17-18,26-10 269,1 1 1,0 1-1,1 0 1,1 1-1,-13 17 0,21-26-123,0 0 0,0 1 0,1-1 0,0 0 0,0 1 0,0 0 0,1 0 0,0 0 0,0 0 0,1 0 0,-1 0 0,1 0 0,0 1 0,1-1 0,0 0 0,0 0 0,0 1 0,2 9 0,-1-14-59,0-1 0,0 1 0,0-1 0,0 0 0,1 0 0,-1 1 0,0-1 0,1 0 0,-1 0 0,0 0 0,1 0 0,0 0 0,-1-1 0,1 1 0,-1 0 0,1-1 0,0 1 0,-1-1 0,1 0 0,0 1 0,0-1 0,-1 0 0,1 0 0,0 0 0,0 0 0,1-1 0,49-7 46,-33 0-232,-2 0 1,1-2 0,-1 0 0,-1 0-1,1-2 1,-2 0 0,28-28 0,-10 4-144,-1 0 0,30-47 0,-58 78 320,72-114-222,-68 105 222,-1 0 1,-1 0-1,0 0 1,0-1-1,-2 0 1,6-27 0,-10 41 9,0 1 1,0 0-1,0-1 1,0 1-1,0 0 0,0 0 1,-1-1-1,1 1 1,0 0-1,0-1 1,0 1-1,0 0 1,0 0-1,0-1 1,-1 1-1,1 0 1,0 0-1,0-1 0,0 1 1,-1 0-1,1 0 1,0-1-1,0 1 1,0 0-1,-1 0 1,1 0-1,0 0 1,-1-1-1,1 1 1,0 0-1,0 0 0,-1 0 1,1 0-1,0 0 1,-1 0-1,1 0 1,0 0-1,-1 0 1,1 0-1,0 0 1,-1 0-1,1 0 1,0 0-1,0 0 0,-1 0 1,1 0-1,0 1 1,-1-1-1,1 0 1,0 0-1,0 0 1,-1 0-1,1 0 1,0 1-1,0-1 1,-1 0-1,1 0 1,0 1-1,0-1 0,0 0 1,0 0-1,-1 1 1,1-1-1,0 0 1,0 1-1,-20 15 264,-2 7-14,2 1 1,0 0-1,1 2 0,-25 47 1,34-55-133,2-1 0,0 1 0,1 1 0,1-1 0,1 1 1,0 0-1,1 1 0,-2 36 0,6-54-248,0 0 0,0 0 0,0 1 0,0-1 0,1 0 0,-1 0 0,0 0 0,1 1 0,0-1 0,-1 0 0,1 0 0,0 0 0,0 0 0,0 0 0,1 0 0,-1 0 0,0-1 0,1 1 0,-1 0 0,1-1 0,-1 1 0,1-1 0,0 1-1,0-1 1,-1 0 0,1 0 0,3 1 0,1 1-735,1-2 0,0 1 0,0-1 1,0 0-1,1 0 0,-1-1 0,10-1 0,5 1-6995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2.858"/>
    </inkml:context>
    <inkml:brush xml:id="br0">
      <inkml:brushProperty name="width" value="0.025" units="cm"/>
      <inkml:brushProperty name="height" value="0.025" units="cm"/>
    </inkml:brush>
  </inkml:definitions>
  <inkml:trace contextRef="#ctx0" brushRef="#br0">217 1 11531,'-9'0'8787,"-3"1"-7835,-1 1 0,1 1 0,-1 0 0,1 0 1,0 1-1,0 1 0,1 0 0,-12 6 0,12-4-469,-1 0 0,2 0 0,-1 1 0,1 0 0,-9 10 0,17-17-470,1 0-1,0 0 1,0 0 0,0 0 0,0 0-1,0 1 1,0-1 0,1 0 0,-1 0-1,0 1 1,1-1 0,-1 0 0,1 1-1,-1-1 1,1 1 0,-1-1 0,1 0-1,0 1 1,0 1 0,0-2-21,1-1 0,-1 1-1,0 0 1,1 0 0,-1-1 0,1 1 0,0 0-1,-1-1 1,1 1 0,-1 0 0,1-1 0,0 1 0,-1-1-1,1 1 1,0-1 0,0 0 0,0 1 0,-1-1 0,1 0-1,0 1 1,0-1 0,0 0 0,1 0 0,9 2-248,-1-1 0,1-1 0,22-1 0,-22 0 14,132-4-740,-143 5 988,1 0 0,-1 0 1,1 0-1,-1 0 0,1 0 0,-1 0 0,0 0 0,1 0 1,-1 0-1,1 0 0,-1 1 0,1-1 0,-1 0 0,1 0 1,-1 0-1,0 0 0,1 1 0,-1-1 0,1 0 0,-1 1 1,0-1-1,1 0 0,-1 0 0,0 1 0,0-1 0,1 1 1,-1-1-1,0 0 0,0 1 0,1-1 0,-1 1 0,0-1 1,0 1-1,-6 16 470,-20 14 354,14-20-953,0-1-1,-1 0 1,-1-1 0,1 0 0,-1-1-1,-1-1 1,0 0 0,0-1-1,-18 5 1,18-11-4292,5-3-3528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29.401"/>
    </inkml:context>
    <inkml:brush xml:id="br0">
      <inkml:brushProperty name="width" value="0.025" units="cm"/>
      <inkml:brushProperty name="height" value="0.025" units="cm"/>
    </inkml:brush>
  </inkml:definitions>
  <inkml:trace contextRef="#ctx0" brushRef="#br0">90 197 3812,'0'0'19709,"-8"-1"-19346,2 1-322,0 0 0,0-1 0,1 2 1,-1-1-1,0 1 0,-8 2 0,13-3-36,-1 1 1,0-1-1,0 1 0,1 0 0,-1-1 0,0 1 0,1 0 1,-1 0-1,1 1 0,0-1 0,-1 0 0,1 0 0,0 1 1,-1-1-1,1 0 0,0 1 0,0-1 0,0 1 0,0 0 1,0-1-1,1 1 0,-1 0 0,1-1 0,-1 1 0,1 0 1,-1 0-1,1 0 0,0-1 0,0 1 0,0 2 0,1-3-8,-1 0 0,1-1-1,0 1 1,0 0 0,0-1-1,0 1 1,0-1 0,1 1-1,-1-1 1,0 1 0,0-1-1,0 0 1,0 0 0,0 1-1,1-1 1,-1 0 0,0 0-1,0 0 1,0 0 0,0-1-1,1 1 1,-1 0 0,0 0-1,0-1 1,1 0 0,35-6-76,-16-3 80,0-1 0,-1-1 1,-1-1-1,0 0 0,-1-2 0,0 0 0,-1-1 1,-1 0-1,0-2 0,-2 0 0,0 0 1,17-32-1,-23 35 31,-11 14-151,-14 26 163,8-10 172,0 0 0,2 1-1,0 0 1,0 0 0,2 0-1,0 1 1,0 0 0,2 0-1,-3 30 1,7-45-198,-1 0 0,0-1 0,0 1 0,1 0 0,-1 0 0,1-1 0,-1 1 0,1-1 0,0 1 0,0 0 0,-1-1 0,1 1 0,0-1-1,1 0 1,-1 1 0,0-1 0,0 0 0,0 0 0,1 0 0,-1 0 0,1 0 0,-1 0 0,1 0 0,-1 0 0,1 0 0,-1-1 0,1 1 0,0 0 0,-1-1 0,1 0 0,0 1 0,0-1 0,-1 0 0,1 0 0,0 0 0,-1 0 0,1 0 0,0-1 0,3 0 0,0 1 32,1-1-1,-1 0 1,1 0 0,-1-1 0,0 1 0,0-1 0,0-1-1,0 1 1,0-1 0,0 1 0,0-1 0,4-4 0,-4 2-27,-1 0 0,1 0 1,-1 0-1,0-1 1,-1 1-1,1-1 1,-1 0-1,0 0 1,-1 0-1,1 0 1,-1 0-1,-1-1 1,1 1-1,1-12 1,-3 18-27,0-1 1,0 1-1,0 0 1,0-1-1,0 1 1,0 0-1,0-1 1,0 1-1,0 0 1,0-1-1,0 1 1,0 0-1,0-1 1,0 1-1,0 0 1,0-1-1,0 1 1,-1 0-1,1-1 1,0 1-1,0 0 1,0 0-1,0-1 1,-1 1-1,1 0 1,0 0-1,0-1 1,-1 1-1,1 0 1,0 0-1,0 0 1,-1-1-1,1 1 1,0 0-1,-1 0 1,1 0-1,0 0 1,-1 0-1,1 0 1,-16 5-214,-12 17-61,24-18 324,1 1 0,0-1 0,0 0 0,0 1 0,1 0 0,0-1 1,0 1-1,0 0 0,-1 6 0,2-10-35,1 1 0,0-1 1,0 0-1,0 0 0,0 1 1,0-1-1,0 0 1,1 0-1,-1 1 0,0-1 1,0 0-1,1 0 0,-1 0 1,1 0-1,-1 0 0,1 0 1,0 1-1,-1-1 1,1 0-1,0-1 0,0 1 1,0 0-1,0 0 0,-1 0 1,1 0-1,0-1 0,0 1 1,1 0-1,-1-1 1,0 1-1,0-1 0,0 1 1,0-1-1,0 0 0,1 1 1,-1-1-1,0 0 0,0 0 1,1 0-1,-1 0 1,0 0-1,0 0 0,2 0 1,12 1 73,5 1-48,0 0 0,0-2 0,0 0 0,0-1 0,0-1-1,0-1 1,36-9 0,-55 11 15,-1 1 0,1 0 0,0 0 0,-1-1-1,1 1 1,0 0 0,0-1 0,-1 1 0,1-1 0,-1 1-1,1-1 1,0 1 0,-1-1 0,1 1 0,-1-1 0,1 0-1,-1 1 1,0-1 0,1 0 0,-1 1 0,0-1-1,1 0 1,-1 1 0,0-1 0,0 0 0,0 0 0,1 1-1,-1-1 1,0 0 0,0 0 0,0 0 0,0 1 0,0-1-1,0 0 1,-1 0 0,-14-27 720,3 6-720,53 22-3331,41 2-5583,-25-2 495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606"/>
    </inkml:context>
    <inkml:brush xml:id="br0">
      <inkml:brushProperty name="width" value="0.025" units="cm"/>
      <inkml:brushProperty name="height" value="0.025" units="cm"/>
    </inkml:brush>
  </inkml:definitions>
  <inkml:trace contextRef="#ctx0" brushRef="#br0">135 0 14061,'0'0'8659,"-2"13"-6705,-20 87 1176,10-53-1815,3 0-1,-8 91 0,17-135-1305,0-1 0,1 1-1,-1 0 1,0-1-1,1 1 1,0-1-1,-1 1 1,1-1-1,0 1 1,0-1 0,1 0-1,-1 1 1,0-1-1,1 0 1,-1 0-1,1 0 1,0 0 0,0 0-1,0 0 1,0-1-1,0 1 1,0 0-1,0-1 1,0 0 0,1 1-1,-1-1 1,0 0-1,1 0 1,-1-1-1,1 1 1,-1 0-1,5 0 1,10 1-245,-1-1 0,1 0 0,0-1-1,20-2 1,0 0-782,-32 2 927,1 0 0,-1 1 0,0-1 0,0 1 0,1 0 0,-1 0 0,5 3-1,-9-4 95,0 0-1,0 1 0,0-1 0,0 1 1,-1 0-1,1-1 0,0 1 0,0 0 0,-1-1 1,1 1-1,0 0 0,-1 0 0,1 0 0,-1 0 1,1-1-1,-1 1 0,0 0 0,1 0 0,-1 0 1,0 0-1,0 0 0,1 0 0,-1 0 0,0 0 1,0 0-1,0 0 0,0 0 0,0 0 1,0 0-1,-1 0 0,1 0 0,0 0 0,0 0 1,-1 0-1,1 0 0,-1 0 0,1 0 0,-1 0 1,1-1-1,-1 1 0,1 0 0,-1 0 0,0 0 1,1-1-1,-1 1 0,-1 0 0,-5 8 119,0-2 0,-1 1 0,0-1 0,0 0 0,-1-1 0,1 0 0,-1 0 0,-18 8-1,10-6 245,0-1-1,-1-1 0,1 0 0,-23 4 1,30-9-256,0 1 0,0-2 1,0 1-1,0-1 0,0-1 0,-11-1 1,19 2-171,1 0 0,-1 0 0,0-1 0,1 1 1,-1-1-1,0 1 0,1-1 0,-1 0 1,0 1-1,1-1 0,-1 0 0,1 0 0,-1 0 1,1 0-1,0 0 0,-1 0 0,1-1 0,0 1 1,0 0-1,0-1 0,0 1 0,0-1 0,0 1 1,0-1-1,0 1 0,1-1 0,-1 0 0,1 1 1,-1-1-1,1 0 0,0 1 0,-1-1 1,1 0-1,0 0 0,0 1 0,0-1 0,0 0 1,1 0-1,-1 1 0,0-1 0,2-3 0,-1 3-179,0 1 0,0-1-1,0 0 1,0 1-1,0-1 1,0 1-1,1 0 1,-1-1 0,0 1-1,1 0 1,-1 0-1,1 0 1,0 0-1,-1 0 1,1 0 0,0 0-1,-1 0 1,1 1-1,3-2 1,41-8-5914,-34 8 3781,23-5-4722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3.936"/>
    </inkml:context>
    <inkml:brush xml:id="br0">
      <inkml:brushProperty name="width" value="0.025" units="cm"/>
      <inkml:brushProperty name="height" value="0.025" units="cm"/>
    </inkml:brush>
  </inkml:definitions>
  <inkml:trace contextRef="#ctx0" brushRef="#br0">47 1 19154,'0'0'12108,"-30"52"-11468,21-31-480,4 1-160,3-3-128,2-1-608,0-4-770,0-3-1345,7-7-1729,-3-4-1666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309"/>
    </inkml:context>
    <inkml:brush xml:id="br0">
      <inkml:brushProperty name="width" value="0.025" units="cm"/>
      <inkml:brushProperty name="height" value="0.025" units="cm"/>
    </inkml:brush>
  </inkml:definitions>
  <inkml:trace contextRef="#ctx0" brushRef="#br0">1 20 20371,'0'0'9866,"5"-20"-15119,0 27-449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654"/>
    </inkml:context>
    <inkml:brush xml:id="br0">
      <inkml:brushProperty name="width" value="0.025" units="cm"/>
      <inkml:brushProperty name="height" value="0.025" units="cm"/>
    </inkml:brush>
  </inkml:definitions>
  <inkml:trace contextRef="#ctx0" brushRef="#br0">74 0 20403,'0'0'902,"-3"9"1031,-7 23-733,2 1 0,1 1 0,1-1-1,-1 56 1,-3 10-585,9-90-550,-21 235 532,27-228-3548,-4-16 2751,-1 0 0,0 0 1,1 0-1,-1 0 0,0 0 0,1 0 0,-1 0 1,0 0-1,1 0 0,-1 0 0,1 0 1,-1 0-1,0 0 0,1 0 0,-1 0 1,0 0-1,1 0 0,-1 0 0,0-1 0,1 1 1,-1 0-1,0 0 0,1 0 0,-1-1 1,0 1-1,0 0 0,1 0 0,-1-1 0,0 1 1,0 0-1,0-1 0,1 1 0,-1 0 1,0-1-1,0 1 0,0 0 0,0-1 0,0 1 1,1 0-1,-1-1 0,0 1 0,0-1 1,6-17-7852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4.997"/>
    </inkml:context>
    <inkml:brush xml:id="br0">
      <inkml:brushProperty name="width" value="0.025" units="cm"/>
      <inkml:brushProperty name="height" value="0.025" units="cm"/>
    </inkml:brush>
  </inkml:definitions>
  <inkml:trace contextRef="#ctx0" brushRef="#br0">117 0 20628,'0'0'4671,"-10"3"-3876,4 0-634,0-1-1,0 1 1,-1 0 0,2 1-1,-1 0 1,0 0 0,1 0-1,0 0 1,0 1 0,0 0-1,0 0 1,1 0 0,0 1-1,0-1 1,0 1 0,1 0-1,0 0 1,0 1 0,0-1-1,-2 11 1,3-13-96,1-1 1,0 1-1,0 0 0,1-1 1,-1 1-1,1 0 0,-1-1 1,1 1-1,0 0 1,1-1-1,-1 1 0,1 0 1,-1-1-1,1 1 0,0-1 1,2 5-1,-1-6-56,0 0 0,0 0-1,0 0 1,0-1 0,0 1 0,0 0 0,1-1-1,-1 0 1,0 0 0,1 1 0,-1-1-1,1-1 1,-1 1 0,1 0 0,0-1 0,-1 1-1,1-1 1,0 0 0,0 0 0,-1 0 0,1 0-1,3-1 1,4 0-97,0 0 0,0-1 0,0 0-1,-1-1 1,1 0 0,-1-1 0,0 0 0,0 0 0,0-1 0,0 0-1,12-10 1,9-9-839,44-46-1,-57 53 868,-15 16 102,-6 14 514,-14 22 232,14-29-615,0 0-1,0 1 1,1-1 0,-1 1-1,2 0 1,-1 0-1,1 0 1,0 0-1,1 0 1,-1 1 0,1-1-1,0 14 1,2-20-162,0 0 1,-1 0 0,1 0-1,0 0 1,0 0 0,-1-1-1,1 1 1,0 0 0,0 0-1,0 0 1,0-1 0,0 1-1,0 0 1,0-1 0,0 1-1,1-1 1,-1 0 0,0 1-1,0-1 1,0 0 0,1 1-1,-1-1 1,0 0 0,0 0-1,0 0 1,1 0 0,-1 0-1,0-1 1,0 1 0,2-1-1,42-7 49,-18-4-483,0-1 0,-1-2-1,-1 0 1,43-35-1,-41 30 401,-27 20 42,0-1-1,1 1 1,-1 0 0,0-1 0,1 1-1,-1 0 1,0 0 0,1 0 0,-1-1-1,0 1 1,1 0 0,-1 0 0,0 0-1,1 0 1,-1 0 0,0 0 0,1-1-1,-1 1 1,1 0 0,-1 0 0,0 0-1,1 0 1,-1 0 0,0 0 0,1 1-1,-1-1 1,1 0 0,-1 0 0,0 0-1,1 0 1,-1 0 0,0 1 0,1-1-1,-1 0 1,0 0 0,1 0 0,-1 1-1,0-1 1,1 0 0,-1 0 0,0 1-1,0-1 1,0 0 0,1 1 0,-1-1-1,0 0 1,0 1 0,0-1 0,0 0-1,1 1 1,-1-1 0,0 1 0,0-1-1,0 0 1,0 1 0,0-1 0,0 1-1,0-1 1,0 0 0,0 1 0,0-1-1,0 0 1,0 1 0,-1-1 0,1 1-1,0-1 1,0 0 0,-1 1 0,-5 45 378,2-19-236,4-26-238,0 1 0,0-1 0,0 1 0,1-1-1,-1 1 1,1-1 0,-1 1 0,1-1 0,-1 1 0,1-1-1,0 1 1,0-1 0,0 0 0,0 0 0,0 1 0,0-1 0,0 0-1,0 0 1,0 0 0,0 0 0,1 0 0,-1 0 0,0-1-1,1 1 1,-1 0 0,1-1 0,-1 1 0,1-1 0,-1 1-1,1-1 1,-1 0 0,1 1 0,-1-1 0,1 0 0,1 0 0,3 0-1021,0 0 1,-1 0 0,1-1 0,-1 1 0,0-1 0,1-1 0,-1 1 0,0-1-1,1 1 1,4-4 0,16-10-10503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338"/>
    </inkml:context>
    <inkml:brush xml:id="br0">
      <inkml:brushProperty name="width" value="0.025" units="cm"/>
      <inkml:brushProperty name="height" value="0.025" units="cm"/>
    </inkml:brush>
  </inkml:definitions>
  <inkml:trace contextRef="#ctx0" brushRef="#br0">15 5 16784,'0'0'6070,"9"-1"-3556,-6 0-2282,1 0-1,-1 0 1,1 1-1,-1-1 1,1 1 0,-1 0-1,1 0 1,-1 0 0,5 2-1,-6-2-141,-1 1 1,1 0-1,-1 0 0,1 0 0,-1 0 1,1 0-1,-1 0 0,0 0 0,1 0 0,-1 0 1,0 1-1,0-1 0,0 1 0,0-1 1,0 0-1,-1 1 0,1 0 0,0-1 0,-1 1 1,1-1-1,-1 1 0,1 0 0,-1-1 1,0 1-1,0 0 0,0 0 0,0-1 0,0 3 1,0 4 9,-1 0 0,0 0 0,0 0 0,-1 0 0,0 0 0,0-1 0,-1 1 0,0-1 0,0 1 0,-1-1 0,0 0-1,0 0 1,-10 11 0,9-11-17,0-1-1,0 1 0,1 0 0,0 1 0,0-1 0,1 1 0,0 0 0,0 0 0,1 0 0,0 0 0,0 0 0,0 9 0,2-16-82,0 0 0,0 0 1,0 0-1,1 0 0,-1 0 1,0 0-1,1 0 0,-1 0 0,1 0 1,-1 0-1,1 0 0,-1 0 0,1 0 1,-1 0-1,1-1 0,0 1 0,-1 0 1,1 0-1,0-1 0,0 1 0,0 0 1,0-1-1,0 1 0,1 0 0,34 8 7,40-12-63,-73 3 46,10-2-344,1-1 0,-1 1 0,18-7 1,-27 7-366,0 0 1,0 1 0,0-1 0,0-1-1,0 1 1,0 0 0,0-1-1,3-3 1,-7 5 429,1 1 0,-1 0 0,0-1 0,0 1 1,1 0-1,-1 0 0,0-1 0,0 1 0,0 0 0,0-1 0,1 1 0,-1 0 0,0-1 0,0 1 0,0-1 0,0 1 1,0 0-1,0-1 0,0 1 0,0 0 0,0-1 0,0 1 0,0-1 0,0 1 0,0 0 0,0-1 0,0 1 0,-1 0 1,1-1-1,0 1 0,0 0 0,-1-1 0,-7-5-8092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2:45.727"/>
    </inkml:context>
    <inkml:brush xml:id="br0">
      <inkml:brushProperty name="width" value="0.025" units="cm"/>
      <inkml:brushProperty name="height" value="0.025" units="cm"/>
    </inkml:brush>
  </inkml:definitions>
  <inkml:trace contextRef="#ctx0" brushRef="#br0">1 97 15054,'0'0'15054,"86"-50"-14605,-23 42-193,6 0-128,2 2 32,1-1-416,-7-1-2755,-6-1-5637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4:32.220"/>
    </inkml:context>
    <inkml:brush xml:id="br0">
      <inkml:brushProperty name="width" value="0.025" units="cm"/>
      <inkml:brushProperty name="height" value="0.025" units="cm"/>
      <inkml:brushProperty name="color" value="#E71224"/>
    </inkml:brush>
  </inkml:definitions>
  <inkml:trace contextRef="#ctx0" brushRef="#br0">3833 269 12844,'-347'-104'1012,"30"8"1468,236 75-2355,-164-18 0,102 32-258,0 6 0,-1 6 0,-202 34-1,-415 127 2253,218 2-1027,435-127-1175,3 5 0,-189 113 0,270-144 7,1 2-1,1 0 0,0 1 0,2 1 1,0 1-1,-20 27 0,30-33-19,0 1 0,1 0-1,0 1 1,1 0 0,1 0 0,1 0-1,0 1 1,1 0 0,1 1-1,-4 32 1,6-25 4,1 1-1,2-1 1,0 1-1,1-1 0,2 0 1,0 0-1,2 0 1,1-1-1,1 0 1,1 0-1,1 0 1,0-1-1,2-1 1,29 40-1,-17-28 253,3-2-1,0 0 1,2-2 0,2-1-1,0-2 1,51 34-1,-32-29-38,1-3 0,1-2-1,2-3 1,56 19 0,11-8 166,1-5 1,1-6 0,210 15 0,1088 31 1143,-837-67-1399,-449-10-69,0-6-1,173-39 1,-176 19 25,-2-6-1,201-89 1,-243 86 17,-1-4 0,-3-3 1,-1-5-1,102-85 0,-156 113-30,0-1 0,-1-1-1,-2-1 1,-1-2 0,-1 0 0,33-61 0,-49 77 14,-1 0 0,-1-1 0,-1 1 1,0-2-1,-1 1 0,0 0 0,1-32 1,-5 35 16,0 1 1,-1-1 0,-1 1 0,0-1-1,0 1 1,-1 0 0,-1 0 0,0 0-1,-1 1 1,0 0 0,-11-19 0,-4 2 202,0 1 0,-2 1 0,0 1 0,-2 2 0,-1 0 0,-1 1 0,-1 1 0,-48-28 0,6 10 563,-1 4-1,-121-43 1,38 28-493,-3 7 0,-253-36 0,-330 9-812,229 45-1563,168 20-2828,54 4-3842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4:43.748"/>
    </inkml:context>
    <inkml:brush xml:id="br0">
      <inkml:brushProperty name="width" value="0.025" units="cm"/>
      <inkml:brushProperty name="height" value="0.025" units="cm"/>
      <inkml:brushProperty name="color" value="#E71224"/>
    </inkml:brush>
  </inkml:definitions>
  <inkml:trace contextRef="#ctx0" brushRef="#br0">1574 558 15310,'-11'-13'529,"-8"-7"-396,1 1 0,-2 1-1,-1 0 1,0 2 0,-1 0 0,-1 1 0,-38-17-1,24 18-281,-2 2 0,1 2 0,-2 1 0,1 2 0,-1 2 0,0 1 0,0 3 0,0 1 0,0 2 0,-51 8 0,41-1 351,1 2-1,1 2 1,0 2-1,1 2 1,1 2 0,0 3-1,-76 48 1,89-48-122,1 1 1,1 2-1,2 2 1,0 0 0,2 2-1,1 1 1,1 1 0,2 1-1,1 1 1,2 1-1,1 1 1,2 1 0,1 0-1,2 1 1,1 0-1,2 2 1,2-1 0,1 1-1,-3 60 1,9-58-63,1 1 0,3-1 1,1 0-1,2 0 0,2 0 0,2-1 1,1 0-1,2 0 0,2-1 0,1-1 0,27 47 1,-5-25-70,2-2 1,3-1 0,2-2 0,3-3-1,2-1 1,2-2 0,2-3 0,2-2-1,2-3 1,2-2 0,90 44-1,-125-71 71,0-1-1,0-1 0,2-1 0,-1-1 0,1-2 0,0 0 0,0-2 0,1-1 0,-1-1 1,1-1-1,-1-2 0,1 0 0,-1-2 0,1-1 0,-1 0 0,0-3 0,-1 0 0,49-21 0,-28 5 73,-2-2 0,-1-2 0,-1-2 0,-2-1-1,0-3 1,37-39 0,-32 22 105,-1-1 1,-3-3-1,-2-1 1,35-67-1,-27 29 219,-4-1 0,-4-3 1,-4-1-1,-5-1 0,34-203 0,-32-11 455,-30 247-492,-3 0 0,-16-116-1,13 158-277,-2 0-1,0 0 1,-1 1-1,-1 0 1,-2 0 0,0 1-1,-1 0 1,-1 1-1,-1 1 1,-23-28-1,24 34-78,-1 1 0,0 0 0,-1 2 0,-1-1 0,0 2 0,0 0 0,-1 0 0,0 2 0,0 0 0,-1 0 0,0 2 0,-1 0 0,0 1 0,-27-4 0,-3 4-40,0 3 0,0 1 0,0 2 1,0 3-1,0 1 0,1 3 0,-1 2 0,2 1 0,-59 24 0,36-8-343,1 3 0,2 3 1,1 3-1,2 2 0,-78 63 1,108-74-661,0 1 0,2 1 1,1 2-1,-39 52 0,13 10-5716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4.853"/>
    </inkml:context>
    <inkml:brush xml:id="br0">
      <inkml:brushProperty name="width" value="0.025" units="cm"/>
      <inkml:brushProperty name="height" value="0.025" units="cm"/>
      <inkml:brushProperty name="color" value="#008C3A"/>
    </inkml:brush>
  </inkml:definitions>
  <inkml:trace contextRef="#ctx0" brushRef="#br0">0 1171 11851,'0'0'1821,"11"7"-1538,2 0-203,1 0 0,-1-1 0,1 0 0,0-1 0,0-1 0,1 0 0,19 3 0,93-1 135,-87-6-88,1 2-1,-1 2 1,0 2 0,50 13 0,25 18 1574,-57-16-1259,2-2 0,114 19 0,5-25 5,197-10-1,-192-5-106,-166 2-303,613 27 401,-491-10-398,718 56 80,-678-75-113,245 9 18,-374 0 202,0 3-1,73 22 0,-3 1 110,-107-30-295,-1 0 0,1-1 0,0 0 0,0-1 0,-1-1 0,1 0 0,19-3 0,-28 2-30,0 0 0,0-1 1,0 1-1,0-1 0,-1 0 0,1-1 1,-1 1-1,1-1 0,-1 1 0,0-1 1,0-1-1,0 1 0,-1-1 0,1 1 1,-1-1-1,1 0 0,-1 0 1,-1 0-1,1-1 0,0 1 0,-1-1 1,3-8-1,9-33 672,16-82 1,-4 9 63,-3 20-754,-4-1 1,-4 0 0,-4-1-1,-4-127 1,-7 214 3,0 0-14,0 0 0,0 1 0,-2-1 0,1 1 0,-6-18-1,6 28 15,0-1-1,-1 1 0,1-1 1,-1 1-1,0-1 1,0 1-1,-1 0 0,1 0 1,0 0-1,-1 1 1,0-1-1,0 0 0,0 1 1,0 0-1,0 0 1,0 0-1,0 0 0,-1 0 1,1 1-1,-1-1 0,1 1 1,-1 0-1,-5-1 1,-104-39 19,28 24-39,-126-6 1,5 0 131,30-4-108,-1264-158-50,813 128 76,188 15-12,336 33-53,1 5 0,-1 4 0,1 4-1,-1 5 1,-188 42 0,225-36 37,-45 12 29,101-24-30,0 1-1,0 0 1,1 0-1,0 1 1,0 0-1,0 1 1,1 0 0,-11 9-1,13-7-22,0-1-1,1 1 1,-1 0 0,2 0-1,-1 1 1,1-1 0,1 1-1,0 0 1,0 0-1,0 0 1,1 0 0,1 0-1,-1 12 1,-1 15-38,2 0 0,4 37 0,13 65 41,2 38 33,-18-97 21,-4 0 0,-19 106 0,12-102-51,1 94 1,10-175-40,-4 34-806,-6-18-4225,-5-13-7248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213"/>
    </inkml:context>
    <inkml:brush xml:id="br0">
      <inkml:brushProperty name="width" value="0.025" units="cm"/>
      <inkml:brushProperty name="height" value="0.025" units="cm"/>
    </inkml:brush>
  </inkml:definitions>
  <inkml:trace contextRef="#ctx0" brushRef="#br0">8 1 16560,'0'0'2338,"1"13"-438,-9 243 1736,8-255-3648,0 1 0,0 0-1,0-1 1,0 1 0,0 0 0,0-1 0,0 1 0,0-1 0,1 1 0,-1-1-1,1 1 1,-1-1 0,1 1 0,0-1 0,0 1 0,0-1 0,-1 0 0,1 1 0,0-1-1,1 0 1,-1 0 0,0 0 0,0 1 0,0-1 0,1-1 0,-1 1 0,0 0-1,1 0 1,-1 0 0,1-1 0,-1 1 0,1-1 0,-1 1 0,1-1 0,0 0 0,-1 1-1,1-1 1,-1 0 0,3 0 0,0-1-41,0 1-1,0-1 1,-1 0-1,1 0 1,0 0-1,-1 0 1,1-1-1,-1 1 1,1-1 0,-1 0-1,0 0 1,0 0-1,0-1 1,0 1-1,4-5 1,7-12-109,-2 0-1,0-1 1,-1 0 0,-1-1-1,0-1 1,9-34 0,-9 28 177,-38 138-1489,9-25 3021,18-77-1336,0-1 0,0 0 0,1 0 0,0 1 0,0-1 0,1 0 0,0 1 0,0-1 0,4 12 0,5-2-1343,-24-41-875,-2 4 1055,3 2 647,-1 1 0,-1 0 0,-1 1 0,-31-26 0,38 38 691,8 7 13,13 10-121,-2-7-341,0-1 1,0-1-1,0 0 1,1 0 0,0-1-1,12 2 1,37 2-4530,-24-4-693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07.651"/>
    </inkml:context>
    <inkml:brush xml:id="br0">
      <inkml:brushProperty name="width" value="0.025" units="cm"/>
      <inkml:brushProperty name="height" value="0.025" units="cm"/>
      <inkml:brushProperty name="color" value="#008C3A"/>
    </inkml:brush>
  </inkml:definitions>
  <inkml:trace contextRef="#ctx0" brushRef="#br0">1792 289 15471,'-9'-11'192,"-12"-18"84,-3-3-520,-47-51 0,62 75 112,1 0 0,-1 0 0,-1 1-1,0 0 1,0 0 0,0 1 0,0 0 0,-1 1 0,0 1-1,-23-8 1,8 9 50,0 0 0,0 1 0,-1 2 0,1 0 0,0 2 0,0 1 0,0 1 0,-40 11 0,-19 12 71,-93 42-1,159-61 15,-391 184 687,344-155-223,1 3 0,2 3 0,-110 99-1,154-123-388,0 1 0,1 1-1,1 0 1,1 2 0,1 0 0,1 0-1,1 1 1,1 1 0,1 0 0,1 1-1,2 0 1,0 0 0,2 1-1,1 0 1,1 0 0,1 0 0,1 1-1,2-1 1,1 1 0,1-1 0,1 0-1,1 0 1,2 0 0,17 50-1,3-17-63,2-2-1,3 0 0,3-3 1,1 0-1,4-3 0,74 81 1,-59-78 199,3-3 0,1-2 0,3-2 0,2-4 0,90 49 0,-106-69-8,1-2 0,1-2 0,1-2 1,0-2-1,2-3 0,-1-2 0,85 7 0,-91-15-5,0-3 0,1-1 0,-1-3 0,0-1 0,-1-2 0,1-3 0,-1-1 0,-1-2 0,50-23 0,-30 6-137,0-2 0,-2-4 1,-2-2-1,-2-2 0,-1-3 0,89-90 0,-110 96-62,-1-1-1,-2-2 1,-2-2 0,-1-1-1,-2-1 1,-3-1-1,-1-1 1,-2-1-1,-3-1 1,13-50 0,-23 68 24,-2-1 0,-1 0 1,-1 0-1,-2 0 0,-1-1 1,-2 1-1,-1 0 0,-1 0 1,-2 0-1,-1 0 1,-1 1-1,-2 0 0,-1 0 1,-1 1-1,-29-54 0,8 34 93,-3 2 0,-1 1 0,-2 2 0,-2 1 0,-2 3 0,-1 1 0,-2 2 0,-2 2 0,-66-37 0,22 20-683,-116-48 0,-99-15-4465,199 78 49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3:19.639"/>
    </inkml:context>
    <inkml:brush xml:id="br0">
      <inkml:brushProperty name="width" value="0.025" units="cm"/>
      <inkml:brushProperty name="height" value="0.025" units="cm"/>
      <inkml:brushProperty name="color" value="#008C3A"/>
    </inkml:brush>
  </inkml:definitions>
  <inkml:trace contextRef="#ctx0" brushRef="#br0">129 38 6278,'-59'-4'5184,"21"-5"3357,80 6-8288,0 2 1,48 4-1,5 1-164,32-3 20,206-26 1,-501 21 546,-298 30 758,368-19-783,73-5-529,22-1-123,5 0-30,42 0-166,674-20 169,-842 23 1028,-215 36-1,312-33-1053,27-7 49,0 0 1,0 0-1,0 0 0,0 0 1,0 0-1,0 0 0,1 0 1,-1 0-1,0 0 0,0 0 1,0 0-1,0 0 0,0 0 1,0 0-1,0 0 1,0 0-1,1 0 0,-1 0 1,0 0-1,0 0 0,0 0 1,0 0-1,0 1 0,0-1 1,0 0-1,0 0 0,0 0 1,0 0-1,0 0 0,0 0 1,1 0-1,-1 0 0,0 1 1,0-1-1,0 0 0,0 0 1,0 0-1,0 0 0,0 0 1,0 0-1,0 1 0,0-1 1,0 0-1,0 0 0,0 0 1,-1 0-1,1 0 0,0 0 1,0 0-1,0 1 0,0-1 1,0 0-1,0 0 0,0 0 1,0 0-1,0 0 0,0 0 1,0 0-1,0 0 0,0 0 1,-1 0-1,1 0 0,0 1 1,50 3-3539,6-5-415,8-4-2043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5.395"/>
    </inkml:context>
    <inkml:brush xml:id="br0">
      <inkml:brushProperty name="width" value="0.025" units="cm"/>
      <inkml:brushProperty name="height" value="0.025" units="cm"/>
      <inkml:brushProperty name="color" value="#008C3A"/>
    </inkml:brush>
  </inkml:definitions>
  <inkml:trace contextRef="#ctx0" brushRef="#br0">108 235 9865,'0'0'3091,"-8"9"-2984,3-3-65,0 0 0,0 0 0,1 0 0,0 1-1,0-1 1,1 1 0,0 0 0,0 0 0,0 0 0,1 1 0,0-1 0,-1 11 0,-25 501 3457,22-325-3278,-13 786 174,18-966-396,2-1-1,0 1 1,0 0-1,2 0 1,-1 0-1,2-1 1,7 21-1,-8-29-12,0 0 0,-1 0 0,1-1 0,1 1 0,-1-1 0,1 0 0,-1 0 0,1 0 0,0-1 0,1 1 0,-1-1 0,1 0 0,-1 0 0,1-1 0,0 1 0,0-1 0,0 0 0,0-1 0,0 1 0,1-1 0,10 2 0,20 1 19,0-2-1,1-1 1,-1-2-1,37-5 1,146-32 91,-21 2 25,64 11-221,-137 16 1020,223-45 1,-272 35 238,143-40-60,-210 55-1104,0 0 0,-1-1 0,1 0 0,-1-1 0,0 0-1,0 0 1,-1-1 0,0 1 0,0-2 0,0 1 0,-1-1 0,0 0 0,-1 0 0,0-1 0,0 0 0,0 1 0,-1-2 0,5-16 0,3-16-15,-1-1 1,9-80-1,-19 116 31,24-488 136,-11 85-38,-6 360 103,1 1 0,3 0 0,22-61 0,-12 41-105,-18 57-164,0 0-1,-1-1 1,-1 1-1,0-1 1,-1 0-1,0 1 0,-1-1 1,0 0-1,-1 0 1,0 1-1,-1-1 0,-5-16 1,4 21 13,-1 0 0,0 0 0,0 0 0,-1 0 0,1 1 0,-2 0-1,1 0 1,-1 0 0,0 1 0,0 0 0,-1 0 0,0 0 0,0 1 0,0 0 0,-1 0 0,0 1 0,0 0 0,-13-4 0,-4-1 64,0 1 0,-1 2 1,-1 1-1,1 1 0,-1 1 0,1 1 1,-1 2-1,-43 4 0,-22 8 493,-103 27 0,60-10 217,73-17-311,-1-2 0,0-4 0,-1-2 0,0-3 0,1-2 0,-1-4 0,-124-25 0,-59-42-670,144 34-3758,75 24-2477,10-2-7580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6.486"/>
    </inkml:context>
    <inkml:brush xml:id="br0">
      <inkml:brushProperty name="width" value="0.025" units="cm"/>
      <inkml:brushProperty name="height" value="0.025" units="cm"/>
      <inkml:brushProperty name="color" value="#008C3A"/>
    </inkml:brush>
  </inkml:definitions>
  <inkml:trace contextRef="#ctx0" brushRef="#br0">0 1296 9993,'0'0'7149,"10"-17"-6482,31-46 268,2 2-1,83-90 1,132-112-50,385-316-319,-488 434-2478,-155 144 1661,9-11-1599,-9 9-3480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7.624"/>
    </inkml:context>
    <inkml:brush xml:id="br0">
      <inkml:brushProperty name="width" value="0.025" units="cm"/>
      <inkml:brushProperty name="height" value="0.025" units="cm"/>
      <inkml:brushProperty name="color" value="#008C3A"/>
    </inkml:brush>
  </inkml:definitions>
  <inkml:trace contextRef="#ctx0" brushRef="#br0">189 95 12172,'-52'7'1747,"34"-5"-661,0 0 0,0 1 0,0 1 0,1 0 0,-31 13 0,76-11 1845,99-4-1612,295 0-38,-5-31-2167,-376 25 345,-1-2 0,1-2 0,-1-2 0,-1-1 0,70-30 0,-107 40 350,-1 1 22,0 0 0,0 0 0,0-1 0,0 1 0,-1 0 0,1-1 0,0 1 0,0-1 0,0 1 1,-1-1-1,1 1 0,0-1 0,-1 1 0,1-1 0,0 0 0,-1 1 0,1-1 0,-1 0 0,1 0 0,-1 1 1,1-1-1,-1 0 0,0 0 0,1 0 0,-1 1 0,0-1 0,0 0 0,1 0 0,-1 0 0,0 0 0,0 0 0,0-1 1,-7-10-5747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1.660"/>
    </inkml:context>
    <inkml:brush xml:id="br0">
      <inkml:brushProperty name="width" value="0.025" units="cm"/>
      <inkml:brushProperty name="height" value="0.025" units="cm"/>
      <inkml:brushProperty name="color" value="#008C3A"/>
    </inkml:brush>
  </inkml:definitions>
  <inkml:trace contextRef="#ctx0" brushRef="#br0">43 1 9257,'0'0'14029,"10"7"-13132,12 12-631,-1 1 0,0 1 0,-2 0 0,33 47 1,-42-53-210,-2 0 0,0 1 0,0 0 0,-2 0 0,0 1 0,-1-1 1,-1 1-1,0 0 0,-1 1 0,1 21 0,-4-10 146,-1 0 0,-1-1 0,-1 1 0,-2-1-1,0 0 1,-2 0 0,-2 0 0,0-1 0,-2 0 0,0-1 0,-2 0-1,-1-1 1,-1-1 0,-1 0 0,-2-1 0,-31 34 0,35-42-362,-17 18-123,10-16-3799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7.951"/>
    </inkml:context>
    <inkml:brush xml:id="br0">
      <inkml:brushProperty name="width" value="0.025" units="cm"/>
      <inkml:brushProperty name="height" value="0.025" units="cm"/>
      <inkml:brushProperty name="color" value="#008C3A"/>
    </inkml:brush>
  </inkml:definitions>
  <inkml:trace contextRef="#ctx0" brushRef="#br0">1 392 8456,'0'0'9961,"76"-64"-8807,-28 23-322,9-4-351,5-3-129,-1 3-160,4 7-128,-2 2-64,-4 0-1537,-7-3-4357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38.606"/>
    </inkml:context>
    <inkml:brush xml:id="br0">
      <inkml:brushProperty name="width" value="0.025" units="cm"/>
      <inkml:brushProperty name="height" value="0.025" units="cm"/>
      <inkml:brushProperty name="color" value="#008C3A"/>
    </inkml:brush>
  </inkml:definitions>
  <inkml:trace contextRef="#ctx0" brushRef="#br0">0 432 14574,'0'0'2274,"79"-68"-1569,-26 20-161,11-9-288,5-5-224,0-3-448,-8 1-3267,-9-4-8969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1.066"/>
    </inkml:context>
    <inkml:brush xml:id="br0">
      <inkml:brushProperty name="width" value="0.025" units="cm"/>
      <inkml:brushProperty name="height" value="0.025" units="cm"/>
      <inkml:brushProperty name="color" value="#008C3A"/>
    </inkml:brush>
  </inkml:definitions>
  <inkml:trace contextRef="#ctx0" brushRef="#br0">0 56 13869,'24'2'27,"0"0"-1,1-1 0,23-3 1,8 0 54,470-7 1283,-254 2-577,-250 7-689,195-10 338,-216 10-465,1 0-193,0 0 0,0 0 0,0 0 0,0-1 0,0 1 0,0 0 0,0-1 0,0 0 0,0 1 0,0-1 0,0 0 0,0 0 0,-1 0 0,1 0 0,0 0 0,-1 0 0,4-3 0,0-13-4871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2.200"/>
    </inkml:context>
    <inkml:brush xml:id="br0">
      <inkml:brushProperty name="width" value="0.025" units="cm"/>
      <inkml:brushProperty name="height" value="0.025" units="cm"/>
      <inkml:brushProperty name="color" value="#008C3A"/>
    </inkml:brush>
  </inkml:definitions>
  <inkml:trace contextRef="#ctx0" brushRef="#br0">0 148 17392,'0'0'4581,"77"-65"-4485,-10 42-64,13 2 64,9 7-96,3 6 0,1 8-673,-6 0-1088,-10-5-1763,-9-6-4451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0.849"/>
    </inkml:context>
    <inkml:brush xml:id="br0">
      <inkml:brushProperty name="width" value="0.025" units="cm"/>
      <inkml:brushProperty name="height" value="0.025" units="cm"/>
    </inkml:brush>
  </inkml:definitions>
  <inkml:trace contextRef="#ctx0" brushRef="#br0">172 86 17072,'0'0'5077,"-11"-1"-3460,1 0-1407,1 0 0,-1 1 0,1 1 0,0 0 0,-1 0 0,1 1 0,-11 3 0,15-4-104,1 0 0,0 1 1,0-1-1,0 1 0,0 0 1,0 0-1,0 0 1,1 1-1,-1 0 0,1-1 1,-1 1-1,1 0 0,0 1 1,0-1-1,0 0 1,1 1-1,-1 0 0,1-1 1,0 1-1,-3 8 1,5-11-107,-1-1 0,1 1 1,0 0-1,0 0 0,0-1 1,0 1-1,0 0 1,0-1-1,0 1 0,0 0 1,0-1-1,0 1 1,0 0-1,0-1 0,1 1 1,-1 0-1,0-1 1,1 1-1,-1 0 0,0-1 1,1 1-1,-1-1 1,0 1-1,1 0 0,-1-1 1,1 1-1,-1-1 1,1 0-1,-1 1 0,1-1 1,0 1-1,0-1 0,29 7 117,35-12 68,-56 2-266,0 0-1,0-1 0,0 0 0,-1-1 0,1 0 0,-1 0 0,0-1 0,-1 1 0,0-2 0,0 1 0,0-1 0,0 0 0,-1-1 0,0 1 0,-1-1 0,0 0 0,0-1 0,-1 1 1,7-18-1,-51 78-660,38-48 857,-1 0 0,1-1 0,0 1 0,0 0 0,0 0 0,0 0 0,1 1 0,0-1 1,0 0-1,0 0 0,0 1 0,1-1 0,-1 1 0,1-1 0,1 7 0,0-10-95,0 0-1,0 0 0,0 0 0,0 0 1,0-1-1,1 1 0,-1 0 0,0-1 1,1 1-1,-1-1 0,0 1 1,1-1-1,-1 1 0,1-1 0,-1 0 1,1 0-1,-1 0 0,1 0 0,-1 0 1,1 0-1,1 0 0,34-4 342,-29 1-318,-1 0-1,1 0 1,-1-1-1,0 0 1,0 0-1,-1-1 1,1 0-1,-1 0 1,0 0 0,0-1-1,7-9 1,0-1-926,-1 0 0,-1-1 0,13-25 0,-29 50 1021,1 1 1,0 0 0,1 0 0,-1 0 0,2 0-1,-1 1 1,1-1 0,1 1 0,0-1 0,0 1-1,1 14 1,1-23-123,0 0 1,0 0-1,0 1 1,0-1-1,0 0 0,0 0 1,0 0-1,0 0 1,0 0-1,0-1 0,1 1 1,-1 0-1,0 0 1,1-1-1,-1 1 0,0-1 1,1 1-1,-1-1 1,1 0-1,-1 0 0,1 1 1,-1-1-1,0 0 1,1 0-1,-1 0 0,1-1 1,1 1-1,3 0 40,-1-1 0,1 1-1,-1-1 1,1 0 0,-1-1-1,8-2 1,-4-2-87,1-1 0,-2 0 0,1 0 0,-1-1 0,0 0 0,0 0 0,-1-1 0,0 0 0,-1 0 0,0-1 0,-1 0 0,0 0 0,0 0 0,5-18 0,-10 27-209,-10 34 224,7-24 72,1-1-1,0 1 1,0 0-1,0 14 1,8 3-2911,-6-24 2302,1-1 1,0 0 0,0 0 0,-1 0-1,1 0 1,0 0 0,0 0 0,0 0-1,0-1 1,1 1 0,-1 0-1,0 0 1,0-1 0,0 1 0,0-1-1,1 1 1,2 0 0,6 0-6127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32.077"/>
    </inkml:context>
    <inkml:brush xml:id="br0">
      <inkml:brushProperty name="width" value="0.025" units="cm"/>
      <inkml:brushProperty name="height" value="0.025" units="cm"/>
      <inkml:brushProperty name="color" value="#008C3A"/>
    </inkml:brush>
  </inkml:definitions>
  <inkml:trace contextRef="#ctx0" brushRef="#br0">74 194 10090,'-9'3'202,"-56"18"418,88-28 6226,16 0-5641,-1 1-747,59-12-163,0 5 1,101-2-1,202 15 7,-182 3-123,892-66 104,-336 11 838,-734 51-1069,68 1 127,164-21 1,-249 15-243,-23 6 60,0 0 1,0 0-1,1 0 1,-1 0-1,0 0 0,0 0 1,0 0-1,0 0 0,0 0 1,0-1-1,0 1 1,0 0-1,0 0 0,0 0 1,0 0-1,1 0 1,-1 0-1,0 0 0,0 0 1,0 0-1,0-1 1,0 1-1,0 0 0,0 0 1,0 0-1,0 0 0,0 0 1,0 0-1,0 0 1,0-1-1,0 1 0,0 0 1,0 0-1,0 0 1,0 0-1,0 0 0,0 0 1,0 0-1,-1-1 1,1 1-1,0 0 0,0 0 1,0 0-1,0 0 0,0 0 1,0 0-1,0 0 1,0 0-1,0 0 0,0 0 1,0 0-1,-1-1 1,1 1-1,0 0 0,0 0 1,0 0-1,0 0 1,0 0-1,0 0 0,0 0 1,-1 0-1,1 0 0,0 0 1,0 0-1,0 0 1,0 0-1,0 0 0,0 0 1,-1 0-1,-40-5-691,-1116 27-2163,4 78-2630,1090-94 6366,-2 3 86,-1-3 1,1-4-1,-118-9 1,173 5-918,0 0-1,0 0 1,0-1 0,-12-5 0,20 7-45,0 0 1,0 0-1,0 0 1,0 0-1,0 0 0,0 0 1,0 0-1,0-1 1,1 1-1,-1-1 1,0 0-1,1 1 1,-1-1-1,1 0 1,0 0-1,0 0 1,0 0-1,-1 0 1,2 0-1,-1 0 1,0 0-1,0 0 0,1 0 1,-1-4-1,1 5-1,0 0-1,0 0 0,1 1 0,-1-1 0,0 0 1,1 0-1,-1 0 0,1 0 0,-1 0 1,1 1-1,0-1 0,-1 0 0,1 1 0,-1-1 1,1 0-1,0 1 0,0-1 0,-1 1 0,1-1 1,0 1-1,0-1 0,0 1 0,0 0 0,0-1 1,-1 1-1,1 0 0,0 0 0,0-1 1,0 1-1,0 0 0,1 0 0,38-1 101,-30 1-61,318 21 286,-103-2-286,630-17 0,1-50-54,-366 17 466,-16 10 1191,-376 20-459,-98 1-1184,0 0 0,-1 0 0,1 0 1,0 0-1,0 1 0,0-1 0,0 0 0,-1 0 0,1 0 0,0 0 0,0 1 0,0-1 1,0 0-1,0 0 0,-1 0 0,1 0 0,0 1 0,0-1 0,0 0 0,0 0 1,0 1-1,0-1 0,0 0 0,0 0 0,0 0 0,0 1 0,0-1 0,0 0 0,0 0 1,0 0-1,0 1 0,0-1 0,0 0 0,0 0 0,0 1 0,0-1 0,0 0 0,0 0 1,1 0-1,-1 1 0,0-1 0,0 0 0,0 0 0,0 0 0,0 0 0,1 1 1,-1-1-1,0 0 0,0 0 0,0 0 0,0 0 0,1 0 0,-1 0 0,0 0 0,0 0 1,1 1-1,-1-1 0,0 0 0,0 0 0,0 0 0,1 0 0,-1 0 0,0 0 1,-19 11 81,-22-4 9,0-2 0,0-1 0,-84-5 0,45 0-33,-474-14-22,68 0 27,-1604 60-998,1975-34-1991,123-21-2387,19-10-598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8:02.916"/>
    </inkml:context>
    <inkml:brush xml:id="br0">
      <inkml:brushProperty name="width" value="0.025" units="cm"/>
      <inkml:brushProperty name="height" value="0.025" units="cm"/>
      <inkml:brushProperty name="color" value="#008C3A"/>
    </inkml:brush>
  </inkml:definitions>
  <inkml:trace contextRef="#ctx0" brushRef="#br0">2506 319 1505,'0'0'3615,"5"-10"-2121,-2 5-1429,15-41 1606,-18 43-1595,1 1-1,-1-1 1,0 1-1,1-1 1,-1 0-1,0 1 0,0-1 1,-1 1-1,1-1 1,-1 0-1,1 1 1,-1-1-1,0 1 1,0-1-1,0 1 1,0-1-1,0 1 0,0 0 1,-1 0-1,-2-4 1,-8-5 8,0 0 0,0 0 0,-1 2-1,-1-1 1,1 2 0,-2 0 0,1 0 0,-1 2 0,0-1 0,0 2 0,-26-6 0,-12 1-89,-1 3 0,-63-2 1,-61-7 169,106 2 41,-2-1 380,-1 4 0,-104-3 1,67 15-640,0 6 1,0 4-1,1 6 1,0 4-1,-120 39 1,183-42 43,0 1 1,2 3-1,0 2 1,-77 53 0,63-32 55,2 2 1,-87 94 0,124-119-17,1 2 1,1 0-1,1 2 0,1 0 1,-15 32-1,26-44-41,0-1 1,1 1-1,0 0 1,1 1-1,1-1 1,0 1-1,1-1 1,1 1-1,0 0 1,1 0-1,1 0 1,4 27-1,-2-32 15,1 0 0,0 0 0,0 0-1,1 0 1,1-1 0,0 0 0,0 0 0,0 0-1,1-1 1,0 0 0,1 0 0,0 0 0,0-1 0,1-1-1,0 1 1,12 5 0,6 4 12,1-1-1,1-2 1,0-1 0,43 12 0,4-6 61,1-2 1,0-4 0,105 2 0,237-15 389,-363-1-456,938-65 303,-623 13-214,-292 38-78,-1-4 1,123-48-1,-178 59 68,-1-2 1,0-1-1,-1 0 1,0-2-1,-1 0 1,0-2-1,-2 0 1,30-32-1,-41 40 22,0 0-1,-1-1 0,0 0 0,0 0 1,-1-1-1,0 1 0,-1-1 1,0 0-1,0 0 0,-1-1 0,-1 1 1,1-1-1,-2 0 0,0 1 1,0-1-1,-1 0 0,0 0 0,0 0 1,-2 1-1,1-1 0,-1 0 1,-5-12-1,2 9-29,-1 2 1,-1-1 0,0 1-1,-1 0 1,0 0-1,-1 1 1,0 0 0,-1 0-1,0 1 1,0 1-1,-1 0 1,-22-14-1,2 3 21,-2 2-1,0 1 1,-63-22-1,38 20-100,-2 4 0,1 1 0,-1 4 0,-110-6 0,-246 24-2888,237 0-1030,26-6-3244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18.832"/>
    </inkml:context>
    <inkml:brush xml:id="br0">
      <inkml:brushProperty name="width" value="0.025" units="cm"/>
      <inkml:brushProperty name="height" value="0.025" units="cm"/>
      <inkml:brushProperty name="color" value="#008C3A"/>
    </inkml:brush>
  </inkml:definitions>
  <inkml:trace contextRef="#ctx0" brushRef="#br0">487 74 14606,'0'0'1527,"-5"11"-1362,-11 29-120,1 0-1,3 2 1,1 0-1,-6 49 1,-15 193 935,28-230-619,-28 375 600,-43 371-251,-71-27 172,65-367-691,66-333 132,4 0 0,3 1 0,1 80 0,7-147-288,1 0 0,-1 0 0,1 0 0,0 0 0,1 0 0,0 0 0,0 0 0,0 0 0,1-1 0,0 1 0,1-1 0,-1 0 0,1 0 0,0 0 0,6 6 0,-3-6-25,-1 0 0,2-1 0,-1 0 0,0 0 0,1-1-1,0 0 1,0 0 0,0-1 0,0 0 0,1 0 0,-1-1 0,10 1 0,69 10 72,0-5 1,152-5 0,-145-4-54,118 1-736,233-31 0,81-60 738,-73 12 314,4 35 117,-311 41-138,1 6-1,218 34 1,-265-21 220,177 36 1459,-219-31-1812,-48-16-163,1 0 1,0-1-1,0 0 0,0-1 0,14 2 0,-22-5-25,1 1 1,0-1-1,-1-1 0,1 1 0,0 0 0,-1-1 0,1 0 1,0 0-1,-1 0 0,1 0 0,-1-1 0,1 1 0,-1-1 1,0 0-1,0 0 0,0 0 0,0 0 0,0-1 0,0 1 1,3-5-1,12-14 12,-2-1 0,-1 0 0,0-1 1,-2-1-1,17-39 0,41-137 82,-58 161-93,53-189 10,-10-3 0,-10-1 0,-10-3 0,5-244-1,-36 406-68,-4 1 0,-2 0 0,-4 0 0,-3 0 0,-23-97-1,-21-60 23,48 197 29,1 1 0,2-1-1,0 0 1,3 0 0,6-42 0,-5 60 69,-1-1 0,0 1 1,-1-1-1,-1-22 1,-1 31-37,0 0 1,0 1 0,-1-1 0,0 1 0,0 0 0,0-1-1,0 1 1,-1 0 0,0 0 0,0 1 0,0-1-1,0 0 1,-1 1 0,-7-7 0,-30-25 198,-1 1 1,-3 2-1,-63-36 1,22 22-123,-93-35 0,80 45 230,-1 4 0,-2 5 0,-202-28 0,-322 6-231,562 46-91,-1139-22 39,1097 31-1184,0 5-1,1 4 0,1 5 0,0 4 1,-180 66-1,201-58-2456,16-7-1878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1.872"/>
    </inkml:context>
    <inkml:brush xml:id="br0">
      <inkml:brushProperty name="width" value="0.025" units="cm"/>
      <inkml:brushProperty name="height" value="0.025" units="cm"/>
      <inkml:brushProperty name="color" value="#008C3A"/>
    </inkml:brush>
  </inkml:definitions>
  <inkml:trace contextRef="#ctx0" brushRef="#br0">1 325 17681,'0'0'3267,"66"-23"-2210,-14-24-609,12-9-320,6-6-96,4-4-1409,-6-4-3492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2.512"/>
    </inkml:context>
    <inkml:brush xml:id="br0">
      <inkml:brushProperty name="width" value="0.025" units="cm"/>
      <inkml:brushProperty name="height" value="0.025" units="cm"/>
      <inkml:brushProperty name="color" value="#008C3A"/>
    </inkml:brush>
  </inkml:definitions>
  <inkml:trace contextRef="#ctx0" brushRef="#br0">0 590 18738,'0'0'320,"40"-86"225,11 34-417,20-7 0,18-8-96,11-5-449,16-7-1729,2-6-2242,-1-5-4164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3.568"/>
    </inkml:context>
    <inkml:brush xml:id="br0">
      <inkml:brushProperty name="width" value="0.025" units="cm"/>
      <inkml:brushProperty name="height" value="0.025" units="cm"/>
      <inkml:brushProperty name="color" value="#008C3A"/>
    </inkml:brush>
  </inkml:definitions>
  <inkml:trace contextRef="#ctx0" brushRef="#br0">1 383 15535,'0'0'1473,"66"-24"-1249,7-11 225,21-10-321,27-9-32,8-10-609,6-12-3234,3-9-6439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04.011"/>
    </inkml:context>
    <inkml:brush xml:id="br0">
      <inkml:brushProperty name="width" value="0.025" units="cm"/>
      <inkml:brushProperty name="height" value="0.025" units="cm"/>
      <inkml:brushProperty name="color" value="#008C3A"/>
    </inkml:brush>
  </inkml:definitions>
  <inkml:trace contextRef="#ctx0" brushRef="#br0">829 171 7399,'-8'-15'4917,"8"15"-4916,-7-17 437,-1 1 0,-1 0-1,-18-25 1,23 36-419,-1-1-1,0 1 1,0 0 0,0 0-1,0 1 1,-1-1-1,0 1 1,0 0-1,0 1 1,0 0 0,0 0-1,-1 0 1,0 0-1,1 1 1,-12-2 0,7 3 72,0 1 0,0 0-1,0 1 1,0 0 0,0 0 0,0 1 0,1 1 0,-1 0 0,1 0 0,-1 1 0,1 0 0,0 1 0,1 0 0,-1 1 0,1 0 0,-11 9 0,-9 9-32,1 1 0,1 2 0,-32 40 1,20-18-38,3 1 0,2 2 0,2 1 0,3 2 0,2 1 0,3 1 0,-24 81 0,28-63-259,3 0 0,4 2 1,3-1-1,4 2 0,4 115 1,4-150-369,2-1 0,16 73 0,-17-99 422,2 0 0,0-1 0,1 1 0,1-1 0,0 0 0,1 0 0,0-1 0,1 0 0,1-1 0,11 13 0,-15-21 160,0 1 0,-1-1 0,2 0 0,-1-1 0,1 1 0,-1-1-1,1-1 1,0 1 0,0-1 0,1 0 0,-1-1 0,1 0 0,-1 0 0,15 2 0,-11-4 86,0 0 0,1-1 0,-1 0 0,0 0 0,0-2 1,0 1-1,0-1 0,0-1 0,13-6 0,7-6 527,-1-1-1,0-2 1,-1-1-1,-2-2 1,40-38-1,-22 15-208,-3-2 0,-1-1 0,-3-3 0,-2-1-1,-2-1 1,-3-2 0,37-90 0,-42 79-330,-2-2 1,-4-1-1,-3 0 0,-3-1 1,-3-1-1,3-100 0,-13 146-160,-1 1 0,-2 0 0,0 0 0,-1 0-1,-2 1 1,0-1 0,-2 1 0,-9-24 0,12 37-1,-1 1 0,0 0 1,0 1-1,-1-1 0,0 1 1,0 0-1,-1 0 0,0 1 1,0 0-1,-1 0 0,0 1 1,0 0-1,0 0 0,-1 1 1,0 0-1,0 1 0,0 0 1,-1 0-1,1 1 0,-1 0 1,-17-3-1,6 3-499,0 1-1,0 1 1,0 1 0,0 1-1,0 0 1,-22 6 0,-40 19-4847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7.835"/>
    </inkml:context>
    <inkml:brush xml:id="br0">
      <inkml:brushProperty name="width" value="0.025" units="cm"/>
      <inkml:brushProperty name="height" value="0.025" units="cm"/>
      <inkml:brushProperty name="color" value="#008C3A"/>
    </inkml:brush>
  </inkml:definitions>
  <inkml:trace contextRef="#ctx0" brushRef="#br0">95 0 17072,'0'0'3523,"0"9"-2732,-46 673 5326,-2 21-2983,47-677-3011,1 39 70,0-61-182,0 0 0,1-1 0,-1 1 0,1-1 0,0 1 0,0 0 0,0-1 0,0 0 0,1 1 0,-1-1 0,1 0 0,0 0 0,3 4 0,-5-7-20,1 0 0,-1 0-1,0 0 1,1 0 0,-1 0 0,0 0 0,1-1 0,-1 1 0,0 0-1,1 0 1,-1 0 0,0-1 0,0 1 0,1 0 0,-1 0 0,0 0 0,0-1-1,1 1 1,-1 0 0,0-1 0,0 1 0,0 0 0,1 0 0,-1-1 0,0 1-1,0 0 1,0-1 0,0 1 0,0 0 0,0-1 0,0 1 0,0-1-1,0 1 1,0 0 0,0-1 0,0 1 0,0 0 0,0-1 0,0 1 0,0 0-1,0-1 1,-1 0 0,3-19-1173,-2-33-6548,0 24 854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8.554"/>
    </inkml:context>
    <inkml:brush xml:id="br0">
      <inkml:brushProperty name="width" value="0.025" units="cm"/>
      <inkml:brushProperty name="height" value="0.025" units="cm"/>
      <inkml:brushProperty name="color" value="#008C3A"/>
    </inkml:brush>
  </inkml:definitions>
  <inkml:trace contextRef="#ctx0" brushRef="#br0">1 54 19122,'0'0'8211,"11"1"-7384,83 8 93,169-7 0,-87-4-982,82 12-890,-90-2 830,228-18 0,157-8 716,-182 14-19,-329 0-358,-1-2-1,46-12 1,16-3-702,-85 21-1713,-18 0 1972,1 0 0,-1 1 0,0-1 0,0 0 0,1 0 0,-1 0 0,0 1 1,0-1-1,1 0 0,-1 0 0,0 1 0,0-1 0,1 0 0,-1 0 0,0 1 0,0-1 1,0 0-1,0 1 0,0-1 0,0 0 0,1 1 0,-1-1 0,0 0 0,0 1 0,0-1 0,0 0 1,0 1-1,0-1 0,0 0 0,0 1 0,0-1 0,-1 0 0,1 1 0,0-1 0,0 0 1,0 1-1,0-1 0,0 0 0,0 1 0,-1-1 0,1 0 0,0 0 0,0 1 0,-1-1 0,1 0 1,0 0-1,-1 1 0,-5 4-8257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8.897"/>
    </inkml:context>
    <inkml:brush xml:id="br0">
      <inkml:brushProperty name="width" value="0.025" units="cm"/>
      <inkml:brushProperty name="height" value="0.025" units="cm"/>
      <inkml:brushProperty name="color" value="#008C3A"/>
    </inkml:brush>
  </inkml:definitions>
  <inkml:trace contextRef="#ctx0" brushRef="#br0">1 1 25080,'0'0'1521,"14"0"-848,214 10 1656,-184-6-3286,-2 3-1,1 1 1,65 23 0,-102-30 938,-1 1 1,1 1 0,-1-1-1,0 1 1,0 0 0,0 0-1,0 1 1,0-1 0,-1 1-1,8 8 1,-11-10 127,0 0 0,0-1 0,0 1-1,-1 0 1,1 0 0,0 0 0,-1 0 0,1 0-1,-1 0 1,0 0 0,0 0 0,0 0 0,0 0-1,0 0 1,0 0 0,0 0 0,-1 0 0,1-1-1,-1 1 1,1 0 0,-1 0 0,0 0 0,0 0 0,0 0-1,0-1 1,0 1 0,0 0 0,0-1 0,0 1-1,-1-1 1,1 0 0,-1 1 0,1-1 0,-1 0-1,-1 2 1,-141 108 3086,112-90-3221,1 2 0,1 1-1,0 1 1,2 1 0,2 2-1,-26 32 1,42-49-1116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194"/>
    </inkml:context>
    <inkml:brush xml:id="br0">
      <inkml:brushProperty name="width" value="0.025" units="cm"/>
      <inkml:brushProperty name="height" value="0.025" units="cm"/>
    </inkml:brush>
  </inkml:definitions>
  <inkml:trace contextRef="#ctx0" brushRef="#br0">139 1 16752,'0'0'8205,"-10"0"-6812,7 1-1325,-61 7 1687,60-7-1699,1 0 0,-1 0 0,0 0 0,1 0 0,-1 0 0,1 1 0,-1 0-1,1 0 1,0 0 0,-1 0 0,1 0 0,0 1 0,0-1 0,1 1 0,-1 0 0,1-1 0,-4 6 0,6-7-98,0 0 0,0 0 0,0 0 1,0-1-1,0 1 0,0 0 0,0 0 0,0 0 1,1-1-1,-1 1 0,0 0 0,1 0 1,-1-1-1,0 1 0,1 0 0,-1-1 1,1 1-1,-1 0 0,1-1 0,-1 1 0,1-1 1,-1 1-1,1-1 0,0 1 0,-1-1 1,1 1-1,0-1 0,0 0 0,-1 1 1,1-1-1,0 0 0,0 0 0,-1 1 0,1-1 1,0 0-1,0 0 0,1 0 0,40 9-2327,-33-8 1558,17 4-1300,-17-4 1464,0 0 1,0 1 0,0 0 0,0 0 0,-1 1-1,1 0 1,-1 1 0,13 6 0,-21-9 699,1-1 1,-1 1-1,1-1 0,-1 1 1,0-1-1,1 1 0,-1-1 1,1 1-1,-1-1 0,0 1 1,0-1-1,1 1 0,-1-1 1,0 1-1,0 0 1,0-1-1,1 1 0,-1 0 1,0-1-1,0 1 0,0-1 1,0 1-1,0 0 0,0-1 1,0 1-1,-1 0 0,1-1 1,0 1-1,0-1 0,0 1 1,-1 0-1,1-1 0,0 1 1,-1-1-1,1 1 1,0-1-1,-1 1 0,1-1 1,-1 1-1,1-1 0,-1 1 1,1-1-1,-1 0 0,1 1 1,-1-1-1,1 0 0,-1 1 1,1-1-1,-1 0 0,-1 0 1,-29 16 2017,30-16-2053,-76 23 5347,25-18-5210,52-5-339,-1 0 1,1 0-1,0 0 1,0-1-1,0 1 1,-1 0-1,1 0 1,0 0-1,0-1 1,0 1-1,0 0 1,-1 0-1,1-1 1,0 1-1,0 0 1,0-1-1,0 1 1,0 0-1,0 0 1,0-1-1,0 1 1,0 0-1,0-1 1,0 1-1,0 0 1,0 0-1,0-1 1,0 1-1,0 0 1,0-1-1,1 1 1,-1 0-1,0 0 1,0-1-1,0 1 1,0 0-1,0 0 1,1 0-1,-1-1 1,0 1-1,0 0 1,0 0-1,1 0 1,-1-1-1,0 1 1,0 0-1,1 0 1,-1 0-1,0 0 1,1 0 0,15-14-7761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19.612"/>
    </inkml:context>
    <inkml:brush xml:id="br0">
      <inkml:brushProperty name="width" value="0.025" units="cm"/>
      <inkml:brushProperty name="height" value="0.025" units="cm"/>
      <inkml:brushProperty name="color" value="#008C3A"/>
    </inkml:brush>
  </inkml:definitions>
  <inkml:trace contextRef="#ctx0" brushRef="#br0">0 333 15118,'0'0'2947,"5"-12"-1532,8-10-656,0 0 1,1 0-1,1 2 1,2 0 0,0 1-1,31-28 1,109-99 35,-157 146-800,1 0 1,-1-1-1,0 1 0,1 0 0,-1 0 0,1-1 0,-1 1 1,1 0-1,-1 0 0,1 0 0,0-1 0,-1 1 1,1 0-1,-1 0 0,1 0 0,-1 0 0,1 0 0,-1 0 1,1 0-1,-1 0 0,1 0 0,0 1 0,-1-1 1,1 0-1,-1 0 0,1 0 0,-1 1 0,1-1 0,-1 0 1,1 0-1,-1 1 0,0-1 0,1 1 0,-1-1 1,1 0-1,-1 1 0,0-1 0,1 1 0,-1-1 0,0 1 1,0-1-1,1 1 0,14 27-73,-11-18 128,28 50-70,-20-34-380,0-2 1,2 0-1,1 0 1,30 36-1,-20-39-3972,0-12-3416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0.392"/>
    </inkml:context>
    <inkml:brush xml:id="br0">
      <inkml:brushProperty name="width" value="0.025" units="cm"/>
      <inkml:brushProperty name="height" value="0.025" units="cm"/>
      <inkml:brushProperty name="color" value="#008C3A"/>
    </inkml:brush>
  </inkml:definitions>
  <inkml:trace contextRef="#ctx0" brushRef="#br0">1 52 17424,'0'0'2445,"4"10"-1462,7 24-444,-1 0 1,-1 0 0,-2 1-1,-2 0 1,-1 1-1,-2-1 1,-1 1 0,-2-1-1,-1 0 1,-2 1 0,-14 57-1,9-71 845,5-36-753,4-40-402,0 52-215,3-42-99,1 0-1,2 0 1,1 1 0,3 0-1,2 1 1,1 0-1,23-47 1,-33 82 61,0 1 1,1 0-1,0-1 1,0 2-1,0-1 0,1 0 1,-1 1-1,2 0 0,-1 0 1,0 0-1,1 1 1,0 0-1,0 0 0,12-6 1,-8 7 0,1 0 0,0 0 0,-1 1 0,1 0 0,1 1 0,-1 0 0,0 0 0,20 3 0,-29-2 21,0 0-1,-1 0 0,1 0 0,0 0 0,0 0 0,-1 0 0,1 1 0,0-1 0,-1 0 0,1 1 0,0 0 0,-1-1 0,1 1 0,0 0 0,-1 0 0,0 0 0,1 0 0,-1 0 1,1 0-1,-1 0 0,0 0 0,0 1 0,0-1 0,0 0 0,0 1 0,0-1 0,2 4 0,-4-3 28,1-1 0,0 1 0,0 0 1,-1 0-1,1 0 0,-1 0 0,1 0 0,-1-1 0,0 1 0,0 0 1,0-1-1,0 1 0,0 0 0,0-1 0,0 1 0,-1-1 0,1 0 1,-1 1-1,1-1 0,-1 0 0,1 0 0,-1 0 0,1 0 0,-1 0 1,-2 1-1,-22 13 298,-1 0 1,0-2 0,-1-1-1,-1-1 1,1-2 0,-2-1-1,-39 7 1,69-15-383,-1 0 1,1 0-1,0 1 0,0-1 1,-1 0-1,1 0 0,0 0 1,-1 0-1,1 0 1,0 0-1,0 1 0,-1-1 1,1 0-1,0 0 1,-1 0-1,1 0 0,0 0 1,-1 0-1,1 0 0,0 0 1,0 0-1,-1 0 1,1 0-1,0-1 0,-1 1 1,1 0-1,0 0 0,-1 0 1,1 0-1,0 0 1,0-1-1,-1 1 0,1 0 1,0 0-1,0 0 1,0-1-1,-1 1 0,1 0 1,0 0-1,0-1 0,0 1 1,-1 0-1,1 0 1,0-1-1,0 1 0,0 0 1,0-1-1,0 1 0,0 0 1,0 0-1,0-1 1,0 1-1,12-14-5349,13-7-2589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1.092"/>
    </inkml:context>
    <inkml:brush xml:id="br0">
      <inkml:brushProperty name="width" value="0.025" units="cm"/>
      <inkml:brushProperty name="height" value="0.025" units="cm"/>
      <inkml:brushProperty name="color" value="#008C3A"/>
    </inkml:brush>
  </inkml:definitions>
  <inkml:trace contextRef="#ctx0" brushRef="#br0">301 1 23062,'0'0'5290,"-10"14"-5050,-158 235 568,57-80 18,100-159-2508,12-28-167,20-49-1934,-15 47 2299,28-104-6678,-22 64 7912,-9 38 4149,-4 7 3849,3 21-7451,1-1-1,0 1 0,1-1 0,-1 0 0,1 0 1,0 0-1,0 0 0,1-1 0,-1 1 0,1-1 1,0 0-1,0-1 0,10 6 0,9 4 124,43 18-1,66 15-556,-43-25-6142,-54-17-1547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1.698"/>
    </inkml:context>
    <inkml:brush xml:id="br0">
      <inkml:brushProperty name="width" value="0.025" units="cm"/>
      <inkml:brushProperty name="height" value="0.025" units="cm"/>
      <inkml:brushProperty name="color" value="#008C3A"/>
    </inkml:brush>
  </inkml:definitions>
  <inkml:trace contextRef="#ctx0" brushRef="#br0">1 1104 16239,'0'0'7367,"9"-9"-5952,51-40 133,3 3 0,98-56-1,-82 54-1305,320-191 188,73-47-817,-28-32-2272,-439 313 909,-7 3 651,-11 5-910,-28 16-3100,-16 8-3406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2.060"/>
    </inkml:context>
    <inkml:brush xml:id="br0">
      <inkml:brushProperty name="width" value="0.025" units="cm"/>
      <inkml:brushProperty name="height" value="0.025" units="cm"/>
      <inkml:brushProperty name="color" value="#008C3A"/>
    </inkml:brush>
  </inkml:definitions>
  <inkml:trace contextRef="#ctx0" brushRef="#br0">0 1 5349,'0'0'19432,"15"14"-18626,213 169 535,31 26-1630,122 153-4019,-135-112-2061,-193-196 4169,-25-25-3106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3.976"/>
    </inkml:context>
    <inkml:brush xml:id="br0">
      <inkml:brushProperty name="width" value="0.025" units="cm"/>
      <inkml:brushProperty name="height" value="0.025" units="cm"/>
      <inkml:brushProperty name="color" value="#008C3A"/>
    </inkml:brush>
  </inkml:definitions>
  <inkml:trace contextRef="#ctx0" brushRef="#br0">194 14 8200,'0'0'11002,"-6"-14"-4009,1 19-6980,0 0-1,1 0 0,-1 1 0,1-1 0,0 1 0,1 0 0,-1 0 0,-3 10 0,-8 10 173,-38 48 1023,-12 19-3254,51-80-6058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4.552"/>
    </inkml:context>
    <inkml:brush xml:id="br0">
      <inkml:brushProperty name="width" value="0.025" units="cm"/>
      <inkml:brushProperty name="height" value="0.025" units="cm"/>
      <inkml:brushProperty name="color" value="#008C3A"/>
    </inkml:brush>
  </inkml:definitions>
  <inkml:trace contextRef="#ctx0" brushRef="#br0">0 1 14638,'0'0'10645,"6"8"-10619,6 12-1,-1 0 1,-1 0-1,-1 1 0,-1 0 0,-1 0 0,-1 1 1,6 32-1,-4 41-5896,-8-94 5711,0-1-1,0 0 1,0 0 0,0 0 0,0 1-1,0-1 1,0 0 0,0 0 0,-1 0 0,1 0-1,0 1 1,0-1 0,0 0 0,0 0-1,0 0 1,0 0 0,-1 0 0,1 1-1,0-1 1,0 0 0,0 0 0,0 0-1,0 0 1,-1 0 0,1 0 0,0 0 0,0 0-1,0 0 1,-1 0 0,1 0 0,0 0-1,0 1 1,0-1 0,0 0 0,-1 0-1,1 0 1,0-1 0,0 1 0,0 0-1,-1 0 1,1 0 0,0 0 0,0 0 0,-1 0-1,-1 0-1778,-12 0-6725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4.915"/>
    </inkml:context>
    <inkml:brush xml:id="br0">
      <inkml:brushProperty name="width" value="0.025" units="cm"/>
      <inkml:brushProperty name="height" value="0.025" units="cm"/>
      <inkml:brushProperty name="color" value="#008C3A"/>
    </inkml:brush>
  </inkml:definitions>
  <inkml:trace contextRef="#ctx0" brushRef="#br0">0 9 16271,'0'0'7976,"84"-8"-7015,-36 14-673,2 3-224,0 1-576,-13-2-2083,-10-4-2594,-9-3-8199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5.290"/>
    </inkml:context>
    <inkml:brush xml:id="br0">
      <inkml:brushProperty name="width" value="0.025" units="cm"/>
      <inkml:brushProperty name="height" value="0.025" units="cm"/>
      <inkml:brushProperty name="color" value="#008C3A"/>
    </inkml:brush>
  </inkml:definitions>
  <inkml:trace contextRef="#ctx0" brushRef="#br0">1 0 17649,'0'0'8306,"8"2"-8071,-6-2-223,1 0 1,-1 1-1,0-1 0,0 1 0,1-1 0,-1 1 1,0 0-1,0 0 0,0 0 0,0 1 1,0-1-1,0 0 0,0 1 0,3 2 0,-3-1-22,-1 0-1,1 0 0,-1 0 0,1 0 0,-1 0 1,0 1-1,0-1 0,0 0 0,-1 1 0,1-1 1,-1 1-1,0-1 0,0 4 0,1 12-603,-2 0 1,1 1-1,-2-1 0,-8 35 1,-11 0-3702,22-61-1014,-2 2 3670,1-15-3530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5.630"/>
    </inkml:context>
    <inkml:brush xml:id="br0">
      <inkml:brushProperty name="width" value="0.025" units="cm"/>
      <inkml:brushProperty name="height" value="0.025" units="cm"/>
      <inkml:brushProperty name="color" value="#008C3A"/>
    </inkml:brush>
  </inkml:definitions>
  <inkml:trace contextRef="#ctx0" brushRef="#br0">1 163 1922,'0'0'20542,"9"1"-20008,0 0-368,0 1 1,0 0 0,0 0-1,-1 1 1,1 0 0,-1 1-1,0-1 1,15 11 0,-18-11 25,0 0 1,0-1 0,0 0-1,1 1 1,-1-1-1,0-1 1,1 1-1,0-1 1,-1 0-1,1-1 1,0 1-1,9-1 1,-12-1-4,1 0-1,-1 0 1,1 0 0,-1 0-1,0-1 1,1 1 0,-1-1-1,0 0 1,0 0 0,0 0-1,-1 0 1,1 0-1,0-1 1,-1 1 0,1-1-1,-1 0 1,0 0 0,0 0-1,0 0 1,2-6 0,3-4-77,-1 0 0,-1 0 0,0-1 0,-1 0 0,0 0 0,-1 0 0,-1 0 0,0-1 1,0-22-1,-2 36-248,-1 1 0,1-1 0,0 1 1,0 0-1,0-1 0,-1 1 0,1-1 0,0 1 1,-1 0-1,1-1 0,0 1 0,0 0 0,-1-1 1,1 1-1,-1 0 0,1 0 0,0-1 1,-1 1-1,1 0 0,-1 0 0,1 0 0,-1-1 1,1 1-1,0 0 0,-1 0 0,1 0 0,-1 0 1,1 0-1,-1 0 0,1 0 0,-1 0 1,1 0-1,-1 0 0,1 0 0,0 0 0,-1 0 1,1 1-1,-2-1 0,-2 0-2891,-5 0-5648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198"/>
    </inkml:context>
    <inkml:brush xml:id="br0">
      <inkml:brushProperty name="width" value="0.025" units="cm"/>
      <inkml:brushProperty name="height" value="0.025" units="cm"/>
    </inkml:brush>
  </inkml:definitions>
  <inkml:trace contextRef="#ctx0" brushRef="#br0">63 1 18001,'0'0'5093,"-24"54"-2595,16-27-512,3 5-737,-2 3-448,1 2-385,3 1-255,0-3-97,0 1-64,2-6-128,-1 1-737,1-7-609,1-3-960,0-6-929,0-5-1346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1.569"/>
    </inkml:context>
    <inkml:brush xml:id="br0">
      <inkml:brushProperty name="width" value="0.025" units="cm"/>
      <inkml:brushProperty name="height" value="0.025" units="cm"/>
    </inkml:brush>
  </inkml:definitions>
  <inkml:trace contextRef="#ctx0" brushRef="#br0">108 0 9865,'0'0'14985,"-9"4"-13020,3 0-1685,-1 0 0,1 0 0,0 0 0,1 1 0,-1 0 0,1 0 0,0 0 1,0 1-1,1 0 0,-1 0 0,1 0 0,0 0 0,1 1 0,0-1 0,0 1 0,-3 10 1,3-7-225,0-1 0,0 1 0,1-1 1,0 1-1,1 0 0,0 0 1,0-1-1,1 1 0,1 0 0,2 16 1,-2-25-97,0 1 0,0-1-1,0 0 1,0 1 0,1-1 0,-1 0 0,0 0 0,1 0 0,-1 0 0,1 0 0,-1 0 0,1 0-1,-1-1 1,1 1 0,0 0 0,0-1 0,-1 1 0,1-1 0,0 0 0,-1 0 0,1 0 0,0 0-1,0 0 1,0 0 0,-1 0 0,1 0 0,0 0 0,0-1 0,-1 1 0,1-1 0,2-1 0,55-21-1883,-56 22 1787,32-11-848,-35 12 982,1 0-1,-1 0 0,1 0 0,-1 0 0,0 0 0,1 0 0,-1 0 0,1 0 1,-1 0-1,0 0 0,1 1 0,-1-1 0,0 0 0,1 0 0,-1 0 1,0 0-1,1 1 0,-1-1 0,0 0 0,1 0 0,-1 1 0,0-1 0,0 0 1,1 1-1,-1-1 0,0 0 0,0 1 0,0-1 0,1 0 0,-1 1 0,0-1 1,0 0-1,0 1 0,0-1 0,0 0 0,0 1 0,0-1 0,0 1 0,-1 6 141,0-1 0,-1 0-1,0 0 1,0 0-1,-1 0 1,-5 9 0,-11 30 170,19-36-871,0-9 364,0 1-1,1-1 1,-1 0-1,0 1 1,0-1-1,1 0 1,-1 0-1,0 1 1,0-1-1,1 0 0,-1 0 1,0 1-1,1-1 1,-1 0-1,0 0 1,1 0-1,-1 1 1,1-1-1,-1 0 1,0 0-1,1 0 1,-1 0-1,0 0 1,1 0-1,-1 0 1,1 0-1,-1 0 0,0 0 1,1 0-1,-1 0 1,0 0-1,1 0 1,-1 0-1,1-1 1,-1 1-1,0 0 1,1 0-1,-1 0 1,0 0-1,1-1 1,-1 1-1,0 0 0,1-1 1,13-9-6260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8.174"/>
    </inkml:context>
    <inkml:brush xml:id="br0">
      <inkml:brushProperty name="width" value="0.025" units="cm"/>
      <inkml:brushProperty name="height" value="0.025" units="cm"/>
      <inkml:brushProperty name="color" value="#008C3A"/>
    </inkml:brush>
  </inkml:definitions>
  <inkml:trace contextRef="#ctx0" brushRef="#br0">273 77 9129,'0'0'6117,"-9"-7"-5145,-27-22 26,35 28-868,0 0 0,0 1-1,0-1 1,0 0 0,0 0-1,-1 0 1,1 1 0,0-1-1,0 0 1,-1 1 0,1-1-1,0 1 1,-1 0 0,1-1-1,0 1 1,-1 0 0,1 0-1,-1 0 1,1 0 0,0 0-1,-1 0 1,1 0 0,-1 0-1,1 1 1,0-1 0,-3 1-1,4 0-72,-1 0-1,1-1 1,-1 1-1,1-1 0,0 1 1,-1 0-1,1-1 1,0 1-1,0 0 0,-1-1 1,1 1-1,0 0 1,0-1-1,0 1 0,0 0 1,0-1-1,0 1 1,0 0-1,0-1 0,0 1 1,0 0-1,1-1 1,-1 1-1,0 0 0,0-1 1,1 1-1,-1 0 1,0-1-1,1 1 0,-1-1 1,1 1-1,-1 0 1,0-1-1,1 1 0,-1-1 1,1 1-1,0-1 1,-1 0-1,1 1 0,0-1 1,5 4 56,-1 0 0,1-1-1,0 0 1,0 0 0,1-1 0,-1 1 0,1-2 0,-1 1 0,1-1 0,7 1 0,75 4 539,-76-6-592,207-4 164,300-45 0,-383 33-197,28 1-24,0 7 1,252 21-1,-386-10-141,-4 0 99,0-1 0,1-1 1,51-5-1,-76 2 75,-19 2-27,-27 7 90,35-6-6,0 1-1,-1-1 1,1-1 0,0 0 0,-1 0-1,1-1 1,-1 0 0,1 0 0,0-1-1,-13-4 1,-47-5-136,-859 30-4815,699-13 5366,69-4 658,-282 40 0,336-17-998,95-22-162,-1 1 1,1 0-1,0 0 0,1 1 1,-1 0-1,1 1 1,-17 12-1,26-18-12,0 0 1,-1 1 0,1-1-1,0 0 1,-1 0-1,1 0 1,0 0-1,-1 1 1,1-1 0,0 0-1,-1 0 1,1 0-1,0 1 1,-1-1-1,1 0 1,0 0 0,0 1-1,0-1 1,-1 0-1,1 1 1,0-1-1,0 0 1,0 1-1,0-1 1,-1 0 0,1 1-1,0-1 1,0 1-1,0-1 1,0 0-1,0 1 1,0-1 0,0 0-1,0 1 1,0-1-1,0 1 1,0-1-1,0 0 1,1 1 0,-1-1-1,0 0 1,0 1-1,0-1 1,0 0-1,1 1 1,-1-1 0,0 0-1,0 1 1,1-1-1,-1 0 1,0 0-1,0 1 1,1-1 0,-1 0-1,0 0 1,1 0-1,-1 1 1,0-1-1,1 0 1,-1 0 0,0 0-1,1 0 1,-1 0-1,0 0 1,1 0-1,-1 0 1,1 1 0,0-2-1,34 2-544,-24-2 370,219-17-3029,-72 3 1469,106 1-3006,-117 8 593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29.700"/>
    </inkml:context>
    <inkml:brush xml:id="br0">
      <inkml:brushProperty name="width" value="0.025" units="cm"/>
      <inkml:brushProperty name="height" value="0.025" units="cm"/>
      <inkml:brushProperty name="color" value="#008C3A"/>
    </inkml:brush>
  </inkml:definitions>
  <inkml:trace contextRef="#ctx0" brushRef="#br0">60 1 17873,'0'0'3395,"-48"50"-2722,41-17-513,5 5-128,0 3-96,2 0-641,0-1-384,8-4-224,1-6-1506,-6-4-2113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0.045"/>
    </inkml:context>
    <inkml:brush xml:id="br0">
      <inkml:brushProperty name="width" value="0.025" units="cm"/>
      <inkml:brushProperty name="height" value="0.025" units="cm"/>
      <inkml:brushProperty name="color" value="#008C3A"/>
    </inkml:brush>
  </inkml:definitions>
  <inkml:trace contextRef="#ctx0" brushRef="#br0">50 89 12107,'0'0'2750,"-8"10"-1063,4-4-1618,-1 0 0,1 0 0,0 0-1,0 1 1,1-1 0,0 1 0,0 0 0,1 0 0,-1 0 0,1 0 0,1 0 0,0 0 0,0 1 0,0-1 0,1 0 0,0 1 0,0-1 0,1 0 0,0 1 0,0-1 0,1 0 0,0 0 0,4 11 0,-3-12-271,0 0 1,0 0-1,1 0 1,0 0-1,8 9 1,-11-14 296,1 0-1,-1 0 1,0 0 0,0 0-1,1 0 1,-1 0 0,1-1-1,-1 1 1,1 0-1,-1-1 1,1 1 0,-1-1-1,1 1 1,-1-1 0,1 0-1,-1 0 1,1 0 0,0 0-1,-1 0 1,1 0 0,0 0-1,-1 0 1,1 0 0,-1-1-1,1 1 1,-1-1 0,1 1-1,-1-1 1,1 0 0,-1 0-1,2-1 1,9-6 415,0-1 1,-1 0-1,0 0 0,-1-2 0,0 1 1,12-18-1,48-80 1258,-2 4-2944,-56 89-1744,-2 1-2328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3.712"/>
    </inkml:context>
    <inkml:brush xml:id="br0">
      <inkml:brushProperty name="width" value="0.025" units="cm"/>
      <inkml:brushProperty name="height" value="0.025" units="cm"/>
      <inkml:brushProperty name="color" value="#008C3A"/>
    </inkml:brush>
  </inkml:definitions>
  <inkml:trace contextRef="#ctx0" brushRef="#br0">0 6 14830,'0'0'6630,"65"-5"-6405,-44 5-129,5 0-64,-1 0-32,5 0 0,2 0-353,6 0-800,-5 0-1121,8 0-3459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8:34.085"/>
    </inkml:context>
    <inkml:brush xml:id="br0">
      <inkml:brushProperty name="width" value="0.025" units="cm"/>
      <inkml:brushProperty name="height" value="0.025" units="cm"/>
      <inkml:brushProperty name="color" value="#008C3A"/>
    </inkml:brush>
  </inkml:definitions>
  <inkml:trace contextRef="#ctx0" brushRef="#br0">0 68 17809,'0'0'4676,"53"-18"-4419,-13 17-257,7-2-353,6-1-2946,5 2-3331</inkml:trace>
  <inkml:trace contextRef="#ctx0" brushRef="#br0" timeOffset="1">491 33 12940,'0'0'10826,"3"-23"-10858,6 21-1185,1-1-1473,-2-1-3076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3.030"/>
    </inkml:context>
    <inkml:brush xml:id="br0">
      <inkml:brushProperty name="width" value="0.025" units="cm"/>
      <inkml:brushProperty name="height" value="0.025" units="cm"/>
      <inkml:brushProperty name="color" value="#008C3A"/>
    </inkml:brush>
  </inkml:definitions>
  <inkml:trace contextRef="#ctx0" brushRef="#br0">4266 483 6374,'0'0'9663,"2"-9"-9284,-1 4-434,12-43 321,-12 46-337,-1 0 1,1 0 0,-1-1-1,0 1 1,0 0 0,1 0-1,-1-1 1,0 1 0,-1 0-1,1 0 1,0 0 0,-1-1-1,1 1 1,-1 0-1,0 0 1,0 0 0,0 0-1,0 0 1,-2-3 0,-26-15-168,-2 2 0,0 1 0,-52-19 0,35 15 923,0 0 784,-1 3 0,-84-21-1,79 29-1250,0 2 1,-81-3-1,-759 19-143,460 1 394,-380 27 84,633-18-497,1 9 0,-260 72 0,157 3 241,236-81-246,1 3 0,1 1 1,-74 56-1,110-74-48,0 1-1,0 0 1,0 0 0,1 1 0,1 0 0,-1 1 0,2 0 0,-1 0 0,1 0 0,-5 12 0,10-17-2,-1 0 0,1 0 0,0 0 1,0 0-1,0 0 0,0 0 0,1 1 0,0-1 1,0 0-1,1 0 0,-1 0 0,1 0 1,0 0-1,1 0 0,-1 0 0,1 0 1,0 0-1,0 0 0,0-1 0,1 1 1,0-1-1,0 1 0,0-1 0,0 0 0,5 4 1,13 13 6,2-1 0,0-1 0,1-1 0,1-1 0,1-1 0,0-2 0,1 0 0,39 13 0,1-4 21,0-3 0,105 17 1,-20-16 26,172 2 0,158-21 4,-243-4-40,2036-9 546,-1830-2-489,-371 6-5,1-4 1,-2-2 0,136-44 0,-188 50 164,0-1 0,-1-1 0,0-1-1,-1-1 1,0-1 0,-1 0 0,26-23-1,-38 30-157,0-1 1,-1 0-1,0 0 0,0 0 0,-1-1 0,1 0 0,-1 0 0,-1 0 0,1 0 0,-1 0 0,-1-1 0,1 0 0,-1 1 0,-1-1 0,1 0 0,-1 0 0,-1 0 0,1 0 0,-1 0 0,-1 0 0,0 0 0,0 0 0,0 0 0,-3-8 1,-1 3-48,0 1 0,-1-1 0,-1 1 0,0 0 0,0 0 0,-1 1 0,-1 0 0,0 0 0,0 1 0,-1 1 0,-19-16 0,-7-2 32,-1 1 0,-55-28 0,-18 0-489,-1 4 1,-3 6-1,-179-45 0,-371-49-3115,603 127 3200,-189-33-4998,-11 2-4116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5.251"/>
    </inkml:context>
    <inkml:brush xml:id="br0">
      <inkml:brushProperty name="width" value="0.025" units="cm"/>
      <inkml:brushProperty name="height" value="0.025" units="cm"/>
      <inkml:brushProperty name="color" value="#008C3A"/>
    </inkml:brush>
  </inkml:definitions>
  <inkml:trace contextRef="#ctx0" brushRef="#br0">623 543 11179,'0'0'3373,"-2"-9"-2865,2 6-453,-1 0 0,1 0 0,0 0 0,0 0 1,0 0-1,0-1 0,0 1 0,1 0 1,-1 1-1,1-1 0,0 0 0,0 0 1,0 0-1,0 0 0,3-4 0,-1 2 42,1 1 0,0-1 0,1 1 0,-1 0 0,1 0-1,0 0 1,0 1 0,0-1 0,6-2 0,21-10 14,1 1 1,0 2-1,0 1 1,1 2-1,1 1 1,66-8-1,221 2 509,-216 14-579,435-12 37,1153-15 101,-1674 28-179,55-2-134,-1 4 1,0 3-1,128 25 1,-190-24 125,-24-3 15,-27 0 26,-755 11-149,-282 10 1235,-919 186 2576,1833-174-3445,138-25-234,24-11-19,0 0 0,0 0 0,0 0 1,0 1-1,0-1 0,0 0 0,0 0 0,0 1 1,0-1-1,0 0 0,0 0 0,0 0 0,1 1 1,-1-1-1,0 0 0,0 0 0,0 0 0,0 0 1,0 1-1,0-1 0,1 0 0,-1 0 0,0 0 1,0 0-1,0 1 0,0-1 0,1 0 0,-1 0 1,0 0-1,0 0 0,0 0 0,1 0 0,-1 0 1,0 0-1,0 0 0,0 0 0,1 0 0,-1 1 1,0-1-1,0 0 0,1 0 0,-1-1 0,0 1 1,0 0-1,0 0 0,1 0 0,-1 0 0,49 2-273,114-13 283,196-39-1,-243 31-61,-58 10-58,1311-197-769,6 57-675,-791 130 180,-566 18 1375,-15 1 3,0-1 0,0 1-1,0-1 1,-1 1 0,1 0-1,0 0 1,0 1 0,0-1-1,0 0 1,0 1 0,0 0-1,0 0 1,-1 0 0,1 0-1,0 0 1,-1 0 0,4 3-1,-6-4 0,0 1 0,0-1-1,0 0 1,0 1 0,0-1-1,0 0 1,0 0 0,0 1-1,0-1 1,0 0 0,0 1-1,0-1 1,0 0 0,0 1-1,0-1 1,0 0 0,0 0-1,0 1 1,-1-1 0,1 0-1,0 0 1,0 1 0,0-1-1,-1 0 1,1 0 0,0 1-1,0-1 1,-1 0 0,1 0-1,0 0 1,0 0-1,-1 1 1,1-1 0,0 0-1,0 0 1,-1 0 0,1 0-1,0 0 1,-1 0 0,1 0-1,0 0 1,-1 0 0,1 0-1,0 0 1,0 0 0,-1 0-1,-27 6 97,0-1 0,0-1-1,0-1 1,-40-2-1,13 0 143,-738 13 1834,117-4-1011,-454 36 1993,1256-49-4570,686-67 73,-352 27 1370,-196 20 17,865-81-2029,-1112 102 2009,192-25-425,-190 22 515,-19 5-13,0 0 0,0 0 0,0-1 0,0 1 0,0 0 0,0 0 0,0 0-1,0 0 1,0 0 0,0 0 0,0 0 0,0 0 0,0 0 0,0 0 0,0 0 0,0 0-1,0 0 1,-1 0 0,1 0 0,0 0 0,0 0 0,0-1 0,0 1 0,0 0-1,0 0 1,0 0 0,0 0 0,0 0 0,0 0 0,0 0 0,0 0 0,0 0-1,0 0 1,0 0 0,0 0 0,0-1 0,0 1 0,0 0 0,0 0 0,1 0-1,-1 0 1,0 0 0,0 0 0,0 0 0,0 0 0,0 0 0,0 0 0,0 0 0,0 0-1,0 0 1,0 0 0,0 0 0,0 0 0,0 0 0,0-1 0,1 1 0,-38-2 255,-484 21 1473,-5 36-1254,391-39-394,-1497 214-220,1265-178-2669,41-20-4356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04.859"/>
    </inkml:context>
    <inkml:brush xml:id="br0">
      <inkml:brushProperty name="width" value="0.025" units="cm"/>
      <inkml:brushProperty name="height" value="0.025" units="cm"/>
      <inkml:brushProperty name="color" value="#008C3A"/>
    </inkml:brush>
  </inkml:definitions>
  <inkml:trace contextRef="#ctx0" brushRef="#br0">1964 289 14830,'1'-10'-275,"-1"0"0,0 0-1,0 0 1,-1 0 0,0 0 0,-1 0-1,0 0 1,-7-18 0,7 24 185,-1 0-1,1 0 1,-1 0 0,0 0 0,-1 0-1,1 1 1,0-1 0,-1 1 0,0 0 0,0 0-1,0 0 1,0 1 0,0-1 0,-1 1-1,1 0 1,-1 0 0,0 1 0,1-1-1,-1 1 1,-7-1 0,-18-3 120,0 2 1,-1 1-1,1 1 0,-1 2 1,1 1-1,0 1 1,-30 8-1,-205 63 2140,159-37-1149,2 5-1,1 4 1,3 5 0,-157 105 0,192-109-596,1 3 1,3 3 0,2 2-1,2 3 1,3 3 0,3 1 0,-54 85-1,84-113-353,2 1 0,1 1-1,2 0 1,1 1 0,2 1-1,1 0 1,-6 39 0,15-60-74,1-1 0,1 0 0,0 1 0,1-1 0,0 1 0,2-1 0,0 0 0,1 1 0,0-1 0,1 0 0,1-1 0,1 1 0,0-1 0,1 0 0,1 0 0,0-1 0,0 0 0,2-1 0,16 19 0,-4-11 16,1-1 0,0-1 0,2-1-1,0-1 1,1-2 0,1 0 0,0-2 0,1-1 0,0-1-1,1-1 1,55 11 0,-21-10 19,0-3 0,0-2 0,1-4 0,107-8 0,-90-3 11,0-4-1,-1-4 1,-1-3-1,146-58 1,-129 37-4,-3-5 0,-1-4 1,120-87-1,-160 98 9,-1-1 0,-2-3 0,-2-2 0,-3-2 0,-1-2 0,67-100 0,-91 118-34,-1 0 0,-2-1 0,-1-1 1,-2-1-1,-1 0 0,-1 0 0,-2-1 0,-2 0 0,-1-1 1,-2 0-1,-1 0 0,-2 0 0,-6-65 0,1 73 62,-3 0 0,0 0 0,-1 0 0,-2 1 0,-1 0 0,-1 1 0,-1 0 0,-2 1-1,0 1 1,-2 0 0,0 1 0,-2 1 0,0 1 0,-1 0 0,-1 2 0,-1 0 0,-1 1 0,-1 2 0,0 0 0,-1 1-1,-1 2 1,0 1 0,0 0 0,-1 2 0,-1 2 0,-37-8 0,22 8-26,0 2-1,0 3 1,-1 1-1,1 2 1,-1 1 0,-75 14-1,86-8-172,0 1-1,0 1 1,1 2 0,0 1-1,1 2 1,0 1-1,1 1 1,1 2-1,-29 22 1,45-29-522,0 0 1,1 0-1,-12 15 1,21-22-198,0 1-1,0-1 1,0 1-1,0 0 1,1 0 0,0 0-1,-2 6 1,5 14-13535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06.036"/>
    </inkml:context>
    <inkml:brush xml:id="br0">
      <inkml:brushProperty name="width" value="0.025" units="cm"/>
      <inkml:brushProperty name="height" value="0.025" units="cm"/>
      <inkml:brushProperty name="color" value="#008C3A"/>
    </inkml:brush>
  </inkml:definitions>
  <inkml:trace contextRef="#ctx0" brushRef="#br0">2317 46 16432,'-50'-12'250,"-1"1"1,0 2 0,-57-1-1,-156 7-1142,158 3 717,3 2 385,-1 4 0,1 4 0,-166 39 0,194-29 129,2 4 1,1 2 0,1 4-1,1 2 1,-105 68 0,101-50 34,-134 118-1,170-133-239,3 2-1,1 2 1,2 1-1,-53 84 1,75-104-52,0-1 1,1 2 0,1-1 0,1 1 0,1 0 0,-6 41 0,10-48-29,1 1-1,1-1 1,0 1-1,1 0 1,0-1-1,1 1 1,1-1-1,0 0 1,1 0-1,1 0 1,7 16-1,-2-11-35,1-2 0,1 1 0,0-1 0,1-1 0,1 0 0,0-1 0,1-1 0,1 0 0,22 15 0,-1-5-5,1-1-1,1-2 0,59 24 1,-31-21 19,0-3 0,2-2 0,0-4 0,96 9 0,-34-14 43,190-10-1,-187-9 218,1-5 1,165-40-1,-213 32 61,0-3 0,-2-5 0,-2-3 1,109-59-1,-155 71-262,-2-1 1,0-2-1,-2-1 1,-1-2-1,42-44 1,-57 51-20,-1 0 0,-1 0 0,0-2 0,-2 0 1,0 0-1,-2-1 0,-1-1 0,0 0 0,11-50 0,-15 50-30,-2 0 0,-1-1 0,-1 0 0,-1 0-1,-2 0 1,0 0 0,-1 1 0,-2-1 0,0 0 0,-2 1-1,-11-31 1,9 35-32,-1 1 0,-1 0 0,-1 0 0,0 1 0,-1 1 0,-1 0 0,-1 0-1,0 1 1,-1 1 0,-1 1 0,0 0 0,-1 1 0,-28-16 0,9 10-4,-1 1 1,0 3-1,-1 1 0,0 1 1,-1 2-1,-1 2 1,1 2-1,-54-3 1,30 6-135,-1 4 0,1 2 0,-1 2 0,-96 21 0,108-14-503,-59 21 0,97-27 319,0 1-1,0 0 1,0 1 0,1 0-1,0 1 1,1 1-1,0 0 1,-19 18 0,28-24-64,0 0 0,0 1 0,0-1 0,1 1-1,0 0 1,-1 0 0,2 0 0,-3 4 0,1 19-5427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8.555"/>
    </inkml:context>
    <inkml:brush xml:id="br0">
      <inkml:brushProperty name="width" value="0.025" units="cm"/>
      <inkml:brushProperty name="height" value="0.025" units="cm"/>
      <inkml:brushProperty name="color" value="#008C3A"/>
    </inkml:brush>
  </inkml:definitions>
  <inkml:trace contextRef="#ctx0" brushRef="#br0">80 1 10922,'0'0'15610,"5"12"-15221,-1-3-313,-2-6-49,0 1 0,-1 0 0,1 0 1,-1 0-1,0 0 0,1 0 0,-2 0 0,1 0 1,0 0-1,-1 0 0,0 0 0,0 0 0,0 0 1,0 1-1,-1-1 0,0 0 0,0 0 0,0 0 1,-2 5-1,-32 54 436,25-47-419,1 0-1,1 0 1,0 1 0,1 0-1,0 0 1,-3 20-1,9-36-32,1 0 0,0 0-1,0 0 1,0 0-1,0 0 1,0 0 0,0 0-1,0 0 1,1 0-1,-1 0 1,0 0-1,1 0 1,-1 0 0,0 0-1,1-1 1,-1 1-1,1 0 1,-1 0 0,1 0-1,0-1 1,-1 1-1,1 0 1,0 0 0,-1-1-1,1 1 1,0-1-1,0 1 1,0-1-1,1 2 1,2-1 72,0 0 0,0 0-1,0 0 1,0 0 0,0 0-1,0-1 1,8 0 0,5-1 215,-1 0 0,32-8 0,2-1-69,1 0-775,-20 0-3498,-19 3-3905,-1-3-7650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4:32.677"/>
    </inkml:context>
    <inkml:brush xml:id="br0">
      <inkml:brushProperty name="width" value="0.025" units="cm"/>
      <inkml:brushProperty name="height" value="0.025" units="cm"/>
    </inkml:brush>
  </inkml:definitions>
  <inkml:trace contextRef="#ctx0" brushRef="#br0">120 267 18514,'0'0'9806,"-11"6"-8343,5-3-1291,-7 4 252,0 0 0,-24 17 1,34-22-408,0 1 1,0-1-1,0 1 1,0 0-1,0 0 1,1 0-1,-1 0 1,1 0-1,0 1 1,0-1-1,0 1 1,1-1-1,-1 1 1,1 0-1,0 0 1,0-1-1,0 1 1,0 6 0,1-9-24,0-1 0,0 1 0,0 0 0,0 0 0,0 0 0,0-1 0,1 1 0,-1 0 0,0 0 0,1-1 0,-1 1 0,0 0 0,1-1 0,-1 1 0,1 0 0,-1-1 0,1 1 0,0-1 0,-1 1 0,1-1 0,-1 1 0,1-1 0,0 1 0,-1-1 0,1 0 0,0 1 0,0-1 0,1 0 0,30 3-82,-24-3 92,1-1-1,-1-1 1,0 0-1,0 0 1,12-5-1,-2-4-178,-1-1 1,0 0-1,30-30 0,14-11-1432,-72 80 945,-13 26 798,23-50-85,0 1 0,0-1 1,0 1-1,0 0 0,1-1 1,-1 1-1,1 0 0,0-1 1,0 1-1,0 0 0,1-1 1,-1 1-1,2 5 0,0-8-12,-1 1-1,1-1 1,-1 1-1,1-1 0,-1 0 1,1 0-1,0 0 1,0 0-1,-1 0 0,1 0 1,0 0-1,0 0 1,0-1-1,0 1 0,0-1 1,0 1-1,0-1 1,0 0-1,0 0 1,0 0-1,1 0 0,-1 0 1,0-1-1,0 1 1,3-2-1,3 1 54,0 0 1,0-1-1,0 0 1,-1 0-1,13-7 1,0-4-235,0-1 0,-1 0 0,-1-2 0,-1 0 1,0-1-1,-1-1 0,-1-1 0,0 0 0,-2 0 0,0-2 0,-1 0 1,-1 0-1,9-28 0,-20 49 116,8-30-1081,-8 30 1098,0-1-1,1 1 0,-1-1 0,0 1 0,0-1 0,0 1 0,0 0 0,0-1 0,0 1 0,0-1 0,0 1 0,-1-1 0,1 1 0,0 0 1,0-1-1,0 1 0,0-1 0,-1 1 0,1 0 0,0-1 0,0 1 0,-1-1 0,1 1 0,0 0 0,0-1 0,-1 1 0,1 0 0,0 0 1,-1-1-1,1 1 0,-1 0 0,1 0 0,0 0 0,-1-1 0,1 1 0,-1 0 0,1 0 0,-1 0 0,1 0 0,0 0 0,-1 0 0,1 0 1,-1 0-1,1 0 0,-1 0 0,1 0 0,0 0 0,-1 0 0,1 0 0,-1 0 0,1 0 0,-1 1 0,1-1 0,0 0 0,-1 0 1,1 0-1,-1 1 0,-7 3 105,-1 0 0,1 1 1,0 0-1,1 1 1,-1 0-1,1 0 1,0 0-1,1 1 0,-11 13 1,6-6 237,1 0 1,0 1-1,1 1 0,-9 20 1,15-30-314,1 0 0,0 1 0,0-1 0,1 0 0,0 1 1,0-1-1,1 1 0,-1-1 0,1 1 0,2 10 0,-2-15-34,1 0-1,-1 1 0,1-1 1,0 1-1,0-1 0,-1 0 1,2 0-1,-1 1 0,0-1 1,0 0-1,1 0 0,-1 0 0,1 0 1,0 0-1,0-1 0,-1 1 1,1 0-1,0-1 0,0 0 1,0 1-1,1-1 0,-1 0 1,0 0-1,0 0 0,1 0 1,-1-1-1,1 1 0,-1 0 1,4-1-1,3 1-51,-1-2 0,1 1 0,0-1 0,-1 0 0,1-1 0,-1 0 0,0 0 0,1-1 0,-1 0 1,-1-1-1,1 1 0,0-1 0,-1-1 0,0 0 0,0 0 0,0 0 0,0-1 0,10-12 0,11-13 222,-2 0 0,38-60 0,-45 62 90,54-87 1088,-89 152-1180,0 0 0,3 1 0,1 0-1,2 1 1,1 0 0,2 1 0,2 0-1,2 0 1,1 40 0,3-70-682,2-14 174,1-17-77,-5 10 385,-1-1 1,-1 1-1,0 0 1,0-1-1,-1 1 1,-1 1 0,0-1-1,-8-14 1,-15-38 913,67 75 530,-21-3-1362,1-1 0,-1-1 0,1-1 0,1 0 0,-1-2-1,1 0 1,33 0 0,-45-3-30,-1 0 0,1 0 0,-1-1 0,1 0 0,0 0-1,-1-1 1,0 0 0,1 0 0,-1-1 0,0 1 0,0-2 0,-1 1-1,1-1 1,-1 0 0,1-1 0,-1 1 0,0-1 0,-1 0 0,0-1-1,1 1 1,-1-1 0,7-11 0,-12 16-6,1 0 0,0 0 0,0 0 0,-1 0 0,1 0 0,-1 0 0,1 0 0,-1 0 0,1-1 0,-1 1 0,0 0 0,1 0 0,-1 0 0,0 0 0,0-1 0,0 1 0,0 0 0,0 0 0,0 0 0,0-1 0,0 1 0,-1 0 0,1 0 0,-1-2 0,0 3 0,0-1 0,0 1 0,0-1 0,0 1 0,0 0 0,0-1 0,0 1 0,0 0 0,0 0 0,0-1 0,0 1 0,0 0 0,0 0 0,-1 0 0,1 1 0,0-1 0,0 0 0,0 0 0,0 1 0,-1-1 0,-6 3 0,0-1 0,1 1 0,0 1 0,0-1 0,-13 9 0,11-4 0,1 0 0,0 1 0,1 0 0,-1 0 0,2 0 0,0 1 0,-9 18 0,13-25 0,0-1 0,1 1 0,-1 1 0,1-1 0,0 0 0,0 0 0,0 0 0,1 0 0,-1 1 0,1-1 0,0 0 0,0 1 0,0-1 0,0 0 0,0 1 0,1-1 0,-1 0 0,1 0 0,0 1 0,0-1 0,0 0 0,1 0 0,-1 0 0,1 0 0,-1 0 0,1-1 0,0 1 0,0 0 0,1-1 0,3 4 0,2 0-199,0-2 1,0 1-1,0-1 1,1 0-1,0-1 0,0 0 1,0 0-1,0-1 1,14 2-1,-1-2-1904,0 0-1,44-4 1,-14-6-8211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8.913"/>
    </inkml:context>
    <inkml:brush xml:id="br0">
      <inkml:brushProperty name="width" value="0.025" units="cm"/>
      <inkml:brushProperty name="height" value="0.025" units="cm"/>
      <inkml:brushProperty name="color" value="#008C3A"/>
    </inkml:brush>
  </inkml:definitions>
  <inkml:trace contextRef="#ctx0" brushRef="#br0">1 0 20852,'0'0'5253,"21"59"-5221,-18-29-64,-3-2-1057,0 4-385,0-3-63,0-5-865,0-6-545,4-9-3075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49.301"/>
    </inkml:context>
    <inkml:brush xml:id="br0">
      <inkml:brushProperty name="width" value="0.025" units="cm"/>
      <inkml:brushProperty name="height" value="0.025" units="cm"/>
      <inkml:brushProperty name="color" value="#008C3A"/>
    </inkml:brush>
  </inkml:definitions>
  <inkml:trace contextRef="#ctx0" brushRef="#br0">63 82 19090,'0'0'6764,"5"-9"-4495,-2 4-2133,0 0 1,0 0 0,0 0 0,1 1 0,-1 0 0,1 0 0,0 0-1,0 0 1,0 0 0,1 1 0,0 0 0,-1 0 0,1 0 0,0 0-1,0 1 1,0 0 0,1 0 0,-1 0 0,0 1 0,1 0 0,10-1-1,-9 1-141,1 0-1,-1 1 0,1 1 0,0-1 0,-1 1 0,1 0 1,-1 1-1,1 0 0,-1 0 0,0 1 0,0-1 0,0 2 1,0-1-1,8 7 0,-11-8 1,-1 1 0,1 1 0,-1-1 0,0 0 0,0 1 0,0 0 0,-1-1-1,0 1 1,1 0 0,-1 0 0,-1 1 0,1-1 0,0 0 0,-1 1 0,0-1 0,0 0 0,0 1 0,-1-1 0,0 1 0,0 0 0,0-1 0,0 1 0,0-1 0,-1 1 0,-2 6 0,1-5 17,0-1 0,0 1 1,-1-1-1,0 0 0,0 0 1,0 0-1,-1 0 0,1-1 1,-1 1-1,0-1 0,-6 4 1,5-3 2,0 1 0,-1 0 1,2-1-1,-1 2 0,-6 9 1,11-15-19,1-1 0,-1 1 0,0 0 0,0-1 1,0 1-1,0-1 0,0 1 0,1 0 0,-1-1 0,0 1 0,1-1 1,-1 1-1,0-1 0,1 1 0,-1-1 0,1 1 0,-1-1 0,0 0 1,1 1-1,-1-1 0,1 0 0,-1 1 0,1-1 0,0 0 1,-1 1-1,1-1 0,-1 0 0,1 0 0,-1 0 0,1 0 0,1 1 1,31 10-185,-10-4 48,-21-6 103,1 1-1,0-1 0,-1 1 1,1-1-1,-1 1 0,1 0 1,-1 0-1,0 0 0,0 1 1,0-1-1,0 0 0,0 1 1,0-1-1,-1 1 0,1 0 1,-1 0-1,0-1 0,0 1 1,0 0-1,0 0 0,0 0 1,-1 0-1,1 0 0,-1 3 1,0-3 62,0 0 0,-1 0 0,1-1 0,-1 1 0,0 0 0,0-1 0,0 1 0,0-1 0,-1 1 0,1-1 0,-1 0 0,1 1 0,-1-1 0,0 0 0,0 0 0,0 0 0,0 0 0,0-1 1,0 1-1,0 0 0,-1-1 0,1 0 0,-1 1 0,1-1 0,-1 0 0,-4 1 0,-21 6 254,0-1 0,-1-2 1,0-1-1,0-1 0,0-1 0,0-2 1,-50-5-1,45-4-3128,34 9 2807,0 0 0,0 0 0,0 0 0,0 0 0,0 0 0,1 0 1,-1 0-1,0 0 0,0 0 0,0 0 0,0 0 0,0 0 0,0 0 0,0 0 0,0 0 0,0 0 0,0 0 0,0-1 1,0 1-1,0 0 0,0 0 0,0 0 0,0 0 0,0 0 0,0 0 0,0 0 0,1 0 0,-1 0 0,0 0 0,0-1 1,0 1-1,0 0 0,-1 0 0,1 0 0,0 0 0,0 0 0,0 0 0,0 0 0,0 0 0,0 0 0,0 0 0,0-1 1,0 1-1,0 0 0,0 0 0,0 0 0,0 0 0,0 0 0,0 0 0,0 0 0,0 0 0,0 0 0,0 0 0,-1 0 1,1 0-1,0 0 0,0 0 0,0 0 0,0 0 0,0 0 0,0-1 0,0 1 0,0 0 0,0 0 0,0 0 0,-1 0 1,1 0-1,20-1-2956,4 1-3847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0.754"/>
    </inkml:context>
    <inkml:brush xml:id="br0">
      <inkml:brushProperty name="width" value="0.025" units="cm"/>
      <inkml:brushProperty name="height" value="0.025" units="cm"/>
      <inkml:brushProperty name="color" value="#008C3A"/>
    </inkml:brush>
  </inkml:definitions>
  <inkml:trace contextRef="#ctx0" brushRef="#br0">0 21 18706,'0'0'11146,"88"-10"-10793,-40 6-161,1-1-160,-4 4-32,-5 0-321,-11 1-1216,-12 3-897,-17 15-641,-2 3-513,-22 2-1152,-7-2-2979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081"/>
    </inkml:context>
    <inkml:brush xml:id="br0">
      <inkml:brushProperty name="width" value="0.025" units="cm"/>
      <inkml:brushProperty name="height" value="0.025" units="cm"/>
      <inkml:brushProperty name="color" value="#008C3A"/>
    </inkml:brush>
  </inkml:definitions>
  <inkml:trace contextRef="#ctx0" brushRef="#br0">1 1 14157,'0'0'12973,"51"0"-11468,-15 0-992,8 0-353,5 0-96,-4 1-737,0 5-3459,-6-4-2562,-4-2-7880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438"/>
    </inkml:context>
    <inkml:brush xml:id="br0">
      <inkml:brushProperty name="width" value="0.025" units="cm"/>
      <inkml:brushProperty name="height" value="0.025" units="cm"/>
      <inkml:brushProperty name="color" value="#008C3A"/>
    </inkml:brush>
  </inkml:definitions>
  <inkml:trace contextRef="#ctx0" brushRef="#br0">34 97 17681,'0'0'9096,"-9"54"-7879,3-22-960,-2 4-193,1 0-224,3-1-1218,4-4-832,0-6-352,0-7 576,0-7 224,8-10 97,-2-1-545,-1-12-2082</inkml:trace>
  <inkml:trace contextRef="#ctx0" brushRef="#br0" timeOffset="1">14 32 4420,'0'0'23574,"79"-11"-22388,-38 6-610,2 0-384,-5 0-128,-2 1-64,-9 2-576,-7 2-833,-10 0-1410,-5 0-1249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1.781"/>
    </inkml:context>
    <inkml:brush xml:id="br0">
      <inkml:brushProperty name="width" value="0.025" units="cm"/>
      <inkml:brushProperty name="height" value="0.025" units="cm"/>
      <inkml:brushProperty name="color" value="#008C3A"/>
    </inkml:brush>
  </inkml:definitions>
  <inkml:trace contextRef="#ctx0" brushRef="#br0">61 57 16624,'0'0'12139,"84"-18"-11274,-38 4-513,-4 2-288,-4 3-64,-5 6-384,-13 3-1314,-12 0-1505,-8 10-800,-5 4-994,-15 3-5733</inkml:trace>
  <inkml:trace contextRef="#ctx0" brushRef="#br0" timeOffset="1">0 242 12011,'0'0'16080,"55"12"-14767,-14-22-833,3-1-416,-5 3-352,-4-2-2370,-7 4-2852,-5-2-2882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139"/>
    </inkml:context>
    <inkml:brush xml:id="br0">
      <inkml:brushProperty name="width" value="0.025" units="cm"/>
      <inkml:brushProperty name="height" value="0.025" units="cm"/>
      <inkml:brushProperty name="color" value="#008C3A"/>
    </inkml:brush>
  </inkml:definitions>
  <inkml:trace contextRef="#ctx0" brushRef="#br0">289 0 13869,'0'0'14505,"-11"14"-14169,-254 342 102,257-347-1844,4-12-1968,4-21-4937,0 14 5669,0-25-8659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484"/>
    </inkml:context>
    <inkml:brush xml:id="br0">
      <inkml:brushProperty name="width" value="0.025" units="cm"/>
      <inkml:brushProperty name="height" value="0.025" units="cm"/>
      <inkml:brushProperty name="color" value="#008C3A"/>
    </inkml:brush>
  </inkml:definitions>
  <inkml:trace contextRef="#ctx0" brushRef="#br0">1 0 14894,'0'0'12332,"62"59"-10571,-29-32-479,7 2-770,2-4-352,-4 1-96,-6 0-192,-5-3-1633,-6-5-1923,-11-5-2658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2.966"/>
    </inkml:context>
    <inkml:brush xml:id="br0">
      <inkml:brushProperty name="width" value="0.025" units="cm"/>
      <inkml:brushProperty name="height" value="0.025" units="cm"/>
      <inkml:brushProperty name="color" value="#008C3A"/>
    </inkml:brush>
  </inkml:definitions>
  <inkml:trace contextRef="#ctx0" brushRef="#br0">0 51 9129,'0'0'20499,"66"-43"-20467,-29 41-384,3 2-2339,-1-1-2658,-3-3-4004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3.327"/>
    </inkml:context>
    <inkml:brush xml:id="br0">
      <inkml:brushProperty name="width" value="0.025" units="cm"/>
      <inkml:brushProperty name="height" value="0.025" units="cm"/>
      <inkml:brushProperty name="color" value="#008C3A"/>
    </inkml:brush>
  </inkml:definitions>
  <inkml:trace contextRef="#ctx0" brushRef="#br0">96 1 14029,'0'0'8072,"-33"53"-7976,18-23-160,1 1-128,7 3-1666,1-2-640,-1 3-801,0-3-1026,0-2-3618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6.874"/>
    </inkml:context>
    <inkml:brush xml:id="br0">
      <inkml:brushProperty name="width" value="0.025" units="cm"/>
      <inkml:brushProperty name="height" value="0.025" units="cm"/>
    </inkml:brush>
  </inkml:definitions>
  <inkml:trace contextRef="#ctx0" brushRef="#br0">0 1 13837,'0'0'13720,"2"14"-13128,6 186 128,-7-150-831,5-16-1039,2-18-1722,-8-16 2656,0 0-1,1 0 0,-1 1 0,0-1 0,0 0 1,1 0-1,-1 0 0,0 1 0,1-1 0,-1 0 1,0 0-1,1 0 0,-1 0 0,0 0 0,1 0 0,-1 0 1,0 0-1,1 0 0,-1 0 0,1 0 0,-1 0 1,0 0-1,1 0 0,-1 0 0,0 0 0,1 0 1,-1 0-1,0-1 0,1 1 0,-1 0 0,0 0 1,0 0-1,1-1 0,-1 1 0,0 0 0,1-1 0,1-5-5778,-2-9-2994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3.672"/>
    </inkml:context>
    <inkml:brush xml:id="br0">
      <inkml:brushProperty name="width" value="0.025" units="cm"/>
      <inkml:brushProperty name="height" value="0.025" units="cm"/>
      <inkml:brushProperty name="color" value="#008C3A"/>
    </inkml:brush>
  </inkml:definitions>
  <inkml:trace contextRef="#ctx0" brushRef="#br0">24 453 13132,'0'0'11339,"53"-34"-10026,-11 20 97,6-1-577,3 0-481,5 1-288,-4 3-64,-5 0-1217,-11 2-1890,-13 3-1858,-11-2-128,-12 2-3106</inkml:trace>
  <inkml:trace contextRef="#ctx0" brushRef="#br0" timeOffset="1">1 124 15663,'0'0'4836,"48"-47"-3266,-5 27-129,8-1-384,4 3-833,-2 4-192,-3 11-736,-10 3-1923,-5 0-2914,-9 3-6502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4.310"/>
    </inkml:context>
    <inkml:brush xml:id="br0">
      <inkml:brushProperty name="width" value="0.025" units="cm"/>
      <inkml:brushProperty name="height" value="0.025" units="cm"/>
      <inkml:brushProperty name="color" value="#008C3A"/>
    </inkml:brush>
  </inkml:definitions>
  <inkml:trace contextRef="#ctx0" brushRef="#br0">97 118 15214,'0'0'1837,"-3"12"138,-32 98 881,23-79-2395,0 1 0,3 0-1,1 1 1,1 0 0,-4 48 0,35-124 2251,-1-19-2557,-1-1 0,-4 0 0,-2-2-1,7-67 1,-26 129 64,-5 12-185,-6 14 44,12-16-51,0-1 0,0 1 1,1 0-1,0 0 0,0 0 0,1 0 0,0 0 0,0 0 0,2 8 0,-2-12-20,1-1 1,-1 0-1,1 1 0,0-1 0,0 0 0,0 0 0,1 1 0,-1-1 0,0 0 0,1 0 0,-1 0 0,1-1 0,0 1 0,0 0 0,-1 0 0,1-1 0,0 0 0,0 1 0,1-1 0,-1 0 0,0 0 0,0 0 0,1 0 0,-1 0 0,0 0 0,1-1 0,-1 1 0,5-1 0,0 1 26,0 0-1,0-1 1,0 0 0,-1-1-1,1 0 1,0 0-1,0 0 1,0 0-1,-1-1 1,1-1-1,-1 1 1,1-1 0,-1 0-1,0 0 1,0-1-1,0 0 1,9-8-1,2-4 41,0-2 0,-2 1 0,25-39 0,5-3 112,-44 90-714,-25 80 1250,0 6 216,22-103-890,1-1 0,0 1 0,1-1-1,1 1 1,0-1 0,6 24 0,-6-34-142,0 1 0,1 0 0,-1-1 0,1 1 0,0 0 0,0-1-1,0 0 1,1 0 0,-1 0 0,4 4 0,20 10-4875,-9-14-2728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4.917"/>
    </inkml:context>
    <inkml:brush xml:id="br0">
      <inkml:brushProperty name="width" value="0.025" units="cm"/>
      <inkml:brushProperty name="height" value="0.025" units="cm"/>
      <inkml:brushProperty name="color" value="#008C3A"/>
    </inkml:brush>
  </inkml:definitions>
  <inkml:trace contextRef="#ctx0" brushRef="#br0">1 32 3459,'0'0'23254,"53"-28"-21940,-24 25-802,3 3-448,5 0-32,4 0-416,2 5-2179,-6-1-2594,-4-4-4676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5.510"/>
    </inkml:context>
    <inkml:brush xml:id="br0">
      <inkml:brushProperty name="width" value="0.025" units="cm"/>
      <inkml:brushProperty name="height" value="0.025" units="cm"/>
      <inkml:brushProperty name="color" value="#008C3A"/>
    </inkml:brush>
  </inkml:definitions>
  <inkml:trace contextRef="#ctx0" brushRef="#br0">125 80 21492,'0'0'2654,"-8"11"-1928,-9 13-663,2 0 0,1 1 1,2 0-1,0 1 1,1 1-1,2 0 1,0 0-1,-5 36 1,11-35-177,2-33 32,5-47-222,0 9-230,2 0 1,2 0-1,2 1 0,28-77 0,-41 193 3155,2-54-2528,1-1 0,0 0 0,1 0 0,2 0 1,5 25-1,-6-36-68,0-1 0,1 0 0,-1 0 0,1 0 0,1 0 1,0 0-1,0-1 0,0 1 0,0-1 0,1 0 0,0 0 0,1-1 0,-1 0 0,1 1 0,0-2 0,9 7 1,-12-10 75,-1 0 1,1 0 0,-1 0 0,1 0 0,0 0 0,-1 0 0,1-1 0,0 1 0,0-1 0,0 0 0,-1 0 0,1 0 0,0 0 0,0 0 0,0-1 0,-1 1 0,1-1 0,0 0 0,0 0 0,-1 0 0,1 0 0,-1 0 0,1 0 0,-1-1 0,1 0 0,-1 1-1,0-1 1,0 0 0,0 0 0,0 0 0,0 0 0,0 0 0,-1 0 0,1-1 0,2-3 0,6-11 296,0 0-1,-1-1 1,13-37-1,-16 38-440,4-6 246,-1-1 1,-1-1-1,-2 0 0,0 0 1,-2 0-1,2-35 1,-6 60-245,0-1 1,0 1 0,-1-1 0,1 1 0,0 0 0,0-1 0,-1 1 0,1 0 0,-1-1 0,1 1 0,0 0 0,-1-1 0,1 1 0,-1 0 0,1 0 0,-1-1-1,1 1 1,0 0 0,-1 0 0,1 0 0,-1 0 0,1 0 0,-1 0 0,1 0 0,-1 0 0,1 0 0,-1 0 0,1 0 0,-1 0 0,1 0 0,-1 0-1,1 0 1,-1 0 0,1 0 0,-1 1 0,1-1 0,-1 0 0,1 0 0,0 1 0,-1-1 0,1 0 0,-1 1 0,1-1 0,0 0 0,-1 1 0,1-1 0,0 0-1,-1 1 1,1-1 0,0 1 0,0-1 0,0 1 0,-1-1 0,1 1 0,0-1 0,0 1 0,0-1 0,0 1 0,0-1 0,0 1 0,0-1 0,0 1 0,0 6-1667,-1 3-2154,2-3-4871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6.023"/>
    </inkml:context>
    <inkml:brush xml:id="br0">
      <inkml:brushProperty name="width" value="0.025" units="cm"/>
      <inkml:brushProperty name="height" value="0.025" units="cm"/>
      <inkml:brushProperty name="color" value="#008C3A"/>
    </inkml:brush>
  </inkml:definitions>
  <inkml:trace contextRef="#ctx0" brushRef="#br0">1 82 14574,'0'0'10805,"0"9"-10085,0 2-565,0-3-51,-1 0 0,2 0 0,-1 0 0,1 0 0,1 0-1,3 12 1,-4-17-79,0-1-1,0 0 1,0 1-1,1-1 1,-1 0-1,0 0 0,1 0 1,0 0-1,0 0 1,-1 0-1,1-1 1,0 1-1,1-1 1,-1 1-1,0-1 0,0 0 1,0 1-1,1-1 1,-1-1-1,1 1 1,-1 0-1,1 0 1,-1-1-1,1 0 0,-1 1 1,1-1-1,-1 0 1,4 0-1,1-1 68,0 0-1,0 0 1,0-1 0,0 0-1,0 0 1,0-1 0,0 0-1,-1 0 1,0 0 0,1-1-1,-1 0 1,-1 0 0,1 0-1,0-1 1,-1 0 0,0 0-1,5-7 1,2-3 38,0 0 0,-2-1-1,1 0 1,-2 0 0,10-26 0,-13 24 148,-6 17-274,0 1 0,0 0 0,0 0 0,0 0 0,0-1 0,0 1 0,0 0 0,0 0 0,0 0 0,0 0 0,0-1 0,0 1 0,0 0 0,0 0 0,0 0 0,0-1 0,0 1 0,0 0 0,0 0 0,0 0 0,0 0 0,0-1 0,0 1 0,0 0 0,0 0 0,-1 0 0,1 0 0,0 0 0,0-1 0,0 1 0,0 0 0,0 0 0,-1 0 0,1 0 0,0 0 0,0 0 0,0 0 0,0 0 0,-1 0 0,1-1 0,0 1 0,0 0 0,0 0-1,0 0 1,-1 0 0,1 0 0,0 0 0,0 0 0,0 0 0,-1 0 0,1 0 0,0 0 0,0 1 0,0-1 0,0 0 0,-1 0 0,1 0 0,0 0 0,0 0 0,0 0 0,0 0 0,-1 0 0,1 0 0,0 1 0,0-1 0,0 0 0,0 0 0,0 0 0,-10 7 25,3 2 33,1-1 1,-1 1-1,2 1 0,-1-1 0,2 1 1,-1 0-1,1 0 0,1 0 0,0 1 1,-3 12-1,6-19-62,-1 1-1,0 0 1,1 0 0,0 0 0,0 0 0,0-1-1,1 1 1,0 0 0,0 0 0,0-1 0,2 8-1,-1-10-21,-1 0-1,0 0 1,1 1 0,-1-1-1,1 0 1,0 0-1,-1 0 1,1-1-1,0 1 1,0 0-1,1-1 1,-1 1-1,0-1 1,0 0-1,1 0 1,-1 0-1,0 0 1,1 0-1,-1 0 1,1-1-1,0 1 1,3 0 0,14-4-2289,-19 3 1921,0-1 0,0 0 0,0 0 0,0 0 0,0 0 0,0 0 0,0-1 0,0 1 0,-1 0 0,1 0 0,-1 0 0,1-1 0,-1 1 0,1 0 0,-1-1 0,1 1 0,-1 0 0,0-1 0,0-2 0,3-27-9091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5:56.384"/>
    </inkml:context>
    <inkml:brush xml:id="br0">
      <inkml:brushProperty name="width" value="0.025" units="cm"/>
      <inkml:brushProperty name="height" value="0.025" units="cm"/>
      <inkml:brushProperty name="color" value="#008C3A"/>
    </inkml:brush>
  </inkml:definitions>
  <inkml:trace contextRef="#ctx0" brushRef="#br0">0 9 18097,'0'0'10698,"48"3"-9993,-27-3-609,2 0-256,-4 0-2082,-3-3-3107,-6-5-3908</inkml:trace>
  <inkml:trace contextRef="#ctx0" brushRef="#br0" timeOffset="1">145 47 14638,'0'0'13100,"54"3"-12043,-28-7-897,-6-2-192,1 2-2466,-9-1-1922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3.373"/>
    </inkml:context>
    <inkml:brush xml:id="br0">
      <inkml:brushProperty name="width" value="0.025" units="cm"/>
      <inkml:brushProperty name="height" value="0.025" units="cm"/>
      <inkml:brushProperty name="color" value="#008C3A"/>
    </inkml:brush>
  </inkml:definitions>
  <inkml:trace contextRef="#ctx0" brushRef="#br0">40 0 15599,'0'0'1884,"-7"11"-533,2-5-1166,1 1 1,0 0-1,0 0 1,1 1-1,-1-1 1,2 1-1,-3 8 1,4-12-110,1-1 1,-1 0-1,1 1 1,0-1-1,0 0 1,0 1-1,1-1 0,-1 0 1,1 1-1,0-1 1,0 0-1,0 0 1,0 1-1,1-1 1,-1 0-1,1 0 0,0-1 1,0 1-1,0 0 1,0-1-1,0 1 1,1-1-1,-1 1 1,4 2-1,1 0 101,1 0 0,-1 0 0,1 0 0,0-1 0,0 0 0,0-1 0,1 0 0,-1 0 0,1 0 0,0-1 0,-1-1 0,1 0 0,0 0 0,0 0 0,0-1 0,0 0 0,0-1 0,17-4 1,7-3 518,-1-2 0,0-1 1,53-27-1,-6 2-188,-60 29-345,0 0 0,1 1 0,0 1 0,27-4 0,-37 8-132,-1 1 0,1 0 0,0 0-1,0 1 1,-1 0 0,1 1 0,-1 0 0,1 0 0,-1 1-1,0 0 1,11 6 0,290 117 1645,-268-105-2598,-30-11-2492,-3 2-4517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3.748"/>
    </inkml:context>
    <inkml:brush xml:id="br0">
      <inkml:brushProperty name="width" value="0.025" units="cm"/>
      <inkml:brushProperty name="height" value="0.025" units="cm"/>
      <inkml:brushProperty name="color" value="#008C3A"/>
    </inkml:brush>
  </inkml:definitions>
  <inkml:trace contextRef="#ctx0" brushRef="#br0">1 342 12684,'0'0'14819,"9"-12"-13308,21-20-1191,1 2 1,1 1-1,1 1 0,1 2 1,40-23-1,-61 42-347,1 0-1,-1 1 1,1 0 0,16-3 0,-27 8 14,0 0 0,1 0 0,-1 0 0,1 1 0,-1-1 0,1 1 0,-1 0 1,1 0-1,-1 1 0,1-1 0,-1 1 0,1-1 0,-1 1 0,0 0 0,1 0 1,-1 1-1,0-1 0,0 1 0,0-1 0,0 1 0,0 0 0,5 4 1,-1 2 29,1-1 0,0 0 0,0 0 1,1 0-1,0-2 0,0 1 1,0-1-1,1 0 0,0-1 0,0 0 1,0 0-1,0-1 0,18 2 1,-13-3 7,0-1 0,1-1 1,-1 0-1,1-1 0,-1-1 0,0-1 1,0 0-1,27-9 0,-11 1 232,-1-1-1,0-2 0,-2 0 0,1-2 1,-2-1-1,47-39 0,-73 55-509,0 1 0,0-1-1,0 0 1,0 0 0,0 0 0,-1 1-1,1-1 1,0 0 0,0 0 0,-1 0 0,1-1-1,-1 1 1,1 0 0,-1 0 0,1 0-1,-1 0 1,0 0 0,1-1 0,-1 1 0,0 0-1,0 0 1,0-2 0,0-8-6671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199"/>
    </inkml:context>
    <inkml:brush xml:id="br0">
      <inkml:brushProperty name="width" value="0.025" units="cm"/>
      <inkml:brushProperty name="height" value="0.025" units="cm"/>
      <inkml:brushProperty name="color" value="#008C3A"/>
    </inkml:brush>
  </inkml:definitions>
  <inkml:trace contextRef="#ctx0" brushRef="#br0">37 0 14638,'0'0'11595,"0"52"-10186,-7-21-640,-2 1-385,-1 2-256,5-6-32,0-1-160,5-11-800,0-9-994,12-7-416,9-15-65,5-19-511,2-7-2435,3-6-4709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574"/>
    </inkml:context>
    <inkml:brush xml:id="br0">
      <inkml:brushProperty name="width" value="0.025" units="cm"/>
      <inkml:brushProperty name="height" value="0.025" units="cm"/>
      <inkml:brushProperty name="color" value="#008C3A"/>
    </inkml:brush>
  </inkml:definitions>
  <inkml:trace contextRef="#ctx0" brushRef="#br0">227 1 9513,'0'0'15375,"-52"78"-14703,33-33-31,5 5-65,7-6 257,5-9-64,2-6-545,5-10-224,10-9-705,0-10-768,-6 0-257,-5-6-1921,-4-10-4645</inkml:trace>
  <inkml:trace contextRef="#ctx0" brushRef="#br0" timeOffset="1">1 114 9577,'0'0'19859,"80"6"-19635,-34-6-288,5 0-2146,-1-5-2467,-5-6-3875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231"/>
    </inkml:context>
    <inkml:brush xml:id="br0">
      <inkml:brushProperty name="width" value="0.025" units="cm"/>
      <inkml:brushProperty name="height" value="0.025" units="cm"/>
    </inkml:brush>
  </inkml:definitions>
  <inkml:trace contextRef="#ctx0" brushRef="#br0">1 80 10922,'0'0'15855,"31"-45"-14990,-2 40-416,6-3-353,3 1-96,5 2 32,2 2-929,1 1-1505,0 0-1730,-8 0-3331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4.919"/>
    </inkml:context>
    <inkml:brush xml:id="br0">
      <inkml:brushProperty name="width" value="0.025" units="cm"/>
      <inkml:brushProperty name="height" value="0.025" units="cm"/>
      <inkml:brushProperty name="color" value="#008C3A"/>
    </inkml:brush>
  </inkml:definitions>
  <inkml:trace contextRef="#ctx0" brushRef="#br0">39 0 19667,'0'0'4196,"-15"61"-2435,9-28-1120,-2 5-385,6 0-192,0 2-1441,1-3-1762,-1-6-2723,-1-3-1857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6:45.262"/>
    </inkml:context>
    <inkml:brush xml:id="br0">
      <inkml:brushProperty name="width" value="0.025" units="cm"/>
      <inkml:brushProperty name="height" value="0.025" units="cm"/>
      <inkml:brushProperty name="color" value="#008C3A"/>
    </inkml:brush>
  </inkml:definitions>
  <inkml:trace contextRef="#ctx0" brushRef="#br0">2 110 18097,'0'0'2450,"-1"-9"316,1 7-2610,-1-1 0,1 0-1,0 1 1,0-1 0,1 0 0,-1 0 0,0 1 0,1-1 0,0 0 0,-1 1 0,1-1 0,0 0 0,0 1 0,1 0-1,-1-1 1,0 1 0,1 0 0,0-1 0,-1 1 0,1 0 0,0 0 0,0 0 0,0 1 0,0-1 0,1 0-1,-1 1 1,0-1 0,1 1 0,-1 0 0,1 0 0,-1 0 0,1 0 0,4-1 0,12-4 233,2 0 0,-1 1 0,0 1 0,1 1 0,0 0 0,0 2 1,0 1-1,35 3 0,-53-3-405,1 0 0,-1 1 1,1 0-1,-1-1 0,0 1 0,1 1 1,-1-1-1,0 0 0,0 1 1,0-1-1,0 1 0,0 0 1,0 0-1,0 0 0,-1 1 0,1-1 1,-1 1-1,1-1 0,-1 1 1,0 0-1,0 0 0,0 0 0,-1 0 1,1 0-1,-1 0 0,1 0 1,-1 1-1,0-1 0,0 1 1,-1-1-1,1 0 0,-1 1 0,0-1 1,1 1-1,-1-1 0,-1 1 1,1-1-1,-1 1 0,1-1 0,-1 1 1,0-1-1,0 0 0,0 1 1,-1-1-1,1 0 0,-1 0 1,0 0-1,0 0 0,0 0 0,0 0 1,-5 4-1,-8 10 273,-1-2-1,-19 16 1,29-26-194,0 0 1,1-1-1,-2 0 1,1-1-1,0 1 1,-1-1-1,1 0 1,-1-1-1,0 1 1,-10 1-1,66-18-63,-37 14-25,0 0 0,1 1 0,-1 1 0,-1 0 0,1 0 0,0 1 0,18 8 0,-27-10 19,1 1 1,-1-1 0,1 1-1,-1 0 1,1 0-1,-1 0 1,0 1-1,0-1 1,0 1-1,0 0 1,-1 0 0,1 0-1,-1 0 1,1 0-1,-1 0 1,0 1-1,-1-1 1,1 1 0,0 0-1,-1-1 1,0 1-1,0 0 1,0 0-1,0 0 1,-1-1 0,1 1-1,-1 5 1,-1-4 15,-1 0 1,1 0-1,-1 0 1,0 0-1,0-1 1,0 1-1,0 0 1,-1-1-1,0 0 1,0 1 0,0-1-1,-1 0 1,1-1-1,-1 1 1,0-1-1,0 1 1,0-1-1,-8 4 1,-2 2 19,-1 0 1,-1-1-1,1-1 1,-23 8-1,29-12-30,1-1 0,-1 0 0,0-1 0,0 0 0,0 0 0,0 0 0,1-1 0,-1-1 0,0 0 0,-16-3 0,20 3 0,0-1 0,0 0 0,0 0 0,0 0 0,1 0 0,-1-1 0,1 1 0,-1-1 0,1-1 0,0 1 0,0 0 0,1-1 0,-1 0 0,1 0 0,-1 0 0,1 0 0,1-1 0,-1 1 0,-3-7 0,2-7-1203,4 7-2703,3-4-5623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27.934"/>
    </inkml:context>
    <inkml:brush xml:id="br0">
      <inkml:brushProperty name="width" value="0.025" units="cm"/>
      <inkml:brushProperty name="height" value="0.025" units="cm"/>
      <inkml:brushProperty name="color" value="#008C3A"/>
    </inkml:brush>
  </inkml:definitions>
  <inkml:trace contextRef="#ctx0" brushRef="#br0">1 6 18802,'0'0'6988,"8"-1"-5590,20-2-1005,0 2 0,0 1-1,-1 1 1,1 1 0,0 1-1,-1 2 1,0 1 0,32 11-1,-58-17-395,0 0 0,0 0 0,-1 0 0,1 0 0,0 1 1,0-1-1,0 0 0,0 1 0,0-1 0,-1 1 0,1-1 0,0 0 0,0 1 0,-1 0 0,1-1 0,0 1 0,-1-1 0,1 1 0,0 0 0,-1 0 0,1-1 0,-1 1 0,1 0 0,-1 0 0,0-1 0,1 1 0,-1 0 0,0 0 0,0 0 0,1 2 0,-2-2 2,0 1-1,1-1 1,-1 1-1,0-1 1,0 1 0,0-1-1,0 1 1,-1-1 0,1 0-1,0 0 1,0 0 0,-1 1-1,1-1 1,-3 1 0,-65 31 156,64-31-112,-29 11 57,23-10-43,1 0 0,0 1 0,0 0 0,0 1 1,1 0-1,-1 0 0,1 1 0,-9 8 0,18-14-104,-1 1 0,1-1 0,-1 1 1,1-1-1,-1 0 0,1 1 0,0-1 0,-1 1 1,1-1-1,0 1 0,-1 0 0,1-1 1,0 1-1,0-1 0,0 1 0,-1-1 0,1 1 1,0 0-1,0-1 0,0 1 0,0 0 1,0-1-1,0 1 0,0-1 0,0 1 0,0 0 1,0-1-1,1 1 0,-1 0 0,16 6-5532,1-7-1147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28.281"/>
    </inkml:context>
    <inkml:brush xml:id="br0">
      <inkml:brushProperty name="width" value="0.025" units="cm"/>
      <inkml:brushProperty name="height" value="0.025" units="cm"/>
      <inkml:brushProperty name="color" value="#008C3A"/>
    </inkml:brush>
  </inkml:definitions>
  <inkml:trace contextRef="#ctx0" brushRef="#br0">95 18 22838,'0'0'2952,"-10"5"-2894,5-3-62,0 1-1,0 0 1,1 1-1,-1-1 1,1 1-1,0 0 1,0 0-1,0 0 1,0 0-1,1 1 1,-1 0 0,1 0-1,0 0 1,1 0-1,-1 0 1,1 0-1,0 1 1,-1 5-1,-1 2 245,0 0 1,1 0-1,1 0 1,1 0-1,-1 0 1,3 26-1,-1-36-180,0 1-1,1-1 1,-1 0 0,1 0 0,0 0-1,0 0 1,0-1 0,0 1 0,1 0-1,-1 0 1,1-1 0,0 1 0,0 0 0,0-1-1,0 0 1,0 0 0,0 1 0,1-1-1,-1 0 1,1-1 0,-1 1 0,1 0-1,0-1 1,-1 0 0,1 1 0,0-1-1,0 0 1,0 0 0,0-1 0,0 1-1,0-1 1,0 1 0,0-1 0,6 0-1,-3-1 56,1 1-1,0-1 0,-1 0 0,1-1 0,-1 0 1,1 0-1,-1 0 0,0 0 0,0-1 1,0 0-1,0-1 0,0 1 0,-1-1 0,0 0 1,1-1-1,-2 1 0,1-1 0,0 0 1,-1 0-1,0 0 0,0-1 0,-1 0 0,1 1 1,2-9-1,-3 9-102,-1 0 0,0 0 0,0 0 0,0 0 0,-1-1 0,0 1-1,0 0 1,0-1 0,0 1 0,-1-1 0,0 0 0,0 1 0,-1-1 0,0 1 0,0-1 0,0 1 0,0 0 0,-1-1 0,0 1 0,0 0 0,0 0-1,-1 0 1,0 0 0,0 1 0,0-1 0,0 1 0,-1 0 0,1-1 0,-7-4 0,2 3-203,0 1 1,0 0-1,0 0 0,0 1 1,-17-6-1,-13 3-3295,35 7 2558,-1 0 1,1 0 0,0 0 0,0 1 0,1-1 0,-1 1 0,0 0 0,0 0 0,-5 2 0,-5 9-11645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0.481"/>
    </inkml:context>
    <inkml:brush xml:id="br0">
      <inkml:brushProperty name="width" value="0.025" units="cm"/>
      <inkml:brushProperty name="height" value="0.025" units="cm"/>
      <inkml:brushProperty name="color" value="#008C3A"/>
    </inkml:brush>
  </inkml:definitions>
  <inkml:trace contextRef="#ctx0" brushRef="#br0">41 0 11403,'2'2'7845,"-2"-2"-7712,-1 13 1719,-6 17-1630,-1-6 237,1 0 0,1 1 0,2 0 0,-4 49 0,8-73-433,-1 1 0,1-1 0,0 0 0,0 0 0,0 0 0,0 1 0,0-1 0,0 0 0,0 0 0,0 0-1,1 1 1,-1-1 0,0 0 0,1 0 0,-1 0 0,1 0 0,-1 0 0,1 0 0,-1 0 0,1 0 0,0 0-1,0 0 1,-1 0 0,1 0 0,0 0 0,0 0 0,0-1 0,0 1 0,0 0 0,0-1 0,0 1 0,0-1-1,0 1 1,1-1 0,-1 1 0,0-1 0,0 0 0,0 0 0,0 0 0,1 1 0,-1-1 0,0 0-1,0 0 1,1-1 0,-1 1 0,0 0 0,0 0 0,0-1 0,0 1 0,1 0 0,-1-1 0,0 1 0,0-1-1,0 1 1,2-2 0,4-2 206,0 0 0,0 0-1,0-1 1,0 1 0,-1-2 0,0 1-1,7-7 1,-4 1-87,0 0 1,-1-1-1,0 0 0,-1 0 1,0 0-1,-1-1 1,0 0-1,-1 0 0,0-1 1,-1 0-1,-1 1 0,2-22 1,-13 41-264,-3 9 44,2 4 58,1 0 0,0 1 1,2-1-1,0 1 1,2 0-1,0 1 1,1-1-1,1 1 1,0-1-1,3 24 1,-1-43 16,0 0 0,0 1 0,0-1 0,1 0 0,-1 1 0,0-1 0,1 0 0,-1 1 0,1-1 0,-1 0 1,1 0-1,0 0 0,0 0 0,-1 0 0,1 1 0,0-1 0,0-1 0,0 1 0,0 0 0,0 0 0,0 0 0,0 0 0,0-1 0,1 1 1,-1 0-1,0-1 0,0 1 0,1-1 0,-1 0 0,0 1 0,0-1 0,1 0 0,-1 0 0,0 0 0,1 0 0,-1 0 0,1 0 1,-1 0-1,0 0 0,0 0 0,1-1 0,-1 1 0,0-1 0,1 1 0,-1-1 0,2 0 0,3-2 26,0 1 0,0-1 0,-1 0 0,1-1 0,-1 1 0,0-1 0,0 0 0,7-7 0,-6 3-224,-1 0 0,1 1-1,-1-2 1,-1 1 0,0 0-1,0-1 1,0 0 0,2-12-1,4-44-6183,-9 24-756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0.859"/>
    </inkml:context>
    <inkml:brush xml:id="br0">
      <inkml:brushProperty name="width" value="0.025" units="cm"/>
      <inkml:brushProperty name="height" value="0.025" units="cm"/>
      <inkml:brushProperty name="color" value="#008C3A"/>
    </inkml:brush>
  </inkml:definitions>
  <inkml:trace contextRef="#ctx0" brushRef="#br0">115 1 20852,'0'0'6144,"-4"12"-6101,-8 17-5,3-10 10,2 0 0,0 0 0,1 0 0,-6 39 0,12-57-22,1 0 0,0 0 1,-1 0-1,1-1 0,0 1 1,0 0-1,0 0 0,0 0 1,0-1-1,0 1 0,0-1 1,0 1-1,0-1 0,0 1 1,0-1-1,0 1 0,0-1 1,0 0-1,0 0 0,0 0 1,1 1-1,-1-1 0,0 0 1,0 0-1,0-1 0,0 1 1,0 0-1,1 0 1,-1 0-1,0-1 0,1 0 1,45-6 100,-46 7-126,3-1-39,0 0 0,0 0 0,0 0 0,0 1 0,0 0 0,1 0-1,-1 0 1,0 0 0,0 1 0,0-1 0,0 1 0,7 2 0,-9-1 22,0-1-1,-1 0 1,1 0 0,-1 1 0,0-1 0,1 1-1,-1 0 1,0-1 0,0 1 0,0 0-1,0-1 1,0 1 0,-1 0 0,1 0-1,0 0 1,-1 0 0,1 0 0,-1 0-1,0 0 1,0 0 0,0 0 0,0 0-1,0 0 1,0 0 0,0 0 0,-1 0-1,1 0 1,-2 3 0,1 0 165,-1 0 1,0 0-1,-1 0 0,1 0 1,-1 0-1,0 0 1,0-1-1,-1 1 0,1-1 1,-1 0-1,0 0 1,0 0-1,0 0 0,-1-1 1,1 0-1,-1 0 1,-7 3-1,8-3 12,-1 0-1,-1 0 1,1-1-1,0 0 1,-1 0-1,1 0 1,-1-1-1,1 0 1,-1 0-1,0 0 1,0-1 0,1 0-1,-1 0 1,0 0-1,0-1 1,-10-2-1,13 2-233,1-1 0,-1 0 1,0 0-1,1 0 0,-1 0 0,1 0 0,0 0 0,0-1 0,0 1 0,0-1 0,0 0 0,0 1 0,1-1 1,-1 0-1,-1-5 0,-5-28-9416,10 27 1561,9 3-5460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1.245"/>
    </inkml:context>
    <inkml:brush xml:id="br0">
      <inkml:brushProperty name="width" value="0.025" units="cm"/>
      <inkml:brushProperty name="height" value="0.025" units="cm"/>
      <inkml:brushProperty name="color" value="#008C3A"/>
    </inkml:brush>
  </inkml:definitions>
  <inkml:trace contextRef="#ctx0" brushRef="#br0">106 116 23414,'0'0'2136,"1"-10"-188,0-1-1592,1 1-251,-1 1 0,0-1-1,-1 0 1,0 1 0,0-1-1,-3-10 1,3 19-109,-1 0 0,1 0 0,-1 0 0,1 0 0,-1 0 0,1 0 0,-1 1 0,0-1 0,0 0 0,1 0 0,-1 1 0,0-1 0,0 0 0,0 1 0,0-1 0,0 1 0,0-1 0,0 1 0,0-1 0,0 1 0,0 0 0,0-1 0,0 1 0,0 0 0,0 0 0,0 0 0,0 0 0,-1 0 0,1 0 0,0 0 0,0 0 0,0 0 0,0 1 0,0-1 0,0 0 0,-1 1 0,-2 0-13,0 0-1,0 1 1,0-1 0,1 1-1,-1 0 1,0 0-1,1 0 1,-6 5 0,4-2 25,1 0 0,0 0 0,0 1 0,0-1 0,1 1 0,-3 6 0,5-11-7,0 0 1,1 0-1,-1 0 1,1 0-1,-1-1 1,1 1-1,0 0 1,-1 0-1,1 0 1,0 0-1,0 0 1,-1 0-1,1 0 1,0 0-1,0 1 1,0-1-1,0 0 1,0 0-1,1 0 1,-1 0-1,0 0 1,0 0-1,1 0 1,-1 0-1,0 0 1,1-1-1,-1 1 1,1 0-1,0 0 1,-1 0-1,1 0 1,0 0-1,-1-1 1,1 1-1,0 0 1,0-1-1,-1 1 1,1-1-1,0 1 1,0 0-1,0-1 1,0 0-1,0 1 1,0-1-1,0 0 1,0 1-1,1-1 1,15 2 7,0-1-1,0-1 1,17-1 0,39 1-215,-71 1 341,0-1-1,-1 1 1,1-1-1,0 1 0,0 0 1,-1 0-1,1 0 1,-1 0-1,1 0 1,-1 0-1,1 0 1,1 2-1,3 1 1734,-7-25-957,-14-16-911,13 33 0,0 0 0,0 0 0,0 0 0,1-1 0,-1 1 0,1 0 0,0-1 0,-1-6 0,11 5-2300,17 6-5661,-20 0 5068,17-1-4613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1.603"/>
    </inkml:context>
    <inkml:brush xml:id="br0">
      <inkml:brushProperty name="width" value="0.025" units="cm"/>
      <inkml:brushProperty name="height" value="0.025" units="cm"/>
      <inkml:brushProperty name="color" value="#008C3A"/>
    </inkml:brush>
  </inkml:definitions>
  <inkml:trace contextRef="#ctx0" brushRef="#br0">111 18 15663,'0'0'14253,"-10"-4"-13228,-33-9-539,40 13-470,1 0-1,0 1 1,0-1-1,-1 1 1,1-1 0,0 1-1,0 0 1,0 0 0,0 0-1,0 0 1,0 0-1,0 0 1,0 1 0,1-1-1,-1 1 1,0-1-1,1 1 1,-1 0 0,1-1-1,-1 1 1,1 0-1,0 0 1,0 0 0,-2 4-1,2-4-42,-1 1 1,1-1-1,0 1 0,0-1 1,0 1-1,0-1 0,0 1 1,1 0-1,-1-1 0,1 1 0,0 0 1,0-1-1,0 1 0,0 0 1,0 0-1,0-1 0,1 1 0,1 4 1,1-5-155,0 0 1,0-1-1,0 0 1,1 1-1,-1-1 1,0 0 0,1-1-1,-1 1 1,1 0-1,-1-1 1,1 0-1,-1 0 1,1 0 0,-1 0-1,5-1 1,3 0-606,-3 1 366,11 0-1054,-1 0 0,1 1 0,33 7 1,-51-8 1550,-1 0 0,1 0 0,-1 0 0,1 0 0,-1 0 0,1 0 0,-1 1 0,1-1 0,-1 0 0,0 0 0,1 0 0,-1 1 0,1-1 0,-1 0 0,0 0 0,1 1 0,-1-1 0,1 0 0,-1 1 0,0-1 0,0 0 0,1 1 0,-1-1 0,0 1 0,0-1 0,1 0 0,-1 1 1,0-1-1,0 1 0,0-1 0,0 1 0,1-1 0,-1 1 0,0-1 0,0 1 0,0-1 0,0 1 0,-14 16 2278,-24 7-100,30-20-2096,-1-1 0,0 0 1,0 0-1,-1-1 0,1 0 0,0-1 0,-1 0 0,1 0 0,-17-2 0,15-6-4493,11 6 4023,-1 1 1,1-1 0,0 1-1,0 0 1,0-1 0,0 1-1,0-1 1,0 1-1,0 0 1,0-1 0,1 1-1,-1-1 1,0 1-1,0 0 1,0-1 0,0 1-1,0 0 1,1-1 0,-1 1-1,0 0 1,0-1-1,1 1 1,-1 0 0,0-1-1,1 1 1,-1 0 0,0 0-1,1-1 1,-1 1-1,0 0 1,1 0 0,-1 0-1,0-1 1,1 1 0,0 0-1,17-6-10211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2.726"/>
    </inkml:context>
    <inkml:brush xml:id="br0">
      <inkml:brushProperty name="width" value="0.025" units="cm"/>
      <inkml:brushProperty name="height" value="0.025" units="cm"/>
      <inkml:brushProperty name="color" value="#008C3A"/>
    </inkml:brush>
  </inkml:definitions>
  <inkml:trace contextRef="#ctx0" brushRef="#br0">86 387 17777,'0'0'9486,"-3"4"-9812,-1 9 161,18-25 1,23-34-88,-29 26 350,0 1 0,-2-1 1,0 0-1,-1-1 0,0 0 0,-2 0 1,-1 0-1,-1 0 0,0 0 1,-2 0-1,-2-21 0,3 41-93,0 0 0,0 0 0,0 0 0,0 0 0,0 0 0,-1 0 0,1 0 0,0 0 1,0 0-1,-1 0 0,1 0 0,0 0 0,-1 1 0,1-1 0,-1 0 0,1 0 0,-1 0 0,0 1 0,1-1 0,-1 0 0,0 1 0,1-1 0,-1 0 0,0 1 0,0-1 0,0 1 0,-1-1 0,0 1 10,1 0 1,-1 0-1,1 0 1,-1 0-1,0 0 1,1 0-1,-1 1 1,1-1-1,-1 1 1,1-1-1,-1 1 1,1 0-1,-1 0 1,-1 1-1,-44 38 408,39-32-186,0 0 0,0 1 0,1 0 1,0 1-1,0-1 0,1 1 0,0 0 0,1 1 0,0 0 1,1 0-1,0 0 0,1 0 0,-4 18 0,7-27-249,1-1-1,-1 1 1,0 0-1,1 0 0,-1 0 1,1-1-1,-1 1 1,1 0-1,0-1 1,0 1-1,0-1 0,0 1 1,0-1-1,0 1 1,0-1-1,0 0 1,1 1-1,-1-1 0,1 0 1,-1 0-1,1 0 1,-1 0-1,1 0 1,-1 0-1,1-1 1,0 1-1,-1 0 0,1-1 1,0 0-1,0 1 1,-1-1-1,1 0 1,3 0-1,11 2-565,-1-1 0,1 0 0,16-3-1,-11 1-887,-5 0-94,27 0-1502,-43 0 3021,1 1 0,0 0 0,0 0 0,0 0 0,0 0 0,0 0 0,0 0 0,0 0 0,0 0 0,0 0 0,0 1 0,0-1-1,0 0 1,0 1 0,-1-1 0,1 0 0,0 1 0,0-1 0,0 1 0,0-1 0,-1 1 0,1 0 0,0-1 0,-1 1 0,1 0 0,0 0 0,0 1 0,-3 29-145,1 20 162,7-24-3540,-5-26 3510,-1 0 0,1 0 0,0 0 0,-1 0 0,1 0 0,0 0 0,-1-1 0,1 1 0,0 0 0,0-1 0,0 1 0,0 0 0,0-1 0,0 1 0,0-1 0,0 0-1,0 1 1,0-1 0,0 0 0,0 1 0,0-1 0,0 0 0,0 0 0,0 0 0,0 0 0,0 0 0,0 0 0,0 0 0,1-1 0,-1 1 0,0 0 0,0-1 0,0 1 0,0 0 0,0-1 0,0 1 0,-1-1 0,1 0 0,0 1 0,0-1 0,0 0 0,0 1 0,-1-1 0,2-2 0,3-1 123,0 0 0,-1-1 0,1 0 0,-1 0-1,-1 0 1,5-7 0,-5 6 334,0-1 0,0 0-1,-1 0 1,0 0 0,0 0 0,0-1-1,-1 1 1,0-10 0,-1 17-338,0-1-1,0 1 1,0 0 0,0 0 0,0 0 0,0 0-1,0 0 1,0-1 0,0 1 0,0 0-1,0 0 1,0 0 0,0 0 0,0-1-1,0 1 1,0 0 0,0 0 0,0 0 0,0 0-1,0 0 1,0 0 0,0-1 0,0 1-1,0 0 1,0 0 0,-1 0 0,1 0 0,0 0-1,0 0 1,0 0 0,0-1 0,0 1-1,0 0 1,-1 0 0,1 0 0,0 0 0,0 0-1,0 0 1,0 0 0,0 0 0,-1 0-1,1 0 1,0 0 0,0 0 0,0 0 0,0 0-1,0 0 1,-1 0 0,1 0 0,0 0-1,0 0 1,0 0 0,-10 7 1422,-6 11-113,-5 26 1528,20-41-2828,0-1 0,0 1 0,0 0 0,0-1-1,1 1 1,-1 0 0,1 0 0,0-1 0,0 1 0,0 0 0,0 0-1,1 0 1,-1-1 0,1 1 0,1 3 0,-2-5-67,1 0 0,-1 0 1,1-1-1,0 1 1,0-1-1,-1 1 0,1-1 1,0 1-1,0-1 0,-1 1 1,1-1-1,0 1 1,0-1-1,0 0 0,0 0 1,0 1-1,0-1 0,-1 0 1,1 0-1,0 0 1,0 0-1,0 0 0,0 0 1,0 0-1,0-1 0,0 1 1,0 0-1,-1 0 1,1-1-1,0 1 0,0 0 1,1-1-1,26-16 209,-13 0-337,-1-1 0,-1-1 1,0 0-1,12-27 0,0 1-2227,-31 58 2454,0 0 0,1 1 0,0-1 0,1 1 1,1 0-1,0 1 0,1-1 0,-1 27 0,3-40-219,0-1 0,-1 1 0,1 0 0,0 0 0,1 0 0,-1-1 0,0 1 0,0 0 0,0 0 0,0-1 0,1 1 0,-1 0 0,0 0 0,0-1 0,1 1 0,-1 0 0,1-1 0,-1 1-1,1 0 1,-1-1 0,1 1 0,-1-1 0,1 1 0,0-1 0,-1 1 0,1-1 0,-1 1 0,1-1 0,0 0 0,0 1 0,-1-1 0,1 0 0,0 1 0,0-1 0,-1 0 0,1 0 0,0 0 0,0 0 0,0 0 0,-1 0 0,1 0 0,0 0 0,0 0-1,-1 0 1,1 0 0,0-1 0,1 1 0,1-1-232,0 0 1,0 0-1,0 0 0,0-1 0,0 1 0,-1-1 0,1 0 0,0 1 1,-1-1-1,5-4 0,8-12 114,0-1-1,23-39 1,-52 85 3319,1 1 0,-17 56 0,20-50-2762,3 1 0,1-1 1,1 1-1,0 54 0,10-75-795,5-21-167,9-23-10,42-185 108,-51 165 427,3 1 1,2 1-1,1 0 1,3 1 0,25-45-1,-37 81 261,1 0 0,0 0 0,0 1 1,13-13-1,-18 21-131,-1 0 0,0 0 0,1 0 0,-1 0 0,1 0 0,-1 0 1,1 0-1,0 1 0,0-1 0,0 1 0,0 0 0,0 0 0,0 0 1,0 0-1,0 1 0,0-1 0,0 1 0,1 0 0,-1 0 0,0 0 1,0 0-1,5 1 0,-7 0-2,0 0 0,0 0 0,0 0 1,0 0-1,0 0 0,-1 0 0,1 0 1,0 0-1,-1 0 0,1 1 0,-1-1 0,1 0 1,-1 0-1,1 1 0,-1-1 0,0 0 0,0 0 1,0 1-1,0-1 0,0 0 0,0 1 0,0-1 1,0 0-1,-1 3 0,-5 31 562,1-21-320,0 0 0,-2 0 0,0 0 0,-10 15 0,9-16-18,0 1 0,1 0-1,-9 24 1,16-38-296,0 1 0,0-1 0,0 0 0,0 1 0,0-1 0,0 0 0,0 0 0,0 1 1,0-1-1,0 0 0,0 1 0,0-1 0,0 0 0,1 1 0,-1-1 0,0 0 0,0 0 0,0 1 0,0-1 0,1 0 0,-1 0 0,0 0 0,0 1 1,1-1-1,-1 0 0,0 0 0,0 0 0,1 0 0,-1 1 0,0-1 0,1 0 0,-1 0 0,0 0 0,1 0 0,-1 0 0,0 0 0,0 0 0,1 0 1,-1 0-1,0 0 0,1 0 0,-1 0 0,25 0-1504,3 3 1070,-27-2 572,1 1 0,-1-1 0,0 1 0,1 0 0,-1-1 0,0 1 0,0 0 0,0 0 0,0 0 0,-1 0 0,1 0 0,0 0 0,-1 0 0,1 0 0,-1 0 0,0 0 0,0 1 0,0-1 0,0 0 0,0 0 0,0 0 0,-1 0 0,1 0 0,0 0 0,-1 0 0,-1 4 0,0 0 173,0 0 0,-1-1 0,1 1 0,-1-1-1,0 0 1,-1 0 0,1 0 0,-7 6-1,3-4-140,0-2-1,0 1 0,-1-1 0,0 0 0,0-1 1,-1 0-1,1 0 0,-1 0 0,0-1 1,0-1-1,0 0 0,-13 2 0,9-2-754,0-1-1,0-1 1,-18-2-1,-35-12-6716,13-9-2466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3.099"/>
    </inkml:context>
    <inkml:brush xml:id="br0">
      <inkml:brushProperty name="width" value="0.025" units="cm"/>
      <inkml:brushProperty name="height" value="0.025" units="cm"/>
      <inkml:brushProperty name="color" value="#008C3A"/>
    </inkml:brush>
  </inkml:definitions>
  <inkml:trace contextRef="#ctx0" brushRef="#br0">0 75 16528,'0'-18'3619,"8"-3"-448,23 6 224,17 2-1761,16 5-193,14 8-864,11 0-545,0 5-2819,-4 3-9096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7.590"/>
    </inkml:context>
    <inkml:brush xml:id="br0">
      <inkml:brushProperty name="width" value="0.025" units="cm"/>
      <inkml:brushProperty name="height" value="0.025" units="cm"/>
    </inkml:brush>
  </inkml:definitions>
  <inkml:trace contextRef="#ctx0" brushRef="#br0">37 19 18642,'0'0'6870,"-6"11"-5994,5-8-817,-22 39 442,22-40-482,0 1 0,0-1 1,0 0-1,0 1 0,1-1 0,-1 1 1,1-1-1,-1 1 0,1-1 0,0 1 0,0-1 1,0 1-1,0 0 0,1-1 0,-1 1 1,1-1-1,0 1 0,-1-1 0,3 3 1,-2-3-31,1 0 1,-1-1 0,1 0 0,0 1-1,0-1 1,0 0 0,0 0 0,0 0 0,0 0-1,0 0 1,0 0 0,0-1 0,0 1-1,0-1 1,1 0 0,-1 1 0,0-1-1,0 0 1,1 0 0,-1 0 0,0-1 0,3 0-1,0 1 28,1-1 0,-1 0-1,0-1 1,1 1 0,-1-1-1,0 0 1,0 0-1,5-4 1,4-3 13,-2-1 0,1-1 0,11-13 0,-19 19 21,-1 0 1,1 0-1,-1-1 1,0 1 0,-1-1-1,1 0 1,-1-1-1,0 1 1,3-13-1,-14 53 857,5-23-782,0 0 1,0 0-1,1 0 1,0 0-1,1 0 1,0 0-1,1 1 1,1-1 0,2 20-1,-2-30-149,0 1 1,0 0-1,0 0 0,0-1 0,0 1 0,0-1 1,0 1-1,1-1 0,-1 0 0,1 1 0,-1-1 1,1 0-1,-1 0 0,1 0 0,0 0 0,-1 0 1,1 0-1,0-1 0,0 1 0,0 0 0,0-1 1,3 1-1,46 1-4302,-47-2 3638,28-1-6183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3.739"/>
    </inkml:context>
    <inkml:brush xml:id="br0">
      <inkml:brushProperty name="width" value="0.025" units="cm"/>
      <inkml:brushProperty name="height" value="0.025" units="cm"/>
      <inkml:brushProperty name="color" value="#008C3A"/>
    </inkml:brush>
  </inkml:definitions>
  <inkml:trace contextRef="#ctx0" brushRef="#br0">0 0 19827,'0'0'4623,"5"9"-4479,-4-6-140,1 0 0,-1-1 0,1 1-1,-1 0 1,1-1 0,0 1 0,0-1 0,0 0 0,0 0 0,0 0-1,1 0 1,-1 0 0,1 0 0,-1 0 0,1-1 0,0 1 0,0-1 0,-1 0-1,1 0 1,0 0 0,0 0 0,0-1 0,0 1 0,0-1 0,1 1-1,-1-1 1,0 0 0,4-1 0,1 0 39,0-1-1,0 1 1,0-2-1,-1 1 1,1-1-1,-1 0 1,9-5-1,36-12 958,-51 20-954,0 0 0,0 0 1,0 0-1,0 0 0,-1 0 0,1 1 1,0-1-1,0 0 0,0 1 0,0-1 1,-1 1-1,1-1 0,0 1 0,0-1 1,-1 1-1,1 0 0,0-1 0,-1 1 1,1 0-1,0-1 0,-1 1 0,1 0 1,-1 0-1,0-1 0,1 1 0,-1 0 1,1 0-1,-1 0 0,0 0 1,0 0-1,0 0 0,1-1 0,-1 1 1,0 0-1,0 2 0,5 49 1099,-3-21-923,-2-30-216,0 0-1,1 0 1,-1 0-1,0 0 1,0 1-1,1-1 1,-1 0-1,1 0 0,-1 0 1,1 0-1,-1-1 1,1 1-1,0 0 1,-1 0-1,1 0 1,0 0-1,0-1 1,-1 1-1,1 0 1,0 0-1,0-1 1,0 1-1,0-1 1,0 1-1,0-1 1,0 1-1,0-1 1,2 1-1,-1-2 59,0 1-1,1 0 0,-1-1 1,0 0-1,0 1 1,0-1-1,0 0 1,0 0-1,0 0 0,0 0 1,-1 0-1,1-1 1,2-1-1,8-8 275,-1 0-1,-1 0 1,10-14-1,-18 22-385,9-14 54,-9 13-91,0 0 0,1 0 0,0 0 0,0 0 0,0 0 0,0 0 0,0 1 0,1-1 1,6-4-1,-13 49-7581,-6-14 2690,-1 0-2268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4.081"/>
    </inkml:context>
    <inkml:brush xml:id="br0">
      <inkml:brushProperty name="width" value="0.025" units="cm"/>
      <inkml:brushProperty name="height" value="0.025" units="cm"/>
      <inkml:brushProperty name="color" value="#008C3A"/>
    </inkml:brush>
  </inkml:definitions>
  <inkml:trace contextRef="#ctx0" brushRef="#br0">1 95 17072,'0'0'3299,"0"-68"-768,0 50-1122,5 9-1409,2 9-160,-1 0-96,-1 9 256,3 5-1442,-3 0-2337,2-1-3973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4.566"/>
    </inkml:context>
    <inkml:brush xml:id="br0">
      <inkml:brushProperty name="width" value="0.025" units="cm"/>
      <inkml:brushProperty name="height" value="0.025" units="cm"/>
      <inkml:brushProperty name="color" value="#008C3A"/>
    </inkml:brush>
  </inkml:definitions>
  <inkml:trace contextRef="#ctx0" brushRef="#br0">87 178 17457,'0'0'6721,"-9"11"-6385,9-10-335,-47 68 401,42-62-359,1 1-1,0 0 1,1 0-1,0 0 0,0 1 1,1-1-1,0 1 1,0-1-1,0 13 0,2-21-42,0 1-1,0-1 0,-1 1 0,1-1 0,0 0 1,1 1-1,-1-1 0,0 1 0,0-1 1,0 0-1,0 1 0,0-1 0,0 1 0,0-1 1,1 0-1,-1 1 0,0-1 0,0 0 0,1 1 1,-1-1-1,0 0 0,0 1 0,1-1 1,-1 0-1,0 0 0,1 1 0,-1-1 0,0 0 1,1 0-1,-1 0 0,0 1 0,1-1 1,-1 0-1,1 0 0,-1 0 0,0 0 0,1 0 1,-1 0-1,1 0 0,21-7 187,16-19 519,-15 0-69,-2 0-1,0-2 1,-2 0 0,-1-1 0,-2-1 0,0 0-1,-2-1 1,-2-1 0,11-38 0,-96 234-1005,68-150 374,1 1-1,1 0 0,0-1 0,1 1 0,0 1 0,1 20 0,1-34-8,0 1 1,0-1-1,0 1 0,0-1 1,1 1-1,-1-1 0,1 0 0,-1 1 1,1-1-1,0 0 0,0 1 1,0-1-1,0 0 0,0 0 0,1 0 1,-1 0-1,1 0 0,-1 0 1,1 0-1,-1-1 0,1 1 1,0-1-1,0 1 0,0-1 0,0 1 1,0-1-1,0 0 0,1 0 1,-1 0-1,0 0 0,0-1 0,1 1 1,-1 0-1,1-1 0,-1 0 1,0 1-1,1-1 0,-1 0 0,1-1 1,-1 1-1,1 0 0,-1-1 1,0 1-1,1-1 0,-1 1 0,0-1 1,3-2-1,1 1 4,-1 0 0,0-1 0,0 0 1,-1 0-1,1 0 0,-1 0 0,1-1 0,-1 0 0,0 0 0,-1 0 1,1 0-1,-1 0 0,1-1 0,-1 0 0,-1 0 0,1 0 0,-1 0 1,1 0-1,-2 0 0,3-8 0,0-1-16,0-1 1,-1 0-1,-1 0 0,0 0 1,-1 0-1,-1-20 0,0 33 13,0 1 0,0 0 0,0 0 1,0 0-1,-1 0 0,1 0 0,0 0 0,0 0 0,-1 0 0,1 0 0,0-1 0,-1 1 0,1 0 0,-1 1 1,0-1-1,1 0 0,-1 0 0,0 0 0,1 0 0,-2-1 0,1 2-8,0 0-1,0 0 0,1-1 1,-1 1-1,0 0 1,0 0-1,1 0 1,-1 0-1,0 0 1,0 0-1,1 0 1,-1 1-1,0-1 1,0 0-1,1 0 1,-1 1-1,0-1 1,1 0-1,-1 1 0,0-1 1,0 1-1,-3 2 1,1-1 0,0 1 0,0-1-1,1 1 1,-1 0 0,0 0 0,1 1 0,0-1-1,-3 6 1,3-5 14,0 1-1,0-1 1,1 1-1,0-1 1,0 1 0,0-1-1,0 1 1,1 0-1,0-1 1,0 1-1,0 0 1,0-1-1,1 1 1,2 8 0,-2-10-3,1 1 1,-1-1-1,1 0 1,0 0-1,1 0 0,-1 0 1,0 0-1,1 0 1,0-1-1,-1 1 1,1-1-1,0 0 1,0 1-1,0-1 1,1-1-1,-1 1 1,0 0-1,1-1 1,4 2-1,39 10-89,2-1-1,-1-3 1,56 5 0,-103-15 115,-1 1 0,1 0 1,-1-1-1,1 1 1,-1 0-1,1-1 1,-1 1-1,1-1 1,-1 1-1,1-1 1,-1 1-1,1-1 1,-1 1-1,0-1 1,1 1-1,-1-1 0,0 0 1,0 1-1,1-1 1,-1 1-1,0-1 1,0 0-1,0 1 1,0-1-1,0 0 1,0 1-1,0-1 1,0 0-1,0 1 1,0-1-1,0 0 0,0 1 1,-1-1-1,1 1 1,0-1-1,0 0 1,-1 1-1,1-1 1,-1 0-1,-9-30 432,-6 3-400,12 21-58,0 1-1,0-1 0,0 0 1,1 0-1,0 0 1,1-1-1,-1 1 1,0-9-1,3 15 1,1 0-1,-1 0 1,1 1 0,-1-1 0,1 0-1,0 1 1,0-1 0,-1 1-1,1-1 1,0 1 0,0-1 0,0 1-1,-1-1 1,1 1 0,0 0-1,0-1 1,0 1 0,0 0 0,0 0-1,0 0 1,0 0 0,0 0-1,0 0 1,-1 0 0,1 0 0,0 0-1,0 0 1,0 0 0,0 1 0,2 0-1,3-1-38,55 0-2632,1 0-7193,-5 0-7405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5.249"/>
    </inkml:context>
    <inkml:brush xml:id="br0">
      <inkml:brushProperty name="width" value="0.025" units="cm"/>
      <inkml:brushProperty name="height" value="0.025" units="cm"/>
      <inkml:brushProperty name="color" value="#008C3A"/>
    </inkml:brush>
  </inkml:definitions>
  <inkml:trace contextRef="#ctx0" brushRef="#br0">0 133 13164,'2'-1'5698,"4"12"-3780,4 15-2177,-3 17 1226,-6-32-888,0-1-1,0 1 0,1-1 0,1 1 0,0-1 0,0 0 0,1 0 1,8 15-1,-11-24-45,0 0 1,0 1 0,0-1-1,0 0 1,1 0-1,-1 0 1,0 0 0,1-1-1,-1 1 1,0 0 0,1 0-1,-1-1 1,1 1-1,-1-1 1,1 1 0,-1-1-1,1 0 1,-1 1 0,1-1-1,-1 0 1,1 0-1,0 0 1,-1 0 0,1-1-1,-1 1 1,1 0 0,-1-1-1,1 1 1,-1-1-1,1 1 1,-1-1 0,1 0-1,-1 1 1,0-1 0,2-2-1,4-1 413,0-1 0,0 0 0,0-1 0,-1 0 0,6-7 0,9-10 160,-1-2 0,-1 0 1,-1 0-1,-2-2 0,0 0 0,-2-1 0,-1 0 1,16-50-1,-47 171-10840,7-61 3796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5.657"/>
    </inkml:context>
    <inkml:brush xml:id="br0">
      <inkml:brushProperty name="width" value="0.025" units="cm"/>
      <inkml:brushProperty name="height" value="0.025" units="cm"/>
      <inkml:brushProperty name="color" value="#008C3A"/>
    </inkml:brush>
  </inkml:definitions>
  <inkml:trace contextRef="#ctx0" brushRef="#br0">4 143 8296,'8'4'6208,"5"1"-4856,-6-1-716,0 0-1,0 0 1,1-1 0,0 0-1,0-1 1,0 1-1,0-2 1,0 1 0,0-1-1,0 0 1,16-1 0,-23-1-555,1 0 1,0 0-1,0 0 1,-1 0-1,1-1 1,-1 1-1,1 0 1,-1-1-1,1 1 1,-1-1-1,0 0 1,0 1-1,0-1 1,0 0-1,0 0 1,0 1-1,0-1 1,-1 0-1,1 0 1,-1 0-1,1 0 1,-1 0-1,0 0 1,1 0-1,-1 0 1,0 0-1,-1 0 1,1 0-1,0 0 1,-1 0-1,0-2 1,1-1 80,-1 0 1,0 1-1,0-1 0,0 0 1,0 1-1,-1-1 0,0 1 1,0 0-1,0-1 1,-1 1-1,1 0 0,-4-4 1,3 6-137,-1-1 0,1 0 1,-1 1-1,1 0 0,-1 0 1,0 0-1,0 0 0,1 1 1,-1 0-1,-1-1 0,1 2 1,0-1-1,0 0 0,0 1 1,0-1-1,0 1 0,-1 0 1,1 1-1,0-1 0,-8 3 1,10-3-41,-1 1 0,1 0 0,0 0 0,-1 1 0,1-1 0,0 1 0,-1-1 0,1 1 0,0-1 0,0 1 0,1 0 0,-1 0 0,0 0 0,0 0 0,1 0 0,-1 1 0,1-1 0,0 0 0,0 1 0,0-1 0,0 1 0,0-1 0,0 1 0,1 0 0,-1-1 0,1 1 0,0-1-1,0 1 1,0 0 0,0-1 0,0 1 0,2 5 0,-2-6-6,1 0 0,0-1 0,-1 1 0,1 0 0,0 0 0,0-1 0,0 1 0,1 0 0,-1-1 0,0 1 0,1-1-1,-1 0 1,1 1 0,-1-1 0,1 0 0,0 0 0,-1 0 0,1 0 0,0 0 0,0 0 0,0-1 0,-1 1 0,1 0 0,0-1-1,0 0 1,0 1 0,0-1 0,3 0 0,69 1-689,-52-2 612,4 0 463,-1 0-1,50-9 0,-69 9-286,-1 0-1,1 0 0,-1 0 1,1-1-1,-1 0 1,0 0-1,0 0 0,0-1 1,0 0-1,0 0 1,-1 0-1,1-1 0,-1 1 1,0-1-1,0 0 1,0 0-1,0 0 0,-1-1 1,6-9-1,-8 12 43,0 0-1,-1 1 1,1-1-1,-1 0 1,1 0-1,-1 0 1,0 0-1,0 0 1,0 0 0,0 0-1,0 0 1,0 0-1,-1 1 1,1-1-1,0 0 1,-1 0-1,0 0 1,1 0-1,-1 1 1,0-1-1,0 0 1,0 1-1,0-1 1,0 0-1,-3-2 1,2 2-210,0 1 0,-1-1 0,1 0 0,-1 0-1,1 1 1,-1-1 0,0 1 0,0 0 0,1 0 0,-1 0 0,0 0 0,0 1 0,0-1 0,0 1 0,-5-1 0,7 1-79,1 1 0,-1-1 0,1 0 0,-1 0-1,1 0 1,0 0 0,-1 0 0,1 0 0,-1 0 0,1 1 0,0-1 0,-1 0 0,1 0 0,-1 1 0,1-1 0,0 0 0,-1 0 0,1 1 0,0-1 0,0 0 0,-1 1 0,1-1 0,0 0 0,0 1 0,-1-1 0,1 1 0,0-1 0,0 0 0,0 1 0,0-1 0,0 1 0,0-1 0,0 1 0,0-1 0,0 1 0,0-1 0,0 0 0,0 1 0,0 0 0,6 18-6804,8-5 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6.031"/>
    </inkml:context>
    <inkml:brush xml:id="br0">
      <inkml:brushProperty name="width" value="0.025" units="cm"/>
      <inkml:brushProperty name="height" value="0.025" units="cm"/>
      <inkml:brushProperty name="color" value="#008C3A"/>
    </inkml:brush>
  </inkml:definitions>
  <inkml:trace contextRef="#ctx0" brushRef="#br0">169 1 18097,'0'0'1767,"-9"0"38,6-1-1741,-1 1 0,1 0 1,0 0-1,0 0 1,0 1-1,0-1 1,-1 1-1,1 0 1,0 0-1,0 0 1,0 0-1,0 0 1,0 0-1,1 1 1,-5 3-1,4-2-30,-1 0 0,1 1 0,0-1 0,1 1-1,-1 0 1,1 0 0,0 0 0,-1 0 0,2 0 0,-1 0-1,0 1 1,1-1 0,-1 5 0,0 1-5,0 0 1,1-1-1,0 1 1,0 0-1,1 0 1,0-1-1,1 1 1,0 0-1,1 0 1,0-1-1,0 1 1,1-1-1,6 14 1,4 2-579,0-1 0,2-1 1,24 30-1,16 25-4246,-53-76 4799,-1 1-1,1-1 0,-1 0 1,0 1-1,0-1 1,0 0-1,0 1 1,0 0-1,0-1 1,-1 1-1,1-1 1,-1 1-1,0 0 1,0 2-1,0-3 134,-1-1 0,1 0 0,-1 0-1,0 0 1,1 0 0,-1 0 0,0 0 0,1-1 0,-1 1-1,0 0 1,0 0 0,0 0 0,0-1 0,0 1 0,0 0 0,0-1-1,0 1 1,0-1 0,0 1 0,0-1 0,-1 0 0,1 1-1,0-1 1,0 0 0,0 0 0,0 0 0,-1 0 0,1 0-1,0 0 1,0 0 0,-2-1 0,-3 1 430,0-1-1,-1 1 1,1-2 0,0 1 0,0-1-1,0 0 1,0 0 0,1 0 0,-10-6-1,5 2-202,1 0 0,0-1-1,0 0 1,0 0 0,-8-10-1,9 8-475,1 1 1,0-1-1,1 0 0,-1-1 0,2 1 0,-1-1 0,1 0 1,1-1-1,0 1 0,1-1 0,-5-21 0,8 31-63,-1-1 0,1 0-1,0 0 1,0 1 0,0-1 0,0 0-1,1 0 1,-1 0 0,0 1-1,1-1 1,-1 0 0,1 1-1,0-1 1,-1 0 0,1 1 0,0-1-1,0 1 1,0-1 0,0 1-1,0 0 1,1-1 0,1-1-1,36-15-7346,-30 15 5917,23-8-7390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073"/>
    </inkml:context>
    <inkml:brush xml:id="br0">
      <inkml:brushProperty name="width" value="0.025" units="cm"/>
      <inkml:brushProperty name="height" value="0.025" units="cm"/>
      <inkml:brushProperty name="color" value="#008C3A"/>
    </inkml:brush>
  </inkml:definitions>
  <inkml:trace contextRef="#ctx0" brushRef="#br0">87 53 16816,'0'0'1916,"-8"-2"385,-28-4-929,35 7-1331,-1-1 0,0 0 0,0 0 0,0 1 0,1-1 0,-1 1-1,0-1 1,1 1 0,-1 0 0,0-1 0,1 1 0,-1 0 0,1 0 0,-1 0 0,1 1 0,0-1-1,-1 0 1,1 0 0,0 1 0,0-1 0,0 1 0,0-1 0,0 1 0,0-1 0,0 1 0,1 0-1,-1-1 1,0 1 0,1 0 0,0 0 0,-1-1 0,1 1 0,0 3 0,-1-3-43,1 1 1,-1-1-1,1 0 1,0 0 0,0 1-1,0-1 1,0 0-1,0 1 1,0-1-1,1 0 1,-1 0-1,1 1 1,-1-1 0,1 0-1,0 0 1,0 0-1,0 0 1,0 0-1,0 0 1,1 0-1,-1 0 1,1 0 0,1 2-1,0-3-6,0 0-1,0 1 1,0-1 0,0-1-1,0 1 1,0 0 0,0-1 0,0 1-1,0-1 1,0 0 0,1 0-1,-1 0 1,0-1 0,0 1-1,0-1 1,0 1 0,0-1-1,0 0 1,3-2 0,2-1 45,0-1 1,-1-1-1,1 1 1,-1-1 0,6-7-1,-6 7-10,0-1 0,1 1-1,0 0 1,11-6-1,-19 12-29,1-1 0,0 1-1,-1 0 1,1-1-1,-1 1 1,1 0 0,0 0-1,0 0 1,-1-1-1,1 1 1,0 0-1,-1 0 1,1 0 0,0 0-1,-1 0 1,1 1-1,0-1 1,-1 0 0,1 0-1,0 0 1,-1 0-1,1 1 1,0-1 0,-1 0-1,1 1 1,0-1-1,-1 1 1,1-1 0,-1 0-1,1 1 1,-1-1-1,1 1 1,-1-1 0,0 1-1,1 1 1,13 30 15,-14-29-9,0-1 1,1 1-1,0 0 0,-1-1 0,1 1 1,0 0-1,0-1 0,1 1 0,-1-1 0,0 0 1,1 1-1,0-1 0,-1 0 0,1 0 0,0 0 1,0 0-1,0 0 0,0 0 0,1-1 0,2 3 1,-1-4 24,-1 0 0,1 0 0,-1-1 0,0 1 0,1-1 1,-1 1-1,0-1 0,0 0 0,1 0 0,-1-1 0,0 1 1,0-1-1,0 0 0,0 1 0,-1-1 0,6-5 0,47-46 128,-32 29-401,-8 9-396,-10 10-166,0 0 0,0 0 0,1 0 0,0 0 1,8-4-1,-14 12 929,0 0 0,0 0 1,0-1-1,0 1 0,-1 0 0,0 0 1,1 0-1,-1 0 0,-2 4 0,-1 3 381,0 0 1,1 0-1,0 0 0,1 0 0,0 1 0,1-1 0,-1 14 0,3-24-504,-1 1 0,0 0 0,1 0 0,-1-1 0,0 1 0,1 0-1,-1 0 1,1-1 0,-1 1 0,1-1 0,-1 1 0,1 0 0,0-1-1,-1 1 1,1-1 0,0 1 0,0-1 0,-1 0 0,1 1-1,0-1 1,0 0 0,-1 1 0,1-1 0,0 0 0,0 0 0,0 0-1,-1 0 1,3 0 0,34 3-695,-15-1-534,-16-1 1079,-1 1 0,0-1 0,1 1 0,-1 0-1,0 0 1,0 1 0,0 0 0,-1-1 0,1 2 0,-1-1 0,1 0-1,-1 1 1,0 0 0,-1 0 0,1 0 0,-1 1 0,1-1-1,4 10 1,-6-10 272,-1 0 0,1 1 0,-1-1 0,0 0 0,0 1-1,-1-1 1,1 1 0,-1-1 0,0 1 0,0-1 0,-1 0 0,1 1-1,-1-1 1,0 1 0,0-1 0,0 0 0,-1 0 0,0 1 0,1-1-1,-1 0 1,-1 0 0,1-1 0,-1 1 0,-3 4 0,0-2 83,0 1 1,0-1-1,0-1 1,-1 1-1,0-1 1,0 0 0,-1 0-1,0-1 1,1 0-1,-1-1 1,0 1-1,-1-2 1,1 1-1,-1-1 1,1 0-1,-1-1 1,1 0 0,-18 0-1,25-1-226,1 0-1,-1 0 1,0 0 0,1 0 0,-1 0-1,0 0 1,1 0 0,-1 0-1,0 0 1,1 0 0,-1 0 0,1 0-1,-1-1 1,0 1 0,1 0-1,-1-1 1,1 1 0,-1 0 0,1-1-1,-1 1 1,1 0 0,-1-1-1,1 1 1,-1-1 0,1 1-1,0-1 1,-1 1 0,1-1 0,0 1-1,-1-1 1,1 1 0,0-1-1,-1-1 1,8-21-740,24-20-606,80-73-889,-92 92 3112,0 0 1,-2-1-1,19-34 0,-22 37-513,-11 18-344,0 0 0,0 0 0,0-1 0,-1 1 0,1 0 0,-1-1 0,-1 0 0,1 1 0,0-1 0,0-5 0,-3 12-9,0 0-1,1-1 1,-1 1-1,0 0 1,0-1-1,-1 1 0,1-1 1,0 1-1,0-1 1,-1 0-1,1 1 1,-1-1-1,1 0 1,-1 0-1,1 0 1,-1 0-1,-3 1 1,3-1 98,0 0 1,1-1-1,-1 1 1,1 0-1,-1 0 1,1 0-1,0 1 1,-1-1-1,1 0 1,0 0-1,0 1 1,0-1-1,-1 0 1,0 4-1,2-2-80,-1 0 0,1 0 0,0 0 1,0 0-1,0 0 0,1 0 0,-1 0 0,1 0 0,0 0 0,0 0 0,0 0 1,0 0-1,0 0 0,1 0 0,-1-1 0,1 1 0,0 0 0,3 3 0,-3-4-23,0-1 0,0 1 0,1-1-1,-1 0 1,0 0 0,0 0-1,1 0 1,-1 0 0,0-1 0,1 1-1,-1-1 1,1 1 0,-1-1-1,1 0 1,-1 0 0,1 0-1,-1-1 1,1 1 0,-1 0 0,1-1-1,-1 1 1,1-1 0,-1 0-1,0 0 1,3-1 0,0-1-1,0-1-1,1 1 1,-1-1 0,-1 0-1,1 0 1,5-7 0,-7 8 31,0 0 1,0-1-1,0 1 1,0 1-1,0-1 1,1 0-1,-1 1 1,1 0-1,-1-1 1,1 1-1,0 1 0,0-1 1,0 1-1,8-3 1,-11 5-15,0-1 1,0 1-1,0-1 1,0 1-1,0-1 1,0 1-1,0 0 0,0-1 1,-1 1-1,1 0 1,0 0-1,0-1 1,-1 1-1,1 0 0,-1 0 1,1 0-1,0 0 1,-1 0-1,0 0 1,1 0-1,-1 0 1,0 0-1,1 0 0,-1 0 1,0 0-1,0 0 1,0 0-1,0 2 1,0-2 3,0 1 0,0-1 0,1 1 1,-1-1-1,0 0 0,1 1 1,-1-1-1,0 0 0,1 1 0,0-1 1,-1 0-1,1 1 0,0-1 0,0 0 1,0 0-1,0 0 0,0 0 1,0 0-1,0 0 0,0 0 0,0 0 1,0 0-1,0 0 0,1-1 0,-1 1 1,2 0-1,2-1 133,0 0-1,1-1 0,-1 1 1,0-1-1,1 0 1,-1-1-1,0 0 1,0 1-1,0-1 1,0-1-1,0 1 1,-1-1-1,1 0 0,6-5 1,-6 4-313,0 0-1,0 1 1,0 0-1,1 0 1,-1 0 0,1 1-1,0 0 1,-1 0 0,1 0-1,0 1 1,9-1 0,-14 2-59,0 0 0,-1 0-1,1 0 1,0 0 0,-1 0 0,1 0 0,-1 1 0,1-1 0,0 0 0,-1 0 0,1 1 0,-1-1 0,1 0 0,-1 1 0,1-1 0,-1 0 0,1 1 0,-1-1-1,1 1 1,-1-1 0,0 1 0,1-1 0,-1 1 0,0-1 0,1 1 0,-1 0 0,0-1 0,0 1 0,1-1 0,-1 1 0,0 0 0,0-1 0,0 1-1,0-1 1,0 1 0,0 0 0,0-1 0,0 1 0,0 0 0,0-1 0,0 1 0,-1-1 0,1 2 0,0 2-1290,0 10-7032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424"/>
    </inkml:context>
    <inkml:brush xml:id="br0">
      <inkml:brushProperty name="width" value="0.025" units="cm"/>
      <inkml:brushProperty name="height" value="0.025" units="cm"/>
      <inkml:brushProperty name="color" value="#008C3A"/>
    </inkml:brush>
  </inkml:definitions>
  <inkml:trace contextRef="#ctx0" brushRef="#br0">1 11 13581,'1'-1'182,"-1"1"0,0-1-1,0 1 1,1-1 0,-1 1 0,0-1 0,1 1-1,-1-1 1,1 1 0,-1-1 0,0 1 0,1-1 0,-1 1-1,1 0 1,-1-1 0,1 1 0,0 0 0,-1-1 0,1 1-1,-1 0 1,1 0 0,0-1 0,-1 1 0,1 0 0,-1 0-1,1 0 1,1 0 0,4 15 1542,-5 37-1428,-1-43 536,-1 17 328,-9 49-1,5-50-479,-2 49 0,7-74-683,0 1 1,0-1 0,0 0 0,0 1-1,0-1 1,0 0 0,0 1 0,0-1-1,1 0 1,-1 1 0,0-1 0,0 0 0,0 1-1,0-1 1,0 0 0,0 1 0,1-1-1,-1 0 1,0 1 0,0-1 0,1 0 0,-1 0-1,0 1 1,0-1 0,1 0 0,-1 0-1,0 0 1,0 1 0,1-1 0,-1 0 0,0 0-1,1 0 1,-1 0 0,0 0 0,1 0-1,0 0 1,15-4 147,12-14-63,61-81-1508,-90 127 1448,-2-14-358,0 0 1,1 0-1,0 0 1,1 0 0,2 28-1,-1-41 97,0 0 1,0-1-1,0 1 1,0 0-1,1 0 0,-1-1 1,0 1-1,0 0 1,0 0-1,1-1 0,-1 1 1,0 0-1,1-1 1,-1 1-1,1-1 0,-1 1 1,1 0-1,-1-1 0,1 1 1,-1-1-1,1 1 1,-1-1-1,1 0 0,0 1 1,-1-1-1,1 1 1,0-1-1,-1 0 0,1 0 1,0 1-1,0-1 1,0 0-1,14 1-6706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7.955"/>
    </inkml:context>
    <inkml:brush xml:id="br0">
      <inkml:brushProperty name="width" value="0.025" units="cm"/>
      <inkml:brushProperty name="height" value="0.025" units="cm"/>
      <inkml:brushProperty name="color" value="#008C3A"/>
    </inkml:brush>
  </inkml:definitions>
  <inkml:trace contextRef="#ctx0" brushRef="#br0">41 1 19827,'0'0'7703,"-6"3"-8552,-2 2 597,-5 2-56,13-7 276,-1 0-1,1 0 1,0 0 0,-1 0 0,1 0 0,0 0 0,0 0 0,-1 0-1,1-1 1,0 1 0,0 0 0,-1 0 0,1 0 0,0 0-1,0 0 1,-1-1 0,1 1 0,0 0 0,0 0 0,0-1 0,0 1-1,-1 0 1,1 0 0,0-1 0,0 1 0,0 0 0,0 0-1,0-1 1,0 1 0,0 0 0,0 0 0,0-1 0,-1 1 0,1 0-1,0-1 1,0 1 0,1 0 0,-1 0 0,0-1 0,0 1 0,0 0-1,0 0 1,0-1 0,0 0-187,-3 32-1212,2-26 1448,0 3-27,0 1 1,0 0-1,0 0 1,2 16-1,-1-24 18,0 0-1,0 0 0,0 0 0,1 0 1,-1 0-1,0 0 0,0 0 0,1 0 1,-1 0-1,1 0 0,-1 0 0,1 0 1,0 0-1,-1 0 0,1-1 0,0 1 1,-1 0-1,1 0 0,0-1 0,0 1 0,0 0 1,0-1-1,0 1 0,0-1 0,0 1 1,0-1-1,0 1 0,0-1 0,0 0 1,0 0-1,0 1 0,0-1 0,0 0 1,0 0-1,0 0 0,0 0 0,0 0 1,0 0-1,0 0 0,0-1 0,0 1 1,0 0-1,0-1 0,0 1 0,0-1 1,0 1-1,0-1 0,0 1 0,2-2 0,2-1 75,1-1 0,-1 0 0,0 0 0,0-1 0,0 1 0,0-1 0,-1 0 0,0 0-1,5-7 1,-6 7-81,0 0 0,1 0-1,0 0 1,0 1 0,0 0 0,0 0-1,1 0 1,0 0 0,-1 1-1,1 0 1,8-4 0,-12 7-20,-1 0 0,1 0 0,-1 1 0,1-1-1,-1 0 1,0 1 0,1-1 0,-1 0 0,1 1 0,-1-1 0,0 0 0,1 1 0,-1-1 0,0 1-1,0-1 1,1 1 0,-1-1 0,0 1 0,0-1 0,0 1 0,0-1 0,0 1 0,1-1 0,-1 1-1,0-1 1,0 1 0,0-1 0,0 1 0,0 0 0,-1-1 0,1 1 0,0 0 0,0 26 266,0-22-232,-1 2 50,1-3 50,0-1 0,0 1 0,0-1 0,0 1 0,0-1 0,0 0 0,1 1 0,0-1-1,0 1 1,1 3 0,12 0 621,14-14-271,19-17-263,-38 19-407,0 0 1,0 0 0,1 1-1,0 0 1,0 0 0,0 1-1,0 1 1,0 0 0,16-2-1,-25 4 220,0 0 0,0 1 0,0-1 1,0 0-1,-1 0 0,1 0 0,0 1 0,0-1 0,0 0 0,0 1 0,-1-1 0,1 1 0,0-1 0,0 1 0,-1-1 0,1 1 1,0-1-1,-1 1 0,1 0 0,0-1 0,-1 1 0,1 0 0,-1 0 0,0 0 0,1-1 0,-1 1 0,1 0 0,-1 0 0,0 0 1,0 0-1,1 1 0,1 31-1258,-2-26-698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38.314"/>
    </inkml:context>
    <inkml:brush xml:id="br0">
      <inkml:brushProperty name="width" value="0.025" units="cm"/>
      <inkml:brushProperty name="height" value="0.025" units="cm"/>
      <inkml:brushProperty name="color" value="#008C3A"/>
    </inkml:brush>
  </inkml:definitions>
  <inkml:trace contextRef="#ctx0" brushRef="#br0">1 1 21236,'0'0'9737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234"/>
    </inkml:context>
    <inkml:brush xml:id="br0">
      <inkml:brushProperty name="width" value="0.025" units="cm"/>
      <inkml:brushProperty name="height" value="0.025" units="cm"/>
    </inkml:brush>
  </inkml:definitions>
  <inkml:trace contextRef="#ctx0" brushRef="#br0">42 95 16464,'0'0'4964,"3"-9"-3699,-1 5-1136,0 0 0,0 0 0,0 0 0,0 0 0,1 0-1,-1 0 1,1 1 0,0-1 0,0 1 0,0 0-1,1 0 1,-1 0 0,1 0 0,0 0 0,-1 1 0,1 0-1,0 0 1,1 0 0,-1 0 0,0 1 0,0-1-1,6 0 1,3-2 53,0 0 0,0 1 0,0 1-1,0 0 1,1 1 0,16 0 0,-28 1-169,1 0 0,-1 0 0,0 0 1,1 0-1,-1 1 0,0-1 0,1 1 0,-1 0 0,0 0 1,1 0-1,-1 0 0,0 0 0,0 0 0,0 1 0,0-1 1,0 0-1,0 1 0,-1 0 0,1-1 0,0 1 0,-1 0 1,1 0-1,-1 0 0,0 0 0,0 0 0,0 0 0,0 1 1,0-1-1,0 0 0,0 0 0,-1 1 0,1-1 0,-1 1 1,1-1-1,-1 0 0,0 1 0,0-1 0,0 1 1,-1-1-1,1 0 0,-1 4 0,-1 2 23,0 0 1,-1 1-1,0-1 1,0 0-1,-1 0 1,0-1-1,0 1 1,-1-1-1,1 0 1,-2 0-1,-6 7 0,-14 14 124,-34 28 0,47-45-127,-41 32 525,36-29 23,0 0 0,-28 30 0,46-44-574,-1 0 0,1 0 0,0 0 1,0 1-1,0-1 0,0 0 0,-1 0 0,1 0 0,0 1 1,0-1-1,0 0 0,0 0 0,0 1 0,0-1 0,-1 0 0,1 0 1,0 1-1,0-1 0,0 0 0,0 0 0,0 1 0,0-1 1,0 0-1,0 0 0,0 1 0,0-1 0,0 0 0,0 0 1,0 1-1,1-1 0,-1 0 0,0 0 0,0 1 0,0-1 1,0 0-1,0 0 0,0 1 0,1-1 0,-1 0 0,0 0 0,0 0 1,0 1-1,1-1 0,-1 0 0,0 0 0,0 0 0,1 0 1,-1 0-1,0 0 0,0 1 0,0-1 0,1 0 0,-1 0 1,0 0-1,1 0 0,25 3 242,31-8 105,74-21-331,-47 4-6762,-68 16 1251,-9-2-2354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111"/>
    </inkml:context>
    <inkml:brush xml:id="br0">
      <inkml:brushProperty name="width" value="0.025" units="cm"/>
      <inkml:brushProperty name="height" value="0.025" units="cm"/>
      <inkml:brushProperty name="color" value="#008C3A"/>
    </inkml:brush>
  </inkml:definitions>
  <inkml:trace contextRef="#ctx0" brushRef="#br0">1 11 13773,'0'0'13132,"10"-4"-12923,0 2-202,-1 0 1,1 1 0,0 0 0,0 1 0,-1-1-1,1 2 1,0-1 0,-1 2 0,1-1 0,-1 1-1,1 1 1,12 4 0,-8-2-129,58 24-1453,-69-28 1353,1 1 0,-1 0 0,1 0 0,-1 0 0,0 1 0,0-1 0,0 1 0,0-1 0,0 1 0,0 0 0,-1 0 0,1 1 0,-1-1 0,0 0 0,3 7-1,-5-8 217,0-1 0,0 1-1,0-1 1,0 1 0,0-1-1,0 1 1,-1-1 0,1 0-1,0 1 1,-1-1 0,0 1-1,1-1 1,-1 0 0,1 0-1,-1 1 1,0-1 0,0 0-1,0 0 1,0 0 0,0 0-1,0 0 1,0 0 0,0 0-1,0 0 1,-1 0 0,1 0-1,0-1 1,0 1 0,-1-1-1,1 1 1,0-1 0,-1 1-1,-1-1 1,-57 16 1219,47-13-784,-24 4 443,24-5-692,1 0 0,-1 1 1,1 0-1,-1 1 0,1 1 0,0-1 0,-18 12 0,18-2-636,12-14 322,0 0 1,0 0-1,0 1 0,0-1 1,0 0-1,-1 0 1,1 0-1,0 1 0,0-1 1,0 0-1,0 0 1,0 1-1,0-1 0,0 0 1,0 0-1,0 1 1,0-1-1,0 0 1,0 0-1,0 1 0,0-1 1,0 0-1,0 0 1,0 1-1,0-1 0,0 0 1,0 0-1,1 0 1,-1 1-1,0-1 0,0 0 1,0 0-1,0 0 1,0 1-1,1-1 1,-1 0-1,0 0 0,0 1 1,9-1-6013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470"/>
    </inkml:context>
    <inkml:brush xml:id="br0">
      <inkml:brushProperty name="width" value="0.025" units="cm"/>
      <inkml:brushProperty name="height" value="0.025" units="cm"/>
      <inkml:brushProperty name="color" value="#008C3A"/>
    </inkml:brush>
  </inkml:definitions>
  <inkml:trace contextRef="#ctx0" brushRef="#br0">1 260 13741,'0'0'7420,"8"3"-6966,-5-1-415,-1-1 0,1 0 1,0 0-1,0 0 0,0-1 0,-1 1 0,1-1 0,0 1 1,0-1-1,0 0 0,0 0 0,0-1 0,0 1 1,0 0-1,0-1 0,-1 0 0,5-1 0,-1-1 4,1-1 0,-1 0-1,0 0 1,0 0-1,0-1 1,0 0 0,6-9-1,13-12-41,36-51 0,-51 63 397,-1 0 1,-1 0 0,-1-1-1,0 0 1,-1 0 0,5-17-1,-24 77 82,4-18-279,2 1 0,0-1 0,2 1 0,-2 35-1,6-57-432,1 0 0,1-1 0,-1 1 0,1 0 0,0 0 0,1 0 0,-1-1 0,1 1 0,0-1 0,0 1 0,1-1 0,4 7 0,-6-10 84,1 0-1,0-1 0,0 1 1,-1-1-1,1 1 0,0-1 1,1 1-1,-1-1 0,0 0 1,0 0-1,0 0 0,1 0 1,-1-1-1,0 1 0,1 0 1,-1-1-1,1 0 0,-1 0 1,1 1-1,-1-1 0,1-1 1,-1 1-1,0 0 0,1-1 1,-1 1-1,1-1 0,-1 0 1,0 0-1,1 1 0,-1-2 1,0 1-1,4-3 0,24-20-5467,2-10-5028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1.847"/>
    </inkml:context>
    <inkml:brush xml:id="br0">
      <inkml:brushProperty name="width" value="0.025" units="cm"/>
      <inkml:brushProperty name="height" value="0.025" units="cm"/>
      <inkml:brushProperty name="color" value="#008C3A"/>
    </inkml:brush>
  </inkml:definitions>
  <inkml:trace contextRef="#ctx0" brushRef="#br0">181 0 15182,'-11'10'3545,"-19"17"-1058,-41 49 1,63-67-2081,1 0 1,0 0 0,1 1-1,0 0 1,0 0-1,1 1 1,0 0-1,1-1 1,0 2-1,1-1 1,-4 20-1,7-29-406,0-1-1,0 0 0,0 1 1,0-1-1,0 1 1,0-1-1,0 0 0,0 1 1,1-1-1,-1 1 0,1-1 1,-1 0-1,1 1 1,-1-1-1,1 0 0,0 0 1,-1 1-1,1-1 0,0 0 1,0 0-1,0 0 0,0 0 1,0 0-1,0 0 1,1 0-1,1 1 0,0-1 5,0 0 0,0 0 0,0-1 0,0 1 0,1-1-1,-1 1 1,0-1 0,0 0 0,0 0 0,1-1 0,4 0-1,2-1 4,-1 0-1,0-1 1,0 0-1,0-1 1,0 0-1,-1 0 1,14-9-1,-14 5 6,-1 1 0,0-1-1,0 0 1,-1 0-1,0-1 1,0 0-1,-1 0 1,0 0-1,-1-1 1,0 1 0,0-1-1,-1 0 1,-1 0-1,1-1 1,-2 1-1,1 0 1,-2-1-1,1 1 1,-2-19-1,1 27-13,0 1 0,0-1 0,-1 0 0,1 0-1,0 1 1,0-1 0,-1 0 0,1 0 0,-1 1-1,0-1 1,1 1 0,-1-1 0,0 0 0,0 1-1,0-1 1,0 1 0,0 0 0,0-1 0,-1 1 0,1 0-1,0 0 1,-1 0 0,1 0 0,-1 0 0,1 0-1,-1 0 1,1 0 0,-1 1 0,0-1 0,1 1-1,-1-1 1,0 1 0,1-1 0,-1 1 0,0 0-1,0 0 1,1 0 0,-1 0 0,0 0 0,-3 1-1,0 0-62,0-1 0,0 1 0,0 1 0,0-1 0,0 1 0,1 0 0,-1 0 0,0 1 0,1-1 0,0 1 0,-1 0 1,1 0-1,-4 4 0,3-1-332,0 0 1,1 0 0,0 0 0,0 1 0,1 0 0,-1 0 0,1 0 0,-3 13 0,5-16-520,0 0 0,0-1 0,1 1 0,-1 0 0,1 0 0,0 0 0,0 0-1,1 0 1,-1 0 0,1-1 0,1 8 0,8 1-7963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2.190"/>
    </inkml:context>
    <inkml:brush xml:id="br0">
      <inkml:brushProperty name="width" value="0.025" units="cm"/>
      <inkml:brushProperty name="height" value="0.025" units="cm"/>
      <inkml:brushProperty name="color" value="#008C3A"/>
    </inkml:brush>
  </inkml:definitions>
  <inkml:trace contextRef="#ctx0" brushRef="#br0">189 0 16239,'0'0'3118,"-10"3"-566,0 0-2217,0 1 1,0 1 0,0 0 0,1 0 0,-1 1-1,1 0 1,1 1 0,-1 0 0,1 0-1,0 1 1,1 0 0,-12 17 0,13-18-232,0 1 0,1 0 0,0 0 0,0 0 0,1 1 0,0 0 0,1-1 0,0 2 0,0-1 0,1 0 0,0 0 0,0 1 0,1-1 0,0 1 0,1-1 0,1 13 1,0-19-108,-1-1 1,1 0 0,0 0 0,-1 0 0,1 1 0,0-1-1,0 0 1,1 0 0,-1 0 0,0 0 0,1-1 0,-1 1-1,1 0 1,-1-1 0,1 1 0,0-1 0,0 1 0,0-1-1,0 0 1,2 2 0,1-1 2,0-1 1,-1 1-1,1-1 1,0 0-1,0 0 1,0 0-1,0-1 0,0 1 1,6-2-1,-2 1 5,-1-1 1,1 0-1,-1 0 0,1-1 0,-1 0 0,0-1 1,1 0-1,-1 0 0,-1-1 0,14-8 1,-14 6 48,1-1 1,-2 0-1,1 0 1,-1 0 0,0-1-1,0 0 1,-1-1-1,0 1 1,-1-1 0,0 0-1,0 0 1,-1 0-1,0-1 1,-1 1 0,0-1-1,0 1 1,-1-1-1,0 0 1,-1 0 0,0 0-1,-2-18 1,1 25-47,0 1 0,1-1 1,-1 0-1,0 1 1,0-1-1,-1 1 0,1 0 1,0-1-1,-1 1 1,0 0-1,1 0 0,-1 0 1,0 0-1,0 0 1,0 0-1,0 1 0,0-1 1,-1 0-1,1 1 1,0 0-1,-1 0 0,1 0 1,-1 0-1,1 0 1,-1 0-1,0 0 0,1 1 1,-1-1-1,0 1 1,1 0-1,-1 0 0,0 0 1,1 0-1,-4 1 0,0-1-200,1 1-1,0-1 1,-1 1-1,1 0 1,0 0-1,0 1 1,0 0-1,0 0 1,0 0-1,0 0 1,0 1-1,1 0 1,-1 0-1,1 0 1,0 0-1,-7 8 1,-2 10-4098,6-7-2022,3 0-5491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3.206"/>
    </inkml:context>
    <inkml:brush xml:id="br0">
      <inkml:brushProperty name="width" value="0.025" units="cm"/>
      <inkml:brushProperty name="height" value="0.025" units="cm"/>
      <inkml:brushProperty name="color" value="#008C3A"/>
    </inkml:brush>
  </inkml:definitions>
  <inkml:trace contextRef="#ctx0" brushRef="#br0">27 143 16015,'0'0'10682,"0"14"-10351,-21 192 144,19-195-482,1-6-1,0 1-1,0-1 1,1 0-1,-1 1 1,1-1-1,1 0 1,0 10 0,14-37 413,-6 0-48,-1 0-1,-1 0 1,-1-1-1,-1 1 0,2-35 1,-1-116 1007,-6 147-1343,-6-11-114,2 40-153,3 19 110,1-10 114,0 0 0,1 1 0,0-1 1,1 0-1,1 0 0,6 21 0,-8-31 23,0 0-1,0 0 1,0 1-1,0-1 1,1 0 0,-1 0-1,1 0 1,-1 0-1,1-1 1,-1 1-1,1 0 1,0-1 0,0 1-1,0-1 1,0 1-1,0-1 1,0 0-1,0 0 1,1 0-1,-1 0 1,0-1 0,1 1-1,-1 0 1,0-1-1,1 0 1,-1 1-1,0-1 1,1 0 0,-1 0-1,1 0 1,-1-1-1,1 1 1,-1-1-1,0 1 1,1-1-1,-1 0 1,0 0 0,0 0-1,1 0 1,-1 0-1,0 0 1,2-3-1,5-1 33,-2-1 0,1 0 0,-1-1 0,1 1 0,-2-1 0,1-1 0,-1 0 0,0 0 0,6-11 0,-2 4-10,-9 38-1192,-8 7 169,-1 0 0,-14 35 1,11-35 199,1-1 1,-8 40 0,72-111-397,-36 26 593,-15 13 611,1 0 0,-1 0 0,1 0 0,0 0 0,0 1 0,0-1 0,0 1 0,0 0 0,1 1 0,-1-1 0,0 1 0,1-1 0,7 0 0,-11 3 22,-1-1 0,1 0 1,0 1-1,-1-1 0,1 1 0,0-1 1,-1 1-1,1-1 0,0 1 1,-1-1-1,1 1 0,-1 0 1,1-1-1,-1 1 0,1 0 0,-1-1 1,0 1-1,1 0 0,-1-1 1,0 1-1,0 0 0,1 0 1,-1 0-1,0-1 0,0 1 0,0 0 1,0 0-1,0 0 0,0-1 1,0 1-1,0 0 0,-1 0 1,1 0-1,0-1 0,-1 2 0,-5 33 716,-13 13 969,19-48-1657,0 0 0,0 0-1,0 0 1,0 0 0,0 0 0,0-1-1,0 1 1,0 0 0,0 0-1,0 0 1,-1 0 0,1 0 0,0 0-1,0 0 1,0 0 0,0 0-1,0 0 1,0 0 0,0 0 0,0 0-1,0 0 1,-1 0 0,1 0-1,0 0 1,0 0 0,0 0 0,0 0-1,0 0 1,0 0 0,0 0-1,0 0 1,-1 0 0,1 0 0,0 0-1,0 0 1,0 0 0,0 0-1,0 0 1,0 0 0,0 0 0,0 0-1,0 0 1,-1 0 0,1 0-1,0 0 1,0 1 0,0-1 0,0 0-1,0 0 1,6-31 1929,-1 5-1809,2 1 0,1 0 1,0 0-1,23-41 0,-31 66-222,0 0-1,0-1 1,0 1-1,0 0 1,0 0 0,0 0-1,1 0 1,-1 0-1,0 0 1,0 0 0,0-1-1,0 1 1,1 0-1,-1 0 1,0 0 0,0 0-1,0 0 1,0 0-1,1 0 1,-1 0 0,0 0-1,0 0 1,0 0-1,1 0 1,-1 0 0,0 0-1,0 0 1,0 0-1,1 0 1,-1 0 0,0 0-1,0 1 1,0-1-1,0 0 1,0 0 0,1 0-1,-1 0 1,0 0-1,0 0 1,0 0 0,0 1-1,0-1 1,1 0-1,-1 0 1,0 0 0,0 0-1,0 1 1,0-1-1,0 0 1,0 0 0,0 0-1,0 0 1,0 1-1,0-1 1,0 0 0,0 0-1,0 0 1,0 1-1,0-1 1,0 0 0,0 0-1,0 0 1,0 0-1,0 1 1,0-1 0,0 0-1,6 26-2226,3 6-3101,0-18 76,3-5-2855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3.581"/>
    </inkml:context>
    <inkml:brush xml:id="br0">
      <inkml:brushProperty name="width" value="0.025" units="cm"/>
      <inkml:brushProperty name="height" value="0.025" units="cm"/>
      <inkml:brushProperty name="color" value="#008C3A"/>
    </inkml:brush>
  </inkml:definitions>
  <inkml:trace contextRef="#ctx0" brushRef="#br0">123 219 17681,'0'0'2226,"-10"3"-192,3 0-1818,0 0 1,0 1 0,1-1-1,-1 1 1,1 1 0,0-1-1,0 1 1,0 0 0,1 0-1,0 0 1,0 1 0,0 0-1,1 0 1,-1 1 0,2-1-1,-1 1 1,1-1-1,0 1 1,0 0 0,0 1-1,1-1 1,1 0 0,-3 15-1,4-22-213,0 1-1,0-1 0,0 0 0,0 1 0,0-1 0,0 1 1,0-1-1,0 0 0,1 1 0,-1-1 0,0 1 1,0-1-1,0 0 0,0 1 0,1-1 0,-1 0 1,0 1-1,0-1 0,0 0 0,1 1 0,-1-1 1,0 0-1,1 0 0,-1 1 0,0-1 0,0 0 0,1 0 1,-1 0-1,1 1 0,-1-1 0,0 0 0,1 0 1,-1 0-1,0 0 0,1 0 0,-1 0 0,1 0 1,-1 0-1,0 0 0,1 0 0,21-6 148,18-21 395,-26 12-326,-1-1-1,-1-1 1,0 0 0,-1-1-1,-1 0 1,15-37 0,-15 27 117,0-2 1,-2 1 0,9-61-1,-16 90-342,-1-1-1,0 1 0,0 0 0,0-1 0,0 1 0,1 0 0,-1-1 0,0 1 0,0 0 0,0-1 0,0 1 0,0 0 0,0-1 0,0 1 0,0 0 1,0-1-1,0 1 0,0-1 0,0 1 0,0 0 0,0-1 0,0 1 0,0 0 0,0-1 0,-1 1 0,1 0 0,0-1 0,0 1 0,0 0 0,-1-1 0,1 1 1,0 0-1,0 0 0,-1-1 0,1 1 0,0 0 0,0 0 0,-1-1 0,1 1 0,-1 0 0,-11 13-63,-14 31 79,26-44-11,-11 20-142,0 1-1,1 0 0,2 0 1,0 1-1,1 1 0,1-1 1,1 1-1,1 0 0,-1 36 1,5-57-158,0 1 1,0-1 0,0 1-1,0-1 1,1 1 0,-1-1-1,1 1 1,0-1 0,0 0-1,0 1 1,0-1 0,2 4-1,17 8-5453,-7-12-801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160"/>
    </inkml:context>
    <inkml:brush xml:id="br0">
      <inkml:brushProperty name="width" value="0.025" units="cm"/>
      <inkml:brushProperty name="height" value="0.025" units="cm"/>
      <inkml:brushProperty name="color" value="#008C3A"/>
    </inkml:brush>
  </inkml:definitions>
  <inkml:trace contextRef="#ctx0" brushRef="#br0">34 0 20948,'0'0'651,"2"11"-293,6 44-74,-2 0 0,-3 1 0,-2-1 0,-7 60 0,-4-63-171,9-49-31,0 0 1,0 0 0,0 0-1,0 0 1,-1 0 0,1-1-1,-1 1 1,0 0 0,0-1 0,1 1-1,-2-1 1,1 0 0,-5 5-1,7-7-53,0 0 1,-1 0-1,1 0 0,0 0 0,-1 0 0,1 0 1,0 0-1,-1 0 0,1 0 0,0 0 0,-1 0 0,1 0 1,0 0-1,0 0 0,-1 0 0,1 0 0,0 0 1,-1 0-1,1 0 0,0 0 0,-1 0 0,1-1 0,0 1 1,0 0-1,-1 0 0,1 0 0,0-1 0,0 1 1,-1 0-1,1 0 0,0-1 0,0 1 0,0 0 0,-1 0 1,1-1-1,0 1 0,0 0 0,0-1 0,0 1 1,0 0-1,0 0 0,0-1 0,0 1 0,0 0 0,0-1 1,0 1-1,0 0 0,0-1 0,0 1 0,0-1 1,-1-22 103,1 19-57,4-66 956,4 0 0,31-136 0,-38 204-1034,-1 0 0,1 0 1,0 0-1,0 0 0,0 0 0,1 0 0,-1 0 0,0 0 0,1 0 1,-1 1-1,1-1 0,-1 1 0,1-1 0,0 1 0,0-1 1,0 1-1,0 0 0,0 0 0,0 0 0,0 0 0,0 0 0,0 1 1,0-1-1,0 1 0,1-1 0,-1 1 0,4-1 0,0 1-211,0 0 0,0 0 0,0 0 0,0 1 0,0 0-1,0 0 1,0 0 0,0 1 0,8 3 0,-13-5 192,0 0 1,0 0-1,0 1 1,0-1-1,0 0 1,0 1-1,0-1 1,-1 1-1,1-1 1,0 1-1,0 0 1,0-1-1,0 1 1,-1 0-1,1 0 1,0-1-1,-1 1 1,1 0-1,0 0 1,-1 0-1,1 0 1,-1 0-1,0 0 1,1 0-1,-1 0 1,0 0-1,1 0 1,-1 0-1,0 0 1,0 0-1,0 0 1,0 0-1,0 0 1,0 0-1,0 0 1,-1 0-1,1 0 1,0 0-1,0 0 1,-1 0-1,1 0 1,-1 0-1,1 0 1,-1 0-1,1 0 1,-1 0-1,1 0 1,-1 0-1,0-1 1,0 1-1,1 0 1,-1-1-1,0 1 1,0 0-1,-1 0 1,-7 6 86,1 0 0,-1-1 1,-18 10-1,25-15-101,-28 14-35,22-13-118,1 1 0,-1 1 0,1-1 1,0 1-1,0 0 0,0 1 1,1 0-1,0 0 0,0 0 1,0 1-1,-8 9 0,15-15-192,-1 1 1,1-1-1,-1 0 0,1 1 0,-1-1 0,1 0 0,0 1 0,-1-1 0,1 0 0,0 0 0,-1 0 0,1 0 0,0 0 1,-1 0-1,1 0 0,0 0 0,-1 0 0,1 0 0,0 0 0,-1 0 0,1 0 0,0 0 0,0-1 0,23-3-9586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549"/>
    </inkml:context>
    <inkml:brush xml:id="br0">
      <inkml:brushProperty name="width" value="0.025" units="cm"/>
      <inkml:brushProperty name="height" value="0.025" units="cm"/>
      <inkml:brushProperty name="color" value="#008C3A"/>
    </inkml:brush>
  </inkml:definitions>
  <inkml:trace contextRef="#ctx0" brushRef="#br0">1 1 20884,'0'0'6630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4.922"/>
    </inkml:context>
    <inkml:brush xml:id="br0">
      <inkml:brushProperty name="width" value="0.025" units="cm"/>
      <inkml:brushProperty name="height" value="0.025" units="cm"/>
      <inkml:brushProperty name="color" value="#008C3A"/>
    </inkml:brush>
  </inkml:definitions>
  <inkml:trace contextRef="#ctx0" brushRef="#br0">167 83 15567,'0'0'11653,"-10"-5"-10628,7 2-959,0 1-45,0 0 0,1 0 0,-1 0-1,0 1 1,0-1 0,0 1-1,0-1 1,0 1 0,0 0 0,0 0-1,-1 1 1,1-1 0,0 1-1,0-1 1,-1 1 0,1 0-1,0 0 1,-1 1 0,1-1 0,0 0-1,0 1 1,-1 0 0,1 0-1,0 0 1,0 0 0,0 1 0,-4 2-1,2-1 17,0 0-1,1 1 1,-1-1-1,1 1 1,0 0-1,0 0 1,1 1 0,-1-1-1,1 1 1,0 0-1,0 0 1,0 0-1,1 0 1,0 0-1,0 0 1,0 1-1,1-1 1,-2 12-1,3-17-31,0 1-1,1 0 0,-1-1 0,1 1 1,-1-1-1,0 1 0,1-1 1,-1 1-1,1-1 0,-1 1 0,1-1 1,0 1-1,-1-1 0,1 0 1,-1 1-1,1-1 0,0 0 0,-1 1 1,1-1-1,0 0 0,-1 0 1,1 0-1,0 0 0,-1 0 0,1 0 1,0 0-1,-1 0 0,1 0 1,0 0-1,-1 0 0,1 0 0,0 0 1,-1 0-1,1-1 0,1 1 1,27-8 113,-10-2 41,-1-1 0,0-1 0,-1 0 0,-1-1 0,0-1 0,0-1 0,-2 0 0,0-1 0,21-31 0,-83 205 866,46-149-1221,0 1 0,1-1 0,0 1 0,0 0 0,1 0 0,2 18 0,-2-27-4,1 0-1,0 0 0,0 0 1,-1 0-1,1 0 0,0-1 1,0 1-1,0 0 0,0 0 0,0 0 1,0-1-1,0 1 0,0-1 1,0 1-1,0-1 0,1 1 1,-1-1-1,0 1 0,0-1 1,0 0-1,1 0 0,-1 0 0,0 0 1,0 0-1,1 0 0,-1 0 1,0 0-1,0 0 0,1 0 1,-1-1-1,0 1 0,0 0 0,0-1 1,0 1-1,0-1 0,2 0 1,13-14-6052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27:45.297"/>
    </inkml:context>
    <inkml:brush xml:id="br0">
      <inkml:brushProperty name="width" value="0.025" units="cm"/>
      <inkml:brushProperty name="height" value="0.025" units="cm"/>
      <inkml:brushProperty name="color" value="#008C3A"/>
    </inkml:brush>
  </inkml:definitions>
  <inkml:trace contextRef="#ctx0" brushRef="#br0">1 1 24375,'0'0'8392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577"/>
    </inkml:context>
    <inkml:brush xml:id="br0">
      <inkml:brushProperty name="width" value="0.025" units="cm"/>
      <inkml:brushProperty name="height" value="0.025" units="cm"/>
    </inkml:brush>
  </inkml:definitions>
  <inkml:trace contextRef="#ctx0" brushRef="#br0">1 0 18161,'0'0'8873,"67"22"-7208,-20-22-768,6 0-513,2-3-320,2-2-288,-5 0-1569,-6 1-2532,-12-1-2657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0.341"/>
    </inkml:context>
    <inkml:brush xml:id="br0">
      <inkml:brushProperty name="width" value="0.025" units="cm"/>
      <inkml:brushProperty name="height" value="0.025" units="cm"/>
      <inkml:brushProperty name="color" value="#008C3A"/>
    </inkml:brush>
  </inkml:definitions>
  <inkml:trace contextRef="#ctx0" brushRef="#br0">0 100 6983,'0'0'3710,"9"1"-2712,91-5 1191,-1-5-1,102-21 1,46-5-1868,-59 20 346,1 8 0,-1 8 0,250 35 1,-289-20 955,140 24 1920,-251-32-3091,-1 1 0,0 2 1,0 2-1,-1 1 0,47 27 0,-75-38-333,-1 1 1,1 1-1,-1 0 0,0 0 0,-1 0 0,1 0 0,-1 1 0,0 1 1,0-1-1,-1 1 0,0-1 0,0 2 0,-1-1 0,0 0 1,0 1-1,0 0 0,-1 0 0,0 0 0,-1 0 0,0 0 0,0 1 1,-1-1-1,0 1 0,0 14 0,4 3-254,3-20-2560,5-14-4597,0-12-4698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1.151"/>
    </inkml:context>
    <inkml:brush xml:id="br0">
      <inkml:brushProperty name="width" value="0.025" units="cm"/>
      <inkml:brushProperty name="height" value="0.025" units="cm"/>
      <inkml:brushProperty name="color" value="#008C3A"/>
    </inkml:brush>
  </inkml:definitions>
  <inkml:trace contextRef="#ctx0" brushRef="#br0">54 360 7079,'0'0'5530,"-9"-1"-3176,9 0-2350,-4 1 237,1 0 1,0-1-1,0 0 0,0 1 1,-1-1-1,1-1 1,0 1-1,0 0 0,-4-3 1,6 3-160,1 0 1,-1 0 0,0-1-1,0 1 1,0 0 0,1 0-1,-1 0 1,1-1-1,-1 1 1,1 0 0,-1-1-1,1 1 1,0 0 0,-1-1-1,1 1 1,0-1-1,0 1 1,0-1 0,0 1-1,0 0 1,1-1 0,-1 1-1,0 0 1,1-1-1,-1 1 1,1 0 0,-1-1-1,1 1 1,0 0 0,-1 0-1,1-1 1,0 1-1,0 0 1,0 0 0,1-1-1,10-15 205,1 2 1,0-1-1,1 2 0,1 0 0,29-22 1,-8 11-101,62-34 0,-82 51-179,-1 0 0,1 1 0,0 1 0,1 1 0,-1 0 0,21-2 0,-32 6-13,1 0 0,0 1 1,0-1-1,0 1 0,0 1 1,-1-1-1,1 1 0,0 0 0,0 1 1,-1-1-1,1 1 0,-1 0 1,1 1-1,-1-1 0,0 1 0,0 0 1,0 0-1,0 0 0,-1 1 1,1 0-1,5 6 0,37 53 328,-41-52-133,1-1 0,0 1 0,1-1 0,0-1 0,0 0 0,1 0 0,0 0 0,1-1-1,0-1 1,0 0 0,1 0 0,20 9 0,-11-9 159,1-1 0,-1-2 1,1 0-1,0-1 0,0-1 0,1-1 0,-1-1 0,38-4 1,-21-2-105,0-1 1,-1-1 0,-1-3 0,37-14 0,-42 12-120,-2 0 1,55-36-1,-72 41-51,0 0 1,-1-1 0,0-1 0,-1 0 0,0 0 0,0-1 0,-1 0 0,0-1 0,7-14-1,-15 24-67,1 0 0,-1-1 0,0 1 0,0-1 0,0 1 0,0-1 0,0 1 0,-1-1 0,1 0 0,-1 0 0,0 1 0,0-1 0,0 0 0,0-3 0,0 5 7,-1 0-1,1 0 1,-1 0 0,1 0 0,-1 0 0,0 0 0,1 0-1,-1 1 1,0-1 0,1 0 0,-1 0 0,0 0 0,0 1 0,0-1-1,0 0 1,0 1 0,0-1 0,0 1 0,0-1 0,0 1 0,0 0-1,0-1 1,-1 1 0,-35-2-1826,-3 7-4574,33-4 4107,-6 0-7412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5.151"/>
    </inkml:context>
    <inkml:brush xml:id="br0">
      <inkml:brushProperty name="width" value="0.025" units="cm"/>
      <inkml:brushProperty name="height" value="0.025" units="cm"/>
      <inkml:brushProperty name="color" value="#008C3A"/>
    </inkml:brush>
  </inkml:definitions>
  <inkml:trace contextRef="#ctx0" brushRef="#br0">151 101 16432,'3'-6'844,"0"-1"0,-1 1 1,1-1-1,-1 0 0,-1 1 1,1-1-1,-1 0 1,1-12-1,-2 18-723,0 0-1,0 0 1,0-1 0,-1 1 0,1 0-1,0 0 1,0-1 0,-1 1-1,1 0 1,-1 0 0,1 0-1,-1-1 1,1 1 0,-1 0 0,0 0-1,0 0 1,1 0 0,-1 0-1,0 0 1,0 1 0,-1-2-1,0 1-124,0 1-1,1-1 0,-1 1 0,0-1 0,0 1 1,0 0-1,0 0 0,0 0 0,0 0 0,1 0 1,-1 0-1,0 1 0,0-1 0,0 1 1,0-1-1,1 1 0,-1 0 0,0-1 0,-1 2 1,-4 2-4,1 0 0,-1 1 0,1-1 0,1 1 1,-1 0-1,1 1 0,0-1 0,0 1 0,0 0 1,1 0-1,0 1 0,0-1 0,-4 10 1,3-5-3,0 0 0,1 0 0,0 1 1,1-1-1,0 1 0,1 0 0,-2 21 1,4-31-8,0-1 0,0 1 0,1-1 0,-1 1 1,1-1-1,-1 1 0,1-1 0,-1 1 0,1-1 0,0 1 1,-1-1-1,1 0 0,0 1 0,0-1 0,0 0 1,0 0-1,0 0 0,0 0 0,1 0 0,-1 0 1,0 0-1,1 0 0,-1 0 0,0-1 0,1 1 0,-1 0 1,1-1-1,-1 1 0,1-1 0,-1 0 0,2 1 1,61 4-319,-32-4 140,-29-1 185,1 1 0,-1-1-1,0 1 1,0 0 0,0 0 0,0 0-1,0 1 1,0-1 0,0 1 0,0-1 0,0 1-1,-1 0 1,1 0 0,-1 0 0,1 0 0,-1 1-1,0-1 1,0 1 0,4 5 0,-4-4-5,-1 0 1,1 1 0,-1-1 0,1 1-1,-2-1 1,1 1 0,0 0 0,-1 0-1,0-1 1,0 1 0,0 0 0,-2 6-1,0 2 39,-1 0 0,-1 0-1,0 0 1,-1 0 0,0-1 0,-1 0-1,-1 0 1,-14 20 0,14-22 259,-1-1 0,0 0 0,-14 11 0,19-18-149,1 0 0,-1 0 0,1-1 0,-1 1 0,0 0 0,1-1 0,-1 0 0,0 0 0,0 0 0,0 0 0,0 0 0,0 0 0,0-1 0,0 0 0,0 1 0,-1-1 0,1 0 0,-6-1 0,8 0-92,-1 0 1,0 1-1,1-1 0,-1 0 1,1 0-1,0 0 0,-1 0 1,1 0-1,0-1 1,-1 1-1,1 0 0,0-1 1,0 1-1,0 0 0,0-1 1,0 0-1,1 1 0,-1-1 1,0 1-1,0-4 0,-7-37 139,7 34-130,-4-25-20,2 0 0,1-35 0,2 59-35,0 1 1,1-1-1,0 0 0,1 0 0,-1 0 0,2 1 0,-1-1 0,1 1 0,0 0 0,1-1 0,0 2 1,10-15-1,-11 19-144,0 0-1,1 0 1,-1 1 0,1-1 0,-1 1 0,1 0-1,0 0 1,0 0 0,0 1 0,0-1 0,0 1 0,1 0-1,-1 0 1,7 0 0,68-1-6441,-45 3 1249,8-3-4328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5.999"/>
    </inkml:context>
    <inkml:brush xml:id="br0">
      <inkml:brushProperty name="width" value="0.025" units="cm"/>
      <inkml:brushProperty name="height" value="0.025" units="cm"/>
      <inkml:brushProperty name="color" value="#008C3A"/>
    </inkml:brush>
  </inkml:definitions>
  <inkml:trace contextRef="#ctx0" brushRef="#br0">156 32 16464,'0'0'3096,"-8"-3"-923,2 1-1913,-1 0 0,0 0 1,1 1-1,-1 0 1,0 0-1,1 0 0,-1 1 1,0 0-1,0 1 1,-8 1-1,12-2-217,-1 1 1,1 0 0,0 0-1,0 0 1,0 1-1,0-1 1,0 1 0,0-1-1,0 1 1,0 0-1,0 0 1,1 1 0,-1-1-1,1 0 1,0 1-1,0-1 1,0 1-1,0 0 1,0 0 0,0 0-1,1 0 1,-1 0-1,1 0 1,0 0 0,0 0-1,-1 5 1,2-6-42,-1 0-1,1-1 1,0 1 0,-1 0 0,1 0 0,0-1 0,0 1-1,0 0 1,1-1 0,-1 1 0,0 0 0,0-1 0,1 1-1,-1 0 1,1-1 0,0 1 0,-1-1 0,1 1 0,0-1-1,0 1 1,0-1 0,0 1 0,2 0 0,-1 0 8,0 0 0,0-1-1,1 0 1,-1 1 0,1-1 0,-1 0 0,1 0 0,0-1 0,-1 1 0,1 0 0,0-1-1,0 0 1,3 0 0,3 1 17,0-2-1,1 0 1,-1 0 0,0 0-1,0-1 1,1-1-1,-2 0 1,11-4-1,3-5 24,1-2 0,-2 0 0,34-29-1,-38 29 35,-27 50 1112,9-34-1110,1 0-1,-1 0 0,0 0 1,1 0-1,-1 0 0,1 1 1,-1-1-1,1 0 1,0 0-1,0 0 0,0 1 1,0-1-1,1 4 0,0-6-38,-1 1-1,0-1 0,1 1 0,-1 0 0,1-1 1,-1 1-1,0-1 0,1 1 0,0-1 1,-1 1-1,1-1 0,-1 1 0,1-1 0,0 1 1,-1-1-1,1 0 0,-1 0 0,1 1 0,0-1 1,0 0-1,-1 0 0,1 0 0,0 0 1,-1 1-1,1-1 0,1 0 0,4-1 46,0 0-1,-1 0 1,1-1-1,-1 0 1,0 0-1,1 0 1,-1 0-1,0-1 1,6-4-1,22-18-28,8-5-1341,-13 19-4490,-22 14 148,-1 14 3306,-5-15 2282,1 0-1,-1 0 0,0-1 0,1 1 1,-1 0-1,1-1 0,0 1 0,-1 0 1,1-1-1,0 1 0,0-1 0,2 3 1,-1-3 52,1 0 0,-1 0 1,1 0-1,-1 0 0,1 0 1,-1-1-1,1 0 0,0 1 1,-1-1-1,1 0 1,0 0-1,-1 0 0,1 0 1,0-1-1,-1 1 0,1-1 1,-1 0-1,1 0 0,-1 0 1,1 0-1,-1 0 1,1 0-1,-1 0 0,0-1 1,0 1-1,0-1 0,0 0 1,0 0-1,2-2 0,-1 1 15,0 1 0,0 0 0,0 0-1,1 0 1,-1 0 0,0 0-1,1 0 1,-1 1 0,1 0 0,0 0-1,-1 0 1,6-1 0,-8 4 73,0 0-1,-1 0 1,1 0 0,-1 0 0,0 0-1,1 0 1,-1 0 0,0 0 0,0 1-1,0-1 1,0 0 0,-1 4-1,0-6-76,-5 35 766,-1 0 0,-2-1 0,-21 50 0,6-17 381,18-46-1093,3-11-62,0 1 0,-1-1 1,0 0-1,0 1 0,-12 17 1,16-29-20,0 1 1,0-1 0,0 1 0,0-1 0,0 1-1,0 0 1,0-1 0,0 1 0,-1-1-1,1 1 1,0-1 0,0 1 0,0 0 0,0-1-1,-1 1 1,1-1 0,0 1 0,-1 0 0,1-1-1,0 1 1,0 0 0,-1-1 0,1 1 0,-1 0-1,1-1 1,0 1 0,-1 0 0,1 0 0,-1 0-1,1-1 1,0 1 0,-1 0 0,1 0 0,-1 0-1,1 0 1,-1 0 0,1 0 0,-1 0 0,1 0-1,-1 0 1,1 0 0,0 0 0,-1 0 0,1 0-1,-1 0 1,1 0 0,-1 1 0,1-1-1,0 0 1,-1 0 0,1 0 0,-1 1 0,1-1-1,0 0 1,-1 1 0,1-1 0,0 0 0,-1 0-1,1 1 1,0-1 0,-1 1 0,1-1 0,0 0-1,0 1 1,0-1 0,-1 1 0,1-1 0,0 1-1,0 0 1,-3-36 737,3 34-730,0-10 86,1-1 1,0 0-1,1 0 1,0 1-1,1-1 1,1 1-1,-1-1 1,2 1-1,-1 1 1,2-1 0,-1 1-1,2-1 1,8-10-1,0 3 148,0 1 0,2 1 0,0 0 0,1 1 1,37-24-1,-32 25-133,-12 7-57,0 1-1,0-2 1,-1 1-1,0-1 1,-1-1-1,11-11 0,-23 25 14,0-1 0,0 1 0,1 0 0,-1 0 0,1 1 0,0-1 0,1 0 0,-1 1 0,1-1 0,-1 10 0,2-14-46,0 1-1,0-1 1,0 1 0,0 0 0,0-1 0,0 1-1,0-1 1,1 1 0,-1 0 0,0-1 0,1 1 0,-1-1-1,1 1 1,0-1 0,-1 1 0,1-1 0,0 0-1,0 1 1,0-1 0,0 0 0,0 0 0,0 0 0,0 1-1,1-1 1,-1 0 0,0-1 0,1 1 0,-1 0-1,0 0 1,1 0 0,-1-1 0,1 1 0,-1-1-1,1 1 1,-1-1 0,1 0 0,0 0 0,-1 1 0,3-1-1,0 0-213,0 0 0,-1 0 0,1-1 0,0 1-1,0-1 1,0 0 0,-1 0 0,1 0 0,4-2 0,-5 2-651,-1-1 1,1 0 0,0 0 0,-1 0 0,1 0-1,-1 0 1,1-1 0,-1 1 0,0-1 0,0 1 0,2-5-1,7-12-7843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6.355"/>
    </inkml:context>
    <inkml:brush xml:id="br0">
      <inkml:brushProperty name="width" value="0.025" units="cm"/>
      <inkml:brushProperty name="height" value="0.025" units="cm"/>
      <inkml:brushProperty name="color" value="#008C3A"/>
    </inkml:brush>
  </inkml:definitions>
  <inkml:trace contextRef="#ctx0" brushRef="#br0">0 0 16111,'0'0'12076,"64"56"-19443,-44-43-32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6.715"/>
    </inkml:context>
    <inkml:brush xml:id="br0">
      <inkml:brushProperty name="width" value="0.025" units="cm"/>
      <inkml:brushProperty name="height" value="0.025" units="cm"/>
      <inkml:brushProperty name="color" value="#008C3A"/>
    </inkml:brush>
  </inkml:definitions>
  <inkml:trace contextRef="#ctx0" brushRef="#br0">117 89 10890,'0'0'7250,"-2"10"-4784,-8 25-553,-2 0 0,-18 36 0,-1 3-1854,18-45-333,13-28 243,-1 1 0,1-1 0,-1 0 0,1 0 0,-1 1-1,0-1 1,1 0 0,-1 0 0,0 0 0,0 0 0,0 0 0,0 0 0,0 0-1,0 0 1,0 0 0,0-1 0,0 1 0,-2 0 0,3-6 0,-1 0 1,1 0-1,0 0 1,0 0-1,1 0 1,1-6-1,3-6 28,1 1 0,1 0 0,1 0 0,0 1 0,1 0 0,0 0 0,1 1 0,22-23 0,12-20 14,-35 48 12,-12 23-4,-13 23-2,15-36-17,1 0 0,-1 0 1,1 0-1,-1 0 0,1 1 0,0-1 1,-1 0-1,1 0 0,0 0 0,0 0 1,0 1-1,0-1 0,0 0 0,0 0 0,0 0 1,0 0-1,1 1 0,-1-1 0,0 0 1,1 0-1,-1 0 0,0 0 0,1 0 0,0 0 1,0 2-1,1-2 1,-1 1 0,1-1 0,0 1 0,0-1 1,0 0-1,0 0 0,0 0 0,0 0 0,0 0 0,1 0 0,-1 0 1,3 0-1,10 1 8,-1 0 0,1-1 1,20-1-1,-26 0-3,-5 0-20,6 0 75,0 0 0,1 0 0,-1-1 0,0-1 0,17-4 0,-25 6 13,0-1 0,-1 0 0,1 1 0,0-1 0,-1 0 1,1 0-1,-1 0 0,1 0 0,-1 0 0,1-1 0,-1 1 0,0 0 0,0-1 0,0 1 0,0-1 1,0 1-1,0-1 0,0 1 0,0-1 0,0 0 0,-1 1 0,1-1 0,-1 0 0,1 0 0,-1 1 1,0-1-1,1 0 0,-1 0 0,0 0 0,0 1 0,-1-1 0,1 0 0,0 0 0,-1 0 0,1 1 0,-1-1 1,1 0-1,-1 0 0,0 1 0,-1-4 0,-23-39 493,21 39-558,0-1 0,0 0 0,0 0-1,1 0 1,0 0 0,1 0 0,-1 0-1,1-1 1,1 1 0,-1-1 0,0-7 0,38 15-95,26 15-885,-43-10-1005,1-1 1,26 4 0,3-5-4874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7.072"/>
    </inkml:context>
    <inkml:brush xml:id="br0">
      <inkml:brushProperty name="width" value="0.025" units="cm"/>
      <inkml:brushProperty name="height" value="0.025" units="cm"/>
      <inkml:brushProperty name="color" value="#008C3A"/>
    </inkml:brush>
  </inkml:definitions>
  <inkml:trace contextRef="#ctx0" brushRef="#br0">1 0 17104,'0'0'4143,"11"2"-2574,4 0-1111,5 1-387,0 0 0,0 1 0,30 10 1,-46-12-111,0 0 1,1 0-1,-1 0 1,-1 0 0,1 0-1,0 1 1,0 0-1,-1 0 1,6 6 0,-7-7 15,-1 0 0,0 0 0,0-1 0,0 1 0,0 0 1,0 0-1,-1 0 0,1 1 0,0-1 0,-1 0 0,0 0 1,1 0-1,-1 0 0,0 0 0,0 1 0,0-1 0,-1 0 0,1 0 1,0 0-1,-1 0 0,-1 4 0,0-2 464,0 1 0,0-1 1,-1 0-1,0 0 0,0 0 0,0 0 0,0 0 1,-1-1-1,1 1 0,-9 5 0,-46 29 3273,38-26-2955,5-2-291,8-5-560,-1 0 1,0-1 0,0 1-1,-11 3 1,17-8-3101,2-6-3652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7.587"/>
    </inkml:context>
    <inkml:brush xml:id="br0">
      <inkml:brushProperty name="width" value="0.025" units="cm"/>
      <inkml:brushProperty name="height" value="0.025" units="cm"/>
      <inkml:brushProperty name="color" value="#008C3A"/>
    </inkml:brush>
  </inkml:definitions>
  <inkml:trace contextRef="#ctx0" brushRef="#br0">211 153 17072,'0'0'3160,"0"-11"305,-3-36-1180,3 45-2200,-1 1 0,0-1 0,0 0 0,0 0 1,0 1-1,0-1 0,0 0 0,0 1 0,0-1 0,0 1 0,-1-1 0,1 1 1,-1 0-1,1 0 0,-1 0 0,0 0 0,1 0 0,-1 0 0,0 0 0,0 0 1,1 0-1,-1 1 0,0-1 0,0 1 0,0 0 0,0-1 0,-3 1 0,-2 0 45,1-1-1,-1 1 0,0 0 1,1 1-1,-1 0 0,-7 2 0,8-1-110,0 1 0,0-1 0,0 1 0,1 1-1,-1-1 1,1 1 0,0 0 0,0 0 0,0 1-1,1 0 1,-1-1 0,1 1 0,0 1 0,1-1-1,-6 9 1,5-7 19,1 0 0,-1 0 0,1 0 0,1 1 0,-1-1 0,1 1 0,0-1 1,1 1-1,0 0 0,0 0 0,1 0 0,1 12 0,-1-18-24,0 1-1,1-1 1,0 1 0,0-1 0,0 0-1,0 1 1,0-1 0,0 0 0,0 0-1,1 0 1,-1 0 0,1 0 0,0 0-1,-1 0 1,1 0 0,0-1 0,0 1-1,0-1 1,3 2 0,0 0 20,0-1 1,0 0-1,1 0 0,-1-1 0,0 1 1,1-1-1,-1 0 0,10 0 1,-5-1 39,-1 0 0,1 0 0,0-1 0,-1-1 0,1 1 0,-1-2 0,1 1 0,-1-1 0,17-8 0,-20 8-89,-1-1 1,1 0 0,-1 0-1,0 0 1,0-1 0,-1 1-1,1-1 1,-1 0-1,0-1 1,0 1 0,-1-1-1,1 0 1,-1 0 0,-1 0-1,1 0 1,-1 0 0,0 0-1,0-1 1,-1 1 0,0-1-1,0 1 1,0-1-1,-1 0 1,0 1 0,-1-1-1,1 1 1,-1-1 0,0 0-1,-1 1 1,-3-10 0,2 9-648,0 1 0,0-1 0,-1 1 0,1 0 1,-2 0-1,1 0 0,-1 0 0,1 1 0,-2 0 1,1 0-1,-8-5 0,-21-13-7703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8.821"/>
    </inkml:context>
    <inkml:brush xml:id="br0">
      <inkml:brushProperty name="width" value="0.025" units="cm"/>
      <inkml:brushProperty name="height" value="0.025" units="cm"/>
      <inkml:brushProperty name="color" value="#008C3A"/>
    </inkml:brush>
  </inkml:definitions>
  <inkml:trace contextRef="#ctx0" brushRef="#br0">25 1 14574,'0'0'7495,"2"9"-7356,5 67 1299,-3 0 0,-10 129 0,-1-21-24,14-287 1826,-6 69-3278,-2 0-1,-1 0 1,-2 0-1,-11-47 1,9 68-112,2 18-171,4 23 114,1-24 207,1 0 0,0 0 0,0-1 0,1 1 1,-1-1-1,1 0 0,-1 0 0,1 0 0,0 0 0,0 0 0,1-1 0,-1 1 0,0-1 1,1 0-1,0 0 0,-1 0 0,1 0 0,0-1 0,0 1 0,0-1 0,0 0 0,0 0 1,5 0-1,-4 0 8,-1 0-1,1 0 1,0-1 0,0 0 0,0 0 0,0 0 0,0 0 0,0-1 0,-1 1-1,1-1 1,0-1 0,0 1 0,-1-1 0,1 1 0,-1-1 0,1-1 0,-1 1-1,0-1 1,6-4 0,-6 1 5,1 0 0,-1 0 0,-1-1 0,1 1 0,-1-1 0,0 0 0,-1 0 0,0 0 0,0 0 0,0 0 0,-1-1 0,0 1 0,0-1 0,-1 1 0,0-11 0,-15 63-552,14-38 559,0 0-1,0 0 1,1 0-1,0 0 1,0 0-1,0 0 1,3 12 0,-3-18-5,1 0 0,-1 0 0,1 0 0,-1 0 1,1 0-1,0 0 0,-1 0 0,1 0 0,0 0 0,0 0 1,0 0-1,-1-1 0,1 1 0,0 0 0,0 0 1,0-1-1,0 1 0,1-1 0,-1 1 0,1 0 1,1-1 15,0 1 1,0-1-1,0 0 1,0 0-1,0 0 1,0 0-1,0 0 1,0-1 0,-1 1-1,1-1 1,4-1-1,8-4-2,0-1 0,-1 0-1,0-1 1,-1-1-1,1 0 1,-2 0 0,1-2-1,-1 1 1,-1-2 0,20-24-1,-24 25-14,-10 13-202,-13 20 10,-5 28 280,20-47-91,0 0 0,0 0 0,0 0 0,0 1 0,1-1 0,-1 0 0,1 0 0,0 0 0,0 1 0,0-1 0,0 0 0,1 0 0,-1 0 0,1 0 0,1 4 0,-1-6 8,0 0 0,0 0 1,0 0-1,0-1 0,0 1 1,0 0-1,0 0 1,0-1-1,0 1 0,0-1 1,1 1-1,-1-1 1,0 1-1,0-1 0,1 0 1,-1 1-1,0-1 0,0 0 1,1 0-1,-1 0 1,0 0-1,1 0 0,-1 0 1,0 0-1,1-1 0,-1 1 1,0 0-1,0-1 1,1 1-1,-1-1 0,0 0 1,0 1-1,0-1 1,2-1-1,36-26 696,-19 6-632,27-40 0,-24 22-3228,-22 36-1090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9.180"/>
    </inkml:context>
    <inkml:brush xml:id="br0">
      <inkml:brushProperty name="width" value="0.025" units="cm"/>
      <inkml:brushProperty name="height" value="0.025" units="cm"/>
      <inkml:brushProperty name="color" value="#008C3A"/>
    </inkml:brush>
  </inkml:definitions>
  <inkml:trace contextRef="#ctx0" brushRef="#br0">0 59 17873,'0'0'7015,"3"-54"-6791,17 50-256,1 4-801,7 0-2594,-1 0-2659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5.983"/>
    </inkml:context>
    <inkml:brush xml:id="br0">
      <inkml:brushProperty name="width" value="0.025" units="cm"/>
      <inkml:brushProperty name="height" value="0.025" units="cm"/>
    </inkml:brush>
  </inkml:definitions>
  <inkml:trace contextRef="#ctx0" brushRef="#br0">1 27 15855,'0'0'13239,"1"8"-13191,3 58-246,-2-22-3421,-2-43 3477,0 0 0,1-1 0,-1 1 0,1 0 0,-1-1 0,1 1 0,-1-1-1,1 1 1,0-1 0,-1 1 0,1-1 0,0 1 0,-1-1 0,1 0 0,0 1 0,0-1-1,-1 0 1,1 0 0,0 0 0,0 1 0,-1-1 0,1 0 0,0 0 0,0 0 0,0 0-1,-1 0 1,1 0 0,0-1 0,0 1 0,-1 0 0,1 0 0,0 0 0,0-1 0,-1 1-1,1 0 1,0-1 0,0 0 0,32-12-4072,13-29-4563,-20 8 5780,-9 4 5405,-4-1 6760,-44 97-1703,25-56-7305,0 0 1,1 1 0,0-1-1,1 1 1,0 0-1,1 0 1,0 1 0,-2 22-1,8-11-956,3-16-2296,5-9-4759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19.538"/>
    </inkml:context>
    <inkml:brush xml:id="br0">
      <inkml:brushProperty name="width" value="0.025" units="cm"/>
      <inkml:brushProperty name="height" value="0.025" units="cm"/>
      <inkml:brushProperty name="color" value="#008C3A"/>
    </inkml:brush>
  </inkml:definitions>
  <inkml:trace contextRef="#ctx0" brushRef="#br0">318 40 19474,'0'0'6086,"-7"63"-6086,7-29-801,0 4-608,4 1-929,3-1-705,-4-2-544,-3-5 384,0-8-1442</inkml:trace>
  <inkml:trace contextRef="#ctx0" brushRef="#br0" timeOffset="1">0 43 16816,'0'0'5568,"10"-6"-3449,0 0-1821,1 1-1,0 0 1,0 0 0,0 2-1,1-1 1,-1 1-1,1 1 1,0 0 0,0 1-1,0 0 1,15 1 0,11 0-130,0 2 0,47 8 1,-71-7-415,0 0 1,0 1 0,-1 0-1,0 1 1,0 0 0,0 1-1,0 1 1,-1 0-1,16 12 1,-25-17 260,-1 0 1,1 0-1,-1 1 1,0-1-1,1 0 1,-1 1-1,0-1 0,0 1 1,-1 0-1,1 0 1,-1-1-1,1 1 0,-1 0 1,0 0-1,0 0 1,0 1-1,0-1 0,-1 0 1,0 0-1,1 0 1,-1 1-1,0-1 0,0 0 1,-1 0-1,1 1 1,-1-1-1,1 0 0,-1 0 1,0 0-1,0 0 1,0 0-1,-1 0 1,1 0-1,-1 0 0,0 0 1,0-1-1,0 1 1,-3 3-1,-4 4 318,-1 1-1,-1-1 1,1-1-1,-2 0 1,1-1 0,-1 0-1,-18 9 1,3-4 77,0-1 1,0-2-1,-37 9 1,48-15-358,-1 0 1,1-2 0,0 0-1,-1-1 1,1 0 0,-1-1-1,-21-4 1,37 4-107,1 0-1,-1 0 0,1 1 1,-1-1-1,1 0 1,0 0-1,-1 0 1,1 0-1,-1 0 0,1-1 1,-1 1-1,1 0 1,-1 0-1,1 0 1,-1 0-1,1 0 0,0-1 1,-1 1-1,1 0 1,-1 0-1,1-1 1,0 1-1,-1 0 0,1-1 1,0 1-1,-1 0 1,1-1-1,0 1 1,0 0-1,-1-1 0,1 1 1,0-1-1,0 1 1,0 0-1,-1-1 1,1 1-1,0-1 0,0 1 1,0-1-1,0 1 1,0-1-1,0 1 1,0-1-1,0 1 0,0 0 1,0-1-1,0 1 1,0-1-1,0 1 1,1-1-1,-1 1 0,0-1 1,0 0-1,21-14-5744,7 7-1531,8 1-4394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0.168"/>
    </inkml:context>
    <inkml:brush xml:id="br0">
      <inkml:brushProperty name="width" value="0.025" units="cm"/>
      <inkml:brushProperty name="height" value="0.025" units="cm"/>
      <inkml:brushProperty name="color" value="#008C3A"/>
    </inkml:brush>
  </inkml:definitions>
  <inkml:trace contextRef="#ctx0" brushRef="#br0">0 116 14894,'0'0'13821,"13"1"-13223,-3 0-548,0-1 0,1 0 0,-1 0 0,0-1 1,1 0-1,17-6 0,-25 7-40,0-1 0,0 0 0,0 0 0,-1 0 0,1-1 0,0 1 0,0-1 0,-1 0 1,1 1-1,-1-1 0,1 0 0,-1-1 0,0 1 0,0 0 0,0 0 0,0-1 0,0 0 0,-1 1 0,1-1 0,-1 0 0,0 0 1,1 1-1,-1-1 0,-1 0 0,1 0 0,0 0 0,-1 0 0,1-1 0,-1 1 0,0 0 0,0 0 0,-1-3 0,1 4-13,0 1-1,0-1 1,-1 1-1,1 0 1,0-1 0,-1 1-1,1 0 1,-1-1-1,0 1 1,1 0-1,-1 0 1,0 0-1,0 0 1,0-1-1,0 1 1,0 0-1,0 0 1,0 1-1,0-1 1,0 0 0,0 0-1,0 0 1,-1 1-1,1-1 1,0 1-1,-1-1 1,1 1-1,0-1 1,-1 1-1,1 0 1,-1 0-1,1 0 1,0-1-1,-1 1 1,1 1-1,-1-1 1,1 0 0,0 0-1,-1 0 1,1 1-1,0-1 1,-1 1-1,1-1 1,-2 2-1,-2-1-23,1 0 0,-1 1 0,0 0 0,1 0 0,-1 1 0,1-1 0,-1 1 0,1 0 0,0 0 0,0 0 0,-5 6 0,5-2 22,-1 1 0,1-1 0,0 1 0,0 0 0,1 0 0,0 1 0,0-1 0,1 0 0,0 1 0,1 0 0,0-1 0,0 1 0,1 0 0,0 0 0,3 17 0,-3-24 9,1 0 1,1 0 0,-1 0-1,0 0 1,0 0 0,1 0-1,-1 0 1,1 0 0,-1-1-1,1 1 1,0 0-1,0-1 1,0 1 0,0-1-1,0 0 1,0 0 0,0 0-1,0 0 1,0 0 0,1 0-1,-1-1 1,0 1-1,1-1 1,-1 1 0,0-1-1,1 0 1,-1 0 0,0 0-1,1 0 1,-1 0 0,4-1-1,0 0 15,1 0-1,-1 0 1,0-1-1,0 0 1,1 0-1,-1 0 1,-1 0 0,1-1-1,0 0 1,8-7-1,-1-2-22,-1 0 0,0-1 1,-1 0-1,-1-1 0,0 0 0,0-1 0,-2 0 0,0-1 0,-1 1 0,6-20 0,-30 71 29,13-30 95,1 0-1,-1 0 0,2 0 0,-1 1 0,1-1 1,-2 8-1,3-12-84,1-1 0,-1 1 1,1 0-1,-1-1 0,1 1 0,0-1 0,0 1 1,0 0-1,0-1 0,0 1 0,0-1 1,0 1-1,1 0 0,-1-1 0,0 1 0,1-1 1,-1 1-1,1-1 0,0 1 0,0-1 0,-1 0 1,1 1-1,0-1 0,0 0 0,0 1 1,0-1-1,1 0 0,-1 0 0,0 0 0,0 0 1,1 0-1,-1 0 0,0-1 0,4 2 1,-2-1-12,0-1 1,0 0 0,0 0 0,0 0-1,1 0 1,-1-1 0,0 1 0,0-1-1,0 0 1,0 0 0,0 0 0,0 0-1,-1 0 1,1-1 0,0 0 0,0 1-1,-1-1 1,3-2 0,10-10-3,0 0 1,-1 0 0,16-23-1,19-19-758,-56 93 186,2-24 501,1 1-1,0 1 0,1-1 1,0 1-1,2-1 1,-1 21-1,4-17-3100,9-8-4126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0.868"/>
    </inkml:context>
    <inkml:brush xml:id="br0">
      <inkml:brushProperty name="width" value="0.025" units="cm"/>
      <inkml:brushProperty name="height" value="0.025" units="cm"/>
      <inkml:brushProperty name="color" value="#008C3A"/>
    </inkml:brush>
  </inkml:definitions>
  <inkml:trace contextRef="#ctx0" brushRef="#br0">85 1 18866,'0'0'4372,"-2"9"-3021,-16 98-631,4-39-81,4 0 0,-2 83 0,12-139-572,0 27 9,0-38-67,0 0 1,0-1-1,0 1 1,0 0-1,0 0 1,0 0-1,0 0 1,0 0-1,1 0 1,-1 0-1,0-1 1,1 1-1,-1 0 1,1 0-1,-1 0 1,1-1-1,-1 1 1,1 0-1,0 0 1,-1-1-1,1 1 1,0-1-1,-1 1 1,1-1-1,0 1 1,0-1-1,0 1 1,-1-1-1,1 1 1,1-1-1,-1 0 18,0 0-1,0-1 1,0 1-1,0-1 0,0 1 1,0-1-1,0 1 0,-1-1 1,1 1-1,0-1 1,0 0-1,-1 1 0,1-1 1,0 0-1,-1 0 0,1 1 1,-1-1-1,1 0 1,-1 0-1,0 0 0,1 0 1,-1 0-1,0 0 0,1 0 1,-1 0-1,0 0 1,0 0-1,0 0 0,0 0 1,0 0-1,0-1 0,1-41 90,-1 35-77,0 8-44,-5-67 173,5 65-261,-1-1 0,1 1 0,0 0 0,-1 0 0,0-1 1,1 1-1,-1 0 0,0 0 0,0 0 0,0-1 0,-1 1 0,1 0 0,0 1 0,-1-1 0,1 0 0,-1 0 0,0 1 0,1-1 0,-1 1 1,0-1-1,0 1 0,0 0 0,0-1 0,0 1 0,-5-1 0,6 2 55,0 0 0,0 1 0,0-1 0,0 0 0,0 1 0,1-1-1,-1 1 1,0-1 0,0 1 0,0-1 0,1 1 0,-1-1 0,0 1 0,0 0 0,1 0 0,-1-1 0,1 1 0,-1 0 0,1 0 0,-1 0-1,1 0 1,-1-1 0,1 1 0,0 0 0,-1 0 0,1 0 0,0 0 0,0 0 0,0 0 0,0 0 0,-1 0 0,2 0 0,-1 0 0,0 0-1,0 0 1,0 0 0,1 2 0,31-5-5503,-8-10 1543,1-4-2457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226"/>
    </inkml:context>
    <inkml:brush xml:id="br0">
      <inkml:brushProperty name="width" value="0.025" units="cm"/>
      <inkml:brushProperty name="height" value="0.025" units="cm"/>
      <inkml:brushProperty name="color" value="#008C3A"/>
    </inkml:brush>
  </inkml:definitions>
  <inkml:trace contextRef="#ctx0" brushRef="#br0">134 0 8936,'0'0'4293,"-10"4"-1453,-6 3-2006,-91 42 7151,172-33-7382,-42-13-560,-8-1-261,0 0 0,0 1 0,0 1 0,0 0 0,22 10 0,-36-14 230,0 1-1,-1-1 1,1 0 0,0 1 0,-1-1 0,1 1 0,-1-1 0,1 0 0,0 1 0,-1-1 0,1 1 0,-1 0 0,1-1 0,-1 1 0,1-1 0,-1 1 0,0 0 0,1-1 0,-1 1-1,0 0 1,1 0 0,-1-1 0,0 1 0,0 0 0,0 0 0,0-1 0,0 1 0,0 0 0,0 0 0,0-1 0,0 1 0,0 0 0,0 0 0,0-1 0,0 1 0,-1 0 0,1 0-1,0-1 1,-1 1 0,1 0 0,0-1 0,-1 1 0,1 0 0,-1-1 0,1 1 0,-1-1 0,1 1 0,-1-1 0,0 1 0,1-1 0,-1 1 0,1-1 0,-1 0 0,0 1 0,0-1-1,1 0 1,-2 1 0,-40 20 1917,26-16-1214,0-1 0,0-1 1,0-1-1,0 0 0,-31-1 1,46-1-766,0 0 0,1 1 1,-1-1-1,1 0 1,-1 0-1,1 0 0,-1 0 1,0 0-1,1 0 0,-1 0 1,1 0-1,-1 0 0,1 0 1,-1 0-1,0 0 0,1-1 1,-1 1-1,1 0 0,-1 0 1,1 0-1,-1-1 0,1 1 1,-1 0-1,1-1 0,-1 1 1,1 0-1,-1-1 0,1 1 1,0-1-1,-1 1 0,1-1 1,0 1-1,-1-1 0,1 1 1,0-1-1,0 1 0,-1-1 1,1 1-1,0-1 0,0 1 1,0-1-1,0 0 0,0 1 1,0-1-1,0 1 0,0-1 1,0 0-1,0 1 1,0-1-1,0 1 0,0-1 1,0 1-1,1-2 0,0 0-596,0 0 0,0 0 0,0 0-1,1 1 1,-1-1 0,1 0 0,-1 0 0,1 1-1,0-1 1,0 1 0,-1-1 0,1 1 0,3-1-1,22-10-7584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614"/>
    </inkml:context>
    <inkml:brush xml:id="br0">
      <inkml:brushProperty name="width" value="0.025" units="cm"/>
      <inkml:brushProperty name="height" value="0.025" units="cm"/>
      <inkml:brushProperty name="color" value="#008C3A"/>
    </inkml:brush>
  </inkml:definitions>
  <inkml:trace contextRef="#ctx0" brushRef="#br0">128 371 21460,'-8'0'1938,"0"0"-1391,0 1 1,-1-1-1,1 1 0,0 1 1,0 0-1,1 0 0,-11 4 0,15-5-462,0 1 0,0-1-1,0 1 1,1-1-1,-1 1 1,1 0 0,0 0-1,-1 0 1,1 0-1,0 0 1,0 1 0,0-1-1,0 1 1,1-1-1,-1 1 1,1 0-1,-1-1 1,1 1 0,0 0-1,0 0 1,0 0-1,1 0 1,-1 0 0,1 0-1,-1 0 1,1 4-1,1-6-82,-1 1 0,0-1 0,1 1-1,0-1 1,-1 1 0,1-1-1,0 1 1,0-1 0,-1 0 0,1 1-1,0-1 1,0 0 0,1 0-1,-1 0 1,0 0 0,0 0 0,0 0-1,1 0 1,-1 0 0,1 0-1,-1 0 1,0-1 0,1 1 0,-1-1-1,1 1 1,0-1 0,-1 0 0,1 1-1,-1-1 1,1 0 0,-1 0-1,1 0 1,0 0 0,-1 0 0,4-1-1,3 0 18,0 1 0,1-1 0,-1 0 0,0-1 1,15-5-1,-14 3-22,0-1 0,0 0 0,-1 0-1,0-1 1,0 0 0,-1 0 0,1-1 0,-1 0 0,-1 0 0,1-1 0,-1 0 0,-1 0 0,1 0 0,-1-1 0,-1 0 0,0 0 0,0 0 0,3-13 0,0-3 7,-1 0 0,-1-1 1,-2 0-1,0 0 0,-2-45 1,-2 62-4,1 0 1,-2 0-1,1 1 1,-1-1 0,0 1-1,-1-1 1,0 1-1,-6-12 1,8 18-9,0 0 0,0 0 0,0 0 0,-1 0 0,1 0 0,-1 0 0,1 0 0,-1 1 0,0-1 0,0 0 0,0 1 0,0 0 0,0-1 0,0 1 0,0 0 0,0 0 0,0 0 0,0 0-1,-1 0 1,1 1 0,0-1 0,-1 1 0,1-1 0,-1 1 0,1 0 0,0 0 0,-1 0 0,1 0 0,-1 1 0,1-1 0,0 0 0,-1 1 0,1 0 0,0 0 0,0-1 0,-3 3 0,-3 1 21,0 1-1,1 1 1,0-1-1,0 1 1,0 0-1,1 1 1,0 0-1,0 0 1,1 0 0,0 0-1,-5 10 1,2-4 124,1 2 0,0-1 1,1 1-1,0 0 1,-5 24-1,10-34-122,0 0-1,0-1 1,0 1-1,1-1 1,0 1-1,0 0 1,0-1 0,1 1-1,-1 0 1,1-1-1,0 1 1,0-1 0,1 1-1,-1-1 1,4 7-1,-2-7-12,0-1-1,0 0 1,0 0-1,0-1 1,0 1-1,1-1 1,-1 1-1,1-1 0,-1 0 1,1 0-1,0-1 1,0 1-1,0-1 1,0 0-1,0 0 1,0 0-1,7 1 1,53 0-295,-54-3-134,0 1-1,0 0 0,0 0 0,1 1 1,-1 1-1,0-1 0,0 2 0,13 4 1,-21-6 365,-1-1 1,1 1 0,-1 0-1,0 0 1,1 0 0,-1 0-1,0 0 1,0 0 0,0 0-1,1 0 1,-1 1 0,0-1-1,-1 0 1,1 1 0,0-1-1,0 1 1,-1-1-1,1 1 1,0-1 0,-1 1-1,0-1 1,1 1 0,-1-1-1,0 1 1,0 3 0,-11 40-193,5-25-2668,3-3-3291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1.990"/>
    </inkml:context>
    <inkml:brush xml:id="br0">
      <inkml:brushProperty name="width" value="0.025" units="cm"/>
      <inkml:brushProperty name="height" value="0.025" units="cm"/>
      <inkml:brushProperty name="color" value="#008C3A"/>
    </inkml:brush>
  </inkml:definitions>
  <inkml:trace contextRef="#ctx0" brushRef="#br0">71 0 12332,'0'0'9192,"-20"57"-6565,5-24-1346,1 6 32,4-1-224,1 0-288,7-3-609,2-4-96,0-6-96,5-5-608,8-7-577,5-7-865,0-5-673,3-1-576,0-2-1281,-1-11-2371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2.366"/>
    </inkml:context>
    <inkml:brush xml:id="br0">
      <inkml:brushProperty name="width" value="0.025" units="cm"/>
      <inkml:brushProperty name="height" value="0.025" units="cm"/>
      <inkml:brushProperty name="color" value="#008C3A"/>
    </inkml:brush>
  </inkml:definitions>
  <inkml:trace contextRef="#ctx0" brushRef="#br0">80 21 6854,'0'0'14782,"-11"5"-12999,7-2-1598,-35 19 1183,37-20-1241,0-1-1,0 1 1,0 0 0,0 0 0,0-1-1,1 1 1,-1 0 0,1 1 0,-1-1 0,1 0-1,0 0 1,0 0 0,0 1 0,0-1-1,1 1 1,-1-1 0,0 1 0,0 4 0,2-7-115,0 1 1,-1 0 0,1 0-1,0-1 1,0 1 0,-1-1 0,1 1-1,0-1 1,0 1 0,0-1-1,0 1 1,0-1 0,0 0 0,0 1-1,-1-1 1,1 0 0,0 0-1,0 0 1,0 0 0,0 0 0,0 0-1,0 0 1,0 0 0,0 0-1,2-1 1,28-2 46,-19-2-312,0 0-1,-1-1 1,0 0-1,0 0 0,0-1 1,-1-1-1,0 1 1,0-2-1,-1 1 1,0-2-1,9-11 0,-17 20 484,-19 23 1011,14-15-1019,0-2-39,0 0 0,0 1 1,0-1-1,1 1 0,0-1 0,1 1 1,-1 0-1,1 0 0,0 1 1,0-1-1,-1 10 0,4-15-171,-1-1 0,1 1 0,-1-1-1,1 1 1,-1-1 0,1 1 0,-1-1 0,1 0 0,0 1-1,-1-1 1,1 0 0,-1 1 0,1-1 0,0 0 0,-1 0-1,1 0 1,0 1 0,0-1 0,-1 0 0,1 0-1,0 0 1,-1 0 0,1 0 0,0 0 0,-1-1 0,1 1-1,0 0 1,-1 0 0,1 0 0,0-1 0,-1 1 0,2-1-1,25-7 245,-14 0-278,-1 0 1,0-1-1,0 0 1,11-13-1,32-23-1274,-60 71 1205,-6-2 310,7-18-78,1-1-1,0 1 1,1 0-1,-1 0 1,1 0 0,0 1-1,1-1 1,-1 0-1,1 1 1,0-1-1,1 1 1,0-1 0,0 1-1,1 7 1,0-13-128,-1-1 0,1 1 0,0 0 1,-1-1-1,1 1 0,0-1 0,0 1 1,0-1-1,0 1 0,-1-1 0,1 1 0,0-1 1,0 0-1,0 1 0,0-1 0,0 0 1,0 0-1,0 0 0,0 0 0,0 0 0,0 0 1,0 0-1,0 0 0,0 0 0,0-1 1,-1 1-1,1 0 0,1-1 0,28-10 202,-22 5-410,1 0 0,-2 0 0,1 0 0,-1-1 0,0-1 1,0 1-1,-1-1 0,0 0 0,0-1 0,-1 1 0,5-10 0,-50 70-130,36-46-52,-9 20-1729,10-17-1908,2 0-3289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22.759"/>
    </inkml:context>
    <inkml:brush xml:id="br0">
      <inkml:brushProperty name="width" value="0.025" units="cm"/>
      <inkml:brushProperty name="height" value="0.025" units="cm"/>
      <inkml:brushProperty name="color" value="#008C3A"/>
    </inkml:brush>
  </inkml:definitions>
  <inkml:trace contextRef="#ctx0" brushRef="#br0">134 197 18001,'0'0'6700,"-10"1"-4688,0 0-1742,1 0 0,-1 2 0,1-1 0,0 1 0,-18 8-1,24-10-226,0 0-1,0 1 1,0 0-1,0-1 1,1 1-1,-1 1 0,0-1 1,1 0-1,-1 0 1,1 1-1,0 0 1,0-1-1,0 1 0,0 0 1,0 0-1,1 0 1,-1 0-1,1 0 1,0 0-1,0 1 0,0-1 1,0 0-1,1 1 1,-1 3-1,1-6-46,0-1 0,0 1 0,0 0 1,0-1-1,0 1 0,0 0 0,0 0 0,0-1 0,1 1 0,-1 0 0,0-1 0,1 1 0,-1 0 0,0-1 0,1 1 1,-1-1-1,1 1 0,-1 0 0,1-1 0,-1 1 0,1-1 0,-1 1 0,1-1 0,-1 0 0,1 1 0,0-1 1,-1 0-1,1 1 0,0-1 0,-1 0 0,2 1 0,28-3 37,-23 0-24,0 0 0,1 0 1,-1-1-1,0 0 0,11-7 0,-2-4-76,-1-1 1,0 0-1,-1-1 1,-1 0-1,0-2 1,-1 1-1,-1-1 1,-1-1-1,-1 0 1,0 0-1,-1-1 0,7-31 1,-14 50 72,-1 0-1,1 0 1,-1 1 0,0-1-1,0 0 1,1 0 0,-1 0-1,0 0 1,0 0 0,0 1-1,0-1 1,0 0 0,0 0-1,0 0 1,0 0 0,0 0-1,-1 1 1,1-1 0,0 0-1,0 0 1,-1 0 0,1 0-1,-1 1 1,1-1 0,-1 0-1,0 0 1,-15 13 104,-16 34 86,21-27-109,1-1 0,0 2-1,2-1 1,0 1 0,1 1 0,1-1-1,1 1 1,1 0 0,1 0 0,1 1-1,0 22 1,2-42-251,0 0-1,0 1 1,1-1-1,-1 0 1,0 0-1,1 0 1,-1 0-1,1 0 1,0 1-1,0-1 0,0 0 1,0-1-1,0 1 1,0 0-1,1 0 1,2 3-1,-3-4-430,1 0-1,0 0 0,0 0 0,-1 0 0,1 0 0,0 0 0,0-1 0,0 1 0,0 0 0,0-1 1,0 0-1,2 1 0,20 0-12286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0.642"/>
    </inkml:context>
    <inkml:brush xml:id="br0">
      <inkml:brushProperty name="width" value="0.025" units="cm"/>
      <inkml:brushProperty name="height" value="0.025" units="cm"/>
      <inkml:brushProperty name="color" value="#008C3A"/>
    </inkml:brush>
  </inkml:definitions>
  <inkml:trace contextRef="#ctx0" brushRef="#br0">8 0 21236,'0'0'1089,"-4"63"-737,0-33-223,4 1-97,0 0-353,0 1-1280,3-1-481,5-1 96,-3-3 673,0-2 640,-5-5-800,0-6-3780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106"/>
    </inkml:context>
    <inkml:brush xml:id="br0">
      <inkml:brushProperty name="width" value="0.025" units="cm"/>
      <inkml:brushProperty name="height" value="0.025" units="cm"/>
      <inkml:brushProperty name="color" value="#008C3A"/>
    </inkml:brush>
  </inkml:definitions>
  <inkml:trace contextRef="#ctx0" brushRef="#br0">0 113 17457,'0'0'3635,"7"-9"-1767,-1 2-1644,1-1 0,-1 1 0,2 1 0,-1-1 0,1 1-1,0 1 1,0-1 0,1 2 0,-1-1 0,1 1 0,0 0-1,0 1 1,19-5 0,-3 1-209,1 2-1,-1 0 0,1 2 1,0 1-1,0 1 1,31 2-1,-55-1-54,0 0-1,0 1 0,0-1 1,0 0-1,0 1 0,0-1 1,0 1-1,0-1 0,0 1 1,0 0-1,0 0 0,0 0 1,0 0-1,-1 0 0,1 1 1,0-1-1,-1 0 0,1 1 0,-1-1 1,0 1-1,1-1 0,-1 1 1,0 0-1,0 0 0,0 0 1,0-1-1,0 1 0,-1 0 1,1 0-1,0 0 0,-1 0 1,0 0-1,1 0 0,-1 0 1,0 0-1,0 1 0,0-1 0,0 0 1,0 0-1,-1 0 0,1 0 1,-1 0-1,-1 3 0,0 4 119,-1-1 0,0 1 0,-1-1 0,0 0 0,0 0 0,-1-1 0,0 1 0,-10 11-1,-56 45 2486,125-58-4341,-50-6 1652,0 1 1,0 0-1,0 0 0,0 0 0,0 1 0,0 0 1,-1-1-1,1 1 0,0 0 0,-1 1 1,0-1-1,0 1 0,1-1 0,-1 1 0,-1 0 1,1 0-1,0 0 0,-1 1 0,0-1 1,1 1-1,-1-1 0,-1 1 0,1 0 0,2 6 1,-3-7 178,-1 1 0,1 0 1,0 0-1,-1-1 1,0 1-1,0 0 0,0 0 1,0 0-1,0 0 1,-1-1-1,0 1 0,0 0 1,0 0-1,0-1 1,0 1-1,-1-1 0,0 1 1,0-1-1,0 0 0,0 1 1,0-1-1,-1 0 1,1 0-1,-1-1 0,0 1 1,-4 3-1,-3 0 351,0-1 0,0 0 0,0 0-1,0-1 1,-1-1 0,0 0 0,1 0 0,-1-1 0,0-1-1,-1 1 1,1-2 0,0 0 0,-17-1 0,4-6 137,23 6-656,1 1 1,-1 0-1,1-1 1,-1 1 0,1-1-1,-1 1 1,1-1-1,0 1 1,-1-1 0,1 1-1,0-1 1,0 0-1,-1 1 1,1-1-1,0 1 1,0-1 0,0 0-1,0 1 1,0-1-1,0 0 1,0 1 0,0-1-1,0 0 1,1-1-434,-1 0 1,1 0-1,0 1 1,0-1 0,0 1-1,0-1 1,0 1-1,0-1 1,0 1-1,1-1 1,-1 1 0,0 0-1,1 0 1,-1 0-1,1 0 1,-1 0 0,1 0-1,0 0 1,-1 0-1,1 1 1,2-2-1,24-6-9504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344"/>
    </inkml:context>
    <inkml:brush xml:id="br0">
      <inkml:brushProperty name="width" value="0.025" units="cm"/>
      <inkml:brushProperty name="height" value="0.025" units="cm"/>
    </inkml:brush>
  </inkml:definitions>
  <inkml:trace contextRef="#ctx0" brushRef="#br0">1 38 18033,'0'0'9321,"49"-1"-7752,-16-4-672,5 2-673,0-2-224,1 1-768,-8 0-2211,-1-3-3075,-6-1-5701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481"/>
    </inkml:context>
    <inkml:brush xml:id="br0">
      <inkml:brushProperty name="width" value="0.025" units="cm"/>
      <inkml:brushProperty name="height" value="0.025" units="cm"/>
      <inkml:brushProperty name="color" value="#008C3A"/>
    </inkml:brush>
  </inkml:definitions>
  <inkml:trace contextRef="#ctx0" brushRef="#br0">2 11 14990,'0'0'10805,"-1"8"-10330,1-4-453,-1 0 0,1-1 0,0 1 0,0 0 0,1 0 0,-1 0 0,1-1 0,0 1 0,-1 0 0,2 0 0,-1-1 0,2 5 0,-2-7-13,1 1 0,-1 0 0,1-1 0,-1 1 0,1-1 0,-1 1 0,1-1 0,0 0 0,0 0-1,0 0 1,-1 0 0,1 0 0,0 0 0,0 0 0,0-1 0,1 1 0,-1-1 0,0 1 0,0-1 0,0 0-1,0 0 1,0 0 0,1 0 0,-1 0 0,0 0 0,0-1 0,0 1 0,3-2 0,-2 1 6,0-1 1,1 0 0,-1 1 0,0-1-1,0-1 1,-1 1 0,1 0-1,0-1 1,-1 1 0,1-1 0,-1 0-1,0 1 1,0-1 0,0 0-1,0-1 1,2-4 0,14-35 7,-18 43-25,-2 6-14,0 1 0,1 0 0,0 1-1,0-1 1,1 0 0,0 0 0,0 0 0,1 8 0,0-13-168,-1 0 1,1 0 0,0 0 0,-1 0 0,1 0-1,0 0 1,0 0 0,0 0 0,1 0 0,-1 0 0,0 0-1,1-1 1,-1 1 0,1-1 0,0 1 0,-1-1-1,1 0 1,0 1 0,0-1 0,0 0 0,0 0-1,0 0 1,0 0 0,0-1 0,0 1 0,0 0 0,0-1-1,0 0 1,1 1 0,1-1 0,2 1-668,-1-1 0,1 1 0,0-1 0,0 0 0,-1-1 0,1 1 0,0-1 0,0-1 0,-1 1 0,1-1-1,9-4 1,11-11-4738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1.825"/>
    </inkml:context>
    <inkml:brush xml:id="br0">
      <inkml:brushProperty name="width" value="0.025" units="cm"/>
      <inkml:brushProperty name="height" value="0.025" units="cm"/>
      <inkml:brushProperty name="color" value="#008C3A"/>
    </inkml:brush>
  </inkml:definitions>
  <inkml:trace contextRef="#ctx0" brushRef="#br0">124 202 7303,'0'0'6636,"-11"8"-3012,4-3-3237,-55 50 3020,57-51-3093,1 1 0,0 0 0,0-1-1,1 1 1,-1 1 0,1-1 0,0 0 0,1 1 0,-1 0 0,1 0 0,0-1 0,-2 13-1,4-18-303,0 1-1,0 0 0,0-1 0,0 1 1,0 0-1,0-1 0,0 1 0,0 0 1,0-1-1,0 1 0,0 0 1,0-1-1,0 1 0,1-1 0,-1 1 1,0 0-1,1-1 0,-1 1 0,0-1 1,1 1-1,-1-1 0,0 1 0,1-1 1,-1 1-1,1-1 0,-1 1 0,1-1 1,-1 0-1,1 1 0,0-1 1,-1 0-1,2 1 0,24-4 129,-20 1-121,0 0-1,0-1 1,1 0 0,-2 0-1,1-1 1,6-5 0,1-4-42,-1-1-1,-1-1 1,0 0 0,-1-1-1,-1 1 1,0-2 0,-1 1-1,5-20 1,-5 14 207,-1-1 0,-1 0 0,-1 0 0,-1 0 1,1-44-1,-24 103 1958,11-14-1919,2 0-1,-8 46 0,12-58-218,1 1 1,0-1 0,1 1-1,0 0 1,1-1-1,0 1 1,1-1-1,5 20 1,-5-26-227,0 0 1,-1-1 0,1 1-1,0-1 1,1 0-1,-1 1 1,1-1 0,-1 0-1,1-1 1,0 1-1,0 0 1,0-1 0,5 4-1,-4-4-736,-1-1 0,0 1 0,1-1 1,-1 0-1,1 0 0,-1 0 0,1 0 0,-1 0 0,6-1 0,18 1-10683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2.215"/>
    </inkml:context>
    <inkml:brush xml:id="br0">
      <inkml:brushProperty name="width" value="0.025" units="cm"/>
      <inkml:brushProperty name="height" value="0.025" units="cm"/>
      <inkml:brushProperty name="color" value="#008C3A"/>
    </inkml:brush>
  </inkml:definitions>
  <inkml:trace contextRef="#ctx0" brushRef="#br0">104 0 18930,'0'0'2541,"-10"5"390,-2-1-1984,7-3-676,1 0 0,0 1-1,0-1 1,0 1-1,0 0 1,0 0-1,0 0 1,1 1-1,-1-1 1,-5 6-1,13-4 736,14-4-1873,23-2-2643,-36 1 3022,-3 1 485,0 0 0,0 1 0,-1-1 0,1 0 0,0 0 0,0 1 0,-1-1 0,1 1-1,0 0 1,0-1 0,-1 1 0,1 0 0,-1 0 0,1 0 0,-1 0 0,1 0 0,-1 1 0,0-1 0,3 3 0,0 0 39,-1 1 0,0 0 0,0 0 0,0 1 0,0-1 0,2 8 0,-1 0 45,0 0 0,-1 0 0,-1 1 0,0-1 1,1 16-1,-4-17 60,0-1 0,0 1 1,-1 0-1,0-1 0,-1 0 1,-1 1-1,0-1 0,0 0 1,-1-1-1,0 1 0,-1-1 1,0 0-1,-1 0 0,0-1 1,0 0-1,-1 0 0,-1-1 1,-16 14-1,24-21-106,-1 1 0,1-1 0,0 0 0,-1 0 0,1 0 1,-1 0-1,1 0 0,-1 0 0,1-1 0,-1 1 0,0 0 0,1-1 0,-1 1 0,0-1 0,1 0 1,-1 1-1,0-1 0,0 0 0,1 0 0,-1 0 0,0 0 0,0-1 0,-1 1 0,1-1-34,0 0 0,1-1 0,-1 1 0,1 0 0,0-1 0,-1 1 0,1 0 0,0-1 0,0 0 0,0 1 0,0-1 0,0 0 0,0 1 0,0-1 0,0 0 0,1 0 0,-1-2 0,-2-11-471,0 1 0,1-1 0,1 0 0,1-17 1,-1 20-209,1 0 0,1 0 1,0-1-1,1 1 1,6-21-1,-5 27 411,-1 0-1,1 0 1,1 0-1,-1 0 1,1 1-1,0-1 1,0 1-1,1 0 1,0 0-1,0 1 0,0-1 1,6-4-1,56-33-6319,-31 26 880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42.746"/>
    </inkml:context>
    <inkml:brush xml:id="br0">
      <inkml:brushProperty name="width" value="0.025" units="cm"/>
      <inkml:brushProperty name="height" value="0.025" units="cm"/>
      <inkml:brushProperty name="color" value="#008C3A"/>
    </inkml:brush>
  </inkml:definitions>
  <inkml:trace contextRef="#ctx0" brushRef="#br0">63 397 16271,'0'0'12535,"9"-4"-11948,-3 1-542,0 0 0,0 0 0,0-1 0,-1 0 0,0 0 0,1 0 0,6-8-1,-10 10-35,0-1-1,0 1 0,0-1 1,0 0-1,-1 1 0,1-1 0,-1 0 1,0 0-1,0 0 0,0 0 1,0 0-1,-1 0 0,1 0 0,-1-1 1,0 1-1,1 0 0,-1 0 1,-1 0-1,1 0 0,0 0 0,-1-1 1,-1-3-1,1 5-9,1 1 0,-1-1 0,0 0-1,0 1 1,0 0 0,0-1 0,0 1 0,0-1 0,0 1 0,-1 0 0,1 0-1,0 0 1,-1 0 0,1 0 0,-1 0 0,1 0 0,-1 0 0,1 1 0,-1-1-1,0 0 1,1 1 0,-1 0 0,0-1 0,0 1 0,1 0 0,-1 0-1,0 0 1,0 0 0,1 0 0,-1 0 0,0 0 0,1 1 0,-4 0 0,1 0-3,0 0 1,0 0-1,0 0 1,0 1 0,0-1-1,0 1 1,0 0 0,1 0-1,-1 1 1,1-1 0,-1 1-1,1 0 1,-3 3 0,1 0 39,1 1 0,0-1 0,1 1 1,0 0-1,0 0 0,0 0 0,1 0 1,0 1-1,-2 11 0,4-17-23,0 0 0,-1 0 0,1 0 0,0 1 0,0-1 0,0 0 0,0 0 0,1 0-1,-1 0 1,0 1 0,1-1 0,0 0 0,-1 0 0,1 0 0,0 0 0,0 0 0,0 0 0,0 0 0,1-1-1,-1 1 1,0 0 0,1-1 0,-1 1 0,1 0 0,0-1 0,-1 0 0,1 1 0,0-1 0,0 0 0,0 0-1,0 0 1,0 0 0,0-1 0,0 1 0,4 0 0,1 1-79,-1-1-1,1-1 1,0 1 0,0-1-1,0-1 1,-1 1 0,1-1-1,0 0 1,-1-1 0,1 1-1,-1-1 1,1-1 0,7-3 0,-4 1-192,-1-1 1,1 0-1,-2-1 0,1 0 1,-1-1-1,0 1 1,11-14-1,4-11-930,-2-1-1,0-1 1,24-57-1,-33 65 668,1 1-300,-2 2 523,0 0 1,12-41 0,-27 68 4345,-19 27-2694,17-16-1198,0-1 1,1 1-1,1 0 0,0 1 1,1-1-1,0 1 0,2-1 1,-1 24-1,5 10-427,10 67 1,2 18-1071,-17-146 1087,0 1 1,-1 0-1,0 0 0,-1 0 1,0 1-1,-1-1 1,0 1-1,-1 0 0,-11-15 1,-79-101-428,65 88 2483,30 38-1674,0-1 0,1 1 0,-1-1 0,1 1 0,-1-1 0,1 0 0,-1 1 0,1-1 0,0 0 0,-1 0-1,1 1 1,0-1 0,-1 0 0,1 0 0,0 1 0,0-1 0,0 0 0,0 0 0,0 0 0,0 1 0,0-1 0,0 0 0,0 0 0,0 0 0,0 1-1,0-1 1,1-1 0,0 1-39,0 0 0,0 1 0,0-1 0,0 0 0,0 0 0,0 1 0,0-1 0,0 0 0,0 1 0,1 0 0,-1-1 0,0 1 0,0-1-1,0 1 1,3 0 0,65 0-27,-46 1 284,15-1-380,82-1-1314,-39-9-4653,-19-3-3661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8.079"/>
    </inkml:context>
    <inkml:brush xml:id="br0">
      <inkml:brushProperty name="width" value="0.025" units="cm"/>
      <inkml:brushProperty name="height" value="0.025" units="cm"/>
      <inkml:brushProperty name="color" value="#008C3A"/>
    </inkml:brush>
  </inkml:definitions>
  <inkml:trace contextRef="#ctx0" brushRef="#br0">39 41 17232,'6'-11'1969,"-6"9"-1580,1 1-1,0-1 1,-1 0-1,1 1 1,0-1-1,0 0 1,0 1-1,0-1 1,0 1-1,0-1 0,1 1 1,-1 0-1,0-1 1,1 1-1,-1 0 1,1 0-1,-1 0 1,1 0-1,0 0 1,1 0-1,-2 8-277,0-1 1,-1 1-1,0 0 0,0 0 0,-1 9 1,-4 11-123,-1 0 0,-18 48 0,15-50-598,1 0 1,1 0 0,-4 35-1,10-59 490,1 1 1,0-1-1,0 1 0,0-1 0,0 1 0,0-1 1,0 1-1,0-1 0,1 1 0,-1-1 1,1 1-1,-1-1 0,1 1 0,1 2 0,-2-4-5,1 1-1,-1-1 0,1 1 0,-1-1 1,1 1-1,-1-1 0,1 0 0,0 1 1,-1-1-1,1 0 0,0 1 0,-1-1 1,1 0-1,0 0 0,-1 0 0,1 0 1,0 1-1,0-1 0,-1 0 0,1 0 1,0 0-1,1-1 0,1 0-417,1 0-1,0 0 1,0-1-1,-1 1 1,1-1-1,-1 0 1,0 0-1,1 0 1,-1 0 0,4-4-1,28-28-5943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38.438"/>
    </inkml:context>
    <inkml:brush xml:id="br0">
      <inkml:brushProperty name="width" value="0.025" units="cm"/>
      <inkml:brushProperty name="height" value="0.025" units="cm"/>
      <inkml:brushProperty name="color" value="#008C3A"/>
    </inkml:brush>
  </inkml:definitions>
  <inkml:trace contextRef="#ctx0" brushRef="#br0">282 1 12492,'0'0'10698,"-58"41"-9129,37-3-448,2 5-320,4 2-416,4 2-129,7-2-64,4-6-32,0-9-128,7-6-160,7-10-769,-2-4-64,1-6-384,-4-1-1089</inkml:trace>
  <inkml:trace contextRef="#ctx0" brushRef="#br0" timeOffset="1">1 220 15407,'0'0'11370,"84"-22"-10729,-40 21-577,-1-4-1730,-4-2-5701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1.628"/>
    </inkml:context>
    <inkml:brush xml:id="br0">
      <inkml:brushProperty name="width" value="0.025" units="cm"/>
      <inkml:brushProperty name="height" value="0.025" units="cm"/>
      <inkml:brushProperty name="color" value="#008C3A"/>
    </inkml:brush>
  </inkml:definitions>
  <inkml:trace contextRef="#ctx0" brushRef="#br0">0 52 20531,'0'0'9353,"61"-12"-8136,-25 1-608,3-1-417,-1 1-160,-2 6 0,-5 5-288,-8 0-801,-5 0-1025,-8 6-2434,-2-5-6054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2.280"/>
    </inkml:context>
    <inkml:brush xml:id="br0">
      <inkml:brushProperty name="width" value="0.025" units="cm"/>
      <inkml:brushProperty name="height" value="0.025" units="cm"/>
      <inkml:brushProperty name="color" value="#008C3A"/>
    </inkml:brush>
  </inkml:definitions>
  <inkml:trace contextRef="#ctx0" brushRef="#br0">146 61 10666,'0'0'5878,"3"-8"-2921,0-2-1934,4-11 132,-5-1 2417,-30 54-1656,3 8-1738,2 1-1,-20 49 1,35-69-74,1 0 0,0 0 0,1 1-1,2 0 1,0 0 0,-1 37 0,5-56-137,0 0 1,0 0 0,0 0-1,0 0 1,1 0-1,-1-1 1,1 1 0,0 0-1,0 0 1,0 0-1,0 0 1,0-1-1,1 1 1,-1-1 0,1 1-1,0-1 1,0 1-1,3 2 1,-2-2-354,1-1 0,-1 0 0,1 0-1,0-1 1,0 1 0,-1-1 0,1 0 0,0 0 0,0 0 0,0 0 0,1-1-1,-1 1 1,4-1 0,33 0-6164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2.782"/>
    </inkml:context>
    <inkml:brush xml:id="br0">
      <inkml:brushProperty name="width" value="0.025" units="cm"/>
      <inkml:brushProperty name="height" value="0.025" units="cm"/>
      <inkml:brushProperty name="color" value="#008C3A"/>
    </inkml:brush>
  </inkml:definitions>
  <inkml:trace contextRef="#ctx0" brushRef="#br0">0 0 480,'0'0'1986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3.839"/>
    </inkml:context>
    <inkml:brush xml:id="br0">
      <inkml:brushProperty name="width" value="0.025" units="cm"/>
      <inkml:brushProperty name="height" value="0.025" units="cm"/>
      <inkml:brushProperty name="color" value="#008C3A"/>
    </inkml:brush>
  </inkml:definitions>
  <inkml:trace contextRef="#ctx0" brushRef="#br0">1 0 5221,'0'0'64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36.702"/>
    </inkml:context>
    <inkml:brush xml:id="br0">
      <inkml:brushProperty name="width" value="0.025" units="cm"/>
      <inkml:brushProperty name="height" value="0.025" units="cm"/>
    </inkml:brush>
  </inkml:definitions>
  <inkml:trace contextRef="#ctx0" brushRef="#br0">56 1 17969,'0'0'12556,"25"2"-26041,-16 1-1153</inkml:trace>
  <inkml:trace contextRef="#ctx0" brushRef="#br0" timeOffset="1">0 229 20948,'0'0'8520,"59"-30"-21941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184"/>
    </inkml:context>
    <inkml:brush xml:id="br0">
      <inkml:brushProperty name="width" value="0.025" units="cm"/>
      <inkml:brushProperty name="height" value="0.025" units="cm"/>
      <inkml:brushProperty name="color" value="#008C3A"/>
    </inkml:brush>
  </inkml:definitions>
  <inkml:trace contextRef="#ctx0" brushRef="#br0">1 0 1057,'0'0'256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512"/>
    </inkml:context>
    <inkml:brush xml:id="br0">
      <inkml:brushProperty name="width" value="0.025" units="cm"/>
      <inkml:brushProperty name="height" value="0.025" units="cm"/>
      <inkml:brushProperty name="color" value="#008C3A"/>
    </inkml:brush>
  </inkml:definitions>
  <inkml:trace contextRef="#ctx0" brushRef="#br0">45 58 6118,'0'0'5904,"7"-9"-3785,0 1-1426,-4 6-411,0-1 1,0 0 0,-1 0-1,1 0 1,-1 0 0,0 0-1,0 0 1,0 0-1,0-1 1,-1 1 0,1-5 6823,-6 15-3627,-26 45-2448,20-27-965,1 1 1,1 0 0,1 1 0,1-1-1,1 2 1,2-1 0,-1 31-1,4-58-104,0 0-1,0 0 0,0 0 0,0 1 1,1-1-1,-1 0 0,0 0 0,0 0 1,0 1-1,0-1 0,0 0 1,0 0-1,0 0 0,0 0 0,0 0 1,0 1-1,0-1 0,1 0 0,-1 0 1,0 0-1,0 0 0,0 0 0,0 0 1,0 1-1,1-1 0,-1 0 0,0 0 1,0 0-1,0 0 0,0 0 0,1 0 1,-1 0-1,0 0 0,0 0 0,0 0 1,0 0-1,1 0 0,-1 0 0,0 0 1,0 0-1,0 0 0,1 0 0,-1 0 1,0 0-1,0 0 0,0 0 0,0 0 1,1 0-1,-1 0 0,0 0 0,0-1 1,0 1-1,0 0 0,0 0 0,1 0 1,-1 0-1,0 0 0,0 0 0,0-1 1,0 1-1,0 0 0,0 0 0,0 0 1,0 0-1,0-1 0,1 1 0,8-12-4374,-6-1-1315,-2-3-3075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4.869"/>
    </inkml:context>
    <inkml:brush xml:id="br0">
      <inkml:brushProperty name="width" value="0.025" units="cm"/>
      <inkml:brushProperty name="height" value="0.025" units="cm"/>
      <inkml:brushProperty name="color" value="#008C3A"/>
    </inkml:brush>
  </inkml:definitions>
  <inkml:trace contextRef="#ctx0" brushRef="#br0">1 76 9897,'0'0'20083,"53"-42"-19154,-20 39-448,9-2-353,1 1-64,3-1-128,-2 0-929,-6 1-1441,-4 0-2531,-11 0-3683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6.881"/>
    </inkml:context>
    <inkml:brush xml:id="br0">
      <inkml:brushProperty name="width" value="0.025" units="cm"/>
      <inkml:brushProperty name="height" value="0.025" units="cm"/>
      <inkml:brushProperty name="color" value="#008C3A"/>
    </inkml:brush>
  </inkml:definitions>
  <inkml:trace contextRef="#ctx0" brushRef="#br0">11 0 10282,'-11'7'12361,"25"-8"-6375,8-1-5003,25 2 473,18 0-803,-23 0-8794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7.613"/>
    </inkml:context>
    <inkml:brush xml:id="br0">
      <inkml:brushProperty name="width" value="0.025" units="cm"/>
      <inkml:brushProperty name="height" value="0.025" units="cm"/>
      <inkml:brushProperty name="color" value="#008C3A"/>
    </inkml:brush>
  </inkml:definitions>
  <inkml:trace contextRef="#ctx0" brushRef="#br0">27 63 8712,'0'0'8440,"6"-9"-6048,-5 7-2310,1-1 189,0-1-1,0 1 1,1-1-1,-1 1 1,1 0-1,0 0 1,0 0-1,0 0 1,0 1 0,0-1-1,1 1 1,-1 0-1,1 0 1,0 0-1,-1 0 1,1 1-1,0-1 1,0 1-1,0 0 1,0 0-1,0 1 1,4-1-1,7 0 362,0 1 0,0 1-1,0 0 1,0 1-1,-1 0 1,24 8-1,-35-10-618,0 1 1,-1 0-1,1 0 0,-1 0 0,1 1 1,0-1-1,-1 0 0,0 1 1,1 0-1,-1 0 0,0-1 0,0 1 1,0 1-1,0-1 0,0 0 0,-1 0 1,1 1-1,-1-1 0,1 1 1,-1-1-1,0 1 0,0-1 0,0 1 1,0 0-1,-1 0 0,1 0 0,-1-1 1,1 1-1,-1 0 0,0 0 1,0 0-1,0 0 0,-1 0 0,1-1 1,-1 1-1,1 0 0,-1 0 0,0-1 1,0 1-1,0 0 0,-1-1 1,-1 3-1,-2 6 4,-1-1-1,-1 0 1,0 0 0,0 0 0,-1-1-1,0-1 1,-10 10 0,-73 54 98,65-52-103,3-4 18,16-11 10,-1 0 0,1 0 1,-1 0-1,2 1 0,-1 1 1,1-1-1,0 1 0,0 0 1,-6 9-1,12-16-31,0 1-1,0-1 1,0 0 0,0 1 0,0-1-1,0 0 1,0 1 0,0-1 0,0 0 0,0 1-1,0-1 1,0 0 0,0 1 0,0-1-1,0 0 1,0 1 0,0-1 0,0 0 0,0 1-1,1-1 1,-1 0 0,0 1 0,0-1-1,0 0 1,1 1 0,-1-1 0,0 0 0,0 0-1,1 1 1,-1-1 0,0 0 0,0 0-1,1 0 1,-1 1 0,0-1 0,1 0 0,-1 0-1,1 0 1,21 4 141,25-7 4,-4-6-741,75-24 0,-65 16-3898,-49 16 3532,10-4-2905,-7-1-2819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7.985"/>
    </inkml:context>
    <inkml:brush xml:id="br0">
      <inkml:brushProperty name="width" value="0.025" units="cm"/>
      <inkml:brushProperty name="height" value="0.025" units="cm"/>
      <inkml:brushProperty name="color" value="#008C3A"/>
    </inkml:brush>
  </inkml:definitions>
  <inkml:trace contextRef="#ctx0" brushRef="#br0">0 69 17969,'0'0'9865,"55"-36"-8103,-19 24-577,2 2-768,3 4-321,-2 2-192,-6 4-1026,-2 0-1568,-9 0-2851,-5 0-6439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9.564"/>
    </inkml:context>
    <inkml:brush xml:id="br0">
      <inkml:brushProperty name="width" value="0.025" units="cm"/>
      <inkml:brushProperty name="height" value="0.025" units="cm"/>
      <inkml:brushProperty name="color" value="#008C3A"/>
    </inkml:brush>
  </inkml:definitions>
  <inkml:trace contextRef="#ctx0" brushRef="#br0">30 1 18930,'0'0'5285,"5"55"-5189,-10-23-480,-4 1-673,1-1 0,-1-5 512,6-7 97,2-9-481,5-13-1922,12-20-1185,2-9-4900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19.942"/>
    </inkml:context>
    <inkml:brush xml:id="br0">
      <inkml:brushProperty name="width" value="0.025" units="cm"/>
      <inkml:brushProperty name="height" value="0.025" units="cm"/>
      <inkml:brushProperty name="color" value="#008C3A"/>
    </inkml:brush>
  </inkml:definitions>
  <inkml:trace contextRef="#ctx0" brushRef="#br0">132 0 8680,'0'0'9673,"-42"55"-7495,24-23-1153,4 1-704,3 1 31,7-5 32,4-5-223,0-6-226,0-6-1504,6-7-2114</inkml:trace>
  <inkml:trace contextRef="#ctx0" brushRef="#br0" timeOffset="1">0 142 17905,'0'0'10122,"76"-19"-10058,-44 12-1153,1-4-3652,3 1-6021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0.300"/>
    </inkml:context>
    <inkml:brush xml:id="br0">
      <inkml:brushProperty name="width" value="0.025" units="cm"/>
      <inkml:brushProperty name="height" value="0.025" units="cm"/>
      <inkml:brushProperty name="color" value="#008C3A"/>
    </inkml:brush>
  </inkml:definitions>
  <inkml:trace contextRef="#ctx0" brushRef="#br0">14 1 21813,'0'0'4612,"-4"54"-4484,-1-31-128,2 4-96,2-3-352,1-3-33,0-4 321,0-7-513,8-7-608,6-3-448,0-7-1667,1-13-4323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0.644"/>
    </inkml:context>
    <inkml:brush xml:id="br0">
      <inkml:brushProperty name="width" value="0.025" units="cm"/>
      <inkml:brushProperty name="height" value="0.025" units="cm"/>
      <inkml:brushProperty name="color" value="#008C3A"/>
    </inkml:brush>
  </inkml:definitions>
  <inkml:trace contextRef="#ctx0" brushRef="#br0">138 1 17200,'0'0'3972,"-21"55"-2883,16-29-897,-2 1-64,3 3-96,2-4 0,2 0-544,0-2-1250,0-3-704,0-4-2114,-1-4-1634</inkml:trace>
  <inkml:trace contextRef="#ctx0" brushRef="#br0" timeOffset="1">0 163 15791,'0'0'10826,"64"-47"-10025,-35 38-673,-2 2-608,1-3-2627,-5 0-5349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3.528"/>
    </inkml:context>
    <inkml:brush xml:id="br0">
      <inkml:brushProperty name="width" value="0.025" units="cm"/>
      <inkml:brushProperty name="height" value="0.025" units="cm"/>
    </inkml:brush>
  </inkml:definitions>
  <inkml:trace contextRef="#ctx0" brushRef="#br0">50 9 19859,'0'0'6171,"-3"9"-4772,-6 18-594,-19 60 500,26-78-1245,-1 0 0,2 0-1,-1 0 1,1 1 0,1-1 0,0 1 0,1 11 0,-1-20-54,1 0 0,-1-1 0,1 1 0,0 0 0,-1 0 0,1 0 0,0-1 0,0 1 0,-1 0 0,1-1 0,0 1 1,0-1-1,0 1 0,0-1 0,0 1 0,0-1 0,0 0 0,0 1 0,0-1 0,0 0 0,0 0 0,0 0 0,0 0 0,0 0 0,0 0 0,0 0 1,0 0-1,0 0 0,0 0 0,0-1 0,0 1 0,2-1 0,34-12 199,-15-4-212,-2 0 0,-1-2 0,0 0 0,-1-2 0,-1 0 0,-1 0 0,-1-2 0,17-34-1,-62 106-387,15-25 917,-22 45 0,34-62-415,0-1 1,0 1-1,1 0 0,0 0 1,1 0-1,0 0 1,0 0-1,0 0 0,1 1 1,0-1-1,0 0 1,2 8-1,-2-14-116,1 1 0,0-1 0,0 1 0,0-1 0,0 1 1,0-1-1,0 0 0,1 1 0,-1-1 0,0 0 0,1 0 0,-1 0 0,1 0 0,-1 0 0,1 0 0,-1 0 0,1-1 1,0 1-1,-1-1 0,1 1 0,0-1 0,0 1 0,-1-1 0,1 0 0,3 0 0,54 1-4184,-45-1 803,9 0-3678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027"/>
    </inkml:context>
    <inkml:brush xml:id="br0">
      <inkml:brushProperty name="width" value="0.025" units="cm"/>
      <inkml:brushProperty name="height" value="0.025" units="cm"/>
    </inkml:brush>
  </inkml:definitions>
  <inkml:trace contextRef="#ctx0" brushRef="#br0">1 0 18706,'0'0'10089,"43"46"-32446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3.599"/>
    </inkml:context>
    <inkml:brush xml:id="br0">
      <inkml:brushProperty name="width" value="0.025" units="cm"/>
      <inkml:brushProperty name="height" value="0.025" units="cm"/>
      <inkml:brushProperty name="color" value="#008C3A"/>
    </inkml:brush>
  </inkml:definitions>
  <inkml:trace contextRef="#ctx0" brushRef="#br0">0 0 7335,'0'0'20894,"9"9"-19799,5 5-661,-1 1 1,0 0-1,-1 1 1,20 35-1,-27-40-559,1 0 0,0 0 0,1-1-1,0 0 1,16 16 0,-21-24-254,0 0 1,1 0-1,-1 0 1,1-1 0,0 1-1,-1-1 1,1 1-1,0-1 1,0 0-1,0 0 1,0 0-1,4 0 1,-4-1-312,0 0 0,0 0 0,0 0 0,0 0 1,0-1-1,-1 0 0,1 1 0,0-1 0,0 0 0,0 0 0,-1-1 1,1 1-1,0 0 0,-1-1 0,3-2 0,17-17-8652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4:43.975"/>
    </inkml:context>
    <inkml:brush xml:id="br0">
      <inkml:brushProperty name="width" value="0.025" units="cm"/>
      <inkml:brushProperty name="height" value="0.025" units="cm"/>
      <inkml:brushProperty name="color" value="#008C3A"/>
    </inkml:brush>
  </inkml:definitions>
  <inkml:trace contextRef="#ctx0" brushRef="#br0">291 0 17777,'0'0'6214,"-56"12"-4100,30 13-1057,1 9 32,-4 8-353,1 5-287,2 5-97,0 2 33,7 2-97,-1-3-224,6-1-64,6-7-128,2-5-801,4-9-1249,-1-10-3075,1-14-6150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1.455"/>
    </inkml:context>
    <inkml:brush xml:id="br0">
      <inkml:brushProperty name="width" value="0.025" units="cm"/>
      <inkml:brushProperty name="height" value="0.025" units="cm"/>
      <inkml:brushProperty name="color" value="#008C3A"/>
    </inkml:brush>
  </inkml:definitions>
  <inkml:trace contextRef="#ctx0" brushRef="#br0">45 1 17457,'0'0'11370,"-25"50"-11146,16-25-159,2 0-33,4-3-32,3 0 0,0-8-481,0-6-608,8-7-416,3-1 448,1-8-673,1-11-1665,-3-5-2275,2-2-3330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1.794"/>
    </inkml:context>
    <inkml:brush xml:id="br0">
      <inkml:brushProperty name="width" value="0.025" units="cm"/>
      <inkml:brushProperty name="height" value="0.025" units="cm"/>
      <inkml:brushProperty name="color" value="#008C3A"/>
    </inkml:brush>
  </inkml:definitions>
  <inkml:trace contextRef="#ctx0" brushRef="#br0">42 9 9577,'43'-9'9545,"-49"11"-6662,-1 10-1314,0 8-448,3 1-384,0 0-449,4 2-224,0-2 32,0-2 1,0-1-65,4-3-32,0-2-961,-3-4-1506,-1-4-2690</inkml:trace>
  <inkml:trace contextRef="#ctx0" brushRef="#br0" timeOffset="1">1 131 11115,'0'0'16399,"53"-14"-16367,-29 9-1409,1-6-3043,1-4-3940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186"/>
    </inkml:context>
    <inkml:brush xml:id="br0">
      <inkml:brushProperty name="width" value="0.025" units="cm"/>
      <inkml:brushProperty name="height" value="0.025" units="cm"/>
      <inkml:brushProperty name="color" value="#008C3A"/>
    </inkml:brush>
  </inkml:definitions>
  <inkml:trace contextRef="#ctx0" brushRef="#br0">75 0 13805,'0'0'13165,"-41"69"-12301,29-40-223,4 2-449,2-1-160,2-2-96,3 0-929,-1-5-1089,2-2-1249,0-5-2338,0-3-5126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514"/>
    </inkml:context>
    <inkml:brush xml:id="br0">
      <inkml:brushProperty name="width" value="0.025" units="cm"/>
      <inkml:brushProperty name="height" value="0.025" units="cm"/>
      <inkml:brushProperty name="color" value="#008C3A"/>
    </inkml:brush>
  </inkml:definitions>
  <inkml:trace contextRef="#ctx0" brushRef="#br0">137 1 4388,'0'0'23660,"-11"1"-23212,6-1-439,0 0 1,0 1-1,0 0 0,0 0 0,0 0 0,0 1 0,0-1 1,0 1-1,1 0 0,-1 1 0,1-1 0,-1 1 0,1 0 0,0 0 1,0 0-1,0 1 0,0-1 0,1 1 0,-1 0 0,-4 8 0,5-8-27,1 0 0,0-1-1,0 1 1,0 1-1,0-1 1,1 0-1,-1 0 1,1 1-1,0-1 1,0 5 0,4-8 22,-1 0 0,1 0 0,0 0 1,0 0-1,0-1 0,0 1 0,0-1 1,0 0-1,0 0 0,0 0 0,-1 0 1,5-1-1,0 0-17,91 0-1177,-111 16 2343,-4-3-770,0-1-1,-1-1 1,0 0-1,-1-1 1,-34 11-1,94-52-13423,-17 13 4329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2.870"/>
    </inkml:context>
    <inkml:brush xml:id="br0">
      <inkml:brushProperty name="width" value="0.025" units="cm"/>
      <inkml:brushProperty name="height" value="0.025" units="cm"/>
      <inkml:brushProperty name="color" value="#008C3A"/>
    </inkml:brush>
  </inkml:definitions>
  <inkml:trace contextRef="#ctx0" brushRef="#br0">50 1 19859,'0'0'9913,"-1"10"-9673,0 26 142,-2 43-4279,-7-4-5170,5-71 6535,1-13 1453,-2-16 996,-2-12 2406,5 28-1346,0-1 0,1 1 0,1-1-1,-1 1 1,2-1 0,-1 0 0,1 1-1,2-11 1,-2 20-893,1-1 0,0 0 0,-1 1 0,1-1 0,0 1 1,0-1-1,0 1 0,0 0 0,0-1 0,-1 1 0,1 0 0,0 0 0,0-1 0,0 1 0,0 0 0,0 0 0,0 0 0,0 0 0,0 0 0,0 0 0,0 1 0,0-1 1,0 0-1,-1 0 0,3 1 0,29 7-2306,-28-7 982,13 1-5732,0-1-7196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212"/>
    </inkml:context>
    <inkml:brush xml:id="br0">
      <inkml:brushProperty name="width" value="0.025" units="cm"/>
      <inkml:brushProperty name="height" value="0.025" units="cm"/>
      <inkml:brushProperty name="color" value="#008C3A"/>
    </inkml:brush>
  </inkml:definitions>
  <inkml:trace contextRef="#ctx0" brushRef="#br0">87 1 12043,'0'0'7047,"3"49"-5894,-3-17 1217,0 0-1793,0 3-577,2-2-993,2-6-1762,0-6-2209,-2-6-5638</inkml:trace>
  <inkml:trace contextRef="#ctx0" brushRef="#br0" timeOffset="1">1 82 17777,'0'0'2178,"53"-21"1601,-12 9-1408,2 1-1442,6 2-769,-4 3-1730,-8 3-2337,-9 2-4614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620"/>
    </inkml:context>
    <inkml:brush xml:id="br0">
      <inkml:brushProperty name="width" value="0.025" units="cm"/>
      <inkml:brushProperty name="height" value="0.025" units="cm"/>
      <inkml:brushProperty name="color" value="#008C3A"/>
    </inkml:brush>
  </inkml:definitions>
  <inkml:trace contextRef="#ctx0" brushRef="#br0">1 1 16335,'0'0'8200,"36"56"-7303,-14-46-577,3-4-288,1-6-1345,0 0-1634,-1-4-1088,-4-11-3525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3.963"/>
    </inkml:context>
    <inkml:brush xml:id="br0">
      <inkml:brushProperty name="width" value="0.025" units="cm"/>
      <inkml:brushProperty name="height" value="0.025" units="cm"/>
      <inkml:brushProperty name="color" value="#008C3A"/>
    </inkml:brush>
  </inkml:definitions>
  <inkml:trace contextRef="#ctx0" brushRef="#br0">100 1 7783,'0'0'11051,"-25"60"-9001,10-28-993,0 5-128,1 1 608,2 2-128,2-3-800,5-3-449,2-5-96,3-3-704,0-7-1282,0-3-1281,0-3-1666,0-2-3363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388"/>
    </inkml:context>
    <inkml:brush xml:id="br0">
      <inkml:brushProperty name="width" value="0.025" units="cm"/>
      <inkml:brushProperty name="height" value="0.025" units="cm"/>
    </inkml:brush>
  </inkml:definitions>
  <inkml:trace contextRef="#ctx0" brushRef="#br0">0 21 16528,'0'0'12459,"22"11"-15726,-5-25-2018,-2-3-6982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4.336"/>
    </inkml:context>
    <inkml:brush xml:id="br0">
      <inkml:brushProperty name="width" value="0.025" units="cm"/>
      <inkml:brushProperty name="height" value="0.025" units="cm"/>
      <inkml:brushProperty name="color" value="#008C3A"/>
    </inkml:brush>
  </inkml:definitions>
  <inkml:trace contextRef="#ctx0" brushRef="#br0">63 1 15118,'0'0'9609,"-8"9"-8995,-23 30 166,29-34-534,0-1 0,0 0 0,0 1 0,0-1 0,1 1 0,0 0 0,0 0 0,0-1 0,0 1 0,1 0 0,0 0 0,0 5-1,0 7-100,-7 55-1373,6-57-4034,1 0-4792</inkml:trace>
  <inkml:trace contextRef="#ctx0" brushRef="#br0" timeOffset="1">103 19 16335,'0'0'9054,"-4"13"-8851,-16 44-751,3 2 0,-13 82 0,30-157-9477,0-4 5231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4.679"/>
    </inkml:context>
    <inkml:brush xml:id="br0">
      <inkml:brushProperty name="width" value="0.025" units="cm"/>
      <inkml:brushProperty name="height" value="0.025" units="cm"/>
      <inkml:brushProperty name="color" value="#008C3A"/>
    </inkml:brush>
  </inkml:definitions>
  <inkml:trace contextRef="#ctx0" brushRef="#br0">0 190 320,'0'0'23511,"13"-37"-23479,0 37-161,4 0-1152,-1 0-1377,0 0-2243,-1 0-5989</inkml:trace>
  <inkml:trace contextRef="#ctx0" brushRef="#br0" timeOffset="1">197 1 15535,'0'0'4676,"-35"49"-4356,27-23 481,-2 3-128,-2 5-257,1-1 1,1 3 31,1-6 161,2-2-65,5-8-352,2-6-128,0-7-160,0-3-1505,6-4-1955,3 0-1985,-2-6-5029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25.073"/>
    </inkml:context>
    <inkml:brush xml:id="br0">
      <inkml:brushProperty name="width" value="0.025" units="cm"/>
      <inkml:brushProperty name="height" value="0.025" units="cm"/>
      <inkml:brushProperty name="color" value="#008C3A"/>
    </inkml:brush>
  </inkml:definitions>
  <inkml:trace contextRef="#ctx0" brushRef="#br0">44 1 16720,'0'0'6924,"-5"11"-6705,-2 4-112,1 1 0,0 1 1,1-1-1,1 1 1,0 0-1,2 0 1,-2 23-1,4-39-82,0-1 0,0 1 0,0 0 0,0 0 0,1 0 0,-1 0-1,0-1 1,0 1 0,1 0 0,-1 0 0,1-1 0,-1 1 0,0 0 0,1-1 0,-1 1 0,1 0 0,0-1 0,-1 1-1,1-1 1,-1 1 0,1-1 0,0 1 0,-1-1 0,1 1 0,0-1 0,0 1 0,-1-1 0,1 0 0,0 0 0,0 1-1,0-1 1,0 0 0,-1 0 0,1 0 0,0 0 0,0 0 0,0 0 0,0 0 0,-1 0 0,1 0 0,0-1-1,0 1 1,0 0 0,-1 0 0,1-1 0,0 1 0,0-1 0,-1 1 0,2-1 0,40-22 619,-26 8-493,-1-1 0,0-1 0,-1 0 0,-1 0 0,-1-2 0,17-30 0,-38 66-134,-31 75 168,38-85-227,0-1-1,0 1 1,0 0 0,1 0 0,0 0-1,1-1 1,-1 1 0,1 0 0,1 0 0,-1 0-1,1 0 1,2 7 0,6-3-2707,5-10-3182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4.280"/>
    </inkml:context>
    <inkml:brush xml:id="br0">
      <inkml:brushProperty name="width" value="0.025" units="cm"/>
      <inkml:brushProperty name="height" value="0.025" units="cm"/>
      <inkml:brushProperty name="color" value="#008C3A"/>
    </inkml:brush>
  </inkml:definitions>
  <inkml:trace contextRef="#ctx0" brushRef="#br0">0 108 7623,'0'0'4282,"13"2"-3071,42 5-396,1-3-1,-1-2 0,1-3 0,0-2 0,-1-2 0,0-3 0,107-29 0,-144 32-715,204-47 341,-194 47-469,1 2 1,0 1 0,0 1-1,0 1 1,52 8 0,-70-6 32,0 1 0,1 0 1,-2 1-1,1 1 0,0-1 1,-1 2-1,0-1 0,0 1 1,17 14-1,-3 2 340,-2 0 0,24 31 0,-26-30 605,0 0 1,41 35-1,-52-52-590,0-1 1,0 1-1,0-2 0,1 1 0,-1-1 0,1 0 0,0-1 0,0 0 0,15 2 0,-12-4-516,-1 0-1,1 0 0,0-1 1,15-2-1,-26 2-206,-1 0 0,1 0 0,-1-1-1,1 1 1,-1-1 0,0 1 0,1-1 0,-1 1 0,0-1 0,1 0-1,-1 0 1,0 1 0,0-1 0,0 0 0,1 0 0,-1 0 0,0 0 0,1-2-1,6-10-5699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4.668"/>
    </inkml:context>
    <inkml:brush xml:id="br0">
      <inkml:brushProperty name="width" value="0.025" units="cm"/>
      <inkml:brushProperty name="height" value="0.025" units="cm"/>
      <inkml:brushProperty name="color" value="#008C3A"/>
    </inkml:brush>
  </inkml:definitions>
  <inkml:trace contextRef="#ctx0" brushRef="#br0">1 306 15214,'0'0'3876,"11"-5"-1975,117-75 1198,23-14-2453,-135 86-730,1 0 0,0 1 0,0 1 1,0 1-1,1 0 0,0 1 0,29-2 0,-44 6 95,-1 0-1,1 0 0,0 0 0,0 0 0,0 1 0,0-1 0,0 1 0,0 0 0,-1 0 0,1 0 0,0 0 1,-1 0-1,1 1 0,-1-1 0,1 1 0,-1-1 0,1 1 0,-1 0 0,3 4 0,1 1 193,-1 1-1,0 0 0,0 0 1,6 16-1,-8-17-107,-1 0-1,2 0 0,-1-1 0,1 1 1,0-1-1,0 0 0,0 0 1,1-1-1,10 10 0,-8-11 2,1 1-1,0-1 0,0 0 1,0-1-1,0 0 1,0-1-1,1 1 1,0-1-1,14 1 0,84-2 515,-85-2-540,71-6 334,181-40 0,-110 14 1371,-131 27-1311,-1-1-1,1-2 0,35-14 0,-52 16-770,-2 0 1,1-1 0,16-12 0,-22 13-854,-1 1 0,0-1 0,-1-1 1,1 1-1,11-17 0,-3-3-8470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5.509"/>
    </inkml:context>
    <inkml:brush xml:id="br0">
      <inkml:brushProperty name="width" value="0.025" units="cm"/>
      <inkml:brushProperty name="height" value="0.025" units="cm"/>
      <inkml:brushProperty name="color" value="#008C3A"/>
    </inkml:brush>
  </inkml:definitions>
  <inkml:trace contextRef="#ctx0" brushRef="#br0">31 10 17969,'0'0'5483,"10"-3"-3076,-8 2-2316,1 0 14,0 0 0,-1 0 0,1 1 0,0-1 1,-1 1-1,1-1 0,0 1 0,0 0 0,-1 0 1,1 0-1,4 1 0,-6 0-77,1 0 0,-1 0 0,1 0 0,-1 0 0,0 0 0,0 0 0,1 1 0,-1-1 0,0 0 0,0 1 0,0-1 0,-1 1 0,1-1 0,0 1 0,0 0 0,-1-1 0,1 1 0,-1 0 0,0-1 0,1 1 0,-1 0 0,0-1 0,0 1 0,0 0 0,0 0 0,-1 2 0,0 20-252,-1 1 0,-1-1 0,-2 0 0,0 0 0,-2-1 0,0 1 0,-20 41 1,-15 49-1814,70-221-8554,-15 50 5402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5.867"/>
    </inkml:context>
    <inkml:brush xml:id="br0">
      <inkml:brushProperty name="width" value="0.025" units="cm"/>
      <inkml:brushProperty name="height" value="0.025" units="cm"/>
      <inkml:brushProperty name="color" value="#008C3A"/>
    </inkml:brush>
  </inkml:definitions>
  <inkml:trace contextRef="#ctx0" brushRef="#br0">0 83 4773,'3'-12'5172,"-1"-4"-3480,13-38 4533,-18 74-1864,5 17-2727,0-10-764,-2-7-474,1 1 1,1-1-1,1 0 0,0 0 0,2 0 0,8 24 0,-10-39-313,-1 1 0,1 0 0,0 0 0,0-1 0,1 0 1,0 0-1,-1 0 0,2 0 0,-1 0 0,9 7 0,-9-10-63,0 0 0,-1 0 0,1 0 0,0 0 0,0-1 0,0 0 0,0 0 0,0 0 0,0 0 0,1 0 0,-1-1 0,0 0 0,0 1 0,1-2 0,-1 1 0,0 0 0,8-3 0,-6 1 4,-1 0 0,1-1 0,-1 1 1,0-1-1,0-1 0,0 1 0,0-1 0,-1 1 1,0-1-1,1-1 0,-1 1 0,0 0 0,-1-1 0,1 0 1,4-9-1,4-8 30,0-1 0,10-28 1,-16 35 249,-1 0 0,0 0 1,-2 0-1,1 0 0,-2-1 0,1-19 1,-3 35-300,0 1 0,0 0 0,1-1 0,-1 1 0,0 0 0,0-1 0,0 1 0,0 0 1,0-1-1,0 1 0,0 0 0,0-1 0,0 1 0,0 0 0,0-1 0,0 1 0,0 0 0,0-1 0,0 1 0,0 0 1,-1-1-1,1 1 0,0 0 0,0-1 0,0 1 0,0 0 0,-1-1 0,1 1 0,0 0 0,0 0 0,-1-1 1,1 1-1,0 0 0,-1 0 0,1 0 0,0-1 0,0 1 0,-1 0 0,1 0 0,0 0 0,-1 0 0,1 0 0,0 0 1,-1-1-1,1 1 0,-1 0 0,1 0 0,0 0 0,-1 0 0,1 0 0,0 0 0,-1 1 0,1-1 0,0 0 0,-1 0 1,1 0-1,0 0 0,-1 0 0,1 0 0,0 1 0,-1-1 0,1 0 0,0 0 0,0 0 0,-1 1 0,1-1 0,-17 19-324,3 17-2478,10-11-4298,4-12-2605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6.212"/>
    </inkml:context>
    <inkml:brush xml:id="br0">
      <inkml:brushProperty name="width" value="0.025" units="cm"/>
      <inkml:brushProperty name="height" value="0.025" units="cm"/>
      <inkml:brushProperty name="color" value="#008C3A"/>
    </inkml:brush>
  </inkml:definitions>
  <inkml:trace contextRef="#ctx0" brushRef="#br0">0 138 18546,'0'0'8899,"10"-1"-7842,2-1-933,-1-1 0,1 0 1,-1-1-1,1 0 1,-1-1-1,12-7 0,-18 10-109,0-1-1,0 0 1,0 0-1,-1-1 1,1 1-1,-1-1 1,1 0-1,-1 0 1,-1 0-1,1-1 1,-1 1-1,1-1 1,-1 0-1,-1 0 1,1 0-1,-1-1 1,3-6-1,-5 11-6,0 1 0,0-1 0,1 0-1,-1 0 1,0 1 0,0-1 0,0 0 0,0 1-1,0-1 1,0 0 0,0 0 0,-1 1 0,1-1-1,0 0 1,0 1 0,-1-1 0,1 0-1,0 1 1,-1-1 0,1 0 0,0 1 0,-1-1-1,1 1 1,-1-1 0,1 0 0,-1 1-1,1-1 1,-1 1 0,0 0 0,1-1 0,-1 1-1,1-1 1,-1 1 0,0 0 0,1 0-1,-1-1 1,0 1 0,0 0 0,1 0 0,-1 0-1,0 0 1,1 0 0,-1 0 0,0 0 0,0 0-1,1 0 1,-1 0 0,0 0 0,0 0-1,1 0 1,-2 1 0,-2 0 12,-1 0 0,1 0 0,0 0 1,-1 1-1,1 0 0,0-1 0,-6 5 0,3 0-15,1 0-1,-1 1 1,1 0 0,0 0-1,0 0 1,1 1 0,0 0-1,0 0 1,1 0-1,0 1 1,0-1 0,1 1-1,0 0 1,1 0-1,0 0 1,0 0 0,1 1-1,1-1 1,-1 0-1,1 1 1,2 13 0,-2-21-34,0 0 0,1-1 0,-1 1 0,0 0 0,1-1 0,-1 1 0,1-1 0,-1 1 0,1 0 0,0-1 0,0 1-1,0-1 1,0 0 0,0 1 0,0-1 0,0 0 0,0 1 0,0-1 0,1 0 0,-1 0 0,0 0 0,1 0 0,-1 0 0,4 1 0,-1-1-162,0 0-1,1 0 1,-1 0 0,1 0-1,-1-1 1,1 0-1,-1 0 1,1 0-1,6-1 1,4-2-975,-1 0 1,1-1 0,0 0-1,25-12 1,-8-1-6191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6.776"/>
    </inkml:context>
    <inkml:brush xml:id="br0">
      <inkml:brushProperty name="width" value="0.025" units="cm"/>
      <inkml:brushProperty name="height" value="0.025" units="cm"/>
      <inkml:brushProperty name="color" value="#008C3A"/>
    </inkml:brush>
  </inkml:definitions>
  <inkml:trace contextRef="#ctx0" brushRef="#br0">100 97 17489,'0'0'8803,"-3"11"-8243,-8 25-189,-17 56 258,-28 174-1,55-256-972,2-12-200,4-24-967,6-46-1983,-10 41 1943,1 14 1088,-1 0 0,-1-1 0,-1 1 1,-4-24-1,7 51 2530,-2-8-2017,1-1-1,-1 1 1,0-1-1,0 1 1,1-1-1,-1 1 1,1-1-1,-1 1 1,1-1-1,-1 0 1,1 1-1,0-1 1,0 0-1,0 1 1,0-1-1,0 0 1,0 0-1,0 0 1,0 0-1,0 0 1,1 0-1,-1 0 1,0 0-1,0-1 1,1 1-1,-1 0 1,1-1-1,-1 1 1,1-1-1,-1 0 1,2 1-1,3 0-60,-1 0 0,0 0 0,1 0-1,-1-1 1,1 1 0,-1-2 0,1 1 0,-1 0 0,0-1-1,1 0 1,-1 0 0,0-1 0,1 0 0,7-3 0,-5 0 0,0 0 1,0 0 0,0 0-1,-1-1 1,0-1 0,0 1-1,11-14 1,3-9 170,-2-1-1,-1 0 1,23-52-1,-29 56 131,-7 14-217,13-24 343,-13 33-217,-6 22-102,-35 141 1591,22-112-864,3 1 1,2 1-1,-5 88 1,14-138-825,0-1 1,0 1-1,0 0 1,0-1-1,1 1 0,-1 0 1,0-1-1,0 1 1,0 0-1,0-1 0,1 1 1,-1 0-1,0 0 1,0-1-1,1 1 0,-1 0 1,0 0-1,0 0 1,1-1-1,-1 1 0,0 0 1,1 0-1,-1 0 1,0 0-1,1 0 0,-1 0 1,0-1-1,1 1 1,-1 0-1,0 0 0,1 0 1,-1 0-1,0 0 1,1 0-1,-1 0 0,0 0 1,1 1-1,-1-1 1,0 0-1,1 0 1,-1 0-1,0 0 0,1 0 1,-1 0-1,0 1 1,1-1-1,-1 0 0,0 0 1,0 1-1,1-1 1,-1 0-1,0 0 0,0 1 1,0-1-1,1 0 1,-1 0-1,0 1 0,0-1 1,0 0-1,0 1 1,0-1-1,0 0 0,1 1 1,-1-1-1,0 1 1,4-13-122,-1 0 1,0-1 0,0 0 0,-2 1 0,1-1-1,-2 0 1,1 0 0,-2 0 0,-1-12-1,1 2 85,-6-27-280,-4 27 29,11 23 278,0-1 0,-1 1 0,1-1 0,-1 1 0,1-1 0,-1 1 0,1 0 0,0-1 0,-1 1 0,1 0 0,-1 0 0,0-1 0,1 1 0,-1 0 0,1 0 0,-1 0 0,1-1 0,-1 1 0,1 0 0,-1 0 0,0 0 0,1 0 0,-1 0 0,1 0 0,-1 0 0,0 0 0,1 1 0,-1-1 0,1 0 0,-1 0 0,0 1 0,0 1-65,0 0 0,0 0 0,0 0 1,1 0-1,-1 0 0,0 0 0,1 0 0,0 1 1,-1-1-1,1 0 0,0 1 0,0-1 1,0 0-1,0 0 0,1 1 0,-1-1 1,1 0-1,-1 0 0,1 0 0,0 0 0,1 3 1,0-3-213,-1-1 0,1 1 0,0 0 0,0-1 0,0 0 0,0 1 0,0-1 1,0 0-1,0 0 0,1 0 0,-1 0 0,3 0 0,31 4-6936,-6-4-2515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7.118"/>
    </inkml:context>
    <inkml:brush xml:id="br0">
      <inkml:brushProperty name="width" value="0.025" units="cm"/>
      <inkml:brushProperty name="height" value="0.025" units="cm"/>
      <inkml:brushProperty name="color" value="#008C3A"/>
    </inkml:brush>
  </inkml:definitions>
  <inkml:trace contextRef="#ctx0" brushRef="#br0">133 24 11787,'0'0'9796,"-11"3"-7346,3-1-2144,0 1 0,0 0 0,0 1-1,0 0 1,0 0 0,1 1-1,0 0 1,-9 7 0,12-8-136,0-1 0,1 1 0,-1 0 0,1 0 0,0 1 1,0-1-1,0 1 0,0-1 0,1 1 0,0 0 0,0 0 0,0 0 0,1 0 0,0 0 1,0 0-1,0 1 0,0 7 0,1-11-161,0-1 0,0 0 0,0 1 0,1-1 0,-1 0 0,0 1 1,1-1-1,-1 0 0,1 0 0,-1 1 0,1-1 0,0 0 0,0 0 0,-1 0 0,1 0 0,0 0 1,0 0-1,0 0 0,0 0 0,0 0 0,0-1 0,0 1 0,0 0 0,1-1 0,-1 1 0,0 0 1,0-1-1,0 0 0,1 1 0,-1-1 0,0 0 0,1 1 0,-1-1 0,0 0 0,1 0 0,-1 0 1,0 0-1,1 0 0,-1-1 0,0 1 0,1 0 0,-1-1 0,2 0 0,3 0 5,-1 0-1,1-1 0,-1 0 1,1 0-1,-1 0 0,0 0 1,0-1-1,0 0 0,6-4 1,-5 1-50,0 0 1,-1-1-1,0 1 1,0-1-1,0 0 1,-1 0-1,0-1 1,0 1-1,-1-1 1,0 0-1,0 0 1,-1 0-1,0 0 1,0 0-1,-1 0 1,1-11 0,-2 18-109,0 0 0,0 0 0,0 0 0,0 1 0,0-1 0,0 0 1,-1 0-1,1 0 0,0 1 0,0-1 0,-1 0 0,1 0 0,0 0 1,-1 1-1,1-1 0,-1 0 0,1 1 0,-1-1 0,1 0 0,-2 0 1,-9-5-5116,1 2-1857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08.917"/>
    </inkml:context>
    <inkml:brush xml:id="br0">
      <inkml:brushProperty name="width" value="0.025" units="cm"/>
      <inkml:brushProperty name="height" value="0.025" units="cm"/>
    </inkml:brush>
  </inkml:definitions>
  <inkml:trace contextRef="#ctx0" brushRef="#br0">10 29 18193,'0'0'8654,"-2"10"-8238,2-8-417,-2 5 42,0 0 0,1 1 0,0-1 0,0 1 0,1-1-1,0 1 1,1 7 0,0-13-110,-1 0-1,1 1 1,-1-1 0,1 0 0,0 0-1,0 0 1,0 0 0,0-1 0,1 1-1,-1 0 1,0 0 0,1-1 0,-1 1 0,1-1-1,0 1 1,-1-1 0,1 1 0,0-1-1,0 0 1,0 0 0,0 0 0,0 0-1,0-1 1,0 1 0,0 0 0,0-1-1,1 1 1,-1-1 0,0 0 0,0 0-1,0 0 1,1 0 0,2 0 0,2-1-239,-1 0 0,0 0 1,0 0-1,0 0 0,0-1 1,0 0-1,0-1 0,0 1 1,0-1-1,-1 0 0,1-1 1,-1 1-1,0-1 0,0 0 1,-1 0-1,6-7 0,0 1 240,-1-1 0,0-1 0,-1 1 0,0-2 0,-1 1 0,7-16 0,-14 27 1637,-6 42 1709,4-29-3569,-2-1 723,2 1 0,0-1 0,0 1 0,1 14 0,1-24-558,0 0 1,0 0 0,0 0-1,1 0 1,-1 0 0,1 0-1,-1-1 1,1 1 0,0 0-1,0 0 1,-1 0 0,1-1-1,2 3 1,-2-3-230,0 0 0,1 0 0,-1 0 0,0 0 0,0-1 0,1 1 0,-1 0 0,0-1 0,0 1 0,1-1 0,-1 1 0,1-1 0,-1 0 0,1 0 1,-1 1-1,0-1 0,1 0 0,-1 0 0,1-1 0,2 1 0,17-4-15495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7.987"/>
    </inkml:context>
    <inkml:brush xml:id="br0">
      <inkml:brushProperty name="width" value="0.025" units="cm"/>
      <inkml:brushProperty name="height" value="0.025" units="cm"/>
      <inkml:brushProperty name="color" value="#008C3A"/>
    </inkml:brush>
  </inkml:definitions>
  <inkml:trace contextRef="#ctx0" brushRef="#br0">74 128 15919,'0'0'11381,"10"-2"-10660,-6 2-707,-1 0-1,1-1 1,0 0 0,-1 0-1,1 0 1,-1 0 0,1 0-1,-1-1 1,0 0 0,1 1-1,-1-1 1,0 0 0,0-1-1,0 1 1,0 0 0,-1-1-1,1 0 1,-1 1 0,1-1-1,-1 0 1,0-1 0,0 1-1,-1 0 1,1 0 0,0-1-1,-1 1 1,0-1 0,0 1-1,0-1 1,0 0 0,-1 1-1,1-1 1,-1-7 0,0 10-7,0-1 0,0 1 0,0-1 0,-1 1-1,1-1 1,0 1 0,-1-1 0,1 1 0,-1 0 0,1-1 0,-1 1 0,0 0 0,1-1 0,-1 1 0,0 0 0,0 0 0,0-1 0,0 1 0,0 0 0,0 0 0,0 0 0,0 0 0,-1 1 0,1-1 0,0 0 0,-1 0 0,1 1 0,0-1 0,-1 1 0,1-1 0,-1 1 0,1 0 0,-1-1 0,1 1 0,0 0 0,-1 0 0,1 0 0,-1 0 0,1 0 0,-1 0-1,1 1 1,-1-1 0,1 0 0,-3 2 0,-2-1 2,1 0 0,-1 1 0,1 0 0,0 0 0,-1 0 0,1 0 0,0 1 0,0 0 0,1 0 0,-1 1 0,-4 3 0,3 0 1,1 0 0,0 0 0,0 1 0,1-1-1,0 1 1,0 0 0,1 0 0,-1 1-1,2-1 1,-1 1 0,2-1 0,-1 1 0,1 0-1,0 0 1,1-1 0,0 1 0,1 12 0,0-18-14,-1-1 0,1 1 1,0 0-1,0-1 1,1 1-1,-1-1 1,1 1-1,-1-1 1,1 0-1,-1 0 1,1 1-1,0-1 0,0 0 1,0-1-1,1 1 1,-1 0-1,0-1 1,1 1-1,-1-1 1,1 1-1,-1-1 1,1 0-1,-1 0 0,1-1 1,0 1-1,0 0 1,-1-1-1,1 0 1,0 1-1,0-1 1,4-1-1,1 2-13,1-2 0,-1 1 0,0-1 0,0 0 0,1-1 0,-1 0 0,0 0 0,0 0 1,13-7-1,-12 3 7,0 0 1,0 0 0,0-1-1,-1 0 1,0-1 0,-1 1-1,1-1 1,-1-1-1,-1 1 1,0-1 0,0-1-1,-1 1 1,0-1 0,0 0-1,4-17 1,-18 59-301,5-22 405,1 0-1,0 1 1,1-1 0,0 1 0,1-1 0,0 1 0,1 20 0,0-31-85,0 1 1,1-1 0,-1 1 0,1-1 0,-1 1 0,1-1 0,-1 1 0,1-1-1,-1 1 1,1-1 0,0 0 0,-1 1 0,1-1 0,-1 0 0,1 0 0,0 0-1,-1 1 1,1-1 0,0 0 0,-1 0 0,1 0 0,0 0 0,-1 0 0,1 0-1,0 0 1,0 0 0,-1 0 0,1-1 0,0 1 0,0 0 0,23-6 127,30-31-107,-48 32-96,0 0 0,0 0-1,1 0 1,-1 0 0,1 1-1,1 0 1,-1 1-1,0 0 1,1 0 0,0 0-1,14-2 1,-21 6 63,0 0 0,0 0 0,-1 0 0,1 0 0,-1 0 0,1 1 0,-1-1 0,1 0 0,-1 0 0,1 1 0,-1-1 0,0 0 0,0 0 0,0 1 0,0-1 0,0 0 0,0 1 0,0-1 0,-1 2 0,0 30 362,-15 37 1039,16-69-1084,3-5-510,-1 0 1,1 0-1,-1-1 1,0 1-1,0 0 1,-1-1-1,1 0 0,0-6 1,1-11-3591,-3-3-3182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8.330"/>
    </inkml:context>
    <inkml:brush xml:id="br0">
      <inkml:brushProperty name="width" value="0.025" units="cm"/>
      <inkml:brushProperty name="height" value="0.025" units="cm"/>
      <inkml:brushProperty name="color" value="#008C3A"/>
    </inkml:brush>
  </inkml:definitions>
  <inkml:trace contextRef="#ctx0" brushRef="#br0">1 0 19859,'0'0'11082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9.610"/>
    </inkml:context>
    <inkml:brush xml:id="br0">
      <inkml:brushProperty name="width" value="0.025" units="cm"/>
      <inkml:brushProperty name="height" value="0.025" units="cm"/>
      <inkml:brushProperty name="color" value="#008C3A"/>
    </inkml:brush>
  </inkml:definitions>
  <inkml:trace contextRef="#ctx0" brushRef="#br0">0 0 4100,'0'0'1665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49.984"/>
    </inkml:context>
    <inkml:brush xml:id="br0">
      <inkml:brushProperty name="width" value="0.025" units="cm"/>
      <inkml:brushProperty name="height" value="0.025" units="cm"/>
      <inkml:brushProperty name="color" value="#008C3A"/>
    </inkml:brush>
  </inkml:definitions>
  <inkml:trace contextRef="#ctx0" brushRef="#br0">3 5 512,'-3'-4'641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0.338"/>
    </inkml:context>
    <inkml:brush xml:id="br0">
      <inkml:brushProperty name="width" value="0.025" units="cm"/>
      <inkml:brushProperty name="height" value="0.025" units="cm"/>
      <inkml:brushProperty name="color" value="#008C3A"/>
    </inkml:brush>
  </inkml:definitions>
  <inkml:trace contextRef="#ctx0" brushRef="#br0">27 65 6887,'0'0'12758,"-4"2"-11824,-11 1 243,15-3-1083,-1 0-1,1 0 1,0 0-1,-1 0 1,1-1-1,0 1 1,-1 0-1,1 0 1,0 0-1,0 0 1,-1 0 0,1 0-1,0-1 1,-1 1-1,1 0 1,0 0-1,0 0 1,0-1-1,-1 1 1,1 0-1,0 0 1,0-1-1,0 1 1,-1 0-1,1 0 1,0-1-1,0 1 1,0 0-1,0-1 1,0 1-1,0 0 1,0-1-1,0 1 1,-1 0-1,1-1 1,0 1-1,1 0 1,-1-1-1,0 1 1,0 0-1,0-1 1,0 1-1,0 0 1,0 0-1,0-1 1,0 1-1,0 0 1,1-1-1,-1 1 1,0 0-1,0 0 1,0-1-1,1 1 1,-1 0-1,0 0 1,0-1-1,1 1 1,-1 0-1,0 0 1,0 0-1,1 0 1,0-1-1,3-3-69,0 0-1,1 0 1,0 0-1,0 1 0,0 0 1,0 0-1,1 0 1,-1 0-1,9-2 0,19-11 90,-30 15-117,1 0 0,0 1-1,-1-1 1,1 1-1,0 0 1,-1 0-1,1 0 1,5 2-1,4-1-115,-15 43 243,-2 9-91,7-53-222,-1 0 0,1 1 0,0-1 0,-1 0 0,1 0 0,0-1 0,-1 1 0,1 0 0,4-2 0,7-8-2778,1-3-2921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1.728"/>
    </inkml:context>
    <inkml:brush xml:id="br0">
      <inkml:brushProperty name="width" value="0.025" units="cm"/>
      <inkml:brushProperty name="height" value="0.025" units="cm"/>
      <inkml:brushProperty name="color" value="#008C3A"/>
    </inkml:brush>
  </inkml:definitions>
  <inkml:trace contextRef="#ctx0" brushRef="#br0">56 0 11627,'0'0'12716,"-3"13"-12123,-5 31-214,-9 47-126,-10 176 1,27-266-254,0 0 1,-1 0 0,1 0-1,0 0 1,0 0 0,0 0-1,1 0 1,-1 0 0,0 0-1,0 0 1,1 0 0,-1 0-1,0 0 1,1 0 0,-1 0-1,1 0 1,-1 0 0,1 0-1,-1 0 1,1 0-1,0-1 1,0 1 0,0 1-1,0-2 17,0 0 1,0 0-1,0 0 0,0 0 0,0 0 0,0 0 0,0 0 0,0 0 0,-1 0 0,1-1 0,0 1 0,0 0 0,0 0 0,0-1 0,0 1 0,0-1 0,-1 1 1,1-1-1,1 0 0,40-38 874,-41 37-847,49-58 93,-3-1 0,47-83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089"/>
    </inkml:context>
    <inkml:brush xml:id="br0">
      <inkml:brushProperty name="width" value="0.025" units="cm"/>
      <inkml:brushProperty name="height" value="0.025" units="cm"/>
      <inkml:brushProperty name="color" value="#008C3A"/>
    </inkml:brush>
  </inkml:definitions>
  <inkml:trace contextRef="#ctx0" brushRef="#br0">6 0 13549,'0'0'9609,"-5"57"-8328,15-42-897,3 6-255,4-3-129,5-1-1314,2-3-2081,-3-5-1313,2-7-4005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601"/>
    </inkml:context>
    <inkml:brush xml:id="br0">
      <inkml:brushProperty name="width" value="0.025" units="cm"/>
      <inkml:brushProperty name="height" value="0.025" units="cm"/>
      <inkml:brushProperty name="color" value="#008C3A"/>
    </inkml:brush>
  </inkml:definitions>
  <inkml:trace contextRef="#ctx0" brushRef="#br0">60 148 14862,'0'0'9796,"10"-7"-9358,-7 4-418,7-4 22,0 0 0,-1-1 0,16-18 1,-23 24-36,0 0 0,0 0 0,-1-1 1,1 1-1,0-1 0,-1 1 1,0-1-1,1 0 0,-1 1 1,0-1-1,0 0 0,-1 0 1,1 0-1,0 0 0,-1 0 1,0 0-1,0 0 0,0 0 1,0 0-1,0 0 0,-1 0 0,1 0 1,-1 1-1,0-1 0,-1-5 1,1 7-9,0 0 0,0 0-1,0 0 1,0 0 0,0 0 0,0 0 0,-1 0 0,1 0 0,0 1-1,-1-1 1,1 0 0,0 1 0,-1-1 0,1 1 0,0-1 0,-1 1 0,1 0-1,-1-1 1,1 1 0,-1 0 0,1 0 0,-1 0 0,1 0 0,-1 1 0,-1-1-1,-1 1-2,1-1 0,0 1 0,-1 0 0,1 0 0,0 0 0,0 0 0,0 1-1,0-1 1,0 1 0,-5 3 0,1 3 12,0 1-1,1-1 1,0 1 0,0 0 0,1 0-1,0 1 1,1-1 0,0 1-1,0 0 1,1 0 0,0 1 0,1-1-1,1 0 1,-1 1 0,2 0-1,-1-1 1,3 21 0,-2-29-9,0-1 0,0 1 0,1-1 0,-1 0 0,1 1 0,-1-1 0,1 1 1,-1-1-1,1 0 0,0 1 0,-1-1 0,1 0 0,0 0 0,0 1 0,0-1 0,0 0 0,0 0 1,0 0-1,0 0 0,1 0 0,-1 0 0,0-1 0,3 2 0,-2-1 4,1 0 0,0-1 0,0 1 0,0-1 0,0 0 0,0 0 0,0 0 0,0 0 0,0 0 0,0 0 0,4-2 0,1 0 17,0-1 0,0 1 1,0-2-1,-1 1 0,1-1 0,-1 0 1,12-9-1,-7 2 20,-1-1 0,0 0 0,-1-1 0,0 0 0,-1-1 0,9-18 0,-1 3 470,-30 85 24,12-52-427,0-1 1,-1 0-1,2 1 1,-1-1-1,0 1 0,0-1 1,1 1-1,0 0 1,0-1-1,0 7 1,1-10-72,-1 0 0,0 1 0,0-1 0,0 0 1,0 1-1,0-1 0,1 0 0,-1 1 1,0-1-1,0 0 0,0 1 0,1-1 0,-1 0 1,0 0-1,1 1 0,-1-1 0,0 0 0,0 0 1,1 0-1,-1 1 0,0-1 0,1 0 1,-1 0-1,1 0 0,-1 0 0,0 0 0,1 0 1,-1 0-1,0 0 0,1 0 0,-1 0 0,0 0 1,2 0-1,21-13 487,13-21-276,-29 25-243,1 1 0,0 1 0,0-1 0,1 1 0,-1 1 1,2 0-1,-1 0 0,1 1 0,12-6 0,-22 11-8,0 0-1,1 0 0,-1 0 0,1 0 1,-1 0-1,1 0 0,-1 0 0,1 0 1,-1 0-1,0 0 0,1 0 0,-1 0 1,1 1-1,-1-1 0,1 0 0,-1 0 1,0 0-1,1 0 0,-1 1 0,1-1 1,-1 0-1,0 1 0,1-1 0,-1 0 1,0 0-1,1 1 0,-1-1 0,0 1 1,0-1-1,1 0 0,-1 1 0,0-1 1,0 1-1,5 22-38,-7 24 121,2-46-74,-12 70 97,14-71-90,-1 0 1,1 0-1,-1-1 0,1 1 1,-1-1-1,0 1 0,1-1 1,-1 0-1,0 0 0,1 1 1,-1-1-1,0 0 0,0 0 1,0 0-1,2-2 0,16-20 79,-15 18-95,0-1-1,0 1 0,1 0 0,-1 0 0,1 1 1,0-1-1,0 1 0,1 0 0,6-3 0,-12 7-20,0 0 0,1 0 0,-1 0 0,0 0 0,0 0 0,1 0 0,-1 0 0,0 0 0,0 0 0,1 0-1,-1 0 1,0 0 0,0 0 0,1 0 0,-1 0 0,0 0 0,0 0 0,1 0 0,-1 1 0,0-1 0,0 0-1,0 0 1,1 0 0,-1 0 0,0 1 0,0-1 0,0 0 0,1 0 0,-1 0 0,0 1 0,0-1 0,0 0-1,0 0 1,0 1 0,0-1 0,0 0 0,1 0 0,-1 1 0,0-1 0,0 0 0,0 0 0,0 1 0,0-1-1,0 20-641,-7 17-1290,-12 3-6113,9-29-225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2.930"/>
    </inkml:context>
    <inkml:brush xml:id="br0">
      <inkml:brushProperty name="width" value="0.025" units="cm"/>
      <inkml:brushProperty name="height" value="0.025" units="cm"/>
      <inkml:brushProperty name="color" value="#008C3A"/>
    </inkml:brush>
  </inkml:definitions>
  <inkml:trace contextRef="#ctx0" brushRef="#br0">0 1 2915,'0'0'9000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4.523"/>
    </inkml:context>
    <inkml:brush xml:id="br0">
      <inkml:brushProperty name="width" value="0.025" units="cm"/>
      <inkml:brushProperty name="height" value="0.025" units="cm"/>
      <inkml:brushProperty name="color" value="#008C3A"/>
    </inkml:brush>
  </inkml:definitions>
  <inkml:trace contextRef="#ctx0" brushRef="#br0">147 75 10826,'1'-3'696,"0"1"-1,0-1 0,0 1 1,0 0-1,-1-1 0,1 1 0,-1-1 1,0 1-1,0-1 0,0 0 1,0-3-1,0 4-315,-1 0 0,1 0 0,-1 0-1,0 0 1,1 1 0,-1-1 0,0 0 0,0 0 0,0 1 0,0-1-1,-1 0 1,-1-1 0,2 1-287,-1 1 0,0 0 0,0-1 0,0 1 0,0 0 0,0 0 0,0 0 0,0 0 0,0 0 0,0 0 0,0 1 0,0-1 0,-1 1 0,1-1 0,0 1 0,-1 0 0,1 0 0,0 0 0,0 0 0,-1 0 0,1 1 0,0-1 0,0 1 0,-1-1 0,1 1 0,0 0 0,0 0 0,0 0 0,0 0 0,0 0 0,0 0 0,0 1 0,0-1 0,1 1 0,-1-1 0,0 1 0,-1 2 0,-4 7-15,-1 0-1,2 0 0,-1 1 1,2 0-1,-1 1 1,2-1-1,0 1 0,0 0 1,1 0-1,1 0 1,0 0-1,1 1 0,0-1 1,1 0-1,2 21 1,-1-33-77,-1 1 1,0-1 0,0 0-1,1 0 1,-1 0 0,0 0-1,1 0 1,0 0 0,-1 0-1,1 0 1,-1 0 0,1 0-1,0 0 1,0 0 0,0 0-1,-1 0 1,1 0 0,0-1-1,0 1 1,0 0 0,0-1 0,0 1-1,0-1 1,1 1 0,-1-1-1,0 0 1,0 1 0,0-1-1,0 0 1,0 0 0,1 0-1,-1 1 1,0-1 0,0-1-1,0 1 1,1 0 0,-1 0-1,0 0 1,0-1 0,0 1-1,0 0 1,0-1 0,2 0-1,2-1 23,0 0 0,-1 0 0,1 0 0,-1-1 0,1 1-1,-1-1 1,0 0 0,7-8 0,2-7 32,0-1 0,-2 0 0,0-1 1,-1 0-1,14-42 0,-10 25 258,-14 36-303,0 0 0,0 1 0,0-1 0,0 0 0,1 1 0,-1-1 0,0 0 0,0 1 0,1-1 0,-1 1 0,0-1 0,1 0 0,-1 1 0,1-1 0,-1 1 0,1-1 0,-1 1 0,1-1 0,-1 1 0,1-1 0,-1 1 0,1 0-1,0-1 1,-1 1 0,1 0 0,0 0 0,-1-1 0,1 1 0,0 0 0,-1 0 0,1 0 0,0 0 0,-1 0 0,2 0 0,0 1-4,-1 0 0,1 0 0,-1 0 0,1 0-1,-1 0 1,0 0 0,1 1 0,-1-1 0,0 0 0,0 1-1,0-1 1,2 4 0,21 53-149,-23-51 103,1 1-1,-1 0 1,-1 0 0,0 0-1,0 10 1,-1 0 99,1-17-57,1-1-1,-1 0 1,1 1 0,-1-1-1,1 0 1,-1 0-1,0 1 1,1-1 0,-1 0-1,1 0 1,-1 0 0,1 0-1,-1 1 1,1-1 0,-1 0-1,1 0 1,-1 0-1,1 0 1,-1 0 0,1 0-1,-1-1 1,1 1 0,-1 0-1,1 0 1,-1 0 0,1 0-1,-1-1 1,1 1-1,-1 0 1,1 0 0,-1-1-1,0 1 1,1-1 0,19-8 40,0-6-10,0 0-1,21-23 0,-22 20-34,0 0 0,25-15 0,-44 33 3,1-1-1,-1 1 1,0 0-1,1-1 0,-1 1 1,0 0-1,1-1 1,-1 1-1,1 0 1,-1-1-1,1 1 1,-1 0-1,0 0 1,1 0-1,-1 0 0,1-1 1,-1 1-1,1 0 1,-1 0-1,1 0 1,-1 0-1,1 0 1,-1 0-1,1 0 0,-1 0 1,1 0-1,-1 1 1,1-1-1,-1 0 1,1 0-1,-1 0 1,1 0-1,-1 1 1,1-1-1,-1 0 0,0 1 1,1-1-1,-1 0 1,1 1-1,-1-1 1,0 0-1,1 1 1,-1 0-1,2 27 291,-18 36 226,6-28-416,10-36-99,0 0-1,0 1 1,0-1 0,0 0-1,0 1 1,0-1 0,0 0-1,0 1 1,0-1 0,0 0-1,0 1 1,0-1 0,0 0-1,0 1 1,0-1 0,1 0-1,-1 1 1,0-1 0,0 0-1,0 1 1,1-1 0,-1 0-1,0 0 1,0 1 0,1-1-1,-1 0 1,0 0 0,1 0-1,-1 0 1,0 1 0,1-1-1,-1 0 1,0 0 0,1 0-1,-1 0 1,0 0 0,1 0-1,-1 0 1,0 0 0,1 0-1,-1 0 1,0 0 0,1 0-1,-1 0 1,0 0 0,1 0-1,-1 0 1,0 0 0,1 0-1,-1 0 1,0-1 0,1 1-1,-1 0 1,0 0 0,0 0-1,1-1 1,-1 1 0,0 0-1,0 0 1,1-1 0,7-5 13,0-1 1,0 0 0,0 0 0,-1-1 0,0 0 0,-1 0 0,10-16 0,-9 14-5,0-1 0,1 1-1,0 1 1,0 0 0,13-11 0,-21 20-12,0-1 0,1 1 0,-1 0 0,0-1 0,1 1 0,-1 0 0,0 0 0,1 0 0,-1-1 0,0 1 0,1 0 0,-1 0 0,0 0 0,1 0 0,-1 0 0,0 0 0,1-1 0,-1 1 0,1 0 0,-1 0 1,0 0-1,1 0 0,-1 0 0,0 1 0,1-1 0,-1 0 0,1 0 0,-1 0 0,0 0 0,1 0 0,-1 0 0,0 1 0,1-1 0,-1 0 0,5 15-71,-8 21-9,-20 49 177,23-85-90,1 1-1,-1-1 1,1 0-1,-1 0 1,1 0 0,-1 0-1,1 0 1,-1 0-1,1-1 1,-1 1 0,1 0-1,-1 0 1,1 0-1,-1 0 1,1-1-1,-1 1 1,1 0 0,-1 0-1,1-1 1,-1 1-1,0 0 1,1-1 0,-1 1-1,0 0 1,1-1-1,-1 1 1,0-1 0,1 1-1,-1-1 1,0 1-1,0-1 1,1 0 0,16-16 28,-6 4-80,28-29 106,-38 40-127,1 1-1,0-1 1,-1 1 0,1-1-1,0 1 1,0 0 0,0-1-1,0 1 1,0 0 0,0 0-1,0 0 1,1 1 0,-1-1-1,0 1 1,0-1 0,1 1-1,-1-1 1,4 1 0,-5 3-36,-1-1 0,1 1 0,0-1 0,-1 0 0,1 1 0,-1 0-1,1-1 1,-1 1 0,0-1 0,0 1 0,-1-1 0,1 1 0,-1 2 0,1-3-72,-11 37-4201,-1-16-2944,12-21 6460,-7 9-10991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0.277"/>
    </inkml:context>
    <inkml:brush xml:id="br0">
      <inkml:brushProperty name="width" value="0.025" units="cm"/>
      <inkml:brushProperty name="height" value="0.025" units="cm"/>
    </inkml:brush>
  </inkml:definitions>
  <inkml:trace contextRef="#ctx0" brushRef="#br0">12 41 18385,'-2'3'320,"0"0"-1,1 0 0,0 0 0,0 1 1,0-1-1,0 0 0,0 1 0,0-1 0,1 1 1,0-1-1,0 1 0,0-1 0,0 1 1,0-1-1,1 1 0,0-1 0,1 6 0,-1-8-327,1 1-1,-1-1 0,0 1 0,1-1 0,0 1 0,-1-1 1,1 0-1,0 0 0,-1 0 0,1 0 0,0 0 0,0 0 0,0 0 1,0-1-1,0 1 0,0-1 0,0 1 0,0-1 0,0 0 1,0 0-1,0 0 0,1 0 0,-1 0 0,0 0 0,0 0 0,0-1 1,0 1-1,0-1 0,0 0 0,3-1 0,2-1-121,1 0-1,-1 0 1,0 0-1,0-1 1,-1-1 0,1 1-1,-1-1 1,0 0-1,6-6 1,-8 8 29,0-1 1,0 0-1,-1-1 1,1 1-1,-1-1 1,0 1-1,0-1 0,-1 0 1,1 0-1,-1 0 1,0 0-1,0-1 1,1-8-1,-9 53 414,4-30-300,0 0 1,0 1-1,1-1 1,0 0 0,1 0-1,0 1 1,1-1-1,-1 0 1,2 1-1,-1-1 1,5 12-1,-5-20-217,0 1-1,0 0 0,0-1 0,0 1 0,0-1 0,1 0 0,-1 1 0,1-1 0,-1 0 1,1 0-1,-1 0 0,1 0 0,0 0 0,-1 0 0,1 0 0,0 0 0,0-1 0,0 1 1,0-1-1,3 1 0,17 0-6063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5.100"/>
    </inkml:context>
    <inkml:brush xml:id="br0">
      <inkml:brushProperty name="width" value="0.025" units="cm"/>
      <inkml:brushProperty name="height" value="0.025" units="cm"/>
      <inkml:brushProperty name="color" value="#008C3A"/>
    </inkml:brush>
  </inkml:definitions>
  <inkml:trace contextRef="#ctx0" brushRef="#br0">19 0 17681,'0'0'8792,"-2"10"-7228,2-6-1437,-7 30 955,-3 58-1,10-92-1079,0 0-1,0 1 0,0-1 0,0 0 1,0 1-1,0-1 0,0 0 0,0 1 1,0-1-1,0 0 0,0 0 0,0 1 0,0-1 1,0 0-1,1 1 0,-1-1 0,0 0 1,0 0-1,0 1 0,0-1 0,0 0 1,1 1-1,-1-1 0,0 0 0,0 0 1,1 0-1,-1 1 0,0-1 0,0 0 1,1 0-1,-1 0 0,0 0 0,0 1 0,1-1 1,-1 0-1,0 0 0,1 0 0,-1 0 1,0 0-1,0 0 0,1 0 0,-1 0 1,0 0-1,1 0 0,16-9 78,13-18-139,51-71-746,-81 97 807,0 1 0,0 0 0,0 0 1,0 0-1,0 0 0,0-1 0,0 1 0,0 0 0,1 0 0,-1 0 1,0-1-1,0 1 0,0 0 0,0 0 0,0 0 0,0 0 0,0 0 1,1-1-1,-1 1 0,0 0 0,0 0 0,0 0 0,0 0 0,1 0 1,-1 0-1,0 0 0,0 0 0,0 0 0,0-1 0,1 1 0,-1 0 0,0 0 1,0 0-1,0 0 0,1 0 0,-1 0 0,0 0 0,0 0 0,0 0 1,0 0-1,1 0 0,-1 1 0,0-1 0,0 0 0,0 0 0,1 0 1,-1 0-1,0 0 0,0 0 0,0 0 0,0 0 0,0 1 0,1-1 1,-1 0-1,0 0 0,0 0 0,1 16 146,-7 19 105,-3 11-118,9-46-131,0 0 0,0 0 0,0 1 1,0-1-1,0 0 0,0 0 0,0 0 0,0 1 1,0-1-1,0 0 0,0 0 0,1 0 0,-1 1 0,0-1 1,0 0-1,0 0 0,0 0 0,0 0 0,0 0 0,1 1 1,-1-1-1,0 0 0,0 0 0,0 0 0,0 0 1,1 0-1,-1 0 0,0 0 0,0 0 0,0 0 0,1 1 1,-1-1-1,0 0 0,0 0 0,0 0 0,1 0 0,-1 0 1,0 0-1,0 0 0,0 0 0,1-1 0,-1 1 1,0 0-1,0 0 0,0 0 0,1 0 0,-1 0 0,0 0 1,0 0-1,0 0 0,0 0 0,1-1 0,-1 1 0,0 0 1,0 0-1,0 0 0,0 0 0,0 0 0,0-1 1,1 1-1,-1 0 0,0 0 0,0-1 0,11-7 50,16-23-61,-21 23-124,1 0 1,-1 1-1,1-1 1,1 1-1,-1 1 1,14-9-1,-21 15 127,0 0 0,1 0-1,-1-1 1,0 1-1,0 0 1,1 0 0,-1 0-1,0 0 1,0 0 0,1 0-1,-1 0 1,0 0-1,0 0 1,1 0 0,-1 0-1,0 0 1,0 0 0,0 1-1,1-1 1,-1 0 0,0 0-1,0 0 1,1 0-1,-1 0 1,0 0 0,0 1-1,0-1 1,0 0 0,1 0-1,-1 0 1,0 0-1,0 1 1,0-1 0,0 0-1,0 0 1,1 0 0,-1 1-1,0-1 1,0 0 0,0 0-1,0 1 1,0-1-1,0 0 1,0 0 0,0 1-1,2 19 26,-6 21 191,0-25-158,-6 43-239,12-59-309,-1 0 0,0-1 0,0 1 1,0 0-1,1 0 0,-1-1 0,0 1 1,0 0-1,0-1 0,0 1 0,1-1 0,-1 1 1,0-1-1,0 0 0,0 0 0,0 1 0,0-1 1,1-2-1,10-13-7016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5:55.568"/>
    </inkml:context>
    <inkml:brush xml:id="br0">
      <inkml:brushProperty name="width" value="0.025" units="cm"/>
      <inkml:brushProperty name="height" value="0.025" units="cm"/>
      <inkml:brushProperty name="color" value="#008C3A"/>
    </inkml:brush>
  </inkml:definitions>
  <inkml:trace contextRef="#ctx0" brushRef="#br0">5 67 17521,'0'0'14488,"10"-1"-14547,-8 1 27,1 0-1,-1 0 0,1 0 0,-1 0 1,1 0-1,-1-1 0,1 1 1,-1-1-1,1 0 0,-1 0 0,0 0 1,1 0-1,-1 0 0,0 0 1,0-1-1,0 1 0,0-1 0,0 1 1,0-1-1,0 0 0,0 0 1,-1 0-1,1 0 0,-1 0 0,1 0 1,-1 0-1,0 0 0,0-1 1,0 1-1,0 0 0,0-1 0,-1 1 1,1-1-1,-1 1 0,1-1 1,-1 1-1,0-1 0,0-3 0,0 5 16,-1 1-1,1 0 0,0 0 1,0 0-1,-1-1 0,1 1 1,0 0-1,-1 0 0,1 0 1,0 0-1,-1 0 0,1 0 0,0 0 1,-1 0-1,1 0 0,0 0 1,-1 0-1,1 0 0,0 0 1,0 0-1,-1 0 0,1 0 1,0 0-1,-1 0 0,1 0 1,0 0-1,-1 1 0,1-1 1,0 0-1,0 0 0,-1 0 1,1 1-1,0-1 0,0 0 1,-1 0-1,1 1 0,0-1 0,0 0 1,0 0-1,-1 1 0,1-1 1,0 0-1,0 0 0,0 1 1,-14 12-186,5 4 167,0 0 0,1 1 0,-6 18 0,11-28 90,1-1 1,0 1 0,0 0 0,0-1 0,1 1 0,1 0 0,-1 0 0,1 0-1,0 0 1,3 10 0,-3-17-46,0 0 0,1-1 1,-1 1-1,1 0 0,-1 0 0,1-1 0,-1 1 0,1-1 0,0 1 0,-1-1 1,1 1-1,0-1 0,0 1 0,-1-1 0,1 1 0,0-1 0,0 0 0,0 1 1,-1-1-1,1 0 0,0 0 0,0 0 0,0 0 0,0 0 0,0 0 0,-1 0 1,1 0-1,0 0 0,0 0 0,0 0 0,0 0 0,-1-1 0,1 1 0,0 0 1,0 0-1,0-1 0,31-14 155,-18 3-152,0 0 0,23-28 1,9-9-13,-45 49 3,-1 0 0,0-1 0,0 1 0,0 0 0,0 0 0,1 0 0,-1 0 0,0 0 0,0 0 0,0 0 0,1 0 0,-1 0 0,0 0 0,0 0 0,0 0 0,1 0 0,-1 0 0,0 0 0,0 0 0,0 0 0,1 0 0,-1 0 0,0 0 0,0 0 0,1 0 0,-1 0 0,0 0 1,0 0-1,0 0 0,0 1 0,1-1 0,-1 0 0,0 0 0,0 0 0,0 0 0,0 0 0,0 1 0,1-1 0,-1 0 0,0 0 0,0 0 0,0 0 0,0 1 0,0-1 0,0 0 0,0 0 0,0 0 0,0 1 0,0-1 0,0 0 0,0 0 0,0 0 0,0 1 0,0-1 0,0 0 0,0 0 0,0 1 0,0-1 0,2 26 326,-5 26 205,2-45-470,-5 41 530,6-47-582,0 0 0,0 0 0,0 1 0,0-1 0,0 0 0,0 0-1,0 0 1,0 0 0,0 0 0,0 1 0,1-1 0,-1 0 0,0 0 0,1 0 0,-1 0 0,1 0 0,-1 0 0,1 0 0,0 0 0,-1 0 0,1 0 0,0 0 0,0-1-1,0 1 1,-1 0 0,1 0 0,0-1 0,0 1 0,0-1 0,0 1 0,0-1 0,2 1 0,2 0-279,0-2-1,1 1 1,-1-1 0,0 0 0,1 0-1,-1 0 1,0-1 0,0 1 0,0-1-1,0 0 1,0-1 0,6-4-1,-6 4-221,0 0 0,0 1 0,0-1-1,0 1 1,1 0 0,-1 1 0,0-1-1,1 1 1,0 0 0,5 0 0,-10 11-14742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4.741"/>
    </inkml:context>
    <inkml:brush xml:id="br0">
      <inkml:brushProperty name="width" value="0.025" units="cm"/>
      <inkml:brushProperty name="height" value="0.025" units="cm"/>
      <inkml:brushProperty name="color" value="#008C3A"/>
    </inkml:brush>
  </inkml:definitions>
  <inkml:trace contextRef="#ctx0" brushRef="#br0">0 95 8200,'0'0'11269,"15"-3"-10431,113-27 104,-71 15-961,0 1 1,1 4-1,0 1 1,86 0-1,-127 11-32,0 1 0,-1 1 0,1 0 0,-1 1 0,1 1-1,-2 1 1,17 8 0,-9-4 104,0-1-1,34 9 1,-20-11 190,-1-2-1,1-1 1,0-2 0,0-2-1,1-1 1,57-8-1,-23-5 52,-2-2-1,99-35 1,-109 38-344,-30 8-1705,-19 0-1357,-2-3-2739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175"/>
    </inkml:context>
    <inkml:brush xml:id="br0">
      <inkml:brushProperty name="width" value="0.025" units="cm"/>
      <inkml:brushProperty name="height" value="0.025" units="cm"/>
      <inkml:brushProperty name="color" value="#008C3A"/>
    </inkml:brush>
  </inkml:definitions>
  <inkml:trace contextRef="#ctx0" brushRef="#br0">26 0 19218,'0'0'9663,"-2"15"-9172,-22 306-625,31-288-576,-6-32 620,-1 0 0,0-1 0,1 1 0,-1 0 0,1-1 0,-1 1 0,1-1 0,-1 1 0,1-1 0,-1 1 0,1-1 0,-1 1 0,1-1 0,0 1 0,-1-1 0,1 0 0,0 0 0,-1 1 0,1-1 1,0 0-1,0 0 0,-1 0 0,1 1 0,0-1 0,0 0 0,-1 0 0,1 0 0,0 0 0,0-1 0,-1 1 0,1 0 0,0 0 0,-1 0 0,1-1 0,0 1 0,0 0 0,-1 0 0,1-1 0,-1 1 0,2-1 1,-1 0-347,0-1 1,1 1-1,-1 0 1,0-1-1,0 1 1,0-1-1,0 1 1,-1-1-1,1 1 1,0-1-1,-1 1 1,1-1-1,-1 0 0,1 1 1,-1-1-1,0 0 1,1 0-1,-1-1 1,0-22-7354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533"/>
    </inkml:context>
    <inkml:brush xml:id="br0">
      <inkml:brushProperty name="width" value="0.025" units="cm"/>
      <inkml:brushProperty name="height" value="0.025" units="cm"/>
      <inkml:brushProperty name="color" value="#008C3A"/>
    </inkml:brush>
  </inkml:definitions>
  <inkml:trace contextRef="#ctx0" brushRef="#br0">1 84 16367,'0'0'11051,"51"-52"-9738,-17 43-640,3 0-481,3 3-192,0 2-384,-3 0-1955,-4 4-1953,-9 0-1986,-4 0-8231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1.874"/>
    </inkml:context>
    <inkml:brush xml:id="br0">
      <inkml:brushProperty name="width" value="0.025" units="cm"/>
      <inkml:brushProperty name="height" value="0.025" units="cm"/>
      <inkml:brushProperty name="color" value="#008C3A"/>
    </inkml:brush>
  </inkml:definitions>
  <inkml:trace contextRef="#ctx0" brushRef="#br0">48 0 14670,'0'0'11755,"-21"59"-10410,10-28-704,4 5-257,-1 1-224,7 5-64,1 1-128,0 1 0,0-4-480,4-3-481,2-5-1185,-1-7 480,-2-7-416,-2-8-1409,-1-4-1153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2.215"/>
    </inkml:context>
    <inkml:brush xml:id="br0">
      <inkml:brushProperty name="width" value="0.025" units="cm"/>
      <inkml:brushProperty name="height" value="0.025" units="cm"/>
      <inkml:brushProperty name="color" value="#008C3A"/>
    </inkml:brush>
  </inkml:definitions>
  <inkml:trace contextRef="#ctx0" brushRef="#br0">0 466 15118,'0'0'12268,"77"30"-11307,-44-30-481,2-4-352,2-4-128,1 1-320,-6 0-1281,-5-2-1250,-5 0-1025,-10-2-2113</inkml:trace>
  <inkml:trace contextRef="#ctx0" brushRef="#br0" timeOffset="1">26 123 13036,'0'0'12108,"13"-47"-10090,10 30-641,4 0-416,5 4-417,5 0-415,2 5-129,0 3-449,-1 3-1889,-8 2-2755,-10 0-3907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2.683"/>
    </inkml:context>
    <inkml:brush xml:id="br0">
      <inkml:brushProperty name="width" value="0.025" units="cm"/>
      <inkml:brushProperty name="height" value="0.025" units="cm"/>
      <inkml:brushProperty name="color" value="#008C3A"/>
    </inkml:brush>
  </inkml:definitions>
  <inkml:trace contextRef="#ctx0" brushRef="#br0">40 1 13741,'0'0'10794,"-4"54"-9064,-4-19-449,-2 4-672,2 4-481,2 0-64,2-5-96,4-4-96,0-9-577,0-9-608,6-11 512,5-5 64,2-9-704,0-15-1570,4-7-2338,1-7-6694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3.011"/>
    </inkml:context>
    <inkml:brush xml:id="br0">
      <inkml:brushProperty name="width" value="0.025" units="cm"/>
      <inkml:brushProperty name="height" value="0.025" units="cm"/>
      <inkml:brushProperty name="color" value="#008C3A"/>
    </inkml:brush>
  </inkml:definitions>
  <inkml:trace contextRef="#ctx0" brushRef="#br0">144 0 13773,'0'0'7687,"-44"63"-5284,31-34-994,4 2 0,0 1-352,7 0-480,2-2-417,0-1-160,0-6-448,4-3-1474,3-4-481,-3-6-896,-4-5-352</inkml:trace>
  <inkml:trace contextRef="#ctx0" brushRef="#br0" timeOffset="1">1 177 8456,'0'0'18898,"8"-31"-18610,27 33-160,5-2-224,2 0-2402,-2-9-4164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7.834"/>
    </inkml:context>
    <inkml:brush xml:id="br0">
      <inkml:brushProperty name="width" value="0.025" units="cm"/>
      <inkml:brushProperty name="height" value="0.025" units="cm"/>
      <inkml:brushProperty name="color" value="#008C3A"/>
    </inkml:brush>
  </inkml:definitions>
  <inkml:trace contextRef="#ctx0" brushRef="#br0">1 17 13933,'0'0'929,"64"-9"1121,-27 5-481,5 2-704,-6 2-608,-5 0-225,-2 0-1218,-10 0-2401,-5-1-3876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242"/>
    </inkml:context>
    <inkml:brush xml:id="br0">
      <inkml:brushProperty name="width" value="0.025" units="cm"/>
      <inkml:brushProperty name="height" value="0.025" units="cm"/>
    </inkml:brush>
  </inkml:definitions>
  <inkml:trace contextRef="#ctx0" brushRef="#br0">54 188 6150,'0'-8'2493,"1"-10"-1524,-1-67 7030,0 84-7923,0 1-1,0 0 0,0 0 1,0-1-1,0 1 0,0 0 1,0 0-1,0-1 0,0 1 1,0 0-1,0 0 0,0-1 1,0 1-1,0 0 0,0 0 1,0-1-1,0 1 0,0 0 1,-1 0-1,1-1 0,0 1 1,0 0-1,0 0 0,0 0 1,0-1-1,-1 1 0,1 0 1,0 0-1,0 0 0,0 0 1,-1-1-1,1 1 0,0 0 1,0 0-1,0 0 0,-1 0 1,1 0-1,0 0 0,0 0 1,-1 0-1,1 0 0,0 0 1,-9 9 1338,-3 19-708,3 6-205,2 0 0,2 1-1,1 0 1,0 65 0,4-98-495,0-1 1,0 1-1,0-1 1,0 1-1,1-1 1,-1 1-1,0-1 1,0 0-1,1 1 1,-1-1-1,1 1 1,0-1-1,-1 0 1,1 1-1,0-1 1,0 0-1,-1 0 1,1 1-1,0-1 1,0 0-1,1 0 1,-1 0-1,0 0 1,0-1-1,0 1 1,1 0-1,-1 0 1,0-1-1,1 1 1,-1 0-1,0-1 1,1 0-1,-1 1 1,1-1-1,-1 0 1,1 0-1,-1 0 1,1 0-1,-1 0 1,1 0-1,-1 0 1,1 0-1,1-1 1,3 0 83,0-1 0,0 1-1,0-1 1,0 0 0,0-1 0,-1 1 0,0-1 0,1 0 0,7-7 0,1-4 87,-1 0 0,0-1 0,-1 0 0,-1-1 0,0 0 0,-1-1 0,-1 0 0,0 0 0,-2-1 0,0 0 1,-1-1-1,-1 1 0,0-1 0,-2 0 0,0-1 0,-1 1 0,-1-35 0,-3 47-240,-2 16-86,-4 15-72,-3 21 314,1-12 135,2 1-1,1 0 1,2 1-1,1-1 0,1 59 1,4-91-303,-1-1 0,1 1 0,-1-1 0,1 1 0,0-1 0,-1 1 0,1-1 0,0 0 0,0 1 0,0-1 0,0 0 0,0 0 1,0 0-1,0 0 0,0 0 0,1 0 0,-1 0 0,0 0 0,1 0 0,-1 0 0,0-1 0,1 1 0,-1-1 0,1 1 0,-1-1 0,1 1 0,0-1 0,-1 0 0,1 0 0,1 0 0,23-2-4655,-7-12-3612,-11-3-1176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08.178"/>
    </inkml:context>
    <inkml:brush xml:id="br0">
      <inkml:brushProperty name="width" value="0.025" units="cm"/>
      <inkml:brushProperty name="height" value="0.025" units="cm"/>
      <inkml:brushProperty name="color" value="#008C3A"/>
    </inkml:brush>
  </inkml:definitions>
  <inkml:trace contextRef="#ctx0" brushRef="#br0">1 37 14189,'0'0'10763,"82"19"-9514,-40-21-609,3-8-479,0 1-129,-5 1-129,-4-1-2529,-10 1-3492,-3-2-8167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1.048"/>
    </inkml:context>
    <inkml:brush xml:id="br0">
      <inkml:brushProperty name="width" value="0.025" units="cm"/>
      <inkml:brushProperty name="height" value="0.025" units="cm"/>
      <inkml:brushProperty name="color" value="#008C3A"/>
    </inkml:brush>
  </inkml:definitions>
  <inkml:trace contextRef="#ctx0" brushRef="#br0">152 101 13549,'0'0'4559,"10"-10"-2408,-3 4-1706,1 0 154,0 0 0,0-1 0,-1 0 0,1-1 0,-2 1-1,1-1 1,-1 0 0,7-14 0,-13 22-540,0-1 1,0 1-1,-1 0 1,1-1-1,0 1 1,0 0-1,-1-1 1,1 1-1,0 0 0,-1 0 1,1-1-1,0 1 1,-1 0-1,1 0 1,0-1-1,-1 1 1,1 0-1,0 0 0,-1 0 1,1 0-1,-1 0 1,1 0-1,0 0 1,-1 0-1,1 0 1,-1 0-1,1 0 0,0 0 1,-1 0-1,1 0 1,-1 0-1,1 0 1,0 0-1,-1 0 1,1 0-1,-1 1 0,1-1 1,0 0-1,-1 0 1,-20 5 66,4 2-15,1 1 0,0 0 0,0 1 0,1 1 0,0 0 0,0 1 0,-19 20 0,28-26-70,1 0-1,0 1 1,0-1 0,0 1-1,1 0 1,-1 1-1,2-1 1,-1 1-1,1 0 1,0 0-1,0 0 1,1 0 0,0 0-1,0 1 1,1-1-1,0 1 1,0-1-1,1 1 1,0-1-1,1 13 1,0-16-44,1 0 0,0 0-1,0-1 1,0 1 0,0 0-1,0-1 1,1 0 0,-1 1 0,1-1-1,0 0 1,0 0 0,0-1 0,1 1-1,-1-1 1,0 1 0,1-1 0,0 0-1,0 0 1,-1-1 0,9 3 0,2 1-791,0-1 1,1 0-1,0-1 1,23 2-1,34-4-10278,-41-3-410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1.671"/>
    </inkml:context>
    <inkml:brush xml:id="br0">
      <inkml:brushProperty name="width" value="0.025" units="cm"/>
      <inkml:brushProperty name="height" value="0.025" units="cm"/>
      <inkml:brushProperty name="color" value="#008C3A"/>
    </inkml:brush>
  </inkml:definitions>
  <inkml:trace contextRef="#ctx0" brushRef="#br0">81 1 15855,'0'0'11782,"-2"9"-11264,-30 80-139,22-67-777,1 1-1,1 0 1,1 0 0,-5 30-1,12-53 309,0 1-1,0-1 0,0 1 0,0-1 0,0 0 0,0 1 0,0-1 0,0 1 1,0-1-1,0 1 0,0-1 0,0 0 0,0 1 0,0-1 0,0 1 0,0-1 0,0 1 1,1-1-1,-1 0 0,0 1 0,0-1 0,0 0 0,1 1 0,-1-1 0,0 0 1,0 1-1,1-1 0,-1 0 0,0 1 0,1-1 0,-1 0 0,1 0 0,-1 1 0,0-1 1,1 0-1,-1 0 0,1 0 0,-1 0 0,1 1 0,21-8-2945,17-21-3911,-9 1-1493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2.013"/>
    </inkml:context>
    <inkml:brush xml:id="br0">
      <inkml:brushProperty name="width" value="0.025" units="cm"/>
      <inkml:brushProperty name="height" value="0.025" units="cm"/>
      <inkml:brushProperty name="color" value="#008C3A"/>
    </inkml:brush>
  </inkml:definitions>
  <inkml:trace contextRef="#ctx0" brushRef="#br0">164 1 11979,'0'0'11045,"-8"8"-9299,-8 7-1223,0 2 0,2 0 0,0 1 0,1 1 0,-12 22 0,20-32-478,-1 0 0,2 1 0,-1 0 0,2 0 0,-1 0-1,1 1 1,1-1 0,0 1 0,0 0 0,1-1 0,1 1 0,0 0 0,0 0 0,2 12 0,1-17-445,2-8-4412,0-11-3664,-5-4 2134</inkml:trace>
  <inkml:trace contextRef="#ctx0" brushRef="#br0" timeOffset="1">0 142 10250,'0'0'16015,"23"-43"-15631,8 43-352,0 1-640,2-1-4677,-4 0-7463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4.440"/>
    </inkml:context>
    <inkml:brush xml:id="br0">
      <inkml:brushProperty name="width" value="0.025" units="cm"/>
      <inkml:brushProperty name="height" value="0.025" units="cm"/>
      <inkml:brushProperty name="color" value="#008C3A"/>
    </inkml:brush>
  </inkml:definitions>
  <inkml:trace contextRef="#ctx0" brushRef="#br0">22 1 15695,'0'0'11050,"-1"9"-10345,-19 175 547,19-56-3315,4-124-2131,-2-9-2433,-1-10-2176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4.800"/>
    </inkml:context>
    <inkml:brush xml:id="br0">
      <inkml:brushProperty name="width" value="0.025" units="cm"/>
      <inkml:brushProperty name="height" value="0.025" units="cm"/>
      <inkml:brushProperty name="color" value="#008C3A"/>
    </inkml:brush>
  </inkml:definitions>
  <inkml:trace contextRef="#ctx0" brushRef="#br0">1 68 17969,'0'0'7303,"53"-28"-5605,-19 18-289,4-1-833,6 2-512,-4 3-96,-4 3-2338,-5 3-2402,-9 0-3780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145"/>
    </inkml:context>
    <inkml:brush xml:id="br0">
      <inkml:brushProperty name="width" value="0.025" units="cm"/>
      <inkml:brushProperty name="height" value="0.025" units="cm"/>
      <inkml:brushProperty name="color" value="#008C3A"/>
    </inkml:brush>
  </inkml:definitions>
  <inkml:trace contextRef="#ctx0" brushRef="#br0">260 12 12460,'0'0'17360,"-8"-3"-16906,4 1-445,1 1 0,-1 0 0,1 0 0,-1 0 0,1 0 0,-1 0 0,1 1 0,-1 0 0,0 0 0,1 0-1,-1 0 1,-4 1 0,0 1-2,1 1-1,0-1 0,0 1 0,0 0 1,0 1-1,-9 7 0,6-5 0,-55 41 16,62-45-27,0 1-1,1 0 1,-1 0 0,0 0-1,1 0 1,0 0-1,-1 1 1,1-1-1,0 1 1,1 0 0,-1-1-1,1 1 1,0 0-1,0 0 1,0 0-1,-1 6 1,3-9 4,-1 1 1,1-1-1,-1 0 0,1 0 0,0 0 1,0-1-1,-1 1 0,1 0 1,0 0-1,0 0 0,0 0 0,0-1 1,0 1-1,0 0 0,0-1 0,0 1 1,0-1-1,0 1 0,0-1 1,0 0-1,1 1 0,-1-1 0,0 0 1,0 0-1,0 0 0,3 0 0,42 4 4,-33-3-2,-9-1-10,0 0 0,0 0-1,-1 1 1,1-1 0,0 1 0,0 0-1,0 0 1,0 1 0,-1-1 0,1 1 0,0 0-1,-1-1 1,0 2 0,1-1 0,-1 0-1,0 1 1,0-1 0,0 1 0,-1 0-1,1 0 1,-1 0 0,1 1 0,-1-1 0,0 0-1,0 1 1,-1 0 0,1-1 0,-1 1-1,1 0 1,-1 0 0,0-1 0,-1 1-1,1 0 1,-1 0 0,0 0 0,0 0 0,0 0-1,0 0 1,-1 0 0,1 0 0,-1 0-1,0 0 1,0 0 0,-1-1 0,1 1-1,-1 0 1,-4 6 0,2-3 65,-1 1 0,0-1 0,0-1 1,-1 1-1,0-1 0,0 0 0,-1 0 0,0 0 0,0-1 1,0 0-1,0-1 0,-1 0 0,0 0 0,0 0 0,0-1 1,0 0-1,0-1 0,-1 0 0,1 0 0,-1-1 0,1 0 0,-1 0 1,0-1-1,-12-1 0,21 1-94,1 0 1,-1 0-1,0 0 0,0-1 1,0 1-1,0 0 1,0 0-1,1 0 0,-1 0 1,0-1-1,0 1 1,0 0-1,0 0 0,0 0 1,0-1-1,0 1 0,0 0 1,0 0-1,0 0 1,0-1-1,0 1 0,0 0 1,0 0-1,0-1 1,0 1-1,0 0 0,0 0 1,0 0-1,0-1 0,0 1 1,0 0-1,0 0 1,0 0-1,-1-1 0,1 1 1,0 0-1,0 0 1,0 0-1,0 0 0,0-1 1,-1 1-1,1 0 0,0 0 1,0 0-1,0 0 1,0 0-1,-1 0 0,1 0 1,0-1-1,0 1 1,0 0-1,-1 0 0,1 0 1,0 0-1,0 0 0,-1 0 1,1 0-1,0 0 1,0 0-1,0 0 0,-1 0 1,1 0-1,0 0 1,0 1-1,16-10-7393,-3 9 790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570"/>
    </inkml:context>
    <inkml:brush xml:id="br0">
      <inkml:brushProperty name="width" value="0.025" units="cm"/>
      <inkml:brushProperty name="height" value="0.025" units="cm"/>
      <inkml:brushProperty name="color" value="#008C3A"/>
    </inkml:brush>
  </inkml:definitions>
  <inkml:trace contextRef="#ctx0" brushRef="#br0">94 0 16432,'0'0'11808,"-1"10"-11231,-10 27-459,0 0 1,-20 42-1,2-5-116,18-30-696,26-51-2973,-6-1 1410,0-1 0,0-1 0,9-14 1,9-13-4658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5.931"/>
    </inkml:context>
    <inkml:brush xml:id="br0">
      <inkml:brushProperty name="width" value="0.025" units="cm"/>
      <inkml:brushProperty name="height" value="0.025" units="cm"/>
      <inkml:brushProperty name="color" value="#008C3A"/>
    </inkml:brush>
  </inkml:definitions>
  <inkml:trace contextRef="#ctx0" brushRef="#br0">161 1 9769,'0'0'15759,"-5"8"-14915,-11 20-756,3 0 1,0 0-1,1 1 1,2 1 0,1 0-1,-6 41 1,10-41-1747,-1 56 0</inkml:trace>
  <inkml:trace contextRef="#ctx0" brushRef="#br0" timeOffset="1">1 168 18449,'0'0'9706,"59"-5"-8906,-31 5-575,0-1-225,-4-2-2114,-5-1-3972,-4-1-6886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276"/>
    </inkml:context>
    <inkml:brush xml:id="br0">
      <inkml:brushProperty name="width" value="0.025" units="cm"/>
      <inkml:brushProperty name="height" value="0.025" units="cm"/>
      <inkml:brushProperty name="color" value="#008C3A"/>
    </inkml:brush>
  </inkml:definitions>
  <inkml:trace contextRef="#ctx0" brushRef="#br0">66 0 18417,'0'0'13101,"-12"57"-12877,5-32-192,1 5 0,1-1 0,2 1-160,1-1-352,0 1-353,1-5-737,-4-3-1473,0-6-1249,-5-6-1281,2-10-5189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1.707"/>
    </inkml:context>
    <inkml:brush xml:id="br0">
      <inkml:brushProperty name="width" value="0.025" units="cm"/>
      <inkml:brushProperty name="height" value="0.025" units="cm"/>
    </inkml:brush>
  </inkml:definitions>
  <inkml:trace contextRef="#ctx0" brushRef="#br0">1 0 16496,'0'0'11712,"0"11"-11285,0 114 812,0-124-1232,0 0 1,-1-1 0,1 1 0,0 0 0,0-1 0,0 1 0,0-1 0,0 1 0,1 0-1,-1-1 1,0 1 0,0 0 0,0-1 0,0 1 0,1-1 0,-1 1 0,0-1 0,1 1-1,-1-1 1,0 1 0,1-1 0,-1 1 0,1-1 0,-1 1 0,1-1 0,-1 1-1,1-1 1,-1 0 0,1 1 0,-1-1 0,1 0 0,-1 1 0,1-1 0,0 0 0,-1 0-1,1 0 1,24-10 495,17-29 128,-25 19-553,-12 12-72,1 1 1,0-1 0,1 1-1,-1 0 1,1 1-1,1 0 1,-1 0 0,1 0-1,17-8 1,-25 14-14,1 0-1,0-1 1,0 1 0,0 0-1,-1 0 1,1 1 0,0-1-1,0 0 1,-1 0 0,1 0-1,0 0 1,0 1-1,-1-1 1,1 0 0,0 1-1,0-1 1,-1 1 0,1-1-1,-1 1 1,1-1 0,0 1-1,-1-1 1,1 1 0,-1-1-1,1 1 1,-1 0-1,1-1 1,-1 1 0,0 0-1,1 0 1,-1-1 0,0 1-1,0 0 1,1 0 0,-1-1-1,0 1 1,0 0 0,0 0-1,0-1 1,0 1 0,0 0-1,0 1 1,0 44-39,-1-33 61,-2 29-5,1-33-166,1 1 1,0-1-1,1 0 0,1 17 0,-1-25 79,1-1-1,-1 0 1,0 0-1,1 1 1,-1-1-1,0 0 0,1 0 1,-1 1-1,0-1 1,1 0-1,-1 0 1,0 0-1,1 0 1,-1 0-1,1 0 0,-1 0 1,0 0-1,1 1 1,-1-1-1,1 0 1,-1-1-1,0 1 1,1 0-1,-1 0 0,1 0 1,-1 0-1,0 0 1,1 0-1,-1 0 1,1-1-1,-1 1 1,0 0-1,1 0 0,-1 0 1,0-1-1,0 1 1,1-1-1,14-8-1929,-9 3 203,0-1 0,0 0-1,-1 0 1,9-15-1,4-12-5834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652"/>
    </inkml:context>
    <inkml:brush xml:id="br0">
      <inkml:brushProperty name="width" value="0.025" units="cm"/>
      <inkml:brushProperty name="height" value="0.025" units="cm"/>
      <inkml:brushProperty name="color" value="#008C3A"/>
    </inkml:brush>
  </inkml:definitions>
  <inkml:trace contextRef="#ctx0" brushRef="#br0">1 212 15214,'0'0'14190,"55"-11"-13421,-26 13-545,0 4-160,-2-1-160,-3-2-1890,-4-3-2883,-5 0-3363</inkml:trace>
  <inkml:trace contextRef="#ctx0" brushRef="#br0" timeOffset="1">272 0 18706,'0'0'7671,"1"9"-6657,5 145-597,-6-129-1075,-2 1 0,-1-1 1,-1 0-1,-9 34 0,10-65-6457,4-14 3196,3-9-3128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6.997"/>
    </inkml:context>
    <inkml:brush xml:id="br0">
      <inkml:brushProperty name="width" value="0.025" units="cm"/>
      <inkml:brushProperty name="height" value="0.025" units="cm"/>
      <inkml:brushProperty name="color" value="#008C3A"/>
    </inkml:brush>
  </inkml:definitions>
  <inkml:trace contextRef="#ctx0" brushRef="#br0">1 59 11275,'0'0'11055,"1"8"-9394,2 13-1131,2 1 0,0-1 1,2 0-1,0-1 0,1 0 0,1 0 1,1 0-1,14 21 0,-23-40-497,0 0 0,-1 0 0,1 0 1,0-1-1,-1 1 0,1 0 0,0 0 0,0-1 0,0 1 0,0 0 0,-1-1 0,1 1 0,0-1 0,0 1 0,0-1 1,0 1-1,1-1 0,-1 0 0,0 0 0,0 1 0,0-1 0,0 0 0,0 0 0,0 0 0,0 0 0,0 0 0,0-1 1,0 1-1,1 0 0,-1 0 0,0-1 0,0 1 0,0 0 0,0-1 0,0 1 0,0-1 0,-1 0 0,1 1 0,0-1 1,0 0-1,0 1 0,0-1 0,-1 0 0,1 0 0,0 0 0,-1 0 0,1 0 0,-1 0 0,2-1 0,4-7 345,-1-1 0,0 0 0,8-20 0,-8 18-453,4-9 189,0 1 0,-1-1 0,-1 0 1,-1-1-1,-1 0 0,0 0 0,1-28 0,-12 62-2754,-8 16-5776,9-19 1055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7.746"/>
    </inkml:context>
    <inkml:brush xml:id="br0">
      <inkml:brushProperty name="width" value="0.025" units="cm"/>
      <inkml:brushProperty name="height" value="0.025" units="cm"/>
      <inkml:brushProperty name="color" value="#008C3A"/>
    </inkml:brush>
  </inkml:definitions>
  <inkml:trace contextRef="#ctx0" brushRef="#br0">14 82 10602,'0'0'22005,"-2"11"-21861,1-6-135,-8 43 2,8-47-11,1 0 0,0 1 0,0-1-1,0 0 1,0 1 0,0-1 0,0 1 0,1-1 0,-1 0 0,0 1 0,1-1 0,-1 0-1,1 1 1,-1-1 0,1 0 0,-1 0 0,1 1 0,0-1 0,0 0 0,0 0 0,0 0-1,0 0 1,0 0 0,0 0 0,0 0 0,0 0 0,0-1 0,0 1 0,1 0 0,-1-1-1,0 1 1,0-1 0,1 1 0,1-1 0,1 1 0,0-1 0,0 1 0,0-1 0,0-1 0,0 1 0,0 0 0,0-1 0,0 0 0,0 0 0,-1 0 0,1-1 0,0 1 0,-1-1 0,1 0 0,-1 0 0,1 0 0,-1 0 0,0 0 0,0-1 0,0 0 0,0 1 0,4-6 0,3-6 0,0-1 0,-1 0 0,0 0 0,7-18 0,13-24 0,-50 117 0,15-40 0,3-13 1,0 4-10,-1-1 0,1 1 0,0-1-1,1 1 1,1 0 0,0 0 0,0 0 0,1 0-1,1 16 1,4-23-2675,1-14-437,1-13-2920,-5-6-3098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18.152"/>
    </inkml:context>
    <inkml:brush xml:id="br0">
      <inkml:brushProperty name="width" value="0.025" units="cm"/>
      <inkml:brushProperty name="height" value="0.025" units="cm"/>
      <inkml:brushProperty name="color" value="#008C3A"/>
    </inkml:brush>
  </inkml:definitions>
  <inkml:trace contextRef="#ctx0" brushRef="#br0">0 0 14318,'0'0'15278,"66"2"-26905,-48-2 224</inkml:trace>
  <inkml:trace contextRef="#ctx0" brushRef="#br0" timeOffset="1">104 59 16912,'0'0'15855,"39"17"-15855,-26-17-545,0-2-4195,-6-2-7271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1.861"/>
    </inkml:context>
    <inkml:brush xml:id="br0">
      <inkml:brushProperty name="width" value="0.025" units="cm"/>
      <inkml:brushProperty name="height" value="0.025" units="cm"/>
      <inkml:brushProperty name="color" value="#008C3A"/>
    </inkml:brush>
  </inkml:definitions>
  <inkml:trace contextRef="#ctx0" brushRef="#br0">87 1 12075,'0'0'8953,"11"4"-8115,20 3-487,-1-2 1,1 0-1,0-2 0,38-2 0,-43 0-104,26 0 9,0 2 0,58 11 0,-129-16-145,1 1 0,0 1 1,-27 2-1,-9 0-76,-21-2-9,-19-1 196,-113 13 0,399-10-19,136-14-411,-373 12-235,-171 5 2373,175-1-4673,-60 14 0,117-22-5996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3.047"/>
    </inkml:context>
    <inkml:brush xml:id="br0">
      <inkml:brushProperty name="width" value="0.025" units="cm"/>
      <inkml:brushProperty name="height" value="0.025" units="cm"/>
      <inkml:brushProperty name="color" value="#008C3A"/>
    </inkml:brush>
  </inkml:definitions>
  <inkml:trace contextRef="#ctx0" brushRef="#br0">1 56 10922,'0'0'12732,"10"-7"-12262,-1 1-382,1 0 0,0 1 0,1 0-1,-1 0 1,1 1 0,0 1 0,-1 0-1,22-3 1,-17 3-29,1 2-1,-1 0 0,0 0 0,0 2 1,1 0-1,17 4 0,-28-4-54,-1 0-1,0 1 0,0 0 0,0 0 0,0 0 0,0 0 1,-1 0-1,1 1 0,-1 0 0,1 0 0,-1 0 1,0 0-1,0 0 0,0 1 0,-1-1 0,1 1 1,-1-1-1,0 1 0,0 0 0,0 0 0,0 0 1,-1 1-1,0-1 0,0 0 0,1 9 0,2 27 53,3 20 50,-6-56-101,-1-1-1,1 0 0,0 0 0,0 0 0,0 1 0,1-1 0,-1 0 0,1 0 0,0-1 0,0 1 0,0 0 0,0 0 0,4 3 0,-5-5-41,1-1 0,-1 1 0,1 0 0,0 0 0,-1-1-1,1 1 1,0-1 0,0 0 0,0 1 0,-1-1 0,1 0 0,0 0-1,0 0 1,0 0 0,0-1 0,-1 1 0,1 0 0,0-1 0,0 1-1,-1-1 1,1 0 0,0 1 0,-1-1 0,1 0 0,-1 0 0,1 0-1,-1 0 1,1 0 0,-1-1 0,0 1 0,1 0 0,-1-1 0,0 1-1,0-1 1,1-1 0,8-9-702,-1-1-1,-1 0 0,8-14 1,-12 19 134,10-20-8882,-12 21 3119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6:53.438"/>
    </inkml:context>
    <inkml:brush xml:id="br0">
      <inkml:brushProperty name="width" value="0.025" units="cm"/>
      <inkml:brushProperty name="height" value="0.025" units="cm"/>
      <inkml:brushProperty name="color" value="#008C3A"/>
    </inkml:brush>
  </inkml:definitions>
  <inkml:trace contextRef="#ctx0" brushRef="#br0">0 203 6502,'0'0'14163,"12"-5"-13181,24-15-481,38-18 154,-67 34-471,0 1 1,1 1-1,0-1 1,-1 1-1,1 0 1,0 1-1,15-1 1,-20 3-144,0 1 1,-1 0-1,1-1 1,-1 1-1,0 0 1,1 0-1,-1 0 1,0 1-1,0-1 1,-1 0-1,1 1 1,0 0-1,-1-1 1,1 1-1,-1 0 1,1 2-1,12 18 60,-11-20-95,0 0 0,0-1 0,1 1 0,-1-1 0,1 0 0,0 0 0,-1 0 0,1-1 0,0 1 0,0-1 0,0 0 0,0 0 0,0 0 0,1 0 0,-1-1 0,0 0 0,0 0 0,0 0 0,1 0 0,-1-1 1,0 1-1,6-3 0,6-1 152,-1 0 0,1-1 0,-1-1 0,19-11 0,-7 2 523,28-15 443,-51 29-989,-1-1 0,1 1-1,0 0 1,-1 0-1,1 0 1,0 0 0,0 1-1,0-1 1,-1 1-1,1 0 1,0 0 0,6 2-1,-3-1-111,0 1-1,-1-1 1,1 0-1,0-1 0,0 0 1,0 0-1,-1 0 1,1-1-1,0 0 0,0 0 1,-1-1-1,1 0 1,6-2-1,5-4 34,-1-1 1,-1-1-1,23-17 0,-28 20-61,-6 4-78,1-1-1,-1 0 1,0 1-1,0-2 1,-1 1 0,1 0-1,4-7 1,-10 5-6147,-5-2-1698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6.740"/>
    </inkml:context>
    <inkml:brush xml:id="br0">
      <inkml:brushProperty name="width" value="0.025" units="cm"/>
      <inkml:brushProperty name="height" value="0.025" units="cm"/>
      <inkml:brushProperty name="color" value="#008C3A"/>
    </inkml:brush>
  </inkml:definitions>
  <inkml:trace contextRef="#ctx0" brushRef="#br0">0 344 13997,'0'0'8467,"9"-3"-7709,81-41 334,82-56 1,-97 54-1713,2 2 0,108-42 1,-151 72-5190,-24 8 626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7.072"/>
    </inkml:context>
    <inkml:brush xml:id="br0">
      <inkml:brushProperty name="width" value="0.025" units="cm"/>
      <inkml:brushProperty name="height" value="0.025" units="cm"/>
      <inkml:brushProperty name="color" value="#008C3A"/>
    </inkml:brush>
  </inkml:definitions>
  <inkml:trace contextRef="#ctx0" brushRef="#br0">0 97 15567,'0'0'6529,"10"-7"-5723,9-5-687,0 1 1,1 2 0,0 0 0,0 0 0,1 2 0,0 1-1,0 1 1,23-3 0,-11 2-101,63-1-1,-94 7-11,-1 0 0,1 0 0,-1 0 0,1 0 0,-1 1 0,1-1-1,-1 0 1,1 1 0,-1-1 0,0 1 0,1 0 0,-1-1 0,0 1-1,1 0 1,-1 0 0,0 0 0,0 0 0,0 0 0,0 0 0,0 0 0,0 0-1,0 1 1,0-1 0,0 0 0,0 0 0,-1 1 0,1-1 0,0 1-1,-1-1 1,0 1 0,1-1 0,-1 0 0,0 1 0,1-1 0,-1 1-1,0 0 1,0-1 0,0 1 0,-1-1 0,1 1 0,-1 1 0,0 8 223,-1-1 1,0 1-1,-1-1 1,-7 18 0,-31 60 1077,-9 21-544,46-98-851,0 1 0,1 0 0,0 0 0,0 0 1,2 0-1,0 0 0,0 15 0,1-26-81,0 0 0,0 0 0,0 0 1,0 0-1,0 0 0,0 1 0,0-1 0,0 0 0,1 0 0,-1 0 1,0 0-1,1 0 0,-1-1 0,1 1 0,-1 0 0,1 0 0,1 1 1,19 2-6127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163"/>
    </inkml:context>
    <inkml:brush xml:id="br0">
      <inkml:brushProperty name="width" value="0.025" units="cm"/>
      <inkml:brushProperty name="height" value="0.025" units="cm"/>
      <inkml:brushProperty name="color" value="#008C3A"/>
    </inkml:brush>
  </inkml:definitions>
  <inkml:trace contextRef="#ctx0" brushRef="#br0">72 51 18129,'0'0'8018,"0"12"-7676,-6 24-237,-2 0 0,-17 50 0,1-2-73,23-79-109,-6 37 505,7-42-399,0 1 1,0 0 0,0-1-1,0 1 1,0 0-1,1-1 1,-1 1-1,0 0 1,0 0-1,1-1 1,-1 1 0,0-1-1,1 1 1,-1 0-1,0-1 1,1 1-1,-1-1 1,1 1-1,-1-1 1,1 1 0,0-1-1,-1 1 1,1-1-1,-1 0 1,1 1-1,0-1 1,-1 0-1,1 1 1,0-1 0,-1 0-1,1 0 1,0 0-1,-1 0 1,1 0-1,0 0 1,0 0-1,-1 0 1,1 0 0,0 0-1,-1 0 1,1 0-1,0 0 1,-1 0-1,1-1 1,0 1-1,-1 0 1,1 0 0,1-1-1,7-3 179,1 0 0,0-1-1,-1 0 1,0 0 0,0-1 0,-1 0-1,11-10 1,55-57 179,-60 58-359,15-14-74,46-52 252,-68 72-302,0-1 1,-1 1 0,0-1-1,0 0 1,-1-1-1,0 1 1,3-13 0,-5 5-1569,-11 12-5758,-9 5-1077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2.580"/>
    </inkml:context>
    <inkml:brush xml:id="br0">
      <inkml:brushProperty name="width" value="0.025" units="cm"/>
      <inkml:brushProperty name="height" value="0.025" units="cm"/>
    </inkml:brush>
  </inkml:definitions>
  <inkml:trace contextRef="#ctx0" brushRef="#br0">40 0 14286,'0'0'6320,"-2"9"-4030,-22 125 3731,11 82-3495,13-216-2520,0 1 0,-1-1 0,1 1-1,0-1 1,0 1 0,0-1 0,0 1 0,0-1 0,0 1-1,0-1 1,0 0 0,1 1 0,-1-1 0,0 1 0,0-1-1,0 1 1,0-1 0,1 1 0,-1-1 0,0 0 0,0 1 0,1-1-1,-1 0 1,0 1 0,1-1 0,-1 0 0,0 1 0,1-1-1,-1 0 1,1 1 0,-1-1 0,0 0 0,1 0 0,-1 0-1,1 1 1,-1-1 0,1 0 0,-1 0 0,1 0 0,-1 0-1,1 0 1,-1 0 0,0 0 0,1 0 0,-1 0 0,1 0-1,-1 0 1,1 0 0,-1 0 0,1 0 0,-1-1 0,1 1-1,-1 0 1,1-1 0,1 0 26,0 0-1,0 0 1,0 0-1,0 0 1,-1 0-1,1-1 1,0 1-1,-1-1 1,1 0-1,-1 1 1,2-4-1,3-5-33,-1-1-1,0-1 0,-1 1 0,0-1 0,-1 1 0,0-1 0,-1 0 0,0 0 1,-1 0-1,0-1 0,-1 1 0,-3-23 0,3 34-7,0 0 0,0 1 0,0-1 0,0 0 0,-1 1 1,1-1-1,0 0 0,-1 1 0,1-1 0,0 1 0,-1-1 0,1 1 0,-1-1 0,1 1 0,-1-1 0,1 1 1,-1-1-1,1 1 0,-1-1 0,0 1 0,1 0 0,-1-1 0,1 1 0,-1 0 0,0 0 0,1-1 0,-1 1 0,0 0 1,0 0-1,1 0 0,-1 0 0,0 0 0,1 0 0,-1 0 0,0 0 0,1 0 0,-1 0 0,0 1 0,1-1 0,-1 0 1,0 0-1,1 1 0,-1-1 0,0 0 0,1 1 0,-1-1 0,1 0 0,-1 1 0,1-1 0,-1 1 0,1-1 1,-1 1-1,1-1 0,-1 1 0,1-1 0,0 1 0,-1 0 0,1-1 0,0 1 0,-1 0 0,1-1 0,0 2 0,-1 0 7,1 0-1,0 0 0,0 1 0,0-1 1,0 0-1,0 0 0,0 1 0,1-1 1,-1 0-1,1 0 0,-1 0 0,1 0 1,0 0-1,0 1 0,0-1 0,0-1 1,0 1-1,0 0 0,1 0 0,-1 0 0,1-1 1,-1 1-1,1 0 0,0-1 0,-1 0 1,1 1-1,0-1 0,0 0 0,0 0 1,0 0-1,0 0 0,0 0 0,0 0 1,0-1-1,1 1 0,-1-1 0,0 0 1,0 1-1,1-1 0,-1 0 0,0 0 0,0-1 1,1 1-1,1-1 0,4 1 28,-1-1 0,0 0-1,1-1 1,-1 0 0,0 0-1,0 0 1,0-1 0,0 0-1,-1 0 1,1-1 0,-1 0 0,11-9-1,15-24 96,-30 35-130,-1 0-1,1 0 1,-1 0 0,0 0-1,0-1 1,0 1 0,0 0-1,0-1 1,0 1 0,-1 0-1,1-1 1,-1 1 0,1-1-1,-1 1 1,0-1 0,0 1-1,-1-5 1,-1 8-15,0 0 0,0 0 0,0 0 0,0 1 0,0-1 1,0 1-1,0-1 0,0 1 0,1 0 0,-1-1 0,1 1 0,-2 2 1,-4 6 9,-35 55 91,39-60-11,0 0 0,1 0 0,0-1 0,0 2 0,0-1 0,1 0 0,-1 0 0,1 1 0,1-1 0,-1 0 0,1 8 0,0-12-55,0 0 0,1-1 0,-1 1 0,1-1 0,-1 0 0,1 1 0,-1-1 1,1 1-1,-1-1 0,1 0 0,-1 1 0,1-1 0,0 0 0,-1 0 0,1 1 0,0-1 0,-1 0 0,1 0 0,-1 0 0,1 0 1,0 0-1,-1 0 0,1 0 0,0 0 0,-1 0 0,1 0 0,0 0 0,-1 0 0,1-1 0,1 1 0,21-6 222,-7-2-163,-1 0-1,0-1 0,17-14 0,-23 16-124,-1 0-1,1 1 1,0 0-1,1 1 0,0 0 1,-1 0-1,1 1 1,1 0-1,-1 1 1,1 0-1,13-2 1,-23 5 44,0 0 0,1 1 1,-1-1-1,0 1 0,0-1 1,1 1-1,-1-1 0,0 1 1,0 0-1,0-1 0,0 1 1,0 0-1,0 0 0,0 0 1,0 0-1,0 0 0,-1 0 1,1 0-1,0 0 0,0 0 1,-1 0-1,1 1 0,-1-1 1,1 0-1,-1 0 0,0 1 1,1-1-1,-1 0 0,0 1 1,0-1-1,0 0 0,0 0 1,0 2-1,0 57 77,-1-44-60,1-4-7,2 13 424,4-24-171,6-12-112,0-4-101,4-5-48,1 1-1,20-18 0,-33 33-28,1 0 1,0 0-1,0 1 0,0-1 1,0 1-1,0 0 0,1 1 1,-1-1-1,1 1 1,0 0-1,0 0 0,0 1 1,0 0-1,8-1 0,-14 2 32,1 0 1,0 1-1,0-1 0,-1 0 1,1 0-1,0 0 0,0 1 0,-1-1 1,1 0-1,0 1 0,-1-1 0,1 0 1,0 1-1,-1-1 0,1 1 0,-1-1 1,1 1-1,-1 0 0,1-1 0,-1 1 1,1-1-1,-1 1 0,1 0 1,-1-1-1,0 1 0,1 0 0,-1 1 1,4 29-40,-12 30 300,1-41-172,3-11-111,1 0-1,1 0 1,-1 0-1,1 1 1,0 14-1,2-24-97,0 1 0,0-1 1,0 1-1,0-1 0,0 1 0,0-1 0,1 1 0,-1-1 0,0 1 0,0-1 1,1 0-1,-1 1 0,0-1 0,1 0 0,-1 1 0,0-1 0,1 0 0,-1 1 1,1-1-1,-1 0 0,1 0 0,-1 1 0,0-1 0,1 0 0,-1 0 0,1 0 1,-1 0-1,1 1 0,-1-1 0,1 0 0,-1 0 0,1 0 0,-1 0 1,1 0-1,-1 0 0,1 0 0,-1-1 0,1 1 0,-1 0 0,1 0 0,-1 0 1,0 0-1,1-1 0,-1 1 0,1 0 0,-1 0 0,1-1 0,-1 1 0,0 0 1,1-1-1,-1 1 0,1-1 0,24-17-7727,-10-3-495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510"/>
    </inkml:context>
    <inkml:brush xml:id="br0">
      <inkml:brushProperty name="width" value="0.025" units="cm"/>
      <inkml:brushProperty name="height" value="0.025" units="cm"/>
      <inkml:brushProperty name="color" value="#008C3A"/>
    </inkml:brush>
  </inkml:definitions>
  <inkml:trace contextRef="#ctx0" brushRef="#br0">0 0 13773,'0'0'7655,"16"50"-3875,4-40-1698,4 0-1185,3-2-641,5-2-160,4-2-1505,-2-4-2851,-4 0-3075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8.883"/>
    </inkml:context>
    <inkml:brush xml:id="br0">
      <inkml:brushProperty name="width" value="0.025" units="cm"/>
      <inkml:brushProperty name="height" value="0.025" units="cm"/>
      <inkml:brushProperty name="color" value="#008C3A"/>
    </inkml:brush>
  </inkml:definitions>
  <inkml:trace contextRef="#ctx0" brushRef="#br0">130 1 18321,'0'0'1586,"-12"0"448,9-1-1880,-8 1 247,0 0 0,0 1-1,0 0 1,-18 4 0,27-4-364,0-1-1,0 0 1,0 1-1,0-1 1,0 1-1,1 0 1,-1 0-1,0 0 1,0 0-1,0 0 1,1 0-1,-1 0 1,1 0-1,-1 1 1,1-1-1,-1 1 1,1-1-1,0 1 1,0-1-1,-1 1 1,1 0-1,0 0 1,1-1-1,-1 1 1,0 0-1,0 0 1,1 0-1,-1 0 1,1 0-1,0 0 1,0 0-1,-1 0 1,1 0-1,0 0 1,1 0-1,-1 0 1,0 0-1,1 2 1,1-3 21,0 1 1,0-1 0,0-1-1,0 1 1,0 0-1,1 0 1,-1-1 0,0 1-1,0-1 1,1 0-1,-1 1 1,0-1-1,0 0 1,1-1 0,-1 1-1,0 0 1,3-1-1,0 0 110,7 0-58,-1-1 0,0 0 0,0-1 0,-1 0 0,21-9-1,-21 7-93,-1 1 0,1 1-1,0 0 1,1 0 0,-1 1-1,19-2 1,-29 4 25,1 1 0,-1-1 0,0 0-1,1 1 1,-1-1 0,1 1 0,-1-1 0,0 1 0,1-1 0,-1 1 0,0-1-1,0 1 1,1-1 0,-1 1 0,0-1 0,0 1 0,0-1 0,0 1-1,0 0 1,0-1 0,1 1 0,-1-1 0,-1 1 0,1 0 0,0-1-1,0 1 1,0-1 0,0 1 0,0-1 0,0 1 0,-1-1 0,1 1-1,0 0 1,-8 30 559,5-20-486,3-11-112,0 1 0,0-1-1,-1 0 1,1 1 0,0-1-1,0 0 1,0 1-1,0-1 1,0 0 0,0 1-1,0-1 1,0 0 0,1 1-1,-1-1 1,0 0 0,0 0-1,0 1 1,0-1-1,0 0 1,0 1 0,1-1-1,-1 0 1,0 0 0,0 1-1,0-1 1,1 0 0,-1 0-1,0 1 1,0-1 0,1 0-1,-1 0 1,0 0-1,0 0 1,1 1 0,-1-1-1,0 0 1,1 0 0,-1 0-1,0 0 1,1 0 0,17-4 86,15-14 39,-25 12-99,1-1-85,-1 1 1,1 0-1,0 0 1,0 1-1,1 0 1,0 1-1,0 0 0,0 0 1,0 1-1,0 0 1,12-1-1,-21 5 53,0-1 1,0 1-1,0 0 0,-1 0 1,1 0-1,0 0 0,-1 0 1,1 0-1,-1-1 0,1 1 1,-1 0-1,1 1 0,-1-1 1,0 0-1,1 0 0,-1 0 1,0 0-1,0 0 0,0 0 0,0 0 1,0 0-1,0 0 0,0 0 1,0 1-1,-1-1 0,1 0 1,0 0-1,-1 0 0,1 0 1,-1 1-1,-10 38 358,-7 2-71,21-36-787,7-9-257,6-7-1903,0-6-3934,4-3-4960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9.226"/>
    </inkml:context>
    <inkml:brush xml:id="br0">
      <inkml:brushProperty name="width" value="0.025" units="cm"/>
      <inkml:brushProperty name="height" value="0.025" units="cm"/>
      <inkml:brushProperty name="color" value="#008C3A"/>
    </inkml:brush>
  </inkml:definitions>
  <inkml:trace contextRef="#ctx0" brushRef="#br0">142 10 8232,'0'0'18780,"-11"-3"-18556,8 2-213,-1 0-3,0-1 0,0 1 0,0 1 0,0-1 0,0 0 0,0 1 0,0 0 0,0 0 0,0 0 0,0 1 0,0-1 0,0 1 0,0 0 0,0 0 0,0 0 0,0 1 0,1-1 0,-1 1 0,0 0 0,1 0 0,-6 4 0,5-3 50,0 0 0,0 1 0,1-1 0,-1 1 0,1 0 0,-1 0 0,1 0 0,-3 5 0,6-8-45,0-1 0,-1 1-1,1 0 1,0-1 0,0 1-1,0 0 1,-1-1 0,1 1-1,0 0 1,0-1-1,0 1 1,0 0 0,0-1-1,0 1 1,0 0 0,0 0-1,1-1 1,-1 1 0,0-1-1,0 1 1,1 0 0,-1-1-1,0 1 1,1 0 0,-1 0-1,2 0-14,-1 0 0,1 0-1,-1 0 1,1 0 0,-1-1 0,1 1-1,-1 0 1,1-1 0,0 1-1,-1-1 1,1 1 0,0-1 0,0 0-1,3 0 1,153 1-799,-158 0 825,0-1 0,1 0-1,-1 0 1,1 0-1,-1 0 1,0 0 0,1 1-1,-1-1 1,0 0 0,0 0-1,1 0 1,-1 1-1,0-1 1,1 0 0,-1 1-1,0-1 1,0 0-1,0 0 1,1 1 0,-1-1-1,0 0 1,0 1 0,0-1-1,0 1 1,0-1-1,0 0 1,1 1 0,-1-1-1,0 0 1,0 1 0,0-1-1,0 1 1,0-1-1,0 0 1,-1 1 0,1-1-1,0 0 1,0 1 0,0-1-1,0 0 1,0 1-1,0-1 1,-1 0 0,1 1-1,0-1 1,0 0 0,0 1-1,-1-1 1,0 1-1,-11 17 558,-4-3-194,-1-1-1,-1 0 1,0-1 0,-1-1-1,0-1 1,-41 17 0,71-33-2948,-1 0 0,1-1 0,15-11-1,-8 6-1004,17-12-4986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19.679"/>
    </inkml:context>
    <inkml:brush xml:id="br0">
      <inkml:brushProperty name="width" value="0.025" units="cm"/>
      <inkml:brushProperty name="height" value="0.025" units="cm"/>
      <inkml:brushProperty name="color" value="#008C3A"/>
    </inkml:brush>
  </inkml:definitions>
  <inkml:trace contextRef="#ctx0" brushRef="#br0">63 8 9321,'0'0'15385,"-9"10"-13783,6-7-1451,-32 39 919,33-40-998,1 1 0,-1-1 0,1 0-1,-1 1 1,1-1 0,0 1-1,0-1 1,0 1 0,0-1 0,0 1-1,1 0 1,-1 0 0,1-1-1,0 1 1,0 0 0,0 0 0,0-1-1,0 1 1,1 0 0,0 3-1,0-6-66,0 1 0,0 0-1,-1 0 1,1-1 0,0 1-1,0 0 1,0-1-1,0 1 1,0-1 0,0 1-1,0-1 1,1 0-1,-1 1 1,0-1 0,0 0-1,0 0 1,0 0 0,0 0-1,0 0 1,3 0-1,26-2 54,-28 1-42,12-2-203,0-1 0,0 0 0,-1-1 0,0 0 0,0-1-1,-1-1 1,1 0 0,15-12 0,-11 7-100,1 1-1,36-15 1,-53 25 949,-17 25 1559,15-23-2191,0 0 1,0 0 0,0 1 0,0-1 0,0 0-1,1 0 1,-1 1 0,0-1 0,1 1 0,-1-1 0,1 1-1,0-1 1,-1 1 0,1-1 0,0 1 0,0-1-1,0 1 1,0-1 0,0 4 0,1-5-3,-1 1 0,1 0-1,0 0 1,-1 0 0,1-1 0,0 1 0,-1 0-1,1-1 1,0 1 0,0-1 0,0 1 0,0-1 0,0 1-1,-1-1 1,1 0 0,0 1 0,0-1 0,0 0 0,0 0-1,0 1 1,0-1 0,1 0 0,7 0 64,-1 0 0,1-1 1,-1 1-1,1-2 0,14-3 0,65-31-1080,-67 27 590,0 0-1,34-10 1,-92 78 3697,37-58-3294,-1-1-1,1 1 1,0 0-1,-1-1 1,1 1-1,0 0 1,0-1-1,-1 1 1,1 0 0,0-1-1,0 1 1,0 0-1,0-1 1,0 1-1,0 0 1,0 0-1,0-1 1,1 1 0,-1 0-1,0-1 1,0 1-1,1 0 1,-1-1-1,0 1 1,1 0-1,-1-1 1,0 1 0,1-1-1,-1 1 1,1-1-1,-1 1 1,1-1-1,0 2 1,1-1 3,1-1 0,-1 1 1,0 0-1,0 0 0,1-1 0,-1 0 1,0 1-1,1-1 0,-1 0 0,4 0 1,57-12 44,11-17-53,-60 22 0,1 0 0,1 1 0,-1 1 0,1 0 0,0 1 0,0 1 0,18-2 0,-34 6 0,0 1 0,1-1 0,-1 0 0,1 1 0,-1-1 0,0 1 0,0-1 0,0 1 0,0-1 0,0 1 0,0-1 0,-1 0 0,1 1 0,0-1 0,-1 1 0,1-1 0,-2 3 0,-5 13 5,5-13-9,0 0 0,0 1-1,0-1 1,0 1 0,1 0 0,0-1-1,0 1 1,0 0 0,0 7 0,1-11-118,1-1 0,-1 0 1,0 1-1,0-1 0,0 1 1,0-1-1,0 0 0,0 1 1,1-1-1,-1 1 1,0-1-1,0 0 0,1 1 1,-1-1-1,0 0 0,0 1 1,1-1-1,-1 0 0,0 0 1,1 1-1,-1-1 0,1 0 1,-1 0-1,0 0 0,1 1 1,-1-1-1,1 0 1,-1 0-1,0 0 0,1 0 1,-1 0-1,1 0 0,-1 0 1,1 0-1,-1 0 0,0 0 1,1 0-1,-1 0 0,1 0 1,-1 0-1,0 0 0,1 0 1,-1-1-1,1 1 1,-1 0-1,1-1 0,16-5-10619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0.470"/>
    </inkml:context>
    <inkml:brush xml:id="br0">
      <inkml:brushProperty name="width" value="0.025" units="cm"/>
      <inkml:brushProperty name="height" value="0.025" units="cm"/>
      <inkml:brushProperty name="color" value="#008C3A"/>
    </inkml:brush>
  </inkml:definitions>
  <inkml:trace contextRef="#ctx0" brushRef="#br0">56 1 15375,'-9'0'2663,"-23"0"-591,17 0 163,24 1 2518,117 9-3085,211 45 0,-318-51-1687,0 1-1,0 1 1,-1 1-1,1 0 1,-1 2-1,-1 0 1,0 1 0,0 0-1,-1 1 1,0 1-1,-1 1 1,-1 0-1,16 19 1,-22-22-188,1 0 0,1-1 0,-1 0 0,12 8 0,15-1-3742,-33-15 3176,-1-1-1,0 1 1,1-1-1,-1 0 1,1 0-1,-1 0 1,1-1-1,-1 1 1,0 0-1,1-1 1,-1 0-1,0 1 1,4-3 0,7-8-9733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0.811"/>
    </inkml:context>
    <inkml:brush xml:id="br0">
      <inkml:brushProperty name="width" value="0.025" units="cm"/>
      <inkml:brushProperty name="height" value="0.025" units="cm"/>
      <inkml:brushProperty name="color" value="#008C3A"/>
    </inkml:brush>
  </inkml:definitions>
  <inkml:trace contextRef="#ctx0" brushRef="#br0">58 3 19538,'0'0'2098,"9"0"-10,1-1-1557,6 0-282,0 1 1,-1 0-1,1 1 1,-1 1 0,25 5-1,-37-6-237,-1-1 1,1 1-1,0 0 1,-1 1-1,1-1 0,-1 0 1,0 1-1,1 0 0,-1-1 1,0 1-1,0 0 0,0 0 1,0 0-1,0 0 1,-1 0-1,3 5 0,-2-4 35,-2 0 0,1 0 0,0 1-1,-1-1 1,1 0 0,-1 1 0,0-1-1,0 0 1,0 1 0,-1-1 0,1 0-1,-1 0 1,1 1 0,-1-1 0,0 0-1,-1 0 1,-2 6 0,-9 16 529,-1-1 0,-2 0 0,0-1 0,-1-1 0,-23 23 0,17-21-367,2 2 0,1 1 0,-19 32 0,28-28-1042,13-23-5776,4-8-2375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1.998"/>
    </inkml:context>
    <inkml:brush xml:id="br0">
      <inkml:brushProperty name="width" value="0.025" units="cm"/>
      <inkml:brushProperty name="height" value="0.025" units="cm"/>
      <inkml:brushProperty name="color" value="#008C3A"/>
    </inkml:brush>
  </inkml:definitions>
  <inkml:trace contextRef="#ctx0" brushRef="#br0">254 56 8712,'1'-2'493,"0"-1"0,0 1 0,1 0 1,-1 0-1,-1-1 0,1 1 0,0 0 0,0-1 0,-1 1 0,0-1 0,1 1 0,-1-5 0,0 6-219,0 0 0,-1 0 0,1 0 0,0 0 0,-1 1 0,1-1-1,0 0 1,-1 0 0,1 0 0,-1 0 0,1 1 0,-1-1 0,0 0 0,1 0 0,-1 1-1,0-1 1,1 0 0,-1 1 0,0-1 0,0 1 0,1-1 0,-1 1 0,-1-1 0,-27-1 4138,-6 14-4485,18-2 113,1 1 0,0 0 0,1 1 0,0 1 0,1 1 1,0 0-1,2 1 0,-1 0 0,2 1 0,0 0 0,-12 24 0,22-38-36,0 1 1,-1-1 0,1 1 0,1-1-1,-1 1 1,0 0 0,1-1 0,-1 1-1,1 0 1,0 0 0,0-1 0,0 1-1,0 0 1,0-1 0,1 1 0,0 3-1,0-5-9,0 1 0,0 0 0,0-1-1,0 1 1,0 0 0,0-1 0,1 0-1,-1 1 1,0-1 0,1 0 0,0 1-1,-1-1 1,1 0 0,-1 0 0,1 0 0,0-1-1,3 2 1,7 1-58,1 0-1,-1-1 1,1-1 0,0 0-1,21-1 1,-8 0-24,-10 1 59,-5-2 15,-1 1 0,0 0 1,0 1-1,0 1 1,0-1-1,0 1 0,0 1 1,0 0-1,16 8 1,-25-11 37,1 1 1,-1 0 0,0 0 0,0 0 0,-1 0 0,1 0-1,0 0 1,0 0 0,0 0 0,-1 0 0,1 0 0,0 1 0,-1-1-1,1 0 1,-1 0 0,0 1 0,1-1 0,-1 0 0,0 1 0,0-1-1,0 0 1,0 1 0,0-1 0,0 0 0,0 1 0,0-1 0,0 0-1,-1 1 1,1-1 0,0 0 0,-1 0 0,0 1 0,1-1-1,-1 0 1,0 0 0,1 0 0,-1 0 0,0 0 0,0 0 0,0 0-1,0 0 1,-1 1 0,-5 5 291,1 0 0,-1-1 0,0 1 0,-13 6-1,-4 3 991,-49 21 0,62-32-1129,0 0 0,-1-1 0,0 0 0,0-1 0,0-1 0,-24 2 0,49-17-2137,99-61-9076,-62 41 3829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2.403"/>
    </inkml:context>
    <inkml:brush xml:id="br0">
      <inkml:brushProperty name="width" value="0.025" units="cm"/>
      <inkml:brushProperty name="height" value="0.025" units="cm"/>
      <inkml:brushProperty name="color" value="#008C3A"/>
    </inkml:brush>
  </inkml:definitions>
  <inkml:trace contextRef="#ctx0" brushRef="#br0">153 31 17040,'-4'8'1954,"2"-4"-1721,-73 155 6776,61-125-6290,2 1-1,1 0 1,-6 38-1,10-28-357,-3 83-1,10-128-351,0 0 1,0 0-1,0-1 1,0 1-1,0 0 1,0 0-1,0 0 1,0-1-1,0 1 0,1 0 1,-1 0-1,0 0 1,0 0-1,0 0 1,0-1-1,0 1 1,1 0-1,-1 0 1,0 0-1,0 0 1,0 0-1,0 0 0,1 0 1,-1 0-1,0 0 1,0-1-1,0 1 1,1 0-1,-1 0 1,0 0-1,0 0 1,0 0-1,1 0 0,-1 0 1,0 0-1,0 0 1,0 1-1,1-1 1,-1 0-1,0 0 1,0 0-1,0 0 1,1 0-1,-1 0 1,0 0-1,0 0 0,0 0 1,0 1-1,0-1 1,1 0-1,-1 0 1,0 0-1,0 0 1,0 0-1,0 1 1,0-1-1,0 0 0,0 0 1,1 0-1,-1 1 1,0-1-1,0 0 1,0 1-1,12-18 288,10-28-11,-3 0 1,27-90-1,-18 48-259,-13 40-16,-11 30-36,1 0-1,0 0 1,2 1-1,0 0 1,0 0 0,2 1-1,17-26 1,-24 39-23,0 0 0,0 1 0,0-1 1,0 0-1,0 1 0,0-1 0,0 1 0,1-1 0,-1 1 0,1 0 0,-1 0 0,1 0 0,-1 0 1,1 1-1,-1-1 0,1 1 0,0-1 0,-1 1 0,1 0 0,0 0 0,-1 0 0,1 1 1,0-1-1,-1 1 0,1-1 0,-1 1 0,1 0 0,-1 0 0,1 0 0,-1 0 0,1 0 1,-1 1-1,0-1 0,0 1 0,0-1 0,0 1 0,0 0 0,0 0 0,0 0 0,0 0 0,-1 0 1,1 0-1,-1 0 0,0 1 0,1-1 0,-1 0 0,0 1 0,0-1 0,-1 1 0,1 0 1,0-1-1,-1 1 0,0 0 0,0-1 0,1 1 0,-1 0 0,-1-1 0,1 1 0,0-1 1,-1 1-1,1 0 0,-1-1 0,0 1 0,0-1 0,0 1 0,0-1 0,0 0 0,-1 1 0,-1 2 1,-1 0 130,-1 0 1,0 0-1,0 0 1,0 0-1,0-1 1,-1 0-1,1 0 0,-1 0 1,0-1-1,0 0 1,-11 4-1,6-3 20,0 0-1,-1-1 1,1-1-1,0 0 1,-1 0-1,-13-1 1,26-1-227,-1 0 0,0 0 1,0 0-1,0 0 0,0-1 1,0 1-1,0 0 1,1 0-1,-1 0 0,0 0 1,0 0-1,0-1 1,0 1-1,0 0 0,0 0 1,0 0-1,0 0 1,0-1-1,0 1 0,0 0 1,0 0-1,0 0 1,0 0-1,0-1 0,0 1 1,0 0-1,0 0 1,0 0-1,0-1 0,0 1 1,0 0-1,0 0 1,0 0-1,0 0 0,0 0 1,0-1-1,-1 1 1,1 0-1,0 0 0,0 0 1,0 0-1,0 0 0,0-1 1,0 1-1,-1 0 1,1 0-1,0 0 0,17-8-4598,4 1-1476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37:23.231"/>
    </inkml:context>
    <inkml:brush xml:id="br0">
      <inkml:brushProperty name="width" value="0.025" units="cm"/>
      <inkml:brushProperty name="height" value="0.025" units="cm"/>
      <inkml:brushProperty name="color" value="#008C3A"/>
    </inkml:brush>
  </inkml:definitions>
  <inkml:trace contextRef="#ctx0" brushRef="#br0">149 110 7399,'0'0'8819,"-8"-1"-5029,3-1-3464,0 1 0,0 0-1,0 1 1,0-1-1,0 1 1,0 0 0,0 0-1,0 1 1,0-1 0,0 1-1,0 0 1,0 1 0,0-1-1,0 1 1,1 0 0,-1 0-1,0 0 1,1 1-1,0 0 1,0 0 0,0 0-1,0 0 1,-6 7 0,8-8-199,0 0 0,0 1 0,0 0 1,0-1-1,0 1 0,1 0 0,-1 0 0,1 0 1,0 0-1,0 0 0,0 0 0,0 0 1,0 1-1,1-1 0,0 0 0,-1 4 0,2-6-105,-1 0 0,0-1-1,0 1 1,1 0 0,-1 0-1,1-1 1,-1 1-1,1 0 1,-1-1 0,1 1-1,-1 0 1,1-1 0,-1 1-1,1-1 1,0 1-1,-1-1 1,1 1 0,0-1-1,-1 0 1,1 1 0,0-1-1,0 0 1,1 1 0,1-1 3,1 1 0,-1-1 0,0 0 1,1 0-1,-1 0 0,1 0 1,-1 0-1,6-2 0,76-25 23,-69 21-130,1 0-1,0 1 1,0 0 0,0 2-1,0 0 1,20-1 0,-35 4 103,-1 1 0,0-1 1,0 1-1,0-1 0,0 1 1,0 0-1,0-1 0,0 1 1,0 0-1,0 0 0,0 0 1,0 0-1,-1 0 1,1-1-1,0 2 0,-1-1 1,1 0-1,0 0 0,-1 0 1,1 0-1,-1 0 0,0 0 1,1 1-1,-1-1 0,0 0 1,0 0-1,0 0 0,0 1 1,0-1-1,0 0 1,0 0-1,0 1 0,0-1 1,-1 0-1,1 0 0,0 0 1,-1 0-1,1 1 0,-1-1 1,1 0-1,-1 0 0,-1 1 1,2-1 213,6-27 656,-2 6-787,-1 0 0,0 0 0,-1-31 1,-1 52-129,1-1 1,-1 0 0,1 1 0,-1-1-1,1 1 1,-1-1 0,1 1 0,-1-1 0,0 1-1,1 0 1,-1 0 0,0 0 0,0 0-1,1 0 1,-1 0 0,0 0 0,1 3 0,6 2-109,0-2 88,1 0 0,0 0 1,0 0-1,0-1 0,1 0 1,-1-1-1,1 0 0,-1-1 1,1 0-1,0 0 0,0-1 1,-1 0-1,16-3 0,-17 3 17,0-1-1,-1-1 0,1 1 1,-1-1-1,0-1 0,0 1 0,0-1 1,0 0-1,0-1 0,0 0 0,-1 0 1,0 0-1,1-1 0,-2 0 1,1 0-1,-1 0 0,9-11 0,-13 14 28,0 1 0,0-1 0,0 1 0,0-1 0,0 1 0,0-1 0,-1 0 0,1 1 0,-1-1 0,1 0 0,-1 0 0,0 0 0,1 1 0,-1-1 0,0-3 0,0 5 1,-1-1-1,1 1 0,0-1 0,-1 1 1,1-1-1,0 1 0,-1 0 0,1-1 1,-1 1-1,1 0 0,-1-1 0,1 1 1,-1 0-1,1-1 0,-1 1 0,1 0 1,-1 0-1,1 0 0,-1-1 0,1 1 1,-1 0-1,1 0 0,-1 0 0,1 0 1,-1 0-1,1 0 0,-1 0 0,0 0 1,1 0-1,-1 1 0,0-1 0,-3 1 8,0 0-1,0 0 0,0 1 1,0-1-1,0 1 0,1 0 1,-1 0-1,1 1 0,-1-1 1,1 1-1,-6 5 0,-33 47 388,40-51-348,0 0 1,-1 0 0,1 0 0,1 0-1,-1 0 1,1 1 0,0-1-1,0 1 1,0-1 0,0 1-1,1 0 1,0 7 0,0-11-42,1 0 1,0 0-1,0 0 1,0 0-1,0-1 1,0 1-1,0 0 1,0 0-1,0-1 1,0 1-1,0 0 1,0-1-1,1 1 1,-1-1-1,0 1 1,0-1-1,1 0 1,-1 0-1,0 0 1,1 1-1,-1-1 1,0 0-1,1 0 1,-1-1-1,0 1 1,0 0-1,1 0 1,-1-1-1,0 1 1,2-1-1,45-11 97,31-29-513,-64 31 280,0 2 0,0 0 0,1 0 0,0 2 0,30-9 0,-45 15 136,-1-1 1,1 1 0,-1 0 0,1 0 0,0 0 0,-1 0-1,1 0 1,-1 0 0,1 0 0,-1 0 0,1 0 0,-1 0 0,1 0-1,-1 0 1,1 0 0,-1 1 0,1-1 0,-1 0 0,1 0-1,-1 0 1,1 1 0,-1-1 0,1 0 0,-1 1 0,1-1 0,-1 0-1,0 1 1,1-1 0,-1 0 0,0 1 0,1-1 0,-1 1-1,0-1 1,1 1 0,-1-1 0,0 1 0,0-1 0,1 2-1,-2 25 550,-1-1-61,2-25-488,0-1 0,0 1 0,1 0 0,-1-1 0,0 1 0,0 0 0,0-1 1,0 1-1,1-1 0,-1 1 0,0-1 0,1 1 0,-1 0 0,0-1 0,1 1 0,-1-1 0,1 0 1,-1 1-1,1-1 0,-1 1 0,1-1 0,-1 0 0,1 1 0,-1-1 0,1 0 0,0 1 1,-1-1-1,1 0 0,-1 0 0,2 0 0,8 1-7,1-1 0,-1 0 0,0-1 0,1 0 0,-1-1 0,0 0 0,0-1 0,0 0 0,0 0 0,-1-1 0,1-1 0,-1 1 0,10-8 0,-8 6 0,-1 0 0,1 1 0,0 0 0,0 1 0,1 0 0,-1 1 0,1 0 0,23-2 0,-34 5 0,0 1 0,-1-1 0,1 1 0,-1 0 0,1-1 0,-1 1 0,1-1 0,-1 1 0,1 0 0,-1 0 0,0-1 0,1 1 0,-1 0 0,0-1 0,0 1 0,0 0 0,1 0 0,-1 0 0,0-1 0,0 1 0,0 0 0,0 0 0,0-1 0,0 1 0,-1 0 0,1 0 0,0-1 0,0 1 0,0 0 0,-1 1 0,-6 32 0,6-29 0,0-4-111,1 1 0,-1-1 1,1 1-1,0-1 0,0 1 0,0 0 1,0-1-1,0 1 0,0-1 0,0 1 1,1 0-1,-1-1 0,0 1 0,1-1 0,0 1 1,-1-1-1,2 2 0,-1-2-168,0 0 0,0 0 0,0 0 0,0-1 0,0 1 0,0-1 0,0 1 0,0-1 0,0 1 0,0-1 0,0 1 0,0-1 0,1 0 0,-1 0 0,0 0 0,0 0 0,0 1 0,1-2 0,-1 1 0,0 0 0,0 0 0,0 0 0,1 0 1,0-1-1,23-7-12694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134"/>
    </inkml:context>
    <inkml:brush xml:id="br0">
      <inkml:brushProperty name="width" value="0.025" units="cm"/>
      <inkml:brushProperty name="height" value="0.025" units="cm"/>
      <inkml:brushProperty name="color" value="#008C3A"/>
    </inkml:brush>
  </inkml:definitions>
  <inkml:trace contextRef="#ctx0" brushRef="#br0">156 0 13100,'0'0'1751,"-4"12"214,-14 45 620,-11 61 0,-7 77-1118,27-144-1415,-44 345 989,46-233-5739,7-244-1356,0 12 1100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3.227"/>
    </inkml:context>
    <inkml:brush xml:id="br0">
      <inkml:brushProperty name="width" value="0.025" units="cm"/>
      <inkml:brushProperty name="height" value="0.025" units="cm"/>
    </inkml:brush>
  </inkml:definitions>
  <inkml:trace contextRef="#ctx0" brushRef="#br0">55 99 10474,'-16'3'3854,"-6"0"451,6-3 1560,43-26-1509,-3 3-2718,-20 18-1593,1 0 0,-1 0 1,1 0-1,0 1 1,0 0-1,0 0 1,1 0-1,-1 1 1,1-1-1,0 2 1,0-1-1,0 0 1,11-2-1,-16 6-58,0 0 0,-1 1 1,1-1-1,0 0 0,-1 0 0,1 0 0,-1 1 1,1-1-1,-1 0 0,0 1 0,1-1 0,-1 1 0,0-1 1,0 0-1,0 1 0,0-1 0,0 0 0,-1 3 1,-2 31 74,-6 1 19,7-28-105,-1 1 0,1-1 1,1 1-1,-1 14 0,4-22-468,0 0 1,1 0-1,-1-1 0,0 1 0,1-1 0,-1 0 1,1 1-1,-1-1 0,0 0 0,1-1 0,-1 1 1,1 0-1,-1-1 0,1 1 0,2-2 0,10-11-4504,2-6-1741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476"/>
    </inkml:context>
    <inkml:brush xml:id="br0">
      <inkml:brushProperty name="width" value="0.025" units="cm"/>
      <inkml:brushProperty name="height" value="0.025" units="cm"/>
      <inkml:brushProperty name="color" value="#008C3A"/>
    </inkml:brush>
  </inkml:definitions>
  <inkml:trace contextRef="#ctx0" brushRef="#br0">0 119 13901,'0'0'1687,"9"-4"192,7-1-1398,-1 1 0,1 0-1,-1 1 1,1 1 0,22-1 0,96 4 477,-57 1-802,234-17-2665,-248 7 647,-2-2 1,120-38 0,-180 48 1857,7-3 72,1 0-1,-1 0 0,1 1 0,0 1 1,12-2-1,-20 4 32,0-1-1,0 1 1,0 0 0,0-1 0,0 1-1,0 0 1,0 0 0,0 0 0,-1 0-1,1 0 1,0 0 0,-1 0-1,1 0 1,0 0 0,-1 0 0,0 0-1,1 0 1,-1 1 0,0-1 0,1 0-1,-1 0 1,0 0 0,0 1-1,0-1 1,0 0 0,0 0 0,0 0-1,0 1 1,-1-1 0,1 2 0,-6 43 1645,-55 197 2345,48-160-2685,-5 149 1,21 87-1429,0-240-295,-3-64-248,1 0 0,-2-1-1,0 1 1,-1 0 0,-7 27 0,7-36 302,0-1-1,0 1 1,-1-1 0,0 0 0,0 0 0,0 0 0,-1-1 0,0 1 0,0-1 0,0 0 0,0 0 0,-1 0 0,1-1 0,-1 1-1,0-1 1,0 0 0,0 0 0,-6 1 0,-39 12-3541,-9-9-1490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1.818"/>
    </inkml:context>
    <inkml:brush xml:id="br0">
      <inkml:brushProperty name="width" value="0.025" units="cm"/>
      <inkml:brushProperty name="height" value="0.025" units="cm"/>
      <inkml:brushProperty name="color" value="#008C3A"/>
    </inkml:brush>
  </inkml:definitions>
  <inkml:trace contextRef="#ctx0" brushRef="#br0">72 73 15086,'0'0'1281,"-66"-6"833,60 6-352,9 0-865,36 3-449,22-2 609,26-1 385,21 0-577,10-9-353,6-3-352,-2 0-192,-12-4-3363,-14-5-9385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2.767"/>
    </inkml:context>
    <inkml:brush xml:id="br0">
      <inkml:brushProperty name="width" value="0.025" units="cm"/>
      <inkml:brushProperty name="height" value="0.025" units="cm"/>
      <inkml:brushProperty name="color" value="#008C3A"/>
    </inkml:brush>
  </inkml:definitions>
  <inkml:trace contextRef="#ctx0" brushRef="#br0">25 11 20435,'0'0'2173,"-4"10"-950,-2 9-1077,2 0 1,0 0 0,1 1 0,1 0 0,1-1-1,1 1 1,0 0 0,2 0 0,0-1 0,1 1-1,1-1 1,1 1 0,0-1 0,2-1 0,9 20-1,-15-36-97,-1 0 0,1 0 0,1 0 0,-1 0-1,0 0 1,0 0 0,1 0 0,-1-1-1,1 1 1,0-1 0,-1 1 0,1-1 0,0 1-1,0-1 1,0 0 0,0 0 0,0 0 0,0 0-1,0 0 1,0-1 0,1 1 0,2 0-1,-2-1 53,-1 0 0,1-1-1,0 0 1,0 1-1,-1-1 1,1 0 0,0 0-1,-1 0 1,1-1-1,-1 1 1,1 0-1,-1-1 1,0 0 0,0 0-1,3-2 1,6-8 234,0-1 1,-1 1 0,0-2-1,13-24 1,-9 11-165,-1 0 0,-1-1-1,-1 0 1,-2-1 0,-1 0 0,-1 0 0,5-48 0,-12 93-304,-1-11 143,1 1 0,0 0 0,0-1 0,1 1 0,0 0 0,0-1 0,2 8 0,-2-11-168,0 0 1,0-1-1,0 1 1,0-1-1,0 1 1,1-1-1,-1 0 1,0 1-1,1-1 1,-1 0-1,1 0 1,-1 0-1,1 0 1,0 0-1,-1 0 1,1 0-1,0-1 1,0 1-1,-1-1 1,1 1-1,0-1 1,0 0-1,0 0 1,0 0-1,0 0 1,0 0-1,1 0 1,12-2-4045,-5-8-2081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3.205"/>
    </inkml:context>
    <inkml:brush xml:id="br0">
      <inkml:brushProperty name="width" value="0.025" units="cm"/>
      <inkml:brushProperty name="height" value="0.025" units="cm"/>
      <inkml:brushProperty name="color" value="#008C3A"/>
    </inkml:brush>
  </inkml:definitions>
  <inkml:trace contextRef="#ctx0" brushRef="#br0">250 1 18033,'0'0'6967,"-4"10"-5846,-9 25-889,-2-1 0,-1-1 0,-36 55 1,-78 93-191,111-161-891,91-138-9165,-37 60 3138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3.548"/>
    </inkml:context>
    <inkml:brush xml:id="br0">
      <inkml:brushProperty name="width" value="0.025" units="cm"/>
      <inkml:brushProperty name="height" value="0.025" units="cm"/>
      <inkml:brushProperty name="color" value="#008C3A"/>
    </inkml:brush>
  </inkml:definitions>
  <inkml:trace contextRef="#ctx0" brushRef="#br0">110 1 13837,'0'0'6732,"0"9"-5526,-4 29-28,-9 44 0,6-41-197,-5 72 1,11-99-909,1 0-1,1 1 1,0-1-1,1 0 1,1 0-1,5 18 1,16 16-2433,-21-44 1128,2 3-483,-3-2-6464</inkml:trace>
  <inkml:trace contextRef="#ctx0" brushRef="#br0" timeOffset="1">59 374 4164,'0'0'4804,"-30"-59"-2561,17 33 447,3 2-31,4 7-289,6 7 192,0 5 257,10 5-1538,11 0-768,7 0-321,4 0-128,3 2-64,-2 1-1473,-7-3-3108,-6 0-6021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045"/>
    </inkml:context>
    <inkml:brush xml:id="br0">
      <inkml:brushProperty name="width" value="0.025" units="cm"/>
      <inkml:brushProperty name="height" value="0.025" units="cm"/>
      <inkml:brushProperty name="color" value="#008C3A"/>
    </inkml:brush>
  </inkml:definitions>
  <inkml:trace contextRef="#ctx0" brushRef="#br0">0 17 21492,'0'0'8232,"50"-9"-13389,-31 1-2754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385"/>
    </inkml:context>
    <inkml:brush xml:id="br0">
      <inkml:brushProperty name="width" value="0.025" units="cm"/>
      <inkml:brushProperty name="height" value="0.025" units="cm"/>
      <inkml:brushProperty name="color" value="#008C3A"/>
    </inkml:brush>
  </inkml:definitions>
  <inkml:trace contextRef="#ctx0" brushRef="#br0">1 13 19058,'0'0'8328,"31"-12"-19603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4.732"/>
    </inkml:context>
    <inkml:brush xml:id="br0">
      <inkml:brushProperty name="width" value="0.025" units="cm"/>
      <inkml:brushProperty name="height" value="0.025" units="cm"/>
      <inkml:brushProperty name="color" value="#008C3A"/>
    </inkml:brush>
  </inkml:definitions>
  <inkml:trace contextRef="#ctx0" brushRef="#br0">130 0 10698,'0'0'8808,"0"11"-8210,-5 66-138,-3-1 0,-4 1-1,-27 92 1,-20 140 675,58-302-1254,-3 45 730,4-51-727,-1 0-1,1 1 1,0-1 0,0 0-1,0 0 1,0 1 0,0-1-1,0 0 1,0 1 0,0-1-1,1 0 1,-1 0 0,0 1-1,1-1 1,-1 0 0,1 0-1,-1 0 1,1 0 0,0 0-1,-1 1 1,1-1 0,0 0-1,0 0 1,0-1 0,0 1-1,0 0 1,1 1 0,-1-2-112,0-1 0,0 1 0,0 0 0,0-1 0,0 1 0,0 0 0,0-1 0,0 1 0,-1-1 0,1 1 0,0-1 0,0 0 0,0 1 0,-1-1 0,1 0 0,0 0 0,-1 1 0,1-1 0,0 0 0,-1 0 1,1 0-1,-1 0 0,1 0 0,-1 0 0,0 0 0,1 0 0,-1 0 0,0 0 0,0 0 0,0-2 0,3-3-1092,10-33-5321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5.076"/>
    </inkml:context>
    <inkml:brush xml:id="br0">
      <inkml:brushProperty name="width" value="0.025" units="cm"/>
      <inkml:brushProperty name="height" value="0.025" units="cm"/>
      <inkml:brushProperty name="color" value="#008C3A"/>
    </inkml:brush>
  </inkml:definitions>
  <inkml:trace contextRef="#ctx0" brushRef="#br0">0 345 11082,'8'-54'2275,"-1"13"-225,10 10 768,5 12-960,14 8-1089,8 8-225,12 3-223,11 0-225,13 11-64,17 2-64,7 1-737,8-2-929,4-6-1120,-5-6-2980</inkml:trace>
  <inkml:trace contextRef="#ctx0" brushRef="#br0" timeOffset="1">1280 92 13100,'12'-12'1500,"5"-7"-871,-9 10-92,0 0 1,1 0-1,0 0 0,20-13 1,-29 22-493,1 0 0,-1-1 1,0 1-1,1 0 1,-1 0-1,0-1 0,1 1 1,-1 0-1,0 0 0,1 0 1,-1 0-1,1 0 1,-1-1-1,0 1 0,1 0 1,-1 0-1,1 0 0,-1 0 1,0 0-1,1 0 1,-1 0-1,0 0 0,1 0 1,-1 0-1,1 1 0,-1-1 1,0 0-1,1 0 1,-1 0-1,0 0 0,1 1 1,-1-1-1,0 0 1,1 0-1,-1 1 0,0-1 1,1 0-1,-1 0 0,1 1 1,5 21 779,-6 42-520,-1-48-149,-28 395 1626,0 42 2298,31-272-5730,-19-191-4686,-9-8 447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25.402"/>
    </inkml:context>
    <inkml:brush xml:id="br0">
      <inkml:brushProperty name="width" value="0.025" units="cm"/>
      <inkml:brushProperty name="height" value="0.025" units="cm"/>
      <inkml:brushProperty name="color" value="#008C3A"/>
    </inkml:brush>
  </inkml:definitions>
  <inkml:trace contextRef="#ctx0" brushRef="#br0">178 13 14446,'-125'4'2354,"72"-2"4185,376-12 345,-144 2-6765,200 16 0,-210 20-4771,-139-22 2674,47 9-6286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4.283"/>
    </inkml:context>
    <inkml:brush xml:id="br0">
      <inkml:brushProperty name="width" value="0.025" units="cm"/>
      <inkml:brushProperty name="height" value="0.025" units="cm"/>
    </inkml:brush>
  </inkml:definitions>
  <inkml:trace contextRef="#ctx0" brushRef="#br0">1 391 13837,'0'0'12695,"11"4"-11953,36 12-134,-44-16-570,0 0-1,0 0 0,0 0 0,0 0 1,1 0-1,-1 0 0,0-1 0,0 1 1,0-1-1,0 0 0,0 0 0,0 0 1,0-1-1,-1 1 0,1-1 0,0 1 1,-1-1-1,1 0 0,-1 0 0,3-3 1,0 1-7,-1 0 1,1-1 0,-1 0-1,-1 0 1,1 0 0,-1 0-1,6-11 1,-8 14-25,-1 1 1,1-1-1,-1 1 1,1-1-1,-1 1 0,0-1 1,1 1-1,-1-1 1,0 1-1,0-1 0,0 1 1,0-1-1,0 1 1,-1-1-1,1 0 0,-1-1 1,1 2-7,-1 0 1,1 1 0,-1-1 0,1 0 0,-1 1-1,0-1 1,1 1 0,-1-1 0,1 0-1,-1 1 1,0 0 0,0-1 0,1 1-1,-1-1 1,0 1 0,0 0 0,1-1-1,-1 1 1,0 0 0,0 0 0,-1 0 0,-1 0-1,0 0 0,0 0 0,0 0 0,1 1 0,-1-1 0,0 1 0,0 0 0,1-1 0,-1 1 0,0 1 0,1-1 0,-1 0 0,1 1 0,0-1 0,-1 1 0,-2 3 0,-5 5 108,1 0 1,0 1 0,1 0 0,0 1 0,-8 15 0,13-22-36,0 1 1,0-1-1,1 1 0,0 0 0,0 0 0,1 0 0,-1 1 0,1-1 0,1 0 1,-1 0-1,1 1 0,0-1 0,2 12 0,-1-16-70,0 0 0,0-1-1,0 1 1,0-1 0,0 0-1,0 1 1,0-1 0,1 0-1,-1 0 1,0 0 0,1 0-1,-1 0 1,1 0 0,-1 0-1,1 0 1,0 0 0,-1-1-1,1 1 1,0-1 0,-1 1-1,1-1 1,0 0 0,0 0-1,-1 0 1,1 0 0,0 0 0,0 0-1,-1 0 1,1 0 0,3-1-1,2 0-5,0 0-1,0-1 1,0 1-1,1-1 0,-1-1 1,8-3-1,3-5-252,0-2 0,-1 0-1,0-1 1,-1 0 0,0-2 0,-2 0-1,0 0 1,13-20 0,4-11 66,48-95 1,-71 126 199,1-2-6,0 0 1,-1 0-1,-1-1 0,0 1 0,6-35 0,-13 53-2,0 0 0,0 0-1,0-1 1,0 1 0,0 0-1,0 0 1,0 0 0,0 0-1,0 0 1,0 0 0,0 0-1,0-1 1,0 1-1,0 0 1,0 0 0,0 0-1,0 0 1,0 0 0,0 0-1,0 0 1,0-1 0,0 1-1,0 0 1,0 0 0,0 0-1,0 0 1,0 0 0,0 0-1,0 0 1,0 0-1,0-1 1,-1 1 0,1 0-1,0 0 1,0 0 0,0 0-1,0 0 1,0 0 0,0 0-1,0 0 1,0 0 0,-1 0-1,1 0 1,0 0-1,0 0 1,0 0 0,0 0-1,0 0 1,0 0 0,0 0-1,-1 0 1,1 0 0,0 0-1,0 0 1,0 0 0,0 0-1,0 0 1,0 0 0,0 0-1,-1 0 1,1 0-1,0 0 1,0 0 0,0 0-1,0 0 1,0 0 0,0 0-1,0 0 1,-1 0 0,-10 11 113,-10 17 164,-71 123 1327,85-136-1477,0 0 0,0 1 0,2 0 0,0 0 0,0 0 0,2 1-1,0-1 1,-1 24 0,4-39-120,0 1-1,0-1 1,0 0-1,0 0 0,0 0 1,0 0-1,0 0 1,1 0-1,-1 0 1,0 1-1,1-1 1,-1 0-1,1 0 1,-1 0-1,1 0 0,-1-1 1,1 1-1,0 0 1,-1 0-1,1 0 1,0 0-1,0-1 1,0 1-1,0 0 0,0-1 1,0 1-1,1 0 1,1 0 17,0 0 0,0-1 0,-1 1 1,1-1-1,0 0 0,0 0 0,-1 0 0,1-1 0,0 1 1,0 0-1,3-2 0,5-1 40,-1-1-1,1 0 1,0 0-1,16-11 1,7-9-42,-26 17-55,0 0 0,0 1 0,1 0 0,0 0 0,0 1 0,0 1 0,1-1 0,0 1 0,-1 1 0,18-4 0,-26 9 17,0-1-1,-1 1 0,1 0 1,0 0-1,-1 0 0,1 0 1,-1-1-1,1 1 0,-1 0 0,0 0 1,0 0-1,0 0 0,0 0 1,0 0-1,0 0 0,0 0 0,-1 2 1,0-1 14,-10 86 127,11-88-122,0 0 1,0 0-1,0 0 0,1 0 1,-1-1-1,0 1 0,1 0 1,-1 0-1,1 0 0,-1-1 1,1 1-1,-1 0 0,1-1 0,-1 1 1,1-1-1,0 1 0,-1-1 1,1 1-1,0-1 0,0 1 1,-1-1-1,1 1 0,0-1 1,0 0-1,0 1 0,-1-1 1,1 0-1,0 0 0,0 0 0,0 0 1,0 0-1,-1 0 0,1 0 1,0 0-1,0 0 0,0 0 1,0 0-1,0 0 0,-1-1 1,1 1-1,0 0 0,1-1 1,38-13 340,9-20-315,-37 25-112,1 0 0,0 0 0,0 1 0,1 1 0,15-6 0,-28 13 64,-1-1 0,0 1 1,0 0-1,1 0 0,-1 0 1,0 0-1,0 0 0,1 0 1,-1 0-1,0 0 0,0 0 1,1 0-1,-1 0 0,0 0 0,0 0 1,1 0-1,-1 0 0,0 0 1,1 0-1,-1 0 0,0 0 1,0 0-1,1 0 0,-1 0 0,0 0 1,0 1-1,0-1 0,1 0 1,-1 0-1,0 0 0,0 0 1,0 1-1,1-1 0,-1 0 1,0 0-1,0 0 0,0 1 0,0-1 1,0 0-1,1 0 0,-1 1 1,0-1-1,0 0 0,0 0 1,0 1-1,-3 17-82,-12 17 320,12-31-209,-2 4 51,0 0 1,1 1-1,0-1 1,1 1 0,-5 16-1,8-25-56,0 0-1,0 1 0,0-1 0,0 0 0,0 1 0,0-1 0,1 0 1,-1 1-1,0-1 0,0 0 0,0 1 0,1-1 0,-1 0 1,0 0-1,0 1 0,1-1 0,-1 0 0,0 0 0,1 1 1,-1-1-1,0 0 0,1 0 0,-1 0 0,0 0 0,1 0 0,-1 0 1,0 1-1,1-1 0,-1 0 0,1 0 0,-1 0 0,0 0 1,1 0-1,-1 0 0,0-1 0,1 1 0,-1 0 0,0 0 1,1 0-1,-1 0 0,1 0 0,-1 0 0,0-1 0,1 1 0,-1 0 1,0 0-1,0 0 0,1-1 0,-1 1 0,0 0 0,0 0 1,1-1-1,-1 1 0,21-12 231,26-29-195,-38 31-70,1 0 0,0 1 1,1 0-1,0 1 0,0 0 1,1 1-1,0 0 0,19-8 0,-30 15 8,-1 0 0,1 0 0,-1 0 0,0-1 0,1 1 0,-1 0 0,1 0 0,-1 0 0,0 0 0,1 0 0,-1 0 0,0 0 0,1 1 0,-1-1 0,1 0 0,-1 0 0,0 0-1,1 0 1,-1 0 0,0 1 0,1-1 0,-1 0 0,0 0 0,1 0 0,-1 1 0,0-1 0,1 0 0,-1 1 0,0-1 0,0 0 0,1 1 0,-1-1 0,0 0 0,0 1 0,2 18-195,-11 31 375,6-37-152,3-12-3,-1-1-1,1 1 0,0 0 0,0 0 0,0 0 0,0 0 0,0 0 0,0 0 1,0 0-1,0 0 0,0 0 0,0 0 0,0-1 0,1 1 0,-1 0 1,0 0-1,1 0 0,-1 0 0,0 0 0,1-1 0,-1 1 0,1 0 0,0 0 1,-1-1-1,1 1 0,0 0 0,0 0 0,1 0 13,0-1 0,-1 1 0,1-1-1,0 1 1,-1-1 0,1 0 0,0 0 0,0 0-1,-1 0 1,1 0 0,0 0 0,-1-1 0,1 1-1,2-1 1,10-4 148,1 0 1,25-14-1,-25 12-120,-9 4-62,3-2-351,1 0 0,-1 1 0,1 0 0,0 1 0,1 0 0,-1 0 0,0 1 0,1 1 0,0-1 0,-1 2 0,13 0 0,-22 0 252,0 1-1,0 0 1,0 0 0,0 0 0,0-1 0,0 1-1,-1 0 1,1 0 0,0 0 0,0 0 0,-1 1-1,1-1 1,-1 0 0,1 0 0,-1 0 0,0 0 0,1 0-1,-1 1 1,0-1 0,0 0 0,0 0 0,0 1-1,0-1 1,0 0 0,0 0 0,0 1 0,0-1-1,0 0 1,-1 0 0,1 0 0,-1 2 0,-11 37-3091,5-26-264,2-3-1959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4.755"/>
    </inkml:context>
    <inkml:brush xml:id="br0">
      <inkml:brushProperty name="width" value="0.025" units="cm"/>
      <inkml:brushProperty name="height" value="0.025" units="cm"/>
      <inkml:brushProperty name="color" value="#008C3A"/>
    </inkml:brush>
  </inkml:definitions>
  <inkml:trace contextRef="#ctx0" brushRef="#br0">302 57 10730,'0'0'9321,"2"-8"-6673,5-26-625,-7 33-1976,0 1-1,0-1 1,0 0-1,0 1 0,-1-1 1,1 1-1,0-1 1,0 0-1,-1 1 1,1-1-1,0 1 1,-1-1-1,1 1 1,-1-1-1,1 1 1,-1-1-1,1 1 1,-1-1-1,1 1 1,-1-1-1,1 1 1,-1 0-1,0-1 1,1 1-1,-1 0 1,1 0-1,-1 0 1,0-1-1,1 1 1,-1 0-1,0 0 1,1 0-1,-1 0 1,0 0-1,1 0 1,-1 0-1,0 0 1,1 0-1,-1 0 1,-1 1-1,-26 2 109,10 4-132,0 0 0,1 1 0,0 0 0,0 2 0,0 0 0,2 0 1,-1 2-1,1 0 0,1 1 0,0 0 0,-22 28 0,34-38-29,-1 0 0,1 0-1,0 1 1,0-1 0,0 0 0,0 1-1,0-1 1,1 1 0,0 0-1,-1-1 1,1 1 0,1 0 0,-1 0-1,1 0 1,-1 0 0,1 6 0,1-8-54,0 0 1,0 1 0,0-1 0,0 0 0,1 0 0,-1 0 0,1 0-1,-1 0 1,1 0 0,0 0 0,0 0 0,0 0 0,0-1 0,0 1 0,0-1-1,0 0 1,0 0 0,0 1 0,1-1 0,-1-1 0,1 1 0,-1 0-1,0 0 1,1-1 0,4 1 0,40 6-606,36 7 342,-79-13 321,1 1 0,-1-1 1,0 1-1,1 0 0,-1 0 0,0 0 1,0 0-1,0 1 0,-1 0 0,1-1 1,-1 2-1,1-1 0,-1 0 1,3 5-1,-5-7 37,0 1 0,0-1 0,0 1 1,0 0-1,0 0 0,0-1 0,-1 1 1,1 0-1,-1 0 0,1 0 0,-1 0 0,0-1 1,0 1-1,0 0 0,0 0 0,0 0 1,0 0-1,0 0 0,-1 0 0,1 0 0,-1-1 1,1 1-1,-3 3 0,1-1 144,0-1 0,-1 1 0,0-1 0,1 0 0,-1 0 0,-1 0 0,1 0 0,0-1 0,-1 1 0,-5 2 1,-4 2 426,-1-1 1,0 0-1,0-1 1,0 0-1,-17 2 1,16-4-102,-1-1 0,-30 0 0,8-10-576,37 7-3,0 0 1,0 1-1,0-1 0,0 0 1,0 1-1,0-1 0,0 0 0,0 0 1,0 0-1,0 0 0,0 0 1,0 0-1,1 0 0,-1 0 1,0 0-1,1 0 0,-1 0 0,1-1 1,0 1-1,-1 0 0,1 0 1,-1-3-1,1 4-181,0-1 1,0 0-1,0 1 0,0-1 1,0 1-1,0-1 0,0 0 0,0 1 1,0-1-1,0 1 0,0-1 1,0 0-1,0 1 0,0-1 1,1 1-1,-1-1 0,0 1 0,0-1 1,1 1-1,-1-1 0,0 1 1,1-1-1,-1 1 0,1-1 1,-1 1-1,0 0 0,1-1 1,-1 1-1,1-1 0,0 1 0,17-5-7464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5.672"/>
    </inkml:context>
    <inkml:brush xml:id="br0">
      <inkml:brushProperty name="width" value="0.025" units="cm"/>
      <inkml:brushProperty name="height" value="0.025" units="cm"/>
      <inkml:brushProperty name="color" value="#008C3A"/>
    </inkml:brush>
  </inkml:definitions>
  <inkml:trace contextRef="#ctx0" brushRef="#br0">43 37 17969,'0'0'8376,"-7"13"-8179,3-5-194,0-3-4,0 1 0,1 0 0,0 0-1,0 0 1,0 0 0,1 0 0,0 1-1,0-1 1,0 1 0,1-1-1,0 1 1,0 0 0,1-1 0,0 12-1,1-17 3,0 1-1,0-1 1,-1 0-1,1 0 0,0 1 1,0-1-1,0 0 1,1 0-1,-1 0 1,0 0-1,0-1 0,0 1 1,1 0-1,-1 0 1,0-1-1,1 1 0,-1-1 1,0 1-1,1-1 1,-1 0-1,1 1 0,-1-1 1,1 0-1,-1 0 1,1 0-1,-1 0 1,1 0-1,-1 0 0,1-1 1,-1 1-1,1 0 1,-1-1-1,0 1 0,1-1 1,1-1-1,6 0 43,0-1 0,-1 0 0,1-1 0,11-7 0,5-6-5,-1-1 1,-1-1-1,-1-1 0,0-1 0,28-38 1,-55 99-1011,-9 26-1209,12-22-2824,3-32-312,4-9-3165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032"/>
    </inkml:context>
    <inkml:brush xml:id="br0">
      <inkml:brushProperty name="width" value="0.025" units="cm"/>
      <inkml:brushProperty name="height" value="0.025" units="cm"/>
      <inkml:brushProperty name="color" value="#008C3A"/>
    </inkml:brush>
  </inkml:definitions>
  <inkml:trace contextRef="#ctx0" brushRef="#br0">29 1 8200,'0'0'18545,"-9"67"-17680,4-35-160,1 4-417,0 0-224,1-2-32,1-4-32,0-4-416,2-6-289,0-5-672,0-1-577,0-9-2402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422"/>
    </inkml:context>
    <inkml:brush xml:id="br0">
      <inkml:brushProperty name="width" value="0.025" units="cm"/>
      <inkml:brushProperty name="height" value="0.025" units="cm"/>
      <inkml:brushProperty name="color" value="#008C3A"/>
    </inkml:brush>
  </inkml:definitions>
  <inkml:trace contextRef="#ctx0" brushRef="#br0">1 59 19506,'0'0'6663,"56"-19"-6151,-14 12-320,5-2-480,4-2-2851,-1-1-3907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6.765"/>
    </inkml:context>
    <inkml:brush xml:id="br0">
      <inkml:brushProperty name="width" value="0.025" units="cm"/>
      <inkml:brushProperty name="height" value="0.025" units="cm"/>
      <inkml:brushProperty name="color" value="#008C3A"/>
    </inkml:brush>
  </inkml:definitions>
  <inkml:trace contextRef="#ctx0" brushRef="#br0">236 17 15759,'0'0'4970,"-8"-3"-2696,6 2-2181,-2-1 3,0 0 0,0 1 0,0-1 0,-1 1 0,1 0 0,0 0 0,-1 0 0,1 1 0,-1-1 0,1 1 0,-1 0 0,1 0 0,-1 1 0,1-1 0,-1 1 0,1 0 0,0 0 0,-1 1 0,-3 1 0,-7 6 345,1 0 0,0 1 0,1 0 0,-21 21 0,30-27-242,0 0 0,0 1 1,0-1-1,1 1 0,-1-1 0,1 1 1,0 0-1,1 0 0,-1 1 1,1-1-1,0 0 0,0 1 0,1 0 1,0-1-1,0 1 0,0 0 1,0 8-1,2-13-189,-1 1 0,1-1 0,-1 1-1,1-1 1,0 1 0,0-1 0,0 0 0,0 1 0,0-1 0,0 0 0,0 0 0,0 0 0,0 1-1,1-1 1,-1-1 0,0 1 0,1 0 0,-1 0 0,0 0 0,1-1 0,-1 1 0,4 0 0,41 11 63,-32-10-86,-8 0-6,7 1-289,1 0 0,-1 1 0,0 0 0,18 9 0,-28-11 242,0 0 0,0 0 0,0 0 0,0 0 0,0 0 1,-1 1-1,1-1 0,-1 1 0,1-1 0,-1 1 0,0 0 0,0 0 0,-1 0 0,1 0 0,0 1 1,-1-1-1,0 0 0,0 1 0,0-1 0,0 0 0,-1 1 0,1 5 0,-1-2 202,0 1-1,-1-1 1,-1 0 0,1 0-1,-1 0 1,0 0-1,0 0 1,-1-1 0,0 1-1,0-1 1,-1 1-1,0-1 1,0 0 0,0 0-1,-1-1 1,0 0-1,0 1 1,0-1-1,-1-1 1,1 1 0,-1-1-1,0 0 1,-1-1-1,1 1 1,0-1 0,-1 0-1,0-1 1,0 1-1,0-2 1,0 1 0,0-1-1,0 0 1,0 0-1,-9-1 1,15 0-273,0 0-1,0 0 1,0-1 0,0 1-1,0 0 1,0-1 0,1 1 0,-1-1-1,0 1 1,0-1 0,0 1-1,0-1 1,1 0 0,-1 1-1,0-1 1,0 0 0,1 0-1,-1 0 1,1 0 0,-1 1-1,1-1 1,-1 0 0,1 0 0,-1-2-1,0 2-234,1-1 0,-1 1-1,1 0 1,0 0 0,-1-1 0,1 1-1,0 0 1,0-1 0,0 1 0,0-1-1,0 1 1,0 0 0,0-1 0,0 1-1,1 0 1,-1-1 0,1 1 0,-1 0-1,1 0 1,-1-1 0,1 1 0,0 0-1,-1 0 1,1 0 0,0 0 0,0 0-1,0 0 1,0 0 0,1-1 0,12-4-10300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202"/>
    </inkml:context>
    <inkml:brush xml:id="br0">
      <inkml:brushProperty name="width" value="0.025" units="cm"/>
      <inkml:brushProperty name="height" value="0.025" units="cm"/>
      <inkml:brushProperty name="color" value="#008C3A"/>
    </inkml:brush>
  </inkml:definitions>
  <inkml:trace contextRef="#ctx0" brushRef="#br0">0 0 11851,'0'0'17467,"0"11"-17152,2 95-582,-2-105 196,0-1 0,0 1 0,0 0-1,0-1 1,0 1 0,0-1 0,0 1-1,0-1 1,1 1 0,-1-1 0,0 1-1,1-1 1,-1 1 0,0-1 0,0 1 0,1-1-1,-1 1 1,1-1 0,-1 1 0,1-1-1,-1 0 1,0 1 0,1-1 0,-1 0-1,1 1 1,-1-1 0,1 0 0,0 0-1,-1 0 1,1 1 0,-1-1 0,1 0-1,-1 0 1,1 0 0,0 0 0,-1 0-1,1 0 1,-1 0 0,1 0 0,-1 0-1,1 0 1,0-1 0,-1 1 0,1 0-1,-1 0 1,1 0 0,-1-1 0,1 1-1,-1 0 1,1-1 0,-1 1 0,1 0-1,-1-1 1,1 1 0,-1-1 0,0 1-1,1 0 1,0-2 0,26-24-4561,14-28-6269,-21 26 1976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549"/>
    </inkml:context>
    <inkml:brush xml:id="br0">
      <inkml:brushProperty name="width" value="0.025" units="cm"/>
      <inkml:brushProperty name="height" value="0.025" units="cm"/>
      <inkml:brushProperty name="color" value="#008C3A"/>
    </inkml:brush>
  </inkml:definitions>
  <inkml:trace contextRef="#ctx0" brushRef="#br0">133 0 5509,'0'0'15631,"-19"59"-13645,5-30-865,4 0-448,2 1-33,5-6 321,2-5-545,1-5-383,0-7-1155</inkml:trace>
  <inkml:trace contextRef="#ctx0" brushRef="#br0" timeOffset="1">0 117 15310,'0'0'9065,"51"-21"-7912,-23 12-640,5-1-449,1-1-1249,-1-1-3428,-7-2-5220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7.880"/>
    </inkml:context>
    <inkml:brush xml:id="br0">
      <inkml:brushProperty name="width" value="0.025" units="cm"/>
      <inkml:brushProperty name="height" value="0.025" units="cm"/>
      <inkml:brushProperty name="color" value="#008C3A"/>
    </inkml:brush>
  </inkml:definitions>
  <inkml:trace contextRef="#ctx0" brushRef="#br0">187 1 23350,'0'0'5189,"-46"65"-4901,35-31-160,4 2-64,3 3-64,2-5-352,2-1-545,0-6-1377,0-9-961,0-6-1377</inkml:trace>
  <inkml:trace contextRef="#ctx0" brushRef="#br0" timeOffset="1">0 125 17969,'0'0'6822,"65"-15"-6373,-25 13-257,6-3-128,2-1-929,3-2-2626,-4-3-2851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255"/>
    </inkml:context>
    <inkml:brush xml:id="br0">
      <inkml:brushProperty name="width" value="0.025" units="cm"/>
      <inkml:brushProperty name="height" value="0.025" units="cm"/>
      <inkml:brushProperty name="color" value="#008C3A"/>
    </inkml:brush>
  </inkml:definitions>
  <inkml:trace contextRef="#ctx0" brushRef="#br0">242 1 15567,'0'0'10111,"-11"1"-9150,2 0-913,0 0 0,0 1 1,1 0-1,-1 0 1,1 1-1,0 0 1,0 1-1,0 0 0,0 0 1,1 1-1,-1-1 1,1 2-1,-8 7 1,1-1-40,-31 29 4,43-39-43,-1 0 0,1 1-1,0-1 1,0 1 0,0 0 0,0 0 0,1 0-1,-1 0 1,1 0 0,0 0 0,0 0 0,0 0-1,-1 6 1,4-8-49,0 1 0,0-1 0,0 1 0,0-1 0,0 0 0,0 0 0,0 0 0,1 0 0,-1-1 0,0 1 0,1-1 0,-1 1 0,1-1 0,-1 0 0,0 0 0,5 0 0,3 1-142,-4 1 174,1-1 1,-1 1-1,0 0 0,0 0 1,0 1-1,0 0 1,0 0-1,0 0 0,-1 1 1,1 0-1,-1 0 0,0 0 1,8 10-1,-11-11 65,0 0 0,0 0 0,0 0 0,0 0 0,-1 1 1,1-1-1,-1 1 0,0-1 0,0 1 0,0-1 0,-1 1 0,1 0 0,-1-1 0,0 1 0,0 0 0,0-1 0,-1 1 0,1 0 0,-1-1 0,0 1 0,0 0 0,0-1 0,0 1 0,-1-1 0,1 0 0,-4 5 1,1-2 262,0 0 0,-1 0 1,0-1-1,0 0 0,0 0 1,0 0-1,-1-1 1,0 1-1,0-1 0,0-1 1,-1 1-1,1-1 0,-1 0 1,0-1-1,0 0 1,0 0-1,0 0 0,0-1 1,0 0-1,0 0 0,-1-1 1,1 1-1,-8-2 1,15 1-321,-1 0 1,1 0 0,-1 0 0,1 0 0,-1 0 0,1 0 0,-1 0 0,1 0 0,-1 0 0,1 0 0,-1 0-1,1 0 1,-1 0 0,1 0 0,-1-1 0,1 1 0,-1 0 0,1 0 0,-1-1 0,1 1 0,-1 0-1,1-1 1,-1 1 0,1 0 0,0-1 0,-1 1 0,1-1 0,0 1 0,-1 0 0,1-1 0,0 1 0,0-1-1,-1 1 1,1-1 0,0 1 0,0-1 0,0 1 0,0-1 0,0 0 0,0 1 0,0-1 0,0 1-1,0-1 1,0 1 0,0-1 0,0 1 0,0-1 0,0 1 0,0-1 0,0 1 0,1-1 0,-1 1 0,0-1-1,1 0 1,0-1-560,0 0 0,0 0 0,1 0 0,-1 1 0,0-1 0,1 0 0,0 1-1,-1-1 1,1 1 0,0 0 0,0 0 0,3-2 0,15-4-6374,2 2-3513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602"/>
    </inkml:context>
    <inkml:brush xml:id="br0">
      <inkml:brushProperty name="width" value="0.025" units="cm"/>
      <inkml:brushProperty name="height" value="0.025" units="cm"/>
      <inkml:brushProperty name="color" value="#008C3A"/>
    </inkml:brush>
  </inkml:definitions>
  <inkml:trace contextRef="#ctx0" brushRef="#br0">200 4 21396,'0'0'3107,"-10"-1"-416,0 0-2365,1 0 1,0 1 0,-1 0 0,1 0-1,0 1 1,-1 0 0,-10 3-1,17-3-318,0 0-1,0 0 1,0 0-1,0 1 1,0-1-1,0 1 1,0-1-1,1 1 1,-1 0-1,1 0 1,-1 0-1,1 0 1,0 1-1,0-1 0,0 1 1,0-1-1,0 1 1,1 0-1,-1-1 1,1 1-1,0 0 1,0 0-1,0 0 1,0 0-1,0 0 1,1 1-1,-1-1 1,1 0-1,0 0 1,0 4-1,0-6-67,0 1 0,0-1 0,1 1 1,-1 0-1,0-1 0,1 0 0,0 1 0,-1-1 0,1 1 0,0-1 0,0 0 0,-1 1 1,1-1-1,0 0 0,0 0 0,0 0 0,1 0 0,-1 1 0,0-2 0,0 1 1,1 0-1,-1 0 0,0 0 0,1-1 0,-1 1 0,1 0 0,-1-1 0,3 1 0,55 8-2260,-21-3 1551,-37-6 792,-1 0 0,1 1 1,0-1-1,-1 0 0,1 1 0,-1-1 0,1 1 0,-1-1 1,1 1-1,-1-1 0,1 1 0,-1-1 0,1 1 0,-1 0 0,1-1 1,-1 1-1,0 0 0,0-1 0,1 1 0,-1 0 0,0-1 1,0 1-1,0 0 0,0-1 0,0 1 0,0 0 0,0 0 0,0-1 1,0 1-1,0 0 0,0-1 0,0 1 0,0 0 0,0 0 0,-1-1 1,1 1-1,0 0 0,-1-1 0,1 1 0,0-1 0,-1 1 1,1 0-1,-1-1 0,1 1 0,-1-1 0,0 1 0,-23 28 1404,-1-4-51,8-7-606,-1 0 1,-1-1-1,-34 23 0,53-39-854,-1 0 0,0-1 0,1 1 0,-1-1 1,0 1-1,1-1 0,-1 0 0,0 1 0,0-1 0,1 0 0,-1 1 0,0-1 0,0 0 0,0 0 0,1 0 0,-1 0 0,0 1 0,0-1 1,0 0-1,1-1 0,-1 1 0,0 0 0,0 0 0,0 0 0,-1-1 0,1-17-3981,20-25-4304,-1 15 1995,1 1-657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15.288"/>
    </inkml:context>
    <inkml:brush xml:id="br0">
      <inkml:brushProperty name="width" value="0.025" units="cm"/>
      <inkml:brushProperty name="height" value="0.025" units="cm"/>
    </inkml:brush>
  </inkml:definitions>
  <inkml:trace contextRef="#ctx0" brushRef="#br0">16 115 6342,'-1'1'533,"0"-1"0,0 0 1,1 1-1,-1-1 0,0 1 0,0-1 0,0 0 0,1 1 1,-1 0-1,0-1 0,1 1 0,-1-1 0,0 1 0,1 0 1,-1 0-1,1-1 0,-1 1 0,1 0 0,-1 0 0,1 0 1,0-1-1,-1 1 0,1 0 0,0 0 0,0 0 1,-1 1-1,2-1-252,0-1 1,0 1 0,0-1-1,0 1 1,0-1 0,0 1-1,0-1 1,0 1 0,0-1 0,0 0-1,1 0 1,-1 0 0,0 0-1,0 0 1,0 0 0,0 0-1,2 0 1,6 0 238,-1-1-1,1 0 1,0 0-1,15-5 1,-8-2-217,0 0 0,-1-1 1,16-11-1,-26 16-320,1 0 1,-1 0-1,0-1 1,0 1-1,-1-1 0,1 0 1,-1-1-1,0 1 1,-1-1-1,1 0 0,3-7 1,-7 12 6,0 1 1,0-1 0,0 1-1,0-1 1,0 1-1,1-1 1,-1 1-1,0-1 1,0 1-1,0-1 1,0 1-1,0-1 1,-1 1 0,1-1-1,0 1 1,0-1-1,0 1 1,0-1-1,0 1 1,-1-1-1,1 1 1,0-1 0,-1 1-1,1-1 1,0 1-1,-1 0 1,1-1-1,0 1 1,-1 0-1,1-1 1,-1 1 0,1 0-1,0-1 1,-1 1-1,1 0 1,-1 0-1,1-1 1,-1 1-1,1 0 1,-1 0 0,1 0-1,-1 0 1,1 0-1,-1 0 1,1 0-1,-1 0 1,0 0-1,1 0 1,-1 0-1,1 0 1,-1 0 0,1 0-1,-1 0 1,1 1-1,-1-1 1,0 0-1,-32 11 74,23-5 104,0 0 1,1 0 0,0 1 0,1 1-1,-16 15 1,21-19-25,-1 0 0,1 0 1,0 0-1,0 1 0,0-1 1,1 1-1,-1-1 0,1 1 0,1 0 1,-1 0-1,0 0 0,1 0 0,0 0 1,-1 10-1,3-14-134,0 0-1,-1 0 1,1 0 0,0-1 0,-1 1-1,1 0 1,0-1 0,0 1-1,0 0 1,0-1 0,0 1 0,-1-1-1,1 1 1,0-1 0,0 1-1,0-1 1,0 0 0,1 0-1,-1 1 1,0-1 0,0 0 0,0 0-1,0 0 1,0 0 0,0 0-1,0 0 1,0-1 0,0 1 0,0 0-1,2-1 1,36-7 164,-22 0-245,0-1-1,0 0 0,-2-1 1,27-22-1,-25 19-54,1 0 0,34-18-1,-52 30 120,0 1 0,0 0-1,1 0 1,-1-1 0,0 1-1,1 0 1,-1 0 0,0 0-1,1 0 1,-1 0 0,0-1-1,1 1 1,-1 0 0,0 0-1,1 0 1,-1 0 0,0 0-1,1 0 1,-1 0-1,0 0 1,1 0 0,-1 0-1,0 0 1,1 1 0,-1-1-1,0 0 1,1 0 0,-1 0-1,0 0 1,0 0 0,1 1-1,-1-1 1,0 0 0,1 0-1,-1 0 1,0 1-1,0-1 1,0 0 0,1 0-1,-1 1 1,0 17-74,-13 18 175,8-27 15,1 0 0,-1 0-1,2 1 1,-1-1 0,1 1-1,1 0 1,0 0 0,0 0 0,1 0-1,0 11 1,1-20-109,1 0 0,-1 0 0,1 0 0,-1 0 0,1 0 0,-1 0 0,1 0 0,0-1 0,0 1 0,-1 0 0,1 0 0,0-1 0,0 1 0,0 0 0,0-1 0,0 1 0,0-1 0,0 1 0,0-1 0,0 0 0,0 1 0,0-1 0,0 0 0,0 0 0,0 0 0,0 0 0,0 0 0,0 0 0,0 0 0,0 0 0,1 0 0,-1 0 0,0 0 0,2-1 0,39-11 0,-10-6-184,35-16-655,-61 32 772,-1 0 0,1 0 0,0 0 0,0 1 0,0-1 0,0 1 0,0 1 1,0-1-1,8 1 0,-13 1 54,-1-1-1,1 1 1,-1 0 0,1-1 0,0 1 0,-1 0-1,0-1 1,1 1 0,-1 0 0,1-1 0,-1 1-1,0 0 1,1 0 0,-1-1 0,0 1 0,0 0 0,0 0-1,0 0 1,0-1 0,0 1 0,0 0 0,0 0-1,0 0 1,0 0 0,0-1 0,0 1 0,0 0-1,-1 0 1,1-1 0,0 1 0,-1 1 0,-8 27-3,-7 7-460,12-24-2114,1 0-3622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8.930"/>
    </inkml:context>
    <inkml:brush xml:id="br0">
      <inkml:brushProperty name="width" value="0.025" units="cm"/>
      <inkml:brushProperty name="height" value="0.025" units="cm"/>
      <inkml:brushProperty name="color" value="#008C3A"/>
    </inkml:brush>
  </inkml:definitions>
  <inkml:trace contextRef="#ctx0" brushRef="#br0">62 0 11339,'0'0'14221,"-37"67"-12171,28-43-769,0 1-224,4 0-480,3 1-321,2-4-128,0-2-96,0 0-64,5-7-480,6-3-834,-1-4-1120,0-4-929,-3-2-481,-3 0-2498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39.262"/>
    </inkml:context>
    <inkml:brush xml:id="br0">
      <inkml:brushProperty name="width" value="0.025" units="cm"/>
      <inkml:brushProperty name="height" value="0.025" units="cm"/>
      <inkml:brushProperty name="color" value="#008C3A"/>
    </inkml:brush>
  </inkml:definitions>
  <inkml:trace contextRef="#ctx0" brushRef="#br0">1 51 13997,'0'0'13933,"51"-37"-13036,-24 36-673,3 0-191,4-2-578,-4 0-3042,4-3-5350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4.192"/>
    </inkml:context>
    <inkml:brush xml:id="br0">
      <inkml:brushProperty name="width" value="0.025" units="cm"/>
      <inkml:brushProperty name="height" value="0.025" units="cm"/>
      <inkml:brushProperty name="color" value="#008C3A"/>
    </inkml:brush>
  </inkml:definitions>
  <inkml:trace contextRef="#ctx0" brushRef="#br0">0 27 19667,'0'0'9256,"60"-17"-8231,-16 13-448,2 0-417,5 3-160,-4 1-320,-5 0-1058,-11 0-1600,-13 4-2211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4.533"/>
    </inkml:context>
    <inkml:brush xml:id="br0">
      <inkml:brushProperty name="width" value="0.025" units="cm"/>
      <inkml:brushProperty name="height" value="0.025" units="cm"/>
      <inkml:brushProperty name="color" value="#008C3A"/>
    </inkml:brush>
  </inkml:definitions>
  <inkml:trace contextRef="#ctx0" brushRef="#br0">1 0 16912,'0'0'4869,"51"2"-2083,-13-2-1120,5-1-577,4 1-705,-5 0-416,-1 3-2402,-10-1-3620,0-2-7783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254"/>
    </inkml:context>
    <inkml:brush xml:id="br0">
      <inkml:brushProperty name="width" value="0.025" units="cm"/>
      <inkml:brushProperty name="height" value="0.025" units="cm"/>
      <inkml:brushProperty name="color" value="#008C3A"/>
    </inkml:brush>
  </inkml:definitions>
  <inkml:trace contextRef="#ctx0" brushRef="#br0">1 11 14990,'0'0'10474,"54"-11"-9321,-49 27-544,-3 10-481,-2 3-64,0 5 0,0 0-64,0 2-545,0-5-864,-2-1-1217,-1-6-738,-5-6-1921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596"/>
    </inkml:context>
    <inkml:brush xml:id="br0">
      <inkml:brushProperty name="width" value="0.025" units="cm"/>
      <inkml:brushProperty name="height" value="0.025" units="cm"/>
      <inkml:brushProperty name="color" value="#008C3A"/>
    </inkml:brush>
  </inkml:definitions>
  <inkml:trace contextRef="#ctx0" brushRef="#br0">0 84 16688,'0'0'1697,"62"-21"674,-24 9-225,8 0-1025,-2 1-545,-1 4-448,-4 0-96,-11 2-1281,-7 4-1569,-11-2-802,-10-1-2017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5.968"/>
    </inkml:context>
    <inkml:brush xml:id="br0">
      <inkml:brushProperty name="width" value="0.025" units="cm"/>
      <inkml:brushProperty name="height" value="0.025" units="cm"/>
      <inkml:brushProperty name="color" value="#008C3A"/>
    </inkml:brush>
  </inkml:definitions>
  <inkml:trace contextRef="#ctx0" brushRef="#br0">0 62 7143,'0'0'15566,"56"-42"-14316,-11 37-642,3-1-480,6 2-96,-3 0 0,-5 4-192,-7 0-1986,-14 0-1761,-5 4-3941</inkml:trace>
  <inkml:trace contextRef="#ctx0" brushRef="#br0" timeOffset="1">438 274 17489,'0'0'5850,"-2"10"-3341,-1 1-1897,0 1-98,0 0-1,1-1 1,-2 21-1,4-30-495,0 0 0,0 0-1,0 0 1,0 0 0,0-1-1,0 1 1,0 0-1,1 0 1,-1 0 0,1 0-1,-1 0 1,1 0-1,0-1 1,0 1 0,-1 0-1,1 0 1,0-1 0,1 1-1,-1-1 1,0 1-1,0-1 1,1 1 0,-1-1-1,1 0 1,-1 0-1,1 0 1,0 0 0,-1 0-1,1 0 1,0 0 0,2 1-1,2-1-17,0-1-1,0 1 1,0-1-1,0 0 1,0 0 0,1-1-1,-1 0 1,0 0-1,-1 0 1,1-1-1,0 0 1,0 0 0,-1-1-1,1 1 1,-1-1-1,1 0 1,7-7-1,-7 5 3,0 1-1,0-1 0,0-1 1,-1 1-1,0-1 0,0 0 1,-1 0-1,0-1 0,0 1 1,0-1-1,-1 0 0,0 0 1,4-13-1,-14 47 113,3-17-18,1 0-1,1 0 0,0 1 1,-1 19-1,3-27-92,0 0 0,0 0-1,1 0 1,-1 0-1,1 0 1,-1 0 0,1 0-1,0 0 1,0-1-1,1 1 1,-1 0 0,1-1-1,-1 1 1,1-1-1,0 1 1,0-1 0,0 0-1,0 0 1,0 0-1,0 0 1,1 0 0,4 3-1,-1-2-354,0 0 1,0 0-1,0-1 0,0 0 0,10 3 1,17-3-4698,-9-4-3182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6.437"/>
    </inkml:context>
    <inkml:brush xml:id="br0">
      <inkml:brushProperty name="width" value="0.025" units="cm"/>
      <inkml:brushProperty name="height" value="0.025" units="cm"/>
      <inkml:brushProperty name="color" value="#008C3A"/>
    </inkml:brush>
  </inkml:definitions>
  <inkml:trace contextRef="#ctx0" brushRef="#br0">1 0 16303,'0'0'8520,"15"64"-6982,-9-40-321,1 0-480,1-1-449,2-1-256,3-6 0,-1-7-1057,0-2-640,-5-6 479,-13-14-8134,-14-1 4131,0-3-1410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6.777"/>
    </inkml:context>
    <inkml:brush xml:id="br0">
      <inkml:brushProperty name="width" value="0.025" units="cm"/>
      <inkml:brushProperty name="height" value="0.025" units="cm"/>
      <inkml:brushProperty name="color" value="#008C3A"/>
    </inkml:brush>
  </inkml:definitions>
  <inkml:trace contextRef="#ctx0" brushRef="#br0">0 266 5862,'0'0'18513,"26"-15"-17456,7 15-416,3 0-193,3-2-384,-1-2-416,-7-1-3043,-2-5-2979,-3-4-10090</inkml:trace>
  <inkml:trace contextRef="#ctx0" brushRef="#br0" timeOffset="1">469 0 17296,'0'0'5510,"-11"74"-4582,6-45-479,4 4-321,1 0-128,0 4 32,0-2 0,0 0-96,0 0-673,0-3-256,0-6-448,-6-6-2210,-2-6-3556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136"/>
    </inkml:context>
    <inkml:brush xml:id="br0">
      <inkml:brushProperty name="width" value="0.025" units="cm"/>
      <inkml:brushProperty name="height" value="0.025" units="cm"/>
      <inkml:brushProperty name="color" value="#008C3A"/>
    </inkml:brush>
  </inkml:definitions>
  <inkml:trace contextRef="#ctx0" brushRef="#br0">79 442 609,'0'0'25816,"51"-2"-24343,-17-4-768,3 0-481,2-1-192,-6 1-416,-10 0-2018,-8 0-2211,-9-4-1729,-6 1-4516</inkml:trace>
  <inkml:trace contextRef="#ctx0" brushRef="#br0" timeOffset="1">1 69 13645,'0'0'7591,"44"-47"-4516,-8 35-1057,4 3-641,9 8-896,0 1-449,-2 0-64,-7 10-1314,-9 4-1088,-6-1-1890,-7-3-2883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148"/>
    </inkml:context>
    <inkml:brush xml:id="br0">
      <inkml:brushProperty name="width" value="0.025" units="cm"/>
      <inkml:brushProperty name="height" value="0.025" units="cm"/>
    </inkml:brush>
  </inkml:definitions>
  <inkml:trace contextRef="#ctx0" brushRef="#br0">0 1 18610,'0'0'5797,"60"41"-8231,-42-41-4549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0.766"/>
    </inkml:context>
    <inkml:brush xml:id="br0">
      <inkml:brushProperty name="width" value="0.025" units="cm"/>
      <inkml:brushProperty name="height" value="0.025" units="cm"/>
    </inkml:brush>
  </inkml:definitions>
  <inkml:trace contextRef="#ctx0" brushRef="#br0">0 31 7623,'0'-7'1089,"0"2"-1697,0-4-1122,0-1-1153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526"/>
    </inkml:context>
    <inkml:brush xml:id="br0">
      <inkml:brushProperty name="width" value="0.025" units="cm"/>
      <inkml:brushProperty name="height" value="0.025" units="cm"/>
      <inkml:brushProperty name="color" value="#008C3A"/>
    </inkml:brush>
  </inkml:definitions>
  <inkml:trace contextRef="#ctx0" brushRef="#br0">2 46 16912,'0'0'3390,"0"9"-22,0 15-1619,-2 1-734,5 44 1,-3-69-1110,0 1 0,0-1 0,0 1 0,1 0 0,-1-1 0,0 1 1,1-1-1,-1 1 0,0-1 0,1 1 0,-1-1 0,0 1 0,1-1 0,-1 1 0,1-1 0,-1 1 0,1-1 1,-1 0-1,1 1 0,-1-1 0,1 0 0,-1 0 0,1 1 0,0-1 0,-1 0 0,1 0 0,-1 0 0,1 0 0,0 1 1,-1-1-1,1 0 0,0 0 0,-1 0 0,1 0 0,-1-1 0,1 1 0,0 0 0,-1 0 0,1 0 0,0 0 1,-1-1-1,1 1 0,-1 0 0,1-1 0,-1 1 0,1 0 0,-1-1 0,1 1 0,-1-1 0,1 1 0,26-22-5312,-1-34-3092,-7 14 2041,-4 16 6485,-1 8 4644,4 3 5684,-18 20-5180,1 19-3935,-18 102 47,-5-45-4728,17-71-670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7.868"/>
    </inkml:context>
    <inkml:brush xml:id="br0">
      <inkml:brushProperty name="width" value="0.025" units="cm"/>
      <inkml:brushProperty name="height" value="0.025" units="cm"/>
      <inkml:brushProperty name="color" value="#008C3A"/>
    </inkml:brush>
  </inkml:definitions>
  <inkml:trace contextRef="#ctx0" brushRef="#br0">1 37 16592,'0'0'6278,"48"-28"-3844,-12 21-1217,2 5-544,-1 2-609,-3 0-96,-1 0-2691,-2 0-5060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195"/>
    </inkml:context>
    <inkml:brush xml:id="br0">
      <inkml:brushProperty name="width" value="0.025" units="cm"/>
      <inkml:brushProperty name="height" value="0.025" units="cm"/>
      <inkml:brushProperty name="color" value="#008C3A"/>
    </inkml:brush>
  </inkml:definitions>
  <inkml:trace contextRef="#ctx0" brushRef="#br0">62 1 14350,'0'0'10377,"-15"61"-9416,10-35-160,3-4-513,2 1-224,0-5-32,0-6-320,0-3-1249,0-7-513,-8-2-641,-5 0-1633,-5-14-3619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586"/>
    </inkml:context>
    <inkml:brush xml:id="br0">
      <inkml:brushProperty name="width" value="0.025" units="cm"/>
      <inkml:brushProperty name="height" value="0.025" units="cm"/>
      <inkml:brushProperty name="color" value="#008C3A"/>
    </inkml:brush>
  </inkml:definitions>
  <inkml:trace contextRef="#ctx0" brushRef="#br0">0 189 10122,'0'0'12940,"72"32"-11595,-28-26-96,7 0-384,4-4-673,-3 0-224,-3-2-2114,-9 0-3171,-4-13-6182</inkml:trace>
  <inkml:trace contextRef="#ctx0" brushRef="#br0" timeOffset="1">551 1 7527,'0'0'15022,"-27"50"-13356,15-23-513,-1 2 0,7 4-576,1-1-449,5 4-96,0 0-64,0 1-641,5 2-448,-5-2-577,0-4-960,0-7-2467,-3-5-4708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8.912"/>
    </inkml:context>
    <inkml:brush xml:id="br0">
      <inkml:brushProperty name="width" value="0.025" units="cm"/>
      <inkml:brushProperty name="height" value="0.025" units="cm"/>
      <inkml:brushProperty name="color" value="#008C3A"/>
    </inkml:brush>
  </inkml:definitions>
  <inkml:trace contextRef="#ctx0" brushRef="#br0">49 468 14478,'0'0'10025,"48"-27"-8231,-14 22-289,2-1-512,5 2-384,0 1-481,-3 1-128,-6-2-416,-6-1-1666,-9-1-1218,-10-1-767,-7-4-2051</inkml:trace>
  <inkml:trace contextRef="#ctx0" brushRef="#br0" timeOffset="1">0 23 16816,'0'0'8616,"56"-23"-6918,-17 23-385,10 0-833,-1 4-352,3 5-128,-7 3-608,-8-1-1378,-8 1-1826,-10-2-2978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9.286"/>
    </inkml:context>
    <inkml:brush xml:id="br0">
      <inkml:brushProperty name="width" value="0.025" units="cm"/>
      <inkml:brushProperty name="height" value="0.025" units="cm"/>
      <inkml:brushProperty name="color" value="#008C3A"/>
    </inkml:brush>
  </inkml:definitions>
  <inkml:trace contextRef="#ctx0" brushRef="#br0">191 1 19186,'0'0'4073,"-10"1"-774,4 0-2695,-6 0 108,1 1 0,0 0 0,0 1-1,-20 7 1,29-9-715,1-1 0,-1 1-1,1 0 1,-1-1-1,1 1 1,-1 0-1,1 0 1,0 0 0,0 0-1,-1 0 1,1 0-1,0 0 1,0 1-1,0-1 1,0 0 0,0 1-1,0-1 1,1 0-1,-1 1 1,0-1-1,1 1 1,-1-1 0,1 1-1,0 0 1,-1-1-1,1 1 1,0-1-1,0 1 1,0 0 0,0-1-1,0 1 1,0-1-1,0 1 1,1 0-1,-1-1 1,1 1 0,-1-1-1,1 1 1,0-1-1,-1 1 1,1-1 0,0 0-1,0 1 1,0-1-1,0 0 1,0 0-1,2 3 1,2 1-367,1 0 0,-1 0 0,1 0 0,0-1 0,10 6 0,-11-8 132,-1 1 0,0-1 0,1 1 1,-1 0-1,0 1 0,0-1 0,-1 1 0,1 0 0,-1 0 0,5 6 0,-7-8 310,-1-1-1,1 1 0,-1-1 0,1 1 1,-1-1-1,0 1 0,1 0 1,-1-1-1,0 1 0,0-1 0,0 1 1,0 0-1,-1-1 0,1 1 0,0-1 1,-1 1-1,1 0 0,-1-1 1,1 1-1,-1-1 0,0 0 0,0 1 1,1-1-1,-2 2 0,-1 0 154,0-1 0,0 1 0,0-1 0,0 1 0,0-1 0,0 0 0,-1 0 0,1 0-1,-8 2 1,-1 0 250,0-1 0,0 0 0,0-1 0,-1 0 0,-15 0 1,-5-6-214,32 4-314,1 0 0,-1-1 0,0 1 0,1-1 0,-1 1 0,0-1 1,1 1-1,-1-1 0,1 1 0,-1-1 0,1 1 0,-1-1 0,1 0 0,-1 1 0,1-1 0,-1 0 1,1 1-1,0-1 0,0 0 0,-1 0 0,1 1 0,0-1 0,0 0 0,0 0 0,0 0 1,0 1-1,0-1 0,0 0 0,0 0 0,0 1 0,0-1 0,0 0 0,0 0 0,1 0 0,-1 1 1,0-1-1,0 0 0,1 0 0,2-1-605,-1 0 0,0 1 0,1-1 0,-1 1 0,0-1 0,1 1 0,0 0 0,-1 0 0,1 0 0,0 1 0,0-1 0,-1 0 0,1 1 0,0 0 0,0 0 0,0 0 0,4 0 0,1 0-1616,15-3-4058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49.631"/>
    </inkml:context>
    <inkml:brush xml:id="br0">
      <inkml:brushProperty name="width" value="0.025" units="cm"/>
      <inkml:brushProperty name="height" value="0.025" units="cm"/>
      <inkml:brushProperty name="color" value="#008C3A"/>
    </inkml:brush>
  </inkml:definitions>
  <inkml:trace contextRef="#ctx0" brushRef="#br0">123 1 13613,'0'0'14211,"-4"10"-13282,-5 19-657,1 1 1,1 0-1,-3 40 1,3 48-3696,6-114 1473,-4-20-17780</inkml:trace>
  <inkml:trace contextRef="#ctx0" brushRef="#br0" timeOffset="1">1 135 11435,'0'0'11755,"73"-21"-10858,-45 19-673,1-1-224,-7 1-1569,-1-3-3300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0.673"/>
    </inkml:context>
    <inkml:brush xml:id="br0">
      <inkml:brushProperty name="width" value="0.025" units="cm"/>
      <inkml:brushProperty name="height" value="0.025" units="cm"/>
      <inkml:brushProperty name="color" value="#008C3A"/>
    </inkml:brush>
  </inkml:definitions>
  <inkml:trace contextRef="#ctx0" brushRef="#br0">39 1 11211,'0'0'14958,"30"49"-14318,-33-8-415,-7 3-161,-2 0-64,0-3-993,1-4-1730,3-9-1121,1-6-544,1-14-2178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016"/>
    </inkml:context>
    <inkml:brush xml:id="br0">
      <inkml:brushProperty name="width" value="0.025" units="cm"/>
      <inkml:brushProperty name="height" value="0.025" units="cm"/>
      <inkml:brushProperty name="color" value="#008C3A"/>
    </inkml:brush>
  </inkml:definitions>
  <inkml:trace contextRef="#ctx0" brushRef="#br0">0 23 16496,'0'0'7463,"71"-22"-6246,-37 22-641,4 0-512,0 0-320,-1 0-2274,-4 0-3812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387"/>
    </inkml:context>
    <inkml:brush xml:id="br0">
      <inkml:brushProperty name="width" value="0.025" units="cm"/>
      <inkml:brushProperty name="height" value="0.025" units="cm"/>
      <inkml:brushProperty name="color" value="#008C3A"/>
    </inkml:brush>
  </inkml:definitions>
  <inkml:trace contextRef="#ctx0" brushRef="#br0">115 0 19090,'0'0'5061,"1"12"-3289,0 10-1423,-1 1-1,0-1 1,-2 1-1,-1-1 1,-1 0-1,-7 27 1,-35 69-235,-4 13-47,50-130-63,0 0-1,0-1 0,0 1 1,0 0-1,-1-1 0,1 1 1,0-1-1,0 1 0,0 0 0,0-1 1,0 1-1,0 0 0,1-1 1,-1 1-1,0 0 0,0-1 1,0 1-1,1 0 0,-1-1 1,0 1-1,1-1 0,-1 1 1,0-1-1,1 1 0,-1-1 0,1 1 1,-1-1-1,1 1 0,-1-1 1,1 1-1,-1-1 0,1 0 1,-1 1-1,1-1 0,-1 0 1,2 1-1,34 2 264,46-16 183,-76 12-441,37-5-1222,-32 5 161,0-1-1,1 0 1,-1 0 0,0-1-1,10-4 1,-7-1-6016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139"/>
    </inkml:context>
    <inkml:brush xml:id="br0">
      <inkml:brushProperty name="width" value="0.025" units="cm"/>
      <inkml:brushProperty name="height" value="0.025" units="cm"/>
    </inkml:brush>
  </inkml:definitions>
  <inkml:trace contextRef="#ctx0" brushRef="#br0">51 1 8968,'0'0'9946,"-7"0"-9503,5 0-423,1 0 1,0 0-1,-1 0 1,1 0-1,0 0 0,-1 0 1,1 0-1,0 1 1,-1-1-1,1 0 0,0 1 1,-1-1-1,1 1 1,0 0-1,0-1 0,0 1 1,0 0-1,0 0 1,0 0-1,0 0 0,0 0 1,0 0-1,0 0 1,0 0-1,0 0 0,0 0 1,1 0-1,-1 2 1,-1 4 174,0-1 1,1 1 0,0 0 0,0 0 0,1 10 0,0-10-57,-1 0 44,-1 47 620,4 54-1,-1-103-793,0-1-1,0 0 1,0 0 0,0 0 0,0 0-1,1 0 1,3 5 0,9 5-1830,-13-14 1512,-1 0-1,1 1 0,0-1 1,0 0-1,0 0 1,-1 0-1,1 0 0,0 0 1,0 1-1,0-2 0,0 1 1,0 0-1,-1 0 0,1 0 1,0 0-1,0 0 1,0-1-1,-1 1 0,1 0 1,1-1-1,3-5-6865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1.713"/>
    </inkml:context>
    <inkml:brush xml:id="br0">
      <inkml:brushProperty name="width" value="0.025" units="cm"/>
      <inkml:brushProperty name="height" value="0.025" units="cm"/>
      <inkml:brushProperty name="color" value="#008C3A"/>
    </inkml:brush>
  </inkml:definitions>
  <inkml:trace contextRef="#ctx0" brushRef="#br0">49 1 19154,'0'0'6374,"-3"58"-5797,-4-26-385,-5 7-128,3 3-224,2-1-1025,1-2-897,2-8-1378,3-7-1504,1-12-193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0:52.087"/>
    </inkml:context>
    <inkml:brush xml:id="br0">
      <inkml:brushProperty name="width" value="0.025" units="cm"/>
      <inkml:brushProperty name="height" value="0.025" units="cm"/>
      <inkml:brushProperty name="color" value="#008C3A"/>
    </inkml:brush>
  </inkml:definitions>
  <inkml:trace contextRef="#ctx0" brushRef="#br0">5 74 15663,'0'0'1895,"5"-9"956,-2 4-2562,-1 1 0,1 0 0,0 0 0,0 0-1,0 0 1,1 0 0,-1 1 0,1 0 0,0 0 0,0 0 0,0 0 0,0 0 0,1 1 0,-1 0 0,1-1 0,-1 2 0,1-1 0,0 1 0,0-1 0,-1 1 0,1 1 0,7-1 0,2-1 4,0 2 0,0 0 0,0 1 0,0 0 0,0 1 0,0 0 0,0 2 0,14 4 0,-25-7-287,1 1 1,-1-1 0,1 1 0,-1 0 0,0 0 0,1 0 0,-1 1 0,0-1-1,-1 1 1,1 0 0,0-1 0,-1 1 0,1 0 0,-1 1 0,0-1 0,0 0-1,-1 1 1,1-1 0,0 1 0,-1-1 0,0 1 0,0 0 0,0-1 0,-1 1 0,1 0-1,-1 0 1,0 0 0,0-1 0,0 1 0,0 0 0,-1 0 0,1 0 0,-1-1-1,-2 7 1,1-3 40,-1-1-1,0 0 0,-1 1 1,1-1-1,-1-1 0,0 1 0,0 0 1,-1-1-1,0 0 0,0 0 1,0-1-1,0 1 0,-10 5 1,7-4 304,0 1 0,0-1 0,1 1 0,0 1 0,-6 8 0,16-15-344,0 0-1,0 0 1,1 0 0,-1 0 0,0 0 0,1-1-1,-1 0 1,1 0 0,-1 1 0,1-2-1,3 1 1,-4 0-8,13-1-47,-6 1-152,1 0-1,0 0 0,-1 1 0,1 1 0,14 3 0,-22-4 147,0 0 1,1 1-1,-1-1 0,0 1 1,0 0-1,0 0 0,0 0 0,0 0 1,-1 1-1,1-1 0,-1 1 1,1-1-1,-1 1 0,0 0 0,0 0 1,0 0-1,-1 0 0,1 1 1,-1-1-1,2 5 0,0-2 34,-1 0 1,0 0-1,-1 1 0,1-1 0,-1 1 1,-1-1-1,1 1 0,-1-1 0,0 1 1,0 0-1,-1-1 0,0 1 0,-3 11 1,2-13 118,0-1 0,-1 1 1,0-1-1,0 1 0,0-1 0,0 0 1,0 0-1,-1 0 0,0-1 1,1 1-1,-1-1 0,-1 0 0,1 0 1,0 0-1,-1 0 0,0-1 1,-8 3-1,-5 2-32,0-1 0,-1 0 0,1-2 0,-1 0 0,0-2-1,0 0 1,0 0 0,-1-2 0,1-1 0,0 0 0,0-1 0,-26-7 0,43 9-215,0 0 0,0-1 1,1 1-1,-1-1 0,0 0 0,0 0 0,0 1 0,0-1 1,0-1-1,1 1 0,-1 0 0,1 0 0,-1 0 1,1-1-1,-1 1 0,1-1 0,-1 1 0,1-1 0,0 0 1,0 1-1,0-1 0,0 0 0,0 0 0,1 0 1,-1 0-1,0 0 0,1 0 0,-1-2 0,1-9-7192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2.673"/>
    </inkml:context>
    <inkml:brush xml:id="br0">
      <inkml:brushProperty name="width" value="0.025" units="cm"/>
      <inkml:brushProperty name="height" value="0.025" units="cm"/>
      <inkml:brushProperty name="color" value="#008C3A"/>
    </inkml:brush>
  </inkml:definitions>
  <inkml:trace contextRef="#ctx0" brushRef="#br0">33 1 6887,'0'0'10639,"-7"10"-9123,3-3-1240,1-5-194,1 1 1,0-1 0,1 1 0,-1-1 0,0 1 0,1 0 0,-1-1 0,1 1 0,0 0 0,0 0 0,0 0 0,0 0 0,1 0 0,-1 0 0,1 0-1,0 1 1,0-1 0,0 0 0,0 0 0,0 0 0,1 0 0,-1 0 0,1 0 0,2 6 0,2 1 12,1 0 1,0 0-1,0-1 0,1 0 1,0 0-1,0-1 0,1 1 1,0-2-1,1 1 0,0-1 1,0 0-1,0-1 0,1 0 1,0-1-1,19 8 0,-3-5-61,1-1-1,-1-1 0,1-2 0,0-1 0,41 1 0,-50-4 124,53 5 407,1-4 0,0-4 0,132-20 0,-126 5 2,2 3 0,0 4 0,0 3 0,106 4-1,-173 4-487,0 1-1,0 1 0,0 0 0,0 1 0,0 0 0,0 1 0,-1 1 0,1 0 0,-1 0 1,0 2-1,-1-1 0,0 1 0,0 1 0,0 0 0,-1 0 0,0 1 0,-1 1 0,0 0 1,0 0-1,-1 0 0,-1 1 0,1 0 0,-2 1 0,0-1 0,0 1 0,7 22 0,-12-32-117,0 0 0,0 1 0,0-1-1,0 0 1,1 0 0,-1 0-1,1 0 1,0 0 0,-1 0 0,1-1-1,0 1 1,0-1 0,0 1-1,0-1 1,0 0 0,0 1 0,1-1-1,-1 0 1,0 0 0,1-1-1,-1 1 1,1-1 0,-1 1 0,1-1-1,2 1 1,16-4-4194,-4-9-4605,-11 2-1650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3.097"/>
    </inkml:context>
    <inkml:brush xml:id="br0">
      <inkml:brushProperty name="width" value="0.025" units="cm"/>
      <inkml:brushProperty name="height" value="0.025" units="cm"/>
      <inkml:brushProperty name="color" value="#008C3A"/>
    </inkml:brush>
  </inkml:definitions>
  <inkml:trace contextRef="#ctx0" brushRef="#br0">1 418 11979,'0'0'8841,"9"-9"-7528,27-22-856,2 2-1,1 2 1,1 1 0,1 2-1,1 2 1,1 2 0,1 2-1,1 2 1,0 1 0,60-10-1,-91 22-271,1 1-1,0 1 0,0 0 0,27 2 0,-35 0-162,-1 0 0,0 1 0,0-1 0,0 1 0,0 0 0,0 1 0,0 0 0,0 0 0,-1 0 0,1 0-1,-1 1 1,0 0 0,8 8 0,4 4 39,0-2-1,1 0 0,1-1 1,0-1-1,1 0 1,1-2-1,-1 0 0,37 11 1,15 0 302,94 15 1,-132-30-338,0-1 0,1-2-1,66-2 1,-79-3 0,0-1 0,-1-1 0,1-1-1,-1 0 1,0-2 0,-1 0 0,27-14-1,31-26 170,-1-3-1,88-74 1,-140 104-186,-22 18-317,0 0 1,0-1-1,0 1 0,0-1 1,-1 1-1,1-1 0,-1 0 1,0 0-1,0 0 0,0-1 1,0 1-1,0 0 0,-1-1 1,1 1-1,-1-1 0,0 1 1,0-1-1,0-7 0,2-17-7651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128"/>
    </inkml:context>
    <inkml:brush xml:id="br0">
      <inkml:brushProperty name="width" value="0.025" units="cm"/>
      <inkml:brushProperty name="height" value="0.025" units="cm"/>
      <inkml:brushProperty name="color" value="#008C3A"/>
    </inkml:brush>
  </inkml:definitions>
  <inkml:trace contextRef="#ctx0" brushRef="#br0">37 0 14286,'0'0'12940,"-26"77"-12524,19-40-288,4 4-64,3 0-32,0-3-128,2-3-961,7-4-865,-2-7-736,-4-5-513,-3-7-2018,-8-7-4516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501"/>
    </inkml:context>
    <inkml:brush xml:id="br0">
      <inkml:brushProperty name="width" value="0.025" units="cm"/>
      <inkml:brushProperty name="height" value="0.025" units="cm"/>
      <inkml:brushProperty name="color" value="#008C3A"/>
    </inkml:brush>
  </inkml:definitions>
  <inkml:trace contextRef="#ctx0" brushRef="#br0">0 122 12107,'0'0'8296,"81"-31"-6182,-33 20-544,7-1-705,2 1-641,-3 2-160,-6-3-641,-7 4-1216,-13 1-1058,-15-3-833,-13 0-2401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5.830"/>
    </inkml:context>
    <inkml:brush xml:id="br0">
      <inkml:brushProperty name="width" value="0.025" units="cm"/>
      <inkml:brushProperty name="height" value="0.025" units="cm"/>
      <inkml:brushProperty name="color" value="#008C3A"/>
    </inkml:brush>
  </inkml:definitions>
  <inkml:trace contextRef="#ctx0" brushRef="#br0">1 23 18353,'0'0'2114,"82"-9"128,-27 8-544,6-2-481,1-2-768,-3 5-353,-2-2-417,-9 1-1696,-10-1-1731,-13 2-1889,-10 0-6503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202"/>
    </inkml:context>
    <inkml:brush xml:id="br0">
      <inkml:brushProperty name="width" value="0.025" units="cm"/>
      <inkml:brushProperty name="height" value="0.025" units="cm"/>
      <inkml:brushProperty name="color" value="#008C3A"/>
    </inkml:brush>
  </inkml:definitions>
  <inkml:trace contextRef="#ctx0" brushRef="#br0">4 1 17873,'0'0'4527,"-1"11"-2467,0-4-1801,0 1-1,0-1 0,1 1 0,0-1 0,1 1 0,0-1 0,1 8 0,-1-12-191,0-1 0,0 1-1,0-1 1,0 1 0,0-1-1,1 0 1,-1 0 0,1 0-1,-1 0 1,1 0 0,0 0-1,0 0 1,0 0 0,0 0-1,0-1 1,0 1 0,0-1-1,1 0 1,-1 0 0,1 0-1,-1 0 1,1 0 0,-1 0 0,1 0-1,-1-1 1,1 1 0,-1-1-1,6 0 1,-2 0 50,-1 0-1,1 0 1,0-1 0,0 0 0,0 0-1,-1 0 1,1-1 0,-1 0-1,1 0 1,-1 0 0,0-1 0,1 1-1,-1-1 1,-1-1 0,1 1-1,0-1 1,5-5 0,16-11 8,-26 20-125,1 0 0,-1-1 0,0 1 0,0 0 0,0 0 0,0 0 0,1 0 0,-1 0 0,0 0 0,0-1 0,0 1 0,1 0 0,-1 0 0,0 0 0,0 0 0,0 0 0,1 0 0,-1 0 0,0 0 0,0 0 0,1 0 0,-1 0 0,0 0 0,0 0 0,0 0 0,1 0 0,-1 0 0,0 0 0,0 0 0,0 0 0,1 0 0,-1 1 0,0-1 0,0 0 0,0 0 0,1 0 0,-1 0 0,0 0 0,0 1 0,0-1 0,0 0 0,0 0 0,1 0 0,-1 0 0,0 1 0,0-1 0,2 16 36,-7 20 70,5-35-98,-3 12 18,1 0 0,1-1 0,0 1 0,1 17 0,0-28-33,0 0 0,0-1 0,0 1 0,0-1 0,0 1 0,1 0 0,-1-1 0,0 1 0,1 0 1,0-1-1,-1 1 0,1-1 0,0 1 0,-1-1 0,1 1 0,0-1 0,0 0 0,0 0 0,0 1 0,1-1 0,-1 0 0,0 0 0,0 0 1,1 0-1,-1 0 0,1 0 0,-1 0 0,1-1 0,-1 1 0,1 0 0,-1-1 0,1 0 0,-1 1 0,1-1 0,0 0 0,-1 1 0,1-1 1,0 0-1,-1 0 0,1-1 0,0 1 0,-1 0 0,1 0 0,1-1 0,-1 0-329,-1 0-1,0 0 1,1 0-1,-1 0 1,0 0-1,0 0 1,0 0 0,0 0-1,0 0 1,0-1-1,0 1 1,0 0-1,0-1 1,0 1 0,-1 0-1,1-1 1,-1 1-1,1-1 1,-1 1-1,1-1 1,-1 0 0,0 1-1,0-1 1,0 1-1,0-1 1,0 0-1,-1-2 1,2 0-1012,0-20-7871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549"/>
    </inkml:context>
    <inkml:brush xml:id="br0">
      <inkml:brushProperty name="width" value="0.025" units="cm"/>
      <inkml:brushProperty name="height" value="0.025" units="cm"/>
      <inkml:brushProperty name="color" value="#008C3A"/>
    </inkml:brush>
  </inkml:definitions>
  <inkml:trace contextRef="#ctx0" brushRef="#br0">0 98 12684,'0'0'17446,"6"10"-17377,-1 0-49,2 5-11,1 1 0,18 25 0,-25-39-1,1 0 1,-1 0-1,0 0 0,1 0 0,0 0 0,-1 0 1,1 0-1,0-1 0,0 1 0,0-1 1,0 1-1,0-1 0,0 0 0,0 1 0,0-1 1,1 0-1,-1-1 0,0 1 0,1 0 1,-1-1-1,0 1 0,1-1 0,-1 0 0,1 1 1,-1-1-1,1-1 0,-1 1 0,1 0 1,4-2-1,-4 0 3,-1 0 0,1 0 0,-1 0 0,1-1 1,-1 0-1,0 1 0,0-1 0,0 0 0,0 0 0,-1 0 1,1 0-1,-1 0 0,0 0 0,0 0 0,0-1 0,0 1 0,0-4 1,1 0 28,-1-1 1,0 0 0,0 1-1,-1-1 1,0 1 0,-2-14 0,2 22 153,-1 0-180,1-1 0,-1 1 1,1-1-1,0 1 1,-1-1-1,1 1 1,0-1-1,-1 1 0,1 0 1,0-1-1,0 1 1,-1 0-1,1-1 1,0 1-1,0 0 0,0-1 1,0 1-1,0 0 1,0 0-1,0-1 1,0 1-1,0 0 1,0-1-1,1 1 0,-1 0 1,0-1-1,0 1 1,1 0-1,-1-1 1,0 1-1,1-1 0,-1 1 1,0 0-1,1-1 1,-1 1-1,1-1 1,-1 1-1,1-1 0,-1 0 1,1 1-1,0-1 1,-1 1-1,1-1 1,0 0-1,5 2 14,-1 0-1,1-1 0,-1 0 1,1 0-1,0-1 1,0 1-1,-1-1 1,1-1-1,0 1 0,-1-1 1,1 0-1,0 0 1,-1-1-1,1 1 0,-1-1 1,0 0-1,1-1 1,-1 1-1,7-6 1,-7 5-23,-1 1 0,1-1 0,-1-1 0,0 1 0,0 0 0,0-1 1,0 0-1,0 0 0,-1 0 0,0-1 0,0 1 0,0-1 1,0 0-1,-1 1 0,0-1 0,0 0 0,0-1 0,0 1 0,-1 0 1,1-10-1,-2 14-5,-1 1 1,0-1 0,0 0 0,1 0-1,-1 0 1,0 0 0,0 1 0,0-1-1,0 0 1,0 1 0,0-1 0,0 1-1,0-1 1,0 1 0,0-1 0,0 1 0,0 0-1,0 0 1,0-1 0,0 1 0,-1 0-1,1 0 1,0 0 0,0 0 0,0 0-1,0 0 1,0 1 0,0-1 0,-1 0-1,1 1 1,-1 0 0,-40 8 7,37-7-9,0 1 0,-1 0 1,1 1-1,1-1 0,-1 1 1,0 0-1,1 0 0,0 0 1,0 1-1,0-1 0,0 1 1,1 0-1,0 0 0,0 1 1,-3 7-1,4-10-1,1 1 1,0-1-1,0 1 1,1-1-1,-1 1 1,1 0-1,0-1 0,0 1 1,0 0-1,0-1 1,0 1-1,1 0 1,0-1-1,0 1 0,0-1 1,0 1-1,0-1 1,1 1-1,0-1 0,-1 0 1,1 0-1,0 0 1,1 0-1,-1 0 1,0 0-1,4 3 0,0-1-298,1 0 0,-1 0 1,1-1-1,0 1 0,0-2 0,0 1 0,0-1 0,1 0 0,-1 0 0,1-1 0,0 0 0,0 0 0,10 0 0,-11-2-682,1 1 0,0-2 0,-1 1 0,1-1 0,14-3 0,-16 2-188,0 0-1,0 0 1,0-1 0,0 0 0,-1 0 0,1 0 0,7-6-1,13-13-4658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6.953"/>
    </inkml:context>
    <inkml:brush xml:id="br0">
      <inkml:brushProperty name="width" value="0.025" units="cm"/>
      <inkml:brushProperty name="height" value="0.025" units="cm"/>
      <inkml:brushProperty name="color" value="#008C3A"/>
    </inkml:brush>
  </inkml:definitions>
  <inkml:trace contextRef="#ctx0" brushRef="#br0">132 29 8936,'0'0'13779,"-11"-5"-11227,-36-16-903,44 20-1497,1 1 0,-1-1 0,0 1 0,0 0 1,0-1-1,0 2 0,0-1 0,0 0 0,0 0 0,0 1 0,0 0 0,0 0 0,0 0 0,1 0 0,-1 0 0,-3 2 1,5-3-115,0 1 0,-1-1-1,1 1 1,0 0 0,0 0 0,0-1 0,0 1 0,0 0 0,0 0 0,0 0 0,0 0 0,0 0 0,0 0 0,0 0 0,0 0 0,1 0 0,-1 1 0,1-1 0,-1 0 0,1 0 0,-1 1 0,1-1 0,-1 0 0,1 1 0,0-1 0,0 0 0,0 1 0,0-1 0,0 0 0,0 1 0,0 1 0,3-1-39,1 1 0,-1-1-1,0 0 1,1 0 0,-1 0-1,1 0 1,-1-1 0,1 1 0,0-1-1,0 0 1,-1 0 0,1 0 0,6 0-1,7 2-231,4 3-81,-12-4 281,0 0 1,0 0-1,0 1 1,0 0-1,-1 0 0,0 1 1,1 0-1,-1 1 1,-1 0-1,12 9 1,-18-13 49,-1 0 0,1 0 0,0 1 0,-1-1 0,1 0 0,-1 0 0,0 1 1,1-1-1,-1 0 0,0 1 0,0-1 0,0 1 0,0-1 0,0 0 0,0 1 0,0-1 1,0 0-1,0 1 0,-1-1 0,1 0 0,-1 1 0,1-1 0,-1 0 0,1 1 1,-1-1-1,0 0 0,0 0 0,0 0 0,1 0 0,-1 0 0,0 0 0,0 0 1,0 0-1,0 0 0,-1 0 0,1-1 0,0 1 0,-2 0 0,-52 31 848,48-29-684,-1 0-80,-2 3 65,-1 0-1,-1-1 1,1-1-1,-1 0 1,0-1-1,-22 4 1,34-7-190,-1 0-1,1 0 1,-1 0-1,1 0 1,0 0 0,-1 0-1,1 0 1,0 0-1,-1 0 1,1 0-1,-1 0 1,1 0 0,0 0-1,-1 0 1,1-1-1,0 1 1,-1 0 0,1 0-1,0-1 1,-1 1-1,1 0 1,0 0-1,0-1 1,-1 1 0,1 0-1,0-1 1,0 1-1,0 0 1,-1-1 0,1 1-1,0 0 1,0-1-1,0 1 1,0 0-1,0-1 1,0 1 0,0-1-1,0 1 1,4-21-2278,16-17-3017,21-18-4034,-18 22 3641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1.468"/>
    </inkml:context>
    <inkml:brush xml:id="br0">
      <inkml:brushProperty name="width" value="0.025" units="cm"/>
      <inkml:brushProperty name="height" value="0.025" units="cm"/>
    </inkml:brush>
  </inkml:definitions>
  <inkml:trace contextRef="#ctx0" brushRef="#br0">1 70 9161,'0'0'18385,"71"-39"-18161,-22 31-160,4 1-32,-1 1-32,1 1-256,-4 4-1506,-5 0-1152,-11 1-1378,-10-3-2691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7.297"/>
    </inkml:context>
    <inkml:brush xml:id="br0">
      <inkml:brushProperty name="width" value="0.025" units="cm"/>
      <inkml:brushProperty name="height" value="0.025" units="cm"/>
      <inkml:brushProperty name="color" value="#008C3A"/>
    </inkml:brush>
  </inkml:definitions>
  <inkml:trace contextRef="#ctx0" brushRef="#br0">66 0 17136,'0'0'8750,"-8"10"-7330,2-3-1196,0 0 0,1 0 0,-1 1 1,2 0-1,-1 0 0,1 1 0,0-1 1,1 1-1,0-1 0,0 1 0,1 0 0,-2 16 1,2 4-90,2 1 0,0-1 0,2 1 0,2-1 0,0 0-1,17 55 1,-16-130 255,-4 36-516,-1 0 0,0 0 0,-1 1-1,0-1 1,0 0 0,-1 0 0,-1 1 0,1-1 0,-2 1-1,-4-12 1,7 21 57,11 5-134,3 1 208,0-1 0,1 0 0,0-1-1,0-1 1,0 0 0,0-1 0,1 0 0,-1-1 0,1-1-1,19-1 1,-31 0 73,0 0 0,0 1 0,0-1 0,0 0-1,0-1 1,-1 1 0,1 0 0,0-1 0,-1 1 0,1-1-1,-1 0 1,0 0 0,1 0 0,-1 0 0,0 0 0,0-1-1,0 1 1,2-4 0,-13 38 191,6-27-198,1 1 0,0-1 1,0 1-1,1 0 1,0-1-1,0 1 1,0 0-1,1 0 0,-1 0 1,2 0-1,-1 0 1,1 0-1,-1 0 1,4 11-1,-3-16-255,1 1 0,-1 0-1,0-1 1,1 0 0,-1 1 0,0-1-1,1 0 1,0 0 0,-1 1 0,1-1 0,0-1-1,-1 1 1,1 0 0,0 0 0,0-1-1,0 1 1,0-1 0,0 1 0,0-1 0,0 0-1,-1 0 1,1 0 0,0 0 0,0 0-1,0 0 1,0 0 0,0-1 0,3 0 0,0 0-825,0-1-1,0 1 1,0-1 0,0 0 0,-1 0 0,1 0 0,-1-1 0,0 1 0,8-7 0,6-9-10335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7.831"/>
    </inkml:context>
    <inkml:brush xml:id="br0">
      <inkml:brushProperty name="width" value="0.025" units="cm"/>
      <inkml:brushProperty name="height" value="0.025" units="cm"/>
      <inkml:brushProperty name="color" value="#008C3A"/>
    </inkml:brush>
  </inkml:definitions>
  <inkml:trace contextRef="#ctx0" brushRef="#br0">28 0 12588,'0'0'16955,"-2"10"-16251,-9 58-457,3 1 0,2 0 0,6 85 0,0-152-235,0 0 1,0 1-1,0-1 1,1 0-1,-1 0 0,1 0 1,0 1-1,0-1 1,-1 0-1,1 0 1,1 0-1,1 3 0,5-5 94,-1-18-58,-3-6-287,-1 1 1,-1-1 0,-2 0-1,0 0 1,-6-39-1,9 68 259,1-1 1,0 0-1,0 0 0,0 0 0,1 0 1,-1-1-1,1 0 0,0 0 0,0 0 1,0 0-1,0-1 0,1 0 0,-1 0 1,0 0-1,1-1 0,0 0 0,-1 0 0,12 0 1,-11 0-10,1 0 1,0-1 0,-1 0-1,1-1 1,0 1-1,-1-1 1,1 0 0,-1-1-1,1 0 1,-1 0-1,0 0 1,0-1 0,0 1-1,0-2 1,0 1-1,6-5 1,-8 4 44,0 0 0,0 0 0,0 0 0,-1-1-1,0 0 1,0 1 0,0-1 0,0 0 0,-1-1 0,0 1 0,0 0 0,0-1-1,0 1 1,1-12 0,-3 17-49,0 0-1,0 0 0,0 0 1,0-1-1,0 1 0,0 0 1,0 0-1,-1 0 0,1 0 1,0 0-1,0 0 1,0 0-1,0 0 0,0 0 1,0-1-1,0 1 0,0 0 1,0 0-1,0 0 1,0 0-1,0 0 0,0 0 1,0 0-1,0 0 0,0 0 1,-1 0-1,1 0 1,0 0-1,0-1 0,0 1 1,0 0-1,0 0 0,0 0 1,0 0-1,0 0 0,-1 0 1,1 0-1,0 0 1,0 0-1,0 0 0,0 0 1,0 0-1,0 0 0,0 0 1,0 0-1,-1 0 1,1 0-1,0 0 0,0 1 1,0-1-1,0 0 0,0 0 1,0 0-1,0 0 0,0 0 1,0 0-1,0 0 1,-1 0-1,1 0 0,0 0 1,0 0-1,0 0 0,0 0 1,0 1-1,0-1 1,-10 9 156,-6 12 11,10-9-116,1-1 1,1 1-1,0 0 0,-3 18 0,6-25-46,0 0 0,0 0 0,1 0 0,-1-1 0,1 1 0,1 0 0,-1 0 0,1 0-1,-1 0 1,2 0 0,-1 0 0,0 0 0,1-1 0,2 6 0,-4-9-122,1 0-1,-1 0 1,1 0-1,-1 0 1,1 0-1,-1 0 1,1 0-1,0-1 1,-1 1 0,1 0-1,0 0 1,0 0-1,0-1 1,0 1-1,-1 0 1,1-1-1,0 1 1,0-1 0,0 1-1,0-1 1,0 1-1,0-1 1,1 0-1,-1 1 1,0-1-1,0 0 1,0 0 0,0 0-1,0 0 1,0 0-1,0 0 1,1 0-1,-1-1 1,0 1-1,0 0 1,0 0 0,0-1-1,0 1 1,0-1-1,0 1 1,0-1-1,0 1 1,0-1-1,1-1 1,1 0-674,-1-1 0,1 0 1,-1 0-1,1-1 0,-1 1 0,0 0 1,0-1-1,0 1 0,0-1 0,1-6 0,6-24-7501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8.226"/>
    </inkml:context>
    <inkml:brush xml:id="br0">
      <inkml:brushProperty name="width" value="0.025" units="cm"/>
      <inkml:brushProperty name="height" value="0.025" units="cm"/>
      <inkml:brushProperty name="color" value="#008C3A"/>
    </inkml:brush>
  </inkml:definitions>
  <inkml:trace contextRef="#ctx0" brushRef="#br0">1 1 5733,'0'0'24984,"11"18"-38084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09.014"/>
    </inkml:context>
    <inkml:brush xml:id="br0">
      <inkml:brushProperty name="width" value="0.025" units="cm"/>
      <inkml:brushProperty name="height" value="0.025" units="cm"/>
      <inkml:brushProperty name="color" value="#008C3A"/>
    </inkml:brush>
  </inkml:definitions>
  <inkml:trace contextRef="#ctx0" brushRef="#br0">72 12 14286,'0'0'11904,"-8"0"-10644,5-1-1201,1 1 0,0 0 0,0 0 1,0-1-1,-1 1 0,1 0 0,0 1 0,0-1 0,0 0 0,0 1 0,-1-1 1,1 1-1,0 0 0,0-1 0,0 1 0,0 0 0,0 0 0,0 1 0,0-1 1,1 0-1,-1 1 0,0-1 0,1 1 0,-1-1 0,1 1 0,-1 0 1,1-1-1,0 1 0,0 0 0,0 0 0,0 0 0,0 0 0,0 0 0,0 0 1,1 1-1,-1-1 0,1 0 0,-1 4 0,2-5-38,-1 0 0,0 0 1,1 0-1,-1-1 0,0 1 0,1 0 0,-1 0 0,1 0 0,-1-1 0,1 1 0,0 0 1,-1-1-1,1 1 0,0 0 0,-1-1 0,1 1 0,0-1 0,0 1 0,0-1 1,0 1-1,-1-1 0,1 0 0,0 1 0,0-1 0,0 0 0,0 0 0,0 0 1,0 0-1,0 0 0,0 0 0,0 0 0,-1 0 0,1 0 0,0 0 0,1 0 1,37-4 205,-26 1-163,-1-1 1,0 0-1,17-10 1,-22 10-55,0 0 1,1 1-1,-1-1 1,1 2-1,0-1 1,0 1-1,0 0 1,0 1 0,0 0-1,0 0 1,12 1-1,-19 0 10,0 1 0,0 0 1,0 0-1,-1-1 0,1 1 0,0 0 0,-1 0 0,1 0 0,0 0 0,-1 0 1,1 0-1,-1 0 0,1 0 0,-1 0 0,0 0 0,0 0 0,1 1 1,-1-1-1,0 0 0,0 0 0,0 0 0,0 0 0,0 0 0,0 1 1,-1 0-1,-1 33 433,0-19-340,1-12-101,0-1 0,0 1 1,1 0-1,0-1 0,-1 1 0,1 0 0,1-1 0,-1 1 1,0 0-1,2 3 0,-2-6-10,1-1 0,-1 1 0,0 0 0,1-1 0,-1 1-1,1-1 1,-1 1 0,1-1 0,-1 1 0,1-1 0,0 0 0,-1 1 0,1-1 0,0 1 0,-1-1 0,1 0 0,0 0-1,-1 1 1,1-1 0,0 0 0,-1 0 0,2 0 0,29-5 107,-25 3-104,-1-1-1,0 0 1,1 0-1,-1 0 1,0 0-1,0-1 0,-1 0 1,1 0-1,-1 0 1,5-7-1,36-53-97,-22 28-135,-20 93-162,-4-55 395,1 0-1,0 0 0,0 0 1,0 0-1,1 0 0,-1 0 0,0 0 1,1 0-1,-1 0 0,1 0 0,0-1 1,-1 1-1,1 0 0,0 0 0,0 0 1,3 2-1,-3-3 18,1 0 0,-1 0 1,1-1-1,0 1 0,-1 0 0,1-1 0,0 1 1,0-1-1,-1 0 0,1 0 0,0 0 1,0 0-1,-1 0 0,1 0 0,0 0 1,0 0-1,-1-1 0,1 1 0,0-1 0,2 0 1,4-2-5,0-1 0,0 0 0,0 0 1,0 0-1,-1-1 0,9-7 1,13-8 7,-33 49 204,-5 4-1902,13-21-512,-4-12 2047,1 0-1,0 0 1,-1 0-1,1 0 0,0 0 1,0 0-1,-1 0 1,1 0-1,0 0 1,0 0-1,-1-1 0,1 1 1,0 0-1,-1 0 1,1-1-1,0 1 1,-1 0-1,1-1 0,-1 1 1,1-1-1,-1 1 1,2-2-1,13-14-9209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0.323"/>
    </inkml:context>
    <inkml:brush xml:id="br0">
      <inkml:brushProperty name="width" value="0.025" units="cm"/>
      <inkml:brushProperty name="height" value="0.025" units="cm"/>
      <inkml:brushProperty name="color" value="#008C3A"/>
    </inkml:brush>
  </inkml:definitions>
  <inkml:trace contextRef="#ctx0" brushRef="#br0">19 92 12844,'0'0'13779,"-2"11"-12957,-1-1-576,-8 52 324,10-57-499,1 0 0,-1 0 0,1 0 0,0 0-1,0 0 1,1 0 0,-1 0 0,1-1 0,1 1 0,2 9 0,-3-13-8,-1 0 1,1 0-1,0 0 1,0-1-1,0 1 1,0 0-1,0 0 1,0-1-1,0 1 1,0 0-1,0-1 0,0 1 1,1-1-1,-1 0 1,0 1-1,0-1 1,0 0-1,1 1 1,-1-1-1,0 0 1,0 0-1,0 0 1,1 0-1,-1-1 1,0 1-1,0 0 0,1 0 1,-1-1-1,0 1 1,0-1-1,0 1 1,0-1-1,0 1 1,0-1-1,0 1 1,0-1-1,2-2 1,36-29 844,-20 11-1145,-1-1 0,0-1 0,-2-1 0,-1 0-1,-1 0 1,18-47 0,-51 101-15218,8-11 9274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0.765"/>
    </inkml:context>
    <inkml:brush xml:id="br0">
      <inkml:brushProperty name="width" value="0.025" units="cm"/>
      <inkml:brushProperty name="height" value="0.025" units="cm"/>
      <inkml:brushProperty name="color" value="#008C3A"/>
    </inkml:brush>
  </inkml:definitions>
  <inkml:trace contextRef="#ctx0" brushRef="#br0">0 64 7655,'0'0'6780,"2"10"-4047,-1-1-2183,0-1-1,1 0 1,0 0-1,0 0 1,1 0-1,4 8 0,-6-14-490,0 0-1,0 0 0,0 0 1,1-1-1,-1 1 0,0 0 1,1-1-1,-1 1 0,1-1 0,-1 1 1,1-1-1,0 0 0,0 0 1,-1 0-1,1 0 0,0 0 1,0 0-1,0 0 0,3 0 0,-3-1-234,0 0-1,0 0 0,1 0 0,-1 0 0,0-1 0,1 1 1,-1-1-1,0 1 0,0-1 0,0 0 0,1 0 0,-1 0 1,0 0-1,2-1 0,2-4-26,1 1 0,-1-1 0,0 0 0,0 0 0,-1 0 0,0-1 1,0 0-1,-1 0 0,1 0 0,-2-1 0,1 0 0,-1 1 0,3-12 0,3-34 2766,-17 64 1025,1-4-3092,2 2-94,0 0 1,1 0-1,0 1 1,0 0-1,1-1 0,0 1 1,-2 16-1,5-26-373,0 0 0,0 0-1,0 1 1,0-1 0,0 0-1,0 0 1,0 1 0,0-1 0,0 0-1,0 0 1,0 1 0,0-1-1,1 0 1,-1 0 0,0 1 0,0-1-1,0 0 1,0 0 0,0 0-1,0 1 1,1-1 0,-1 0 0,0 0-1,0 0 1,0 1 0,0-1-1,1 0 1,-1 0 0,0 0-1,0 0 1,1 0 0,-1 0 0,0 1-1,0-1 1,1 0 0,-1 0-1,0 0 1,0 0 0,0 0 0,1 0-1,-1 0 1,16-3 573,11-11-18,-6-1-387,-17 11-203,1-1 0,0 1 0,0 1 0,0-1 0,0 1 0,1 0 0,-1 0 0,1 1 0,0-1 0,0 1 0,0 1 0,0-1 0,0 1 0,9-1-1,-14 3 2,-1-1 0,1 1-1,0 0 1,-1-1 0,1 1-1,0 0 1,-1 0-1,1 0 1,-1 0 0,1 0-1,-1 0 1,1 0 0,-1-1-1,0 1 1,0 0-1,1 0 1,-1 0 0,0 0-1,0 0 1,0 1 0,0-1-1,0 0 1,0 1-1,-1 33 44,1-26-37,-1-8 8,1 0 1,0 0-1,0 0 1,-1 0-1,1 0 1,0 0-1,0 0 1,0 0-1,0 1 1,0-1-1,1 0 1,-1 0-1,0 0 1,0 0-1,1 0 1,-1 0-1,1 0 1,-1 0-1,1 0 1,-1 0-1,1 0 1,0 0-1,-1 0 1,1 0-1,0-1 1,0 1-1,1 1 1,0-2-64,0-1 1,0 1-1,0-1 0,0 0 0,0 0 1,0 0-1,0 0 0,-1 0 0,1 0 1,0 0-1,2-3 0,22-12-4228,-12 8-293,2 0-1921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1.122"/>
    </inkml:context>
    <inkml:brush xml:id="br0">
      <inkml:brushProperty name="width" value="0.025" units="cm"/>
      <inkml:brushProperty name="height" value="0.025" units="cm"/>
      <inkml:brushProperty name="color" value="#008C3A"/>
    </inkml:brush>
  </inkml:definitions>
  <inkml:trace contextRef="#ctx0" brushRef="#br0">107 10 13901,'0'0'12903,"-9"-3"-11387,4 1-1405,1 1 0,-1 0 0,1 0-1,-1 0 1,1 1 0,-1 0 0,0 0 0,1 0-1,-1 0 1,1 1 0,-6 1 0,7-1-132,1 0 0,0-1 0,0 2 0,0-1 1,0 0-1,0 0 0,0 0 0,0 1 0,1-1 0,-1 1 0,0 0 1,1-1-1,-1 1 0,1 0 0,0 0 0,-1 0 0,1 0 1,0 0-1,0 0 0,1 0 0,-1 1 0,0-1 0,1 0 0,-1 0 1,1 1-1,-1-1 0,1 0 0,0 1 0,0-1 0,1 3 0,-1-4-1,1 0 0,-1 0 0,1 0 0,0 0 0,0 0 0,0 0 0,-1 0 0,1-1 0,0 1 0,0 0 0,0 0 0,0-1 0,0 1 0,0 0 0,0-1-1,1 1 1,-1-1 0,0 0 0,0 1 0,0-1 0,1 0 0,0 1 0,38 8-106,-28-7 0,-1 1 50,-1 0 0,0 0 1,-1 1-1,1 0 0,9 7 0,-17-11 84,-1 1-1,0-1 1,1 1-1,-1 0 1,0 0-1,0 0 1,1 0-1,-1 0 1,0 0-1,0 0 1,0 0-1,0 0 1,0 0-1,-1 1 1,1-1-1,0 0 1,0 1-1,-1-1 1,1 0-1,-1 1 1,0-1-1,1 1 1,-1-1-1,0 1 1,0-1-1,1 1 1,-1-1-1,0 1 1,-1-1-1,1 1 1,0-1-1,0 1 1,-1-1-1,1 0 1,-1 1-1,1-1 1,-1 1-1,1-1 1,-1 0-1,0 1 1,0-1-1,0 0 1,0 0-1,0 0 1,0 0-1,-1 2 1,-5 2 157,1 1-1,-1-1 1,0 0-1,0-1 1,0 0 0,0 0-1,-1 0 1,0-1 0,1 0-1,-1-1 1,0 0 0,-1 0-1,1 0 1,-16 0-1,23-2-205,1 0-1,0 0 0,0 0 0,0 0 0,-1 0 0,1 0 0,0 0 0,0 0 0,0 0 0,-1 0 0,1 0 0,0 0 0,0 0 0,0 0 0,0 0 0,-1-1 0,1 1 0,0 0 0,0 0 0,0 0 0,0 0 0,-1 0 0,1 0 0,0 0 0,0-1 0,0 1 0,0 0 0,0 0 0,0 0 0,-1 0 0,1 0 0,0-1 0,0 1 0,0 0 0,0 0 0,0 0 0,0-1 0,0 1 0,0 0 0,0 0 0,0 0 0,0 0 0,0-1 0,0 1 0,0 0 0,0 0 0,0 0 0,0-1 0,0 1 0,0 0 0,0 0 0,0-1 0,9-13-1935,15-10-1964,27-17-7801,-26 19 2711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1.482"/>
    </inkml:context>
    <inkml:brush xml:id="br0">
      <inkml:brushProperty name="width" value="0.025" units="cm"/>
      <inkml:brushProperty name="height" value="0.025" units="cm"/>
      <inkml:brushProperty name="color" value="#008C3A"/>
    </inkml:brush>
  </inkml:definitions>
  <inkml:trace contextRef="#ctx0" brushRef="#br0">8 0 3171,'0'0'21193,"-1"9"-19602,0-1-1160,-1-1 25,1 1 1,0-1 0,0 0-1,0 1 1,1-1 0,1 0-1,1 10 1,-2-16-430,1 0-1,0 0 0,0 0 1,0 0-1,0-1 1,0 1-1,0 0 0,0 0 1,0-1-1,0 1 1,0-1-1,1 1 1,-1-1-1,0 0 0,0 1 1,0-1-1,1 0 1,-1 0-1,0 0 0,1 0 1,-1 0-1,0 0 1,0 0-1,1 0 1,-1 0-1,0-1 0,1 1 1,37-10 269,-28 4-254,0 0-1,0 0 1,15-13 0,-18 12-103,0 1-1,0 0 1,1 1 0,0 0 0,0 0-1,11-3 1,-19 8 64,-1 0 0,1 0 1,-1 1-1,1-1 0,-1 0 0,0 1 0,1-1 0,-1 0 1,0 1-1,1-1 0,-1 1 0,0-1 0,1 1 0,-1-1 1,0 1-1,0-1 0,1 1 0,-1-1 0,0 1 0,0-1 0,0 1 1,0-1-1,0 1 0,0-1 0,0 1 0,0-1 0,0 1 1,0-1-1,0 1 0,0-1 0,0 1 0,0-1 0,0 1 0,-1-1 1,1 1-1,0-1 0,-1 2 0,-5 32 377,4-25-250,2-8-123,-1-1 1,1 1-1,0 0 0,0 0 1,0 0-1,0-1 0,0 1 1,0 0-1,0 0 1,0 0-1,0-1 0,0 1 1,0 0-1,1 0 0,-1 0 1,0-1-1,0 1 0,1 0 1,-1 0-1,1-1 0,-1 1 1,1 0-1,-1-1 0,1 1 1,-1 0-1,1-1 0,-1 1 1,1-1-1,0 1 0,-1-1 1,2 1-1,0 0 23,0-1-1,0 0 1,0 0 0,0 0-1,0 0 1,0 0-1,0-1 1,0 1 0,0 0-1,0-1 1,0 1-1,3-3 1,63-35 632,-58 32-620,-3 1-134,1 1 1,0 0-1,0 0 0,0 1 0,0 0 1,11-3-1,-17 6 67,1-1-1,-1 1 1,1 0 0,0 0-1,-1 0 1,1 0 0,-1 0-1,1 1 1,-1-1-1,1 1 1,-1-1 0,1 1-1,-1 0 1,0 0 0,1 0-1,-1 0 1,0 1 0,0-1-1,0 1 1,0-1 0,0 1-1,0 0 1,0-1 0,3 5-1,-2-2 66,0 0 0,1 0 0,0 0 0,0-1 0,0 0 1,0 1-1,1-1 0,6 3 0,16 0-951,-24-6 550,-1 0 0,0 0-1,0-1 1,1 1 0,-1-1 0,0 1 0,0-1-1,0 0 1,0 0 0,0 0 0,2-1 0,13-14-5779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2.182"/>
    </inkml:context>
    <inkml:brush xml:id="br0">
      <inkml:brushProperty name="width" value="0.025" units="cm"/>
      <inkml:brushProperty name="height" value="0.025" units="cm"/>
      <inkml:brushProperty name="color" value="#008C3A"/>
    </inkml:brush>
  </inkml:definitions>
  <inkml:trace contextRef="#ctx0" brushRef="#br0">198 12 16816,'0'0'12166,"-12"-3"-11744,11 2-411,-4 0 0,-1-1 0,1 1 0,0 0-1,-1 0 1,1 0 0,-1 1 0,1 0 0,-1 0 0,1 0 0,0 1 0,-1 0 0,1 0 0,-1 0 0,1 1 0,0 0 0,0 0 0,0 0 0,-6 3 0,2 2-5,0 0 0,0 0 0,-13 15 0,19-19-30,0 0-1,0 0 1,1 1-1,0-1 1,-1 0 0,1 1-1,1 0 1,-1-1-1,0 1 1,1 0 0,0 0-1,0 0 1,0 0-1,0 4 1,1-7-34,1-1 0,-1 1 0,1 0 1,0-1-1,-1 1 0,1-1 0,0 1 0,-1-1 0,1 1 0,0-1 0,0 1 0,0-1 1,-1 0-1,1 1 0,0-1 0,0 0 0,0 0 0,0 1 0,-1-1 0,1 0 0,0 0 1,0 0-1,0 0 0,0 0 0,1-1 0,34 1-657,-27 0 415,-1 0 172,4-1-53,1 2 0,-1-1 1,1 1-1,-1 1 0,19 5 0,-29-6 184,0-1-1,0 1 0,0 0 1,0 0-1,-1 0 0,1 0 1,0 0-1,0 1 1,-1-1-1,1 0 0,-1 1 1,0-1-1,1 1 0,-1-1 1,0 1-1,0 0 1,2 2-1,-3-2 45,1 1 0,-1 0 0,1-1 0,-1 1 0,0-1 0,0 1-1,0 0 1,0-1 0,-1 1 0,1-1 0,-1 1 0,1-1 0,-1 1 0,0-1 0,0 1 0,0-1 0,-2 4 0,-7 9 319,-1 0 1,0-1 0,-1-1 0,-1 1-1,0-2 1,0 0 0,-1 0 0,-1-2-1,-26 16 1,40-25-392,1-1 0,-1 1 0,1-1 0,-1 1 0,1-1 0,-1 1 0,1-1 0,-1 0 0,0 1-1,1-1 1,-1 0 0,0 0 0,1 1 0,-1-1 0,0 0 0,0 0 0,1 0 0,-1 0 0,0 0 0,1 0 0,-1 0 0,0 0 0,0 0 0,1 0-1,-1 0 1,0 0 0,0-1 0,8-16-2088,27-25-2455,0 8-348,1-3-1806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2.586"/>
    </inkml:context>
    <inkml:brush xml:id="br0">
      <inkml:brushProperty name="width" value="0.025" units="cm"/>
      <inkml:brushProperty name="height" value="0.025" units="cm"/>
      <inkml:brushProperty name="color" value="#008C3A"/>
    </inkml:brush>
  </inkml:definitions>
  <inkml:trace contextRef="#ctx0" brushRef="#br0">53 0 14061,'0'9'3492,"-5"32"492,-14 58 1,8-52-2071,-4 60 0,13 23-483,6-189-891,8-56-696,-6 76-206,15-61-21,-19 93 305,0-1 1,1 1 0,0 0-1,0 0 1,1 0 0,0 0 0,0 1-1,0 0 1,1-1 0,8-6-1,-10 10-50,0 1-1,1 0 0,-1 0 0,1 0 0,0 1 1,0-1-1,-1 1 0,1 0 0,0 0 1,0 0-1,5 0 0,-8 1 116,0 0 0,0-1 0,0 1 0,0 0 0,0 0 0,0 0 0,0 0 0,-1 0 1,1 0-1,0 1 0,0-1 0,0 0 0,0 0 0,0 1 0,0-1 0,0 0 0,-1 1 0,1-1 0,0 1 0,0-1 0,-1 1 0,1-1 0,0 1 0,-1 0 0,1-1 0,0 1 0,-1 0 1,1-1-1,-1 1 0,1 0 0,-1 0 0,1 0 0,-1 0 0,0-1 0,1 1 0,-1 0 0,0 0 0,0 0 0,0 0 0,0 0 0,0 0 0,0 0 0,0 0 0,0-1 0,0 1 0,0 0 1,0 0-1,0 0 0,-1 0 0,1 0 0,0 0 0,-1 0 0,-1 2 64,1 0 1,-1 0-1,0 0 0,0 0 1,0 0-1,0-1 0,-1 1 1,1-1-1,-1 0 0,1 0 1,-1 0-1,0 0 0,0 0 1,0 0-1,-3 1 0,-54 22 926,48-20-741,-15 6-183,35-13-2117,49-17-3831,-40 13 4475,51-16-7148,-38 10 2567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2.748"/>
    </inkml:context>
    <inkml:brush xml:id="br0">
      <inkml:brushProperty name="width" value="0.025" units="cm"/>
      <inkml:brushProperty name="height" value="0.025" units="cm"/>
    </inkml:brush>
  </inkml:definitions>
  <inkml:trace contextRef="#ctx0" brushRef="#br0">1 35 13293,'0'0'12668,"1"10"-12348,15 129 107,-16-139-388,0 0 0,0 0 0,0 0 0,0-1 0,0 1 0,0 0 0,1 0 0,-1 0 0,0 0 0,0 0 0,0 0 0,0 0 0,0 0 0,0 0 0,0 0 0,0 0 0,0 0 0,1 0 0,-1 0 0,0 0 0,0 0 0,0 0 0,0 0 0,0 0 0,0 0 0,0 0 0,0 0 0,0 0 0,1 0 0,-1 0 0,0 0 0,0 0 0,0 0 0,0 1 0,0-1 0,0 0 0,0 0 0,0 0 0,0 0 0,0 0 0,0 0 0,0 0 0,0 0 0,1 0 0,-1 0 0,0 0 0,0 1 0,0-1 0,0 0 0,0 0 0,0 0 0,0 0 0,0 0 0,0 0 0,0 0 0,0 0 0,0 0 0,0 1 0,0-1 0,0 0 0,0 0 0,0 0 0,4-12 833,2-19-347,-6-34 424,0 23-598,1 32-491,1 11-310,0 3 102,0 0-1,0-1 0,1 0 1,-1 1-1,1-1 0,0 0 1,0 0-1,0 0 0,0-1 1,0 1-1,1-1 1,-1 0-1,1 1 0,-1-2 1,1 1-1,0 0 0,0-1 1,0 0-1,0 1 0,0-2 1,0 1-1,6 0 0,9 1-2540,0 0 0,-1-2 0,29-3-1,-36 2 1382,0-1 0,-1 0 0,1-1 0,-1 0 0,14-6 0,10-14 1593,-24 8 4004,-6-2 3802,-10 12-3108,-6 6-3360,-12 8-332,13 0-579,0 0 0,1 1-1,0 0 1,-12 15 0,18-20-329,0 0-1,0 1 1,1-1-1,0 1 1,0-1 0,0 1-1,1 0 1,0 0-1,0 0 1,0 0 0,1 0-1,-1 7 1,3-12-140,-1 0-1,1 0 1,-1-1 0,1 1 0,0 0 0,0-1 0,-1 1-1,1 0 1,0-1 0,0 1 0,-1-1 0,1 0 0,0 1-1,0-1 1,0 0 0,0 1 0,0-1 0,0 0-1,0 0 1,0 0 0,0 0 0,0 0 0,-1 0 0,1 0-1,0 0 1,0 0 0,0 0 0,0 0 0,0-1-1,0 1 1,0 0 0,1-1 0,36-9 983,-12-3-882,-1-2-1,0 0 0,-1-2 0,0 0 1,24-25-1,-48 42-149,0 0 0,1-1 0,-1 1 0,0 0 0,0 0 0,0-1 0,0 1 1,0 0-1,0 0 0,0-1 0,1 1 0,-1 0 0,0 0 0,0-1 0,0 1 0,1 0 0,-1 0 0,0 0 0,0 0 0,0-1 0,1 1 0,-1 0 1,0 0-1,0 0 0,1 0 0,-1 0 0,0 0 0,1 0 0,-1 0 0,0 0 0,0 0 0,1 0 0,-1 0 0,0 0 0,1 0 0,-1 0 1,0 0-1,0 0 0,1 0 0,-1 0 0,0 0 0,0 0 0,1 0 0,-1 0 0,0 1 0,0-1 0,1 0 0,-1 0 0,0 0 0,0 1 1,0-1-1,1 0 0,-1 0 0,0 0 0,0 1 0,0-1 0,0 0 0,0 0 0,1 1 0,-1-1 0,0 0 0,0 0 0,0 1 0,-4 27-18,-16 35 172,19-62-145,1 0 0,-1 0 0,0 1 0,1-1 1,-1 0-1,1 1 0,-1-1 0,1 0 0,-1 1 1,1-1-1,0 0 0,0 1 0,0-1 0,0 1 1,0-1-1,0 0 0,0 1 0,0-1 0,1 1 1,-1-1-1,0 0 0,1 1 0,-1-1 0,1 0 1,1 2-1,-1-3 10,0 1 0,1-1 0,-1 0 0,1 0 0,-1 1 0,1-1 1,-1 0-1,0-1 0,1 1 0,-1 0 0,1 0 0,-1-1 0,0 1 1,1 0-1,-1-1 0,1 1 0,-1-1 0,0 0 0,2-1 0,11-5 95,0-2-1,24-20 0,-12 3-41,-22 21-63,1-1 1,0 1-1,0 0 0,0 0 1,0 1-1,1-1 0,0 1 1,10-5-1,-16 10-20,1 0 0,-1-1 0,1 1 0,0 0 0,-1 0 0,1 0 0,-1-1 0,0 1 0,1 0-1,-1 0 1,0 0 0,1 0 0,-1 0 0,0 0 0,0 0 0,0-1 0,0 1 0,0 0 0,0 0 0,0 0 0,0 0 0,0 0 0,0 0 0,-1 1 0,-2 28 91,-3-7-47,4-19-37,1 1 1,0-1-1,-1 1 1,2-1-1,-1 1 1,0-1-1,1 1 1,0 5-1,2-9-237,1 0 0,-1-1 0,0 1 0,1-1 0,-1 0-1,0 1 1,1-1 0,-1 0 0,0 0 0,1-1 0,-1 1 0,0 0 0,4-2 0,3-1-1243,0 0 1,-1-1-1,1 0 0,-1-1 1,11-8-1,-2 3-1722,14-10-3958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3.252"/>
    </inkml:context>
    <inkml:brush xml:id="br0">
      <inkml:brushProperty name="width" value="0.025" units="cm"/>
      <inkml:brushProperty name="height" value="0.025" units="cm"/>
      <inkml:brushProperty name="color" value="#008C3A"/>
    </inkml:brush>
  </inkml:definitions>
  <inkml:trace contextRef="#ctx0" brushRef="#br0">79 155 6790,'0'0'17345,"-9"1"-16342,6 0-946,-37 11 821,38-11-820,1 0 0,-1 0 0,0 0 0,1 0 0,-1 1-1,0-1 1,1 1 0,0-1 0,-1 1 0,1-1 0,0 1-1,0 0 1,0-1 0,0 1 0,0 0 0,0 0 0,0 0 0,0 0-1,1 0 1,-1 0 0,1 0 0,0 0 0,-1 0 0,1 2-1,47-5 370,-15-3-699,54-2 0,-86 6 347,-13-102 1862,16 101-1984,-1 1 0,1 0 0,-1-1 0,1 1-1,0 1 1,-1-1 0,1 0 0,-1 1-1,1-1 1,-1 1 0,1 0 0,4 1 0,7 3 2,1-1 0,-1-1 1,1-1-1,0 0 0,0-1 1,0 0-1,29-3 0,-38 1 71,-1 0 0,1 0-1,-1-1 1,1 1 0,-1-1-1,0 0 1,0-1-1,0 1 1,0-1 0,8-6-1,-11 7 33,1 0-1,-1-1 0,0 1 1,0-1-1,0 0 0,0 0 1,0 0-1,0 0 0,-1 0 1,0 0-1,1 0 0,-1-1 1,0 1-1,-1 0 0,1-1 1,0 1-1,-1-1 1,0-5-1,0 8-39,0 0 1,0 0 0,1 0-1,-1 0 1,0 0-1,-1 0 1,1 0-1,0 0 1,0 0-1,0 0 1,-1 0-1,1 0 1,0 0 0,-1 0-1,1 0 1,-1 0-1,1 0 1,-1 1-1,1-1 1,-1 0-1,0 0 1,1 0-1,-1 1 1,0-1-1,1 0 1,-1 1 0,0-1-1,0 1 1,0-1-1,0 1 1,0-1-1,0 1 1,0 0-1,0-1 1,0 1-1,0 0 1,0 0 0,0 0-1,0 0 1,0 0-1,0 0 1,0 0-1,0 0 1,0 0-1,0 0 1,0 0-1,0 1 1,-1-1 0,0 1-21,-1 0 1,0 0 0,0 0-1,1 1 1,-1-1 0,1 1-1,-1-1 1,1 1 0,0 0-1,-1 0 1,1 0 0,0 0-1,0 0 1,1 1 0,-1-1-1,-2 4 1,1 0 43,1 1 0,0 0 1,0 0-1,0 0 0,-1 8 0,3-14-31,0 0 0,-1 0 0,1 1 0,0-1 0,0 0 0,0 0 1,0 0-1,0 1 0,0-1 0,0 0 0,1 0 0,-1 0 0,0 0 0,0 1 0,1-1 0,-1 0 0,1 0 0,-1 0 0,1 0 0,0 0 0,-1 0 0,1 0 0,0 0 0,0 0 0,0-1 0,-1 1 0,1 0 0,0 0 0,0-1 0,0 1 0,0 0 0,0-1 0,0 1 0,0-1 0,1 0 0,-1 1 0,0-1 0,2 1 0,5-1 29,1-1 0,-1 0 1,1 0-1,-1 0 0,0-1 0,0 0 0,0-1 0,0 0 0,0 0 0,0-1 0,-1 0 0,1 0 0,7-6 0,50-23-328,-64 33 291,-1 0 0,0 0 0,0 0 1,1 0-1,-1 0 0,0 0 0,1 0 0,-1 0 1,0 0-1,1 0 0,-1 0 0,0 0 1,1 0-1,-1 0 0,0 1 0,0-1 1,1 0-1,-1 0 0,0 0 0,0 0 0,1 1 1,-1-1-1,0 0 0,0 0 0,1 0 1,-1 1-1,0-1 0,0 0 0,0 0 1,0 1-1,1-1 0,-1 0 0,0 1 1,0-1-1,0 0 0,0 1 0,4 19 297,-4 31 319,0-40-547,0-9-86,-1 0 0,1 0-1,0 0 1,1 0 0,-1 0 0,0 0-1,0 0 1,1-1 0,-1 1 0,1 0-1,0 0 1,-1 0 0,1-1 0,0 1-1,0 0 1,0-1 0,0 1 0,1-1 0,-1 1-1,2 1 1,-1-2-105,0 0 0,1 0 1,-1 0-1,0 0 0,1-1 0,-1 1 1,1-1-1,-1 0 0,1 1 0,-1-1 0,1 0 1,-1-1-1,1 1 0,-1 0 0,4-2 1,1 0-4970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4.471"/>
    </inkml:context>
    <inkml:brush xml:id="br0">
      <inkml:brushProperty name="width" value="0.025" units="cm"/>
      <inkml:brushProperty name="height" value="0.025" units="cm"/>
      <inkml:brushProperty name="color" value="#008C3A"/>
    </inkml:brush>
  </inkml:definitions>
  <inkml:trace contextRef="#ctx0" brushRef="#br0">0 0 10634,'0'0'7986,"3"11"-6683,-1-3-1121,1 0 0,0 0-1,1 0 1,0 0 0,0-1 0,0 0 0,1 0 0,0 0 0,1 0-1,-1-1 1,1 0 0,1 0 0,-1 0 0,8 4 0,3 1-101,1-2 0,-1 0 0,2-1 0,0-1 0,-1-1 0,2-1 0,-1 0 0,1-1 0,0-1 0,-1-1 0,1-1 0,0-1 0,37-4 0,15-6 40,0-3 0,96-30-1,-156 40-154,39-12 46,113-27-247,-144 38 416,0 2 0,0 0 1,0 1-1,1 1 1,-1 0-1,23 5 1,-37-4-90,-1 1 0,1 0 0,0 0 0,-1 0 0,1 0 0,-1 1 1,0 0-1,0 0 0,0 0 0,0 1 0,6 6 0,41 53 32,-47-54-61,0-1 0,1 0-1,0 0 1,1 0 0,0-1 0,0 0-1,0 0 1,1-1 0,0 0-1,0 0 1,1-1 0,12 6-1,16-1 1663,-16-9-3160,-21-1 1135,0 0 0,1 0 0,-1 0 0,1 0 0,-1 0 0,1 0 0,-1 0-1,0 0 1,1 0 0,-1 0 0,1-1 0,-1 1 0,0 0 0,1 0 0,-1 0 0,0-1 0,1 1 0,-1 0 0,0-1 0,1 1 0,-1 0 0,0-1 0,0 1 0,1 0-1,-1-1 1,0 1 0,0 0 0,0-1 0,1 0 0,0-11-9512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4.813"/>
    </inkml:context>
    <inkml:brush xml:id="br0">
      <inkml:brushProperty name="width" value="0.025" units="cm"/>
      <inkml:brushProperty name="height" value="0.025" units="cm"/>
      <inkml:brushProperty name="color" value="#008C3A"/>
    </inkml:brush>
  </inkml:definitions>
  <inkml:trace contextRef="#ctx0" brushRef="#br0">0 166 18193,'0'0'1682,"10"0"309,23-2-848,-1-2 1,0-2-1,-1 0 0,1-3 1,49-19-1,-47 15-1090,0 2 1,0 1-1,1 2 0,0 1 1,53-3-1,-83 10 1,-1 1 0,1 0-1,-1 0 1,1 1 0,-1-1 0,0 1-1,0 0 1,1 0 0,-1 0 0,-1 1-1,1 0 1,0-1 0,-1 1 0,1 0-1,-1 1 1,0-1 0,0 1 0,3 4-1,-2-3 0,0-1 0,1 1 0,-1 0-1,1-1 1,0 0 0,1 0 0,-1 0-1,0-1 1,1 0 0,10 4 0,3-2 13,1-2-1,0 0 1,0-1 0,0-1 0,0-1 0,0-1 0,0-1-1,0 0 1,-1-2 0,1 0 0,-1-1 0,1-1 0,-2-1-1,1 0 1,-1-2 0,0 0 0,23-16 0,-37 23-13,0-1 0,-1 0 0,1 0 0,-1 0 1,0-1-1,6-7 0,-3-7-1095,-15-2-3808,-4 7-1540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6.234"/>
    </inkml:context>
    <inkml:brush xml:id="br0">
      <inkml:brushProperty name="width" value="0.025" units="cm"/>
      <inkml:brushProperty name="height" value="0.025" units="cm"/>
      <inkml:brushProperty name="color" value="#008C3A"/>
    </inkml:brush>
  </inkml:definitions>
  <inkml:trace contextRef="#ctx0" brushRef="#br0">301 121 11627,'3'-7'1099,"1"-2"391,-1 1 0,0-1-1,0-1 1,-1 1 0,1-10-1,-3 18-1327,0-1 0,1 0-1,-1 1 1,0-1 0,-1 0 0,1 1-1,0-1 1,0 0 0,-1 1 0,1-1 0,-1 1-1,0-1 1,1 1 0,-1-1 0,0 1-1,0-1 1,0 1 0,0-1 0,0 1-1,0 0 1,0 0 0,0 0 0,0 0-1,-1-1 1,1 2 0,-1-1 0,1 0-1,0 0 1,-1 0 0,0 1 0,1-1-1,-1 0 1,1 1 0,-1 0 0,-2-1-1,-12-1 74,0 0-1,0 1 0,-1 1 0,1 0 1,0 1-1,-1 1 0,-17 4 0,23-4-220,1 1 0,-1 0 0,0 1-1,1 0 1,0 0 0,0 1 0,0 0 0,1 1-1,0 0 1,0 1 0,-11 9 0,20-15-16,-1-1 0,0 1 0,1-1 0,-1 1 0,1-1 0,-1 1 0,1-1 0,0 1 0,-1 0 0,1-1 0,-1 1 0,1 0 0,0-1 0,0 1 0,-1 0 0,1-1 0,0 1 0,0 0 0,0-1 0,0 1 0,0 0 0,0 0 0,0-1 0,0 1 0,0 0 0,0 0 0,0-1 0,0 1 0,0 0 0,1-1 0,-1 1 0,0 0 0,1-1 0,-1 1 0,0 0 0,1-1 0,-1 1 1,1-1-1,-1 1 0,1-1 0,-1 1 0,1-1 0,-1 1 0,1-1 0,0 1 0,-1-1 0,1 0 0,0 1 0,-1-1 0,2 1 0,41 11-293,-37-11 221,39 8-441,-27-7 401,0 1 1,-1 0-1,1 2 0,-1 0 1,0 1-1,0 1 1,0 0-1,24 15 0,-40-20 144,1-1 0,0 0 0,-1 0-1,1 0 1,-1 1 0,1-1 0,-1 1 0,1 0-1,-1-1 1,0 1 0,0 0 0,0-1 0,0 1-1,0 0 1,0 0 0,-1 0 0,1 0-1,0 0 1,-1 0 0,0 0 0,1 0 0,-1 0-1,0 0 1,0 0 0,0 0 0,-1 1-1,1-1 1,0 0 0,-1 0 0,1 0 0,-1 0-1,0 0 1,1-1 0,-1 1 0,0 0-1,0 0 1,0 0 0,-1-1 0,1 1 0,0 0-1,-1-1 1,1 1 0,-1-1 0,1 0-1,-4 2 1,-7 7 200,-1-1 0,0 0 0,-1-1 0,-22 10 0,-50 15 922,78-30-1053,0-1 0,-1 0 1,1-1-1,0 0 1,0-1-1,-1 1 1,1-1-1,0-1 1,-9-1-1,16 2-147,-1-1 1,1 1-1,0-1 0,-1 1 1,1-1-1,0 1 0,0-1 0,0 0 1,0 0-1,0 0 0,0 1 0,0-1 1,0 0-1,0 0 0,0 0 1,0-1-1,0 1 0,1 0 0,-1 0 1,0 0-1,1-1 0,-1 1 0,1 0 1,-1 0-1,1-1 0,0 1 1,0 0-1,0-1 0,-1 1 0,1 0 1,0-1-1,1 1 0,-1-1 1,0 1-1,0 0 0,0-1 0,1 1 1,0-2-1,0 0-426,0-1 0,0 0 0,0 1 0,1-1 0,0 1 0,-1 0 0,1 0 0,1-1 0,-1 1 0,0 0 0,1 1 0,4-6 0,3 2-1323,1 1-1,0-1 1,-1 2 0,1-1 0,1 2 0,-1-1 0,21-2 0,11 1-4881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6.671"/>
    </inkml:context>
    <inkml:brush xml:id="br0">
      <inkml:brushProperty name="width" value="0.025" units="cm"/>
      <inkml:brushProperty name="height" value="0.025" units="cm"/>
      <inkml:brushProperty name="color" value="#008C3A"/>
    </inkml:brush>
  </inkml:definitions>
  <inkml:trace contextRef="#ctx0" brushRef="#br0">55 103 12332,'0'0'16228,"2"9"-15534,1 8-518,-1 0 0,0 0 0,-2 0 0,0 0 0,-1 0 0,-3 21 1,-26 116 785,21-111-706,-11 56 667,51-167-784,59-252-242,-61 200 25,-29 117 62,1 1 1,-1 0-1,1-1 1,0 1-1,0-1 1,0 1-1,0 0 1,0-1-1,1 1 1,-1 0-1,0 0 1,1 0-1,0 0 1,-1 0-1,4-2 1,-3 3 4,-1 1 0,0 0 0,1 0 0,-1 0 0,0 0 0,1 0 0,-1 0 0,0 0 0,1 0 0,-1 1 0,0-1 0,0 0 0,1 1 0,-1-1 0,0 1 0,0 0 0,0-1 0,1 1 0,-1 0 1,0 0-1,0-1 0,0 1 0,0 0 0,0 0 0,-1 0 0,1 0 0,0 0 0,0 1 0,0 1 0,2 0-109,0 1 1,-1-1-1,1 0 0,-1 1 1,0 0-1,0-1 0,-1 1 1,1 0-1,-1 0 0,0 0 1,0 0-1,0 0 0,0 6 1,-1-7 93,0-1 1,-1 1 0,1-1 0,-1 1 0,1-1 0,-1 0-1,0 1 1,0-1 0,0 0 0,0 0 0,-1 1 0,1-1-1,-1 0 1,1 0 0,-1-1 0,1 1 0,-1 0-1,0 0 1,0-1 0,0 1 0,0-1 0,0 0 0,-3 2-1,-15 7 278,0-1-1,-27 8 0,14-6-2995,16-6-2921,35-12 1074,3-3-2098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1:17.503"/>
    </inkml:context>
    <inkml:brush xml:id="br0">
      <inkml:brushProperty name="width" value="0.025" units="cm"/>
      <inkml:brushProperty name="height" value="0.025" units="cm"/>
      <inkml:brushProperty name="color" value="#008C3A"/>
    </inkml:brush>
  </inkml:definitions>
  <inkml:trace contextRef="#ctx0" brushRef="#br0">109 191 13325,'0'0'8333,"5"-10"-5488,12-30-1195,-16 39-1575,-1 0-1,1 1 1,-1-1 0,0 0 0,1 0-1,-1 1 1,0-1 0,1 0 0,-1 0-1,0 0 1,0 0 0,0 1 0,0-1-1,0 0 1,0 0 0,0 0 0,0 0-1,0 1 1,0-1 0,-1 0 0,1 0-1,0 0 1,0 1 0,-1-1 0,1 0-1,-1 0 1,1 1 0,-1-2 0,0 2-46,0-1 0,0 1 0,-1 0 0,1-1 0,0 1 0,0 0 1,0 0-1,-1 0 0,1 0 0,0 0 0,0 0 0,0 0 0,0 0 0,-1 1 1,1-1-1,-2 1 0,-40 20 94,36-16-3,2-2 110,0 0-1,0 1 0,1 0 1,-1-1-1,1 1 1,0 1-1,0-1 0,1 1 1,-1-1-1,1 1 0,0 0 1,0 0-1,-4 10 1,10-13-201,0-1 0,1 0 0,-1-1 0,0 1 1,0 0-1,0-1 0,1 0 0,-1 0 1,0 0-1,0 0 0,5-1 0,-3 1 16,77-3 22,45 2-33,-126 1-34,0 0 0,0 0 0,0 0 0,0 0 0,0 0 0,0 1 0,0-1 0,0 0 0,0 1 0,0-1 0,0 1 0,0-1 0,0 1 0,0 0 0,0-1 0,0 1 0,0 0 0,-1-1 0,1 1 0,0 0 0,0 0 0,-1 0 0,1 0 0,-1 0 0,1 0 0,0 1 0,-1 0 0,-1-19 0,-14-109 0,15 125 0,0 1 0,1 0 0,-1-1 0,0 1 0,0 0 0,1-1 0,-1 1 0,0 0 0,1 0 0,-1-1 0,0 1 0,1 0 0,-1 0 0,1-1 0,-1 1 0,0 0 0,1 0 0,-1 0 0,1 0 0,-1 0 0,0 0 0,1 0 0,-1 0 0,1 0 0,-1 0 0,0 0 0,1 0 0,-1 0 0,1 0 0,-1 0 0,1 0 0,-1 0 0,1 0 0,17 4 0,-17-4 0,9 2-6,121 21-703,-114-21 605,0-1 0,-1 0 0,1-2 0,0 0-1,32-6 1,-46 6 117,0 1-1,0-1 1,0 0 0,0 0 0,-1-1-1,1 1 1,0-1 0,-1 1-1,1-1 1,-1 0 0,1 0-1,-1 0 1,0 0 0,1 0 0,-1-1-1,-1 1 1,1-1 0,0 1-1,0-1 1,-1 0 0,0 1-1,1-1 1,-1 0 0,0 0 0,-1 0-1,1 0 1,0 0 0,-1 0-1,0 0 1,1 0 0,-1 0-1,0-1 1,-1 1 0,1 0-1,-1 0 1,0-3 0,0 4-1,1 1 0,-1 0 0,0 0 0,0 0 1,1 0-1,-1 0 0,0 0 0,0 0 0,0 0 0,0 0 1,0 1-1,0-1 0,-1 0 0,1 1 0,0-1 0,0 0 0,0 1 1,-1 0-1,1-1 0,0 1 0,-1 0 0,1-1 0,0 1 1,0 0-1,-1 0 0,1 0 0,0 0 0,-1 1 0,1-1 1,0 0-1,-1 0 0,1 1 0,-2 0 0,-1 0 13,1 0-1,-1 0 1,1 1-1,-1-1 1,1 1-1,-1 0 1,1 0 0,0 0-1,0 1 1,-4 3-1,2 0-10,0 1 0,1-1-1,0 1 1,0 0 0,1 0 0,0 0-1,0 1 1,0-1 0,-1 11 0,3-16-13,1 0 0,-1 0 0,1 0 1,0 1-1,0-1 0,0 0 0,0 0 0,0 0 1,0 0-1,0 0 0,1 0 0,-1 0 1,1 0-1,0 0 0,-1 0 0,1 0 1,0 0-1,0-1 0,0 1 0,0 0 1,1 0-1,-1-1 0,0 1 0,1-1 0,-1 1 1,1-1-1,0 0 0,-1 1 0,1-1 1,0 0-1,0 0 0,-1 0 0,1-1 1,0 1-1,0 0 0,0-1 0,0 1 1,0-1-1,4 1 0,3 0-1,0 0 0,1 0 0,-1-1 0,0 0 0,1-1 0,-1 0 0,0-1 0,1 0 0,-1 0 0,10-4 0,-3-1 0,-1-1 0,0 0 0,-1 0 0,24-19 0,-38 27 0,0 0 0,-1 0 0,1 0 0,0 1 0,0-1 0,0 0 0,0 0 0,0 1 0,0-1 0,-1 0 0,1 0 0,0 1 0,0-1 0,0 0 0,0 0 0,0 1 0,0-1 0,0 0 0,0 0 0,0 1 0,0-1 0,0 0 0,0 0 0,1 1 0,-1-1 0,0 0 0,0 0 0,0 1 0,0-1 0,0 0 0,0 0 0,1 0 0,-1 1 0,0-1 0,0 0 0,0 0 0,0 0 0,1 1 0,-1-1 0,0 0 0,0 0 0,1 0 0,-1 0 0,0 0 0,0 0 0,1 0 0,-1 0 0,0 1 0,0-1 0,1 0 0,-1 0 0,0 0 0,0 0 0,1 0 0,-1 0 0,0 0 0,0 0 0,1-1 0,-1 1 0,0 0 0,0 0 0,1 0 0,-1 0 0,0 0 0,0 0 0,1 0 0,-1-1 0,0 1 0,0 0 0,-5 31 0,3-18 0,2-11 0,-1 0 0,1 0 0,0 0 0,1 1 0,-1-1 0,0 0 0,0 0 0,1 0 0,-1 0 0,1 1 0,0-1 0,0 0 0,0 0 0,0 0 0,0 0 0,0-1 0,0 1 0,1 0 0,-1 0 0,1-1 0,-1 1 0,1-1 0,2 2 0,-1-1 0,1 0 0,0 0 0,0 0 0,0-1 0,0 0 0,0 0 0,1 0 0,-1 0 0,0-1 0,0 1 0,7-1 0,1-1 0,0 0 0,1-1 0,-1 0 0,-1 0 0,1-2 0,0 1 0,-1-2 0,12-5 0,-1-5 0,-17 12 0,0-1 0,-1 0 0,1 1 0,0 0 0,1 1 0,-1-1 0,0 1 0,12-4 0,-9 64 0,-7-54-102,0 0 1,1 0-1,0-1 0,0 1 1,0-1-1,0 1 0,0-1 1,1 0-1,0 1 0,-1-1 1,6 3-1,-6-4-283,1 0 0,-1 0 0,1-1 0,-1 1 0,1-1 0,0 0-1,0 0 1,0 0 0,-1 0 0,5 0 0,15 0-10238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3.574"/>
    </inkml:context>
    <inkml:brush xml:id="br0">
      <inkml:brushProperty name="width" value="0.025" units="cm"/>
      <inkml:brushProperty name="height" value="0.025" units="cm"/>
      <inkml:brushProperty name="color" value="#008C3A"/>
    </inkml:brush>
  </inkml:definitions>
  <inkml:trace contextRef="#ctx0" brushRef="#br0">77 59 2530,'0'0'5211,"0"-10"-524,1-5-4554,1-19 10220,-1 58-9479,-19 529-31,17-533-903,1-5-208,0 0-1,-1 1 1,-1-1-1,-1 0 0,0 0 1,-1 0-1,0-1 1,-10 23-1,14-37 174,-1 0 0,1 1-1,0-1 1,0 0 0,0 0-1,0 1 1,-1-1 0,1 0-1,0 0 1,0 1 0,0-1-1,-1 0 1,1 0-1,0 0 1,-1 1 0,1-1-1,0 0 1,0 0 0,-1 0-1,1 0 1,0 0 0,-1 0-1,1 0 1,0 0 0,0 0-1,-1 0 1,1 0 0,0 0-1,-1 0 1,1 0 0,0 0-1,-1 0 1,1 0 0,0 0-1,-1 0 1,1 0 0,0 0-1,0 0 1,-1-1 0,1 1-1,0 0 1,0 0 0,-1 0-1,1-1 1,0 1 0,0 0-1,0 0 1,-1 0-1,1-1 1,0 1 0,0 0-1,0-1 1,0 1 0,-1 0-1,1 0 1,0-1 0,0 1-1,0 0 1,0-1 0,0 1-1,0 0 1,0-1 0,0 1-1,0-1 1,-8-25-3436,8 22 2583,-8-29-4380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3.945"/>
    </inkml:context>
    <inkml:brush xml:id="br0">
      <inkml:brushProperty name="width" value="0.025" units="cm"/>
      <inkml:brushProperty name="height" value="0.025" units="cm"/>
      <inkml:brushProperty name="color" value="#008C3A"/>
    </inkml:brush>
  </inkml:definitions>
  <inkml:trace contextRef="#ctx0" brushRef="#br0">1 392 14189,'0'0'9919,"7"5"-9657,-5-4-253,-1 0 0,1 0-1,0 0 1,0 0 0,0 0 0,0 0 0,0 0 0,0 0 0,0-1 0,0 1 0,1-1 0,-1 0-1,0 0 1,0 0 0,0 0 0,1 0 0,-1 0 0,0 0 0,0-1 0,0 1 0,0-1 0,0 0 0,0 1-1,0-1 1,0 0 0,0 0 0,2-2 0,6-4 29,-2 0-1,1-1 1,-1 0 0,0 0-1,8-12 1,8-11 27,-1-1-1,-2-2 1,-1 0 0,-2-1-1,-1-1 1,-1 0 0,16-63 0,-32 99-67,0 0 1,0 0-1,0 0 1,0 0-1,1 0 1,-1 0-1,0 0 1,0 0-1,0 0 1,0 0-1,0 0 1,0 1 0,0-1-1,0 0 1,0 0-1,0 0 1,1 0-1,-1 0 1,0 0-1,0 0 1,0 0-1,0 0 1,0 0-1,0 0 1,0 0-1,0 0 1,1 0-1,-1 0 1,0 0 0,0 0-1,0 0 1,0 0-1,0 0 1,0 0-1,0 0 1,0 0-1,0 0 1,1-1-1,-1 1 1,0 0-1,0 0 1,0 0-1,0 0 1,0 0-1,0 0 1,0 0 0,0 0-1,0 0 1,0 0-1,0 0 1,0-1-1,0 1 1,0 0-1,0 0 1,0 0-1,1 0 1,-1 0-1,0 0 1,0 0-1,0 0 1,0-1-1,0 1 1,0 0 0,0 0-1,0 0 1,-1 0-1,1 0 1,0 0-1,0 0 1,5 12-36,3 17 59,3 26-12,4-1 0,32 84 0,2-42-4593,-25-57-2240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007"/>
    </inkml:context>
    <inkml:brush xml:id="br0">
      <inkml:brushProperty name="width" value="0.025" units="cm"/>
      <inkml:brushProperty name="height" value="0.025" units="cm"/>
      <inkml:brushProperty name="color" value="#008C3A"/>
    </inkml:brush>
  </inkml:definitions>
  <inkml:trace contextRef="#ctx0" brushRef="#br0">27 15 21140,'0'0'464,"-3"8"54,-3 12-122,1 1 0,1-1-1,0 1 1,2-1-1,1 1 1,0 0 0,4 36-1,-2-43-356,1 0-1,0 0 0,1-1 0,0 1 1,2 0-1,-1-1 0,2 0 0,-1 0 0,2 0 1,0-1-1,0 0 0,18 21 0,-22-30 59,-1-1-1,1 1 0,-1-1 0,1 0 0,0 0 0,0 0 1,0 0-1,0 0 0,0-1 0,1 1 0,-1-1 0,0 0 1,1 0-1,-1 0 0,1-1 0,-1 1 0,1-1 0,6 0 1,-5 0 22,0-1 1,0 0 0,0-1-1,1 0 1,-1 1 0,0-1-1,-1-1 1,1 1 0,0-1-1,-1 0 1,6-4 0,5-7 77,-1 1 0,0-2 1,-1 0-1,0 0 0,15-28 0,-6 3-24,-1-1 0,-2-1 0,16-55-1,-21 56-131,-13 38-50,0 1 0,0 0 1,0-1-1,0 1 1,0 0-1,0 0 0,1 0 1,-1 0-1,1 0 0,-1 1 1,1-1-1,0 0 1,0 1-1,0-1 0,0 1 1,0-1-1,0 1 0,0 0 1,0 0-1,3-1 1,17-1-7707,-62 7-90,7-2 679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381"/>
    </inkml:context>
    <inkml:brush xml:id="br0">
      <inkml:brushProperty name="width" value="0.025" units="cm"/>
      <inkml:brushProperty name="height" value="0.025" units="cm"/>
      <inkml:brushProperty name="color" value="#008C3A"/>
    </inkml:brush>
  </inkml:definitions>
  <inkml:trace contextRef="#ctx0" brushRef="#br0">88 121 11723,'0'0'3331,"-62"-24"-928,42 16 607,15 0-415,5-1-481,13-1-513,23-2-448,13-2-32,16 3-256,10 0-544,7 1-257,-2 7-545,-8 3-2498,-14 0-2690,-14 2-2979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3.094"/>
    </inkml:context>
    <inkml:brush xml:id="br0">
      <inkml:brushProperty name="width" value="0.025" units="cm"/>
      <inkml:brushProperty name="height" value="0.025" units="cm"/>
    </inkml:brush>
  </inkml:definitions>
  <inkml:trace contextRef="#ctx0" brushRef="#br0">146 4 9705,'0'0'16325,"-11"-1"-15359,7 0-900,-47-1 804,47 2-822,0 1-1,0-1 1,0 1 0,0 0-1,0 0 1,0 0-1,0 1 1,0-1-1,1 1 1,-1 0-1,1 0 1,-1 0-1,-5 5 1,9-6-56,0-1 0,-1 0 0,1 0 1,0 1-1,0-1 0,0 0 0,-1 1 0,1-1 0,0 0 1,0 1-1,0-1 0,0 0 0,0 1 0,0-1 1,0 1-1,0-1 0,0 0 0,0 1 0,0-1 1,0 0-1,0 1 0,0-1 0,0 0 0,0 1 1,0-1-1,0 0 0,1 1 0,-1-1 0,0 0 1,0 1-1,0-1 0,1 0 0,-1 1 0,0-1 1,0 0-1,1 0 0,-1 1 0,0-1 0,0 0 0,1 0 1,-1 0-1,0 0 0,1 1 0,-1-1 0,0 0 1,1 0-1,-1 0 0,0 0 0,1 0 0,-1 0 1,1 0-1,-1 0 0,0 0 0,1 0 0,-1 0 1,0 0-1,1 0 0,-1 0 0,32 5-43,-25-4-8,1 1-32,1 0 1,0 0 0,-1 1 0,1 1 0,-1-1-1,0 1 1,11 8 0,-17-11 74,0 0 0,0 0 1,0 0-1,0 1 0,-1-1 0,1 1 0,-1-1 0,1 1 0,-1-1 1,1 1-1,-1 0 0,0 0 0,0 0 0,0 0 0,0 0 1,0 0-1,0 0 0,-1 0 0,1 0 0,-1 0 0,1 0 0,-1 0 1,0 1-1,0-1 0,0 0 0,0 0 0,0 0 0,0 1 0,-1-1 1,1 0-1,-1 0 0,1 0 0,-1 0 0,0 0 0,0 0 0,-2 4 1,0-3 203,0 1 1,0 0 0,-1-1-1,0 1 1,1-1 0,-1 0-1,0 0 1,-1 0 0,1-1-1,0 0 1,-1 1-1,1-2 1,-10 4 0,2-2 315,1 0 0,-1-1 0,0-1 1,-19 1-1,30-2-644,0 0 0,0 0 0,0 0 0,0 0 0,1 0 0,-1 0 0,0-1 0,0 1 0,0 0 0,0-1 0,1 1 0,-1-1 0,0 1 0,0-1 0,1 1 0,-1-1 0,0 1 0,1-1 0,-1 1 0,1-1 0,-1 0 0,0 0-1,1 0 1,-1-1-511,0 0 0,0 1 0,1-1 0,-1 0 0,1 0 0,-1 0 0,1 0-1,0 1 1,0-1 0,0 0 0,0 0 0,0 0 0,0 0 0,1 0-1,-1 0 1,1-2 0,7-10-10618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2:55.709"/>
    </inkml:context>
    <inkml:brush xml:id="br0">
      <inkml:brushProperty name="width" value="0.025" units="cm"/>
      <inkml:brushProperty name="height" value="0.025" units="cm"/>
      <inkml:brushProperty name="color" value="#008C3A"/>
    </inkml:brush>
  </inkml:definitions>
  <inkml:trace contextRef="#ctx0" brushRef="#br0">202 31 16944,'-13'8'2578,"-8"7"-1476,-1 0-1,-34 34 0,47-39-662,-1-1 0,2 2 0,0-1 0,0 1 0,1 0 0,0 1 0,1 0 0,-10 24 0,14-28-268,-1 0 0,1 0 0,1 1-1,0-1 1,0 0 0,0 1 0,1-1 0,0 1-1,1-1 1,3 16 0,-3-20-148,0 0-1,1 0 1,0 0-1,-1-1 1,1 1 0,1-1-1,-1 1 1,0-1 0,1 0-1,0 0 1,0 0 0,0 0-1,0 0 1,0 0 0,0-1-1,1 0 1,-1 0 0,1 0-1,0 0 1,0 0 0,-1-1-1,1 1 1,0-1 0,5 0-1,4 2 18,0-1 0,1-1 0,-1 0-1,0 0 1,1-2 0,-1 0-1,1 0 1,-1-1 0,0-1 0,0 0-1,0-1 1,0 0 0,-1-1 0,1-1-1,-1 0 1,-1 0 0,1-1-1,19-16 1,-22 15 82,0 0 1,0 0-1,-1-1 0,0 0 0,-1-1 0,0 0 1,0 0-1,-1 0 0,-1-1 0,0 0 0,0 0 1,-1 0-1,0-1 0,-1 1 0,0-1 0,-1 0 1,-1 0-1,0 0 0,0 0 0,-1 0 0,-2-16 1,2 23-123,-1 1 1,0 0-1,0 0 1,-1-1-1,1 1 1,-1 0 0,0 0-1,0 0 1,0 1-1,-1-1 1,1 0-1,-1 1 1,0-1 0,0 1-1,0 0 1,0 0-1,0 0 1,-7-3 0,3 2 14,0 0 0,-1 1 0,1-1 0,-1 2 0,0-1 0,0 1 0,0 0 0,0 1 0,-15-1 0,12 1-243,-1 1-1,0 1 1,0 0-1,1 1 1,-1 0-1,-18 6 1,24-6-209,-1 1 0,1-1 0,0 1 1,0 0-1,0 0 0,1 1 1,-1 0-1,1 0 0,0 0 1,0 1-1,-5 6 0,0 6-5248,8-7-5104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3.391"/>
    </inkml:context>
    <inkml:brush xml:id="br0">
      <inkml:brushProperty name="width" value="0.025" units="cm"/>
      <inkml:brushProperty name="height" value="0.025" units="cm"/>
      <inkml:brushProperty name="color" value="#008C3A"/>
    </inkml:brush>
  </inkml:definitions>
  <inkml:trace contextRef="#ctx0" brushRef="#br0">41 0 21332,'0'0'2669,"-2"13"-2492,-3 39-131,2 0 1,3 0 0,10 90-1,-9-134-164,2 32-3567,-3-39 3344,-1 0 1,1 0 0,0 0-1,0 0 1,-1 0-1,1 0 1,0 0 0,-1 0-1,1 0 1,-1 0 0,1-1-1,-1 1 1,1 0 0,-1 0-1,0 0 1,1-1 0,-1 1-1,0 0 1,0-1-1,1 1 1,-1-1 0,0 1-1,0-1 1,0 1 0,0-1-1,0 0 1,0 1 0,0-1-1,0 0 1,0 0 0,0 0-1,0 0 1,0 0 0,-1 0-1,-17 0-7987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3.719"/>
    </inkml:context>
    <inkml:brush xml:id="br0">
      <inkml:brushProperty name="width" value="0.025" units="cm"/>
      <inkml:brushProperty name="height" value="0.025" units="cm"/>
      <inkml:brushProperty name="color" value="#008C3A"/>
    </inkml:brush>
  </inkml:definitions>
  <inkml:trace contextRef="#ctx0" brushRef="#br0">54 79 10090,'0'0'2370,"-9"-3"85,-31-10 257,36 8 1965,14 1-3267,15-1-532,-24 5-807,77-13 1457,107-13 810,-59 19-10288,-129 7 4150,-13-3-2185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079"/>
    </inkml:context>
    <inkml:brush xml:id="br0">
      <inkml:brushProperty name="width" value="0.025" units="cm"/>
      <inkml:brushProperty name="height" value="0.025" units="cm"/>
      <inkml:brushProperty name="color" value="#008C3A"/>
    </inkml:brush>
  </inkml:definitions>
  <inkml:trace contextRef="#ctx0" brushRef="#br0">0 69 14478,'0'0'12684,"64"-54"-11435,-18 46-833,3 3-320,0 4-64,-2 1-1281,-1 0-2114,-10 5-2018,-8 4-3427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406"/>
    </inkml:context>
    <inkml:brush xml:id="br0">
      <inkml:brushProperty name="width" value="0.025" units="cm"/>
      <inkml:brushProperty name="height" value="0.025" units="cm"/>
      <inkml:brushProperty name="color" value="#008C3A"/>
    </inkml:brush>
  </inkml:definitions>
  <inkml:trace contextRef="#ctx0" brushRef="#br0">142 264 5317,'0'0'17376,"-7"-8"-15972,-26-25-971,31 32-432,1 0 0,0 0-1,-1 1 1,1-1 0,-1 0 0,1 1 0,-1-1 0,1 1 0,-1-1 0,1 1-1,-1 0 1,0 0 0,1 0 0,-1 0 0,1 0 0,-1 0 0,0 0-1,1 0 1,-1 1 0,1-1 0,-1 0 0,1 1 0,-1 0 0,1-1 0,-1 1-1,1 0 1,-1 0 0,1-1 0,0 1 0,-1 0 0,1 1 0,0-1-1,0 0 1,-1 2 0,-4 3-7,1 0 0,0 0 0,1 1 0,-7 12 0,8-15 110,0 1-1,1 0 1,0 0-1,0 0 1,1 0 0,-1 0-1,1 0 1,0 1 0,1-1-1,-1 0 1,1 1 0,0-1-1,1 8 1,-1-11-43,1-1 1,-1 1-1,1 0 1,0-1-1,-1 0 1,1 1-1,0-1 0,0 1 1,0-1-1,0 0 1,0 0-1,0 1 0,0-1 1,0 0-1,0 0 1,1 0-1,-1 0 0,2 1 1,0-1-9,0 0 0,0 0 0,0-1 1,0 1-1,0-1 0,0 1 0,0-1 1,0 0-1,0 0 0,0 0 0,0 0 0,6-2 1,2-1 102,0-1 1,-1 0-1,0-1 1,0 0 0,0-1-1,0 0 1,-1 0-1,0-1 1,0 0-1,0 0 1,7-9 0,8-10 280,-1-1 1,24-36 0,-36 48-283,0-2 1,-2 1-1,0-1 1,0-1-1,-2 1 0,0-1 1,-1-1-1,7-34 1,-14 53-174,0 0 1,0 0-1,0 0 1,0 0 0,0 0-1,0 1 1,1-1-1,-1 0 1,0 0-1,0 1 1,0-1 0,0 1-1,1-1 1,-1 0-1,0 1 1,0 0 0,1-1-1,-2 2 1,-11 17 2,0 1 1,1 0-1,1 1 1,1 0-1,1 0 1,-10 36-1,-4 31 34,22-82-24,0 1 0,0 0 0,1-1 0,0 1-1,0 0 1,0 0 0,1-1 0,0 1 0,0-1 0,1 1 0,2 7 0,-2-12-101,-1 0 0,1 1 0,0-1 0,0 0-1,0 0 1,0 0 0,0-1 0,0 1 0,1 0 0,-1-1 0,1 0 0,-1 1 0,1-1 0,-1 0 0,1 0 0,-1 0 0,1-1 0,0 1 0,0-1 0,-1 1 0,1-1 0,3 0 0,29-4-4233,-8-12-3521,-8-8-2251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4.749"/>
    </inkml:context>
    <inkml:brush xml:id="br0">
      <inkml:brushProperty name="width" value="0.025" units="cm"/>
      <inkml:brushProperty name="height" value="0.025" units="cm"/>
      <inkml:brushProperty name="color" value="#008C3A"/>
    </inkml:brush>
  </inkml:definitions>
  <inkml:trace contextRef="#ctx0" brushRef="#br0">1 98 14926,'0'0'7677,"12"7"-5873,-5-4-1618,-3 1-116,1-1 1,1 0 0,-1-1 0,0 1 0,1-1-1,-1 0 1,1 0 0,0-1 0,-1 0 0,1 0-1,0 0 1,0-1 0,0 1 0,0-1 0,0-1-1,-1 1 1,1-1 0,0 0 0,8-3 0,-9 2-59,-1 0 0,1 0 1,-1-1-1,0 1 0,0-1 1,0 0-1,-1 0 0,1 0 0,-1 0 1,1-1-1,-1 0 0,0 1 1,0-1-1,-1 0 0,1-1 1,-1 1-1,0 0 0,0-1 1,0 1-1,-1-1 0,1 1 1,-1-1-1,0 0 0,-1 0 1,1-7-1,-1 10-10,0 1 0,-1 0 1,1 0-1,-1 0 0,1-1 1,-1 1-1,1 0 0,-1 0 0,0 0 1,0 0-1,1 0 0,-1 0 0,0 0 1,0 1-1,0-1 0,0 0 1,0 0-1,0 1 0,0-1 0,0 0 1,0 1-1,0-1 0,0 1 0,-1 0 1,1-1-1,0 1 0,0 0 1,-1-1-1,1 1 0,0 0 0,0 0 1,0 0-1,-1 0 0,1 1 0,0-1 1,0 0-1,-1 0 0,1 1 0,0-1 1,0 1-1,0-1 0,-2 2 1,-2-1 51,-1 1 0,2 0 1,-1 0-1,0 1 1,0-1-1,1 1 0,-1 0 1,-7 7-1,8-4 95,-1 0-1,1 0 1,0 0 0,1 1-1,-1 0 1,1 0-1,0 0 1,1 0 0,0 0-1,0 1 1,1-1-1,-1 11 1,1-15-133,1-1 0,0 1 0,0-1 0,1 1-1,-1-1 1,0 1 0,1-1 0,-1 1 0,1-1 0,0 1 0,0-1 0,0 0 0,0 1 0,0-1-1,1 0 1,-1 0 0,1 0 0,-1 0 0,1 0 0,0 0 0,0 0 0,0-1 0,0 1-1,0-1 1,0 1 0,0-1 0,0 0 0,0 0 0,1 0 0,-1 0 0,1 0 0,-1 0-1,0-1 1,1 1 0,-1-1 0,1 0 0,0 0 0,4 0 0,0 0-2,-1 0-1,1-1 1,0 0 0,-1 0 0,1 0-1,0-1 1,-1 0 0,0-1-1,1 1 1,-1-1 0,0 0 0,-1-1-1,9-5 1,3-5 27,0-1-1,25-28 0,-39 40-33,-41 79 1867,20-26-1622,17-49-250,1 0 0,-1 1 0,1-1 0,0 0 0,-1 0 0,1 0 0,0 1 0,0-1 0,0 0 0,0 0 0,0 1 0,0-1 0,0 0 0,1 0 0,-1 0 0,0 1 0,1-1 0,-1 0 1,1 0-1,-1 0 0,1 0 0,-1 0 0,1 0 0,0 0 0,0 0 0,-1 0 0,1 0 0,0 0 0,0 0 0,0 0 0,0-1 0,0 1 0,0 0 0,0-1 0,0 1 0,0-1 0,1 1 0,0 0 0,3-1-118,-1 1-1,0-1 1,1 0 0,-1 0-1,0 0 1,0-1 0,1 0-1,-1 1 1,0-1 0,0-1-1,0 1 1,0-1 0,0 1 0,0-1-1,0 0 1,-1-1 0,6-3-1,20-24-4465,-6-7-3604,-4-1-4781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5.436"/>
    </inkml:context>
    <inkml:brush xml:id="br0">
      <inkml:brushProperty name="width" value="0.025" units="cm"/>
      <inkml:brushProperty name="height" value="0.025" units="cm"/>
      <inkml:brushProperty name="color" value="#008C3A"/>
    </inkml:brush>
  </inkml:definitions>
  <inkml:trace contextRef="#ctx0" brushRef="#br0">52 146 10474,'0'0'15001,"1"10"-14601,0 6-346,0 1 1,0-1-1,-2 1 0,0-1 1,-6 31-1,-8-2-1,8-26 175,1 0 0,1 1-1,0-1 1,2 1 0,-2 24 0,5-43-190,-1 0 0,1 0 1,0 0-1,0 0 0,0 0 0,0 0 1,0 0-1,0 0 0,1 0 0,-1 0 1,0 0-1,0 0 0,1-1 1,-1 1-1,1 0 0,-1 0 0,1 0 1,-1 0-1,1 0 0,-1 0 0,1-1 1,0 1-1,-1 0 0,1-1 0,0 1 1,0 0-1,-1-1 0,1 1 1,0-1-1,0 1 0,0-1 0,0 1 1,0-1-1,0 0 0,0 1 0,0-1 1,0 0-1,0 0 0,0 0 1,0 0-1,0 0 0,0 0 0,0 0 1,0 0-1,0 0 0,0 0 0,0-1 1,0 1-1,0 0 0,0-1 0,-1 1 1,1-1-1,0 1 0,2-2 1,2 0-2,0-1 0,0 0 0,1 0 0,-2-1 1,1 1-1,0-1 0,-1 0 0,5-6 0,-3 3-11,-1-1-1,-1-1 0,0 1 0,0-1 0,0 1 0,-1-1 0,-1 0 0,1 0 1,-1-1-1,-1 1 0,0 0 0,0-1 0,-1 1 0,0 0 0,0-1 0,-3-10 1,-3 30 123,3 8 0,3-15-132,0 0-1,0 0 0,1 0 1,-1-1-1,1 1 0,-1 0 1,1 0-1,0-1 0,0 1 0,0 0 1,1-1-1,-1 1 0,1-1 1,-1 0-1,1 1 0,0-1 1,0 0-1,0 0 0,0 0 0,0 0 1,0 0-1,0-1 0,1 1 1,-1-1-1,1 1 0,-1-1 1,1 0-1,0 0 0,-1 0 0,6 1 1,-4-1 40,0-1 0,1 1 0,0-1 0,-1 0 0,1 0-1,-1 0 1,1-1 0,-1 1 0,1-1 0,-1 0 0,1 0 0,-1-1 0,0 0 0,0 1 0,0-1 0,0-1 0,0 1 0,0 0 0,4-5 0,65-76-207,-82 102 198,4-11-34,0 1 1,0 0-1,1 0 1,1 1-1,0-1 1,0 1-1,1-1 1,0 1-1,0 0 1,1 0 0,1 0-1,-1 0 1,3 11-1,-2-20-19,0 0-1,0-1 0,0 1 1,0 0-1,1 0 1,-1 0-1,0 0 0,1-1 1,-1 1-1,0 0 1,1 0-1,-1-1 0,1 1 1,-1 0-1,1-1 1,0 1-1,-1 0 1,1-1-1,0 1 0,-1-1 1,1 1-1,0-1 1,0 1-1,-1-1 0,1 0 1,0 1-1,1-1 1,0 0 0,0 0 1,0 0-1,0 0 0,0 0 1,0-1-1,0 1 1,0 0-1,0-1 1,-1 0-1,1 1 1,3-3-1,1 0-28,0-1 0,0 0 0,0 0-1,-1 0 1,0-1 0,6-6 0,3-8-297,-1-1-1,-1-1 1,-1 0-1,0-1 1,-2 0-1,-1-1 1,8-31 0,-7 16-436,-2-1 0,-1 0 0,1-67 0,-18 112 2827,5 4-1919,1 1 0,0-1 0,0 1 0,1-1 0,1 1 0,0 1 0,0-1 0,1 0 0,0 1 0,1-1 0,1 1 0,0 18 0,2 5-93,2 0-1,15 65 0,-12-69-25,-5-19-44,0 0 0,1-1 1,0 1-1,1-1 0,7 14 1,-13-79 185,-5 34-189,-2 1 0,0 0-1,-22-33 1,-12-25-39,43 77 66,0 0 1,-1 0-1,1 0 0,0-1 0,0 1 1,0 0-1,0 0 0,0-1 0,0 1 1,0 0-1,0-1 0,-1 1 0,1 0 1,0 0-1,0-1 0,0 1 0,0 0 1,0 0-1,1-1 0,-1 1 0,0 0 1,0 0-1,0-1 0,0 1 0,0 0 1,0 0-1,0-1 0,0 1 1,1 0-1,-1 0 0,0-1 0,0 1 1,0 0-1,0 0 0,1 0 0,-1-1 1,0 1-1,0 0 0,1 0 0,-1 0 1,0 0-1,0 0 0,0-1 0,1 1 1,-1 0-1,0 0 0,1 0 0,-1 0 1,1 0-1,21 2 46,20 13-501,31 16-5896,-24-13-3949,-21-9 816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107"/>
    </inkml:context>
    <inkml:brush xml:id="br0">
      <inkml:brushProperty name="width" value="0.025" units="cm"/>
      <inkml:brushProperty name="height" value="0.025" units="cm"/>
      <inkml:brushProperty name="color" value="#008C3A"/>
    </inkml:brush>
  </inkml:definitions>
  <inkml:trace contextRef="#ctx0" brushRef="#br0">116 355 10090,'0'0'10762,"2"-9"-6497,1-26-1094,-3 34-3102,0 1 0,0-1 0,0 0-1,-1 0 1,1 1 0,0-1 0,0 0 0,-1 1 0,1-1 0,0 0-1,-1 1 1,1-1 0,-1 0 0,1 1 0,-1-1 0,1 1-1,-1-1 1,1 1 0,-1-1 0,0 1 0,1 0 0,-1-1 0,0 1-1,1 0 1,-1-1 0,0 1 0,1 0 0,-1 0 0,0 0-1,0-1 1,1 1 0,-1 0 0,0 0 0,0 0 0,1 0-1,-1 0 1,0 1 0,-1-1 0,-26 6 438,23-3-465,0-1-1,1 1 0,-1 0 1,1 1-1,0-1 0,0 1 1,0 0-1,0 0 0,1 0 0,-1 0 1,1 1-1,0-1 0,1 1 1,-1 0-1,1 0 0,0 0 1,-3 10-1,4-13-27,0 1 0,0 0 1,1-1-1,-1 1 0,1 0 1,0-1-1,0 1 0,0 0 0,0-1 1,0 1-1,0 0 0,1-1 1,-1 1-1,1-1 0,0 1 1,0-1-1,0 1 0,0-1 0,0 1 1,0-1-1,1 0 0,-1 1 1,1-1-1,0 0 0,-1 0 0,1 0 1,0-1-1,0 1 0,0 0 1,1-1-1,-1 1 0,0-1 1,1 0-1,-1 1 0,1-1 0,-1 0 1,5 0-1,0 1-27,1-1 0,0 0 0,0 0 0,0-1 0,0 0 0,-1 0 0,1-1 0,0 0 0,0 0 0,0-1 0,-1 0 0,1-1 0,-1 0 0,0 0 0,0 0 0,0-1 0,10-6 0,-8 4-17,0-1-1,-1 0 0,1 0 0,-1-1 0,-1 0 1,0-1-1,0 1 0,0-1 0,-1-1 0,-1 1 1,10-21-1,-14 17-291,-11 20 246,-14 22 169,19-22-52,1 0 0,0 0 0,1 0 0,0 1 0,0-1 0,0 1 0,1 0 0,0 0 0,1 0 0,0 0 0,0 0 0,0 0 0,1 0-1,2 14 1,-2-21-39,0 0 0,1 0 0,-1-1 0,0 1-1,0 0 1,1 0 0,-1 0 0,1-1 0,-1 1-1,1 0 1,-1 0 0,1-1 0,-1 1 0,1-1-1,0 1 1,-1 0 0,1-1 0,0 1 0,0-1-1,-1 1 1,1-1 0,0 0 0,0 1 0,0-1-1,-1 0 1,1 0 0,2 1 0,-1-1 7,0 0 0,0-1 0,1 1 0,-1 0 0,0-1 1,0 0-1,0 1 0,0-1 0,0 0 0,4-2 0,2-2 20,-1 0-1,0 0 1,0-1-1,10-10 1,7-16-29,-1-1 0,-2 0 0,-2-1 0,0-2 0,-3 0 0,-1 0 0,-2-1 0,14-61 0,-18 35 0,-8 62 0,-1 1 0,0 0 0,0 0 0,0 0 0,0 0 0,0 0 0,0 0 0,0-1 0,0 1 0,0 0 0,0 0 0,0 0 0,0 0 0,0 0 0,0 0 0,0-1 0,0 1 0,0 0 0,0 0 0,0 0 0,0 0 0,0 0 0,0 0 0,0-1 0,0 1 0,0 0 0,0 0 0,0 0 0,0 0 0,-1 0 0,1 0 0,0 0 0,0 0 0,0-1 0,0 1 0,0 0 0,0 0 0,0 0 0,0 0 0,-1 0 0,1 0 0,0 0 0,0 0 0,0 0 0,0 0 0,0 0 0,0 0 0,-1 0 0,1 0 0,0 0 0,0 0 0,0 0 0,0 0 0,0 0 0,0 0 0,-1 0 0,1 0 0,0 0 0,0 0 0,0 0 0,0 0 0,-7 7 0,-1 6 0,1-1 0,1 1 0,0 1 0,0-1 0,1 1 0,1 0 0,1 0 0,0 0 0,0 1 0,1 18 0,-1 23 0,5 72 0,6-58 0,-7-64 0,0-1 0,1 1 0,0-1 0,-1 1 0,2-1 0,-1 0 0,1 0 0,-1 0 0,8 9 0,-10-14 0,0 1 0,0-1 0,1 0 0,-1 1 1,0-1-1,0 0 0,0 0 0,1 1 0,-1-1 0,0 0 0,0 0 0,1 1 0,-1-1 1,0 0-1,1 0 0,-1 0 0,0 0 0,0 1 0,1-1 0,-1 0 0,0 0 0,1 0 1,-1 0-1,0 0 0,1 0 0,-1 0 0,1 0 0,-1 0 0,0 0 0,1 0 1,-1 0-1,0 0 0,1 0 0,-1 0 0,0 0 0,1-1 0,-1 1 0,0 0 0,0 0 1,1 0-1,4-17 4,-6-21-50,-1 27-453,0-1 0,-2 1 0,1-1 0,-2 1 0,1 1 0,-1-1 0,-1 1 0,0-1 0,0 2 0,-11-13 0,-10-11-761,-45-42 1,70 71 2339,9 6 9,28 13 270,9 5-2494,-7-7-4162,-28-13-1691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450"/>
    </inkml:context>
    <inkml:brush xml:id="br0">
      <inkml:brushProperty name="width" value="0.025" units="cm"/>
      <inkml:brushProperty name="height" value="0.025" units="cm"/>
      <inkml:brushProperty name="color" value="#008C3A"/>
    </inkml:brush>
  </inkml:definitions>
  <inkml:trace contextRef="#ctx0" brushRef="#br0">0 1 19859,'0'0'7431,"60"9"-6566,-32 6-577,2 1-737,-2-3-3298,-9-3-4133</inkml:trace>
  <inkml:trace contextRef="#ctx0" brushRef="#br0" timeOffset="1">176 43 10794,'0'0'20916,"-9"3"-22966,12 3-3171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4:16.791"/>
    </inkml:context>
    <inkml:brush xml:id="br0">
      <inkml:brushProperty name="width" value="0.025" units="cm"/>
      <inkml:brushProperty name="height" value="0.025" units="cm"/>
      <inkml:brushProperty name="color" value="#008C3A"/>
    </inkml:brush>
  </inkml:definitions>
  <inkml:trace contextRef="#ctx0" brushRef="#br0">1 0 25496,'0'0'5734,"51"14"-5670,-39 0-1890,-4-2-6214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4.198"/>
    </inkml:context>
    <inkml:brush xml:id="br0">
      <inkml:brushProperty name="width" value="0.025" units="cm"/>
      <inkml:brushProperty name="height" value="0.025" units="cm"/>
    </inkml:brush>
  </inkml:definitions>
  <inkml:trace contextRef="#ctx0" brushRef="#br0">5 0 11243,'0'0'10719,"0"10"-9699,10 469 5332,-10-491-6240,0-42 29,-2-1-1,-10-63 1,13 123-219,1-1-1,0 0 1,-1 0 0,2 0-1,-1 0 1,0-1-1,1 1 1,-1-1 0,1 1-1,0-1 1,1 0-1,-1 0 1,0 0-1,1 0 1,-1-1 0,1 1-1,0-1 1,0 0-1,0 0 1,0-1 0,0 1-1,1-1 1,-1 0-1,0 0 1,1 0 0,-1-1-1,0 1 1,1-1-1,6 0 1,-6 0 115,0 0 1,-1 0-1,1 0 1,0-1-1,-1 0 1,1 1-1,0-2 1,-1 1-1,1 0 1,-1-1-1,0 0 1,1 0-1,-1 0 1,0-1-1,0 1 1,0-1-1,-1 0 1,1 0-1,-1 0 1,1-1-1,-1 1 1,0-1-1,-1 0 1,1 0-1,0 0 1,-1 0-1,0 0 1,3-8-1,-4 8 9,0-1 0,-1 0 1,1 1-1,-1-1 0,0 0 0,0 1 0,-1-1 1,1 1-1,-1-1 0,-1-5 0,2 9-47,-1 1 0,1-1-1,0 0 1,0 0 0,-1 1 0,1-1 0,-1 1-1,1-1 1,0 0 0,-1 1 0,1-1-1,-1 1 1,1-1 0,-1 1 0,0-1 0,1 1-1,-1 0 1,1-1 0,-1 1 0,0 0-1,1-1 1,-1 1 0,0 0 0,1 0 0,-2-1-1,0 1-13,0 1 0,0-1 0,1 1 0,-1-1 0,0 1 0,1 0-1,-1 0 1,1-1 0,-1 1 0,1 0 0,-1 0 0,1 0 0,0 1-1,-1-1 1,1 0 0,-1 2 0,-3 1 15,1 0 0,0 1 0,0 0 0,0 0 0,1 0 0,0 0 0,0 0 0,0 0 0,0 1 0,1 0 0,0-1 0,0 1 0,1 0 0,-1 0 0,1 0 0,0 10 0,1-15 0,1 0-1,-1 0 1,1-1 0,-1 1-1,1 0 1,0-1 0,-1 1-1,1-1 1,0 1 0,-1 0-1,1-1 1,0 0 0,0 1-1,-1-1 1,1 1 0,0-1-1,0 0 1,0 0 0,0 1-1,0-1 1,-1 0 0,1 0-1,0 0 1,0 0 0,0 0-1,2 0 1,28-1 29,-27 1-17,16-3 12,1-1 0,-1-1 0,29-10 0,-31 9-62,0 1-1,-1 0 1,1 1 0,1 1 0,20-1 0,-38 4 118,-2 1-8,0-1 0,-1 1 0,1-1 0,0 0 0,-1 1 0,1-1 0,-1 0 0,1 0 0,0 0 0,-1 0 0,1 0 0,-1 0 0,1 0 0,0-1 0,-1 1 0,1 0 0,0-1 0,-1 1 0,1-1 0,0 1 0,0-1 0,-1 0 0,1 0 0,0 1 0,0-1 0,0 0 0,0 0 0,0 0 0,0 0 0,0 0 0,0 0 0,1-1 0,-1 1 0,0 0 0,0 0 0,1-1 0,-1 1-1,1 0 1,0-1 0,-1 1 0,1-3 0,-3-4-28,1 0-1,0-1 0,0 1 0,1 0 0,0-12 1,1 19-65,0 0 0,1 0 1,-1 0-1,0-1 0,1 1 1,0 0-1,-1 0 0,1 0 1,-1 0-1,1 1 0,0-1 0,0 0 1,0 0-1,-1 0 0,1 1 1,0-1-1,0 0 0,0 1 1,0-1-1,0 1 0,0-1 1,0 1-1,0-1 0,1 1 1,-1 0-1,0-1 0,0 1 1,0 0-1,2 0 0,45-4-2409,-30 3 404,18-5-3756,2-3-3592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09.805"/>
    </inkml:context>
    <inkml:brush xml:id="br0">
      <inkml:brushProperty name="width" value="0.025" units="cm"/>
      <inkml:brushProperty name="height" value="0.025" units="cm"/>
      <inkml:brushProperty name="color" value="#008C3A"/>
    </inkml:brush>
  </inkml:definitions>
  <inkml:trace contextRef="#ctx0" brushRef="#br0">1 64 7751,'0'0'5579,"3"-10"-1725,0 1-2912,-3 5-598,1 1 0,0-1 0,0 1 0,0 0 0,0-1 0,1 1 0,-1 0 0,1 0 0,0 0 0,0 0 0,0 0-1,3-3 1,-5 6-233,0 0 0,1 0-1,-1 0 1,0 0-1,0 0 1,1 0-1,-1 0 1,0 0 0,0 0-1,0 0 1,1 0-1,-1 0 1,0 1 0,0-1-1,1 0 1,-1 0-1,0 0 1,0 0-1,0 0 1,1 1 0,-1-1-1,0 0 1,0 0-1,0 0 1,0 0 0,1 1-1,-1-1 1,0 0-1,0 0 1,0 0-1,0 1 1,0-1 0,0 0-1,0 0 1,0 1-1,0-1 1,0 0 0,0 0-1,0 1 1,0-1-1,0 0 1,0 0-1,0 1 1,0-1 0,0 0-1,0 0 1,0 1-1,0-1 1,0 0 0,0 0-1,0 0 1,0 1-1,-1-1 1,2 22 166,-1-19 185,-2 38 510,-12 68-1,7-69-915,-2 71 0,9-108-157,1 39 105,6-26-332,-7-15 298,0-1 0,1 0 0,-1 0 0,0 1 0,1-1 0,-1 0 0,1 0 0,-1 0 0,0 0 0,1 0 0,-1 0 0,0 0 0,1 0 0,-1 0 0,1 0 0,-1 0 0,0 0 0,1 0 0,-1 0 0,1 0 0,-1 0 0,0 0 0,1 0 0,-1 0 0,0-1 0,1 1 0,-1 0 0,1 0 0,-1 0 0,0-1 0,0 1 0,1 0 0,-1 0 0,0-1 0,1 0 0,1 0-267,-1-1 1,0 0 0,1 0-1,-1 0 1,0 0 0,0-1-1,0 1 1,0 0 0,0 0-1,0-1 1,-1 1 0,1 0 0,-1-1-1,0-3 1,1-42-4762,-2 31 2282,1-27-4938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179"/>
    </inkml:context>
    <inkml:brush xml:id="br0">
      <inkml:brushProperty name="width" value="0.025" units="cm"/>
      <inkml:brushProperty name="height" value="0.025" units="cm"/>
      <inkml:brushProperty name="color" value="#008C3A"/>
    </inkml:brush>
  </inkml:definitions>
  <inkml:trace contextRef="#ctx0" brushRef="#br0">0 49 13132,'0'0'9930,"69"-6"-7464,-31 4-352,6-3-961,2 0-832,-2 1-257,0-1-545,-11-1-640,-8 2-737,-5-1-320,-11 1-1121,-9 1-577,-12 3-11658</inkml:trace>
  <inkml:trace contextRef="#ctx0" brushRef="#br0" timeOffset="1">75 162 12812,'0'0'15215,"66"44"-14255,-23-46-671,2-4-193,-2 1-64,-8 3-352,-5 2-1090,-11 0-1761,-8 0-1441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507"/>
    </inkml:context>
    <inkml:brush xml:id="br0">
      <inkml:brushProperty name="width" value="0.025" units="cm"/>
      <inkml:brushProperty name="height" value="0.025" units="cm"/>
      <inkml:brushProperty name="color" value="#008C3A"/>
    </inkml:brush>
  </inkml:definitions>
  <inkml:trace contextRef="#ctx0" brushRef="#br0">1 24 12908,'0'0'13261,"48"38"-11948,-6-42-961,6-5-352,-1-2-576,-1-2-1090,-5 1-2049,-8-1-3812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0.880"/>
    </inkml:context>
    <inkml:brush xml:id="br0">
      <inkml:brushProperty name="width" value="0.025" units="cm"/>
      <inkml:brushProperty name="height" value="0.025" units="cm"/>
      <inkml:brushProperty name="color" value="#008C3A"/>
    </inkml:brush>
  </inkml:definitions>
  <inkml:trace contextRef="#ctx0" brushRef="#br0">266 1 19186,'0'0'7495,"-55"51"-6085,25-21-642,-3 5-640,1-1-64,5-3 1,3-4-33,6-7 0,6-5-32,5-9-32,4-6-673,3-9-4644,-1-15-128,0-6-5157</inkml:trace>
  <inkml:trace contextRef="#ctx0" brushRef="#br0" timeOffset="1">0 14 11723,'0'0'16432,"53"45"-14479,-20-30-703,4 2-898,1 0-320,6 0-576,-6-1-1603,-2-2-2529,-6-2-2627,-6-4-4996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239"/>
    </inkml:context>
    <inkml:brush xml:id="br0">
      <inkml:brushProperty name="width" value="0.025" units="cm"/>
      <inkml:brushProperty name="height" value="0.025" units="cm"/>
      <inkml:brushProperty name="color" value="#008C3A"/>
    </inkml:brush>
  </inkml:definitions>
  <inkml:trace contextRef="#ctx0" brushRef="#br0">0 13 14446,'0'0'17552,"63"-5"-17263,-34 5-257,1 0-609,0 0-1057,-1 0-2209,-4-1-3396,-1-5-9353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582"/>
    </inkml:context>
    <inkml:brush xml:id="br0">
      <inkml:brushProperty name="width" value="0.025" units="cm"/>
      <inkml:brushProperty name="height" value="0.025" units="cm"/>
      <inkml:brushProperty name="color" value="#008C3A"/>
    </inkml:brush>
  </inkml:definitions>
  <inkml:trace contextRef="#ctx0" brushRef="#br0">45 46 19731,'0'0'2631,"-3"8"-47,0 7-1659,0 1 1,0-1-1,2 1 0,-1 26 0,10 74-2387,-1 4-2492,-7-92 3150,-1-1-1,-8 42 1,6-55 1112,0-1 1,-1 0 0,-1-1-1,-6 15 1,11-27-250,0-1-1,0 1 1,0 0-1,0 0 1,0 0-1,0 0 1,0 0-1,0-1 1,0 1-1,0 0 1,-1 0-1,1 0 1,0 0-1,0 0 1,0 0-1,0 0 1,0-1-1,0 1 1,0 0 0,0 0-1,0 0 1,0 0-1,0 0 1,-1 0-1,1 0 1,0 0-1,0 0 1,0 0-1,0 0 1,0 0-1,0-1 1,-1 1-1,1 0 1,0 0-1,0 0 1,0 0-1,0 0 1,0 0 0,0 0-1,-1 0 1,1 0-1,0 0 1,0 0-1,0 0 1,0 1-1,0-1 1,0 0-1,-1 0 1,1 0-1,0 0 1,0 0-1,0 0 1,0 0-1,0 0 1,0 0-1,0 0 1,0 0 0,-1 0-1,1 1 1,-3-25 1188,3-33-491,8-16-531,3 0 1,3 1-1,40-118 1,-51 182-237,0 0 1,0 0 0,1 0 0,1 0-1,-1 0 1,1 1 0,1 0-1,-1 0 1,10-9 0,-12 14 7,0 0 0,0-1 0,0 1 0,0 1 1,1-1-1,-1 0 0,0 1 0,1 0 0,-1 0 1,1 0-1,-1 0 0,1 0 0,0 1 0,-1-1 1,1 1-1,0 0 0,-1 0 0,1 1 0,-1-1 0,1 1 1,0 0-1,-1-1 0,1 2 0,-1-1 0,5 2 1,-1 1-15,0 0 1,0 1 0,-1 0-1,0 0 1,0 0 0,0 0 0,-1 1-1,0 0 1,0 0 0,0 1-1,4 6 1,-8-10 44,1-1 0,-1 0 0,1 0 0,-1 1 0,0-1 0,0 1 0,0-1 0,0 1 0,0-1 0,-1 1 0,1-1 0,-1 1 0,1 0 0,-1-1 0,0 1 0,0 0 0,0 0 0,-1-1 0,1 1 0,-1 0-1,1-1 1,-1 1 0,0-1 0,0 1 0,0-1 0,0 1 0,-1-1 0,1 0 0,-1 0 0,1 1 0,-1-1 0,0 0 0,1 0 0,-1 0 0,-3 1 0,-4 2 211,-1 0-1,0 0 0,0-1 1,0-1-1,-1 0 1,1 0-1,-1-1 1,0 0-1,0-1 1,-16 0-1,20-1-278,0 0-1,0-1 0,0 0 1,0 0-1,0 0 0,0-1 1,-12-5-1,16 5 27,0 1 1,0-1-1,0 0 0,1 0 1,-1 0-1,1 0 0,-1 0 1,1 0-1,-1-1 1,1 0-1,0 1 0,0-1 1,1 0-1,-1 0 0,0 0 1,-1-5-1,2 7-201,1 0 0,0 1 0,-1-1 0,1 0 0,0 0 0,0 1 0,-1-1 0,1 0 0,0 0 0,0 1 0,0-1 0,0 0 0,0 0 0,0 1 0,0-1 0,0 0 0,1 0 0,-1 1 0,0-1 0,0 0 0,1 0 0,-1 1 0,0-1 0,1 0 0,-1 1 0,0-1 0,1 1 0,-1-1 0,1 0 0,-1 1 0,2-1 0,24-4-8536,0 5 754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1.959"/>
    </inkml:context>
    <inkml:brush xml:id="br0">
      <inkml:brushProperty name="width" value="0.025" units="cm"/>
      <inkml:brushProperty name="height" value="0.025" units="cm"/>
      <inkml:brushProperty name="color" value="#008C3A"/>
    </inkml:brush>
  </inkml:definitions>
  <inkml:trace contextRef="#ctx0" brushRef="#br0">179 169 15503,'0'0'9945,"0"-10"-7206,0 5-2522,1 3-134,-1 0 0,0 0 0,1 0 0,-1 0 0,0 0 0,0 0 0,0 0-1,0 0 1,-1 0 0,1 0 0,0 0 0,-1 0 0,0 0 0,1 1 0,-1-1 0,0 0 0,0 0 0,0 0 0,0 1-1,0-1 1,0 0 0,-1 1 0,1-1 0,0 1 0,-1 0 0,1-1 0,-1 1 0,0 0 0,1 0 0,-1 0-1,0 0 1,0 0 0,0 0 0,0 1 0,1-1 0,-1 0 0,0 1 0,0 0 0,-3-1 0,-1 1-40,0 0-1,0 0 1,-1 0 0,1 1 0,0 0 0,0 0 0,0 0 0,0 1 0,0 0 0,1 0-1,-1 0 1,1 1 0,-1 0 0,-7 6 0,9-7-25,1 1 1,0 0-1,0 0 0,0 0 1,0 0-1,0 1 0,1-1 1,0 1-1,-1 0 0,1-1 0,1 1 1,-1 0-1,0 0 0,1 0 1,0 0-1,0 1 0,0-1 1,1 0-1,-1 0 0,1 1 1,0 6-1,1-8-18,0-1 0,0 1 0,0-1 0,0 1 0,0-1 0,0 1 0,0-1 0,1 0 0,-1 1 0,1-1 0,0 0 0,0 0 0,0 0 0,0 0 0,0-1 0,0 1 0,0-1 0,0 1 0,1-1 0,-1 0 0,0 1 0,1-1 0,0 0 0,-1-1 0,1 1 0,-1 0 0,1-1 0,4 1 0,9 1 0,0 0 0,1-1 0,22-2 0,-29 0 0,0-1 0,1 0 0,-1-1 0,0 0 0,-1 0 0,1-1 0,0 0 0,-1-1 0,0 0 0,0-1 0,-1 1 0,1-2 0,11-11 0,-15 14 0,0-1 0,0 0 0,-1 0 0,1 0 0,-2 0 0,1-1 0,0 1 0,-1-1 0,0 0 0,0 0 0,-1 0 0,0 0 0,0-1 0,0 1 0,-1-1 0,0 1 0,0-1 0,0 1 0,-1-1 0,0 0 0,-1 1 0,-1-11 0,0 14-67,1 0 0,-1-1 0,-1 1 0,1 0 1,0 0-1,-1 0 0,1 1 0,-1-1 0,0 1 0,0-1 0,0 1 0,0 0 0,0 0 0,-1 0 1,1 0-1,-1 1 0,1 0 0,-1-1 0,1 1 0,-1 0 0,0 1 0,0-1 0,1 1 0,-1-1 1,0 1-1,0 0 0,0 1 0,1-1 0,-1 1 0,0-1 0,-5 3 0,8-3-103,0 1 0,0-1 0,1 1 0,-1 0 0,0-1-1,0 1 1,1-1 0,-1 1 0,1 0 0,-1 0 0,0-1 0,1 1-1,-1 0 1,1 0 0,-1 0 0,1 0 0,0 0 0,-1-1 0,1 1-1,0 0 1,0 0 0,0 0 0,0 0 0,0 0 0,0 0-1,0 1 1,0 0-356,0 0-1,0-1 0,1 1 0,-1-1 1,1 1-1,-1 0 0,1-1 0,0 1 1,-1-1-1,1 1 0,0-1 0,0 1 1,0-1-1,0 0 0,0 0 0,1 1 1,-1-1-1,0 0 0,0 0 0,1 0 1,-1 0-1,3 1 0,23 4-7625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2.439"/>
    </inkml:context>
    <inkml:brush xml:id="br0">
      <inkml:brushProperty name="width" value="0.025" units="cm"/>
      <inkml:brushProperty name="height" value="0.025" units="cm"/>
      <inkml:brushProperty name="color" value="#008C3A"/>
    </inkml:brush>
  </inkml:definitions>
  <inkml:trace contextRef="#ctx0" brushRef="#br0">190 324 15310,'0'0'10069,"-11"-3"-6925,1 0-2801,1 1 0,-1 0-1,1 1 1,-1 0 0,0 1 0,0 0 0,-19 3 0,25-3-288,0 1 1,0-1-1,1 1 1,-1 0 0,0 1-1,0-1 1,1 0-1,-1 1 1,1 0 0,-1 0-1,1 0 1,0 1-1,0-1 1,0 1 0,0-1-1,0 1 1,0 0 0,1 0-1,-1 0 1,1 0-1,0 1 1,0-1 0,0 1-1,1-1 1,-1 1-1,-1 6 1,3-8-54,0 0-1,-1-1 1,1 1-1,0-1 1,0 1 0,0 0-1,0-1 1,1 1-1,-1-1 1,0 1 0,1 0-1,-1-1 1,1 1 0,0-1-1,-1 0 1,1 1-1,0-1 1,0 1 0,0-1-1,0 0 1,0 0-1,0 1 1,0-1 0,0 0-1,0 0 1,1 0-1,-1 0 1,0-1 0,1 1-1,-1 0 1,1 0 0,-1-1-1,1 1 1,-1-1-1,1 1 1,-1-1 0,1 0-1,1 0 1,10 3-54,-1-2 1,1 1-1,23-2 0,-26 0-60,31-1-1215,-22 0 508,-1 0-1,0 1 1,0 2-1,1-1 1,-1 2-1,18 5 1,-35-8 812,0 0 0,1 1 0,-1-1 1,0 0-1,0 1 0,1-1 0,-1 1 0,0-1 0,0 1 0,0 0 0,0-1 1,0 1-1,0 0 0,0 0 0,0 0 0,0 0 0,0 0 0,0 0 0,-1 0 1,1 0-1,0 0 0,-1 0 0,1 0 0,0 1 0,-1-1 0,0 0 0,1 0 1,-1 1-1,0-1 0,0 0 0,1 0 0,-1 1 0,0-1 0,0 0 0,0 1 1,-1-1-1,1 0 0,0 1 0,0-1 0,-1 0 0,0 2 0,-1 1 179,0 0 0,-1 0 0,1-1-1,-1 1 1,0-1 0,0 0 0,0 0-1,-1 0 1,1 0 0,0 0 0,-5 2-1,-19 11 622,0 0-1,-2-2 1,0-1-1,0-1 0,-1-2 1,-41 9-1,71-18-799,-1-1 0,1 0 0,-1 0 0,1 0 0,-1 1 1,1-1-1,-1 0 0,1 0 0,-1 0 0,1 0 0,-1 0 0,1 0 0,-1 0 0,0 0 0,1 0 0,-1 0 0,1 0 1,-1-1-1,1 1 0,-1 0 0,1 0 0,-1 0 0,1-1 0,-1 1 0,1 0 0,0-1 0,-1 1 0,1 0 1,-1-1-1,1 1 0,-1-1 0,9-14-558,28-20-1002,-33 32 1326,32-30-2089,-1-1 1,-1-2 0,-3-2 0,0 0 0,-3-2 0,31-60 0,-39 61 2713,28-80 1,-44 108 1004,0 0 0,-1 0-1,0-1 1,-1 1 0,0-16 0,-1 27-1278,0-1-1,0 1 1,0-1-1,0 1 1,0-1-1,0 1 1,0-1 0,0 1-1,0-1 1,-1 1-1,1-1 1,0 1-1,0 0 1,0-1-1,-1 1 1,1-1 0,0 1-1,0 0 1,-1-1-1,1 1 1,0 0-1,-1-1 1,1 1-1,0 0 1,-1-1 0,1 1-1,-1 0 1,1 0-1,0-1 1,-1 1-1,1 0 1,-1 0-1,1 0 1,-1 0 0,1 0-1,-1 0 1,1 0-1,-1 0 1,1 0-1,-1 0 1,1 0-1,0 0 1,-1 0-1,1 0 1,-1 0 0,1 0-1,-1 0 1,1 0-1,-1 1 1,1-1-1,0 0 1,-1 0-1,1 1 1,-1-1 0,1 0-1,-1 1 1,-23 19 1483,19-9-1479,0 0 1,0 1 0,2-1 0,-1 1 0,2 0 0,-1 0-1,2 0 1,-1 0 0,2 17 0,8 112 626,-6-114-863,1 1 0,2-1 0,0 0 0,2-1 0,17 45 0,-23-70 107,-1 0 0,1 1 0,-1-1 0,0 0 0,1 0 0,0 0 0,-1 0 0,1-1 0,0 1 0,-1 0 0,1 0 0,0 0 0,0 0 0,0-1 1,0 1-1,-1 0 0,1-1 0,2 1 0,4-12-123,-5-34-80,-3 29 172,-2 1 0,0 0 0,-1-1 1,0 1-1,-2 0 0,1 1 0,-2 0 0,-12-23 1,10 23 36,2 0 0,0-1 1,1 1-1,0-2 0,1 1 1,1-1-1,-4-23 0,9 38 11,-1 0 1,0 0-1,1 0 0,-1 0 0,1 0 0,-1 0 0,1 0 0,0 1 1,-1-1-1,1 0 0,0 0 0,0 1 0,-1-1 0,1 0 1,0 1-1,0-1 0,0 1 0,0-1 0,0 1 0,0-1 0,0 1 1,0 0-1,0-1 0,0 1 0,0 0 0,0 0 0,0 0 0,0 0 1,0 0-1,0 0 0,0 0 0,0 0 0,0 0 0,1 0 0,-1 1 1,1-1-1,44 7-29,-16 2-1695,51 21 1,-23-6-5895,-22-12-2063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12.909"/>
    </inkml:context>
    <inkml:brush xml:id="br0">
      <inkml:brushProperty name="width" value="0.025" units="cm"/>
      <inkml:brushProperty name="height" value="0.025" units="cm"/>
      <inkml:brushProperty name="color" value="#008C3A"/>
    </inkml:brush>
  </inkml:definitions>
  <inkml:trace contextRef="#ctx0" brushRef="#br0">1 180 11082,'0'0'16016,"9"0"-13619,48-4-1460,0-2 0,83-21 1,-21 3-478,981-89-460,8 113 0,-813-2-3801,-100-1-795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5.439"/>
    </inkml:context>
    <inkml:brush xml:id="br0">
      <inkml:brushProperty name="width" value="0.025" units="cm"/>
      <inkml:brushProperty name="height" value="0.025" units="cm"/>
      <inkml:brushProperty name="color" value="#008C3A"/>
    </inkml:brush>
  </inkml:definitions>
  <inkml:trace contextRef="#ctx0" brushRef="#br0">836 216 8008,'0'-12'303,"0"0"0,-1 0 0,0 0 0,-1 0 0,0 0 0,-1 0 0,-1 1 0,0-1 0,-9-18 0,10 25-242,-1-1 0,0 1 0,0 0 0,0 0 0,-1 0 0,1 0 0,-1 1 0,-1 0 0,1 0 0,0 0 0,-1 1-1,0-1 1,0 1 0,0 1 0,0-1 0,0 1 0,-1 0 0,1 1 0,-11-2 0,5 1 81,-1 1-1,0 1 1,0 0-1,0 0 1,1 1 0,-1 1-1,0 0 1,1 1-1,0 0 1,-1 1 0,-17 8-1,12-2 102,-1 0-1,1 1 0,1 1 1,0 1-1,0 0 0,-19 22 1,-1 6 289,3 2 1,1 1 0,2 2-1,-37 74 1,37-58-72,3 1 1,2 2-1,3 1 0,-17 83 1,30-100-353,2 1 0,2 1 0,2-1 0,3 1 0,2-1 0,11 79 0,-7-104-107,1 1 0,1-2 0,1 1 1,1-1-1,1 0 0,2-1 0,0 0 0,1-1 1,1-1-1,33 38 0,-33-44-4,0 0-1,1-1 1,1-1 0,0 0-1,1-1 1,0-1 0,1-1-1,0-1 1,1 0 0,0-1-1,0-1 1,1-1 0,-1 0-1,25 2 1,-19-5 31,0-1 0,0-1 0,-1-2 0,1 0 0,0-2 0,0 0 0,-1-2 1,1-1-1,-1-1 0,32-14 0,-24 7 155,-1-3 0,0 0-1,-2-2 1,0-2 0,-1 0 0,44-44 0,-26 15 230,-2-3 1,-2-1-1,-3-3 0,-2 0 1,-3-3-1,-2-1 1,26-72-1,-38 81-209,-2 0 1,-3-2-1,-2 0 1,-2 0 0,-3-1-1,-2 0 1,-2-75-1,-4 111-188,-2 0-1,0-1 1,-1 1 0,-1 0-1,-1 0 1,-1 1 0,0-1-1,-1 1 1,-17-30 0,17 39-17,1-1 0,-1 1-1,-1 0 1,0 0 0,0 1 0,0 0 0,-1 0 0,-1 1 0,1 1 0,-1-1 0,0 1 0,0 1 0,-1 0 0,0 1 0,1 0 0,-2 0 0,-14-2 0,0 2-74,0 2 1,0 0-1,0 2 1,1 1-1,-1 1 1,0 1-1,1 2 1,-1 0-1,1 2 1,0 0-1,-40 20 0,27-10-746,1 2 0,1 2-1,1 1 1,1 2-1,1 1 1,-45 45 0,59-48-3542,16-15-3597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088"/>
    </inkml:context>
    <inkml:brush xml:id="br0">
      <inkml:brushProperty name="width" value="0.025" units="cm"/>
      <inkml:brushProperty name="height" value="0.025" units="cm"/>
    </inkml:brush>
  </inkml:definitions>
  <inkml:trace contextRef="#ctx0" brushRef="#br0">20 0 14510,'3'10'8535,"1"61"-6511,-5 8 405,-18 130 0,16-200-2268,2-7-137,1 0 1,-1 1 0,1-1 0,-1 0-1,1 0 1,0 1 0,0-1 0,0 0-1,0 0 1,0 1 0,0-1 0,1 0-1,1 5 1,-1-8-60,1 0 1,-1 0-1,1 0 0,-1 0 1,0 0-1,1 0 0,-1 0 1,0 0-1,0-1 0,0 1 0,0 0 1,0-1-1,0 1 0,0-1 1,0-1-1,3-5-761,-1 1 1,0-2-1,0 1 1,-1 0-1,0 0 1,1-10-1,0-28-7963,-2 27 1792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6.292"/>
    </inkml:context>
    <inkml:brush xml:id="br0">
      <inkml:brushProperty name="width" value="0.025" units="cm"/>
      <inkml:brushProperty name="height" value="0.025" units="cm"/>
      <inkml:brushProperty name="color" value="#008C3A"/>
    </inkml:brush>
  </inkml:definitions>
  <inkml:trace contextRef="#ctx0" brushRef="#br0">1 0 3171,'0'0'2402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8.366"/>
    </inkml:context>
    <inkml:brush xml:id="br0">
      <inkml:brushProperty name="width" value="0.025" units="cm"/>
      <inkml:brushProperty name="height" value="0.025" units="cm"/>
      <inkml:brushProperty name="color" value="#008C3A"/>
    </inkml:brush>
  </inkml:definitions>
  <inkml:trace contextRef="#ctx0" brushRef="#br0">4146 1 8360,'0'0'5253,"-8"8"-5221,-67 59 927,-3-3 0,-167 103 0,-38-4 578,-532 297-1339,608-338-186,-257 201 0,264-177-281,-232 143 227,62-43 73,-470 402 1592,724-536-1105,104-106-493,12-18-341,14-21-803,47-56-4571,-19 29-113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5:28.991"/>
    </inkml:context>
    <inkml:brush xml:id="br0">
      <inkml:brushProperty name="width" value="0.025" units="cm"/>
      <inkml:brushProperty name="height" value="0.025" units="cm"/>
      <inkml:brushProperty name="color" value="#008C3A"/>
    </inkml:brush>
  </inkml:definitions>
  <inkml:trace contextRef="#ctx0" brushRef="#br0">148 123 10602,'-11'0'854,"-2"-1"-439,0 0-1,0 0 1,-23-6 0,32 6-210,1 1 0,0-1 0,0 0 0,0 0 0,0 0 0,0-1 0,0 1 1,1-1-1,-1 1 0,0-1 0,1 0 0,-1 0 0,1 0 0,0 0 0,0-1 0,-1 1 0,1-1 0,1 1 1,-1-1-1,0 0 0,1 0 0,-1 1 0,1-1 0,0 0 0,0 0 0,-1-4 0,2 6-176,1 1-1,-1-1 1,0 0-1,0 0 0,0 1 1,1-1-1,-1 0 0,0 0 1,1 1-1,-1-1 1,1 0-1,-1 1 0,0-1 1,1 0-1,0 1 1,-1-1-1,1 1 0,-1-1 1,1 1-1,0-1 1,-1 1-1,1 0 0,0-1 1,-1 1-1,1 0 1,0-1-1,0 1 0,-1 0 1,1 0-1,0 0 1,0 0-1,1 0 0,33-4-21,-26 4 90,183-10 98,72-5-187,-132 6-19,-131 9 11,0 0-1,1 0 0,-1 0 1,0 0-1,0 0 0,0 0 0,0 0 1,1 0-1,-1 1 0,0-1 0,0 0 1,0 1-1,0-1 0,0 1 0,0-1 1,0 1-1,0 0 0,0-1 0,0 1 1,0 0-1,0 0 0,0 0 0,-1-1 1,1 1-1,0 0 0,0 0 0,0 2 1,0 0 30,-1-1 1,0 0 0,1 1-1,-1-1 1,0 1-1,0-1 1,0 1 0,-1-1-1,1 0 1,-1 1 0,1-1-1,-2 5 1,-4 7 239,-1 0 0,1-1 0,-13 18 0,-25 37 387,-11 14-163,4 3 1,-46 103 0,92-178-664,1 1 1,0 1-1,1-1 1,0 0-1,0 1 1,2 0-1,-1-1 1,1 19-1,5-21-2382,11-9-2579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5.746"/>
    </inkml:context>
    <inkml:brush xml:id="br0">
      <inkml:brushProperty name="width" value="0.025" units="cm"/>
      <inkml:brushProperty name="height" value="0.025" units="cm"/>
      <inkml:brushProperty name="color" value="#008C3A"/>
    </inkml:brush>
  </inkml:definitions>
  <inkml:trace contextRef="#ctx0" brushRef="#br0">85 134 10666,'0'0'6684,"-10"3"-4517,7-2-2209,-4 1 666,-1 0 0,1 1-1,0 0 1,-13 7 0,19-10-502,-1 1 0,1 0 1,0-1-1,-1 1 0,1 0 0,0 0 0,0 0 0,-1 0 1,1 0-1,0 1 0,0-1 0,0 0 0,1 0 0,-1 1 1,0-1-1,0 1 0,1-1 0,-1 0 0,1 1 0,-1-1 1,1 1-1,-1-1 0,1 1 0,0 0 0,0-1 0,0 1 1,0-1-1,0 1 0,0-1 0,0 1 0,1-1 0,-1 1 1,1-1-1,-1 1 0,1-1 0,-1 1 0,3 2 0,-1-2-101,0 1 0,1-1 0,0 0 0,-1 1 0,1-2 0,0 1-1,0 0 1,0 0 0,1-1 0,-1 0 0,0 1 0,0-1-1,1-1 1,-1 1 0,1 0 0,-1-1 0,1 0 0,-1 0-1,1 0 1,5 0 0,1-1-8,0 0 0,0 0 0,0 0 0,0-1 0,-1-1 0,13-4 0,-15 3-5,1-1 1,-1 1 0,1-1-1,-1-1 1,-1 0-1,1 0 1,-1 0-1,0 0 1,0-1-1,-1 0 1,0-1-1,7-12 1,-10 17-29,0 0 0,-1 0 0,1 0 0,-1-1 0,0 1-1,0 0 1,0-1 0,0 1 0,-1-1 0,0 1 0,1-1 0,-1 1 0,0-1 0,-1 1 0,1-1 0,0 1 0,-1-1 0,0 1 0,0-1 0,0 1 0,0 0-1,-1-1 1,1 1 0,-1 0 0,0 0 0,0 0 0,0 0 0,0 1 0,0-1 0,-1 0 0,1 1 0,-1 0 0,-5-4 0,4 3 11,1 1 1,-1 0 0,0 0-1,1 0 1,-1 1-1,0-1 1,0 1 0,0 0-1,0 0 1,0 1-1,-1-1 1,1 1 0,0 0-1,0 0 1,0 0-1,0 0 1,0 1 0,-1 0-1,1 0 1,0 0-1,0 0 1,1 1 0,-1-1-1,0 1 1,0 0-1,1 0 1,-1 0 0,1 1-1,0-1 1,-1 1-1,1 0 1,0 0 0,1 0-1,-5 5 1,-3 5 27,0 1 1,1 0-1,0 0 0,1 1 1,0 0-1,2 0 1,-7 22-1,10-28 49,0 1-1,1 0 1,0 0 0,1 0-1,0 0 1,1 16 0,0-23-58,0 0-1,0 0 1,1-1 0,-1 1 0,1 0 0,0-1-1,0 1 1,0-1 0,0 1 0,0-1 0,1 1-1,-1-1 1,1 0 0,-1 0 0,1 1 0,0-1-1,0 0 1,0-1 0,0 1 0,0 0 0,0-1-1,1 1 1,-1-1 0,0 1 0,1-1 0,-1 0-1,1 0 1,3 1 0,8 0 4,-1 0-1,0-1 1,0 0-1,1-1 1,-1 0-1,0-2 1,1 1-1,-1-1 1,0-1-1,0 0 1,0-1-1,-1-1 1,1 0-1,-1 0 1,13-9-1,-11 6 9,-1 0-1,0-1 1,0-1 0,-1 0-1,0-1 1,-1 0-1,0 0 1,0-1-1,-2-1 1,1 0-1,-2 0 1,11-22-1,-27 55 431,0 0-1,1 0 0,2 1 0,0-1 0,-3 27 0,8-46-429,0 0 0,0 1 0,0-1 0,0 0 0,0 0 0,0 0 0,1 0 0,-1 0 0,0 0 0,1 0 0,-1 0 0,0 0 0,1 0 0,-1 0 0,1 0 0,0-1 0,-1 1 0,1 0 0,0 0 0,-1 0 0,1-1-1,0 1 1,0 0 0,0-1 0,-1 1 0,1-1 0,0 1 0,2 0 0,0 0 7,-1-1 1,1 1-1,0-1 0,0 0 0,0 0 0,0 0 1,0 0-1,0 0 0,0-1 0,4 0 0,4-2 6,0-1 0,0 0-1,0 0 1,15-9 0,41-37-217,-54 38-95,0 1 1,1 1-1,1 0 1,19-9 0,-34 19 273,0 0 0,0-1 0,0 1 0,1 0 1,-1 0-1,0 0 0,0 0 0,1 0 1,-1 0-1,0 0 0,0 0 0,1 0 0,-1 0 1,0 0-1,0 0 0,0 0 0,1 0 0,-1 0 1,0 1-1,0-1 0,1 0 0,-1 0 1,0 0-1,0 0 0,0 0 0,0 0 0,1 1 1,-1-1-1,0 0 0,0 0 0,0 0 0,0 0 1,1 1-1,-1-1 0,0 0 0,0 0 0,0 0 1,0 1-1,0-1 0,0 0 0,0 1 1,2 15-86,-5 18 10,3-32 78,0 1-5,-2 5-267,1 0-1,0 0 1,1 0-1,0 0 1,0 0 0,2 13-1,-1-20 206,-1 0 0,0 0 0,1 0 0,-1 0 0,0 0-1,1 0 1,-1 0 0,1 0 0,0 0 0,-1-1 0,1 1 0,-1 0-1,1 0 1,0-1 0,0 1 0,0 0 0,-1-1 0,1 1 0,0-1-1,0 1 1,0-1 0,0 0 0,1 1 0,1-1-40,0 0 0,0 0-1,-1 0 1,1 0 0,0-1 0,-1 1 0,1-1-1,0 0 1,-1 1 0,1-1 0,-1 0 0,1-1-1,2-1 1,6-4-1269,-1-1 0,1-1 0,-2 0 0,1 0 0,-1-1 0,0 0-1,-1 0 1,13-22 0,9-21-6167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6.342"/>
    </inkml:context>
    <inkml:brush xml:id="br0">
      <inkml:brushProperty name="width" value="0.025" units="cm"/>
      <inkml:brushProperty name="height" value="0.025" units="cm"/>
      <inkml:brushProperty name="color" value="#008C3A"/>
    </inkml:brush>
  </inkml:definitions>
  <inkml:trace contextRef="#ctx0" brushRef="#br0">118 59 15150,'-2'10'2728,"-17"56"1047,6-29-2554,3 1 0,1 0 0,-5 49 0,12-55-1238,0-1 1,2 1-1,1-1 0,2 1 0,1-1 0,9 35 1,-14-159-1169,-2 76 1152,-1 1 0,-1 0 0,0 0 1,-2 0-1,1 1 0,-2 0 1,-14-22-1,16 30 460,6 10 653,15 14-238,-6-12-822,-1 0 1,1-1 0,0-1-1,0 1 1,0-1 0,1-1-1,-1 0 1,1 0-1,-1-1 1,1 0 0,0-1-1,13 0 1,-16-1-22,0 0 0,-1 0 0,1 0 0,-1-1 0,1 0 1,-1-1-1,0 1 0,0-1 0,0 0 0,0-1 0,-1 1 0,1-1 0,-1 0 0,0 0 0,0-1 0,0 0 1,0 0-1,6-10 0,6-13 173,-3-1 0,0-1 0,-2 0 0,-1 0 0,-1-1 0,-2 0 0,-1-1 0,3-36 0,-10 68-168,1-1 0,-1 1 0,0-1 0,0 1 1,0-1-1,0 0 0,0 1 0,1-1 0,-1 1 0,0-1 0,0 1 0,0-1 1,-1 0-1,1 1 0,0-1 0,0 1 0,0-1 0,0 1 0,0-1 0,-1 1 1,1-1-1,0 0 0,0 1 0,-1 0 0,1-1 0,-1 1 0,1-1 1,0 1-1,-1-1 0,0 0 0,-14 12 187,-18 34 158,30-40-318,-24 34 676,-26 51 0,46-76-584,1 1 0,0-1 0,1 1 0,0 0 0,1 0-1,1 0 1,-2 28 0,5-42-123,0 1 1,0-1-1,0 1 0,0 0 0,0-1 0,0 1 0,1-1 1,-1 1-1,0-1 0,1 0 0,-1 1 0,1-1 0,0 1 1,0-1-1,-1 0 0,1 0 0,0 1 0,0-1 0,0 0 1,0 0-1,0 0 0,0 0 0,1 0 0,-1 0 0,2 1 1,0-1-12,1 1 0,-1-1 1,0-1-1,1 1 0,-1 0 0,1-1 1,-1 0-1,1 1 0,-1-1 1,8-1-1,0-1-180,1 0 1,-1-1-1,0 0 1,0-1-1,0 0 1,12-7-1,-7 1-111,-12 7 350,0 0 0,0 0 0,0 0 0,1 0 0,-1 1 0,1 0 0,0 0-1,0 0 1,0 0 0,0 1 0,0 0 0,0 0 0,6 0 0,-10 4 80,0 1 1,0 0-1,0 0 1,-1 0 0,1 0-1,-1 0 1,0 0-1,0 0 1,0 0-1,-1 0 1,-1 7 0,-16 55-21,13-53-167,1-1 0,0 1 0,1 0 0,1 0 0,-2 19 0,4-31-71,0-1-1,1 1 1,-1-1-1,0 0 1,0 1-1,0-1 1,0 0-1,0 1 1,0-1-1,1 0 1,-1 1-1,0-1 1,0 0 0,1 1-1,-1-1 1,0 0-1,0 0 1,1 1-1,-1-1 1,0 0-1,1 0 1,-1 0-1,0 1 1,1-1 0,-1 0-1,0 0 1,1 0-1,-1 0 1,0 0-1,1 0 1,-1 0-1,0 0 1,1 0-1,-1 0 1,1 0-1,-1 0 1,0 0 0,1 0-1,-1 0 1,0 0-1,1 0 1,-1 0-1,1-1 1,18-7-8282,-2-13-5420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7.216"/>
    </inkml:context>
    <inkml:brush xml:id="br0">
      <inkml:brushProperty name="width" value="0.025" units="cm"/>
      <inkml:brushProperty name="height" value="0.025" units="cm"/>
      <inkml:brushProperty name="color" value="#008C3A"/>
    </inkml:brush>
  </inkml:definitions>
  <inkml:trace contextRef="#ctx0" brushRef="#br0">76 308 19667,'0'0'3251,"-9"6"74,3-2-2276,-30 22 2582,33-25-3523,1 1 1,0 0-1,1 0 1,-1 0-1,0 0 1,0 0-1,1 0 1,0 0-1,-1 1 1,1-1-1,0 1 1,0-1-1,0 1 1,0-1-1,1 1 1,-2 4-1,3-6-155,-1 0 0,1-1 1,0 1-1,-1 0 0,1 0 0,0 0 0,-1-1 0,1 1 1,0 0-1,0 0 0,-1-1 0,1 1 0,0-1 0,0 1 1,0-1-1,0 1 0,0-1 0,0 0 0,0 1 1,0-1-1,0 0 0,0 0 0,0 0 0,0 0 0,0 0 1,0 0-1,0 0 0,0 0 0,0 0 0,0 0 0,0-1 1,0 1-1,0 0 0,2-1 0,2 0-224,0 0 1,-1 0-1,1 0 0,0-1 0,-1 1 1,9-5-1,-7 1 277,-1 0-1,0 0 1,-1 0 0,1-1-1,-1 1 1,0-1-1,0 0 1,-1-1 0,0 1-1,0 0 1,0-1 0,-1 0-1,0 0 1,0 0 0,-1 1-1,0-1 1,0-11-1,-1 18 16,0 0 0,0-1 0,0 1-1,0 0 1,0-1 0,-1 1 0,1 0-1,0 0 1,0 0 0,0-1 0,-1 1 0,1 0-1,0 0 1,0 0 0,0 0 0,-1-1-1,1 1 1,0 0 0,0 0 0,-1 0-1,1 0 1,0 0 0,-1 0 0,1 0-1,0 0 1,0 0 0,-1 0 0,1 0-1,0 0 1,-1 0 0,1 0 0,0 0-1,0 0 1,-1 0 0,1 0 0,0 0 0,0 0-1,-1 0 1,1 0 0,0 0 0,-1 1-1,1-1 1,0 0 0,0 0 0,0 0-1,-1 1 1,1-1 0,0 0 0,0 0-1,0 0 1,0 1 0,-1-1 0,1 0-1,0 0 1,0 1 0,0-1 0,0 1-1,-15 12 421,10-6-358,0-1 0,1 1 0,0 1 0,0-1 0,1 0 0,0 1 0,0 0 0,1 0 0,0 0 0,0 0 0,1 0 1,0 0-1,0 0 0,1 0 0,1 14 0,-1-20-89,1 0 0,0 0 0,-1 0 0,1 0 0,0-1 0,0 1 0,0 0 0,1 0 0,-1-1 0,0 1 1,1-1-1,-1 1 0,1-1 0,-1 0 0,1 1 0,-1-1 0,1 0 0,0 0 0,0 0 0,0-1 0,0 1 0,-1 0 0,1 0 0,0-1 0,0 0 0,0 1 0,0-1 1,0 0-1,0 0 0,4 0 0,0 0-31,1 0 1,-1 0-1,1-1 1,-1 0-1,1 0 1,-1-1-1,0 0 1,10-4-1,-3-1-115,0-1 0,-1-1 0,1 0 0,-2-1 0,1-1 0,-2 1 0,18-23 0,-2-2 16,32-56-1,-56 88 139,9-14 52,0-1 0,-2 0 0,0-1 0,-1 0-1,-1 0 1,8-36 0,-15 55-42,0 0 0,1 0 0,-1-1 0,0 1 0,0 0 0,0-1 0,0 1 1,0 0-1,0-1 0,0 1 0,0 0 0,0-1 0,0 1 0,0 0 0,0-1 0,0 1 0,0 0 0,0-1 0,-1 1 0,1 0 0,0 0 0,0-1 0,0 1 1,0 0-1,-1-1 0,1 1 0,0 0 0,0 0 0,0 0 0,-1-1 0,1 1 0,0 0 0,0 0 0,-1 0 0,1-1 0,0 1 0,-1 0 0,1 0 0,0 0 1,-1 0-1,1 0 0,0 0 0,0 0 0,-1 0 0,1 0 0,0 0 0,-1 0 0,1 0 0,0 0 0,-1 0 0,1 0 0,0 0 0,-1 0 0,1 0 0,0 0 1,-1 0-1,1 0 0,0 1 0,0-1 0,-1 0 0,1 0 0,0 0 0,0 0 0,-1 1 0,1-1 0,0 0 0,0 0 0,-1 1 0,-19 15 464,9-3-377,0 0 0,1 1 1,1 0-1,0 1 0,1 0 0,0 0 0,-7 22 1,11-27-142,1 0 1,0 1 0,0-1-1,1 1 1,1 0 0,0-1-1,0 1 1,1 0 0,0 0-1,1 0 1,0 0 0,5 18-1,-5-26 1,0 0-1,0 0 1,1 0 0,-1 0-1,1 0 1,0 0-1,0-1 1,0 1-1,0 0 1,0-1 0,0 0-1,1 0 1,-1 1-1,1-1 1,0-1 0,-1 1-1,1 0 1,0-1-1,0 1 1,0-1-1,0 0 1,0 0 0,0 0-1,1 0 1,-1-1-1,0 1 1,0-1 0,1 0-1,-1 0 1,0 0-1,1-1 1,-1 1-1,0-1 1,0 1 0,0-1-1,7-2 1,1-1 44,0 0 0,0-1 0,-1 0 1,1 0-1,-1-1 0,0-1 0,0 0 1,-1 0-1,9-9 0,4-7 34,-1-2 0,-1-1 1,23-38-1,-33 46 126,0-1 0,-1 0 1,-1 0-1,-1 0 0,0-1 1,4-27-1,-10 46-144,-1 0 1,1-1-1,-1 1 1,0-1-1,0 1 0,0-1 1,0 1-1,0-1 1,0 1-1,0-1 0,-1 1 1,1-1-1,-1 1 1,1 0-1,-2-3 0,2 4-12,0-1 0,-1 1 0,1 0 1,-1 0-1,1-1 0,0 1 0,-1 0 0,1 0 0,-1 0 0,1-1 0,-1 1 0,1 0 0,-1 0 0,1 0 0,-1 0 0,1 0 0,-1 0 0,1 0 0,-1 0 1,1 0-1,-1 0 0,1 0 0,-1 0 0,1 1 0,-1-1 0,1 0 0,0 0 0,-1 0 0,0 1 0,-3 1 14,1 1 0,-1-1 0,0 1 0,1 0-1,0 0 1,0 0 0,0 0 0,-4 6 0,-3 6-19,2 1 0,0 0 1,0 0-1,2 0 0,0 1 0,1 0 1,0 0-1,-2 24 0,2 5-4,2 91 0,3-125-20,1 0 0,1 0 0,0 0-1,5 16 1,-7-26 18,0 0 0,1 0 0,-1-1-1,1 1 1,0 0 0,-1 0 0,1 0 0,0 0 0,0-1-1,0 1 1,0 0 0,0-1 0,0 1 0,1-1-1,-1 1 1,0-1 0,1 0 0,-1 0 0,1 1-1,0-1 1,-1 0 0,1 0 0,0-1 0,-1 1-1,1 0 1,0 0 0,0-1 0,0 1 0,0-1 0,0 0-1,0 0 1,0 1 0,0-1 0,0 0 0,2-1-1,-2 0-30,0-1-1,0 1 0,0-1 0,0 1 1,-1-1-1,1 0 0,0 0 0,-1 0 0,0 0 1,1 0-1,-1 0 0,0 0 0,0 0 1,0-1-1,0 1 0,0 0 0,-1 0 1,1-1-1,-1 1 0,0-1 0,1 1 0,-1-1 1,-1-3-1,2-3-191,-1 0 0,0 0 0,-1 1 0,1-1 0,-5-13 0,3 16 165,-1 0 1,1 0 0,-2 0-1,1 0 1,0 1-1,-1-1 1,0 1 0,-1 0-1,1 1 1,-10-9-1,-59-36 164,27 20 851,76 26 616,-25 3-1622,154-9 831,-142 6-2406,1 0 0,-1-1 0,30-10 0,-34 4-4452,-11-1-3460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17.575"/>
    </inkml:context>
    <inkml:brush xml:id="br0">
      <inkml:brushProperty name="width" value="0.025" units="cm"/>
      <inkml:brushProperty name="height" value="0.025" units="cm"/>
      <inkml:brushProperty name="color" value="#008C3A"/>
    </inkml:brush>
  </inkml:definitions>
  <inkml:trace contextRef="#ctx0" brushRef="#br0">0 73 24247,'0'0'1537,"55"-32"1378,-7 19-481,6 4-1665,0 6-737,-4-2-2466,-6-5-8649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0.932"/>
    </inkml:context>
    <inkml:brush xml:id="br0">
      <inkml:brushProperty name="width" value="0.025" units="cm"/>
      <inkml:brushProperty name="height" value="0.025" units="cm"/>
      <inkml:brushProperty name="color" value="#008C3A"/>
    </inkml:brush>
  </inkml:definitions>
  <inkml:trace contextRef="#ctx0" brushRef="#br0">104 0 21652,'0'0'5830,"-39"49"-5638,18-15-160,2 7-256,3 1-929,7 0 224,9-2-224,0-6-1826,8-6-2562,2-9-3171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277"/>
    </inkml:context>
    <inkml:brush xml:id="br0">
      <inkml:brushProperty name="width" value="0.025" units="cm"/>
      <inkml:brushProperty name="height" value="0.025" units="cm"/>
      <inkml:brushProperty name="color" value="#008C3A"/>
    </inkml:brush>
  </inkml:definitions>
  <inkml:trace contextRef="#ctx0" brushRef="#br0">54 130 12908,'0'0'6470,"-50"0"-3459,46 0 448,6 0-1184,33-3-1058,18-4-320,14-2-449,16-5-256,8 0-128,1-3-128,-4 1-1217,-13-2-3043,-20 2-2851,-18 0-4164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636"/>
    </inkml:context>
    <inkml:brush xml:id="br0">
      <inkml:brushProperty name="width" value="0.025" units="cm"/>
      <inkml:brushProperty name="height" value="0.025" units="cm"/>
      <inkml:brushProperty name="color" value="#008C3A"/>
    </inkml:brush>
  </inkml:definitions>
  <inkml:trace contextRef="#ctx0" brushRef="#br0">0 111 18289,'0'0'2851,"70"-36"480,-16 16-192,7 0-1345,3 2-801,-5 6-801,-5 7-544,-8 5-1346,-10 0-2594,-12 3-4100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573"/>
    </inkml:context>
    <inkml:brush xml:id="br0">
      <inkml:brushProperty name="width" value="0.025" units="cm"/>
      <inkml:brushProperty name="height" value="0.025" units="cm"/>
    </inkml:brush>
  </inkml:definitions>
  <inkml:trace contextRef="#ctx0" brushRef="#br0">0 95 10890,'0'0'6294,"11"3"-3651,-9-2-2483,16 5 1085,1-1 0,0-1 0,38 3 0,-53-7-1104,1 0 0,0 0 0,0-1 0,0 1 0,0-1 0,-1 0 0,1 0 0,0-1 0,-1 1-1,8-5 1,-10 5-141,0-1-1,0 1 1,0-1-1,0 0 1,0 1-1,-1-1 1,1 0-1,-1 0 1,1 0-1,-1 0 1,0 0-1,0-1 0,0 1 1,0 0-1,0-1 1,0 1-1,-1 0 1,1-1-1,-1 1 1,0-1-1,1 1 1,-2-5-1,1 6 9,0-1 0,0 1 1,0 0-1,0 0 0,-1 0 0,1-1 0,-1 1 1,1 0-1,-1 0 0,1 0 0,-1 0 1,1 0-1,-1 0 0,0 0 0,0 0 0,1 0 1,-1 0-1,0 0 0,0 0 0,0 0 0,0 1 1,0-1-1,0 0 0,0 1 0,-1-1 0,1 1 1,0-1-1,0 1 0,0 0 0,-1-1 0,1 1 1,0 0-1,0 0 0,0 0 0,-1 0 0,1 0 1,0 0-1,0 0 0,-1 0 0,1 1 0,-1-1 1,-2 1-13,0-1 0,1 1 1,-1 0-1,1 0 0,-1 0 1,1 0-1,-1 1 1,1-1-1,0 1 0,-1 0 1,1 0-1,0 0 0,-4 4 1,2 2 28,-1-1 1,2 1-1,-1 0 1,1 0-1,0 0 1,1 1 0,-1-1-1,2 1 1,-1 0-1,2 0 1,-1 0-1,1 0 1,0 13-1,1-21-23,-1 0 0,1 1-1,1-1 1,-1 0 0,0 0 0,0 0-1,0 0 1,1 0 0,-1 1-1,0-1 1,1 0 0,-1 0 0,1 0-1,-1 0 1,1 0 0,0 0-1,-1 0 1,1 0 0,0-1 0,0 1-1,0 0 1,-1 0 0,1 0-1,0-1 1,0 1 0,0-1 0,2 2-1,0-1 24,0-1 1,0 1-1,0-1 0,0 1 0,0-1 1,0 0-1,0 0 0,0-1 0,0 1 0,5-1 1,1-2 116,0 1-1,-1-1 1,1 0 0,0-1 0,-1 0 0,12-8 0,-1-4-23,-1 0 1,0-1-1,-1-1 1,-2-1-1,1-1 1,-2 0-1,18-33 1,-31 52-435,-1 5 135,-4 15 108,-7 24 276,5-25-109,3-11 69,0 0 0,1 0 0,0 1 0,0-1 0,0 1 0,1 0 0,0-1 0,1 1 0,0 12-1,1-19-145,0 0 0,0-1 0,0 1-1,0 0 1,0-1 0,0 1-1,0 0 1,0-1 0,0 1-1,0-1 1,0 0 0,0 1-1,0-1 1,0 0 0,0 0 0,0 1-1,1-1 1,-1 0 0,0 0-1,0 0 1,0 0 0,0-1-1,0 1 1,1 0 0,-1 0-1,0-1 1,0 1 0,1-1 0,34-11-361,-34 11 19,17-13-3618,-13 0-7156,-4 4-3326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1.978"/>
    </inkml:context>
    <inkml:brush xml:id="br0">
      <inkml:brushProperty name="width" value="0.025" units="cm"/>
      <inkml:brushProperty name="height" value="0.025" units="cm"/>
      <inkml:brushProperty name="color" value="#008C3A"/>
    </inkml:brush>
  </inkml:definitions>
  <inkml:trace contextRef="#ctx0" brushRef="#br0">0 0 17008,'0'0'11061,"2"9"-10607,6 135 48,-9-143-495,1-1 0,0 1-1,0 0 1,0 0 0,1 0 0,-1-1 0,0 1 0,0 0 0,0 0 0,1 0 0,-1-1-1,0 1 1,1 0 0,-1 0 0,1-1 0,-1 1 0,1 0 0,-1-1 0,1 1 0,-1-1-1,1 1 1,-1 0 0,1-1 0,0 0 0,-1 1 0,1-1 0,0 1 0,0-1 0,-1 0-1,2 1 1,29-2 116,-20-2-96,-1 0 0,0-1-1,19-10 1,65-52-48,-53 34-818,-37 33-1963,-7 9 1136,-7 10-741,-15 28-6172,15-26 582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2.570"/>
    </inkml:context>
    <inkml:brush xml:id="br0">
      <inkml:brushProperty name="width" value="0.025" units="cm"/>
      <inkml:brushProperty name="height" value="0.025" units="cm"/>
      <inkml:brushProperty name="color" value="#008C3A"/>
    </inkml:brush>
  </inkml:definitions>
  <inkml:trace contextRef="#ctx0" brushRef="#br0">17 61 12524,'0'0'13549,"-1"10"-12551,-3 10-640,0-3-50,1 1 0,1-1 0,0 1 0,2 0 0,0-1 0,3 28 0,-3-43-291,1 0 0,-1 0-1,1 0 1,-1 0-1,1 0 1,0-1 0,0 1-1,0 0 1,0 0 0,0 0-1,0-1 1,0 1-1,0-1 1,1 1 0,-1-1-1,1 1 1,-1-1 0,1 0-1,-1 0 1,1 0 0,0 0-1,0 0 1,0 0-1,-1 0 1,1-1 0,0 1-1,0 0 1,0-1 0,0 0-1,0 1 1,0-1-1,0 0 1,0 0 0,0 0-1,0-1 1,0 1 0,0 0-1,0-1 1,0 1-1,0-1 1,0 0 0,2-1-1,4-1 104,-1 0 1,0-1-1,-1 0 0,1 0 0,-1-1 0,1 1 0,-1-2 1,-1 1-1,10-10 0,-7 4-92,0 1 0,0-1 0,-1 0 0,0-1 0,-1 0 0,0 0 0,-1 0 0,0 0 0,-1-1 0,0 0 0,2-20 0,-7 54-215,0-18 184,0 0 1,1 0-1,0 0 1,-1 0-1,1 0 1,0 0-1,0 0 1,1 0-1,-1 0 1,0 0-1,1 0 1,0-1-1,0 1 1,0 0-1,0 0 1,0-1 0,0 1-1,1 0 1,0-1-1,-1 0 1,1 1-1,0-1 1,0 0-1,0 0 1,0 0-1,0 0 1,1 0-1,-1 0 1,1-1-1,-1 1 1,5 1-1,-3-1-7,1 0 1,0 0-1,0 0 0,0-1 0,0 1 1,0-1-1,0-1 0,0 1 0,0-1 1,0 0-1,0 0 0,1 0 0,-1-1 1,0 1-1,0-1 0,0-1 0,0 1 1,0-1-1,0 0 0,-1 0 0,1 0 1,0 0-1,-1-1 0,0 0 0,0 0 1,0 0-1,0-1 0,0 1 0,0-1 1,-1 0-1,0 0 0,0 0 0,0 0 1,0-1-1,-1 1 0,1-1 0,-1 0 1,0 1-1,-1-1 0,1 0 0,-1 0 1,0 0-1,0 0 0,0-1 0,-1 1 1,0 0-1,0 0 0,0 0 0,-1 0 1,0 0-1,-1-6 0,2 10 8,0 0 0,-1-1 0,1 1 0,-1 0 0,1-1-1,-1 1 1,1 0 0,-1 0 0,1-1 0,-1 1 0,0 0 0,0 0 0,0 0 0,0 0-1,0 0 1,0 0 0,0 0 0,0 0 0,0 1 0,0-1 0,0 0 0,-1 1 0,1-1-1,0 1 1,0-1 0,-1 1 0,1-1 0,0 1 0,-1 0 0,1 0 0,0 0 0,-1-1 0,1 1-1,-1 1 1,1-1 0,0 0 0,-1 0 0,1 0 0,0 1 0,-1-1 0,1 1 0,0-1-1,-2 2 1,-3 0 14,1 0 0,-1 1 1,1-1-1,0 1 0,0 1 0,0-1 0,0 1 0,-7 7 0,3 0 80,0 1-1,0 0 1,1 0-1,-10 22 1,15-28-73,0 1 0,1 0 0,0 0 1,0 0-1,0 0 0,1 1 0,0-1 1,0 0-1,1 1 0,0-1 0,1 8 1,0-12-137,0-1 0,0 1-1,0 0 1,1-1 0,-1 1 0,1-1 0,-1 0 0,1 1 0,0-1 0,0 0 0,0 0 0,0 0-1,0 0 1,0-1 0,0 1 0,1 0 0,-1-1 0,1 0 0,-1 0 0,1 1 0,0-1 0,-1-1 0,1 1-1,0 0 1,0-1 0,-1 1 0,1-1 0,0 0 0,0 0 0,4 0 0,5 0-1678,0 0 1,0-1-1,0 0 0,0-1 1,23-6-1,14-13-9522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2.931"/>
    </inkml:context>
    <inkml:brush xml:id="br0">
      <inkml:brushProperty name="width" value="0.025" units="cm"/>
      <inkml:brushProperty name="height" value="0.025" units="cm"/>
      <inkml:brushProperty name="color" value="#008C3A"/>
    </inkml:brush>
  </inkml:definitions>
  <inkml:trace contextRef="#ctx0" brushRef="#br0">185 23 5926,'0'0'18161,"-10"-5"-15513,3 1-2203,5 3-335,-1-1 0,1 1 0,-1-1 0,0 1 0,1 0 0,-1 0 0,0 0 0,1 0 0,-1 0 0,0 1 0,0-1 0,0 1 0,0 0 0,0 0-1,0 0 1,1 0 0,-1 0 0,0 1 0,0-1 0,0 1 0,0 0 0,1 0 0,-1 0 0,0 0 0,-4 3 0,-4 5 227,-1 0 1,1 1-1,-14 15 1,22-21-329,-1-1 0,1 1 0,0 0 0,1 1 1,-1-1-1,1 0 0,0 1 0,0-1 1,0 1-1,0 0 0,1 0 0,0 0 1,-1 9-1,2-14-58,0 1 0,0 0 0,1 0 0,-1-1 0,0 1 0,1 0 0,-1 0 0,0-1 0,1 1 1,-1 0-1,1-1 0,-1 1 0,1-1 0,0 1 0,-1-1 0,1 1 0,0-1 0,-1 1 0,1-1 0,0 1 0,-1-1 0,1 0 1,0 0-1,0 1 0,0-1 0,-1 0 0,1 0 0,0 0 0,0 0 0,0 0 0,1 0 0,34 1-1171,-25-2 664,51 1-2622,-12-2 205,1 3 0,54 8 0,-104-9 3132,1 0 0,-1 0 0,1 0 0,-1 1 0,1-1 0,-1 0 0,1 1 0,-1-1 0,0 0 0,1 1 0,-1 0 1,1-1-1,-1 1 0,0 0 0,0 0 0,1 0 0,-1 0 0,0 0 0,0 0 0,0 0 0,0 0 0,0 0 0,1 2 0,-2-1 32,0-1 1,0 0-1,-1 1 0,1-1 1,0 0-1,-1 1 1,1-1-1,-1 0 1,0 0-1,1 1 0,-1-1 1,0 0-1,0 0 1,1 0-1,-1 0 0,0 0 1,0 0-1,0 0 1,0 0-1,-2 0 0,-11 10 1237,-1-2-1,-29 15 0,39-21-1576,4-3 159,-28 16 317,0-1 0,-1-2 0,-1-1-1,-61 15 1,92-27-411,-1 0 1,1 1-1,0-1 1,-1 0-1,1 0 0,-1 0 1,1 0-1,-1 0 0,1 0 1,-1 1-1,1-1 0,-1 0 1,1 0-1,-1-1 1,1 1-1,-1 0 0,1 0 1,0 0-1,-1 0 0,1 0 1,-1 0-1,1-1 1,-1 1-1,1 0 0,0 0 1,-1-1-1,1 1 0,-1 0 1,1 0-1,0-1 0,-1 1 1,1-1-1,0 1 1,0 0-1,-1-1 0,1 1 1,0-1-1,0 1 0,-1-1 1,8-19-4697,14-10-1605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3.383"/>
    </inkml:context>
    <inkml:brush xml:id="br0">
      <inkml:brushProperty name="width" value="0.025" units="cm"/>
      <inkml:brushProperty name="height" value="0.025" units="cm"/>
      <inkml:brushProperty name="color" value="#008C3A"/>
    </inkml:brush>
  </inkml:definitions>
  <inkml:trace contextRef="#ctx0" brushRef="#br0">90 1 15759,'0'0'7778,"-6"9"-5029,-6 13-2440,1 1 1,1 0-1,0 1 0,2 0 0,1 0 1,-8 49-1,9-25-31,2 0 1,4 95-1,0-142-270,0-1 0,0 1 0,0-1-1,0 1 1,0-1 0,0 1-1,0 0 1,0-1 0,1 1 0,-1-1-1,0 1 1,0-1 0,1 1-1,-1-1 1,0 1 0,1-1-1,-1 0 1,0 1 0,1-1 0,-1 1-1,0-1 1,1 0 0,-1 1-1,1-1 1,-1 0 0,1 0 0,-1 1-1,1-1 1,-1 0 0,1 0-1,-1 0 1,1 0 0,-1 1 0,1-1-1,0 0 1,-1 0 0,1 0-1,-1 0 1,1 0 0,-1 0 0,1 0-1,-1-1 1,1 1 0,-1 0-1,1 0 1,-1 0 0,1-1 0,-1 1-1,1 0 1,-1 0 0,1-1-1,-1 1 1,1 0 0,-1-1 0,0 1-1,1 0 1,-1-1 0,1 0-1,27-23 601,-18 12-583,0 0 0,-1 0 1,-1-1-1,0-1 1,-1 1-1,0-1 0,-1 0 1,0-1-1,-1 1 0,-1-1 1,5-30-1,-12 35-83,-3 13 13,-6 16 52,11-14-29,-1 0 0,1-1 1,1 1-1,-1 0 0,1 0 0,-1 0 0,1 0 1,1 0-1,-1-1 0,1 1 0,0 0 0,0 0 1,0-1-1,1 1 0,-1 0 0,1-1 0,4 8 1,-3-9 5,-1 0 0,1-1 0,-1 1 1,1-1-1,0 0 0,0 0 1,0 0-1,0 0 0,0 0 0,0-1 1,0 1-1,1-1 0,-1 0 1,0 0-1,1 0 0,-1 0 1,1-1-1,-1 0 0,1 1 0,0-1 1,-1 0-1,1-1 0,-1 1 1,1-1-1,3 0 0,-2-1 29,1 0 1,-1 0-1,0-1 0,0 1 0,0-1 1,-1 0-1,1 0 0,-1-1 1,0 1-1,1-1 0,-1 0 0,-1 0 1,1-1-1,-1 1 0,4-7 0,1 0 29,-2-1 0,1 1 0,-1-1 1,-1-1-1,5-15 0,-24 60 962,8-22-991,1 1 1,0 0-1,1 0 0,0 0 0,-3 19 0,7-27-96,-1 0-1,1-1 1,0 1 0,0 0-1,0 0 1,1 0-1,-1 0 1,1 0 0,1 5-1,-2-7-38,1-1 0,-1 1 0,1 0 0,-1 0 0,1 0 1,-1-1-1,1 1 0,0 0 0,-1 0 0,1-1 0,0 1 0,-1-1 0,1 1 0,0-1 0,0 1 0,0-1 0,0 1 0,-1-1 0,1 1 1,2-1-1,0 0-162,0 0 1,0 0 0,0-1 0,0 1-1,0-1 1,-1 0 0,1 0 0,0 0-1,0 0 1,-1 0 0,1 0 0,0-1-1,-1 0 1,0 1 0,1-1 0,-1 0-1,0 0 1,3-3 0,9-10-1798,-1 0 0,-1-1 0,0-1 0,0 0 0,15-33 0,3-14-3285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3.823"/>
    </inkml:context>
    <inkml:brush xml:id="br0">
      <inkml:brushProperty name="width" value="0.025" units="cm"/>
      <inkml:brushProperty name="height" value="0.025" units="cm"/>
      <inkml:brushProperty name="color" value="#008C3A"/>
    </inkml:brush>
  </inkml:definitions>
  <inkml:trace contextRef="#ctx0" brushRef="#br0">77 123 1089,'20'-71'5841,"-12"39"-389,-2 13 5810,-30 79-10229,6-15-137,1 0 0,2 2 0,-11 60 0,21-69-2382,0 74-1,17-153 1251,-2 12-831,-7 18 1052,0 1 0,-1-1-1,-1 0 1,0 0-1,-1 1 1,1-1-1,-2 0 1,-2-16 0,-1 40 4699,3 11-4420,2-20-245,1 1 0,-1-1 0,1 0 0,0 1 0,1-1 0,-1 0 0,1 0 0,0 0 0,0 0 0,0-1 0,0 1 0,1-1 0,-1 0 0,1 0 0,0 0 0,0 0 0,0-1 0,0 0 0,0 0 0,1 0 0,-1 0 0,10 2 0,-10-2-20,1-1 0,0 0 1,0 0-1,0-1 0,1 1 1,-1-1-1,0 0 0,0 0 1,0-1-1,0 0 0,0 1 1,0-2-1,0 1 0,0 0 1,0-1-1,-1 0 0,1 0 1,-1-1-1,1 1 0,-1-1 1,5-4-1,1-4 26,-1-1 0,0 0 1,-1 0-1,8-16 0,-9 15-82,-7 14 62,-19 31 718,-21 49 0,36-72-615,0 0 0,1 0 0,0 0-1,1 0 1,0 1 0,0-1 0,1 1-1,1 0 1,-1-1 0,1 1 0,2 13-1,-1-23-104,-1 1 1,0-1-1,0 1 0,0 0 0,0-1 0,0 1 0,1-1 0,-1 1 0,0-1 0,0 1 1,1-1-1,-1 0 0,0 1 0,1-1 0,-1 1 0,1-1 0,-1 0 0,0 1 1,1-1-1,-1 0 0,1 1 0,-1-1 0,1 0 0,-1 0 0,1 1 0,-1-1 0,1 0 1,-1 0-1,1 0 0,-1 0 0,2 0 0,19-6 52,14-20-631,6-29-3672,-35 44 2175,-1-1 0,0 0 0,6-18 0,2-28-8220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4.180"/>
    </inkml:context>
    <inkml:brush xml:id="br0">
      <inkml:brushProperty name="width" value="0.025" units="cm"/>
      <inkml:brushProperty name="height" value="0.025" units="cm"/>
      <inkml:brushProperty name="color" value="#008C3A"/>
    </inkml:brush>
  </inkml:definitions>
  <inkml:trace contextRef="#ctx0" brushRef="#br0">25 1 13837,'0'0'4837,"-22"49"-962,19-23-63,3 1-1698,0-3-1473,11-3-577,3-5-225,5-2-1344,2-2-2050,-3-7-1890,0-2-3684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4.539"/>
    </inkml:context>
    <inkml:brush xml:id="br0">
      <inkml:brushProperty name="width" value="0.025" units="cm"/>
      <inkml:brushProperty name="height" value="0.025" units="cm"/>
      <inkml:brushProperty name="color" value="#008C3A"/>
    </inkml:brush>
  </inkml:definitions>
  <inkml:trace contextRef="#ctx0" brushRef="#br0">40 0 11179,'0'0'15097,"-5"9"-13459,1-1-1385,-1-1 26,1 0 0,0 1 1,1-1-1,-1 1 0,2 0 0,-1 0 0,1 0 1,-2 15-1,5-22-302,0 0 0,-1 0 0,1 0 0,0 0 0,0 1 0,0-1 0,0 0 0,0-1-1,0 1 1,0 0 0,0 0 0,1 0 0,-1-1 0,0 1 0,0 0 0,1-1 0,-1 1 0,0-1 0,1 0 0,-1 1 0,1-1 0,-1 0 0,0 0 0,1 0 0,-1 0 0,1 0 0,-1 0 0,0 0 0,1-1 0,1 1 0,50-6-2296,21-19-703,-60 19 2925,0 1-1,0 0 0,1 1 0,0 1 1,16-3-1,-30 7 216,-1-1 1,1 0-1,-1 1 0,0-1 1,1 0-1,-1 1 0,1-1 1,-1 1-1,0-1 1,1 1-1,-1-1 0,0 1 1,1-1-1,-1 1 1,0-1-1,0 1 0,0-1 1,1 1-1,-1-1 1,0 1-1,0 0 0,0-1 1,0 1-1,0-1 1,0 1-1,0-1 0,0 1 1,0 0-1,0-1 1,-1 1-1,1-1 0,0 1 1,0-1-1,-1 2 0,-6 31 470,4-22-157,2-9-435,1 0 0,-1 0 0,1 0-1,0 0 1,0 0 0,0 0 0,0 0 0,0 0 0,0 0-1,1 0 1,-1 0 0,1 0 0,-1 0 0,1 0 0,0 0 0,-1-1-1,1 1 1,0 0 0,0 0 0,1-1 0,-1 1 0,0-1-1,0 1 1,1-1 0,-1 1 0,1-1 0,-1 0 0,1 0 0,0 0-1,-1 0 1,3 1 0,1-1-145,-1 0-1,1 0 1,-1-1-1,1 1 1,0-1-1,-1 0 0,1-1 1,-1 1-1,1-1 1,-1 0-1,1 0 1,-1 0-1,7-4 1,11-5-731,-1-1 0,-1 0 0,0-2-1,-1-1 1,31-27 0,23-16-699,-68 56 5817,-7 11-2479,-8 10-469,3-8-569,2-5-370,0 0 0,1 1 1,0 0-1,0 0 0,1 0 1,0 0-1,0 1 1,1-1-1,0 1 0,-1 12 1,3-20-355,0 0 0,1 0 1,-1 0-1,1 0 0,-1 0 1,1 0-1,-1 0 0,1 0 1,0 0-1,-1-1 0,1 1 1,0 0-1,0 0 0,-1-1 1,1 1-1,0-1 0,0 1 1,0-1-1,0 1 0,0-1 1,0 1-1,0-1 1,0 0-1,0 1 0,0-1 1,0 0-1,0 0 0,0 0 1,0 0-1,0 0 0,1 0 1,0-1-1,40-2-844,-26-2 52,1-1-1,-1 0 1,-1-1-1,1-1 1,-1-1-1,15-11 1,42-36 491,-78 87 5463,-3 7-4435,8-34-670,0 1-1,1 0 1,0 0-1,0 0 1,0 0-1,0 0 0,1 0 1,0 0-1,0-1 1,0 1-1,1 0 1,1 5-1,-1-8-89,0 0 0,0 0 0,0 0 0,1 0-1,-1 0 1,0-1 0,1 1 0,-1-1-1,1 1 1,0-1 0,-1 0 0,1 0 0,0 0-1,0-1 1,-1 1 0,1 0 0,0-1 0,0 0-1,0 0 1,0 0 0,5-1 0,9 2-1100,0-2 1,29-5-1,-30 3-1100,0-2-1,28-10 0,-6-2-4580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086"/>
    </inkml:context>
    <inkml:brush xml:id="br0">
      <inkml:brushProperty name="width" value="0.025" units="cm"/>
      <inkml:brushProperty name="height" value="0.025" units="cm"/>
      <inkml:brushProperty name="color" value="#008C3A"/>
    </inkml:brush>
  </inkml:definitions>
  <inkml:trace contextRef="#ctx0" brushRef="#br0">0 139 18129,'0'0'1409,"70"4"705,-4-16-672,20-4-97,16-2-704,16-2-545,12 2-224,6-3-1954,-5 1-3235,-13 2-4164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448"/>
    </inkml:context>
    <inkml:brush xml:id="br0">
      <inkml:brushProperty name="width" value="0.025" units="cm"/>
      <inkml:brushProperty name="height" value="0.025" units="cm"/>
      <inkml:brushProperty name="color" value="#008C3A"/>
    </inkml:brush>
  </inkml:definitions>
  <inkml:trace contextRef="#ctx0" brushRef="#br0">1 0 6406,'0'0'18188,"9"1"-16069,223 28 1732,4 24-6757,-226-50 2318,0 0 0,1 1-1,-1 0 1,-1 0 0,19 11-1,-27-14 517,0 0 0,1 0 0,-1 0 0,0 0 0,0 1 0,0-1 0,0 0 0,0 0 0,0 1 0,0-1 0,0 0 0,-1 1 0,1-1 0,0 1 0,-1-1 0,0 1 0,1-1 0,-1 1 0,1 1 0,-2 0 64,1-1-1,-1 0 1,1 0 0,-1 0 0,0 0 0,0 0 0,0 0 0,0 0 0,0 0-1,0 0 1,-1 0 0,1 0 0,-1-1 0,1 1 0,-1-1 0,1 1 0,-1-1-1,-2 2 1,-108 77-153,42-34-1954,5 5-5036,48-35-3425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5.883"/>
    </inkml:context>
    <inkml:brush xml:id="br0">
      <inkml:brushProperty name="width" value="0.025" units="cm"/>
      <inkml:brushProperty name="height" value="0.025" units="cm"/>
      <inkml:brushProperty name="color" value="#008C3A"/>
    </inkml:brush>
  </inkml:definitions>
  <inkml:trace contextRef="#ctx0" brushRef="#br0">51 1 18193,'0'0'7778,"4"12"-7217,-1-7-498,-1 0 1,0 1-1,-1-1 1,0 1-1,1-1 1,-2 1-1,1-1 1,-1 1-1,0 0 0,0-1 1,0 1-1,-1 0 1,0-1-1,0 1 1,0-1-1,-1 1 1,-2 6-1,-5 7 251,0-2 80,2 0 1,-1 1-1,2 0 0,1 0 1,-7 37-1,12-54-388,0 1 0,0 0-1,0-1 1,0 1 0,0-1-1,0 1 1,0 0 0,1-1 0,-1 1-1,1-1 1,-1 1 0,1-1-1,0 1 1,-1-1 0,1 0 0,0 1-1,0-1 1,0 0 0,0 0 0,0 1-1,0-1 1,1 0 0,-1 0-1,0 0 1,3 1 0,0 0-15,0 0-1,1-1 1,-1 1 0,1-1-1,-1 0 1,1 0-1,-1 0 1,10 0 0,6-2-402,0 0-1,-1-1 1,28-7 0,-18 1-2128,-1-1-1,49-24 1,-16 3-6253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5.915"/>
    </inkml:context>
    <inkml:brush xml:id="br0">
      <inkml:brushProperty name="width" value="0.025" units="cm"/>
      <inkml:brushProperty name="height" value="0.025" units="cm"/>
    </inkml:brush>
  </inkml:definitions>
  <inkml:trace contextRef="#ctx0" brushRef="#br0">1 0 2819,'0'0'23862,"53"39"-26969,-34-33-64,-2 2-1313,0-1-2499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6.228"/>
    </inkml:context>
    <inkml:brush xml:id="br0">
      <inkml:brushProperty name="width" value="0.025" units="cm"/>
      <inkml:brushProperty name="height" value="0.025" units="cm"/>
      <inkml:brushProperty name="color" value="#008C3A"/>
    </inkml:brush>
  </inkml:definitions>
  <inkml:trace contextRef="#ctx0" brushRef="#br0">121 52 18033,'-12'6'1447,"5"-3"-1236,-49 24 2492,52-25-2381,1 0 0,-1 0 0,1 1 0,0-1 0,0 1 0,0 0 0,0 0 0,1 0 0,-1 0 0,1 0 0,0 0 0,-1 1 0,2-1 0,-1 1 0,-2 5 0,4-8-306,0-1 0,0 1 0,0-1 1,0 1-1,0-1 0,0 1 0,0-1 0,0 1 0,0-1 0,1 1 0,-1-1 1,0 1-1,0-1 0,1 1 0,-1-1 0,0 1 0,0-1 0,1 1 0,-1-1 1,0 0-1,1 1 0,-1-1 0,1 1 0,-1-1 0,1 0 0,-1 0 0,0 1 1,1-1-1,-1 0 0,1 0 0,-1 1 0,1-1 0,-1 0 0,1 0 0,0 0 1,-1 0-1,1 0 0,-1 0 0,1 0 0,0 0 0,26 0-18,-21 0 48,4-1-37,0-1 0,0 0 0,0 0 0,0-1 0,0-1 0,0 0 0,-1 0 0,0 0 0,1-1 0,14-12 0,-17 13-1,-1-1-1,1 0 1,-1-1 0,-1 0-1,1 1 1,-1-2-1,0 1 1,0-1 0,-1 1-1,0-1 1,0 0-1,-1-1 1,0 1 0,4-12-1,-12 39-207,1-3 167,0 1-1,1 0 0,1 1 1,1 27-1,1-45-78,0 0 0,0 0 1,0 1-1,0-1 0,1 0 0,-1 0 0,0 0 1,1 0-1,-1 0 0,1 0 0,-1 0 0,1 0 1,0 0-1,-1 0 0,1 0 0,0 0 0,0 0 1,0 0-1,-1 0 0,1 0 0,0-1 1,0 1-1,0 0 0,0-1 0,2 1 0,-1 0-160,1-1 0,-1 1 0,1-1 0,-1 1 0,1-1 0,-1 0-1,1 0 1,-1-1 0,1 1 0,0 0 0,2-2 0,3 0-1053,0-1 1,0 1-1,0-2 1,0 1-1,-1-1 1,9-6-1,18-18-9053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6.856"/>
    </inkml:context>
    <inkml:brush xml:id="br0">
      <inkml:brushProperty name="width" value="0.025" units="cm"/>
      <inkml:brushProperty name="height" value="0.025" units="cm"/>
      <inkml:brushProperty name="color" value="#008C3A"/>
    </inkml:brush>
  </inkml:definitions>
  <inkml:trace contextRef="#ctx0" brushRef="#br0">166 58 12300,'0'0'7169,"-10"5"-4372,-3 3-2029,1 1-1,0 0 1,0 0-1,1 1 0,1 0 1,0 1-1,-15 20 1,22-26-543,0 0 0,0 0 1,0 1-1,0-1 0,1 1 1,0-1-1,0 1 0,0 0 1,1 0-1,-1 9 1,2-11-250,0 0 0,0-1 1,1 1-1,-1 0 1,1-1-1,0 1 0,0 0 1,1-1-1,-1 1 1,1-1-1,-1 0 0,1 0 1,0 1-1,0-1 1,0 0-1,1-1 1,-1 1-1,1 0 0,3 2 1,50 38-1848,-45-36 1114,1 0-1,-2 1 1,1 0 0,-1 1-1,-1 0 1,1 1 0,-2 0-1,1 0 1,-1 1-1,9 16 1,-16-25 864,-1-1 0,1 1 1,0 0-1,-1-1 0,0 1 0,1 0 0,-1 0 0,0-1 0,0 1 0,0 0 1,0 0-1,0-1 0,0 1 0,-1 0 0,1 0 0,0-1 0,-1 1 0,0 0 1,1-1-1,-1 1 0,0-1 0,0 1 0,0 0 0,0-1 0,0 0 1,0 1-1,0-1 0,0 0 0,-1 0 0,1 1 0,0-1 0,-1 0 0,1 0 1,-1-1-1,1 1 0,-1 0 0,0 0 0,1-1 0,-1 1 0,0-1 1,1 1-1,-1-1 0,0 0 0,-2 0 0,-10 3 344,0-1-1,0-1 1,0 0-1,-15-1 0,22-1-335,0 0 0,1 0 0,-1-1-1,1 0 1,0 0 0,-1 0-1,1-1 1,0 0 0,1 0 0,-1 0-1,-8-7 1,12 9-131,0-1 0,0 1 0,1 0 0,-1-1 0,1 0 0,-1 1 0,1-1 0,-1 0 0,1 1 0,0-1 0,0 0 0,0 0 0,0 0 0,0 0 0,1 0 0,-1 0 0,0 0 0,1-1 0,0 1 0,-1 0 0,1 0 0,0 0 0,0 0 0,0-1 0,1 1 0,-1 0 0,0 0 0,1 0 0,-1 0 0,1 0 0,0 0 0,0 0 0,0 0 0,0 0 0,0 0 0,0 0 0,0 0 0,1 1 0,2-4 0,8-5-193,0 1-1,0 0 1,1 1-1,1 0 1,0 1-1,0 1 1,26-9 0,5-3-182,-33 13 267,21-11-110,51-29 1,-77 41 243,1-1 1,-1 0-1,0-1 1,0 1 0,-1-1-1,0-1 1,0 1-1,0-1 1,-1 0 0,0-1-1,0 1 1,4-12-1,-8 18 1,0 0 0,-1-1 0,1 1-1,-1 0 1,1-1 0,-1 1 0,1 0-1,-1-1 1,0 1 0,0-1 0,0 1-1,0 0 1,0-1 0,0 1-1,0-1 1,0 1 0,-1 0 0,1-1-1,0 1 1,-1-1 0,1 1 0,-1 0-1,0 0 1,0-2 0,-1 2 6,1 0 0,0 0 0,0 1 0,-1-1 0,1 1 0,-1-1 0,1 1 0,-1-1 0,1 1-1,-1 0 1,1-1 0,-1 1 0,1 0 0,-1 0 0,1 0 0,-1 1 0,1-1 0,-3 1 0,-2 0 13,0 0 0,-1 1 0,1 0 0,0 1 1,1-1-1,-1 1 0,0 0 0,1 1 0,-10 7 0,11-7 49,1-1 1,-1 1-1,1 0 1,0 0-1,0 0 1,1 1-1,0-1 1,-1 1-1,1-1 1,1 1-1,-1 0 1,1-1-1,-1 1 1,2 0-1,-1 0 1,0 0-1,1 10 1,1-13-75,-1-1 0,1 0 0,-1 0 0,1 1-1,0-1 1,0 0 0,-1 0 0,1 0 0,0 0 0,0 0 0,0 0 0,0 0 0,0 0 0,0 0 0,1-1 0,-1 1 0,0 0 0,0-1 0,1 1 0,-1-1 0,0 1 0,1-1 0,-1 0 0,0 1 0,1-1 0,-1 0 0,0 0 0,4 0 0,45-1 58,-42 1-41,7-2-27,0-1 0,-1 0 0,1-1 0,-1 0 0,0-1 0,0-1 0,0 0 0,-1-1 0,19-12-1,-26 14 126,1 0 0,-1 0 0,0 0 0,0-1 0,0 0 0,-1 0-1,0-1 1,7-10 0,-10 13 5,0 0 0,0-1 0,-1 1 1,1 0-1,-1-1 0,0 1 0,0-1 0,-1 1 0,1-1 0,-1 1 0,0-1 1,0 1-1,-1-1 0,1 1 0,-1-1 0,-1-5 0,0 6-149,-1 0-1,1 0 1,-1-1-1,0 2 1,0-1-1,0 0 1,-1 0-1,1 1 1,-1 0-1,0 0 1,0 0-1,0 0 1,0 1-1,-1-1 1,1 1-1,-1 0 1,1 0-1,-1 1 1,1 0-1,-1-1 1,-6 1-1,15 8-2783,10 2 629,1 0 1,1-1-1,-1-1 0,1-1 0,1 0 1,-1 0-1,25 3 0,15 1-1013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7.729"/>
    </inkml:context>
    <inkml:brush xml:id="br0">
      <inkml:brushProperty name="width" value="0.025" units="cm"/>
      <inkml:brushProperty name="height" value="0.025" units="cm"/>
      <inkml:brushProperty name="color" value="#008C3A"/>
    </inkml:brush>
  </inkml:definitions>
  <inkml:trace contextRef="#ctx0" brushRef="#br0">227 394 13613,'0'0'9246,"-7"-9"-7410,4 6-1750,0-1-1,-1 0 0,1 1 0,-1-1 1,0 1-1,0 0 0,0 1 0,0-1 0,-1 1 1,1 0-1,-1 0 0,1 0 0,-1 0 1,0 1-1,0 0 0,0 0 0,1 0 1,-1 0-1,0 1 0,0 0 0,0 0 0,0 0 1,0 1-1,0 0 0,0 0 0,0 0 1,0 0-1,-6 3 0,5 0 25,-1 0 0,1 0 0,0 1 0,0-1 0,1 1 0,-1 1 0,1-1 0,0 1 0,0 0 0,1 0 0,0 0 0,-5 11 0,7-14-48,1 0 1,-1 0 0,1 0-1,0 0 1,0 1-1,1-1 1,-1 0-1,1 1 1,-1-1-1,1 0 1,0 1-1,0-1 1,1 5-1,0-6-56,0 0-1,-1 0 0,1 0 0,0 0 0,0 0 0,1 0 0,-1 0 1,0 0-1,1-1 0,-1 1 0,1-1 0,-1 1 0,1-1 0,0 1 1,0-1-1,0 0 0,0 0 0,-1 0 0,1 0 0,1 0 0,-1 0 1,2 0-1,5 2-14,0-1 1,0-1-1,0 0 1,0 0 0,0 0-1,1-1 1,-1-1-1,0 0 1,0 0-1,0 0 1,0-1 0,0-1-1,-1 1 1,1-2-1,-1 1 1,1-1-1,-1 0 1,11-8 0,-10 6-32,-1 0 0,1 0 0,-1-1 1,0 0-1,-1 0 0,0-1 1,0 0-1,-1-1 0,0 1 0,0-1 1,-1 0-1,0-1 0,-1 1 1,0-1-1,5-19 0,-11 27-61,-7 11 143,-8 11 113,12-10 1,0 1 1,1 1-1,-6 21 0,9-29-97,0 0 1,0 1-1,0-1 1,1 1-1,0 0 1,0-1-1,0 1 1,0-1-1,1 1 1,-1 0-1,1-1 1,0 1-1,2 3 1,-2-6-53,0-1 0,1 1 1,-1-1-1,0 1 1,1-1-1,-1 0 0,1 0 1,-1 0-1,1 0 0,-1 0 1,1 0-1,0 0 1,0 0-1,-1-1 0,1 1 1,0-1-1,0 1 0,0-1 1,0 0-1,0 0 0,-1 1 1,1-1-1,0-1 1,0 1-1,0 0 0,0 0 1,0-1-1,0 1 0,-1-1 1,3 0-1,3-1-7,-1 0-1,0-1 1,-1 1-1,1-1 1,0 0-1,-1-1 0,9-6 1,-5 1-74,0 0-1,0 0 1,-1-1-1,0-1 1,-1 1 0,0-1-1,-1 0 1,0-1-1,0 1 1,-2-1-1,1 0 1,-1 0 0,-1-1-1,-1 1 1,3-18-1,-18 68 780,1-7-86,11-26-508,-1 1-1,2-1 1,-1 0-1,0 1 0,1-1 1,0 1-1,1-1 1,-1 0-1,1 1 0,1 5 1,-1-10-81,0 1 0,0 0 1,1 0-1,-1-1 0,0 1 0,1 0 0,-1-1 1,1 0-1,0 1 0,-1-1 0,1 0 0,0 0 1,0 0-1,-1 0 0,1 0 0,0 0 1,0 0-1,0-1 0,0 1 0,1-1 0,-1 1 1,0-1-1,0 0 0,0 0 0,0 0 1,0 0-1,3-1 0,3 1-84,-1-1 1,0 0-1,1 0 0,-1-1 1,0 0-1,0 0 0,0-1 1,0 0-1,-1 0 0,1-1 1,-1 1-1,8-7 0,8-7-547,38-39-1,-8 7 175,-59 89 924,4-29-406,0 0 1,1 0-1,0 0 0,1 0 0,0 0 1,1 0-1,0 0 0,3 16 0,-3-24-81,1-1 0,-1 0-1,1 1 1,0-1-1,0 1 1,0-1-1,0 0 1,0 0-1,0 0 1,1 1-1,-1-1 1,1 0-1,0-1 1,-1 1 0,1 0-1,0 0 1,3 2-1,-2-3-7,0 0-1,0 0 1,0-1 0,0 1 0,0-1-1,0 1 1,0-1 0,0 0-1,0 0 1,0 0 0,0-1-1,0 1 1,0-1 0,0 1-1,0-1 1,0 0 0,0 0-1,4-3 1,3-1-47,-1 0 1,0-1-1,0-1 0,0 1 1,-1-1-1,0-1 0,0 1 1,-1-2-1,0 1 0,10-15 1,1-5-191,-1-1 0,16-36 0,-16 25-314,24-75 0,-36 97-318,-2-1 1,0 1-1,2-35 1,-5 53 872,0 0 1,0-1-1,0 1 1,0 0-1,0 0 1,0 0-1,0 0 1,0-1-1,0 1 1,0 0-1,0 0 1,0 0-1,0-1 1,0 1-1,0 0 1,0 0-1,0 0 1,0-1 0,0 1-1,0 0 1,0 0-1,0 0 1,0 0-1,0-1 1,-1 1-1,1 0 1,0 0-1,0 0 1,0 0-1,0 0 1,0-1-1,-1 1 1,1 0-1,0 0 1,0 0-1,0 0 1,0 0-1,-1 0 1,1 0-1,0 0 1,0 0-1,0 0 1,0 0-1,-1 0 1,1-1-1,0 1 1,0 0-1,0 0 1,-1 0-1,1 1 1,0-1-1,0 0 1,-12 9 477,-8 19 352,2 5-323,1 1-1,2 1 0,1 0 1,2 1-1,1 0 0,-7 50 1,8-7-1738,-1 157 0,11-218 535,1-13 649,0 0 0,-1 0 1,0 1-1,0-1 0,0 0 0,0 0 0,-1 0 0,0 0 0,0 0 0,0 0 0,-1 0 0,-3 8 0,3-57 2438,1-14-2213,-1 29-118,2 0-1,1 1 1,1-1 0,6-31 0,-6 53-51,0-1 1,0 1-1,1-1 1,0 1-1,0 0 1,1 0-1,0 0 1,0 0-1,0 1 0,1 0 1,0 0-1,0 0 1,1 0-1,0 1 1,0 0-1,0 0 1,0 1-1,1-1 1,12-5-1,54-14-2662,-24 13-5351,-24 6-378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8.116"/>
    </inkml:context>
    <inkml:brush xml:id="br0">
      <inkml:brushProperty name="width" value="0.025" units="cm"/>
      <inkml:brushProperty name="height" value="0.025" units="cm"/>
      <inkml:brushProperty name="color" value="#008C3A"/>
    </inkml:brush>
  </inkml:definitions>
  <inkml:trace contextRef="#ctx0" brushRef="#br0">117 0 14606,'0'0'13431,"-9"2"-12726,3 0-564,-1 0 0,1 1 0,0 0 0,0 0 0,1 0 1,-1 1-1,1 0 0,-1 0 0,1 0 0,0 1 0,1-1 0,-1 1 0,1 1 1,0-1-1,0 0 0,1 1 0,-1 0 0,1 0 0,1 0 0,-1 0 0,1 0 0,-3 12 1,5-17-182,-1 1 1,1 0 0,0 0-1,0 0 1,0 0 0,0-1 0,0 1-1,0 0 1,0 0 0,1 0 0,-1-1-1,1 1 1,-1 0 0,1 0-1,0-1 1,-1 1 0,1 0 0,0-1-1,0 1 1,0-1 0,1 1 0,-1-1-1,0 0 1,0 1 0,1-1-1,-1 0 1,1 0 0,-1 0 0,1 0-1,-1 0 1,1 0 0,0 0-1,-1-1 1,4 2 0,9 2-1074,0 0 1,0-1-1,26 3 0,-2 1-1533,-27-5 1912,-6-1 649,1 0 0,0 0 0,0 1 1,-1-1-1,1 1 0,-1 0 0,1 1 0,-1 0 0,0 0 1,0 0-1,0 0 0,8 7 0,-13-9 237,0-1 0,0 1 1,0-1-1,0 1 0,0-1 0,0 1 0,0-1 0,0 1 0,0-1 0,0 1 0,0-1 0,0 1 1,0-1-1,0 1 0,0-1 0,0 1 0,-1-1 0,1 1 0,0-1 0,0 0 0,-1 1 1,1-1-1,0 1 0,-1-1 0,1 0 0,0 1 0,-1-1 0,1 0 0,-1 1 0,1-1 1,0 0-1,-1 0 0,1 1 0,-1-1 0,1 0 0,-1 0 0,1 0 0,-1 0 0,1 1 1,-1-1-1,1 0 0,-1 0 0,1 0 0,-1 0 0,0 0 0,-29 3 817,27-2-554,-38 1 939,-72-3-1,93-4-2469,19 5 1053,1 0 0,0-1 0,0 1 0,0 0 0,0 0 0,0 0 0,0-1 0,0 1 0,0 0 0,0 0 0,0-1 0,0 1 0,0 0 0,0 0 0,0 0 0,0-1 0,0 1 0,0 0 0,0 0 0,0-1 0,0 1 0,0 0 0,0 0 0,0 0 0,0-1 0,1 1 0,-1 0 0,0 0 0,0 0 0,0 0 0,0-1 0,0 1 0,1 0 0,-1 0 0,0 0 0,0 0 0,0 0 0,0 0 0,1-1 0,-1 1 0,0 0 0,1 0 0,34-13-6308,1 7 445,7 0-1911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49:28.646"/>
    </inkml:context>
    <inkml:brush xml:id="br0">
      <inkml:brushProperty name="width" value="0.025" units="cm"/>
      <inkml:brushProperty name="height" value="0.025" units="cm"/>
      <inkml:brushProperty name="color" value="#008C3A"/>
    </inkml:brush>
  </inkml:definitions>
  <inkml:trace contextRef="#ctx0" brushRef="#br0">118 64 15182,'0'0'15156,"-10"-3"-14563,7 1-577,0 1 1,0 0-1,-1 0 0,1 1 1,0-1-1,-1 1 1,1 0-1,0-1 1,-1 2-1,1-1 1,-1 0-1,1 1 1,0-1-1,-7 3 1,7-1 10,0 0 0,0 0 0,0 0 0,0 0 1,0 1-1,0-1 0,0 1 0,1 0 0,0 0 1,-1 0-1,1 0 0,0 0 0,0 0 0,1 1 1,-1-1-1,1 1 0,-2 3 0,2-4-40,0-1-1,0 1 0,0-1 1,0 1-1,0-1 0,1 1 1,-1-1-1,1 1 1,0 0-1,-1-1 0,1 1 1,0 0-1,1-1 0,-1 1 1,0 0-1,1-1 1,0 1-1,-1-1 0,1 1 1,0-1-1,0 1 0,1-1 1,-1 1-1,0-1 0,1 0 1,-1 0-1,1 0 1,3 3-1,-2-3-86,1 0 0,0 0 1,-1-1-1,1 1 0,0-1 1,0 0-1,0 0 0,0 0 0,0-1 1,0 1-1,0-1 0,0 0 1,0 0-1,0-1 0,0 1 0,0-1 1,0 0-1,7-2 0,2-2-335,0 0 0,-1-1 0,0 0 1,0-1-1,0-1 0,-1 0 0,0 0 0,10-10 0,-7 4 324,0 1 0,-1-2 0,-1 0 0,0 0 0,10-19 0,-18 24 148,-11 16 247,-11 15 420,10-9-278,0-1 1,1 1 0,0 1-1,1 0 1,1 0-1,0 0 1,0 0-1,1 1 1,1-1 0,-2 27-1,4-39-419,1 0 1,0 0-1,0 0 0,0 0 1,1 0-1,-1 0 0,0 0 0,0 0 1,1 0-1,-1 0 0,0 0 1,1 0-1,-1 0 0,1 0 0,-1 0 1,1 0-1,0 0 0,-1 0 1,1-1-1,0 1 0,0 0 0,-1 0 1,1-1-1,0 1 0,0-1 1,0 1-1,0 0 0,1-1 0,1 1-7,0 0 0,-1-1-1,1 1 1,0-1 0,0 0-1,0 0 1,0 0 0,0 0-1,-1-1 1,6 0 0,2-2-133,0 0 1,-1 0-1,1-1 1,-1-1-1,12-6 1,9-11-425,0-2 0,-2 0 0,-1-2 0,0-1 0,35-50 0,-72 95 1165,0 0-1,1 1 1,1 0-1,1 0 1,0 1-1,2 0 1,0 0-1,1 1 1,-2 29-1,6-48-609,0-1 1,0 1-1,1 0 0,-1-1 0,0 1 0,0 0 0,1-1 0,-1 1 0,1 0 1,-1-1-1,1 1 0,0-1 0,0 1 0,0-1 0,0 1 0,0-1 1,0 0-1,0 0 0,0 1 0,0-1 0,0 0 0,1 0 0,-1 0 0,2 1 1,0-1-21,0 0 1,-1-1 0,1 1 0,0-1 0,-1 0 0,1 1 0,0-1 0,0 0-1,-1-1 1,1 1 0,0 0 0,0-1 0,3-1 0,4-1-207,0-1 0,0 0 0,-1-1 0,0 0 0,0 0 0,16-12 0,9-16-1183,34-41 1,30-29-1769,-98 103 3185,0 0-1,0 0 1,0 0 0,0 0 0,0 1-1,0-1 1,0 0 0,0 0-1,0 0 1,0 0 0,0 0 0,0 0-1,0 0 1,0 0 0,0 1-1,0-1 1,0 0 0,0 0 0,0 0-1,0 0 1,0 0 0,0 0-1,0 0 1,0 0 0,0 0 0,1 0-1,-1 1 1,0-1 0,0 0-1,0 0 1,0 0 0,0 0 0,0 0-1,0 0 1,0 0 0,0 0-1,0 0 1,1 0 0,-1 0 0,0 0-1,0 0 1,0 0 0,0 0-1,0 0 1,0 0 0,0 0 0,0 0-1,0 0 1,1 0 0,-1 0-1,0 0 1,0 0 0,0 0 0,0 0-1,0 0 1,-5 18 312,-12 20-48,10-25-541,-41 79 719,19-28-6273,16-31-7078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6.039"/>
    </inkml:context>
    <inkml:brush xml:id="br0">
      <inkml:brushProperty name="width" value="0.025" units="cm"/>
      <inkml:brushProperty name="height" value="0.025" units="cm"/>
      <inkml:brushProperty name="color" value="#008C3A"/>
    </inkml:brush>
  </inkml:definitions>
  <inkml:trace contextRef="#ctx0" brushRef="#br0">647 3047 6566,'0'0'9620,"-9"4"-9161,-9 3 578,1 0 0,-1-1 1,-1-1-1,-22 3 0,33-7-893,0 0-1,0-1 1,0 0-1,-1 0 1,1-1 0,0 0-1,0 0 1,0-1-1,0 0 1,0-1-1,0 0 1,0 0 0,-11-7-1,-1-3-132,1 0-1,0-2 0,1 0 0,0-1 1,2-1-1,0 0 0,-16-23 1,11 10 21,2-1 0,1-1 0,1-1 0,-12-34 0,0-21 44,4 0-1,-25-164 1,30 105 246,7 0 0,11-279 0,13 310-330,4 0 0,6 1 0,57-181 0,-36 179 158,6 1-1,4 3 1,6 2-1,4 3 1,84-111-1,-135 204-112,-1 0 1,2 1-1,0 0 1,1 0-1,0 2 0,1-1 1,1 2-1,0 0 0,25-14 1,-40 25-59,0 0 0,1 0 0,-1 0 0,0-1 1,0 1-1,0 0 0,1 0 0,-1 0 0,0 0 1,0 0-1,1 0 0,-1 0 0,0 0 0,0 0 0,1 0 1,-1 0-1,0 0 0,0 0 0,0 0 0,1 0 0,-1 0 1,0 0-1,0 0 0,1 0 0,-1 0 0,0 0 0,0 0 1,0 0-1,1 1 0,-1-1 0,0 0 0,0 0 1,0 0-1,1 0 0,-1 1 0,0-1 0,0 0 0,0 0 1,0 0-1,0 1 0,1-1 0,-1 0 0,0 0 0,0 0 1,0 1-1,0-1 0,0 0 0,0 0 0,0 1 0,0-1 1,0 0-1,1 9-3916,-2-7 2081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6.567"/>
    </inkml:context>
    <inkml:brush xml:id="br0">
      <inkml:brushProperty name="width" value="0.025" units="cm"/>
      <inkml:brushProperty name="height" value="0.025" units="cm"/>
      <inkml:brushProperty name="color" value="#008C3A"/>
    </inkml:brush>
  </inkml:definitions>
  <inkml:trace contextRef="#ctx0" brushRef="#br0">1 298 15118,'0'0'12663,"7"-10"-12092,21-22-587,2 1 0,0 1 0,2 2 0,1 1 0,2 1 0,0 2 0,1 2 0,75-34 0,-108 54 10,-1 0 0,1 1 0,0 0-1,0-1 1,0 1 0,0 1 0,1-1 0,-1 0 0,0 1 0,0-1 0,0 1-1,1 0 1,-1 0 0,6 1 0,-8 0 31,1 1 0,-1-1 0,0 0 0,1 1 0,-1-1 0,0 1 0,0-1 0,0 1 0,0 0 0,0 0 0,0-1 0,-1 1 0,1 0 0,-1 0 1,1 0-1,-1 0 0,1 0 0,-1 0 0,0-1 0,0 1 0,0 0 0,0 0 0,-1 0 0,1 2 0,-3 43 539,-2 0 1,-2 0-1,-3-1 0,-15 49 0,12-51-435,2 1 0,1 1-1,3 0 1,-1 50-1,8-96-191,-1 0-1,1 1 1,0-1-1,0 0 1,0 1-1,0-1 1,0 1-1,0-1 1,0 0-1,0 1 1,0-1-1,0 0 1,0 1-1,0-1 0,0 1 1,0-1-1,0 0 1,0 1-1,1-1 1,-1 0-1,0 1 1,0-1-1,0 0 1,1 1-1,-1-1 1,0 0-1,0 0 0,1 1 1,-1-1-1,0 0 1,0 0-1,1 1 1,-1-1-1,1 0 1,9-10-2354,5-24-2007,-10 1 52,-4-6-1938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7.038"/>
    </inkml:context>
    <inkml:brush xml:id="br0">
      <inkml:brushProperty name="width" value="0.025" units="cm"/>
      <inkml:brushProperty name="height" value="0.025" units="cm"/>
      <inkml:brushProperty name="color" value="#008C3A"/>
    </inkml:brush>
  </inkml:definitions>
  <inkml:trace contextRef="#ctx0" brushRef="#br0">48 189 10218,'0'0'7132,"-7"-9"-4447,-24-31-571,30 39-1992,0-1 0,0 1 0,0-1 0,0 0 0,0 0 0,1 0 0,-1 1 0,1-1 0,-1 0 0,1 0 0,-1 0 0,1 0 0,0 0 0,0 0 0,0 0 0,0 0 1,0 0-1,1 0 0,-1 0 0,0 1 0,1-1 0,0 0 0,-1 0 0,1 0 0,0 0 0,0 1 0,0-1 0,0 0 0,0 1 0,0-1 0,1 1 0,2-3 0,2-1-1,1-1-1,0 1 1,0 1 0,0 0-1,14-6 1,-13 6-84,5-3-55,1 1 0,1 0 0,-1 1 0,1 1-1,0 0 1,0 1 0,0 1 0,0 0-1,0 1 1,1 0 0,17 3 0,-31-2 14,-1 0 0,0 1 0,1 0 1,-1-1-1,1 1 0,-1 0 0,0 0 1,0 0-1,1-1 0,-1 1 0,0 1 1,0-1-1,0 0 0,0 0 1,0 0-1,0 0 0,0 1 0,1 2 1,13 32 153,-5-11-16,0-9 36,-2 0-1,0 1 1,-1 0 0,-1 0-1,-1 0 1,0 1 0,-1 0-1,3 31 1,-3-3 418,-3 0 1,-5 68-1,2-99-399,0-1 0,0 0-1,-1 0 1,-1 0-1,-1-1 1,1 1 0,-2-1-1,0 0 1,-1 0-1,0-1 1,-1 0 0,-12 15-1,19-26-180,0 1-1,1-1 1,-1 0-1,0 0 1,0 0-1,0 0 1,0 0 0,0 0-1,0 0 1,0 0-1,-1-1 1,1 1-1,0 0 1,0-1-1,-1 1 1,1-1-1,0 1 1,-1-1-1,1 1 1,-1-1 0,1 0-1,0 0 1,-3 0-1,3-1-29,1 1-1,-1-1 0,0 0 1,0 0-1,1 0 0,-1 0 1,0 0-1,1 0 0,-1 0 0,1 0 1,0 0-1,-1 0 0,1 0 1,0 0-1,-1 0 0,1 0 1,0-1-1,0 1 0,0 0 1,0 0-1,0-2 0,0-4-569,1-1 0,0 0 0,0 1 0,0-1-1,1 1 1,0-1 0,4-9 0,10-9-3791,2 3-2103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0:38.440"/>
    </inkml:context>
    <inkml:brush xml:id="br0">
      <inkml:brushProperty name="width" value="0.025" units="cm"/>
      <inkml:brushProperty name="height" value="0.025" units="cm"/>
      <inkml:brushProperty name="color" value="#008C3A"/>
    </inkml:brush>
  </inkml:definitions>
  <inkml:trace contextRef="#ctx0" brushRef="#br0">983 123 14798,'-9'-10'14,"0"0"-1,-1 0 1,0 1-1,-1 0 1,0 1-1,0 0 1,-1 0-1,0 2 1,0-1 0,-1 2-1,0-1 1,0 2-1,0 0 1,0 0-1,-1 1 1,1 1-1,-1 0 1,0 1-1,0 1 1,1 0 0,-1 1-1,0 0 1,0 1-1,1 0 1,-19 7-1,7 0 165,0 1 0,1 1 0,0 1 1,0 1-1,2 1 0,0 1 0,0 1 0,2 1 0,0 1 0,1 1 0,-23 29 0,5-2 73,2 3-1,2 0 1,2 2 0,-25 58-1,25-37-43,3 1 0,4 1 0,3 2 0,3 0 0,3 1 0,4 0 0,3 1 0,4 115 0,4-155-114,3-1 1,1 1-1,2-1 0,1 0 0,2-1 0,15 42 0,-16-61-86,-1 1-1,2-1 0,0 0 1,1-1-1,1 0 1,0-1-1,1 0 1,1-1-1,0 0 1,1-1-1,1 0 0,0-1 1,30 18-1,-25-20-12,0-1 0,0-1 0,1-1 0,0 0-1,0-2 1,1 0 0,-1-2 0,1 0 0,0-1-1,0-1 1,0-2 0,0 0 0,0-1 0,40-9 0,-24 1 84,-2-1 0,1-2 1,-2-2-1,0-1 0,-1-1 1,0-2-1,52-40 0,-34 17 276,-2-2 0,-3-3-1,-1-1 1,-2-3 0,-3-1-1,-2-2 1,-2-2 0,-3-1-1,32-76 1,-39 72-228,-2-1 0,-4-1 1,-2-2-1,-3 1 0,-3-2 0,-3 0 1,-2 0-1,-4-1 0,-4-78 0,-2 117-96,-1-1 0,-2 0 0,0 1 0,-2 0-1,-20-53 1,21 68-23,0 0 0,-1 1 0,-1 0 0,1 0 0,-2 0 1,0 1-1,0 0 0,-1 1 0,0 0 0,-1 1 0,0 0 0,-1 1 0,-21-13 0,18 14-8,1 1 0,-1 0-1,0 1 1,-1 0 0,0 1 0,1 1-1,-1 1 1,0 0 0,-27 1 0,18 2-4,1 2 1,0 1-1,0 0 1,1 2 0,-41 15-1,12 2-1,1 2 0,1 3 0,1 1 0,-74 61 0,83-61-139,1 3 1,2 1 0,1 2 0,2 2 0,-31 41 0,44-40-1452,22-38 1549,-1 0 0,0 0 0,0 0 0,0 0 0,0-1 0,1 1 0,-1 0 1,0 0-1,0 0 0,0 0 0,1 0 0,-1 0 0,0 0 0,0 0 0,1 0 0,-1 0 1,0 0-1,0 0 0,0 0 0,1 0 0,-1 0 0,0 0 0,0 0 0,1 0 0,-1 0 1,0 0-1,0 0 0,0 0 0,1 1 0,-1-1 0,0 0 0,0 0 0,0 0 0,0 0 1,1 0-1,-1 0 0,0 1 0,0-1 0,0 0 0,0 0 0,0 0 0,1 1 1,-1-1-1,0 0 0,0 0 0,0 0 0,0 1 0,0-1 0,0 0 0,0 0 0,0 0 1,0 1-1,0-1 0,0 0 0,0 0 0,0 1 0,0-1 0,0 0 0,0 0 0,0 0 1,0 1-1,0-1 0,0 0 0,0 0 0,-1 0 0,1 1 0,0-1 0,0 0 1,39-22-5939,23-35-3800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0.009"/>
    </inkml:context>
    <inkml:brush xml:id="br0">
      <inkml:brushProperty name="width" value="0.025" units="cm"/>
      <inkml:brushProperty name="height" value="0.025" units="cm"/>
      <inkml:brushProperty name="color" value="#008C3A"/>
    </inkml:brush>
  </inkml:definitions>
  <inkml:trace contextRef="#ctx0" brushRef="#br0">10 5 5125,'0'0'21631,"0"10"-21455,-4 34 148,1-6 986,0-1 0,5 52 1,-2-88-1291,0 1 1,0-1-1,1 0 1,-1 0-1,1 1 1,-1-1-1,1 0 1,-1 0 0,1 0-1,0 0 1,-1 1-1,1-1 1,0 0-1,0 0 1,0-1-1,0 1 1,0 0-1,0 0 1,0 0-1,0-1 1,0 1-1,0 0 1,0-1-1,1 1 1,-1-1-1,0 1 1,0-1-1,1 0 1,-1 1-1,0-1 1,1 0-1,-1 0 1,0 0-1,1 0 1,-1 0 0,0 0-1,1-1 1,-1 1-1,0 0 1,0-1-1,1 1 1,-1-1-1,0 1 1,2-2-1,4 0 40,-1-1-1,0 0 0,0 0 1,0 0-1,0-1 1,-1 0-1,8-7 0,5-9-24,-2-2-1,0 0 0,-1-1 0,18-36 0,3-7-23,-31 136-11,-4 21 0,-1-91 0,0 1 0,0-1 0,0 1 0,0-1 0,0 1 0,0-1 0,1 1 0,-1-1 0,0 1 0,0-1 0,0 1 0,1-1 0,-1 1 0,0-1 0,1 1 0,-1-1 0,1 1 0,-1-1 0,0 0 0,1 1 0,-1-1 0,1 0 0,-1 1 0,1-1 0,-1 0 0,1 0 0,-1 0 0,1 1 0,-1-1 0,1 0 0,-1 0 0,2 0 0,20-6 0,17-20 0,-3-10 0,-27 26 0,0 0 0,0 1 0,0 1 0,1 0 0,1 0 0,-1 0 0,17-7 0,-27 15 0,1 0 0,-1 0 0,0 0 0,1 0 0,-1 0 0,0 0 0,1 0 0,-1 0 0,0 0 0,0 0 0,1 0 0,-1 0 0,0 1 0,1-1 0,-1 0 0,0 0 0,0 0 0,1 0 0,-1 1 0,0-1 0,0 0 0,0 0 0,1 0 0,-1 1 0,0-1 0,0 0 0,0 0 0,0 1 0,1-1 0,-1 0 0,0 1 0,0-1 0,0 0 0,0 0 0,0 1 0,0-1 0,0 0 0,0 1 0,0-1 0,0 0 0,0 1 0,0-1 0,0 0 0,0 1 0,0-1 0,0 26 0,2 1 0,0-26 0,1 0 0,-1-1 0,1 1 0,0-1 0,-1 0 0,1 0 0,0 0 0,-1 0 0,1 0 0,-1 0 0,1-1 0,0 1 0,-1-1 0,1 0 0,-1 0 0,1 0 0,-1 0 0,1 0 0,3-3 0,29-8 0,-34 18 0,0-1 0,0 1 0,-1-1 0,1 1 0,-1 0 0,0-1 0,-1 1 0,0 6 0,-2-4 0,3-6 0,-1 0 0,0 0 0,1 0 0,-1 0 0,1 0 0,0 0 0,0 0 0,0 0 0,0 0 0,0 0 0,0 0 0,1 3 0,-1-4-74,0-1 1,1 0-1,-1 0 0,0 0 0,1 0 1,-1 0-1,0 1 0,0-1 1,1 0-1,-1 0 0,0 0 0,1 0 1,-1 0-1,0 0 0,1 0 1,-1 0-1,0 0 0,1 0 0,-1 0 1,0 0-1,1 0 0,-1-1 1,0 1-1,0 0 0,1 0 0,-1 0 1,0 0-1,1 0 0,-1-1 1,0 1-1,0 0 0,0 0 0,1-1 1,-1 1-1,0 0 0,0 0 1,0-1-1,1 1 0,-1 0 0,0 0 1,0-1-1,0 1 0,0 0 1,0-1-1,0 1 0,1-1 0,9-12-7202,-2-2-1457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321"/>
    </inkml:context>
    <inkml:brush xml:id="br0">
      <inkml:brushProperty name="width" value="0.025" units="cm"/>
      <inkml:brushProperty name="height" value="0.025" units="cm"/>
    </inkml:brush>
  </inkml:definitions>
  <inkml:trace contextRef="#ctx0" brushRef="#br0">169 1 16367,'0'0'2397,"-11"1"80,-67 15 852,72-15-3031,-1 1 0,1 1 1,0-1-1,0 1 0,0 0 0,0 1 1,0-1-1,0 1 0,1 0 1,0 0-1,-8 9 0,13-13-299,0 0 0,0 0-1,0 0 1,0 0 0,0 1-1,0-1 1,-1 0 0,1 0-1,0 0 1,0 1 0,0-1-1,0 0 1,0 0 0,0 0-1,0 1 1,0-1 0,0 0-1,0 0 1,0 0 0,0 1-1,0-1 1,0 0 0,0 0-1,0 1 1,0-1 0,0 0-1,0 0 1,0 0 0,0 1-1,0-1 1,1 0 0,-1 0-1,0 0 1,0 0 0,0 1-1,0-1 1,0 0 0,1 0-1,-1 0 1,0 0 0,0 0-1,0 1 1,0-1 0,1 0-1,-1 0 1,0 0 0,0 0-1,1 0 1,16 3-8,20-4 78,-15-2 116,-4 0-592,0 2 1,0-1 0,0 2-1,0 0 1,19 4 0,-33-4 329,-1 1 1,1 0 0,0 0 0,-1 0 0,1 0-1,-1 1 1,1-1 0,-1 1 0,0 0-1,0 0 1,0 0 0,0 0 0,0 1 0,0-1-1,0 1 1,-1 0 0,0-1 0,1 1-1,-1 0 1,0 1 0,0-1 0,-1 0 0,1 1-1,-1-1 1,1 1 0,-1-1 0,0 1-1,-1-1 1,1 1 0,0 0 0,-1 4 0,0-4 184,0 1 0,-1 0 0,0 0 1,1-1-1,-2 1 0,1-1 0,0 1 1,-1-1-1,0 1 0,0-1 0,0 0 1,-1 0-1,0 0 0,1 0 0,-1 0 1,-1 0-1,1-1 0,0 0 0,-1 1 1,-3 1-1,1 0 43,0-1 0,0 0 0,0 0 1,-1-1-1,1 1 0,-1-1 0,0-1 0,0 0 0,0 0 1,0 0-1,0-1 0,-14 2 0,20-3-297,0 0 0,0 0 0,-1-1 0,1 1 0,0 0 0,0 0 0,0-1 0,0 1 0,0 0 0,1-1 0,-1 1 0,0-1 0,0 1 0,0-1 0,0 0 0,0 1 0,1-1 0,-1 0 0,0 0 0,0 1 0,1-1 0,-1 0 0,1 0 0,-1 0 0,1 0 0,-1 0 0,1 0 0,-1 0 0,1 0 0,0 0-1,0 0 1,-1 0 0,1 0 0,0 0 0,0 0 0,0 0 0,0-2 0,0-1-1149,1-1 0,-1 0 1,1 0-1,0 0 0,0 0 0,0 1 0,4-8 0,10-17-8853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0.693"/>
    </inkml:context>
    <inkml:brush xml:id="br0">
      <inkml:brushProperty name="width" value="0.025" units="cm"/>
      <inkml:brushProperty name="height" value="0.025" units="cm"/>
      <inkml:brushProperty name="color" value="#008C3A"/>
    </inkml:brush>
  </inkml:definitions>
  <inkml:trace contextRef="#ctx0" brushRef="#br0">100 76 17104,'0'0'3646,"4"-10"-384,-1 4-2336,-1 3-599,0 0 0,-1 0-1,1 0 1,-1-1 0,1 1 0,-1-1 0,0 1 0,0 0-1,-1-1 1,1 0 0,-1 1 0,0-1 0,0 1 0,0-1-1,-1-4 1,0 8-260,-1 0 0,1 0 1,-1-1-1,1 1 0,-1 1 0,1-1 0,-1 0 0,1 0 0,-1 1 0,1-1 0,-1 0 1,1 1-1,0 0 0,-1-1 0,1 1 0,0 0 0,-1-1 0,1 1 0,0 0 0,-2 1 1,-5 6 11,0-1 0,0 1 1,1 0-1,0 1 0,1 0 1,-1 0-1,2 0 0,-1 1 1,1 0-1,1 0 1,0 0-1,0 1 0,1-1 1,-3 20-1,6-30-79,0 1 0,-1-1 0,1 1 0,0 0 0,0-1 0,1 1 0,-1-1 0,0 1 0,0 0 0,0-1 0,0 1 0,0-1 0,1 1 0,-1 0 0,0-1 0,0 1 0,1-1 0,-1 1 0,0-1 0,1 1 0,-1-1 0,1 1 0,-1-1 0,1 0 0,-1 1 0,1-1 0,-1 0 0,1 1 0,-1-1 0,1 1 0,22-1 0,21-16 0,-22-3-168,-19 16 107,0-1 1,0 1-1,1 0 1,0 0 0,-1 0-1,1 0 1,0 0-1,0 1 1,1 0-1,-1 0 1,0 0 0,1 0-1,5-1 1,-9 6 19,0-1 1,0 1 0,-1-1 0,1 1-1,-1 0 1,0-1 0,1 1-1,-1-1 1,0 1 0,-1 0 0,1 3-1,-1-1 12,-6 169 793,4-148-612,-1 0 1,-1 0 0,-1 0-1,-15 39 1,18-59-153,-1 1 0,0-1 0,0 0 0,0 0 0,-1-1 0,-7 9 0,11-13 0,1-1 0,-1 1 0,0 0 0,1-1 0,-1 1 0,0-1 0,0 1 0,0-1 0,0 1 0,0-1 0,0 1 0,1-1 0,-1 0 0,0 0 0,0 1 0,0-1 0,0 0 0,0 0 0,0 0 0,0 0 0,0 0 0,-1 0 0,1-1 0,-1 0 0,1 0 0,0 0 0,0 0 0,1 0 0,-1 0 0,0-1 0,0 1 0,0 0 0,1 0 0,-1-1 0,1 1 0,-1 0 0,1-1 0,-1 1 0,1 0 0,0-1 0,0 1 0,0 0 0,-1-1 0,2-1 0,-2-7 0,0 1 0,1 0 0,0-1 0,1 1 0,0-1 0,0 1 0,1 0 0,0-1 0,1 1 0,0 0 0,0 1 0,1-1 0,0 1 0,10-16 0,4 2 0,0 0 0,1 2 0,35-31 0,-37 37 0,-1 0 0,0-2 0,0 0 0,-2-1 0,0-1 0,-1 0 0,14-26 0,-26 42 0,1-1 0,-1 0 0,0 0 0,0 0 0,0 0 0,-1 0 0,1 0 0,0 0 0,-1 0 0,0 0 0,0 0 0,0-5 0,-1 7 0,1-1 0,-1 1 0,0 0 0,0 1 0,1-1 0,-1 0 0,0 0 0,0 0 0,0 0 0,0 1 0,0-1 0,0 0 0,0 1 0,0-1 0,0 0 0,0 1 0,0 0 0,0-1 0,0 1 0,0 0 0,-1-1 0,1 1 0,0 0 0,0 0 0,0 0 0,-1 0 0,1 0 0,0 0 0,0 1 0,0-1 0,0 0 0,-1 0 0,1 1 0,-1 0 0,-3 0 0,0 1 0,0 0 0,1 0 0,-1 1 0,1-1 0,-1 1 0,1 0 0,0 0 0,0 0 0,0 1 0,1-1 0,-1 1 0,1 0 0,0 0 0,-5 8 0,4-6 0,0 0 0,0 1 0,1-1 0,0 1 0,0 0 0,1 0 0,0 0 0,0 0 0,1 1 0,-2 10 0,4-16-46,-1-1 0,0 0 0,1 1 0,-1-1 1,1 1-1,0-1 0,-1 0 0,1 0 0,0 1 0,0-1 0,0 0 0,0 0 1,0 0-1,0 0 0,0 0 0,0 0 0,0 0 0,0 0 0,1-1 0,-1 1 1,0 0-1,0-1 0,1 1 0,-1-1 0,1 1 0,-1-1 0,1 1 0,-1-1 1,0 0-1,1 0 0,1 0 0,57 2-3691,-48-2 2365,13 0-5888,1 0-3983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1.180"/>
    </inkml:context>
    <inkml:brush xml:id="br0">
      <inkml:brushProperty name="width" value="0.025" units="cm"/>
      <inkml:brushProperty name="height" value="0.025" units="cm"/>
      <inkml:brushProperty name="color" value="#008C3A"/>
    </inkml:brush>
  </inkml:definitions>
  <inkml:trace contextRef="#ctx0" brushRef="#br0">36 45 12460,'0'0'19415,"-4"11"-18779,-4 24-585,1-1 0,1 2 1,3-1-1,0 49 0,-2 143-51,13-235 0,2-13 0,0-18 0,-1 0 0,5-78 0,-11 81 0,1 0 0,2 0 0,20-67 0,-23 98 0,-1 0 0,1 0 0,0 0 0,0 0 0,0 1 0,1-1 0,-1 1 0,1 0 0,0 0 0,1 0 0,7-5 0,-10 8 0,0-1 0,0 1 0,0 0 0,1-1 0,-1 1 0,1 0 0,-1 0 0,1 1 0,-1-1 0,1 0 0,-1 1 0,1 0 0,0-1 0,-1 1 0,1 0 0,-1 1 0,1-1 0,0 0 0,-1 1 0,1-1 0,-1 1 0,1 0 0,-1 0 0,1 0 0,-1 0 0,0 0 0,3 2 0,-3-1 0,-1-1 0,1 2 0,0-1 0,-1 0 0,0 0 0,1 0 0,-1 1 0,0-1 0,0 0 0,0 1 0,-1-1 0,1 1 0,-1-1 0,1 1 0,-1 0 0,0-1 0,0 1 0,0-1 0,0 1 0,0 0 0,0-1 0,-2 5 0,1-1 0,0 0 0,-1-1 0,0 1 0,0-1 0,0 1 0,0-1 0,-1 1 0,-6 8 0,4-8 0,0 0 0,0-1 0,0 0 0,0 0 0,-1 0 0,0-1 0,0 0 0,-1 0 0,1 0 0,-1-1 0,1 0 0,-1 0 0,0-1 0,0 0 0,0 0 0,-1 0 0,1-1 0,-14 0 0,21-1-7,0 0 1,-1 1-1,1-1 0,0 0 1,-1 0-1,1 0 0,0 0 1,-1 0-1,1-1 0,0 1 1,-1 0-1,1 0 0,0 0 1,-1 0-1,1 0 0,0 0 1,0 0-1,-1-1 0,1 1 1,0 0-1,-1 0 0,1 0 1,0-1-1,0 1 0,0 0 0,-1 0 1,1-1-1,0 1 0,0 0 1,0 0-1,0-1 0,-1 1 1,1 0-1,0-1 0,0 1 1,0 0-1,0-1 0,0 1 1,0 0-1,0-1 0,0 1 1,0-1-1,7-17-792,18-12-1969,46-39-12436,-45 39 6716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1.525"/>
    </inkml:context>
    <inkml:brush xml:id="br0">
      <inkml:brushProperty name="width" value="0.025" units="cm"/>
      <inkml:brushProperty name="height" value="0.025" units="cm"/>
      <inkml:brushProperty name="color" value="#008C3A"/>
    </inkml:brush>
  </inkml:definitions>
  <inkml:trace contextRef="#ctx0" brushRef="#br0">0 123 11403,'9'-13'5157,"-1"2"-3921,30-43 3254,-35 49-3515,1 0 0,1 1 0,-1-1 0,1 1 0,-1 0 0,1 1 0,0-1 0,1 1 0,7-5 0,-12 9-954,0-1 0,-1 0 0,1 1 0,-1-1 0,1 1 0,-1-1 0,1 0 0,-1 1 0,1-1 0,-1 1 0,1 0 0,-1-1 0,0 1 0,1-1 0,-1 1 0,0-1 0,0 1 0,1 0 0,-1-1 0,0 1 0,0 0 0,0-1 0,0 1 0,0 0 0,0-1 0,0 1 0,0 0 0,0-1 0,0 1 0,0 0 0,0-1 0,-1 2 0,1 31 18,0-31-40,-6 46 1,-16 75 0,12-82 0,3 0 0,-5 80 0,11-120-12,1-1-1,0 1 1,0-1-1,0 1 1,0 0-1,-1-1 1,1 1-1,0 0 1,0-1-1,0 1 1,0 0-1,1-1 1,-1 1-1,0 0 1,0-1-1,0 1 1,0 0-1,1-1 1,-1 1-1,0-1 1,1 1-1,-1-1 1,0 1 0,1 0-1,-1-1 1,1 1-1,-1-1 1,0 0-1,1 1 1,-1-1-1,1 1 1,0-1-1,-1 0 1,1 1-1,-1-1 1,1 0-1,0 0 1,-1 1-1,1-1 1,-1 0-1,1 0 1,0 0-1,-1 0 1,1 0-1,0 0 1,-1 0 0,1 0-1,0 0 1,-1 0-1,1 0 1,0 0-1,-1 0 1,1-1-1,0 1 1,-1 0-1,1 0 1,-1-1-1,1 1 1,-1-1-1,1 1 1,-1 0-1,2-2 1,1 0-341,1 0-1,-1-1 1,0 0-1,0 0 1,0 0 0,0 0-1,-1 0 1,5-6 0,6-31-12956,-8 19 2109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2.054"/>
    </inkml:context>
    <inkml:brush xml:id="br0">
      <inkml:brushProperty name="width" value="0.025" units="cm"/>
      <inkml:brushProperty name="height" value="0.025" units="cm"/>
      <inkml:brushProperty name="color" value="#008C3A"/>
    </inkml:brush>
  </inkml:definitions>
  <inkml:trace contextRef="#ctx0" brushRef="#br0">119 3 22005,'0'0'9742,"-10"2"-8855,4-1-882,1 1 1,-1 0-1,1 1 1,-1-1-1,1 1 1,0 0-1,0 1 1,0-1 0,0 1-1,1 0 1,-1 0-1,1 0 1,0 1-1,1-1 1,-1 1 0,1 0-1,-1 0 1,2 0-1,-1 1 1,0-1-1,1 1 1,0-1-1,-1 8 1,1-7-6,0-1 0,1 1 0,-1-1 0,1 1 0,1 0 0,-1-1 0,1 1 0,0 0 0,1 11 0,0-16 0,-1 1 0,1 0 0,0 0 0,0-1 0,-1 1 0,1-1 0,0 1 0,0-1 0,0 1 0,1-1 0,-1 0 0,0 1 0,1-1 0,-1 0 0,0 0 0,1 0 0,-1 0 0,1 0 0,0 0 0,-1-1 0,1 1 0,0 0 0,-1-1 0,1 1 0,0-1 0,0 0 0,-1 0 0,1 1 0,0-1 0,0 0 0,0 0 0,-1-1 0,4 0 0,0 0 0,0 0 0,0 0 0,0-1 0,0 0 0,-1 0 0,1 0 0,-1-1 0,1 0 0,-1 0 0,0 0 0,0 0 0,0 0 0,0-1 0,-1 0 0,0 0 0,1 0 0,-1 0 0,-1 0 0,1-1 0,-1 1 0,1-1 0,1-6 0,6-14 0,0 0 0,10-47 0,-20 71 0,1-2 0,-5 10 0,-8 28 0,8-24 0,1-1 0,0 1 0,1 0 0,0 0 0,1 0 0,0 15 0,2-25 0,-1 0 0,1-1 0,0 1 0,-1 0 0,1 0 0,0-1 0,0 1 0,-1-1 0,1 1 0,0-1 0,0 1 0,0-1 0,0 1 0,-1-1 0,1 0 0,0 1 0,0-1 0,0 0 0,0 0 0,0 0 0,0 0 0,0 0 0,0 0 0,0 0 0,0 0 0,0 0 0,0 0 0,0-1 0,0 1 0,1-1 0,31-7 0,14-17 0,-40 19 0,0 2 0,1-1 0,0 1 0,0 0 0,0 1 0,0 0 0,0 0 0,15-3 0,-22 7 0,0-1 0,-1 1 0,1-1 0,0 1 0,-1 0 0,1-1 0,-1 1 0,1 0 0,-1-1 0,1 1 0,-1 0 0,1 0 0,-1-1 0,0 1 0,1 0 0,-1 0 0,0 0 0,0-1 0,1 1 0,-1 0 0,0 0 0,0 0 0,0 0 0,0 0 0,0 0 0,0-1 0,-1 1 0,1 1 0,0 0 0,-1 0 0,1-1 0,0 1 0,0 0 0,0-1 0,0 1 0,1 0 0,-1-1 0,0 1 0,1-1 0,-1 1 0,1 0 0,-1-1 0,1 1 0,0-1 0,0 1 0,0-1 0,0 0 0,0 1 0,0-1 0,0 0 0,0 0 0,0 0 0,3 2 0,0-2 0,-1 0 0,1-1 0,-1 0 0,1 0 0,-1 0 0,1 0 0,-1 0 0,1-1 0,-1 1 0,1-1 0,-1 0 0,1 0 0,-1-1 0,0 1 0,4-2 0,48-35 0,-47 31 0,1 1 0,0 0 0,0 0 0,16-7 0,-25 13 0,0 0 0,1 0 0,-1 0 0,0 0 0,1 0 0,-1 1 0,0-1 0,1 0 0,-1 0 0,0 0 0,1 1 0,-1-1 0,0 0 0,1 0 0,-1 1 0,0-1 0,0 0 0,0 1 0,1-1 0,-1 0 0,0 0 0,0 1 0,0-1 0,0 1 0,1-1 0,-1 0 0,0 1 0,0-1 0,0 0 0,0 1 0,0-1 0,0 0 0,0 1 0,0-1 0,0 1 0,0-1 0,0 0 0,0 1 0,-1-1 0,1 0 0,0 1 0,0-1 0,0 0 0,0 1 0,-1-1 0,1 0 0,0 1 0,-5 17 0,-7 8 33,9-22-56,0 1-1,1 0 1,-1 0 0,1 1 0,0-1 0,1 0-1,-1 1 1,0 9 0,6-24-7847,4-17 2864,-7 21 2609,9-28-7234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2.568"/>
    </inkml:context>
    <inkml:brush xml:id="br0">
      <inkml:brushProperty name="width" value="0.025" units="cm"/>
      <inkml:brushProperty name="height" value="0.025" units="cm"/>
      <inkml:brushProperty name="color" value="#008C3A"/>
    </inkml:brush>
  </inkml:definitions>
  <inkml:trace contextRef="#ctx0" brushRef="#br0">35 0 18257,'0'0'13672,"-2"11"-12914,-13 103-718,-2 185 0,17-207-40,0-92 0,0 0 0,0 0 0,0 1 0,0-1 0,0 0 0,0 0 0,0 1 0,0-1 0,0 0 0,0 0 0,0 1 0,0-1 0,0 0 0,0 0 0,0 1 0,0-1 0,0 0 0,0 0 0,0 0 0,0 1 0,0-1 0,0 0 0,0 0 0,0 1 0,1-1 0,-1 0 0,0 0 0,0 0 0,0 1 0,0-1 0,1 0 0,-1 0 0,0 0 0,0 0 0,0 0 0,1 1 0,-1-1 0,0 0 0,0 0 0,1 0 0,-1 0 0,0 0 0,0 0 0,1 0 0,-1 0 0,1 0 0,9-10 0,8-20 0,-10 9 0,-2-1 0,0 1 0,-1-1 0,-1 0 0,-1 0 0,-1-1 0,-1 1 0,-3-38 0,2 78 0,-1-16 0,1 0 0,0 0 0,0 0 0,0 1 0,0-1 0,0 0 0,0 0 0,1 0 0,-1 0 0,1 1 0,0-1 0,-1 0 0,1 0 0,0 0 0,0 0 0,0 0 0,0-1 0,1 1 0,-1 0 0,0 0 0,1-1 0,3 3 0,1 1 0,0-1 0,1 0 0,0 0 0,0-1 0,0 1 0,0-2 0,1 1 0,-1-1 0,1 0 0,-1-1 0,1 1 0,0-2 0,0 1 0,0-1 0,-1 0 0,1-1 0,0 0 0,15-3 0,-18 3 0,0 0 0,-1-1 0,1 1 0,0-1 0,-1 0 0,1 0 0,-1-1 0,1 0 0,-1 1 0,0-1 0,0 0 0,0-1 0,-1 1 0,1-1 0,-1 0 0,0 0 0,0 0 0,0 0 0,-1 0 0,1-1 0,-1 1 0,0-1 0,0 1 0,-1-1 0,1 0 0,-1 0 0,0 0 0,0 0 0,0-9 0,-1 13 0,0-1 0,0 0 0,0 0 0,0 0 0,0 1 0,0-1 0,0 0 0,0 0 0,-1 1 0,1-1 0,-1 0 0,1 0 0,-1 1 0,0-1 0,0 0 0,0 1 0,0-1 0,0 1 0,0-1 0,0 1 0,0 0 0,0-1 0,-1 1 0,1 0 0,-1 0 0,1 0 0,-1 0 0,1 0 0,-1 0 0,1 0 0,-1 1 0,0-1 0,1 1 0,-1-1 0,0 1 0,0-1 0,0 1 0,1 0 0,-1 0 0,0 0 0,0 0 0,0 0 0,1 0 0,-1 1 0,-3 0 0,-1 0 0,0 1 0,0 0 0,0 0 0,0 1 0,0 0 0,0 0 0,1 0 0,-1 0 0,1 1 0,0 0 0,0 0 0,-4 6 0,2-3 0,1 0 0,0 1 0,1 0 0,0 1 0,0-1 0,1 1 0,0 0 0,0 0 0,1 0 0,0 0 0,1 1 0,0-1 0,0 1 0,1-1 0,0 1 0,1 14 0,1-22 0,0 1 0,0-1 0,0 1 0,0-1 0,0 0 0,0 0 0,1 1 0,-1-1 0,1 0 0,0 0 0,-1 0 0,1-1 0,0 1 0,0 0 0,0-1 0,0 1 0,0-1 0,1 0 0,-1 1 0,0-1 0,1 0 0,-1 0 0,1-1 0,-1 1 0,1 0 0,-1-1 0,1 0 0,3 1 0,11 1 0,1-1 0,0-1 0,18-1 0,-21 0 0,30-4-2066,-15-4-4153,2-4-8430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3.272"/>
    </inkml:context>
    <inkml:brush xml:id="br0">
      <inkml:brushProperty name="width" value="0.025" units="cm"/>
      <inkml:brushProperty name="height" value="0.025" units="cm"/>
      <inkml:brushProperty name="color" value="#008C3A"/>
    </inkml:brush>
  </inkml:definitions>
  <inkml:trace contextRef="#ctx0" brushRef="#br0">166 336 12748,'-14'-1'2781,"6"1"-2282,-62-5 3071,64 4-2717,0 0 1,0 0 0,0-1-1,1 1 1,-1-1 0,0 0-1,1-1 1,0 0 0,-1 0-1,1 0 1,-7-6 0,21 7-367,-1 1 1,1-1-1,0 2 1,-1-1-1,10 1 1,206-8-488,249-43 0,36-8 0,417-70 0,-844 113 0,-1 3 0,2 4 0,92 2 0,-97 22 0,-48-6 0,-30-9 0,0 0 0,-1 0 0,1 0 0,0 1 0,0-1 0,0 0 0,0 0 0,0 0 0,0 0 0,0 0 0,0 0 0,0 1 0,0-1 0,0 0 0,0 0 0,0 0 0,0 0 0,0 0 0,0 0 0,0 0 0,0 1 0,0-1 0,-42-1-4895,34 1-3054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8.661"/>
    </inkml:context>
    <inkml:brush xml:id="br0">
      <inkml:brushProperty name="width" value="0.025" units="cm"/>
      <inkml:brushProperty name="height" value="0.025" units="cm"/>
      <inkml:brushProperty name="color" value="#008C3A"/>
    </inkml:brush>
  </inkml:definitions>
  <inkml:trace contextRef="#ctx0" brushRef="#br0">2883 291 9161,'0'0'5173,"-10"-6"-4805,-10-6 212,0-1 1,1-1 0,-32-30-1,44 37-448,-1 1 0,1 0 0,-1 0 0,0 0 0,-1 1 0,1 0 0,-1 1 0,0 0 0,-18-5 0,-10-1 34,-48-7 0,-9-1-72,23-3-78,27 7 208,-1 2 0,-63-8 0,-410 5 41,71 7-199,359 2-51,1 3-1,-1 4 0,-158 24 0,205-18-15,0 3 0,0 1-1,1 2 1,1 1 0,0 3-1,1 1 1,0 2 0,2 1 0,1 2-1,-35 28 1,53-36-5,-19 14 12,1 2-1,1 1 1,2 2-1,-32 42 0,60-71-6,1 0-1,-1 1 1,1 0 0,1 0-1,-1 0 1,1 0-1,0 0 1,0 0-1,1 0 1,0 1-1,0-1 1,0 1-1,1-1 1,0 1-1,0-1 1,2 9-1,0-5 3,1-1 0,0 0 0,1 0 0,-1-1 0,2 1 0,-1-1 0,1 0 0,0 0 0,1 0 0,7 7 0,10 8 8,1 0-1,1-2 1,0-1 0,2-1-1,39 20 1,-35-19 19,2-2 0,1-1 0,0-1 1,1-2-1,0-2 0,64 14 0,79 0 310,112 21 291,-213-32-458,1-4 1,0-2-1,0-4 1,1-4 0,-1-3-1,97-14 1,301-83 296,-378 72-450,-2-5 1,164-79-1,-68 6 492,-160 84-146,-1-1-1,0-1 1,46-46-1,-70 61-302,0 0-1,0-1 1,-1 0-1,0 0 1,0 0 0,-1 0-1,-1-1 1,1 0-1,-1 0 1,-1 0-1,0-1 1,0 1-1,1-17 1,-4 20-30,0 0 0,0-1 0,0 1 0,-1 0 0,0 0 0,-1-1 0,0 1 0,0 0 0,0 0 1,-1 1-1,0-1 0,0 0 0,-1 1 0,1 0 0,-2 0 0,1 0 0,-1 0 0,1 1 0,-2-1 0,-7-6 1,-3 0-5,-1 1 1,0 1-1,0 0 1,-1 1 0,-1 1-1,1 1 1,-1 0 0,0 2-1,-1 0 1,1 1-1,-1 1 1,-20-1 0,-2 2-497,0 2 0,0 2 0,0 1 0,-69 16 0,33-4-3834,6-4-2968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19.582"/>
    </inkml:context>
    <inkml:brush xml:id="br0">
      <inkml:brushProperty name="width" value="0.025" units="cm"/>
      <inkml:brushProperty name="height" value="0.025" units="cm"/>
      <inkml:brushProperty name="color" value="#008C3A"/>
    </inkml:brush>
  </inkml:definitions>
  <inkml:trace contextRef="#ctx0" brushRef="#br0">67 1622 13933,'-8'4'1036,"-50"24"459,62-43 426,9-4-1841,2 1 0,0 1-1,1 1 1,0 0-1,26-17 1,-14 9 8,145-116-641,194-119-1,210-92-4505,223-59 9301,-617 334-2396,4 8 0,294-67 0,-383 115-1962,0 5-1,0 3 0,1 5 0,0 5 0,1 4 1,-1 4-1,137 26 0,-64 5-1422,-26-5 1748,230 23 0,-279-51 2033,-89 1-634,-17 2-707,-14 4-79,23-10-784,-8 2 140,-8 3 192,0 1 0,-24 14 0,38-20-349,-1 1-1,0 0 0,1-1 1,-1 1-1,1 0 0,-1 0 0,1 1 1,0-1-1,0 0 0,0 1 1,0-1-1,1 1 0,-1-1 0,1 1 1,-1 0-1,1 0 0,0 0 1,0 0-1,0 0 0,1 0 0,-1 5 1,1-7-105,0-1 1,0 1-1,0 0 1,1 0 0,-1-1-1,0 1 1,1 0-1,-1-1 1,1 1-1,-1 0 1,0-1 0,1 1-1,0 0 1,-1-1-1,1 1 1,-1-1-1,1 1 1,0-1 0,-1 0-1,1 1 1,0-1-1,-1 1 1,1-1-1,0 0 1,0 0-1,-1 1 1,1-1 0,0 0-1,0 0 1,0 0-1,-1 0 1,2 0-1,31-4-6264,0-16-4495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0.347"/>
    </inkml:context>
    <inkml:brush xml:id="br0">
      <inkml:brushProperty name="width" value="0.025" units="cm"/>
      <inkml:brushProperty name="height" value="0.025" units="cm"/>
      <inkml:brushProperty name="color" value="#008C3A"/>
    </inkml:brush>
  </inkml:definitions>
  <inkml:trace contextRef="#ctx0" brushRef="#br0">1 0 8872,'0'0'10416,"4"12"-8959,8 30-465,-7-20-414,1 0-1,1-1 1,1 0 0,20 37 0,-11-37-452,0-1 0,2-1 0,0 0 0,1-1 0,26 17 0,-18-13-42,48 48 0,-74-68 22,0 1 1,0-1 0,0 1 0,0 0 0,-1 0 0,1 0-1,-1 0 1,0 0 0,2 4 0,-7 4 1183,-14-11-627,15-3-643,-1 0 0,1 0 1,-1 0-1,1 0 0,0 0 0,0-1 1,1 0-1,-1 1 0,1-1 0,0 0 1,0 0-1,-3-7 0,-5-9 5,-2 4-15,1 0 0,-2 1 0,0 0-1,-1 1 1,0 0 0,-23-16 0,5 9-24,0 2 0,-49-22 0,81 41 12,1 0 0,-1 0 0,0-1-1,0 1 1,0 0 0,0 0 0,0 0 0,0 0 0,0 0-1,1 0 1,-1 0 0,0 0 0,0 0 0,0 0 0,0 0-1,0-1 1,0 1 0,0 0 0,0 0 0,0 0 0,0 0-1,0 0 1,0 0 0,0-1 0,0 1 0,0 0 0,0 0-1,0 0 1,0 0 0,0 0 0,0 0 0,0-1 0,0 1-1,0 0 1,0 0 0,0 0 0,0 0 0,0 0 0,0 0-1,0 0 1,0-1 0,0 1 0,0 0 0,0 0 0,0 0-1,0 0 1,0 0 0,-1 0 0,1 0 0,0 0 0,0 0-1,0-1 1,0 1 0,0 0 0,0 0 0,0 0 0,-1 0-1,1 0 1,0 0 0,0 0 0,0 0 0,0 0 0,0 0-1,18-3-23,26 1-215,-37 2-77,0 1 0,1 0 1,-1 0-1,0 0 0,0 1 0,0 0 0,0 1 0,0-1 0,7 5 0,33 23-9758,-32-19-2779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1.080"/>
    </inkml:context>
    <inkml:brush xml:id="br0">
      <inkml:brushProperty name="width" value="0.025" units="cm"/>
      <inkml:brushProperty name="height" value="0.025" units="cm"/>
      <inkml:brushProperty name="color" value="#008C3A"/>
    </inkml:brush>
  </inkml:definitions>
  <inkml:trace contextRef="#ctx0" brushRef="#br0">1 293 10634,'0'0'8125,"5"8"-6972,13 14-921,1-1-1,1-1 1,1 0 0,1-2-1,0 0 1,1-2-1,1 0 1,0-1 0,1-2-1,1-1 1,0-1-1,39 12 1,-58-21-171,29 13-164,-34-15 148,-1 1 1,0 0 0,1 0-1,-1 0 1,0 0 0,0 0 0,0 0-1,0 0 1,0 0 0,0 0-1,0 0 1,-1 1 0,1-1 0,0 0-1,-1 1 1,1-1 0,-1 0-1,1 1 1,-1-1 0,1 1 0,-1-1-1,0 3 1,-17-10 1401,-4-15-886,0-1 0,-21-30 0,-10-12-40,32 43-456,2 0-1,1-1 0,0-1 1,-20-38-1,33 54-56,1 0 1,0 0-1,0-1 1,1 1-1,0-1 1,0 1-1,1-1 1,0 0-1,0 0 0,1 0 1,0 1-1,0-1 1,1 0-1,0 0 1,0 1-1,1-1 0,0 0 1,0 1-1,1-1 1,0 1-1,4-9 1,-3 10-70,0-1 1,0 0 0,0 1 0,1 0 0,0 0-1,0 0 1,1 1 0,-1 0 0,13-9 0,-13 12-4,0-1-1,1 1 1,-1 0 0,1 0 0,0 1 0,-1 0 0,1 0-1,0 0 1,0 0 0,0 1 0,0 0 0,0 0 0,8 2-1,25 5-1000,-1-1-857,-13-4-2409,-13-2-880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4.474"/>
    </inkml:context>
    <inkml:brush xml:id="br0">
      <inkml:brushProperty name="width" value="0.025" units="cm"/>
      <inkml:brushProperty name="height" value="0.025" units="cm"/>
    </inkml:brush>
  </inkml:definitions>
  <inkml:trace contextRef="#ctx0" brushRef="#br0">0 1 11371,'0'0'15566,"20"17"-17712,-7-18-2690,0-11-4709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6.727"/>
    </inkml:context>
    <inkml:brush xml:id="br0">
      <inkml:brushProperty name="width" value="0.025" units="cm"/>
      <inkml:brushProperty name="height" value="0.025" units="cm"/>
    </inkml:brush>
  </inkml:definitions>
  <inkml:trace contextRef="#ctx0" brushRef="#br0">70 0 19410,'0'0'1532,"-7"9"380,1-2-1629,1 0-1,0 1 1,1 0 0,-1 0 0,1 0 0,1 0 0,0 1 0,0-1 0,1 1 0,-2 11 0,-6 63 1113,2 93 0,11-173-742,5-10-347,5-12-83,-7 4-325,-1 0 0,-1 0 0,0 0 1,-1-1-1,-1 1 0,0-1 0,-1 1 0,-1-20 0,0 35 84,0 0 0,-1 0-1,1 0 1,0 0 0,0 0-1,0 0 1,0 0 0,0 0-1,-1 1 1,1-1 0,0 0-1,0 0 1,0 0 0,0 0-1,-1 0 1,1 0 0,0 0-1,0 0 1,0 0 0,0 0-1,-1 0 1,1 0 0,0 0-1,0 0 1,0 0-1,0 0 1,-1 0 0,1-1-1,0 1 1,0 0 0,0 0-1,0 0 1,-1 0 0,1 0-1,0 0 1,0 0 0,0 0-1,0-1 1,0 1 0,0 0-1,0 0 1,-1 0 0,1 0-1,0 0 1,0-1 0,-7 19-98,5-9 101,1 0 0,1 0 0,-1 0 0,2 0 0,-1 0 0,1-1 0,3 14-1,-3-20 13,0 1-1,0 0 0,0 0 0,0-1 0,1 1 0,-1-1 0,1 0 1,0 1-1,-1-1 0,1 0 0,0 0 0,0 0 0,1 0 0,-1 0 1,0 0-1,1-1 0,-1 1 0,1-1 0,-1 0 0,1 1 0,0-1 1,-1-1-1,1 1 0,0 0 0,0-1 0,0 1 0,3-1 0,0 1 47,1 0-1,0-1 0,0 0 0,-1 0 0,1-1 0,0 0 0,-1 0 0,1-1 0,0 0 0,-1 0 0,0 0 0,1-1 1,10-6-1,-8 3 27,-1-1 1,0 0-1,-1 0 1,1 0 0,-1-1-1,-1 0 1,1-1-1,5-10 1,-11 17-66,-7 26-186,3-17 266,1 0-1,-1 1 1,1 0 0,1 0 0,0-1 0,0 1 0,0 0-1,2 12 1,-1-19-65,1 0 0,-1-1 0,1 1-1,0-1 1,-1 1 0,1 0 0,0-1 0,-1 1-1,1-1 1,0 0 0,0 1 0,0-1 0,-1 0-1,1 1 1,0-1 0,0 0 0,0 0 0,0 0-1,0 0 1,0 0 0,0 0 0,-1 0 0,1 0-1,0 0 1,2 0 0,26-4 437,-20 0-393,1 0-1,-1-1 1,1 0 0,-2 0 0,13-10 0,-14 10-198,0-1 1,1 1 0,0 0 0,0 1-1,1 0 1,-1 0 0,15-3-1,-23 7 89,1 0-1,0 0 0,-1 0 0,1 1 1,0-1-1,-1 0 0,1 1 0,-1-1 1,1 0-1,0 1 0,-1-1 0,1 1 0,-1-1 1,1 0-1,-1 1 0,1-1 0,-1 1 1,0 0-1,1-1 0,-1 1 0,0-1 1,1 1-1,-1 0 0,0-1 0,0 1 0,1 0 1,-1-1-1,0 1 0,0 0 0,0-1 1,0 1-1,0 0 0,0-1 0,0 1 1,0 0-1,0-1 0,0 1 0,-1 1 0,1-1-197,0 1-1,0-1 1,0 0-1,0 1 0,0-1 1,0 0-1,0 1 0,1-1 1,-1 0-1,0 1 0,1-1 1,-1 0-1,1 0 0,0 1 1,-1-1-1,1 0 1,0 0-1,0 0 0,0 0 1,0 0-1,0 0 0,0 0 1,0 0-1,0 0 0,2 1 1,11-1-3617,4-1-880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1:21.878"/>
    </inkml:context>
    <inkml:brush xml:id="br0">
      <inkml:brushProperty name="width" value="0.025" units="cm"/>
      <inkml:brushProperty name="height" value="0.025" units="cm"/>
      <inkml:brushProperty name="color" value="#008C3A"/>
    </inkml:brush>
  </inkml:definitions>
  <inkml:trace contextRef="#ctx0" brushRef="#br0">2408 468 6534,'13'-2'2648,"-3"1"-2035,0-1-1,0 0 1,0-1 0,-1-1-1,1 1 1,0-1 0,16-10-1,-22 11-314,1 0 0,-1-1 1,0 1-1,0-1 0,0 0 0,0 0 0,-1 0 0,1-1 0,-1 1 0,0-1 1,0 0-1,-1 0 0,0 0 0,1 0 0,-2 0 0,1 0 0,-1-1 0,1 1 1,0-10-1,-2 10-149,0 0 1,0 0-1,-1 1 1,1-1 0,-1 0-1,0 0 1,0 1-1,-1-1 1,1 1-1,-1-1 1,0 1 0,0 0-1,-1-1 1,1 1-1,-4-4 1,-1 0-9,0 1 1,0 0-1,-1 0 0,1 1 0,-1 0 1,-17-10-1,-5 1 26,-1 1 1,-1 1-1,-40-9 0,-40-8-56,-168-21 0,-120 13-199,-379 21 301,727 19-175,-1 3-1,1 1 0,1 3 0,-1 3 0,1 1 0,-69 29 0,100-34-24,1 1 1,0 1-1,1 1 0,0 0 0,0 2 0,2 0 0,-1 0 0,2 2 0,0 0 0,1 0 0,0 2 0,1 0 0,1 0 0,1 1 0,0 0 0,1 1 0,1 1 0,-10 31 0,11-15-2,1 0 1,1 1 0,2 0-1,2 0 1,2 0 0,1 0 0,1 0-1,2-1 1,2 1 0,13 43-1,-5-31-15,2-1 1,2 0-1,2-2 0,2 0 0,2-2 0,59 81 0,-59-95-9,2-1-1,2-1 1,0-1-1,2-2 1,0-1-1,2-1 1,1-1-1,0-3 1,2 0-1,0-2 1,1-2-1,0-1 1,54 13-1,-37-16 30,-1-1-1,2-3 0,-1-3 0,1-1 0,-1-3 0,1-2 0,0-3 0,-1-2 1,65-17-1,-29 0 22,-1-4-1,-1-4 1,-2-3 0,-2-4 0,-1-4 0,-2-4 0,-2-3-1,-3-3 1,70-64 0,-112 87 434,-1-2 0,-2-1 0,-1-1 0,-2-2 1,32-54-1,-47 69-242,-2 0 1,0-1 0,-1 0 0,-1-1 0,-1 1-1,-1-2 1,-1 1 0,-1 0 0,-1-1-1,-1 0 1,-2-41 0,-2 51-179,0 1 0,-1-1 0,0 0 0,-1 1 1,0 0-1,-1 0 0,-1 0 0,0 1 0,-1 0 0,-10-15 0,5 11-20,-1 1 0,0 0 0,-2 1 1,1 0-1,-2 1 0,-25-16 0,9 9-95,-1 3 0,-1 0 0,-1 2-1,0 2 1,-1 1 0,0 2 0,-43-7 0,25 10-1230,-78-2 1,-55 14-5233,64 8-958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0.961"/>
    </inkml:context>
    <inkml:brush xml:id="br0">
      <inkml:brushProperty name="width" value="0.025" units="cm"/>
      <inkml:brushProperty name="height" value="0.025" units="cm"/>
      <inkml:brushProperty name="color" value="#008C3A"/>
    </inkml:brush>
  </inkml:definitions>
  <inkml:trace contextRef="#ctx0" brushRef="#br0">2646 546 2050,'0'0'3854,"1"-9"-2781,4-31-642,-5 35-82,0 0-1,0 0 0,-1 0 0,1 0 0,-1 0 0,0 0 0,-1 0 0,1 0 1,-1 1-1,0-1 0,0 0 0,0 1 0,-1 0 0,0-1 0,1 1 0,-2 0 1,1 0-1,0 1 0,-6-6 0,-7-4 815,-1 0-1,-1 1 1,-29-16 0,-121-42 949,74 35-1770,-309-116-39,333 130-311,0 4 1,-2 2-1,-137-9 1,134 22 50,-99 9 1,133-2 37,0 2 0,1 1-1,0 2 1,-40 16 0,-58 35 0,-135 79 1,204-102-74,23-14-10,0 3 0,1 2 0,2 2 0,2 2 0,-67 66 0,95-85 0,0 0 0,1 1 0,1 1 0,1 0 1,0 0-1,1 1 0,0 0 0,2 1 0,0 0 1,1 0-1,0 0 0,2 1 0,0 0 0,1 0 1,2 0-1,-1 0 0,2 0 0,1 1 0,3 25 0,0-28 2,1 0-1,1 0 0,0 0 0,1 0 0,1-1 0,1 0 0,0-1 0,1 0 0,0 0 0,24 23 0,-8-11 25,1-1 1,1-2 0,1 0-1,41 23 1,-37-28-10,1-1 1,2-2-1,-1-2 1,2-1 0,-1-1-1,2-2 1,76 9-1,2-10 40,156-7 0,-119-9-52,283-51 0,139-90 1294,-558 142-1135,247-89 1826,-236 83-1780,0-2 1,0-1-1,-1-1 0,-1-2 1,-1 0-1,41-39 1,-57 46-157,0 0 0,-1 0-1,0 0 1,-1-1 0,-1 0 0,1-1 0,-2 1 0,0-1 0,0 0-1,-2-1 1,1 1 0,-2-1 0,0 1 0,0-1 0,-1 0 0,-1 0-1,0 0 1,-1 1 0,-1-1 0,0 0 0,-1 1 0,0-1 0,-1 1-1,0 0 1,-1 0 0,-1 0 0,0 1 0,-1 0 0,0 0 0,0 1-1,-2-1 1,1 2 0,-1-1 0,-16-12 0,4 5-16,-1 1-1,-1 1 1,0 1 0,-2 1-1,1 1 1,-2 1 0,1 2-1,-1 0 1,-55-12 0,25 12-519,0 2 0,0 2 0,-110 4 0,127 4-1172,1 2 0,1 1 0,-46 13 0,4 6-5140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2:42.110"/>
    </inkml:context>
    <inkml:brush xml:id="br0">
      <inkml:brushProperty name="width" value="0.025" units="cm"/>
      <inkml:brushProperty name="height" value="0.025" units="cm"/>
      <inkml:brushProperty name="color" value="#008C3A"/>
    </inkml:brush>
  </inkml:definitions>
  <inkml:trace contextRef="#ctx0" brushRef="#br0">2427 481 16367,'-20'-17'733,"-43"-39"598,-2 3 1,-2 3 0,-131-73 0,128 91-1111,-2 3 0,-2 3 0,0 3 0,-147-25 0,112 34-212,-1 5-1,-208 9 1,268 4 90,1 1-1,0 3 0,0 3 1,0 1-1,1 2 0,1 3 0,1 1 1,-69 38-1,82-36-58,2 0-1,0 2 1,1 1 0,2 1 0,0 2-1,2 1 1,0 1 0,2 1-1,2 1 1,0 1 0,-33 65 0,35-50-40,2 1 1,2 1-1,2 0 1,2 1-1,2 1 0,2-1 1,3 1-1,2 0 1,2 1-1,10 92 1,-7-124-3,2-1 0,0 1 0,2-1 1,0 0-1,0 0 0,2-1 0,0 0 0,1 0 0,1-1 1,0 0-1,1-1 0,1 0 0,1-1 0,17 16 0,-8-12 5,0-1-1,1-1 0,0-1 0,2-1 1,0-1-1,0-1 0,1-1 0,0-2 0,28 7 1,24 2 97,0-4 0,141 8 0,162-26 747,-260-5-775,1-6 0,-2-6 0,-1-4-1,146-52 1,-165 41-45,-1-4-1,-2-5 1,-2-4-1,-3-4 1,99-75-1,-142 91 39,-1-2 0,78-86 0,-112 110 68,-1-1-1,0-1 0,-1 0 1,-1 0-1,-1-2 1,0 1-1,-2-1 1,0 0-1,-1-1 0,-1 1 1,0-1-1,2-28 1,-7 39-59,-1-1 0,-1 0 1,0 1-1,0-1 1,-1 0-1,0 1 0,-1 0 1,0 0-1,0 0 0,-1 0 1,0 0-1,-1 0 1,0 1-1,0 0 0,-1 0 1,0 1-1,0-1 0,-1 1 1,1 0-1,-13-8 1,-7-5 5,0 2 1,-1 1-1,-2 1 1,-59-24-1,-12 3-321,-3 4 0,0 5 0,-2 5 0,-1 4 0,0 5 0,-190-1 0,243 15-1532,0 2-1,0 3 0,-91 20 1,28 11-5434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58.623"/>
    </inkml:context>
    <inkml:brush xml:id="br0">
      <inkml:brushProperty name="width" value="0.025" units="cm"/>
      <inkml:brushProperty name="height" value="0.025" units="cm"/>
      <inkml:brushProperty name="color" value="#008C3A"/>
    </inkml:brush>
  </inkml:definitions>
  <inkml:trace contextRef="#ctx0" brushRef="#br0">2518 273 9545,'-112'-29'615,"2"-6"1,1-4-1,-131-67 0,214 95-611,0 0 0,-1 2 0,0 1 0,0 1 0,-1 1 0,0 1 0,0 2 0,0 1 0,0 1 0,-1 1 0,1 2 0,0 1 0,-31 7 0,-36 12 100,2 4 1,-132 57 0,125-44 80,3-4 318,-25 9 536,-188 97 1,275-122-905,0 2 0,2 2 1,0 1-1,2 1 0,1 2 0,1 1 1,1 1-1,1 1 0,-34 52 1,38-44-98,1 2 0,2 0 0,-27 78 0,39-92-37,1 0-1,1 0 0,1 1 0,2-1 1,0 1-1,2 0 0,3 45 0,0-64-7,0 1-1,0 0 1,0-1-1,1 0 1,1 1-1,-1-1 1,1 0-1,1-1 1,-1 1-1,1-1 1,0 0-1,1 0 1,0 0-1,0-1 1,1 0-1,-1 0 1,1 0-1,0-1 1,1 0-1,-1-1 1,1 0-1,15 6 1,7 2 77,0-2 1,1-2-1,0 0 1,1-2 0,33 2-1,355 3 341,-359-12-400,52-3 0,0-6 1,-1-4-1,210-56 0,-185 29-12,-2-7 1,215-107-1,-273 115 13,-1-2-1,-3-5 1,-1-2 0,128-116-1,-186 150-2,1 0-1,-2-2 0,0 1 0,-1-2 0,-1 0 0,0 0 0,8-23 0,-15 34 0,-2-1 1,1 1-1,-1-1 1,0 0-1,-1 1 1,1-1-1,-2 0 1,1 0-1,-1 0 1,0 0-1,-1 0 1,0 0-1,0 0 1,-1 0-1,0 0 1,0 1-1,-1-1 0,0 1 1,0 0-1,0-1 1,-8-9-1,-4-2 43,-1 1-1,0 1 1,-1 1 0,-1 0-1,-1 1 1,0 1-1,-1 1 1,0 0-1,-1 2 1,-1 0-1,1 1 1,-2 2-1,-39-11 1,3 5 111,-1 3-1,0 2 1,-1 3 0,-73 2-1,75 5-145,0 3-1,0 2 0,0 3 1,-95 27-1,99-19-1291,0 4-1,-78 40 1,100-44-3609,23-15-5381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3:59.715"/>
    </inkml:context>
    <inkml:brush xml:id="br0">
      <inkml:brushProperty name="width" value="0.025" units="cm"/>
      <inkml:brushProperty name="height" value="0.025" units="cm"/>
      <inkml:brushProperty name="color" value="#008C3A"/>
    </inkml:brush>
  </inkml:definitions>
  <inkml:trace contextRef="#ctx0" brushRef="#br0">3151 156 9097,'-502'-33'3268,"3"0"-1561,425 25-1543,-318-25 341,340 33-485,1 2 0,-1 2 0,1 2 1,0 3-1,-79 23 0,52-4 8,1 4-1,1 4 1,2 2 0,-128 91-1,110-60 1,4 4 1,3 3-1,-76 89 0,121-119-32,3 1 0,1 2-1,3 1 1,2 1 0,2 2 0,2 1 0,3 2-1,2 0 1,3 1 0,2 1 0,3 0 0,3 2-1,-7 87 1,14-99 39,3-1 1,1 1-1,3 0 0,12 70 0,-10-94-19,2 0 0,0-1 0,2 0 0,0-1 0,1 0 1,2 0-1,0-1 0,1-1 0,1 0 0,29 31 0,-13-22 9,0-2 1,2-2 0,1-1-1,1-1 1,1-2 0,1-1-1,64 25 1,2-7 117,177 40 0,-64-34-92,2-8 0,1-11 0,2-9 1,345-18-1,-351-17-18,240-51 0,199-91 98,-556 133 77,183-80-1,-240 88-159,-1-1 1,-1-3-1,-1 0 0,-1-3 1,-1-1-1,60-63 0,-46 31 70,-3-2 0,-2-2 0,-4-1 0,-2-3 0,-3 0 0,-4-3 0,-2-1 0,-4 0 0,21-99 0,-36 124-101,-1-1 0,-3-1 0,-2 1 0,-3-1 0,-7-87 0,2 103-8,-2-1 0,-1 1 0,-2 0 0,-1 1 0,-2 0 0,-1 1 0,-1 0 0,-2 1 0,-22-33 0,13 28-7,-2 1 1,-2 1-1,0 2 0,-2 1 0,-2 1 1,-1 1-1,0 2 0,-43-23 1,24 20 22,-1 3 1,-1 2-1,-1 2 1,0 3 0,-77-15-1,37 16-93,0 5-1,-157-3 1,-182 40-990,23 41-2151,291-44 1304,-136 21-4603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7:54:11.656"/>
    </inkml:context>
    <inkml:brush xml:id="br0">
      <inkml:brushProperty name="width" value="0.025" units="cm"/>
      <inkml:brushProperty name="height" value="0.025" units="cm"/>
      <inkml:brushProperty name="color" value="#008C3A"/>
    </inkml:brush>
  </inkml:definitions>
  <inkml:trace contextRef="#ctx0" brushRef="#br0">6391 201 8168,'-422'7'3493,"-247"7"1557,1 35-2810,16 37-2393,-279 28-57,554-84 460,-416 44 197,606-47-76,1 9 0,-218 71 0,-13 52 230,324-116-449,2 4 0,-113 79 0,177-107-151,1 1-1,1 1 1,1 2-1,1 0 1,1 1 0,1 1-1,2 1 1,-23 38 0,31-43-8,1-1 0,1 1 0,1 1 0,1-1 0,1 1 0,1 0 0,1 1 0,0 0 0,2-1 0,1 1 0,1 0 0,4 40 0,-1-45 0,2 0 0,0 0 0,1-1 0,0 1 0,2-1 0,0-1 0,0 1 0,2-1 0,0-1 0,1 0 0,1 0 0,0-1 0,0-1 0,2 0 0,28 22 0,-1-6 15,1-1 1,2-2-1,1-2 1,78 30-1,-13-15 16,2-5 0,1-6 0,2-4 0,191 15 0,475-20 114,-582-20-129,845 11-338,718-8-431,-139-119 1091,-1383 82-216,308-86 0,-404 78-155,-2-6 0,-2-6 0,176-97-1,-277 131 128,-1-2-1,0-2 0,-2-1 0,-2-2 0,0-2 0,50-57 0,-73 74-57,0 0 0,-2-1 0,1-1 0,-2 0 0,0 0 0,-1 0 0,0-1 0,-1 0 0,-1 0 0,-1-1 0,0 0 0,-1 0 0,-1 0 0,-1 0 0,0 0 0,-1 0 0,-1 0 0,0 0 0,-1 0 0,-7-25 0,2 23 52,-1-1 1,0 1-1,-1 0 0,-2 1 0,1 1 1,-2-1-1,-1 2 0,0-1 0,-27-25 0,-6 0 309,-101-72-1,-184-82 331,-19 26 197,258 127-814,-402-169-382,390 176-660,-1 4 0,-208-34 0,-166 35-5974,213 30 405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0.159"/>
    </inkml:context>
    <inkml:brush xml:id="br0">
      <inkml:brushProperty name="width" value="0.025" units="cm"/>
      <inkml:brushProperty name="height" value="0.025" units="cm"/>
    </inkml:brush>
  </inkml:definitions>
  <inkml:trace contextRef="#ctx0" brushRef="#br0">204 83 5605,'-10'2'91,"-29"6"1546,0-3 0,-59 2 0,97-6-1555,0-1 0,0 0-1,0 1 1,0-1-1,0 1 1,0-1-1,1 1 1,-1 0-1,0-1 1,0 1 0,0 0-1,1 0 1,-1 0-1,0-1 1,1 1-1,-1 0 1,0 0 0,1 0-1,-1 0 1,1 0-1,0 0 1,-1 0-1,1 0 1,0 0 0,0 0-1,-1 0 1,1 0-1,0 0 1,0 0-1,0 1 1,0-1 0,1 0-1,-1 0 1,1 2-1,-1 0-98,0 0-1,0 0 1,0-1-1,1 1 0,-1 0 1,1 0-1,0 0 1,0-1-1,0 1 1,0 0-1,1-1 0,1 4 1,1-3 8,0-1 1,1 1 0,-1-1-1,1 1 1,0-1-1,0 0 1,0-1 0,0 1-1,0-1 1,0 0-1,0-1 1,0 1 0,0-1-1,0 0 1,0 0-1,1 0 1,5-2 0,11-2-35,1-1 0,32-11 0,-41 11 104,48-9 188,1 2 0,0 2 0,115-1 0,-168 11-209,191-10 1247,252-8-284,-237 5-933,-127 6 232,1 3 0,133 11 1,-23 8 264,203-11 0,-219-6-559,-102-1 66,105-19 0,-106 10 431,107-2 1,-173 14-347,-2-1 14,0 1-1,0 1 1,-1 0 0,1 1 0,19 5-1,-25-5-254,0-1-1,0 1 0,0-1 1,0 0-1,12-1 0,-17 0-70,0 0 0,0 0 0,0 0 0,0 0 1,0-1-1,-1 1 0,1 0 0,0-1 0,0 0 0,0 1 0,0-1 0,0 0 0,-1 0 1,1 0-1,0 0 0,-1-1 0,1 1 0,-1 0 0,1-1 0,-1 1 0,0 0 0,1-1 0,-1 0 1,1-1-1,3-31-5517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5.617"/>
    </inkml:context>
    <inkml:brush xml:id="br0">
      <inkml:brushProperty name="width" value="0.025" units="cm"/>
      <inkml:brushProperty name="height" value="0.025" units="cm"/>
    </inkml:brush>
  </inkml:definitions>
  <inkml:trace contextRef="#ctx0" brushRef="#br0">1 206 9769,'0'0'2728,"11"-4"-2584,5-1 52,0 1 0,0 0 0,1 1-1,-1 1 1,18 0 0,164 12 595,-134-4-782,0-2 0,0-4 0,84-9 0,191-63 1131,41-5 37,580 33 4097,-929 46-5921,15-1-5053,-33-4-1186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6.847"/>
    </inkml:context>
    <inkml:brush xml:id="br0">
      <inkml:brushProperty name="width" value="0.025" units="cm"/>
      <inkml:brushProperty name="height" value="0.025" units="cm"/>
    </inkml:brush>
  </inkml:definitions>
  <inkml:trace contextRef="#ctx0" brushRef="#br0">1474 164 15022,'-45'3'489,"1"2"0,-1 1 0,1 3-1,-81 27 1,54-10-77,2 4-1,-75 42 0,91-38-327,1 1 0,1 3-1,2 2 1,2 2-1,2 1 1,1 3-1,-36 52 1,16-11-75,3 4 0,5 1 0,-55 124 0,76-137 116,3 1 0,4 1-1,-23 110 1,41-142 131,2 1 0,3 0 0,2 0 0,2 0 0,2 0 0,2 0 0,11 52-1,-7-70-213,1-2-1,2 1 0,1-1 1,2-1-1,0 0 1,2 0-1,22 31 0,-11-25-4,1 0 0,2-2 0,1-1 0,62 50 0,-41-44 96,1-2-1,1-2 0,2-3 1,2-3-1,0-1 0,2-4 1,87 24-1,-81-32-88,1-3 1,0-2-1,0-4 0,1-2 0,0-3 0,-1-3 0,1-4 1,-1-1-1,0-4 0,-1-3 0,0-3 0,67-26 0,-68 17-2,0-2-1,-2-3 0,-2-3 0,0-3 0,-3-2 0,-1-2 0,-3-3 0,-1-3 1,-2-1-1,-2-3 0,61-85 0,-53 54-72,-5-2 0,-3-3 0,-4-2 0,-4-1 0,-4-2-1,31-121 1,-38 89-7,-5-1-1,-5-1 0,-6 0 1,-4-180-1,-10 260 41,-2 0 0,-1 0 0,-3 1 0,-23-84 1,23 110 0,0 0 0,-1 0 0,-1 0 0,0 1 0,-2 1 0,0 0 0,-1 0 0,-1 1 0,0 0 0,-1 1 0,-1 1 0,0 0 0,-24-16 0,11 13 44,-2 1-1,0 1 0,-1 2 0,0 1 1,-1 1-1,0 2 0,-1 1 0,-47-5 1,-7 4 145,-176 7 0,196 6-1359,-1 2 0,1 4 0,1 2 0,0 4-1,1 2 1,0 3 0,-99 48 0,130-50-5116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7.983"/>
    </inkml:context>
    <inkml:brush xml:id="br0">
      <inkml:brushProperty name="width" value="0.025" units="cm"/>
      <inkml:brushProperty name="height" value="0.025" units="cm"/>
    </inkml:brush>
  </inkml:definitions>
  <inkml:trace contextRef="#ctx0" brushRef="#br0">4550 13707 11179,'0'0'3833,"12"-11"-3273,27-28-314,-1-1-1,34-48 1,-19 7-277,-3-1-1,-4-3 1,39-98 0,-35 51 336,51-207 0,60-639 1678,-157 941-1915,105-1024 511,-94 776-378,-39-496 1,-250-1329 342,45 800 641,135 900-899,-169-460 0,-186-324-228,398 1072-66,-5 2 0,-5 2 0,-5 4 0,-5 2 0,-5 4 0,-5 2 0,-128-128 0,82 116 56,-5 6-1,-4 6 0,-6 6 0,-3 6 1,-4 7-1,-267-114 0,-96-28 320,375 159-310,-209-144 0,173 87-113,-224-212 0,305 247 432,3-3 1,5-5-1,-116-178 0,165 224 85,-28-47-1306,62 81-9266,-4 1 4062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7.731"/>
    </inkml:context>
    <inkml:brush xml:id="br0">
      <inkml:brushProperty name="width" value="0.025" units="cm"/>
      <inkml:brushProperty name="height" value="0.025" units="cm"/>
    </inkml:brush>
  </inkml:definitions>
  <inkml:trace contextRef="#ctx0" brushRef="#br0">206 27 14157,'0'0'4373,"-8"0"-3018,1-1-1087,0 1-1,0 0 0,0 0 1,1 1-1,-1 0 0,-13 4 1,18-4-160,0 0 1,0 0-1,-1 0 1,1 0-1,0 1 1,1-1-1,-1 0 1,0 1-1,0 0 1,1-1-1,-1 1 1,1 0-1,-1 0 1,1 0-1,0 0 1,-1 0-1,1 0 1,0 1-1,1-1 1,-1 0-1,0 0 1,1 1-1,-1-1 1,1 0 0,0 1-1,-1-1 1,1 1-1,1 2 1,-1-4-107,1-1 1,-1 1-1,1 0 1,-1-1 0,1 1-1,-1-1 1,1 1-1,-1-1 1,1 1 0,0-1-1,-1 1 1,1-1-1,0 1 1,-1-1 0,1 0-1,0 0 1,0 1-1,-1-1 1,1 0 0,0 0-1,0 0 1,0 0-1,-1 0 1,1 0 0,0 0-1,0 0 1,0 0-1,-1 0 1,1 0 0,0-1-1,0 1 1,-1 0-1,1 0 1,0-1 0,-1 1-1,1 0 1,0-1-1,0 0 1,31-13-334,-29 11 318,1-1-1,-1 1 1,0-1 0,-1 0 0,1 0-1,-1 0 1,1 0 0,-1 0-1,0-1 1,2-7 0,-1-14 3453,-26 46-1534,-2 26-1369,23-44-525,1 1-1,0-1 1,1 0-1,-1 1 1,0-1-1,1 0 1,-1 1 0,1-1-1,0 1 1,-1-1-1,1 1 1,1-1-1,-1 1 1,0-1-1,0 1 1,1-1 0,0 0-1,-1 1 1,2 2-1,-1-4-7,0-1 1,-1 1-1,1-1 0,0 1 0,-1 0 0,1-1 0,0 1 0,0-1 1,0 0-1,-1 1 0,1-1 0,0 0 0,0 1 0,0-1 0,0 0 0,0 0 1,0 0-1,-1 0 0,1 0 0,0 0 0,0 0 0,2 0 0,-2 0-4,-1 0-1,1 0 1,0-1 0,0 1-1,0 0 1,-1 0-1,1 1 1,0-1-1,0 0 1,0 0 0,-1 0-1,1 0 1,0 1-1,0-1 1,-1 0-1,1 1 1,0-1-1,-1 0 1,1 1 0,0-1-1,-1 1 1,1-1-1,-1 1 1,1-1-1,0 1 1,-1 0-1,1-1 1,-1 1 0,0 0-1,1-1 1,-1 1-1,0 0 1,1 0-1,-1-1 1,0 1-1,0 0 1,0 0 0,1-1-1,-1 1 1,0 0-1,0 0 1,0 0-1,0-1 1,0 1 0,-1 1-1,1 16 16,0 0 0,-1 0 1,-1 0-1,-1-1 0,-1 1 0,0-1 0,-1 0 1,-8 17-1,9-23 80,0-1-1,-1 0 1,0 0 0,-1 0-1,0-1 1,-1 0 0,0 0 0,0 0-1,-1-1 1,0 0 0,0 0-1,-1-1 1,-16 10 0,24-16-94,0 0 0,0 0 0,0-1 0,0 1 0,-1 0 0,1-1 0,0 1 0,0-1 0,-1 1 0,1-1 0,0 0 0,-1 0 0,1 1 1,0-1-1,-1 0 0,1 0 0,0 0 0,-1 0 0,1-1 0,0 1 0,-1 0 0,1 0 0,0-1 0,0 1 0,-1-1 0,1 1 0,0-1 0,-2-1 0,2 0-32,0 1-1,0-1 1,0 0-1,0 0 1,1 0-1,-1 0 1,1 0-1,-1 0 1,1-1 0,0 1-1,0 0 1,0 0-1,0 0 1,0 0-1,1-4 1,1-7-251,0 0 1,2 1 0,-1-1 0,11-22 0,13-9 123,1 1 1,2 1-1,67-71 1,-12 16 82,-114 138 489,27-36-381,0-1 0,-1 1 0,1-1 0,1 1 0,-1 0 0,1 0 0,0-1 0,0 1 0,0 0 0,0 0 0,1 0 0,0 7 0,1-11-27,-1-1-1,1 1 0,0 0 0,-1 0 1,1-1-1,0 1 0,-1-1 0,1 1 0,0 0 1,0-1-1,0 1 0,0-1 0,-1 0 1,1 1-1,0-1 0,0 0 0,0 1 1,0-1-1,0 0 0,0 0 0,0 0 0,0 0 1,0 0-1,0 0 0,0 0 0,0 0 1,1 0-1,31-5 195,-17-1-126,-1 0 0,29-17 0,-35 17-135,0 0 0,1 1 1,0 0-1,0 1 1,0 0-1,1 0 1,-1 1-1,1 1 1,20-3-1,-30 6 61,0-1 0,-1 0 0,1 1 0,0-1 0,-1 1 0,1-1 0,-1 1 0,1 0 0,-1-1 0,1 1 0,-1-1 0,1 1 1,-1 0-1,1 0 0,-1-1 0,0 1 0,1 0 0,-1 0 0,0-1 0,0 1 0,1 0 0,-1 0 0,0 0 0,0-1 0,0 1 0,0 0 0,0 0 0,0 0 0,-1-1 0,1 1 0,0 0 0,0 1 0,-6 38 530,4-28-233,2-11-378,0 0 0,0 0 1,0-1-1,-1 1 0,1 0 1,0-1-1,0 1 1,0 0-1,0 0 0,0-1 1,0 1-1,1 0 1,-1 0-1,0-1 0,0 1 1,0 0-1,1-1 0,-1 1 1,0 0-1,1-1 1,-1 1-1,1-1 0,-1 1 1,0 0-1,1-1 1,-1 1-1,1-1 0,0 1 1,0 0-1,17-3-9394,0-6-6754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08.388"/>
    </inkml:context>
    <inkml:brush xml:id="br0">
      <inkml:brushProperty name="width" value="0.025" units="cm"/>
      <inkml:brushProperty name="height" value="0.025" units="cm"/>
    </inkml:brush>
  </inkml:definitions>
  <inkml:trace contextRef="#ctx0" brushRef="#br0">44 677 17200,'0'0'1207,"-8"1"-492,-24 3 0,29-2-667,12 1-76,16-1-29,-22-3 58,0 0 1,1 0-1,-1-1 0,0 1 0,0-1 1,0 0-1,0 0 0,0 0 1,0 0-1,0-1 0,-1 1 0,1-1 1,-1 1-1,0-1 0,0 0 1,4-6-1,28-59 35,-28 56-46,24-60-7,-3-1 0,-3-2 0,19-99-1,-20 1 3269,6 243-1447,-16-42-1785,1-1-1,1 0 0,1-1 1,2-1-1,0 0 0,2-2 1,0 0-1,2-1 0,34 27 1,-40-37-287,2 0 0,0-1 0,0-1 1,1-1-1,0-1 0,24 8 0,-24-11-556,-1-1 0,0-1-1,1 0 1,-1-2 0,1 0 0,0-1-1,29-3 1,45-17-8230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4:48.143"/>
    </inkml:context>
    <inkml:brush xml:id="br0">
      <inkml:brushProperty name="width" value="0.025" units="cm"/>
      <inkml:brushProperty name="height" value="0.025" units="cm"/>
    </inkml:brush>
  </inkml:definitions>
  <inkml:trace contextRef="#ctx0" brushRef="#br0">57 54 6566,'0'0'1303,"-8"-2"-454,-3-1-457,-26-3 1420,489 21 137,-38-2 304,-287-12-1933,40-1 6,0 8-1,170 31 1,-67 13 430,486 74 73,-37-107-639,-478-21-187,101 6 82,570-24 492,-507-21-318,1622-136-59,-730 158 152,-1196 20-299,202 4-36,158 0 326,-2-32 328,-358 16-622,152-22 617,-242 33-435,-8 1-5907,-7-1 60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45:11.180"/>
    </inkml:context>
    <inkml:brush xml:id="br0">
      <inkml:brushProperty name="width" value="0.025" units="cm"/>
      <inkml:brushProperty name="height" value="0.025" units="cm"/>
    </inkml:brush>
  </inkml:definitions>
  <inkml:trace contextRef="#ctx0" brushRef="#br0">1 490 12172,'0'0'1510,"11"1"-1376,32-1-11,1-2-1,42-7 1,14-5-219,0 5 0,137 4 1,-30 1 1348,567-5 913,-576 9-2127,532 20 426,1123-47-674,-459-66 375,-169 11 31,-61-4 468,-169 7-22,-432 42-607,516-18 24,807 69-28,-575 31-10,417 20-17,328-5-256,-1318-64 760,752 9 2158,-1261 15-2376,14 0-1946,-208-19-94,0-2-1,0-1 1,0-2 0,59-15 0,-9-8-9062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1.387"/>
    </inkml:context>
    <inkml:brush xml:id="br0">
      <inkml:brushProperty name="width" value="0.025" units="cm"/>
      <inkml:brushProperty name="height" value="0.025" units="cm"/>
    </inkml:brush>
  </inkml:definitions>
  <inkml:trace contextRef="#ctx0" brushRef="#br0">709 0 7335,'-65'0'920,"-259"6"4989,241-1-1191,-154 31 1,267-32-2655,28-1-1267,923-16 858,367 13-1495,-344 74-176,-939-64 245,-36-5 207,53 2-1,-117-27 280,27 19-812,-14-4-1612,3-5-4022,11 0-2458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5.491"/>
    </inkml:context>
    <inkml:brush xml:id="br0">
      <inkml:brushProperty name="width" value="0.025" units="cm"/>
      <inkml:brushProperty name="height" value="0.025" units="cm"/>
    </inkml:brush>
  </inkml:definitions>
  <inkml:trace contextRef="#ctx0" brushRef="#br0">58 93 14189,'-8'0'2921,"1"-1"-2212,4 0-469,0 1 0,1-1 0,-1 1 1,0 0-1,0 0 0,1 0 1,-1 0-1,0 0 0,0 1 1,1-1-1,-1 1 0,0 0 0,-4 1 1,30 3 2812,393-2 1982,-220-5-4005,634-42 633,-532 22-1623,-261 19-36,-13 0-5,1 2 0,-1 0 0,39 5 0,-63-4-5,0 0-1,0 1 1,1-1 0,-1 0 0,0 1 0,0-1 0,0 0 0,0 1 0,0-1 0,0 0 0,0 1 0,0-1 0,0 1 0,0-1 0,0 0-1,0 1 1,0-1 0,0 1 0,0-1 0,0 0 0,0 1 0,0-1 0,0 0 0,-1 1 0,1-1 0,0 0 0,0 1 0,0-1 0,-1 0 0,1 1-1,0-1 1,0 0 0,-1 0 0,1 1 0,0-1 0,-1 0 0,1 0 0,0 0 0,-1 1 0,1-1 0,0 0 0,-1 0 0,1 0 0,0 0-1,-1 0 1,1 0 0,0 0 0,-1 0 0,1 0 0,-1 0 0,-30 9-201,0-2 0,-1-1 0,1-2-1,-1-1 1,-36-1 0,20 0-71,-854 7 230,869-10 158,-25 1 153,-85-13-1,158 15-264,-1-1 0,1-1 0,22-2 0,12-1 4,267 5 79,363-5-439,-625 1 352,0-2 1,66-13 0,-88 4 17,-32 13-11,0 0-1,0 0 0,0 0 1,0 0-1,1 0 1,-1 0-1,0 0 1,0 0-1,0-1 1,0 1-1,1 0 1,-1 0-1,0 0 1,0 0-1,0-1 1,0 1-1,0 0 1,0 0-1,0 0 1,0 0-1,0-1 1,1 1-1,-1 0 1,0 0-1,0 0 1,0-1-1,0 1 1,0 0-1,0 0 1,0 0-1,0-1 1,0 1-1,-1 0 1,1 0-1,0 0 1,0-1-1,0 1 1,0 0-1,0 0 0,0 0 1,0 0-1,0-1 1,0 1-1,-1 0 1,-20-6 13,-135-7-24,-188 10 1,185 5 44,19-4-75,37-1-228,1 4 0,-199 29 0,263-21-3543,27-4-4181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2:58.585"/>
    </inkml:context>
    <inkml:brush xml:id="br0">
      <inkml:brushProperty name="width" value="0.025" units="cm"/>
      <inkml:brushProperty name="height" value="0.025" units="cm"/>
    </inkml:brush>
  </inkml:definitions>
  <inkml:trace contextRef="#ctx0" brushRef="#br0">1 211 11499,'0'0'165,"12"0"-69,24-1 260,1-2 0,63-13 0,-58 7 241,1 1 1,0 2-1,0 1 0,0 3 1,0 2-1,0 1 0,0 3 1,66 13-1,3 3-472,212 11 0,118-28 710,-232-5-46,938-52 854,-219 2-1621,-71 40 226,282-10 22,-1115 22-203,2144-48 2220,-1248 36-1144,-608 12-186,44-3-825,-354 3-44,30-4-202,-32 4 197,-1 0 0,1 0 0,0 0 0,0 0 0,0 0 0,0-1 0,0 1 0,0 0 0,0-1 0,-1 1 0,1-1 0,0 1 0,0-1 0,0 1 0,-1-1 0,1 0 0,0 1 0,-1-1 0,1 0 0,-1 1 0,1-1 0,-1 0 0,1 0 0,-1 0 0,1 0 0,-1 1 0,0-1 0,1-2 0,-34-1-9297,20-2 923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044"/>
    </inkml:context>
    <inkml:brush xml:id="br0">
      <inkml:brushProperty name="width" value="0.025" units="cm"/>
      <inkml:brushProperty name="height" value="0.025" units="cm"/>
    </inkml:brush>
  </inkml:definitions>
  <inkml:trace contextRef="#ctx0" brushRef="#br0">134 55 9033,'0'0'288,"-63"-23"1185,30 8-2242,-4-1-2017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2.635"/>
    </inkml:context>
    <inkml:brush xml:id="br0">
      <inkml:brushProperty name="width" value="0.025" units="cm"/>
      <inkml:brushProperty name="height" value="0.025" units="cm"/>
    </inkml:brush>
  </inkml:definitions>
  <inkml:trace contextRef="#ctx0" brushRef="#br0">121 94 4644,'-8'-4'3161,"1"1"-2565,0-1 30,1 1-1,-2 0 1,1 0 0,0 1-1,0 0 1,-1 0-1,1 0 1,-1 1 0,0 0-1,1 1 1,-13 0-1,20 0-577,-1 1 0,1-1 0,0 0-1,-1 0 1,1 0 0,0 1 0,-1-1 0,1 0-1,0 0 1,-1 1 0,1-1 0,0 0-1,0 0 1,-1 1 0,1-1 0,0 0-1,0 1 1,0-1 0,0 1 0,-1-1 0,1 0-1,0 1 1,0-1 0,0 0 0,0 1-1,0-1 1,0 1 0,0-1 0,0 0-1,0 1 1,0-1 0,0 1 0,0-1-1,0 0 1,1 1 0,-1-1 0,0 0 0,0 1-1,0-1 1,0 0 0,1 1 0,-1-1-1,0 0 1,0 1 0,1-1 0,-1 0-1,0 1 1,0-1 0,1 0 0,-1 0 0,0 0-1,1 1 1,-1-1 0,1 0 0,-1 0-1,0 0 1,1 0 0,-1 0 0,0 1-1,1-1 1,0 0 0,23 14 1330,4-6-694,0-2 0,1 0 0,55 3 0,92-8-484,-97-1-34,371-26 730,-20-1 968,581 88-432,-423-12-1423,-458-41-5,433 18 11,-422-27-11,278-38 0,-210 1 80,-64 9 117,1 6 1,198-5 0,-240 30 289,108-4 1997,-210-1-2411,-7-1-352,-9-3-1038,14 7 1249,-19-14-5009,9 2-1391,3-7-9236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5.776"/>
    </inkml:context>
    <inkml:brush xml:id="br0">
      <inkml:brushProperty name="width" value="0.025" units="cm"/>
      <inkml:brushProperty name="height" value="0.025" units="cm"/>
    </inkml:brush>
  </inkml:definitions>
  <inkml:trace contextRef="#ctx0" brushRef="#br0">1 199 8552,'0'0'7351,"8"-7"-7025,-2 2-239,1 0 1,0 0-1,0 1 1,0 0-1,0 0 0,0 1 1,1 0-1,0 0 1,0 1-1,-1 0 1,1 0-1,11-1 1,708-31 1508,1171 36 368,-686 3-1579,-148 17 186,-1 0-96,-541-21-244,909-9 1049,-1331 5-959,128-21 0,-177 14-272,0-1-1,0-3 1,-2-2 0,62-29 0,-75 28 15,-36 17-91,-1-3-4430,-4-11-1335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09.109"/>
    </inkml:context>
    <inkml:brush xml:id="br0">
      <inkml:brushProperty name="width" value="0.025" units="cm"/>
      <inkml:brushProperty name="height" value="0.025" units="cm"/>
    </inkml:brush>
  </inkml:definitions>
  <inkml:trace contextRef="#ctx0" brushRef="#br0">143 4 12460,'-13'0'1345,"-9"1"-445,-1 1 1366,-1-1 0,-37-5 0,146 1 126,654 25-1117,-417-1-33,428-27-1,-313-20-157,0 19-1,495 57 1,-122 21 228,-354-34-761,-430-34-551,1-1 0,-1-1 0,1-2 0,-1-1 0,1-1 0,-1-1 0,0-1 0,0-1 0,-1-2 0,38-15 0,18-7-2028,-61 25 549,1 1 0,-1 1 0,1 1 1,24 1-1,-14 1-6011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580"/>
    </inkml:context>
    <inkml:brush xml:id="br0">
      <inkml:brushProperty name="width" value="0.025" units="cm"/>
      <inkml:brushProperty name="height" value="0.025" units="cm"/>
    </inkml:brush>
  </inkml:definitions>
  <inkml:trace contextRef="#ctx0" brushRef="#br0">106 207 15022,'2'-6'1085,"-1"-1"-1,0 0 1,0 0 0,-1 0-1,0 0 1,0 0-1,0 0 1,-2-8-1,1 14-924,1 0 0,0-1-1,-1 1 1,1 0 0,-1 0-1,1 0 1,-1 0 0,1-1-1,-1 1 1,0 0 0,1 0-1,-1 0 1,0 0 0,0 1-1,0-1 1,0 0 0,0 0-1,0 0 1,0 1 0,-2-2-1,2 2-121,-1 0-1,0 0 1,0 0-1,1 0 1,-1 0-1,0 0 1,0 0-1,1 0 1,-1 1-1,0-1 1,1 1-1,-1-1 1,0 1-1,1 0 1,-1 0-1,1 0 1,-1-1-1,1 1 1,-3 2-1,-1 2-33,0 0-1,0 0 1,0 1 0,1 0-1,0 0 1,0 0 0,0 0-1,1 1 1,0-1 0,0 1-1,1 0 1,-1 0-1,1 0 1,1 0 0,0 0-1,0 0 1,0 0 0,1 11-1,0-17-4,1 0-1,-1 0 1,0 0-1,1 0 0,0 0 1,-1-1-1,1 1 0,-1 0 1,1 0-1,0 0 1,0 0-1,0-1 0,-1 1 1,1 0-1,0-1 0,0 1 1,0-1-1,0 1 1,0-1-1,0 1 0,0-1 1,0 0-1,0 1 0,0-1 1,0 0-1,1 0 1,-1 0-1,0 0 0,0 0 1,0 0-1,0 0 0,0 0 1,0 0-1,0 0 1,0-1-1,2 0 0,44-9 57,-25-1-48,0-1 0,-1 0-1,-1-2 1,0 0 0,-1-2 0,-1 0 0,0-1-1,-1 0 1,-1-2 0,21-30 0,-33 43 10,0-1 0,0 0 0,-1 1-1,0-1 1,4-11 0,-7 18-19,0 0 0,0-1 1,0 1-1,1-1 0,-1 1 0,0 0 0,0-1 0,0 1 0,0-1 0,0 1 0,0 0 1,0-1-1,0 1 0,0-1 0,0 1 0,0 0 0,0-1 0,0 1 0,0-1 0,-1 1 1,1 0-1,0-1 0,0 1 0,0 0 0,-1-1 0,1 1 0,0 0 0,0-1 1,-1 1-1,1 0 0,0-1 0,0 1 0,-1 0 0,1 0 0,0-1 0,-1 1 0,1 0 1,-1 0-1,1 0 0,0 0 0,-1-1 0,1 1 0,-1 0 0,1 0 0,0 0 0,-1 0 1,1 0-1,-1 0 0,1 0 0,0 0 0,-1 0 0,1 0 0,-1 0 0,1 0 0,0 1 1,-1-1-1,1 0 0,0 0 0,-1 0 0,1 0 0,-1 1 0,1-1 0,0 0 0,-1 0 1,1 1-1,0-1 0,0 0 0,-1 1 0,1-1-5,0 0 5,-10 10 6,1 0 0,0 0 0,0 1 0,1 1 0,1-1 0,0 1 0,0 0 0,-5 15 0,7-16-2,-1-1 94,1 1 0,0-1 0,1 1 0,0 0 0,1 0 0,0 1 0,1-1 1,0 0-1,0 1 0,1 14 0,1-25-90,0 0 0,1 1 0,-1-1 0,0 0 0,1 0 0,-1 0 1,0 0-1,1 1 0,-1-1 0,1 0 0,0 0 0,-1 0 0,1 0 0,0 0 0,0 0 0,0 0 1,-1-1-1,1 1 0,0 0 0,0 0 0,0-1 0,0 1 0,1 0 0,0 0 0,2 0 39,-1 0-1,1 0 1,-1-1-1,1 1 0,-1-1 1,1 0-1,0 1 1,5-2-1,0 0 76,0 0 0,0-1 0,0 0 1,0-1-1,-1 0 0,12-5 0,-6-1-58,0 0-1,0 0 1,0-2 0,18-17-1,-28 23-66,0 1 0,0-1 0,0 0-1,0 0 1,0 0 0,-1-1 0,0 1-1,-1-1 1,1 1 0,-1-1 0,0 0-1,0 0 1,-1 0 0,1 0 0,-1-9-1,-1 14-2,0 1 0,0-1-1,0 1 1,0-1-1,0 1 1,0-1 0,0 1-1,0-1 1,-1 1-1,1-1 1,0 1 0,0 0-1,-1-1 1,1 1-1,0-1 1,-1 1 0,1 0-1,0-1 1,-1 1-1,1-1 1,-1 1 0,1 0-1,0 0 1,-1-1 0,1 1-1,-1 0 1,1 0-1,-1 0 1,1-1 0,-1 1-1,1 0 1,-1 0-1,1 0 1,-1 0 0,1 0-1,-1 0 1,1 0-1,-1 0 1,1 0 0,-1 0-1,1 0 1,-1 1-1,1-1 1,-1 0 0,1 0-1,-1 0 1,1 1 0,-1-1-1,1 0 1,0 0-1,-1 1 1,1-1 0,-1 1-1,-26 16-66,13-3 146,1 0 0,-23 30 1,32-38-27,0 0 0,1 0 1,-1 1-1,1-1 0,0 1 1,1-1-1,0 1 0,0 0 1,0 0-1,1 0 1,-1 9-1,2-15-54,0 0 1,0 0-1,0 0 0,1 0 1,-1 0-1,0 0 0,0 0 1,1-1-1,-1 1 0,0 0 1,1 0-1,-1 0 0,1 0 1,-1-1-1,1 1 0,0 0 1,-1 0-1,1-1 0,0 1 1,-1 0-1,1-1 0,0 1 1,0-1-1,-1 1 0,1-1 1,1 1-1,31 4-645,-23-6 96,1 0 0,-1 0 0,1-1 0,12-5 0,-9 2-2066,0-1 0,-1-1 0,19-12 0,2-6-7316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2.786"/>
    </inkml:context>
    <inkml:brush xml:id="br0">
      <inkml:brushProperty name="width" value="0.025" units="cm"/>
      <inkml:brushProperty name="height" value="0.025" units="cm"/>
    </inkml:brush>
  </inkml:definitions>
  <inkml:trace contextRef="#ctx0" brushRef="#br0">0 195 17745,'0'0'3571,"11"0"-2706,11-3-662,-1 0 1,1-1-1,0-1 1,-1-1-1,0-1 1,-1-1-1,1-1 1,20-12-1,155-105 64,-194 123-251,-8 28 1427,-10 13-1050,14-36-370,-57 119 1026,53-106-1017,1-1-1,1 1 1,0 0-1,0 0 0,2 1 1,-2 25-1,4-40-101,0-1 1,0 1-1,0 0 0,0 0 0,0-1 0,0 1 0,1 0 1,-1 0-1,0-1 0,0 1 0,0 0 0,1-1 1,-1 1-1,0 0 0,1-1 0,-1 1 0,1 0 0,-1-1 1,1 1-1,-1-1 0,1 1 0,-1-1 0,1 1 0,0-1 1,-1 1-1,1-1 0,-1 1 0,1-1 0,0 0 0,-1 0 1,3 1-1,-2-1-260,1 0 1,-1 0-1,1 0 0,-1 0 1,1 0-1,-1 0 0,1-1 1,-1 1-1,1-1 1,-1 1-1,1-1 0,-1 1 1,0-1-1,1 0 0,-1 0 1,0 1-1,2-2 1,18-23-7012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206"/>
    </inkml:context>
    <inkml:brush xml:id="br0">
      <inkml:brushProperty name="width" value="0.025" units="cm"/>
      <inkml:brushProperty name="height" value="0.025" units="cm"/>
    </inkml:brush>
  </inkml:definitions>
  <inkml:trace contextRef="#ctx0" brushRef="#br0">389 1 9129,'-13'1'384,"0"0"0,0 1 0,0 1 0,1 0 1,-1 1-1,1 0 0,0 1 0,0 0 0,0 1 1,1 0-1,0 1 0,0 0 0,0 1 1,1 0-1,1 1 0,-1 0 0,1 0 0,-9 14 1,-3 4-13,2 0 0,0 2 1,2 0-1,2 1 1,-23 60-1,31-70-352,0 0-1,1 1 1,1 0 0,2 1-1,0-1 1,1 1 0,1-1-1,1 23 1,1-36-15,0-1 0,0 0 0,1 1 0,-1-1 0,1 0 1,1 0-1,0 0 0,0 0 0,0-1 0,1 1 0,0-1 0,0 0 0,0 0 0,1 0 1,0-1-1,0 1 0,0-1 0,1-1 0,0 1 0,0-1 0,0 0 0,0 0 0,1 0 1,-1-1-1,1 0 0,12 3 0,4 0 242,1-1 1,0-2-1,0 0 0,0-2 1,1 0-1,-1-2 0,0 0 1,0-2-1,0-1 1,0-1-1,0 0 0,-1-2 1,0-1-1,29-14 0,-19 6 95,-1 0 0,-1-3-1,0 0 1,-1-2-1,-2-1 1,0-2 0,-1 0-1,46-56 1,-63 67-127,-1 0-1,-1-1 1,0 1-1,0-2 1,-2 1 0,0-1-1,0 0 1,5-27-1,-10 36-191,0-1-1,0 1 1,0-1-1,-1 1 1,0-1-1,0 1 1,-1-1-1,0 1 1,0 0-1,0-1 1,-1 1 0,0 0-1,0 0 1,-1 0-1,0 0 1,0 0-1,0 0 1,0 1-1,-1 0 1,0-1-1,0 1 1,-1 1-1,-8-9 1,5 7-96,-1 1 0,1 0 0,-1 0 1,0 0-1,0 1 0,-1 1 1,1 0-1,-1 0 0,-14-2 0,-1 2-1699,0 1 1,-41 1-1,26 4-3316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3.786"/>
    </inkml:context>
    <inkml:brush xml:id="br0">
      <inkml:brushProperty name="width" value="0.025" units="cm"/>
      <inkml:brushProperty name="height" value="0.025" units="cm"/>
    </inkml:brush>
  </inkml:definitions>
  <inkml:trace contextRef="#ctx0" brushRef="#br0">1 21 18449,'79'-11'1776,"1"4"0,131 4 0,-206 4-1749,1 0-1,0-1 1,0 2-1,0-1 1,-1 1 0,1 0-1,-1 0 1,8 4-1,-11-5-17,-1 0 1,0-1-1,-1 1 0,1 0 0,0 0 0,0 0 0,0 0 0,0 0 0,-1 0 0,1 0 1,0 0-1,-1 0 0,1 0 0,-1 0 0,1 0 0,-1 0 0,1 0 0,-1 1 0,0-1 1,0 0-1,0 0 0,0 0 0,1 1 0,-2-1 0,1 0 0,0 0 0,0 1 0,0-1 0,0 0 1,-1 0-1,1 0 0,-1 0 0,1 1 0,-1-1 0,1 0 0,-1 0 0,0 0 0,1 0 1,-1 0-1,0 0 0,0 0 0,0-1 0,0 1 0,0 0 0,0 0 0,-2 1 0,-18 15 497,-1 0-1,0-1 0,-1-1 0,-1-2 0,-34 15 0,-13 9-2,40-20-256,14-9-135,1 0 1,0 2 0,1 0 0,0 1 0,0 0-1,-17 19 1,30-29-113,1 0-1,0 0 0,0 0 1,1 0-1,-1 0 1,0 1-1,0-1 1,0 0-1,1 0 1,-1 0-1,0 1 0,1-1 1,0 0-1,-1 1 1,1-1-1,0 1 1,-1-1-1,1 0 1,0 1-1,0-1 0,0 1 1,0-1-1,1 1 1,-1-1-1,0 0 1,1 3-1,0-3 2,1 1 1,-1 0-1,1-1 0,0 0 0,-1 1 1,1-1-1,0 0 0,0 0 0,0 0 1,0 0-1,-1 0 0,2 0 0,-1 0 1,0-1-1,3 2 0,14 1 11,0-1 1,0 0-1,22-1 1,-28-1-14,92-4-2035,-82 1-453,0-1 0,34-10 0,5-8-7083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4.191"/>
    </inkml:context>
    <inkml:brush xml:id="br0">
      <inkml:brushProperty name="width" value="0.025" units="cm"/>
      <inkml:brushProperty name="height" value="0.025" units="cm"/>
    </inkml:brush>
  </inkml:definitions>
  <inkml:trace contextRef="#ctx0" brushRef="#br0">532 47 12492,'-43'-2'541,"-1"1"1,1 2 0,-58 9-1,87-8-357,0 2 0,0-1 0,1 2 1,-1 0-1,1 1 0,0 0 0,0 1 0,1 0 0,0 1 0,1 0 0,-1 1 0,1 0 0,1 1 0,-11 12 0,9-5-84,0 0-1,1 0 1,1 1 0,0 0-1,1 1 1,1 0-1,1 1 1,1-1 0,1 1-1,0 0 1,2 1-1,0-1 1,1 1 0,2-1-1,0 1 1,5 38-1,-3-45-36,1 0-1,0 0 0,1 0 1,1 0-1,0-1 0,1 0 1,1 0-1,0-1 0,0 1 1,18 20-1,-17-24 88,1 0 0,0-1 0,0 0 0,1-1 0,0 0 0,0-1 0,1 0 0,0 0 0,0-1 0,0-1 0,0 0 0,1 0 0,0-1 0,14 2 0,3-2 334,-1-1 0,0-1 0,1-2 0,-1-1 0,1-1 0,-1-1 0,0-2 0,0-1 0,-1 0 0,0-3 0,32-14 0,-17 3-238,-2-1-1,0-2 1,-1-1-1,-1-2 1,-2-2-1,38-39 1,-56 50-201,-1 0 1,-1-2 0,-1 0 0,-1-1-1,0 0 1,-2-1 0,0 0-1,12-36 1,-21 49-34,-1-1-1,1 0 1,-2 1-1,1-1 1,-1 0-1,-1 0 1,0 0-1,0 0 0,-1 1 1,-3-16-1,2 17-10,-1 1 0,1 0 0,-2 0-1,1 0 1,-1 0 0,0 0 0,0 1-1,-1 0 1,1 0 0,-2 0 0,1 0-1,0 1 1,-1 0 0,0 0 0,-7-4-1,-3-1-112,-1 1 0,0 1 0,0 0 0,-1 1-1,0 1 1,0 1 0,0 0 0,0 2-1,-35-3 1,-13 3-2721,-94 9 1,124-4 891,-13-1-3440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127"/>
    </inkml:context>
    <inkml:brush xml:id="br0">
      <inkml:brushProperty name="width" value="0.025" units="cm"/>
      <inkml:brushProperty name="height" value="0.025" units="cm"/>
    </inkml:brush>
  </inkml:definitions>
  <inkml:trace contextRef="#ctx0" brushRef="#br0">0 58 15759,'0'0'1980,"12"-8"-613,-2 2-1063,0 0 0,1 0-1,0 1 1,-1 0 0,1 1 0,1 0 0,-1 1 0,0 0-1,1 1 1,15-1 0,-13 2 145,-1 0-221,0 0-1,0 2 0,1-1 0,18 5 0,-30-5-215,0 0 1,0 0 0,0 1-1,0 0 1,0-1 0,0 1-1,-1 0 1,1 0 0,0 0-1,0 0 1,-1 0 0,1 0-1,-1 0 1,1 0 0,-1 1-1,0-1 1,1 1 0,-1-1-1,0 1 1,0-1 0,0 1-1,0 0 1,0 0 0,0-1-1,-1 1 1,1 0 0,0 0-1,-1 0 1,0 0 0,1 0-1,-1 0 1,0 0 0,0 0-1,0 0 1,0-1 0,0 1-1,-1 3 1,-1-1 103,1-1 1,0 1 0,-1-1-1,1 1 1,-1-1 0,0 0-1,0 0 1,0 0 0,-1 0-1,1 0 1,-1-1-1,1 1 1,-1-1 0,0 1-1,0-1 1,0 0 0,-7 3-1,6-3 36,0 1 0,0-1 0,1 1-1,-1 0 1,1 0 0,-1 0 0,1 0-1,0 1 1,0-1 0,-2 5 0,35-5-88,27-5-112,-26 1-32,0 1 0,33 4 0,-63-4 82,0 0 1,0 0 0,0 0-1,0 0 1,1 0-1,-1 0 1,0 0 0,0 0-1,0 1 1,0-1 0,0 0-1,0 1 1,0-1 0,0 1-1,0 0 1,0-1 0,0 1-1,0 0 1,0-1 0,0 1-1,0 0 1,0 0 0,-1 0-1,1 0 1,1 1 0,-3 0 5,1-1 1,0 0 0,-1 0 0,1 0 0,-1 0-1,1 1 1,-1-1 0,0 0 0,0 0 0,1 0-1,-1 0 1,0 0 0,0-1 0,0 1 0,0 0-1,0 0 1,0-1 0,-2 2 0,-58 30 379,49-27-358,-49 22 246,-2-2-1,0-3 1,-98 21-1,211-83-13274,-10 8 4094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5.456"/>
    </inkml:context>
    <inkml:brush xml:id="br0">
      <inkml:brushProperty name="width" value="0.025" units="cm"/>
      <inkml:brushProperty name="height" value="0.025" units="cm"/>
    </inkml:brush>
  </inkml:definitions>
  <inkml:trace contextRef="#ctx0" brushRef="#br0">545 12 18353,'-33'-5'704,"0"1"0,-1 2 0,1 1 0,-1 2 0,1 1 0,-48 9 0,67-8-598,0 1 0,1 0 0,-1 1 0,1 0 0,0 1-1,0 1 1,1 0 0,0 1 0,0 0 0,1 1 0,0 0-1,0 1 1,1 0 0,0 1 0,1 0 0,0 0 0,-11 20 0,14-19-96,0 1 0,0-1 1,1 1-1,0 1 1,1-1-1,1 1 1,0 0-1,1 0 1,1-1-1,0 2 1,0-1-1,2 0 1,2 16-1,-2-19-4,1-1-1,1 1 1,0-1-1,0 0 1,1 0-1,0 0 1,1 0-1,0-1 1,1 0-1,0 0 1,0 0-1,1-1 1,0 0-1,0 0 1,1-1-1,0 0 1,15 11-1,-7-9 6,0-1 1,0 0-1,1-1 0,-1-1 1,1-1-1,1 0 0,31 4 1,0-4 81,77-1 1,-102-5 161,0 0 1,0-2 0,0-1-1,0-1 1,-1 0 0,0-2 0,0-1-1,-1-1 1,0-1 0,0 0-1,-1-2 1,32-23 0,-41 25-144,0 0 0,0 0-1,-1-2 1,-1 1 0,0-1 0,0-1 0,-1 0 0,-1 0 0,0 0 0,-1-1 0,0-1 0,-2 1 0,1-1 0,-2 0 0,0 0 0,0 0 0,-2-1 0,0 1-1,0-1 1,-2-20 0,0 29-112,-1 1-1,1-1 0,-1 0 0,0 0 0,-1 1 0,0-1 0,0 0 1,0 1-1,-1 0 0,0 0 0,0 0 0,-1 0 0,1 0 0,-1 0 1,-1 1-1,1 0 0,-6-5 0,3 4-62,0 1 0,0 0 0,-1 1 0,0 0 0,1 0 0,-1 1 0,-1 0 0,1 0 0,0 1 0,-1 0 0,1 0 0,-1 1 0,-11 0 1,5 1-248,1 0 1,-1 1-1,0 1 1,1 1-1,-1 0 1,1 0-1,0 1 1,0 1 0,0 1-1,-23 12 1,7 1-1387,0 0 1,1 2-1,-36 33 1,-8 16-5923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421"/>
    </inkml:context>
    <inkml:brush xml:id="br0">
      <inkml:brushProperty name="width" value="0.025" units="cm"/>
      <inkml:brushProperty name="height" value="0.025" units="cm"/>
    </inkml:brush>
  </inkml:definitions>
  <inkml:trace contextRef="#ctx0" brushRef="#br0">2 0 13677,'0'0'16597,"0"12"-16335,-1 5-241,0-6 25,1 1-1,0-1 0,1 1 1,4 19-1,-4-26-24,1-1 0,-1 0 0,1 0 0,0 0 0,0 0-1,0 0 1,1 0 0,-1 0 0,1-1 0,0 1 0,0-1 0,0 0 0,0 0 0,1 0-1,-1 0 1,1-1 0,7 4 0,6 1-102,1-1 1,0 0-1,1-2 0,-1 0 1,1-2-1,-1 0 0,1 0 1,0-2-1,26-3 0,-34 3-356,7-5-3154,-17 5 3184,-1-1 1,0 0-1,1 1 0,-1-1 1,0 1-1,0-1 0,0 1 0,1-1 1,-1 0-1,0 1 0,0-1 0,0 0 1,0 1-1,0-1 0,0 1 1,0-1-1,0 0 0,0 1 0,0-1 1,0 0-1,-1 1 0,1-1 0,0 1 1,0-1-1,-1 0 0,1 1 1,-1-2-1,-10-12-14146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6.749"/>
    </inkml:context>
    <inkml:brush xml:id="br0">
      <inkml:brushProperty name="width" value="0.025" units="cm"/>
      <inkml:brushProperty name="height" value="0.025" units="cm"/>
    </inkml:brush>
  </inkml:definitions>
  <inkml:trace contextRef="#ctx0" brushRef="#br0">23 0 12364,'0'0'11114,"-22"54"-9384,22-36 32,2 2-673,10 0-609,6 0-416,4-1-128,3 0-1986,0-6-1185,2-5-1698,-5-5-1537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106"/>
    </inkml:context>
    <inkml:brush xml:id="br0">
      <inkml:brushProperty name="width" value="0.025" units="cm"/>
      <inkml:brushProperty name="height" value="0.025" units="cm"/>
    </inkml:brush>
  </inkml:definitions>
  <inkml:trace contextRef="#ctx0" brushRef="#br0">728 346 9225,'-3'-15'2066,"-1"-8"-1573,-2 0 1,0 1-1,-18-40 1,20 52-379,-1-1 0,-1 1 1,0 0-1,0 1 0,-1-1 1,0 1-1,-1 1 0,0-1 1,0 2-1,-1-1 0,-15-10 1,12 12 92,-1 0 1,0 1-1,0 0 1,0 1-1,0 1 1,-1 0-1,0 0 1,0 2-1,1-1 1,-1 2-1,0 0 1,0 1-1,0 0 1,0 1-1,1 0 1,-1 1-1,1 1 1,-18 7-1,8-2 117,1 1 0,-1 1 0,1 0 0,1 2 0,1 1 0,0 0 1,0 2-1,1 0 0,-24 28 0,34-33-117,0 0 0,1 1 0,0 0 1,1 1-1,0 0 0,1 0 0,0 0 0,1 1 1,1 0-1,-4 17 0,7-25-191,0-1 0,0 1 0,1-1 0,0 1 0,0 0 0,0-1 0,1 1 0,0-1 0,0 1-1,0-1 1,1 1 0,0-1 0,0 0 0,0 1 0,1-1 0,-1 0 0,1-1 0,0 1 0,1 0 0,-1-1 0,1 0 0,0 0-1,0 0 1,0 0 0,1-1 0,-1 1 0,1-1 0,8 4 0,10 4 22,0-2 0,0-1 0,1-1-1,0-1 1,0-1 0,44 4 0,152-4 184,-213-5-222,16-1 285,-1 0-1,1-2 0,0-1 1,-1 0-1,0-2 0,0 0 0,0-1 1,-1-2-1,0 0 0,0-1 0,20-14 1,-30 16-103,0 0 0,-1 0 0,0-1 1,0 0-1,-1-1 0,0 0 0,-1-1 1,0 1-1,-1-2 0,0 1 0,0-1 0,-1 0 1,-1 0-1,0-1 0,-1 1 0,0-1 0,-1 0 1,-1-1-1,0 1 0,1-14 0,-3 18-179,0 1-1,-1-1 0,0 0 0,0 1 0,-1-1 0,0 1 1,-1-1-1,0 1 0,0 0 0,-1 0 0,1 0 0,-2 0 1,1 1-1,-8-9 0,3 5 74,0 1 0,0 1 0,-1 0 0,0 0 0,-1 1 0,0 0 0,0 1-1,-1 0 1,-12-5 0,9 6-244,0 0 0,0 1 0,0 1-1,-1 0 1,1 1 0,-1 1 0,-24-1-1,29 3-402,0 0-1,0 1 1,0 1 0,0-1-1,0 2 1,1-1-1,-1 2 1,1-1-1,0 1 1,-19 11 0,-10 12-5922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7.803"/>
    </inkml:context>
    <inkml:brush xml:id="br0">
      <inkml:brushProperty name="width" value="0.025" units="cm"/>
      <inkml:brushProperty name="height" value="0.025" units="cm"/>
    </inkml:brush>
  </inkml:definitions>
  <inkml:trace contextRef="#ctx0" brushRef="#br0">101 0 21172,'0'0'6427,"-9"10"-5268,1 0-801,0 1-1,0-1 1,1 1 0,-8 17-1,13-25-293,1 0-1,0-1 0,0 1 0,0 0 0,1 0 0,-1 0 0,1 0 1,-1 0-1,1 0 0,0 0 0,0 0 0,0 0 0,1 3 1,0-4-59,0 0 1,-1 0-1,1-1 1,0 1 0,0 0-1,0-1 1,1 1 0,-1-1-1,0 1 1,0-1 0,1 0-1,-1 0 1,1 1-1,0-1 1,-1 0 0,1 0-1,0 0 1,-1-1 0,1 1-1,0 0 1,0-1 0,0 1-1,2 0 1,30 5-374,0-2 1,1-1-1,-1-2 1,55-4 0,-5 0-2830,-82 3 3149,-1 0 0,1 0 0,0 0 0,0 0-1,0 1 1,0-1 0,0 0 0,-1 1 0,1-1 0,0 1 0,0 0 0,-1-1 0,1 1 0,0 0 0,-1 0 0,1 0 0,-1 0 0,1 1-1,-1-1 1,1 0 0,-1 0 0,0 1 0,2 1 0,-3-1 68,1 1 0,0-1 0,-1 0 0,1 0 0,-1 1 0,0-1 0,0 0 0,1 0 1,-2 1-1,1-1 0,0 0 0,0 1 0,-1-1 0,1 0 0,-1 0 0,0 0 0,0 1 0,0-1 0,-2 3 0,-3 6 357,-1 0-1,-1-1 1,0 0-1,0-1 1,-1 0-1,0 0 1,-1-1 0,-14 10-1,-12 6 831,-41 22 0,64-38-1099,0-1-1,0 0 1,-1-1 0,0 0 0,0-1-1,0-1 1,-1 0 0,1-1 0,-1-1-1,-18 1 1,31-3-249,0 0-1,1 0 1,-1-1-1,0 1 1,1-1-1,-1 1 1,1-1-1,-1 0 1,0 0-1,1 0 1,0 0-1,-1 0 1,1 0-1,-1 0 1,1 0 0,0 0-1,0-1 1,0 1-1,0 0 1,0-1-1,0 1 1,0-1-1,0 1 1,1-1-1,-1 0 1,0-2-1,-8-48-7505,7 6-1481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8.954"/>
    </inkml:context>
    <inkml:brush xml:id="br0">
      <inkml:brushProperty name="width" value="0.025" units="cm"/>
      <inkml:brushProperty name="height" value="0.025" units="cm"/>
    </inkml:brush>
  </inkml:definitions>
  <inkml:trace contextRef="#ctx0" brushRef="#br0">98 1 18866,'0'0'4794,"-10"0"-3017,9 0-1682,-43-1 1205,42 1-1243,0 0-1,0 0 1,0 0 0,0 0-1,0 1 1,-1-1-1,1 1 1,0-1 0,0 1-1,0 0 1,0 0 0,0 0-1,0 0 1,1 0-1,-1 0 1,0 0 0,0 0-1,1 1 1,-1-1 0,-2 4-1,4-4-100,0 0 0,1 0 0,-1 0 0,0 0 0,0 0 0,1-1 0,-1 1 0,0 0 0,1 0 0,-1 0 0,1 0 0,-1 0 0,1-1 0,-1 1 0,1 0 0,0-1 1,-1 1-1,1 0 0,0-1 0,0 1 0,0-1 0,-1 1 0,1-1 0,0 1 0,0-1 0,0 0 0,0 1 0,0-1 0,0 0 0,0 0 0,0 0 0,-1 1 0,3-1 0,42 9-797,-38-7 577,3 0-16,48 13-816,-56-14 1094,-1-1 0,1 1 0,-1-1 0,1 1 1,-1 0-1,1 0 0,-1 0 0,1 0 0,-1 0 1,0 0-1,1 0 0,-1 0 0,0 0 0,0 1 1,0-1-1,0 0 0,0 1 0,0-1 0,-1 1 1,1-1-1,0 1 0,-1-1 0,1 1 0,-1 0 1,1-1-1,-1 1 0,0 0 0,0-1 0,0 4 1,-1-2 126,0-1 0,-1 1 0,1-1 0,-1 1 0,0-1 0,0 0 0,0 0 0,0 0 0,0 0 0,-1 0 0,1 0 0,0 0 0,-1-1 0,1 1 0,-1-1 0,0 0 0,0 1 0,-3 0 0,-54 17 842,52-17-1266,0 0 0,0 0 0,0-1 0,-1-1 0,-8 0 0,11-3-4516,5-9-4538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132"/>
    </inkml:context>
    <inkml:brush xml:id="br0">
      <inkml:brushProperty name="width" value="0.025" units="cm"/>
      <inkml:brushProperty name="height" value="0.025" units="cm"/>
    </inkml:brush>
  </inkml:definitions>
  <inkml:trace contextRef="#ctx0" brushRef="#br0">0 47 22133,'0'0'5829,"62"-15"-4323,-15 6-545,11 1-225,13 2-543,-1 3-193,-1 1-1570,-11 0-3138,-10 1-3268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8.571"/>
    </inkml:context>
    <inkml:brush xml:id="br0">
      <inkml:brushProperty name="width" value="0.025" units="cm"/>
      <inkml:brushProperty name="height" value="0.025" units="cm"/>
    </inkml:brush>
  </inkml:definitions>
  <inkml:trace contextRef="#ctx0" brushRef="#br0">808 18 17008,'-29'-6'234,"0"1"-1,-1 1 1,1 2-1,-1 1 1,0 2-1,1 1 1,-1 1-1,1 1 1,0 1-1,0 2 1,1 1-1,0 2 1,0 0-1,1 2 1,0 1-1,1 1 1,0 1-1,2 1 1,0 2-1,0 0 1,2 1-1,1 2 1,0 0-1,1 1 1,1 1-1,-30 49 1,38-52-148,1-1 1,1 1-1,1 1 1,1 0-1,0 0 1,2 0-1,0 1 1,2-1 0,-3 41-1,6-51-96,0-1 0,1 1-1,0 0 1,1 0 0,0-1 0,0 1 0,1-1-1,1 0 1,0 0 0,0 0 0,1 0-1,0-1 1,0 1 0,1-1 0,1-1 0,-1 1-1,1-1 1,1 0 0,0-1 0,0 0 0,15 11-1,-4-7 6,-1-2 0,2 0 0,-1-1 0,1 0 0,0-2 0,1-1 0,40 6 0,7-4 391,74-3 0,-100-5-3,-1-1 0,0-2 1,0-2-1,0-1 1,0-3-1,-1-1 0,-1-2 1,0-1-1,-1-3 1,48-27-1,-66 32-199,-1 0 0,-1-1 0,0-1 0,-1-1 0,0 0 0,-2-1 0,1-1 0,-2-1 0,-1 0 0,0 0 1,-1-1-1,-1-1 0,0 0 0,-2-1 0,-1 0 0,0 0 0,-2 0 0,0-1 0,-1 0 0,2-33 0,-6 42-219,0-1 0,-1 1-1,-1 0 1,0 0 0,0 0 0,-2 0 0,1 1-1,-2-1 1,0 1 0,0-1 0,-1 1 0,0 0-1,-1 1 1,-1-1 0,0 1 0,0 1 0,-1-1-1,-1 1 1,1 0 0,-2 1 0,1 0 0,-1 1-1,-1 0 1,1 0 0,-1 1 0,-1 1 0,1 0-1,-1 0 1,0 1 0,0 1 0,-17-5 0,10 6-130,1 0-1,-1 1 1,1 1 0,-1 0 0,0 2 0,0 0 0,1 1 0,-1 1 0,1 1 0,-23 7 0,9 1-1490,1 1 0,0 1 1,1 2-1,-49 35 0,9-2-6347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382"/>
    </inkml:context>
    <inkml:brush xml:id="br0">
      <inkml:brushProperty name="width" value="0.025" units="cm"/>
      <inkml:brushProperty name="height" value="0.025" units="cm"/>
    </inkml:brush>
  </inkml:definitions>
  <inkml:trace contextRef="#ctx0" brushRef="#br0">477 24 18866,'-8'-4'3075,"1"0"-2802,0 1 0,-1 1 0,1-1 0,0 1 1,-1 1-1,1-1 0,-1 1 0,0 0 0,1 1 0,-1 0 0,0 0 1,1 1-1,-1 0 0,0 0 0,1 1 0,0 0 0,-12 4 0,-5 4-134,0 2 0,2 0 0,-1 1 0,2 1-1,0 1 1,0 1 0,-29 30 0,40-36-90,1 0 0,0 0 0,0 1 0,1 0 0,1 0 0,-1 1 0,2 0 0,0 0 0,0 1 0,1 0 0,1 0 0,0 0 0,1 0 0,0 1 0,1-1 0,-1 15 0,4-25-49,-1 0 0,0 0 0,0 0 0,1 0 0,0 0 0,-1-1 0,1 1 0,0 0 0,1-1 0,-1 1 0,0 0 0,1-1 0,-1 0 0,1 1 0,0-1 0,0 0 0,0 0 0,0 0 0,2 2 0,1-1 8,-1 0 0,1-1 1,0 1-1,0-1 0,0 0 0,0 0 0,0-1 0,0 1 1,9 0-1,4 0 30,0-2 0,0 0-1,0 0 1,0-2 0,21-4 0,-19 2-82,-1-1 1,0-1-1,18-9 0,-30 12 27,-1 0 1,1 0-1,-1 0 1,0-1-1,0 0 1,0-1-1,0 1 1,-1-1-1,0 0 1,0 0-1,6-8 1,-11 12 26,1 1 0,-1-1 0,0 1 1,1-1-1,-1 0 0,0 1 0,1-1 1,-1 1-1,0-1 0,1 0 0,-1 1 1,0-1-1,0 0 0,0 1 1,0-1-1,0 1 0,0-1 0,0 0 1,0 1-1,0-1 0,0 0 0,0 1 1,0-1-1,0 0 0,-1 1 1,1-1-1,0 0 0,0 1 0,-1-1 1,1 1-1,0-1 0,-1 1 0,1-1 1,-1 0-1,1 1 0,-1 0 0,1-1 1,-1 1-1,1-1 0,-1 1 1,1 0-1,-1-1 0,1 1 0,-2-1 1,-28-4 397,-3 4-317,1 2 0,-1 0 1,1 2-1,-1 2 0,1 1 1,0 1-1,1 2 0,-34 14 1,33-4 42,24-9-878,23-5-2196,-2-7 1709,0 0 0,-1 0 0,1-1 0,-1-1 0,0 0 0,0 0 0,0-2 0,-1 1-1,17-11 1,34-20-9045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19.774"/>
    </inkml:context>
    <inkml:brush xml:id="br0">
      <inkml:brushProperty name="width" value="0.025" units="cm"/>
      <inkml:brushProperty name="height" value="0.025" units="cm"/>
    </inkml:brush>
  </inkml:definitions>
  <inkml:trace contextRef="#ctx0" brushRef="#br0">736 0 21236,'-57'1'622,"-60"7"-1,93-5-458,-1 2-1,1 1 1,0 1-1,-45 19 0,37-11-4,1 2 0,0 1 0,1 2-1,1 0 1,1 2 0,0 2-1,2 0 1,-41 51 0,55-59-173,1 0 1,0 1-1,1 0 1,1 1 0,1 0-1,1 0 1,-9 32-1,13-36-2,1 1-1,0 0 1,1-1-1,0 1 1,1 0-1,1 0 1,1 0 0,0-1-1,0 1 1,2-1-1,5 17 1,-4-20 2,0-1 1,0 1-1,1-1 1,0 0-1,1 0 1,0-1-1,1 0 1,-1 0-1,2-1 1,-1 0-1,1-1 1,1 1-1,-1-2 1,1 1 0,0-1-1,1-1 1,0 0-1,-1 0 1,1-1-1,23 5 1,-1-2 26,0-1 0,0-2 0,1-1 0,-1-2 1,1-1-1,40-5 0,-40 0 291,1-1 1,-1-2 0,0-1-1,-1-1 1,0-2-1,-1-1 1,0-2 0,-1-1-1,33-23 1,-46 27-14,-1-1 1,0 0 0,-1-1-1,-1-1 1,0 0-1,0-1 1,-2-1-1,0 0 1,-1-1-1,-1 0 1,0-1 0,-2 0-1,0-1 1,-1 0-1,-1 0 1,4-22-1,-8 27-252,0-1-1,-1 0 0,-1 0 1,-1 0-1,0 0 0,-2 1 1,1-1-1,-2 0 0,0 0 1,-10-28-1,9 35-55,0 0 0,-1 0-1,0 1 1,0-1 0,-1 1 0,0 0-1,-1 0 1,1 1 0,-2 0 0,1 0-1,-1 1 1,0 0 0,0 0 0,0 1-1,-1 0 1,0 1 0,0-1 0,-15-3-1,8 3-85,0 1-1,-1 0 1,1 1-1,-1 1 1,0 1-1,0 0 1,0 1-1,0 1 1,-29 5-1,21 0-138,-1 0 0,1 2 0,0 1-1,1 2 1,-38 20 0,5 5-907,2 3 1,2 2-1,1 2 0,-46 51 0,-14 24-3980,10-1-4148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4.187"/>
    </inkml:context>
    <inkml:brush xml:id="br0">
      <inkml:brushProperty name="width" value="0.025" units="cm"/>
      <inkml:brushProperty name="height" value="0.025" units="cm"/>
    </inkml:brush>
  </inkml:definitions>
  <inkml:trace contextRef="#ctx0" brushRef="#br0">1 4707 8904,'11'-34'2262,"-2"-1"1,-1 0-1,4-38 0,16-65 1790,4 15-2420,-22 76-1407,2 0 0,2 1 1,2 1-1,2 0 1,24-42-1,50-72 166,-41 65 228,5 3-1,131-166 1,-175 244-574,102-125 153,-102 120-133,-1 0-1,0 0 1,-1-2-1,-1 1 1,-1-1-1,7-28 0,-6 22 2,1 0-1,2 0 1,0 1-1,1 0 1,31-41-1,-25 38-30,0-2 1,-2 1-1,17-44 0,-28 58 36,0 0 0,2 0 0,-1 0 0,2 1 0,0 0 0,0 1 0,1 0 0,1 1 0,22-21 0,-33 33-71,38-34-24,55-67 0,-84 86 62,-1-1 0,0 0 0,-1-1 0,-1 0 0,0 0 0,-1 0 0,-2 0 0,4-29 0,4-9 42,-2 9 180,4-49 1,-11 78-227,-1-1 0,-1 0 0,-1 0 1,-1 1-1,-7-35 0,9 50-35,-1 0 0,1 1-1,-1-1 1,0 1 0,1-1 0,-1 1 0,0 0 0,0-1-1,0 1 1,0 0 0,0 0 0,0-1 0,0 1-1,0 0 1,0 0 0,-1 0 0,1 0 0,0 1-1,-1-1 1,1 0 0,-1 0 0,1 1 0,-1-1 0,-1 0-1,-42 0-43,3 1 42,41 0 7,-1-1-1,0 1 1,1-1 0,-1 1 0,1-1 0,-1 1 0,1-1 0,-1 0 0,1 0 0,-1 0 0,1 0 0,-1 0 0,1 0-1,0 0 1,0 0 0,0-1 0,-1 1 0,1 0 0,-1-4 0,-3-3 14,-1-1 1,0 1-1,-1 0 0,-12-12 0,11 12-23,1 0-1,0 0 1,0-1-1,-6-10 1,-59-88 115,49 77-115,2 0 1,-23-45-1,33 55-10,1-1 0,1-1 1,1 1-1,1-2 0,0 1 0,2-1 0,1 1 0,-3-34 1,8 52 5,0 0 0,0 0 0,0 0 0,1 1 0,-1-1 0,1 0 0,0 1 0,0 0 0,0-1 0,0 1 0,1 0 0,0 0 0,-1 0 0,1 0 0,0 1 0,0-1 0,0 1 0,1 0 1,6-4-1,4-2-3,1 0 1,1 0 0,20-6-1,15 0-13,96-15-1,-39 10 13,-79 13-2,0 1 0,0 2 0,0 1 0,0 1 0,42 4 0,-64-3 8,0 1 1,0 0 0,0 1 0,0-1 0,0 1-1,-1 1 1,1-1 0,0 1 0,-1 0-1,0 0 1,12 9 0,-11-8 12,0 0 1,0 0 0,1-1-1,-1 0 1,1-1-1,0 0 1,0 0-1,0 0 1,9 0 0,79-2 50,-72-1-54,0 1 1,30 3-1,-19 0 11,0-1 0,0-2-1,0-2 1,0-1-1,0-2 1,38-10 0,-57 12-14,-13 3 0,39-8 22,0-1-1,66-24 1,-74 21-34,1 2 0,37-6 0,-29 8 25,44-16 0,-75 20-5,-1 0 0,1-1 1,-1-1-1,0 0 0,-1 0 0,1-1 0,-1 0 0,11-12 1,-16 14 2,0 0 0,-1-1 1,0 1-1,0-1 0,-1 0 0,0 0 1,0 0-1,0 0 0,0-1 1,-1 1-1,0-1 0,-1 1 1,1-1-1,-1 0 0,-1 0 0,1 0 1,-1 1-1,0-1 0,-1 0 1,0 0-1,0 0 0,0 1 1,-1-1-1,0 0 0,-5-10 1,2 5-16,0 0 1,-2 0 0,1 1-1,-2-1 1,1 2 0,-1-1-1,-1 1 1,0 0 0,0 1-1,-1 0 1,-1 0 0,-14-9-1,5 6-2,7 6 12,1-2-1,-1 1 1,1-2-1,0 1 0,1-2 1,0 1-1,1-2 1,0 1-1,1-1 0,0-1 1,-9-14-1,-1-4-9,-14-28-18,31 54 20,1 1 0,-1-1 0,1 0 0,0 1 0,0-1 0,1 0 0,-1 0 0,1 0 0,-1 1 1,1-1-1,1 0 0,-1 0 0,2-7 0,2 3-4,1 1 0,0-1 0,1 1 0,0 0 0,0 1 0,0-1 0,1 1 0,0 0 0,0 1 0,11-7 0,9-9-19,4-5 38,10-10-20,87-57-1,-114 84-1,1 1-1,0 1 1,0 0-1,1 1 1,0 1-1,0 0 0,0 1 1,1 1-1,-1 0 1,27 0-1,-30 3 24,4-1-84,1 1 0,-1 1 0,0 1 0,0 0 0,26 7-1,-39-8 50,0 1 0,-1-1 0,1 1 0,0 0 0,-1 0 0,1 0-1,-1 1 1,0-1 0,0 1 0,0-1 0,0 1 0,0 0 0,-1 0-1,1 1 1,-1-1 0,0 0 0,0 1 0,0 0 0,0-1 0,-1 1 0,1 0-1,-1 0 1,0 0 0,0 0 0,-1 0 0,1 0 0,-1 0 0,0 0-1,0 5 1,0 14 15,-1 1 0,-1-1 0,-2 0-1,0 1 1,-13 39 0,9-25 1,1 1-1,1 0 1,3 0-1,1 0 1,4 56 0,-1-22 0,-1-66 4,0 1-1,0-1 1,0 0 0,1 0 0,0 0 0,1 0 0,0 0 0,0 0 0,0 0 0,1 0 0,0-1 0,0 1 0,1-1 0,-1 0 0,1 0-1,1 0 1,-1-1 0,1 1 0,0-1 0,0 0 0,1 0 0,0-1 0,-1 0 0,10 5 0,29 23-8,-30-20 96,0-1 0,1 0-1,0-2 1,1 1 0,0-2-1,0 0 1,1-1 0,0-1-1,0 0 1,22 3 0,329 54 212,-150-32-191,-29-8 33,-160-17-127,0 1 0,-1 1 1,0 1-1,35 18 0,-29-9-15,0 1 0,-2 1 0,-1 2 0,0 1 1,44 45-1,-68-60-11,0 1 1,-1 0 0,0 0 0,0 1 0,-1-1 0,0 1-1,-1 0 1,6 19 0,-2 7 46,7 48 0,3 19 6,-4-54 7,-5-19-15,-1 0 0,-2 1 0,-1 0 1,2 47-1,-7-77-33,8 440 352,-8-420-334,-1-1-1,-1 1 1,0 0 0,-2-1-1,0 1 1,-13 33 0,-57 117 105,12-31 559,54-123-663,-2 1 0,1-2-1,-2 1 1,-24 27 0,-13 21 21,41-54-34,0-1 1,0 1-1,-1-2 1,0 1-1,-1-1 0,-9 8 1,13-13-3,-1-1 1,1 1-1,-1-1 0,1 0 1,-1-1-1,0 0 1,0 1-1,0-2 0,0 1 1,0-1-1,0 0 1,-1 0-1,-10-1 0,4 0 37,-17 2 9,29-2-47,0 0 0,0 1 1,1-1-1,-1 1 0,0-1 0,0 1 0,1-1 1,-1 1-1,0 0 0,1-1 0,-1 1 0,0 0 1,1 0-1,-1-1 0,1 1 0,-1 0 0,1 0 1,0 0-1,-1 0 0,1 0 0,0-1 0,0 1 1,-1 0-1,1 0 0,0 0 0,0 0 1,0 0-1,0 0 0,0 1 0,0 3 0,-1 0 0,0 0-1,0 0 1,0 0 0,-1 0-1,0 0 1,0 0 0,0 0-1,-1-1 1,1 1 0,-1-1 0,0 0-1,0 1 1,-1-1 0,1-1-1,-1 1 1,0-1 0,0 1-1,-6 3 1,-12 8 27,-1-1-1,-40 18 1,26-14-18,20-9-12,-1 0 0,0-1 0,0-1 0,-1-1 0,0-1 0,0-1 0,0 0 0,0-1 0,-1-1 0,-21-1 0,-250-13 0,219 9 0,53 1 0,-1 0 0,1 2 0,-1 0 0,0 2 0,1 0 0,0 1 0,-1 0 0,-23 9 0,-25 17 0,1 4 0,1 2 0,2 3 0,-90 70 0,150-105 0,-1 0 0,1 1 0,0 0 0,0 0 0,0 0 0,1 0 0,-1 1 0,1-1 0,0 1 0,0 0 0,1 0 0,0 0 0,-1 0 0,2 0 0,-1 0 0,1 1 0,-1-1 0,1 1 0,1-1 0,-1 1 0,1-1 0,0 1 0,1 7 0,-4 50 0,1-44 0,1-1 0,0 1 0,5 33 0,-3-46 0,0 0 0,1 0 0,0-1 0,0 1 0,0-1 0,0 1 0,1-1 0,0 0 0,0 0 0,1 0 0,-1 0 0,1-1 0,0 1 0,0-1 0,1 0 0,5 4 0,23 14 0,1-2 0,2-1 0,40 15 0,54 28 0,-37-11 0,104 38 0,-179-81 0,-1 1 0,-1 1 0,0 0 0,0 1 0,-1 1 0,0 0 0,-1 1 0,-1 0 0,0 1 0,16 23 0,-11-11 0,-1 0 0,-2 2 0,-1-1 0,-1 2 0,15 47 0,-17-48 0,1-1 0,28 49 0,-26-51 0,0 0 0,-2 0 0,10 33 0,-20-54 0,-1 1 0,0 0 0,0-1 0,0 1 0,-1 0 0,1-1 0,-1 1 0,0 0 0,-1-1 0,1 1 0,-1 0 0,0-1 0,0 1 0,-1 0 0,1-1 0,-1 0 0,0 1 0,0-1 0,0 0 0,-1 0 0,1 0 0,-1 0 0,0-1 0,0 1 0,-1-1 0,1 1 0,-1-1 0,1 0 0,-1-1 0,0 1 0,0-1 0,0 1 0,-1-1 0,1-1 0,0 1 0,-1 0 0,1-1 0,-1 0 0,0 0 0,1 0 0,-9-1 0,-85 1 0,-118 15 0,58-2 0,-250-9 0,213-8 0,-427-43 0,199 5 0,-348-36 0,478 49 0,-5-1 0,259 23 0,-62-17 0,86 18 0,0 0 0,0-1 0,1-1 0,0 0 0,0-1 0,-25-19 0,37 27-262,9 0-7544,11-1 195,-8 0 997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5:58.491"/>
    </inkml:context>
    <inkml:brush xml:id="br0">
      <inkml:brushProperty name="width" value="0.025" units="cm"/>
      <inkml:brushProperty name="height" value="0.025" units="cm"/>
    </inkml:brush>
  </inkml:definitions>
  <inkml:trace contextRef="#ctx0" brushRef="#br0">394 154 10858,'-267'39'1491,"154"-18"1903,112-21-3317,1 0 0,-1 0 0,1 0 0,-1 0 0,1 0 0,0 0 0,-1 0 0,1 0 0,-1 0 0,1 0 0,-1 0 0,1 1 0,-1-1 0,1 0 0,0 0 0,-1 0 0,1 1 0,-1-1 0,1 0 0,0 0 0,-1 1 0,1-1 1,0 0-1,-1 1 0,1-1 0,0 0 0,-1 1 0,1-1 0,0 1 0,0-1 0,0 0 0,-1 1 0,1-1 0,0 1 0,0-1 0,0 1 0,0-1 0,0 0 0,0 1 0,0 0 0,16 14 507,30 7-696,-11-13 382,1-2 0,-1 0 0,1-3 0,0-1 0,0-2-1,49-3 1,-11 0 99,58-1-66,157-26-1,131-43 30,-46 7 808,311-20-746,5 55 755,-677 31-1031,0 0 0,-1 1 1,1 1-1,14 4 1,26 6 148,-88-30-5007,10 2-2120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30.700"/>
    </inkml:context>
    <inkml:brush xml:id="br0">
      <inkml:brushProperty name="width" value="0.025" units="cm"/>
      <inkml:brushProperty name="height" value="0.025" units="cm"/>
    </inkml:brush>
  </inkml:definitions>
  <inkml:trace contextRef="#ctx0" brushRef="#br0">12467 916 7815,'-13'-12'1116,"-28"-29"-3251,-51-48 898,-60-46 4680,116 107-2457,-1 1 1,-1 2-1,-1 2 1,-1 1-1,-67-26 1,-89-11-118,-250-43 0,264 65-440,-870-122 185,-186 97-638,-1 46 202,-24-1 282,308 3-334,2 56 1003,-239 119-633,27 129-192,1003-236-258,2 8 0,4 6 0,2 7 0,-209 139 0,274-154-17,3 5 0,3 3 0,3 3 0,3 5 0,3 2 0,4 3 0,4 4 0,-70 115 0,99-130-30,3 1-1,3 2 0,3 1 0,3 1 0,3 1 1,4 1-1,4 1 0,2 0 0,-1 131 1,14-109-19,3 0 0,6 0 0,3-1 0,5-1 1,4 0-1,5-1 0,47 114 0,-41-137-1,3-1-1,3-1 1,3-3-1,66 84 1,-35-65-3,3-4 0,131 113 0,207 116-3,21-43 57,-178-128-11,6-12 0,6-11 0,4-12-1,299 75 1,-199-91 18,3-16-1,624 43 0,928-99 44,-223-138 230,-11-175-179,-1296 190-41,-5-18 0,432-196 0,-539 184 91,-7-12 0,-5-12 1,357-274-1,-62-60 1799,-479 400-1769,-3-5 0,-5-3 0,122-196 0,-169 235-151,-4-1 1,-2-1-1,-3-1 1,-3-2-1,-2-1 0,-4 0 1,11-81-1,-22 94-19,-2-1 0,-2 1 0,-3 0-1,-2-1 1,-2 1 0,-3 0 0,-2 1 0,-3 0 0,-33-88 0,16 72-50,-4 2 1,-2 1 0,-3 2 0,-3 2-1,-3 1 1,-2 3 0,-3 2 0,-2 2-1,-90-73 1,41 50-233,-3 4 1,-4 4-1,-2 5 0,-220-91 0,149 89-496,-2 7 0,-3 9 0,-2 8-1,-253-24 1,-781 13-6179,584 59-702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0.108"/>
    </inkml:context>
    <inkml:brush xml:id="br0">
      <inkml:brushProperty name="width" value="0.025" units="cm"/>
      <inkml:brushProperty name="height" value="0.025" units="cm"/>
    </inkml:brush>
  </inkml:definitions>
  <inkml:trace contextRef="#ctx0" brushRef="#br0">3203 344 7655,'-557'53'486,"-24"0"2285,377-52-2139,-241 12 731,377-7-1246,1 4-1,0 3 1,1 2-1,-99 37 1,89-19-89,1 2 0,2 4 0,2 3-1,-114 89 1,131-87-7,2 2-1,2 2 1,3 3-1,1 2 1,3 1-1,-36 61 1,60-80-17,0 0 0,3 1 1,0 0-1,3 1 0,1 1 0,2 0 0,1 1 1,2 0-1,2 0 0,1 1 0,3-1 0,1 1 1,6 51-1,-2-67-17,1 0-1,0 0 1,2-1 0,1 0 0,1 0 0,0-1 0,2 0 0,1-1-1,0 0 1,2-1 0,0 0 0,1-1 0,1-1 0,1 0 0,35 27-1,-20-20-8,2-2-1,0-2 0,1-1 0,1-2 0,1-1 0,1-2 0,0-1 0,70 14 0,376 49 100,-88-17-20,-270-36-64,341 57 51,4-37-81,480-71 134,-738 15 67,784 2 357,-723 12-342,-196-1-115,1-4 0,0-4 0,-1-2 0,0-5 0,-1-2 0,0-4 0,-2-4 0,125-56 0,-86 21 79,-2-5 0,-4-5 0,-2-5 1,173-158-1,-260 214-136,0-1 1,-2-1-1,0 0 1,-1-1 0,-1-1-1,-1-1 1,16-35-1,-22 37 35,-1-1 0,0 0 0,-2-1 0,0 1 0,-2-1 0,0 0 0,-1 0-1,-4-43 1,-2 21 81,-3 1 1,-1 0-1,-3 1 0,-1 0 0,-21-49 0,-2 12 202,-75-128-1,67 140-236,-3 1 1,-3 3-1,-3 1 0,-2 3 0,-3 2 0,-2 3 0,-3 3 0,-2 2 0,-2 3 0,-2 3 0,-2 3 0,-1 3 0,-3 4 1,0 2-1,-2 4 0,-1 3 0,-1 3 0,-1 4 0,-112-11 0,107 23-169,0 3 1,0 4-1,0 3 0,0 4 0,0 4 1,2 3-1,0 4 0,1 4 0,1 3 1,1 4-1,1 3 0,3 3 0,0 4 1,3 2-1,-87 69 0,69-39-776,5 4-1,-109 122 1,-123 199-4306,116-127-10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4.542"/>
    </inkml:context>
    <inkml:brush xml:id="br0">
      <inkml:brushProperty name="width" value="0.025" units="cm"/>
      <inkml:brushProperty name="height" value="0.025" units="cm"/>
    </inkml:brush>
  </inkml:definitions>
  <inkml:trace contextRef="#ctx0" brushRef="#br0">64 1 22838,'0'0'1697,"-1"61"-1088,-14-19 576,3 11-128,-1 2-641,2-1-95,1-3-225,8-6-96,2-6-641,0-7-416,0-6-384,5-11-1602,-2-5-3139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337"/>
    </inkml:context>
    <inkml:brush xml:id="br0">
      <inkml:brushProperty name="width" value="0.025" units="cm"/>
      <inkml:brushProperty name="height" value="0.025" units="cm"/>
    </inkml:brush>
  </inkml:definitions>
  <inkml:trace contextRef="#ctx0" brushRef="#br0">396 70 10250,'0'0'3069,"-8"-11"-709,2 4-1934,4 3-286,0 0 0,-1 1 0,0-1 0,0 1 0,0-1 0,0 1 0,-1 0 0,1 0 0,-1 1 0,1-1-1,-1 1 1,0-1 0,0 1 0,0 1 0,-1-1 0,1 0 0,0 1 0,-6-1 0,-1 2-72,0 0-1,0 1 1,0 0-1,0 1 1,0 0-1,0 1 0,0 0 1,1 1-1,0 0 1,0 0-1,0 1 1,0 1-1,1-1 0,0 2 1,0-1-1,0 1 1,1 1-1,0-1 1,0 1-1,1 1 0,-7 9 1,3-4 266,1 0 1,1 1 0,0 0 0,0 1-1,2 0 1,0 0 0,1 1 0,0-1-1,2 1 1,0 1 0,1-1 0,-2 29-1,5-41-293,0-1 0,1 1 0,-1 0-1,1 0 1,0 0 0,0-1 0,1 1 0,-1 0-1,1-1 1,0 0 0,0 1 0,1-1-1,-1 0 1,1 0 0,0 0 0,0 0 0,0-1-1,1 1 1,-1-1 0,1 0 0,0 0 0,0 0-1,0 0 1,0-1 0,0 0 0,1 0-1,-1 0 1,1 0 0,-1 0 0,1-1 0,0 0-1,0 0 1,6 0 0,3 1-2,0-1 0,1-1 0,-1 0 0,0-1 0,0 0 0,1-1 0,-1-1 0,0 0-1,0-1 1,18-7 0,-19 4 90,1 0 0,-1 0-1,-1-1 1,1-1 0,-1 0-1,-1-1 1,0 0 0,0 0-1,15-21 1,-23 27-52,0 0 0,0 0 1,-1 0-1,1-1 0,-1 1 0,0-1 1,0 0-1,0 1 0,0-1 0,-1 0 1,0 0-1,0 0 0,-1 0 0,1 0 1,-1 0-1,0 0 0,0 0 0,-1 0 0,0 0 1,1 0-1,-2 0 0,1 0 0,0 0 1,-1 0-1,0 1 0,0-1 0,-1 0 1,1 1-1,-1 0 0,0 0 0,-6-7 1,1 2-145,-1 1 1,0 0 0,-1 0 0,0 1-1,0 0 1,0 1 0,-1 0 0,0 1-1,-21-8 1,27 11-258,-1 1 0,1 0 0,-1 0 0,0 0 0,1 1 0,-1-1 0,0 1 0,1 1 0,-1-1 0,-6 2 0,8 0-251,0-1 0,0 0 1,0 1-1,0 0 1,1 0-1,-1 0 0,1 0 1,-1 1-1,1-1 1,0 1-1,0 0 0,0 0 1,0 0-1,1 0 0,-4 5 1,-16 30-7786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49.871"/>
    </inkml:context>
    <inkml:brush xml:id="br0">
      <inkml:brushProperty name="width" value="0.025" units="cm"/>
      <inkml:brushProperty name="height" value="0.025" units="cm"/>
    </inkml:brush>
  </inkml:definitions>
  <inkml:trace contextRef="#ctx0" brushRef="#br0">162 79 13004,'0'0'6091,"1"-8"-5231,0 2-649,5-32-182,-6 37 38,0 0 0,0 0 0,0 0 0,0 0 0,-1 0 0,1 0 0,0 0 0,0 0 0,-1 0 0,1 0 0,-1 0 0,1 0 0,-1 0 0,1 0 0,-1 0 1,1 0-1,-1 0 0,0 1 0,0-1 0,1 0 0,-1 0 0,0 1 0,0-1 0,0 0 0,0 1 0,0-1 0,0 1 0,0 0 0,0-1 0,0 1 0,0 0 0,0-1 0,0 1 0,0 0 0,-2 0 0,-3-1 27,-1 1 1,0 1-1,0-1 1,0 1-1,0 0 0,0 0 1,0 1-1,1 0 1,-1 0-1,1 1 0,-1 0 1,1 0-1,0 0 1,0 1-1,1 0 0,-1 0 1,1 1-1,-1-1 0,1 1 1,1 0-1,-8 9 1,12-13-98,0 0 1,-1 0-1,1 0 1,0 0-1,-1-1 1,1 1-1,0 0 1,0 0-1,0 0 1,0 0-1,0 0 1,0 0-1,0 0 1,0 0-1,0 0 1,1-1-1,-1 1 1,0 0-1,1 0 1,-1 0-1,0 0 1,1-1-1,-1 1 1,1 0-1,-1 0 1,1-1-1,-1 1 1,1 0-1,0-1 1,-1 1-1,1 0 1,0-1-1,0 1 0,-1-1 1,1 1-1,0-1 1,0 0-1,0 1 1,-1-1-1,1 0 1,0 0-1,0 1 1,0-1-1,0 0 1,1 0-1,52 11-118,-43-9 53,-3-1 28,4 0 27,-1 1 1,0 0-1,1 1 1,-1 1-1,0-1 1,0 2-1,-1-1 1,1 1-1,10 8 1,-20-12 38,0 0-1,1 0 1,-1 0-1,-1 0 1,1 0 0,0 0-1,0 1 1,0-1-1,-1 0 1,1 0 0,0 1-1,-1-1 1,1 0-1,-1 1 1,0-1 0,1 1-1,-1-1 1,0 0-1,0 1 1,0-1 0,0 1-1,0-1 1,0 1-1,0-1 1,-1 0 0,1 1-1,0-1 1,-1 0-1,1 1 1,-1-1 0,0 0-1,1 1 1,-1-1 0,0 0-1,0 0 1,0 0-1,0 0 1,0 0 0,0 0-1,0 0 1,0 0-1,0 0 1,0 0 0,0 0-1,-3 0 1,-5 6 334,0-1 0,-1 0 0,0-1 1,-13 6-1,-46 11 772,63-21-1154,0 0-1,0 0 1,0 0-1,0-1 1,0 1-1,0-1 1,0-1-1,0 1 1,-11-3-1,17 2-86,0 1-1,-1 0 1,1-1 0,-1 1-1,1 0 1,0-1 0,-1 1-1,1-1 1,0 1-1,0-1 1,-1 1 0,1 0-1,0-1 1,0 1-1,-1-1 1,1 1 0,0-1-1,0 1 1,0-1 0,0 1-1,0-1 1,0 0-1,0 1 1,0-1 0,0 1-1,0-1 1,0 1-1,0-1 1,1 1 0,-1-1-1,0 1 1,0 0-1,0-1 1,1 1 0,-1-1-1,0 1 1,1-1-1,10-18-4082,11-3-2043,5-5-3182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5.711"/>
    </inkml:context>
    <inkml:brush xml:id="br0">
      <inkml:brushProperty name="width" value="0.025" units="cm"/>
      <inkml:brushProperty name="height" value="0.025" units="cm"/>
    </inkml:brush>
  </inkml:definitions>
  <inkml:trace contextRef="#ctx0" brushRef="#br0">1 500 19987,'0'0'2274,"54"-35"-416,-6 0 1025,14-10-1154,10-10-544,4-4-128,1-2-640,-6 3-353,-9 7-32,-14 10-128,-15 10-577,-14 12-32,-14 10-480,-12 9-5701,-19 9 1761,-5 8-2050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071"/>
    </inkml:context>
    <inkml:brush xml:id="br0">
      <inkml:brushProperty name="width" value="0.025" units="cm"/>
      <inkml:brushProperty name="height" value="0.025" units="cm"/>
    </inkml:brush>
  </inkml:definitions>
  <inkml:trace contextRef="#ctx0" brushRef="#br0">0 1 12396,'0'0'12299,"48"40"-9800,-8-11-1122,4 6-704,6 5-321,-2 4-256,-1 1-32,0-1-544,-4-3-2499,-7-8-2274,-6-8-3780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586"/>
    </inkml:context>
    <inkml:brush xml:id="br0">
      <inkml:brushProperty name="width" value="0.025" units="cm"/>
      <inkml:brushProperty name="height" value="0.025" units="cm"/>
    </inkml:brush>
  </inkml:definitions>
  <inkml:trace contextRef="#ctx0" brushRef="#br0">493 1 13485,'0'0'10474,"-8"7"-10378,-2 4 366,0 0 0,0 0 1,1 1-1,-14 26 0,10-18-32,1 0 0,-2-1 0,-1-1 0,0 0 0,-1-1 0,-19 16 0,-115 85 1272,128-102-1374,2-1-113,6-3-144,-1-1 0,0-1 0,0 0 0,-1-2-1,-20 9 1,65-39-5639,38-16-6080,-29 18-588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6.928"/>
    </inkml:context>
    <inkml:brush xml:id="br0">
      <inkml:brushProperty name="width" value="0.025" units="cm"/>
      <inkml:brushProperty name="height" value="0.025" units="cm"/>
    </inkml:brush>
  </inkml:definitions>
  <inkml:trace contextRef="#ctx0" brushRef="#br0">0 1 14446,'0'0'5765,"39"68"-4324,-22-34 33,1 2 95,1 2-384,3 1-160,0-1-256,1 2-352,2-4-257,0-5-96,1-5-865,-4-8-1441,-1-11-1345,-6-7-2307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286"/>
    </inkml:context>
    <inkml:brush xml:id="br0">
      <inkml:brushProperty name="width" value="0.025" units="cm"/>
      <inkml:brushProperty name="height" value="0.025" units="cm"/>
    </inkml:brush>
  </inkml:definitions>
  <inkml:trace contextRef="#ctx0" brushRef="#br0">0 0 13805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7.969"/>
    </inkml:context>
    <inkml:brush xml:id="br0">
      <inkml:brushProperty name="width" value="0.025" units="cm"/>
      <inkml:brushProperty name="height" value="0.025" units="cm"/>
    </inkml:brush>
  </inkml:definitions>
  <inkml:trace contextRef="#ctx0" brushRef="#br0">2 1 16560,'0'0'7527,"14"76"-6054,-14-30-800,-4 8-289,-4 0-224,4-4-128,4-6-800,0-8-1891,0-9-1088,7-9-610,-2-7-1024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8.715"/>
    </inkml:context>
    <inkml:brush xml:id="br0">
      <inkml:brushProperty name="width" value="0.025" units="cm"/>
      <inkml:brushProperty name="height" value="0.025" units="cm"/>
    </inkml:brush>
  </inkml:definitions>
  <inkml:trace contextRef="#ctx0" brushRef="#br0">162 177 13421,'-6'-10'2493,"-1"-3"-1893,-28-45 3466,33 54-3833,0 1 1,-1 0-1,1 0 1,0 0-1,-1 0 1,0 1-1,0-1 0,0 1 1,0-1-1,0 1 1,0 0-1,0 0 1,-1 1-1,-6-3 0,9 4-236,-1 0-1,0 0 0,1 1 0,-1-1 0,0 1 0,1-1 1,-1 1-1,1 0 0,-1 0 0,1 0 0,-1 0 0,1 0 1,-1 0-1,1 0 0,0 0 0,0 0 0,-1 1 0,1-1 1,0 0-1,0 1 0,0-1 0,1 1 0,-1-1 0,0 1 1,0 0-1,0 1 0,-16 48-111,17-51 115,-4 12-19,1 0 1,1-1 0,0 1-1,1 0 1,1 0 0,-1 0 0,2 0-1,2 21 1,-2-29-15,0 0 1,0-1-1,0 1 0,1 0 0,-1-1 1,1 1-1,0-1 0,0 0 0,0 1 1,0-1-1,1 0 0,-1 0 0,1-1 1,0 1-1,0-1 0,0 1 0,0-1 1,0 0-1,0 0 0,0 0 0,1 0 1,-1-1-1,1 1 0,0-1 0,-1 0 1,1 0-1,0 0 0,0-1 0,-1 1 1,8-1-1,-2 0 85,1-1 1,-1 0-1,1 0 1,-1-1-1,0 0 0,1-1 1,-1 0-1,-1-1 1,1 1-1,0-2 1,-1 1-1,0-1 1,0 0-1,0-1 0,-1 0 1,0 0-1,11-12 1,-11 10 211,0 1 0,-1-1 0,0-1 0,0 1 0,-1-1 1,0 0-1,-1 0 0,0-1 0,0 1 0,-1-1 0,0 0 1,0 0-1,-2 0 0,1 0 0,-1-1 0,0-11 0,-1 18-207,-1 0-1,0-1 0,1 1 0,-1 0 1,0 0-1,-1 0 0,1 0 0,-1 0 1,0 1-1,0-1 0,0 0 1,0 1-1,-1 0 0,1-1 0,-1 1 1,0 0-1,0 0 0,0 0 1,0 1-1,-1-1 0,1 1 0,-1 0 1,1 0-1,-1 0 0,0 0 0,0 1 1,0-1-1,0 1 0,0 0 1,0 0-1,0 1 0,0-1 0,-1 1 1,-3 0-1,-1-1-172,1 1 0,0 1 0,0-1 0,-1 1 1,1 1-1,0 0 0,0 0 0,0 0 0,0 1 0,1 0 0,-1 1 1,1-1-1,0 2 0,0-1 0,0 1 0,-9 8 0,11-8-589,1 0 0,-1 0 0,1 1 0,1 0 0,-6 9 0,0 18-5432,8-18 623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089"/>
    </inkml:context>
    <inkml:brush xml:id="br0">
      <inkml:brushProperty name="width" value="0.025" units="cm"/>
      <inkml:brushProperty name="height" value="0.025" units="cm"/>
    </inkml:brush>
  </inkml:definitions>
  <inkml:trace contextRef="#ctx0" brushRef="#br0">1 491 4484,'0'0'15791,"33"-70"-13581,7 21-736,12-8-385,10-3 288,6 1-672,-5 5-513,-5 6-256,-12 11-2114,-13 7-1282,-20 15-992,-13 3-1185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417"/>
    </inkml:context>
    <inkml:brush xml:id="br0">
      <inkml:brushProperty name="width" value="0.025" units="cm"/>
      <inkml:brushProperty name="height" value="0.025" units="cm"/>
    </inkml:brush>
  </inkml:definitions>
  <inkml:trace contextRef="#ctx0" brushRef="#br0">1 0 18481,'0'0'5766,"72"22"-5318,-38 2-159,5 10-33,5 3-128,2-1-128,-4-4-2402,-6-8-3780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09.745"/>
    </inkml:context>
    <inkml:brush xml:id="br0">
      <inkml:brushProperty name="width" value="0.025" units="cm"/>
      <inkml:brushProperty name="height" value="0.025" units="cm"/>
    </inkml:brush>
  </inkml:definitions>
  <inkml:trace contextRef="#ctx0" brushRef="#br0">1 0 18738,'0'0'3331,"36"63"-2947,-16-38-63,3 2 159,5 1-224,0-1-192,4 0-32,-7-3-832,0-1-1859,-9-5-1761,-10-3-1986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0.482"/>
    </inkml:context>
    <inkml:brush xml:id="br0">
      <inkml:brushProperty name="width" value="0.025" units="cm"/>
      <inkml:brushProperty name="height" value="0.025" units="cm"/>
    </inkml:brush>
  </inkml:definitions>
  <inkml:trace contextRef="#ctx0" brushRef="#br0">39 1 15567,'0'0'7634,"-1"11"-5963,-10 60 682,0-5-1002,-4 99 0,15-164-1364,0-1 0,0 1 0,0 0 0,0 0 0,0 0-1,0 0 1,1 0 0,-1-1 0,0 1 0,1 0 0,-1 0 0,0-1 0,1 1 0,-1 0 0,1 0 0,-1-1 0,1 1-1,0-1 1,-1 1 0,1 0 0,0-1 0,0 1 0,-1-1-39,1 0-1,-1 1 1,1-1-1,-1 0 1,0 0 0,1 0-1,-1 0 1,1 0-1,-1 0 1,1 0 0,-1 0-1,0-1 1,1 1-1,-1 0 1,1 0-1,-1 0 1,0 0 0,1 0-1,-1-1 1,0 1-1,1 0 1,-1 0 0,0-1-1,1 1 1,-1 0-1,0-1 1,1 1-1,-1 0 1,0-1 0,0 1-1,1 0 1,-1-1-1,0 1 1,0 0 0,0-1-1,0 1 1,0-1-1,1 1 1,-1 0 0,0-1-1,0 1 1,0-1-1,0 1 1,0-1-1,0 0 1,1-8-379,0-1 0,-1 0 0,0 0 0,-1 0 0,0 0 0,0 1 0,-1-1 0,0 0 0,-6-15 0,-1-9 1026,36 35-494,-2 2-42,-4 0-444,1 0-1,0-1 1,0-2 0,0 0 0,42-6-1,-47-1 1408,-22 1 552,2 5-1495,0 0-1,0 1 1,1-1-1,-1 1 1,0 0-1,0 0 1,0 0-1,0 0 1,0 0-1,-3 2 0,0 0 28,0 0-1,1 1 1,-1 0-1,1 0 0,0 1 1,-1 0-1,2 0 0,-1 0 1,0 0-1,1 1 1,-8 9-1,9-10 31,0-1 0,1 1 0,-1 0 0,1 1 0,0-1 0,0 0 0,0 1 0,1-1 0,-1 1 0,1-1 0,0 1 0,0 0 0,1-1 0,-1 1 0,1 0 0,1 5 0,0-8-115,-1-1-1,1 0 0,0 0 1,0 0-1,0 0 1,0 0-1,0 0 1,1 0-1,-1 0 0,0 0 1,0-1-1,0 1 1,1 0-1,-1-1 1,0 1-1,1-1 0,-1 1 1,1-1-1,-1 0 1,0 0-1,1 1 1,-1-1-1,1 0 0,-1 0 1,1-1-1,2 1 1,43-5 676,-37 1-661,0 1 0,0-2 0,0 1 0,0-1-1,-1-1 1,1 0 0,-1 0 0,-1-1 0,1 0-1,-1 0 1,-1-1 0,1 0 0,-1 0 0,-1-1-1,1 0 1,8-16 0,-17 19-967,-7 10 645,-10 12 248,15-11-64,-1 0-1,1 0 1,0 0-1,1 0 1,-1 1-1,1 0 0,0 0 1,1 0-1,-1 0 1,1 0-1,0 0 1,1 1-1,-2 9 0,3-16-77,1 1 0,-1 0 0,1-1 0,-1 1 0,1-1 0,-1 1 0,1-1 0,0 0 0,-1 1 0,1-1 0,-1 1 0,1-1 0,0 0 0,-1 0 0,1 1 0,0-1 0,0 0 0,-1 0 0,1 0 0,0 0 0,-1 0-1,1 0 1,0 0 0,0 0 0,-1 0 0,1 0 0,1-1 0,23-1-3005,2-9-1545,3-7-1409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105"/>
    </inkml:context>
    <inkml:brush xml:id="br0">
      <inkml:brushProperty name="width" value="0.025" units="cm"/>
      <inkml:brushProperty name="height" value="0.025" units="cm"/>
    </inkml:brush>
  </inkml:definitions>
  <inkml:trace contextRef="#ctx0" brushRef="#br0">270 0 17745,'0'0'2947,"-64"36"-1058,41-18-1056,0 5-160,-1 4-289,0 3-320,3 3-32,-2 3 0,2 4 32,3 4 32,3-4-96,4-2 0,8-6-1473,3-9-2114,0-15-3396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448"/>
    </inkml:context>
    <inkml:brush xml:id="br0">
      <inkml:brushProperty name="width" value="0.025" units="cm"/>
      <inkml:brushProperty name="height" value="0.025" units="cm"/>
    </inkml:brush>
  </inkml:definitions>
  <inkml:trace contextRef="#ctx0" brushRef="#br0">23 0 16624,'0'0'11370,"-18"77"-11498,14-40-416,3-2-865,1-5-962,0-10-1825,0-7-3747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0.929"/>
    </inkml:context>
    <inkml:brush xml:id="br0">
      <inkml:brushProperty name="width" value="0.025" units="cm"/>
      <inkml:brushProperty name="height" value="0.025" units="cm"/>
    </inkml:brush>
  </inkml:definitions>
  <inkml:trace contextRef="#ctx0" brushRef="#br0">1 337 14414,'0'0'8840,"67"-16"-7559,-32-2-416,4-7-513,2-2-191,5-9-97,1-1-64,1-7-609,-3 7-448,-5 1-128,-5 10-513,-8 6-1697,-9 6-3107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365"/>
    </inkml:context>
    <inkml:brush xml:id="br0">
      <inkml:brushProperty name="width" value="0.025" units="cm"/>
      <inkml:brushProperty name="height" value="0.025" units="cm"/>
    </inkml:brush>
  </inkml:definitions>
  <inkml:trace contextRef="#ctx0" brushRef="#br0">0 1 14926,'0'0'5253,"48"-1"-3299,-9 1-833,5 0-641,5 1-287,4 8-129,1 3-513,-5-2-2017,-9 2-2755,-7-1-6886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1.989"/>
    </inkml:context>
    <inkml:brush xml:id="br0">
      <inkml:brushProperty name="width" value="0.025" units="cm"/>
      <inkml:brushProperty name="height" value="0.025" units="cm"/>
    </inkml:brush>
  </inkml:definitions>
  <inkml:trace contextRef="#ctx0" brushRef="#br0">1 0 11915,'0'0'7367,"0"64"-6246,0-31-480,0 6 64,3-3-321,4 0-288,5-5-64,-1-6-1249,2-6-1346,-4-8-1408,-3-7-2948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488"/>
    </inkml:context>
    <inkml:brush xml:id="br0">
      <inkml:brushProperty name="width" value="0.025" units="cm"/>
      <inkml:brushProperty name="height" value="0.025" units="cm"/>
    </inkml:brush>
  </inkml:definitions>
  <inkml:trace contextRef="#ctx0" brushRef="#br0">265 153 6662,'0'0'3791,"-1"-9"-1624,1 3-2182,0 2 316,0 1 0,0-1-1,0 1 1,-1-1 0,1 1 0,-1 0 0,0-1-1,0 1 1,0 0 0,0-1 0,-1 1 0,1 0 0,-1 0-1,0 0 1,0 0 0,0 0 0,0 1 0,0-1 0,-1 0-1,1 1 1,-1 0 0,0 0 0,0 0 0,0 0-1,0 0 1,0 0 0,-3-1 0,0 2-276,0-1 1,-1 1 0,1 0-1,0 1 1,0-1-1,-1 1 1,1 0 0,0 1-1,0 0 1,-1 0-1,1 0 1,0 1 0,0-1-1,0 1 1,0 1-1,1-1 1,-1 1-1,1 0 1,-1 1 0,1-1-1,0 1 1,0 0-1,1 0 1,-1 1 0,1-1-1,-7 10 1,5-7-20,0 1-1,1 0 1,-1 1 0,2-1 0,-1 1 0,1 0 0,1 0-1,-1 0 1,2 0 0,-1 1 0,1-1 0,1 1 0,0 0-1,0 0 1,1-1 0,1 18 0,0-23-3,0 0 0,1 0 1,-1 0-1,1 0 0,0 0 0,0 0 0,1-1 0,-1 1 1,1-1-1,-1 1 0,1-1 0,0 0 0,0 0 0,1-1 1,-1 1-1,1-1 0,-1 1 0,1-1 0,0 0 1,-1 0-1,1-1 0,0 1 0,1-1 0,-1 0 0,0 0 1,0 0-1,7 0 0,8 1 21,-1 0 1,0-2-1,1 0 0,-1-1 1,21-4-1,-20 1 9,0 0 0,0-2 0,-1 0 1,0-1-1,0-1 0,0 0 0,-1-1 0,24-18 0,-33 21 53,-1 0-1,1-1 1,-1 0-1,-1 0 0,1-1 1,-1 1-1,0-1 1,6-12-1,-10 15 37,1-1 0,-1 1 0,0-1 0,-1 0 1,1 1-1,-1-1 0,0 0 0,-1 0 0,1 0 0,-1 1 0,-1-1 0,1 0 0,-1 0 1,-2-11-1,1 11-96,0 1 0,-1-1 1,0 0-1,0 1 0,0 0 1,0 0-1,-1 0 0,0 0 1,0 0-1,-1 1 0,1-1 0,-1 1 1,0 0-1,0 1 0,0-1 1,0 1-1,-1 0 0,1 1 1,-1-1-1,0 1 0,0 0 1,-11-2-1,8 2-136,0 0-1,0 0 1,-1 1-1,1 1 1,0 0-1,-1 0 1,1 0-1,-1 1 1,1 1-1,0 0 1,0 0-1,0 0 1,0 1-1,-13 7 1,9-2-602,0 2 1,1-1 0,0 2-1,1-1 1,0 2-1,0-1 1,2 1-1,-1 1 1,1 0-1,-8 17 1,-12 28-4537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2.971"/>
    </inkml:context>
    <inkml:brush xml:id="br0">
      <inkml:brushProperty name="width" value="0.025" units="cm"/>
      <inkml:brushProperty name="height" value="0.025" units="cm"/>
    </inkml:brush>
  </inkml:definitions>
  <inkml:trace contextRef="#ctx0" brushRef="#br0">142 106 10442,'-11'3'1986,"1"-1"-1361,-1 1 0,1 0-1,0 0 1,0 1 0,0 1 0,-10 6 0,17-9-534,-1 0 0,0 1 0,1-1 0,0 1-1,0 0 1,0 0 0,0 1 0,0-1 0,1 0 0,-1 1 0,1 0 0,0-1 0,0 1 0,0 0-1,0 0 1,1 0 0,0 0 0,0 0 0,0 1 0,0-1 0,0 5 0,1-7-73,0-1 0,0 0 0,0 0 0,1 0 0,-1 0 0,0 0 0,0 0 0,1 0 0,-1 0 0,0 0 0,1 0 0,-1 0 0,1 0 0,-1 0 0,1 0 0,0 0 0,-1-1 0,1 1 0,0 0 0,0 0 0,0-1 0,-1 1 0,1 0 0,0-1 0,0 1 0,0-1 0,1 1 0,2 1 45,0-1 0,-1 0 0,1-1-1,0 1 1,0-1 0,0 1 0,0-1 0,4 0-1,6-2 277,1 0-1,0 0 1,17-6-1,0-2 145,0-1-1,-2-2 1,1-1-1,-2-1 1,0-1-1,-1-2 1,32-25-1,-58 42-340,-1-1-1,1 1 1,0 0-1,-1-1 1,1 1-1,-1-1 1,1 0-1,-1 1 1,0-1-1,0 0 1,0 0-1,0 0 1,0 0-1,0 0 1,0 0-1,-1 0 1,1 0 0,-1 0-1,1 0 1,-1-4-1,-1 4-47,1 0 1,-1 1-1,0-1 0,0 1 1,1-1-1,-1 1 0,0 0 1,-1-1-1,1 1 0,0 0 0,0 0 1,-1-1-1,1 1 0,0 0 1,-1 0-1,1 1 0,-1-1 1,1 0-1,-4-1 0,-10-3 122,0 1 0,0 1 0,0 0-1,-20-2 1,31 5-249,-209-10-1216,212 10 1095,0 0 0,1 0 1,-1 0-1,0 0 0,1 0 0,-1 0 0,0 0 0,0 0 0,1 0 0,-1 0 0,0 1 1,1-1-1,-1 0 0,0 0 0,1 1 0,-1-1 0,0 1 0,1-1 0,-1 0 1,1 1-1,-1-1 0,1 1 0,-1-1 0,1 1 0,-1 0 0,1-1 0,-1 1 1,1 0-1,0-1 0,-1 1 0,1 0 0,0-1 0,-1 2 0,1 0-354,1-1 0,-1 0 0,0 1-1,0-1 1,0 0 0,1 1 0,-1-1-1,1 0 1,-1 0 0,1 1-1,0-1 1,-1 0 0,1 0 0,0 0-1,0 0 1,0 0 0,-1 0 0,3 1-1,13 11-7552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062"/>
    </inkml:context>
    <inkml:brush xml:id="br0">
      <inkml:brushProperty name="width" value="0.025" units="cm"/>
      <inkml:brushProperty name="height" value="0.025" units="cm"/>
    </inkml:brush>
  </inkml:definitions>
  <inkml:trace contextRef="#ctx0" brushRef="#br0">5 1 18289,'0'0'181,"-1"1"-1,1-1 1,0 1-1,-1-1 1,1 0-1,0 1 1,-1-1-1,1 1 1,0 0-1,-1-1 1,1 1-1,0-1 1,0 1-1,0-1 1,0 1-1,-1 0 1,1-1-1,0 1 1,0-1-1,0 1 1,0-1-1,0 1 0,0 0 1,1-1-1,-1 1 1,0-1-1,0 1 1,0 0-1,1 0 1,4 21 330,1-11-329,0-1 1,0 1 0,1-1-1,1 0 1,0-1-1,0 1 1,1-2 0,0 1-1,0-1 1,1-1-1,12 8 1,19 11 298,66 29-1,-82-44-322,-7-2-104,101 53 142,-105-53-173,0 0 0,-1 0 0,0 1 0,-1 1 0,-1 0 0,13 15 0,-20-21-43,-1-1 0,-1 1 0,1 0 0,-1 0 0,0 0 0,0 0 1,0 0-1,-1 0 0,1 1 0,-1-1 0,-1 0 0,1 1 0,-1 9 0,0-13-163,0 0 0,0 0 0,-1 0 0,1 0 0,-1 0 0,1-1 0,-1 1 0,0 0 0,0 0 0,0-1 0,0 1 0,0 0 0,0-1-1,0 1 1,0-1 0,-3 3 0,2-3-298,0 0 0,0 0-1,0 0 1,0 0 0,0 0-1,0-1 1,0 1 0,0-1-1,0 1 1,0-1 0,-1 0 0,1 0-1,0 0 1,0 0 0,0 0-1,-1 0 1,-3-2 0,-19-5-11718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4.420"/>
    </inkml:context>
    <inkml:brush xml:id="br0">
      <inkml:brushProperty name="width" value="0.025" units="cm"/>
      <inkml:brushProperty name="height" value="0.025" units="cm"/>
    </inkml:brush>
  </inkml:definitions>
  <inkml:trace contextRef="#ctx0" brushRef="#br0">391 0 20019,'0'0'4772,"-69"75"-4003,36-34-288,-5 6-97,-4 4-352,0 0 0,-3-2 32,6-7-32,6-7 0,6-6-192,10-9-705,12-9-832,5-7-1442,4-4-2723,12 0-3843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6:15.232"/>
    </inkml:context>
    <inkml:brush xml:id="br0">
      <inkml:brushProperty name="width" value="0.025" units="cm"/>
      <inkml:brushProperty name="height" value="0.025" units="cm"/>
    </inkml:brush>
  </inkml:definitions>
  <inkml:trace contextRef="#ctx0" brushRef="#br0">5806 356 21140,'-10'-10'1132,"9"10"-1106,-7-8 126,-1 0 0,0 1 0,0 0-1,0 0 1,-1 1 0,0 1 0,0-1 0,-21-6 0,-48-6-922,0 4 0,-1 4-1,-88-1 1,61 4-121,-909-121 2083,797 96-675,-9 2-193,-2 10 1,0 11 0,-1 9 0,1 10 0,0 11 0,-325 71 0,324-37-813,-265 101 0,366-105 403,2 5 1,3 6 0,-164 108-1,226-127 181,1 4 0,2 2 0,3 2-1,2 3 1,-88 112 0,119-132-45,2 0-1,2 1 1,1 1 0,2 1 0,-18 53-1,27-62-48,1 1-1,1-1 1,1 2-1,2-1 0,1 0 1,1 1-1,2-1 1,4 36-1,1-38 1,0 0 0,2 0 0,1-1-1,1 0 1,1 0 0,1-1 0,1 0 0,1-2 0,2 1-1,0-2 1,2 0 0,0-1 0,22 20 0,6 0 12,1-1 0,1-3 0,3-2 0,104 55 0,-28-31 21,3-6-1,1-5 1,3-6-1,140 25 0,565 60 365,-171-61 538,803-25 0,-1179-52-676,411-70 0,-521 47-201,-2-8 1,-2-9-1,239-100 0,-322 108-28,-1-4-1,-3-4 1,-2-4-1,158-128 1,-201 143-14,-2-3 1,-1-1-1,-3-2 0,-1-1 1,-3-3-1,-1-1 1,-3-1-1,-3-2 1,40-97-1,-58 120 7,-2-1 0,-1 0 0,-1 0 0,-1 0 1,1-47-1,-7 60 59,0 0 1,-2-1 0,0 1 0,-1 0 0,-1 0 0,-1 1-1,0-1 1,-2 1 0,0 0 0,-14-26 0,5 20 77,-1 0-1,0 0 1,-2 2 0,0 0 0,-2 2-1,0 0 1,-1 1 0,-27-16 0,-10-4 162,-2 4 0,-83-36 1,-17 4 42,-2 8 0,-328-73 1,-362 8-237,-275 70-3969,375 69-5836,244 16-4712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474"/>
    </inkml:context>
    <inkml:brush xml:id="br0">
      <inkml:brushProperty name="width" value="0.025" units="cm"/>
      <inkml:brushProperty name="height" value="0.025" units="cm"/>
    </inkml:brush>
  </inkml:definitions>
  <inkml:trace contextRef="#ctx0" brushRef="#br0">112 231 9065,'0'0'12032,"-10"4"-10516,2 0-1270,0 0-1,0 0 0,0 1 1,0 0-1,1 1 1,-10 8-1,14-10-72,-1-1-1,1 1 1,0 0 0,0 0 0,0 0 0,0 0-1,1 0 1,0 0 0,0 1 0,0 0 0,0-1-1,1 1 1,0 0 0,0-1 0,0 1 0,0 7-1,1-11-152,0-1-1,1 1 0,-1-1 0,1 1 0,-1-1 0,0 1 0,1-1 0,-1 1 0,1-1 0,-1 0 0,1 1 0,-1-1 0,1 0 1,0 1-1,-1-1 0,1 0 0,-1 0 0,1 1 0,0-1 0,-1 0 0,1 0 0,0 0 0,-1 0 0,1 0 0,0 0 0,-1 0 0,1 0 1,0 0-1,-1 0 0,1 0 0,-1-1 0,1 1 0,0 0 0,-1 0 0,1-1 0,0 0 0,27-8 728,-8-4-933,-1-1 0,0-1 1,-1-1-1,-1-1 1,-1 0-1,0-1 1,20-29-1,-56 74-345,-24 37 881,41-58-203,0-1 0,0 1-1,0 0 1,1-1 0,0 1 0,0 0 0,0 1-1,1-1 1,-1 9 0,4-14-121,-1-1-1,0 1 1,1 0 0,-1-1-1,1 0 1,-1 1 0,0-1-1,1 0 1,-1 1 0,1-1-1,-1 0 1,1 0 0,-1 0-1,1-1 1,-1 1 0,1 0-1,-1 0 1,1-1 0,-1 1-1,3-2 1,5-2 63,-1-1 0,1 0 1,-1 0-1,0-1 0,0 0 0,-1-1 0,1 1 0,-2-2 1,8-8-1,2-4-1516,-1 0-1,16-32 1,-59 111-1837,25-53 3458,0 0 0,1 0 0,0 0 0,0 1-1,0-1 1,1 1 0,0-1 0,0 1 0,0 0 0,1 8 0,2-15-171,0 1 0,-1-1 0,1 0 0,0 0 1,0 1-1,-1-1 0,1 0 0,0 0 1,-1-1-1,1 1 0,0 0 0,-1 0 0,1-1 1,0 1-1,-1-1 0,1 0 0,0 1 1,-1-1-1,2-1 0,8-6 113,0-1 0,-1 0 1,0 0-1,-1-1 0,0 0 0,-1-1 0,14-21 0,-3-1 347,23-55 0,-36 76-724,0-1 0,-2 0 0,0 0 0,0 0 0,-1-1 0,2-17 0,-31 65 567,14-9 454,1 0 0,1 0 1,2 1-1,-11 51 0,14-51-1093,2 0 1,0 30-1,2-76 209,1 1-130,0 0 0,1-1-1,6-30 1,-7 49 236,1 0 0,-1 0 0,1 1 0,0-1 0,-1 0 1,1 1-1,-1-1 0,1 1 0,0-1 0,-1 1 0,1-1 0,0 1 1,0-1-1,-1 1 0,1 0 0,0-1 0,0 1 0,0 0 0,0 0 0,-1 0 1,1 0-1,0-1 0,0 1 0,0 0 0,0 0 0,0 1 0,-1-1 1,1 0-1,0 0 0,0 0 0,0 1 0,0-1 0,-1 0 0,1 1 0,1-1 1,40 17 63,-27-11-118,-4-2-227,1-1 0,0-1 0,0 0 0,0-1 0,0 0 0,20-2 0,-29 1 269,0 0 0,0-1 0,0 0 1,0 1-1,0-1 0,-1 0 0,1 0 0,0 0 0,0-1 0,-1 1 0,1-1 0,-1 1 0,1-1 0,2-2 0,-4 2 104,0 1 0,0-1 0,0 0 0,0 0 0,0 1 0,-1-1 0,1 0 0,0 0 0,-1 0 0,1 0 0,-1 0 0,0 0 0,0 0 0,0 0 0,0 0 0,0 0 0,0 0 0,0 0 0,-1 0 0,1 0 0,-1 0 0,1 0 0,-2-3 0,1 4-52,0 0 0,0 0 0,0 0 0,0 0-1,0 0 1,0 0 0,0 0 0,-1 0 0,1 0-1,0 1 1,0-1 0,-1 1 0,1-1 0,0 1-1,-1-1 1,1 1 0,-1-1 0,1 1 0,0 0 0,-1 0-1,1 0 1,-1 0 0,1 0 0,-1 0 0,1 0-1,0 1 1,-1-1 0,-1 1 0,-2 0-14,0 0 0,0 0 0,0 0 0,0 1 0,0 0 1,-9 5-1,8-3 53,0 0 0,0 1 0,1 0 1,-1 0-1,1 0 0,0 1 1,1 0-1,-1 0 0,1 0 0,0 1 1,1-1-1,0 1 0,0 0 0,0 0 1,1 0-1,0 0 0,-3 14 0,5-20-89,0 0-1,0 0 1,1-1-1,-1 1 1,0 0-1,0 0 1,0 0-1,1-1 1,-1 1-1,0 0 1,0-1-1,1 1 1,-1 0-1,1-1 1,-1 1-1,1 0 1,-1-1-1,1 1 0,-1-1 1,1 1-1,-1-1 1,1 1-1,0-1 1,-1 1-1,1-1 1,0 0-1,-1 1 1,1-1-1,1 0 1,28 2-1842,-22-3 268,0-1 1,0 0-1,0 0 1,0-1-1,11-5 0,9-9-6991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3:59.734"/>
    </inkml:context>
    <inkml:brush xml:id="br0">
      <inkml:brushProperty name="width" value="0.025" units="cm"/>
      <inkml:brushProperty name="height" value="0.025" units="cm"/>
    </inkml:brush>
  </inkml:definitions>
  <inkml:trace contextRef="#ctx0" brushRef="#br0">40 0 22966,'0'0'2530,"-11"66"-2882,3-24 416,-2 10 0,5 4-320,5 1-961,0 0-865,0-1-385,0-6 257,0-6-2498,-5-9-4677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0.106"/>
    </inkml:context>
    <inkml:brush xml:id="br0">
      <inkml:brushProperty name="width" value="0.025" units="cm"/>
      <inkml:brushProperty name="height" value="0.025" units="cm"/>
    </inkml:brush>
  </inkml:definitions>
  <inkml:trace contextRef="#ctx0" brushRef="#br0">0 227 16848,'3'-9'1479,"0"1"-1250,1 0 1,0 0-1,1 0 1,-1 0-1,1 1 1,1 0 0,0 0-1,0 0 1,0 1-1,1 0 1,-1 0-1,1 1 1,12-8-1,11-4-112,1 1 0,0 2-1,1 0 1,1 3-1,0 1 1,0 1 0,1 1-1,0 2 1,0 2 0,0 1-1,1 2 1,37 3-1,-57-1-169,0 2-1,0 0 0,0 0 0,-1 1 0,1 1 0,-1 1 1,0 0-1,-1 0 0,1 1 0,-1 1 0,-1 1 0,1 0 0,-2 0 1,1 1-1,-1 0 0,-1 1 0,0 1 0,0-1 0,-1 2 1,8 14-1,-10-16 150,-1 1 0,0 1 0,0-1 0,-2 1 0,1 0 0,-2 0 0,0 1 0,0-1 0,-1 1 0,-1-1 0,0 1 0,-1 0 0,-1-1 0,0 1 0,-1 0 0,0-1 1,-1 0-1,0 1 0,-1-1 0,-1 0 0,0-1 0,-10 18 0,4-12 370,-1 0 0,-1-1 1,0 0-1,-1-2 0,-1 1 0,-1-2 1,0 0-1,0-1 0,-35 21 0,36-26-359,0 0 0,-1 0 0,0-2 0,0 0 0,0-1 0,-1 0 0,0-2 0,0 0 1,0 0-1,0-2 0,0 0 0,-28-3 0,40 2-230,-1-1 1,1 0 0,-1-1 0,1 0-1,0 1 1,-1-2 0,1 1 0,0-1-1,0 1 1,1-1 0,-1-1 0,-6-4-1,6 2-590,-1 0-1,1 0 0,0 0 0,0-1 1,1 0-1,-1 0 0,2 0 0,-4-8 1,-13-45-8779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298"/>
    </inkml:context>
    <inkml:brush xml:id="br0">
      <inkml:brushProperty name="width" value="0.025" units="cm"/>
      <inkml:brushProperty name="height" value="0.025" units="cm"/>
    </inkml:brush>
  </inkml:definitions>
  <inkml:trace contextRef="#ctx0" brushRef="#br0">0 55 8968,'0'0'16101,"2"-3"-15161,-1 1-849,0 1 1,1 0-1,-1 0 1,0 0 0,0 0-1,1 0 1,-1 0-1,0 1 1,1-1 0,-1 0-1,1 1 1,-1-1-1,1 1 1,-1-1 0,1 1-1,-1 0 1,1-1-1,0 1 1,-1 0 0,1 0-1,-1 0 1,1 1-1,-1-1 1,1 0 0,0 1-1,-1-1 1,1 0-1,1 2 1,27 1 327,-23-3-201,1 0 0,0 1 0,0-1 0,0 2 1,13 2-1,-19-3-188,0 0 0,-1-1 0,1 1 0,0 0 0,-1 0 1,1 0-1,0 1 0,-1-1 0,1 0 0,-1 1 0,0-1 0,1 0 1,-1 1-1,0 0 0,0-1 0,0 1 0,0 0 0,0-1 0,0 1 1,0 0-1,-1 0 0,1 0 0,-1 0 0,1 0 0,-1 0 0,0 0 1,0 0-1,0 3 0,4 108 215,5-102-246,-7-9 4,-1-1 0,1 1 0,0 0 0,-1 0 0,1-1 0,-1 1 0,0 0 0,1 0 0,-1 1 0,1 2 1,6 21 47,-7-25-47,-1-1 0,0 1 0,1-1 0,-1 1 0,1-1 0,-1 1 0,1-1 0,-1 1 0,1-1 0,-1 0 0,1 1 1,0-1-1,-1 0 0,1 0 0,0 1 0,-1-1 0,1 0 0,0 0 0,-1 0 0,1 0 0,1 1 0,2-2 2,0 0-1,0-1 1,-1 1-1,1-1 1,0 0-1,-1 1 1,1-1-1,-1-1 1,4-2-1,-2 2-24,-3 2 31,0 0 0,0 0 0,0 0 0,0 0 0,0-1 0,0 1 0,0-1 0,-1 1 0,1-1 0,0 0 0,-1 0 0,0 0 0,1 0 0,-1 0 0,0 0 0,0 0 0,0 0 0,0 0 0,1-4 0,3-7-33,8-15-6,-10 23 35,0 0 1,0 0-1,-1-1 0,1 1 1,-1 0-1,0-1 1,-1 0-1,0 0 0,1 1 1,-2-1-1,1 0 1,-1 0-1,0-7 0,-2 9 33,-1-1-1,0 1 0,0 0 0,0 0 1,-1 1-1,1-1 0,-1 1 0,0 0 1,0 0-1,0 0 0,0 0 1,-8-3-1,-21-18 173,27 13-2618,7 10 2020,-1 1 0,0-1 1,1 1-1,-1-1 0,0 1 1,1-1-1,-1 0 0,0 1 1,1 0-1,-1-1 0,1 1 1,-1-1-1,1 1 0,-1-1 0,1 1 1,-1 0-1,1-1 0,0 1 1,-1 0-1,1 0 0,-1-1 1,1 1-1,1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2.855"/>
    </inkml:context>
    <inkml:brush xml:id="br0">
      <inkml:brushProperty name="width" value="0.025" units="cm"/>
      <inkml:brushProperty name="height" value="0.025" units="cm"/>
    </inkml:brush>
  </inkml:definitions>
  <inkml:trace contextRef="#ctx0" brushRef="#br0">4 1 11691,'-1'0'2627,"-1"0"-1827,1 0-543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03.685"/>
    </inkml:context>
    <inkml:brush xml:id="br0">
      <inkml:brushProperty name="width" value="0.025" units="cm"/>
      <inkml:brushProperty name="height" value="0.025" units="cm"/>
    </inkml:brush>
  </inkml:definitions>
  <inkml:trace contextRef="#ctx0" brushRef="#br0">20 1 7976,'4'17'2275,"0"2"235,-4-1 1945,-2-32 7963,-1 27-10517,3-11-1934,0-1-1,-1 0 1,1 0 0,0 0-1,0 1 1,0-1 0,0 0-1,0 0 1,0 1-1,0-1 1,0 0 0,0 0-1,0 0 1,1 1 0,-1-1-1,1 0 1,-1 0 0,1 0-1,-1 0 1,1 0-1,0 0 1,-1 0 0,1 0-1,0 0 1,0 0 0,0 0-1,0 0 1,1 1 0,-4-43 2232,0 44-2199,0 0 0,0-1 0,0 1 0,1 0 0,-1 0 0,1 0 0,0 0 0,0 1 0,0-1 0,0 0 0,0 4 0,-2 11 0,10-32 0,4-13 0,-1 2 0,-22 47 0,-3 7 0,14-27 0,9-19 0,5-12 0,-12 27 0,-2 6 0,-5 12 0,4-12 0,1-1 0,-1 0 0,1 0 0,0 1 0,0-1 0,0 0 0,0 0 0,1 1 0,-1-1 0,1 1 0,0-1 0,0 1 0,0 4 0,1-9 0,0 1 0,0 0 0,-1 0 0,1 0 0,0 0 0,-1 0 0,1-1 0,0 1 0,-1 0 0,1-1 0,-1 1 0,1 0 0,0-1 0,-1 1 0,1-1 0,-1 1 0,1-1 0,-1 1 0,1-1 0,-1 1 0,0-1 0,1 0 0,-1 1 0,0-1 0,1 1 0,-1-1 0,0 0 0,0 1 0,1-2 0,10-20 0,-9 19 0,0-1 0,0-1 0,0 1 0,0 0 0,-1-1 0,1 1 0,-1-1 0,0 1 0,-1-1 0,1 1 0,-1-1 0,0 0 0,0-4 0,0 9 0,-1-1 0,1 1 0,0 0 0,-1 0 0,1-1 0,0 1 0,-1 0 0,1 0 0,-1 0 0,1 0 0,-1 0 0,1 0 0,0 0 0,-1-1 0,1 1 0,-1 0 0,1 1 0,-1-1 0,1 0 0,0 0 0,-1 0 0,1 0 0,-1 0 0,1 0 0,0 0 0,-1 1 0,1-1 0,-1 0 0,1 0 0,0 1 0,-1-1 0,1 0 0,0 0 0,-1 1 0,1-1 0,-14 11 0,11-7-33,0 0 1,0 0-1,0 0 0,0 0 1,1 1-1,0-1 0,-1 1 0,2 0 1,-1 0-1,0-1 0,1 1 1,0 0-1,0 0 0,1 1 1,-1 5-1,5 0-3437,7-11-4511,8-7-8520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4.731"/>
    </inkml:context>
    <inkml:brush xml:id="br0">
      <inkml:brushProperty name="width" value="0.025" units="cm"/>
      <inkml:brushProperty name="height" value="0.025" units="cm"/>
    </inkml:brush>
  </inkml:definitions>
  <inkml:trace contextRef="#ctx0" brushRef="#br0">589 5224 8040,'-10'-1'6817,"-6"-2"-6210,0-1 1,-1 0-1,1-1 0,1-1 1,-1-1-1,1 0 0,1-1 1,-24-16-1,11 5-645,1-2 0,1-2 0,1 0-1,1-1 1,1-1 0,1-1 0,1-1 0,2-1 0,-17-33-1,9 9 199,3 0 0,2-2-1,2-1 1,-17-83 0,25 72-5,3-1 1,2 0 0,4 0-1,3-1 1,3 1 0,2 0-1,21-85 1,146-450 953,-80 338-1088,144-284-1,-153 386-3,7 3-1,199-262 1,-144 246 7,7 6 0,8 7 1,6 8-1,7 7 1,6 7-1,395-229 0,-444 299-93,3 6 0,2 6-1,3 7 1,2 5-1,2 6 1,2 7 0,1 6-1,1 6 1,177-2-1,-213 23 199,0 4 0,0 5 0,-1 5 0,0 5-1,-1 4 1,-2 5 0,152 62 0,7 31-28,419 260 1,-584-317-79,-3 4 1,124 112-1,-174-135 74,-2 2 0,-2 3 0,-2 1-1,-2 2 1,61 112 0,-66-91 4,-3 1 0,-4 1 1,-3 2-1,-3 1 0,-4 0 0,12 116 0,-4 493-63,-27-601 17,-2 122 94,-10 0 1,-9-1-1,-10-1 1,-8-2-1,-9-2 1,-9-2-1,-113 263 0,76-257-128,-9-6 0,-8-4 0,-9-5-1,-9-5 1,-7-6 0,-8-7-1,-173 161 1,62-99-7,-10-11 0,-9-12 0,-10-12-1,-326 173 1,439-281-5,-4-7-1,-3-8 0,-4-8 0,-239 58 1,304-103-2,-1-4 1,-1-6 0,-124-1-1,148-15-3,-1-4 0,1-4 0,1-4-1,-127-35 1,148 26-23,1-3 0,2-4 0,0-2 0,2-4 0,1-3 0,3-2 0,1-3 0,1-4 0,4-1 0,1-4 0,2-1 0,3-4 0,3-1 0,2-3 0,-66-108 0,49 52-164,4-2 1,7-2 0,4-3-1,6-2 1,5-1-1,-28-174 1,28 42 77,11-2 1,8-322-1,18 418-175,11-276-6465,6 323-185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215"/>
    </inkml:context>
    <inkml:brush xml:id="br0">
      <inkml:brushProperty name="width" value="0.025" units="cm"/>
      <inkml:brushProperty name="height" value="0.025" units="cm"/>
    </inkml:brush>
  </inkml:definitions>
  <inkml:trace contextRef="#ctx0" brushRef="#br0">1 1 22998,'18'4'865,"6"0"-1250,18 10 353,20 9 128,13 4-32,17 5-64,9-5-2914,0-4-3557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573"/>
    </inkml:context>
    <inkml:brush xml:id="br0">
      <inkml:brushProperty name="width" value="0.025" units="cm"/>
      <inkml:brushProperty name="height" value="0.025" units="cm"/>
    </inkml:brush>
  </inkml:definitions>
  <inkml:trace contextRef="#ctx0" brushRef="#br0">0 33 11050,'0'0'7848,"63"-32"-6471,-40 63-128,1 14-352,0 17-512,-1 10-257,1 12-64,3 0-288,8-6-1698,9-16-1506,6-25-2593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5.901"/>
    </inkml:context>
    <inkml:brush xml:id="br0">
      <inkml:brushProperty name="width" value="0.025" units="cm"/>
      <inkml:brushProperty name="height" value="0.025" units="cm"/>
    </inkml:brush>
  </inkml:definitions>
  <inkml:trace contextRef="#ctx0" brushRef="#br0">0 34 14189,'66'-24'2307,"-7"14"-97,-7 15-961,-9 35 64,-12 24-896,-14 19-257,-14 20-64,-3 12-64,0 2-64,-2-4-224,2-18-1858,18-23-2595,14-31-8167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260"/>
    </inkml:context>
    <inkml:brush xml:id="br0">
      <inkml:brushProperty name="width" value="0.025" units="cm"/>
      <inkml:brushProperty name="height" value="0.025" units="cm"/>
    </inkml:brush>
  </inkml:definitions>
  <inkml:trace contextRef="#ctx0" brushRef="#br0">1 410 20083,'0'0'1505,"56"-18"-1088,8-13 223,23-10-415,14-9 159,16-7-256,9-2-64,-2 4-320,-10 2-1666,-13 7-4260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1.818"/>
    </inkml:context>
    <inkml:brush xml:id="br0">
      <inkml:brushProperty name="width" value="0.025" units="cm"/>
      <inkml:brushProperty name="height" value="0.025" units="cm"/>
    </inkml:brush>
  </inkml:definitions>
  <inkml:trace contextRef="#ctx0" brushRef="#br0">92 0 9385,'0'0'10842,"-9"3"-8344,5-2-2351,-34 14 2188,36-14-2252,0 0 1,1 0-1,-1 0 0,1 0 1,-1 0-1,1 0 1,-1 1-1,1-1 0,0 0 1,-1 1-1,1-1 0,0 1 1,0 0-1,0-1 0,0 1 1,1 0-1,-1-1 1,0 1-1,1 0 0,-1 0 1,1 0-1,-1 3 0,1-4-160,1 0-1,-1 0 1,1 0-1,-1-1 0,1 1 1,-1 0-1,1 0 1,-1 0-1,1-1 0,0 1 1,-1 0-1,1-1 1,0 1-1,0 0 1,-1-1-1,1 1 0,0-1 1,0 1-1,0-1 1,0 0-1,0 1 0,-1-1 1,3 0-1,32 10-1383,-11-2 732,-21-7 688,0 0-1,0 1 0,0-1 0,-1 1 0,1 0 0,-1 0 0,0 0 0,1 0 0,-1 1 0,0-1 1,2 4-1,-3-5 83,0 0 0,-1 1 0,1-1-1,-1 0 1,1 1 0,-1-1 0,0 0 0,1 1 0,-1-1 0,0 1 0,0-1 0,0 0 0,0 1 0,0-1 0,-1 1 0,1-1 0,0 0 0,-1 3 0,-1 0 97,-1-1 1,1 1 0,0-1-1,-1 1 1,0-1-1,0 0 1,0 0 0,0 0-1,0 0 1,-1-1-1,1 1 1,-1-1 0,0 0-1,-6 3 1,4-2-224,0-1 1,0 1 0,0-1 0,0 0-1,-11 1 1,-3-5-6686,12-3-5680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603"/>
    </inkml:context>
    <inkml:brush xml:id="br0">
      <inkml:brushProperty name="width" value="0.025" units="cm"/>
      <inkml:brushProperty name="height" value="0.025" units="cm"/>
    </inkml:brush>
  </inkml:definitions>
  <inkml:trace contextRef="#ctx0" brushRef="#br0">1 284 26489,'57'0'64,"25"-16"128,33-18 97,30-11-97,16-4-192,-6-1-1506,-13 1-3458,-27 8-7977</inkml:trace>
  <inkml:trace contextRef="#ctx0" brushRef="#br0" timeOffset="1">1178 1703 27002,'92'0'64,"1"-7"-32,12-1-32,5 4 0,0 4-1346,-10 0-1056,-20 14-2691,-22 10-3459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6.933"/>
    </inkml:context>
    <inkml:brush xml:id="br0">
      <inkml:brushProperty name="width" value="0.025" units="cm"/>
      <inkml:brushProperty name="height" value="0.025" units="cm"/>
    </inkml:brush>
  </inkml:definitions>
  <inkml:trace contextRef="#ctx0" brushRef="#br0">0 0 26841,'0'0'-160,"101"57"449,-34-24-225,3 4-32,1 4 0,-9 0-1762,-15 4-3427,-20-2-4292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307"/>
    </inkml:context>
    <inkml:brush xml:id="br0">
      <inkml:brushProperty name="width" value="0.025" units="cm"/>
      <inkml:brushProperty name="height" value="0.025" units="cm"/>
    </inkml:brush>
  </inkml:definitions>
  <inkml:trace contextRef="#ctx0" brushRef="#br0">0 1 27290,'0'0'-192,"51"105"224,-10-34-64,5 11-1089,0 8-1698,-15 0-2242,-16-4-5060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635"/>
    </inkml:context>
    <inkml:brush xml:id="br0">
      <inkml:brushProperty name="width" value="0.025" units="cm"/>
      <inkml:brushProperty name="height" value="0.025" units="cm"/>
    </inkml:brush>
  </inkml:definitions>
  <inkml:trace contextRef="#ctx0" brushRef="#br0">2064 0 22101,'0'0'3876,"-36"74"-3812,33-26 0,-7 12-160,-12 11-2307,-13 1-1985,-11-4-3011</inkml:trace>
  <inkml:trace contextRef="#ctx0" brushRef="#br0" timeOffset="1">747 64 26841,'-37'58'32,"-17"20"32,-4 20 1,-12 11-65,0 5 0,-3-9-257,-3-16-1024,2-17-352,0-21-1122,-2-24-224,-9-25-2562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7.963"/>
    </inkml:context>
    <inkml:brush xml:id="br0">
      <inkml:brushProperty name="width" value="0.025" units="cm"/>
      <inkml:brushProperty name="height" value="0.025" units="cm"/>
    </inkml:brush>
  </inkml:definitions>
  <inkml:trace contextRef="#ctx0" brushRef="#br0">1 619 22485,'0'0'1602,"54"-56"-1282,2 18-96,21-17 257,20-13-385,18-17-96,8-14-2210,-1-9-3203,-12-2-7848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322"/>
    </inkml:context>
    <inkml:brush xml:id="br0">
      <inkml:brushProperty name="width" value="0.025" units="cm"/>
      <inkml:brushProperty name="height" value="0.025" units="cm"/>
    </inkml:brush>
  </inkml:definitions>
  <inkml:trace contextRef="#ctx0" brushRef="#br0">1 609 21364,'33'-49'192,"18"-11"-160,29-11 0,24-10 65,22-6-65,8 0-32,-6-1-609,-14 3-5733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28.665"/>
    </inkml:context>
    <inkml:brush xml:id="br0">
      <inkml:brushProperty name="width" value="0.025" units="cm"/>
      <inkml:brushProperty name="height" value="0.025" units="cm"/>
    </inkml:brush>
  </inkml:definitions>
  <inkml:trace contextRef="#ctx0" brushRef="#br0">1 155 26809,'0'0'-320,"110"0"-192,-3-9 512,35-6-193,29-16-1792,11-12-2211,3-14-9898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202"/>
    </inkml:context>
    <inkml:brush xml:id="br0">
      <inkml:brushProperty name="width" value="0.025" units="cm"/>
      <inkml:brushProperty name="height" value="0.025" units="cm"/>
    </inkml:brush>
  </inkml:definitions>
  <inkml:trace contextRef="#ctx0" brushRef="#br0">1 265 15054,'17'-7'321,"33"-10"-719,0 2 0,1 3 0,103-13 1,374 32 73,-282 4 2554,1090-2 176,190 7 248,-460-1-3011,-1046-14 302,-15-1 50,0 1 0,1 0-1,-1-1 1,0 0 0,0-1-1,0 1 1,1-1 0,-1 0 0,0 0-1,0 0 1,0-1 0,0 0 0,0 0-1,7-4 1,-12 5 15,0 1-1,1-1 1,-1 1-1,0-1 1,0 1-1,0-1 0,1 0 1,-1 1-1,0-1 1,0 0-1,0 1 1,0-1-1,0 1 1,-1-1-1,1 0 1,0 1-1,0-1 1,0 1-1,0-1 1,-1 0-1,1 1 1,0-1-1,0 1 1,-1-1-1,1 1 0,-1-1 1,1 1-1,0-1 1,-1 1-1,1-1 1,-1 1-1,1 0 1,-1-1-1,1 1 1,-1 0-1,1-1 1,-1 1-1,1 0 1,-1 0-1,0-1 1,1 1-1,-1 0 0,0 0 1,1 0-1,-1 0 1,0 0-1,-34-11 218,33 11-221,-109-20 78,-1 5-1,-185-1 1,163 12-63,-294-16-827,-604-22-1004,-2 42 2088,210 65-25,6 51-527,1011-116-409,541-26 1880,691-34-990,-493-15 529,550-26 4571,-1348 99-6850,-254 2-8643,1 0-2770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8.824"/>
    </inkml:context>
    <inkml:brush xml:id="br0">
      <inkml:brushProperty name="width" value="0.025" units="cm"/>
      <inkml:brushProperty name="height" value="0.025" units="cm"/>
    </inkml:brush>
  </inkml:definitions>
  <inkml:trace contextRef="#ctx0" brushRef="#br0">1852 1 13068,'-5'1'4506,"-54"26"-4640,-512 405 4138,310-221-3705,-110 60 105,-130 105 1296,489-365-1669,0-2-7,0 1-1,1 1 1,0 0-1,-10 14 1,17-12-462,15-14-302,19-13-420,-13 1 138,0 0 0,-1-1 1,-1 0-1,17-21 0,24-32-4284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4:39.168"/>
    </inkml:context>
    <inkml:brush xml:id="br0">
      <inkml:brushProperty name="width" value="0.025" units="cm"/>
      <inkml:brushProperty name="height" value="0.025" units="cm"/>
    </inkml:brush>
  </inkml:definitions>
  <inkml:trace contextRef="#ctx0" brushRef="#br0">731 1 18962,'-11'5'1036,"-6"4"-913,1 0 0,0 1 1,1 1-1,0 0 1,0 1-1,2 1 1,-22 24-1,-67 89 28,6 4 0,5 5 0,-142 284-1,224-402-32,1 1-1,0 0 1,1 0-1,1 1 1,1 0-1,1 0 1,0 1-1,0 25 0,4-43-103,0 0 0,0-1 0,0 1-1,0-1 1,0 1 0,1 0 0,-1-1-1,1 1 1,-1-1 0,1 1-1,0-1 1,-1 1 0,1-1 0,0 0-1,0 1 1,0-1 0,0 0 0,0 0-1,0 0 1,1 1 0,-1-1-1,0 0 1,1-1 0,-1 1 0,0 0-1,1 0 1,-1-1 0,1 1 0,-1 0-1,1-1 1,-1 0 0,1 1 0,2-1-1,4 1 11,-1-1 0,1 0 0,-1 0 1,1 0-1,-1-1 0,12-3 0,21-9 32,0-1 1,-2-2 0,0-1-1,0-2 1,47-34 0,-52 34-8,181-113-99,99-57-2727,-102 72-5483,-91 57-2625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2.696"/>
    </inkml:context>
    <inkml:brush xml:id="br0">
      <inkml:brushProperty name="width" value="0.025" units="cm"/>
      <inkml:brushProperty name="height" value="0.025" units="cm"/>
    </inkml:brush>
  </inkml:definitions>
  <inkml:trace contextRef="#ctx0" brushRef="#br0">247 40 16111,'0'0'2536,"-9"-6"-507,5 2-1766,-1 0 1,0 1-1,0 0 1,0 0-1,-1 1 1,1-1-1,-1 1 1,1 0 0,-1 1-1,0 0 1,0-1-1,1 2 1,-1-1-1,0 1 1,0 0-1,0 0 1,0 0 0,0 1-1,0 0 1,0 0-1,1 1 1,-1-1-1,0 1 1,1 0 0,0 1-1,-9 5 1,5-1-179,0 0 0,0 1 0,1 0 0,-13 18 0,19-23-74,-1 1 0,0 0 0,1 0 0,0 1 0,0-1 1,0 0-1,0 1 0,1-1 0,0 1 0,0-1 0,0 1 1,0 0-1,1-1 0,-1 8 0,2-11-2,0 0-1,0 0 0,0 0 1,0 0-1,0 0 0,0 0 1,0 0-1,0-1 1,0 1-1,0 0 0,0-1 1,0 1-1,0-1 1,1 1-1,-1-1 0,0 1 1,1-1-1,-1 0 0,0 0 1,0 0-1,1 0 1,-1 0-1,0 0 0,1 0 1,-1 0-1,0 0 1,0 0-1,1-1 0,-1 1 1,2-1-1,44-11 234,-26 2-200,0-1-1,-1-1 1,-1 0-1,0-2 1,-1 0 0,21-22-1,9-6 10,-62 81-478,8-28 489,1-3 40,0-1-1,1 1 1,0 1 0,0-1-1,1 0 1,0 1-1,1 0 1,-2 13 0,4-22-79,1 1 1,-1 0 0,1-1 0,-1 1 0,1 0 0,-1-1 0,1 1 0,0-1 0,-1 1 0,1-1 0,0 1 0,-1-1 0,1 0 0,0 1-1,0-1 1,0 0 0,-1 0 0,1 0 0,0 1 0,0-1 0,0 0 0,-1 0 0,1 0 0,0 0 0,0 0 0,0 0 0,0-1 0,-1 1-1,1 0 1,0 0 0,0-1 0,-1 1 0,1 0 0,1-1 0,31-9 468,22-27-255,-49 31-274,1 0-1,1 0 0,-1 1 1,1 0-1,0 1 0,0 0 1,1 0-1,13-5 0,-21 10 24,-1-1 0,1 0-1,-1 1 1,0-1-1,1 1 1,-1-1 0,0 0-1,1 1 1,-1-1-1,0 1 1,0-1 0,1 1-1,-1-1 1,0 1 0,0-1-1,0 1 1,0-1-1,0 1 1,0 0 0,0-1-1,0 1 1,0-1-1,0 1 1,0-1 0,0 1-1,0-1 1,0 1 0,0-1-1,-1 1 1,1-1-1,0 1 1,0-1 0,-1 1-1,-5 21 56,-2-5-20,5-11-10,0-1-1,0 1 1,1 0 0,0 0 0,0 0-1,-1 7 1,4-13-7,-1 1 0,0-1 0,0 1 1,1-1-1,-1 0 0,0 1 0,0-1 0,1 1 0,-1-1 1,0 0-1,1 1 0,-1-1 0,1 0 0,-1 0 0,0 1 1,1-1-1,-1 0 0,1 0 0,-1 0 0,1 1 0,-1-1 1,1 0-1,-1 0 0,1 0 0,-1 0 0,1 0 0,-1 0 1,1 0-1,-1 0 0,1 0 0,-1 0 0,0 0 0,1 0 1,-1-1-1,1 1 0,-1 0 0,1 0 0,-1 0 0,1-1 1,22-6 250,30-34-82,-46 34-192,0 1 0,0 0 0,1 0 0,-1 1 0,1 0 0,0 0 0,14-5 0,-22 10 10,0 0 0,0 0 0,1 0-1,-1 0 1,0 0 0,1 0 0,-1 0 0,0 0 0,0 0 0,1 0-1,-1 0 1,0 0 0,1 0 0,-1 0 0,0 0 0,0 0 0,1 1-1,-1-1 1,0 0 0,0 0 0,1 0 0,-1 0 0,0 1-1,0-1 1,0 0 0,1 0 0,-1 1 0,0-1 0,0 0 0,0 0-1,0 1 1,1-1 0,-1 0 0,0 0 0,0 1 0,0-1 0,0 0-1,0 0 1,0 1 0,0-1 0,0 0 0,0 1 0,0-1-1,-1 23-61,-8 18 91,5-18-381,3-19-3638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07:56.288"/>
    </inkml:context>
    <inkml:brush xml:id="br0">
      <inkml:brushProperty name="width" value="0.025" units="cm"/>
      <inkml:brushProperty name="height" value="0.025" units="cm"/>
    </inkml:brush>
  </inkml:definitions>
  <inkml:trace contextRef="#ctx0" brushRef="#br0">4482 156 10122,'-353'-76'2643,"140"25"-2409,149 40-168,1 2-1,-2 3 1,1 3 0,-97 8 0,29 9-1042,-149 37 0,-81 25-1227,-334 75 2644,11 46 1786,211-15-348,380-139-1034,3 3 0,-166 115 0,216-130-769,2 2 0,1 1-1,2 2 1,2 1-1,1 3 1,1 0-1,-29 53 1,44-65-50,2 1 0,0 1 0,3 0 1,0 1-1,2 1 0,1 0 0,2 0 0,1 0 1,1 1-1,2 0 0,1 0 0,4 36 0,1-46-28,1-1 0,1 0 0,1 0 0,1 0 0,1-1 0,1 0 0,1 0 0,1-1 0,1 0 0,0-1 0,1-1 0,1 0 0,1-1 0,21 20 0,0-4-5,1-2 1,1-2-1,2-1 1,1-2-1,76 36 1,-51-34 6,0-4 1,2-2-1,1-3 1,0-4-1,1-2 0,110 5 1,-39-13 58,-1-7 1,188-27-1,653-116 5,-304 40-42,388-72-71,-24-96-36,-535 91 95,-372 126 1,212-121 0,-326 165 41,16-9-83,-1-2 0,40-33 0,-68 50 98,0 0 1,1-1-1,-2 0 0,1-1 1,-1 1-1,0-1 0,-1-1 0,0 1 1,0-1-1,-1 1 0,0-1 1,0 0-1,-1-1 0,-1 1 1,3-12-1,-5 14 81,-1 0 1,1 0-1,-1 0 0,0 0 1,-1 0-1,0 0 1,0 1-1,0-1 0,-1 1 1,0-1-1,0 1 0,-1 0 1,0 0-1,0 1 0,0-1 1,0 1-1,-1 0 1,0 0-1,-8-6 0,-13-11 36,-1 2-1,-50-29 0,64 42-123,-104-58 29,-2 6 1,-3 5 0,-246-73 0,140 69-11,-323-39 1,237 62-290,-1 14 0,-460 27 0,277 60-2773,172 5-2223,47-1-4430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577"/>
    </inkml:context>
    <inkml:brush xml:id="br0">
      <inkml:brushProperty name="width" value="0.025" units="cm"/>
      <inkml:brushProperty name="height" value="0.025" units="cm"/>
    </inkml:brush>
  </inkml:definitions>
  <inkml:trace contextRef="#ctx0" brushRef="#br0">40 0 19571,'0'0'3138,"-10"75"-1920,0-23-386,2 7-223,-1 6 0,6 2-449,3-7-128,0-4-64,7-8-225,6-9-832,0-12-1025,2-19-1217,3-8-2690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7.951"/>
    </inkml:context>
    <inkml:brush xml:id="br0">
      <inkml:brushProperty name="width" value="0.025" units="cm"/>
      <inkml:brushProperty name="height" value="0.025" units="cm"/>
    </inkml:brush>
  </inkml:definitions>
  <inkml:trace contextRef="#ctx0" brushRef="#br0">239 1 12716,'0'0'3235,"-15"100"-1217,-3-29 769,0 7-577,5 3 0,8-1-737,5-13-992,0-13-385,13-12-128,4-12-1249,-1-15-673,-4-12-673,-8-3-1152,-4-12-2083</inkml:trace>
  <inkml:trace contextRef="#ctx0" brushRef="#br0" timeOffset="1">1 354 13933,'0'0'15439,"30"-23"-15023,8 25-320,7 0-64,1-1-608,0 5-2243,-5-4-2242,-3-2-3203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8.589"/>
    </inkml:context>
    <inkml:brush xml:id="br0">
      <inkml:brushProperty name="width" value="0.025" units="cm"/>
      <inkml:brushProperty name="height" value="0.025" units="cm"/>
    </inkml:brush>
  </inkml:definitions>
  <inkml:trace contextRef="#ctx0" brushRef="#br0">119 461 16367,'0'0'2312,"-12"9"112,-1 1-1656,1 1 0,-1 0-1,-16 22 1,24-27-557,1-1-1,0 1 0,0 1 1,1-1-1,0 0 0,0 1 1,0 0-1,1 0 0,0 0 1,0 0-1,1 0 0,-1 0 1,1 10-1,1-16-207,0 0 0,0 1 0,0-1 0,0 0 0,0 1 0,0-1 0,1 0 1,-1 0-1,0 1 0,1-1 0,-1 0 0,1 0 0,-1 0 0,1 1 0,0-1 0,0 0 0,-1 0 0,1 0 0,0 0 0,0 0 0,0-1 0,0 1 1,0 0-1,0 0 0,1 0 0,0 0 0,1 0 0,-1-1-1,0 1 1,1-1 0,-1 1 0,0-1 0,1 0 0,-1 0 0,0 0 0,1 0 0,-1-1 0,5 0 0,-1 0 2,0-1 1,0 0 0,0 0 0,0-1 0,-1 0-1,1 0 1,-1 0 0,0-1 0,0 1 0,6-6-1,-5 1-83,1 0-1,-1-1 1,0 0-1,-1 0 0,0-1 1,-1 1-1,1-1 0,-2 0 1,0 0-1,0 0 0,0-1 1,-2 1-1,1-1 0,-1-18 1,-1 33 26,-1 1 1,0-1-1,0 0 1,-1 0-1,1 0 1,-1 0-1,-2 5 1,-4 9 73,7-14-16,-4 8 180,1 1 0,0-1 1,1 1-1,0 0 0,1 0 0,1 0 0,0 0 0,1 18 1,0-30-170,1 0 1,-1 1-1,1-1 1,-1 0-1,1 1 1,-1-1-1,1 0 1,0 0 0,0 1-1,0-1 1,0 0-1,-1 0 1,1 0-1,0 0 1,1 0-1,-1 0 1,0 0 0,0-1-1,0 1 1,1 0-1,-1-1 1,0 1-1,0-1 1,1 1 0,-1-1-1,1 0 1,-1 1-1,0-1 1,1 0-1,-1 0 1,1 0-1,-1 0 1,0 0 0,1 0-1,-1 0 1,1-1-1,1 0 1,4 0 73,-1 0-1,1-1 1,-1 0 0,0 0 0,0-1-1,12-6 1,2-5 48,0-1-1,-1-1 0,-1-1 1,-1 0-1,0-1 0,-1-1 1,23-38-1,-9 9-46,-3-2 0,27-67 0,-35 74-33,-3-1-1,-1 0 1,-1-1 0,6-48-1,-21 84-71,-2 9 15,-11 17 41,-13 33 134,10-13 108,1 1-1,2 0 1,-10 48 0,18-61-138,2 0 0,1 0 0,1 0 0,1 0-1,1 0 1,5 38 0,-2-50-147,1-1 0,0 0 0,1 0 0,0 0 0,1-1 0,0 0 0,1 0 0,1 0 0,-1-1 0,2 0 0,-1-1 0,1 1 0,1-2 0,-1 1 0,2-1 0,-1-1 0,1 0 0,0 0 0,0-1 0,16 5 0,-26-10 0,0-1 0,-1 1 0,1-1 0,0 0 0,0 0 1,0 1-1,0-1 0,-1 0 0,1 0 0,0 0 0,0 0 0,0 0 0,0 0 0,-1 0 0,1 0 1,0 0-1,0-1 0,0 1 0,0 0 0,-1-1 0,1 1 0,0 0 0,0-1 0,-1 1 0,1-1 0,0 1 1,1-2-1,-2 1 0,1 0 0,-1-1 0,1 1 0,-1 0 1,1-1-1,-1 1 0,0-1 0,0 1 0,0 0 0,0-1 1,0 1-1,0-1 0,0 1 0,0-1 0,-1 0 0,-1-6-4,0 1-1,0-1 1,-1 1 0,0 0-1,-5-9 1,-19-21-281,-1 1 0,-2 1 0,-1 2 0,-55-45 0,14 12 311,44 33 452,27 32-460,1 1 0,0-1 0,-1 0 0,1 1 0,0-1 0,0 0 0,-1 1 0,1-1 0,0 0 0,0 0 0,0 1 0,0-1 0,0 0 0,0 0 0,0 1 0,0-1 0,0 0 0,0 1 0,1-1 0,-1 0 0,0 0 0,0 1 0,1-1 0,-1 0 0,0 1 0,1-1 0,-1 0 0,1 1 0,-1-1 0,1 1-1,-1-1 1,1 1 0,-1-1 0,1 1 0,0-1 0,-1 1 0,1 0 0,0-1 0,-1 1 0,1 0 0,0-1 0,-1 1 0,1 0 0,0 0 0,-1 0 0,1 0 0,0 0 0,0 0 0,1 0 0,45-9 132,65-3 0,23-3-4817,-83 3-3383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19.746"/>
    </inkml:context>
    <inkml:brush xml:id="br0">
      <inkml:brushProperty name="width" value="0.025" units="cm"/>
      <inkml:brushProperty name="height" value="0.025" units="cm"/>
    </inkml:brush>
  </inkml:definitions>
  <inkml:trace contextRef="#ctx0" brushRef="#br0">167 159 13741,'0'-27'644,"1"17"-120,0 1 1,-1-1-1,-1 0 0,1 1 1,-1-1-1,-1 0 0,0 1 0,0 0 1,-1-1-1,-4-8 0,7 17-444,-1 0-1,1 0 1,0 0-1,-1 0 1,1 0-1,-1 0 1,0 0-1,1 0 0,-1 1 1,0-1-1,0 0 1,1 0-1,-1 1 1,0-1-1,0 0 1,0 1-1,0-1 0,0 1 1,0-1-1,0 1 1,0-1-1,0 1 1,0 0-1,0-1 1,0 1-1,0 0 0,0 0 1,0 0-1,0 0 1,-2 0-1,1 1-5,-1 0 0,1 1-1,0-1 1,1 0 0,-1 1 0,0-1 0,0 1-1,1 0 1,-1-1 0,0 1 0,1 0-1,0 0 1,-2 3 0,-5 10 151,0 0 0,-10 30 0,18-43-178,-14 43 523,1 2 0,3-1 0,2 1 0,2 0 0,2 1 0,3 0 0,1-1 0,9 66 0,9-34-386,-16-72-177,1-1 0,-1 0 0,1 0 0,0 0 0,1 0 0,-1-1 0,1 1 0,0-1 0,0 0 0,6 5 0,-10-10-3,0 0-1,0 0 1,1 1-1,-1-1 0,0 0 1,0 0-1,1 0 0,-1 0 1,0 0-1,1 0 1,-1 1-1,0-1 0,1 0 1,-1 0-1,0 0 0,0 0 1,1 0-1,-1 0 0,0 0 1,1 0-1,-1 0 1,0 0-1,1-1 0,-1 1 1,0 0-1,1 0 0,-1 0 1,0 0-1,0 0 0,1 0 1,-1-1-1,0 1 1,0 0-1,1 0 0,-1 0 1,0-1-1,0 1 0,0 0 1,1 0-1,-1-1 1,0 1-1,0 0 0,0-1 1,0 1-1,0 0 0,0 0 1,1-1-1,-1 1 0,0 0 1,0-1-1,0 1 1,0 0-1,0-1 0,0 1 1,0 0-1,0 0 0,0-1 1,0 1-1,0 0 1,-1-1-1,1 1 0,1-30 148,-2 23-137,0-16-122,-2 0-1,-1-1 1,0 1 0,-2 0-1,-1 1 1,-1-1 0,0 1-1,-2 1 1,-12-22-1,21 42 103,1 1 0,0-1 0,0 0 0,-1 0 0,1 1 0,0-1 0,-1 0 0,1 1 0,-1-1 0,1 0 0,-1 1 0,1-1 0,-1 1 0,0-1 0,1 1 0,-1-1 0,0 1 0,1-1 0,-1 1 0,0 0 0,1-1 0,-1 1 0,-1-1 0,2 18-151,12 29 47,-7-38 120,1 0-1,0-1 0,1 0 1,-1 0-1,1 0 0,1-1 0,-1 0 1,1-1-1,0 1 0,0-2 1,1 1-1,-1-1 0,1 0 1,0-1-1,0 0 0,0 0 0,1-1 1,-1 0-1,12 0 0,-16-1 39,0-1 0,0 1-1,1-1 1,-1 0 0,0 0-1,0-1 1,0 0 0,0 0-1,0 0 1,-1 0-1,1-1 1,0 0 0,0 0-1,-1 0 1,1 0 0,-1-1-1,0 0 1,0 1 0,0-2-1,0 1 1,0 0 0,-1-1-1,1 0 1,-1 0 0,0 0-1,0 0 1,-1 0 0,1-1-1,-1 1 1,0-1-1,0 0 1,0 1 0,-1-1-1,0 0 1,0 0 0,0 0-1,0-7 1,0 4-11,0-1 0,-1 0-1,0 1 1,-2-13 0,2 19-36,-1 1 0,1-1-1,0 0 1,-1 1 0,1-1 0,-1 1-1,1-1 1,-1 1 0,0-1 0,0 1 0,0 0-1,1-1 1,-1 1 0,-1 0 0,1 0-1,0-1 1,0 1 0,0 0 0,-1 0 0,1 0-1,0 0 1,-1 1 0,1-1 0,-1 0-1,1 1 1,-1-1 0,1 1 0,-1-1 0,1 1-1,-4-1 1,4 2-6,-1-1-1,1 1 1,-1-1 0,1 1-1,-1-1 1,1 1 0,-1 0-1,1 0 1,-1 0 0,1 0-1,0 0 1,0 0 0,-1 0-1,1 0 1,0 0-1,0 1 1,0-1 0,0 0-1,1 1 1,-1-1 0,0 1-1,0-1 1,1 1 0,-1-1-1,1 1 1,-1 0 0,1-1-1,0 1 1,0 2 0,-8 51 53,8-53-24,-1 0 0,1 0 0,0 0-1,0 0 1,0 0 0,0 0 0,0 0 0,1 0 0,-1 0-1,1 0 1,-1 0 0,1 0 0,-1 0 0,1 0 0,0 0-1,0-1 1,0 1 0,0 0 0,2 2 0,0-3 15,-1 0-1,0 0 1,0 0 0,1-1 0,-1 1 0,1 0 0,-1-1 0,1 0-1,-1 1 1,1-1 0,-1 0 0,1 0 0,-1-1 0,0 1-1,1 0 1,3-2 0,6-1 16,1 0 0,0-2 0,-1 1-1,0-1 1,17-11 0,-20 11-73,1-1 0,-1 2 0,1-1 0,0 2 0,0-1 0,0 1 0,1 1 0,-1-1 1,21 0-1,-30 3 7,1 0 1,-1 0-1,1 0 1,-1 1-1,0-1 1,1 0 0,-1 1-1,0-1 1,1 1-1,-1-1 1,0 1-1,0 0 1,0 0-1,1-1 1,-1 1-1,0 0 1,0 0 0,0 0-1,0 0 1,0 0-1,-1 1 1,1-1-1,0 0 1,0 0-1,-1 0 1,1 1 0,0 1-1,7 48-42,-8-48 58,0 1-1,0 0 0,0-1 1,0 1-1,1 0 0,0-1 1,-1 1-1,1 0 0,0-1 1,1 1-1,-1-1 1,1 0-1,-1 1 0,1-1 1,0 0-1,0 0 0,5 5 1,-6-7 8,0-1 0,1 1 0,-1-1 1,0 0-1,0 1 0,1-1 0,-1 0 0,0 0 1,1 0-1,-1 0 0,0 0 0,1 0 1,-1 0-1,1 0 0,-1 0 0,0-1 0,0 1 1,1-1-1,-1 1 0,0-1 0,0 1 1,1-1-1,-1 0 0,0 1 0,0-1 0,0 0 1,0 0-1,0 0 0,0 0 0,0 0 1,0 0-1,0 0 0,-1 0 0,1 0 0,0 0 1,-1-1-1,1 1 0,0-2 0,19-52 486,-20 54-499,4-17-317,-1 0 0,-1 0 0,-1-1 0,-1 1 0,0-1 1,-1 1-1,-1-1 0,-1 1 0,-1 0 0,-8-28 0,12 46 193,-5-18-2416,5 14-2735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133"/>
    </inkml:context>
    <inkml:brush xml:id="br0">
      <inkml:brushProperty name="width" value="0.025" units="cm"/>
      <inkml:brushProperty name="height" value="0.025" units="cm"/>
    </inkml:brush>
  </inkml:definitions>
  <inkml:trace contextRef="#ctx0" brushRef="#br0">37 74 11435,'0'0'12780,"-37"-58"-11339,40 48-512,18 5-641,3 5-256,1 0-128,1 0-2818,2 0-7208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456"/>
    </inkml:context>
    <inkml:brush xml:id="br0">
      <inkml:brushProperty name="width" value="0.025" units="cm"/>
      <inkml:brushProperty name="height" value="0.025" units="cm"/>
    </inkml:brush>
  </inkml:definitions>
  <inkml:trace contextRef="#ctx0" brushRef="#br0">13 66 13677,'0'0'1121,"-12"-54"1025,12 42 224,0 21-1601,5 23 544,0 12-288,-3 11-576,1 6-321,0-1-64,1-2-32,-1-7-1057,-2-7-1858,-1-11-1025,0-11-2113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0.799"/>
    </inkml:context>
    <inkml:brush xml:id="br0">
      <inkml:brushProperty name="width" value="0.025" units="cm"/>
      <inkml:brushProperty name="height" value="0.025" units="cm"/>
    </inkml:brush>
  </inkml:definitions>
  <inkml:trace contextRef="#ctx0" brushRef="#br0">0 174 14189,'0'-8'1885,"0"3"-1615,0 1 0,0-1 0,1 1 0,-1 0 0,1-1 0,0 1 0,0 0 0,1 0 0,-1 0 0,1-1 0,0 1 0,0 1 0,0-1 0,0 0 0,1 1 0,0-1 0,-1 1 0,1-1 1,0 1-1,1 0 0,-1 1 0,1-1 0,4-3 0,11-5-99,0 1-1,1 1 1,0 1 0,0 1 0,1 0 0,0 2-1,0 0 1,0 1 0,0 1 0,1 1 0,0 2 0,-1 0-1,1 1 1,28 4 0,-44-4-157,0 1 0,0 0 1,0-1-1,0 2 0,0-1 0,-1 1 0,1 0 0,-1 0 1,0 0-1,1 1 0,-1-1 0,-1 2 0,1-1 0,-1 0 1,0 1-1,0 0 0,0 0 0,0 0 0,-1 0 0,0 0 1,0 1-1,0 0 0,-1-1 0,0 1 0,0 0 0,2 11 1,-2-6 217,-1 1 0,-1 0-1,1 0 1,-2 1 0,0-1 0,0-1 0,-1 1 0,0 0 0,-1 0 0,-1-1 0,0 1 0,0-1 0,-7 11 0,-11 19 927,-47 65 0,56-89-916,0-1 1,-2 0-1,0-1 0,0 0 0,-1-1 0,-20 12 0,34-24-300,0-1 1,-1 1-1,1-1 0,0 0 1,-1 0-1,1 0 0,-1 0 1,1 0-1,-1 0 0,1-1 1,-1 1-1,1-1 0,-1 0 1,0 0-1,1 0 0,-1 0 1,0 0-1,1-1 1,-1 1-1,1-1 0,-1 1 1,1-1-1,-1 0 0,1 0 1,-1 0-1,1 0 0,0-1 1,0 1-1,-1-1 0,1 1 1,0-1-1,0 0 0,1 0 1,-1 0-1,0 0 0,1 0 1,-1 0-1,1 0 0,-1 0 1,1-1-1,-2-4 0,-2-4-414,1 0-1,0 0 0,0 0 1,1 0-1,1-1 0,0 1 0,0-1 1,1-13-1,0 22 101,1 1-1,0 0 1,0 0 0,0 0-1,0 0 1,1-1 0,-1 1-1,0 0 1,1 0 0,0 0-1,-1 0 1,1 0 0,0 0-1,0 0 1,0 0 0,0 0-1,1 1 1,-1-1 0,0 0-1,1 1 1,-1-1 0,1 1-1,0-1 1,1 0 0,26-11-6559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455"/>
    </inkml:context>
    <inkml:brush xml:id="br0">
      <inkml:brushProperty name="width" value="0.025" units="cm"/>
      <inkml:brushProperty name="height" value="0.025" units="cm"/>
    </inkml:brush>
  </inkml:definitions>
  <inkml:trace contextRef="#ctx0" brushRef="#br0">40 472 20371,'0'0'7282,"7"-7"-5077,3-2-1984,-1 0 1,0-1 0,0 0 0,9-16-1,-15 21-208,1-1-1,-1-1 0,0 1 0,0 0 0,-1-1 0,0 0 0,0 1 1,0-1-1,-1 0 0,0 0 0,0-13 0,-1 19-25,0 0 1,0 0-1,0 0 0,-1-1 0,1 1 1,0 0-1,0 0 0,-1 0 0,1 0 0,0 0 1,-1 0-1,1 0 0,-1 1 0,0-1 1,1 0-1,-1 0 0,1 0 0,-1 0 1,0 1-1,0-1 0,0 0 0,1 1 1,-1-1-1,0 0 0,0 1 0,0-1 0,0 1 1,0 0-1,0-1 0,0 1 0,0 0 1,0-1-1,0 1 0,0 0 0,0 0 1,0 0-1,-1 0 0,1 0 0,0 0 0,0 0 1,0 1-1,0-1 0,0 0 0,0 0 1,0 1-1,0-1 0,0 1 0,-1 0 1,-3 1-16,0 0 0,1 0 1,-1 0-1,1 1 0,0-1 1,0 1-1,0 0 0,0 0 1,-5 6-1,4-1 22,0 0-1,0 0 1,1 0 0,0 0-1,0 0 1,1 1 0,0 0-1,0 0 1,1 0 0,-1 13-1,2-19 6,1-1-1,0 1 1,0 0-1,0 0 1,0-1-1,1 1 1,-1 0-1,0-1 1,1 1-1,0 0 1,0-1-1,0 1 1,0-1-1,0 1 1,0-1-1,1 0 1,-1 1-1,1-1 1,0 0-1,0 0 1,-1 0-1,1 0 1,0 0-1,1-1 1,-1 1-1,0-1 1,0 1-1,1-1 1,-1 0-1,1 0 1,-1 0-1,1 0 1,-1 0-1,1 0 1,0-1-1,-1 0 1,1 1-1,3-1 1,3 0 8,1 0-1,-1-1 1,1 0 0,-1-1 0,0 0 0,0 0 0,0-1-1,0 0 1,0-1 0,-1 0 0,1 0 0,-1-1 0,0 0 0,0 0-1,-1-1 1,1 0 0,-1-1 0,-1 1 0,1-1 0,-1 0-1,0-1 1,-1 0 0,0 0 0,0 0 0,-1 0 0,0-1-1,0 1 1,-1-1 0,0 0 0,0 0 0,1-18 0,-7 18-43,-7 16-43,-7 16-52,10-7 230,0-1 0,0 1 0,2 1 0,0-1 0,1 1 0,0 0 0,2 0 1,-2 27-1,4-43-89,0 1 0,0-1 0,1 1 0,-1-1 0,0 0 0,0 1 1,1-1-1,-1 0 0,1 1 0,0-1 0,-1 0 0,1 0 0,0 0 1,-1 1-1,1-1 0,0 0 0,0 0 0,0 0 0,0 0 0,0 0 1,0-1-1,0 1 0,1 0 0,-1 0 0,0-1 0,0 1 1,1-1-1,-1 1 0,0-1 0,1 1 0,-1-1 0,0 0 0,1 0 1,-1 1-1,1-1 0,-1 0 0,0 0 0,1-1 0,-1 1 0,1 0 1,1-1-1,3 0 24,0 0 1,0 0-1,0-1 1,0 0-1,0 0 1,-1 0-1,1-1 1,8-5-1,2-5-102,-1-1 0,-1-1 0,0 0 1,-1-1-1,0 0 0,-2-1 0,0 0 0,-1-1 0,0 0 0,11-33 0,-28 97-281,4-13 404,1-23-8,0 0 0,1 0 0,0 0-1,0 0 1,1 0 0,0 0 0,3 16 0,-3-24-23,1 0 0,-1 0 0,1 0 0,0 0 1,0 0-1,-1-1 0,1 1 0,1 0 0,-1 0 0,0-1 1,0 1-1,1-1 0,-1 1 0,1-1 0,-1 1 0,1-1 1,2 2-1,-1-2 3,0 0 1,0 0-1,0-1 1,-1 1-1,1-1 1,0 1-1,0-1 1,0 0-1,0 0 1,0 0-1,0-1 1,0 1-1,0-1 1,0 1-1,5-3 1,1-1 6,0-1 0,-1 1 0,1-1 0,-1-1 0,0 0 1,0 0-1,-1 0 0,0-1 0,0 0 0,-1-1 1,10-13-1,2-4-6,-2-1 1,20-41 0,-19 32-97,-2-1 1,-1-1-1,-2-1 0,-2 1 1,10-68-1,-21 89-206,-4 15 196,-5 11 60,10-9 4,-10 14 77,0 1-1,1 1 1,1-1 0,1 1 0,0 1-1,1 0 1,1-1 0,-5 30-1,3-1 140,3 0-1,1 61 1,3-88-218,1 1-1,8 37 1,-7-49 2,0 0 0,0 0 0,1 0 1,0 0-1,1-1 0,0 1 0,0-1 1,0 0-1,9 11 0,-12-18 3,-1 1 0,0-1 1,1 1-1,-1-1 0,0 1 0,1-1 0,-1 1 0,1-1 0,-1 1 0,1-1 0,-1 0 1,1 1-1,-1-1 0,1 0 0,-1 1 0,1-1 0,-1 0 0,1 0 0,-1 0 1,1 1-1,0-1 0,-1 0 0,1 0 0,-1 0 0,1 0 0,0 0 0,-1 0 0,1 0 1,-1 0-1,1 0 0,1-1 0,5-17-188,-7-30 17,0 48 180,-2-15-9,-1 0 0,0 0 0,-2 0 0,1 1 0,-2 0 0,0 0 0,0 0 0,-12-17 1,5 10 9,-2 0 0,0 1 1,-2 0-1,-21-20 0,39 40 4,-1-1 0,0 1-1,1 0 1,0-1-1,-1 1 1,1 0-1,-1-1 1,1 1 0,-1 0-1,1-1 1,0 1-1,-1 0 1,1 0-1,-1 0 1,1 0 0,0 0-1,-1-1 1,1 1-1,0 0 1,-1 1-1,1-1 1,0 0 0,-1 0-1,1 0 1,0 0-1,-1 0 1,1 1-1,-1-1 1,2 1 0,30 3-187,40 9-2325,-23-7-3545,71 0 0,-70-6-624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1.796"/>
    </inkml:context>
    <inkml:brush xml:id="br0">
      <inkml:brushProperty name="width" value="0.025" units="cm"/>
      <inkml:brushProperty name="height" value="0.025" units="cm"/>
    </inkml:brush>
  </inkml:definitions>
  <inkml:trace contextRef="#ctx0" brushRef="#br0">247 30 4292,'1'-1'739,"1"1"0,-1-1 0,0 0 0,0 1 0,1-1 0,-1 0 0,0 0 0,0 0 0,0 0 0,0 0 0,0 0 0,0 0-1,0 0 1,-1-1 0,2-1 0,-2 2-458,0 1 0,0 0-1,0-1 1,0 1 0,-1-1 0,1 1-1,0-1 1,0 1 0,-1 0 0,1-1-1,0 1 1,0 0 0,-1-1-1,1 1 1,0 0 0,-1-1 0,1 1-1,-1 0 1,1 0 0,0-1-1,-1 1 1,1 0 0,-1 0 0,1 0-1,-1 0 1,1 0 0,-1-1-1,1 1 1,0 0 0,-1 0 0,-25-3 5017,1 3-4133,21 0-1542,-10 0 520,1 1 1,0 0-1,-1 1 0,1 0 0,0 1 1,0 0-1,0 1 0,0 1 1,1 0-1,0 1 0,0 0 1,-12 9-1,22-14-161,1 0 1,0-1-1,-1 1 0,1 0 1,0 0-1,0 0 0,0 0 1,0 0-1,0 1 0,0-1 0,0 0 1,0 0-1,0 1 0,1-1 1,-1 0-1,0 1 0,1-1 1,-1 1-1,1-1 0,0 1 1,-1-1-1,1 1 0,0 1 1,0-1-37,1-1 1,0 1 0,0-1 0,-1 0 0,1 0 0,0 1 0,0-1 0,0 0 0,0 0 0,0 0-1,1 0 1,-1 0 0,0 0 0,0 0 0,1 0 0,-1-1 0,0 1 0,3 0 0,7 3-385,0 0 1,0-1 0,1 0 0,19 1 0,147-1-5596,-107-4 5697,-71 1 398,1 0 0,-1 0 1,1 0-1,-1 0 0,1 0 0,-1 0 1,0 0-1,1 0 0,-1 0 0,1 0 1,-1 0-1,1 0 0,-1 0 0,1 0 1,-1 0-1,1 0 0,-1 1 0,0-1 1,1 0-1,-1 0 0,1 1 0,-1-1 1,0 0-1,1 0 0,-1 1 0,0-1 1,1 0-1,-1 1 0,0-1 1,0 1-1,1-1 0,-1 0 0,0 1 1,0-1-1,0 1 0,1-1 0,-1 0 1,0 1-1,0 0 0,-10 19 1676,-26 15-158,27-28-1360,-65 46 1322,68-50-1805,1 0 0,-1-1 0,1 0 0,-1 0 0,0 0 0,0 0 0,-7 0 0,12-2 2,1 0 0,-1 0-1,1 0 1,-1 0 0,1-1-1,0 1 1,-1 0 0,1 0-1,-1-1 1,1 1 0,0 0-1,-1-1 1,1 1-1,0 0 1,-1-1 0,1 1-1,0 0 1,-1-1 0,1 1-1,0-1 1,0 1 0,0-1-1,-1 1 1,1 0 0,0-1-1,0 1 1,0-1 0,0 1-1,0-1 1,0 1 0,0-1-1,0 1 1,0-1-1,0 1 1,0-1 0,0 1-1,0-1 1,0 1 0,1-1-1,-1 1 1,0 0 0,0-1-1,0 1 1,1-1 0,-1 1-1,0 0 1,1-1 0,-1 0 95,9-18-9443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445"/>
    </inkml:context>
    <inkml:brush xml:id="br0">
      <inkml:brushProperty name="width" value="0.025" units="cm"/>
      <inkml:brushProperty name="height" value="0.025" units="cm"/>
    </inkml:brush>
  </inkml:definitions>
  <inkml:trace contextRef="#ctx0" brushRef="#br0">114 72 5349,'0'0'21935,"-10"11"-21278,-2 3-572,1 1-1,1 0 1,0 0-1,1 1 1,0 0 0,1 1-1,1 0 1,1 0-1,0 1 1,2-1 0,0 1-1,-3 29 1,7-46-106,0 0 1,0 0-1,0 1 0,0-1 1,0 0-1,0 0 1,1 0-1,-1 0 0,0 0 1,1 0-1,-1 1 1,1-1-1,-1 0 1,1 0-1,-1 0 0,1 0 1,0 0-1,-1 0 1,1-1-1,0 1 0,0 0 1,0 0-1,0-1 1,0 1-1,1 1 0,0-2-50,1 1 0,-1 0 0,0-1 0,1 1-1,-1-1 1,0 0 0,1 0 0,-1 0 0,0 0-1,1 0 1,4-1 0,1-1-201,1-1 0,0 0 0,-1 0 0,0 0 0,15-9 0,1-5-519,-1-1 0,-1 0 0,0-2 0,-1 0 0,22-30 1,-26 28 677,-1-1 1,0-1 0,-2-1 0,-1 1 0,15-40 0,-28 61 2418,-5 11-780,-14 30-77,-23 53 236,34-70-1495,1 1-1,1 0 0,1 0 0,1 0 0,1 0 1,0 1-1,2 0 0,2 33 0,6-42-1046,-4-9-2214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157"/>
    </inkml:context>
    <inkml:brush xml:id="br0">
      <inkml:brushProperty name="width" value="0.025" units="cm"/>
      <inkml:brushProperty name="height" value="0.025" units="cm"/>
    </inkml:brush>
  </inkml:definitions>
  <inkml:trace contextRef="#ctx0" brushRef="#br0">0 408 9513,'0'0'4367,"9"4"373,28 20-354,-15-8 827,-19-15-5086,0 0 0,-1 0 0,1 0 0,0 0 0,0 0 0,0-1 0,0 1 0,0-1 0,0 0 0,0 0 0,0 0 0,0 0 1,0 0-1,-1-1 0,1 1 0,0-1 0,0 0 0,0 0 0,0 0 0,-1 0 0,1 0 0,0-1 0,3-2 0,9-5-177,-1-1 0,21-18 0,-33 26 108,16-14-46,0-1 0,-2-1 0,0 0-1,-1-2 1,-1 0 0,12-21 0,-19 29-18,-1 1 1,-1-1-1,0 0 1,0 0-1,-1-1 1,-1 1-1,0-1 1,-1 0-1,0 0 0,-1 0 1,-1 0-1,-1-25 1,0 35-2,1 0 0,-1 0-1,1 1 1,-1-1 0,0 0 0,0 1 0,0-1 0,0 1-1,-1-1 1,1 1 0,-1-1 0,1 1 0,-1 0 0,0 0-1,0 0 1,0 0 0,0 0 0,0 0 0,0 1 0,-1-1-1,1 0 1,0 1 0,-1 0 0,0 0 0,1 0 0,-1 0 0,1 0-1,-1 0 1,0 1 0,0-1 0,1 1 0,-1 0 0,0 0-1,-5 0 1,-1 1-2,1 0 1,0 0-1,0 1 0,0 0 0,0 1 1,0 0-1,0 0 0,1 0 0,-1 1 1,-10 7-1,-8 8 497,-40 37-1,60-51-413,1 1-1,-1 0 0,1 0 0,0 0 0,1 1 1,-1 0-1,1 0 0,1 0 0,-1 0 0,1 0 1,0 1-1,-2 11 0,5-17-73,0-1 0,0 1 0,1-1 0,-1 1 0,0-1 0,1 1 0,-1-1 0,1 0 0,0 1 0,-1-1 0,1 0 0,0 1 0,0-1 0,0 0 0,-1 0 0,2 1 0,-1-1 0,0 0 0,0 0 0,0 0 0,0 0 0,1-1 0,-1 1 0,0 0 0,1 0 0,-1-1 0,0 1 0,1-1 0,-1 1 0,1-1 0,-1 0 0,1 1 0,-1-1 0,1 0 0,2 0 0,65 3 0,-59-4 0,15-1-228,1-1 0,-1-2 0,0 0 0,31-11 0,-26 6-73,0 2-1,41-5 0,-70 13 310,1-1-1,-1 1 0,0 0 0,1-1 1,-1 1-1,1 0 0,-1 0 0,0 0 0,1 0 1,-1 0-1,1 0 0,-1 0 0,0 1 1,1-1-1,-1 0 0,1 1 0,-1 0 1,0-1-1,0 1 0,1-1 0,-1 1 0,0 0 1,0 0-1,0 0 0,0 0 0,0 0 1,0 0-1,0 0 0,0 0 0,0 0 1,0 0-1,0 1 0,-1-1 0,1 0 0,-1 0 1,1 1-1,-1-1 0,1 1 0,-1 2 1,0 2 87,0 0 0,-1 0 1,0 0-1,0 0 1,-1 0-1,0 0 0,0 0 1,-3 8-1,2-9-124,-28 80 650,23-24-3348,10-42-4742,8-12-5764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2.920"/>
    </inkml:context>
    <inkml:brush xml:id="br0">
      <inkml:brushProperty name="width" value="0.025" units="cm"/>
      <inkml:brushProperty name="height" value="0.025" units="cm"/>
    </inkml:brush>
  </inkml:definitions>
  <inkml:trace contextRef="#ctx0" brushRef="#br0">1 7 13581,'0'0'8808,"1"10"-7164,0 14-927,0-8-107,0-1 0,0 1-1,5 18 1,-6-32-548,1 1 1,0 0-1,-1 0 1,1-1-1,0 1 0,0-1 1,0 1-1,1-1 1,-1 1-1,1-1 0,-1 0 1,1 0-1,0 1 1,0-1-1,0 0 0,0-1 1,0 1-1,0 0 0,1-1 1,-1 1-1,0-1 1,1 0-1,0 0 0,-1 1 1,4-1-1,2 0-33,0 0 0,0-1 0,0-1 0,1 1 0,-1-1 1,0-1-1,0 1 0,0-1 0,0-1 0,-1 0 0,1 0 0,0 0 0,-1-1 0,0 0 0,0 0 0,10-9 0,-5 4-10,-1-1 1,0 0-1,-1-1 0,0 0 0,0 0 1,-1-1-1,-1-1 0,10-17 1,-12 15 68,-13 22-96,-13 24-3,-10 54 487,28-78-345,0 0 1,0 0-1,1 0 0,1 0 1,-1 0-1,1 0 1,0 1-1,1-1 1,-1 0-1,3 10 1,-1-16-107,-1 1 1,0 0 0,0 0 0,1 0-1,-1-1 1,1 1 0,-1 0-1,1-1 1,0 0 0,-1 1 0,1-1-1,0 0 1,0 0 0,0 0-1,0 0 1,0 0 0,0 0-1,0-1 1,1 1 0,-1-1 0,0 0-1,0 1 1,0-1 0,1 0-1,2 0 1,3 0 26,0 0 1,0-1-1,0 0 0,0 0 1,15-5-1,-11 1-17,0 0 0,-1-1 0,0-1 1,0 0-1,0 0 0,-1-1 0,0 0 0,0-1 0,-1 0 0,8-11 0,3-5-275,-2 0-1,30-54 0,-52 139-742,1-36 969,-2 1-355,2 0 1,1 1-1,1 34 0,0-60 173,1 1 0,0-1 0,0 1 0,0-1 0,0 1 0,0 0 0,0-1 0,0 1 0,1-1 0,-1 1 0,0-1 0,0 1 0,0 0 0,0-1 0,1 1 0,-1-1 0,0 1 0,1-1 0,-1 1 0,0-1 0,1 0 0,-1 1 0,1-1 0,-1 1 0,0-1 0,1 0 0,-1 1 0,1-1 0,-1 0 0,1 1 0,-1-1 0,1 0 0,-1 0 0,1 0 0,0 1-1,-1-1 1,1 0 0,0 0 0,10 0-6589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265"/>
    </inkml:context>
    <inkml:brush xml:id="br0">
      <inkml:brushProperty name="width" value="0.025" units="cm"/>
      <inkml:brushProperty name="height" value="0.025" units="cm"/>
    </inkml:brush>
  </inkml:definitions>
  <inkml:trace contextRef="#ctx0" brushRef="#br0">24 1 8296,'0'0'12972,"-24"54"-12427,45-27-513,14-3-225,7 0-2689,5-3-3300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3.748"/>
    </inkml:context>
    <inkml:brush xml:id="br0">
      <inkml:brushProperty name="width" value="0.025" units="cm"/>
      <inkml:brushProperty name="height" value="0.025" units="cm"/>
    </inkml:brush>
  </inkml:definitions>
  <inkml:trace contextRef="#ctx0" brushRef="#br0">124 355 3459,'0'0'11606,"-9"1"-9455,4-1-1912,1 0 1,0 1-1,-1-1 0,1 1 0,0 0 0,0 1 0,-1-1 1,1 1-1,0-1 0,1 1 0,-1 0 0,0 1 0,0-1 1,1 1-1,0 0 0,-1-1 0,1 1 0,0 1 0,0-1 0,1 0 1,-1 1-1,1 0 0,-1-1 0,-2 8 0,2-5 112,-1 1-1,2-1 1,-1 1-1,1 0 1,-1 0-1,2 0 1,-1 1 0,1-1-1,0 0 1,1 1-1,0-1 1,1 15-1,0-19-309,0 1 0,0 0 0,0-1 0,0 1 0,0-1-1,1 0 1,0 1 0,-1-1 0,1 0 0,1 0 0,-1 0 0,0 0 0,1 0-1,-1-1 1,1 1 0,0-1 0,0 1 0,0-1 0,0 0 0,0 0 0,0-1-1,1 1 1,-1-1 0,1 1 0,-1-1 0,1 0 0,4 0 0,3 2 12,-1-2-1,1 0 1,0 0 0,1-1 0,-1 0 0,0-1 0,0 0-1,0-1 1,-1 0 0,1 0 0,20-9 0,-17 4-8,0 0 0,-1 0 1,0-1-1,-1-1 0,1 0 1,-2-1-1,21-22 0,-12 8-15,0-2-1,-2 0 1,-1-1 0,-1-1-1,-2 0 1,0-1-1,15-53 1,-25 69-43,0 0 0,-1 0 0,-1-1 1,1-18-1,-2 31 9,-1 1 0,0-1 0,0 1 0,0-1 0,0 1 1,0-1-1,0 1 0,0-1 0,0 0 0,0 1 0,0-1 0,0 1 1,0-1-1,0 1 0,0-1 0,0 1 0,0-1 0,-1 1 0,1-1 0,0 1 1,0-1-1,-1 1 0,1-1 0,0 1 0,-1-1 0,1 1 0,-1 0 1,1-1-1,0 1 0,-1 0 0,1-1 0,-1 1 0,1 0 0,-1-1 0,1 1 1,-1 0-1,1 0 0,-1 0 0,1-1 0,-1 1 0,1 0 0,-1 0 0,0 0 1,1 0-1,-1 0 0,1 0 0,-1 0 0,1 0 0,-1 0 0,1 0 1,-1 1-1,1-1 0,-2 0 0,-27 20 26,17-7 108,1 0-1,0 0 1,1 1-1,1 1 1,0 0 0,0 0-1,2 0 1,0 1-1,1 0 1,0 1 0,2-1-1,0 1 1,0 0-1,2 0 1,0 1 0,1-1-1,1 25 1,1-38-120,0 1 1,0-1-1,0 1 1,0-1-1,1 0 0,0 1 1,0-1-1,0 0 1,0 0-1,1-1 1,-1 1-1,1 0 0,0-1 1,0 0-1,0 1 1,0-1-1,1 0 1,0-1-1,-1 1 0,1-1 1,0 1-1,0-1 1,0 0-1,0-1 1,1 1-1,-1-1 1,0 0-1,7 1 0,-2 0 0,-1-1-1,1-1 0,0 0 1,-1 0-1,1 0 1,0-1-1,-1-1 0,1 1 1,-1-1-1,0-1 0,1 0 1,-1 0-1,0 0 1,10-7-1,5-6 0,-1-1 1,0-1-1,-1-1 1,-1 0-1,-1-2 1,-1 0-1,25-39 1,-19 23-3,-3-1 0,-1-1 1,-2-1-1,16-49 0,-30 79-7,-1-1 0,0 0 0,-1 1 0,2-18 0,-4 27 0,0 1 0,0 0 0,0 0 0,0 0 0,0-1 0,0 1 0,0 0 0,0 0 0,0-1 0,0 1 0,0 0 0,0 0 0,0 0 0,0-1 0,0 1 0,0 0 0,0 0 0,0 0 0,0-1 0,-1 1 0,1 0 0,0 0 0,0 0 0,0-1 0,0 1 0,0 0 0,-1 0 0,1 0 0,0 0 0,0 0 0,0-1 0,0 1 0,-1 0 0,1 0 0,0 0 0,0 0 0,0 0 0,-1 0 0,1 0 0,0 0 0,0 0 0,0 0 0,-1 0 0,1 0 0,0 0 0,0 0 0,-1 0 0,1 0 0,0 0 0,-14 8 0,-11 16 0,15-8 0,0 1 0,1 0 0,0 0 0,1 1 0,1 0 0,1 0 0,1 0 0,0 1 0,2 0 0,0 0 0,1 0 0,0 0 0,3 30 0,0-33 0,1 0 0,0 0 0,1 0 0,1 0 0,0-1 0,1 1 0,1-1 0,0 0 0,1 0 0,1-1 0,0 0 0,1-1 0,1 1 0,0-2 0,0 1 0,17 13 0,-25-23 0,0-1 0,1 0 0,-1 0 0,1 0 0,0 0 0,-1-1 0,1 1 0,0-1 0,0 1 0,0-1 0,0 0 0,0 0 0,0 0 0,0-1 0,1 1 0,-1-1 0,5 0 0,-7 0 2,-1-1-1,1 1 1,0-1-1,-1 1 1,1-1-1,0 1 1,-1-1 0,1 0-1,-1 1 1,1-1-1,-1 0 1,0 0-1,1 1 1,-1-1 0,0 0-1,1 0 1,-1 1-1,0-1 1,0 0-1,0 0 1,0 0 0,1 0-1,-1 1 1,0-1-1,-1 0 1,1 0 0,0-1-1,-3-26-221,1 19-62,-1 1 0,0-1 1,-1 1-1,0 0 0,0 0 1,-1 0-1,1 1 0,-2-1 0,1 1 1,-1 1-1,0-1 0,-8-6 1,-14-11-527,-45-31 0,72 54 812,-65-40-122,42 27 382,1 0-1,-23-20 0,46 34-235,0 0 0,-1 0 0,1 0 0,0 0 0,-1-1 0,1 1 0,0 0 0,-1 0 0,1 0 0,0 0 0,-1-1 0,1 1 0,0 0 0,-1 0 0,1 0 0,0-1 0,0 1 0,0 0 0,-1-1 0,1 1 0,0 0 0,0 0 0,0-1 0,-1 1 0,1 0 0,0-1 0,0 1 0,0 0 0,0-1 0,0 1 0,0 0 0,0-1 0,0 1 0,0 0 0,0-1 0,0 1 0,0-1 0,0 1 0,0 0 0,0-1 0,0 1 0,0 0 0,1-1 0,-1 1 0,0 0 0,0 0 0,0-1 0,1 1 0,-1 0 0,0-1 0,0 1 0,0 0 0,1 0 0,-1-1 0,0 1 0,1 0 0,-1 0 0,0 0 0,1 0 0,-1-1 0,25-2 575,-20 3-592,210-1 874,-42 0-5859,-108-2-1165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4.777"/>
    </inkml:context>
    <inkml:brush xml:id="br0">
      <inkml:brushProperty name="width" value="0.025" units="cm"/>
      <inkml:brushProperty name="height" value="0.025" units="cm"/>
    </inkml:brush>
  </inkml:definitions>
  <inkml:trace contextRef="#ctx0" brushRef="#br0">243 377 6086,'-1'-9'2091,"1"-1"0,-2 1 0,1 0 0,-1-1 1,-3-9-1,2 12-1266,0-1 1,0 1-1,0 0 1,-1 0-1,0 0 1,-8-9-1,10 13-752,-1 0 1,1 1-1,0-1 1,-1 1-1,0-1 1,0 1-1,1 0 1,-1 0-1,0 0 0,-1 1 1,1-1-1,0 1 1,0 0-1,-1 0 1,1 0-1,-1 0 1,1 0-1,-1 1 0,1 0 1,-1-1-1,1 1 1,-1 1-1,1-1 1,-1 0-1,1 1 1,-1 0-1,1 0 0,-1 0 1,1 0-1,0 0 1,-1 1-1,1-1 1,0 1-1,0 0 0,-4 3 1,0 1-34,0 0 0,1 1 0,-1-1 0,1 1 0,0 1 0,1-1 0,0 1 0,0 0 0,1 0 0,0 0 0,0 1 0,1-1 0,0 1 0,1 0 1,-1 0-1,2 0 0,-1 0 0,2 0 0,-1 11 0,1-18-37,0 0 1,0-1 0,0 1-1,1-1 1,-1 1-1,1 0 1,-1-1 0,1 1-1,-1-1 1,1 1 0,0-1-1,0 1 1,0-1-1,0 0 1,0 1 0,0-1-1,0 0 1,0 0 0,0 0-1,1 0 1,-1 0 0,0 0-1,1 0 1,-1 0-1,1 0 1,-1-1 0,1 1-1,-1-1 1,1 1 0,-1-1-1,1 1 1,0-1-1,-1 0 1,1 0 0,-1 0-1,1 0 1,0 0 0,2-1-1,3 1 10,1-1-1,0-1 0,-1 1 1,1-1-1,-1-1 0,1 1 1,9-6-1,5-4 13,-1-2 0,-1 0 1,0-1-1,-1-1 0,0 0 0,27-33 0,-32 32-9,-1 1 0,-1-2 0,0 1 0,-1-2 0,-1 0 0,-1 0 0,0 0 0,6-26 0,-12 34 4,-1 0-1,-1 0 1,0 0 0,0 0-1,-2-14 1,1 24-20,1 0 1,-1 1 0,0-1 0,0 0-1,-1 0 1,1 1 0,0-1 0,0 0-1,0 1 1,0-1 0,-1 0 0,1 0-1,0 1 1,-1-1 0,1 0-1,0 1 1,-1-1 0,1 1 0,-1-1-1,1 1 1,-1-1 0,1 0 0,-1 1-1,1 0 1,-1-1 0,0 1 0,1-1-1,-1 1 1,0 0 0,1-1-1,-1 1 1,0 0 0,1 0 0,-1 0-1,0-1 1,0 1 0,1 0 0,-1 0-1,-1 0 1,0 1-6,1-1 0,-1 1 1,0-1-1,0 1 0,0 0 0,1 0 0,-1 0 0,1 0 1,-1 0-1,0 0 0,1 0 0,0 1 0,-1-1 0,1 0 0,-2 3 1,-5 9 0,1-1-1,0 2 1,0-1 0,1 1 0,1 0 0,1 0 0,-6 24 0,4-1 210,-5 71 0,11-98-49,-1 1 0,2-1 0,-1 0 0,1 0 0,1 1 0,5 16 0,-6-23-129,0-1-1,0 0 1,1 0 0,0-1 0,-1 1-1,1 0 1,0 0 0,0-1 0,0 1 0,1-1-1,-1 0 1,1 0 0,-1 0 0,1 0 0,0 0-1,0 0 1,0-1 0,0 1 0,0-1-1,0 0 1,0 0 0,0 0 0,0 0 0,5 0-1,4-1 17,0 0 0,0 0 0,0-1 0,0-1 0,-1 0-1,1-1 1,-1 0 0,1 0 0,-1-2 0,0 1 0,0-1 0,-1-1-1,0 0 1,0 0 0,0-1 0,-1 0 0,10-10 0,-11 10-50,0 0 0,-1 0 0,1-1 0,-2 0 1,1 0-1,-1 0 0,-1-1 0,0 0 0,0 0 0,0-1 0,-1 1 1,-1-1-1,1 0 0,-2 0 0,1 0 0,-2 0 0,1 0 1,-1-1-1,-1-19 0,0 30 3,0-1 1,0 1-1,0 0 1,0-1-1,0 1 1,0 0-1,0-1 0,0 1 1,0 0-1,0-1 1,0 1-1,0 0 0,-1-1 1,1 1-1,0 0 1,0-1-1,0 1 1,0 0-1,-1 0 0,1-1 1,0 1-1,0 0 1,-1-1-1,1 1 1,0 0-1,-1 0 0,1 0 1,0-1-1,0 1 1,-1 0-1,1 0 1,0 0-1,-1 0 0,1 0 1,-1 0-1,1 0 1,0 0-1,-1 0 1,1-1-1,0 1 0,-1 1 1,1-1-1,0 0 1,-1 0-1,1 0 0,0 0 1,-1 0-1,1 0 1,0 0-1,-1 0 1,1 1-1,-1-1 0,-14 15-100,10-5 124,0 0 1,1 0-1,1 1 1,-1-1-1,1 1 0,1 0 1,0 0-1,1 0 1,0 0-1,1 0 1,0 12-1,0-18 6,1 0 1,-1-1-1,1 1 1,0 0-1,0 0 1,1 0-1,-1 0 1,1-1-1,0 1 0,0-1 1,1 1-1,-1-1 1,1 0-1,0 0 1,0 0-1,0 0 1,1-1-1,0 1 0,-1-1 1,1 0-1,0 0 1,0 0-1,1 0 1,-1-1-1,1 0 1,6 3-1,1-2 0,0-1 0,0 0-1,1 0 1,-1-1 0,0-1 0,1 0 0,-1 0-1,0-2 1,1 1 0,-1-2 0,0 1-1,0-2 1,16-6 0,-14 4 1,0 0-1,-1-1 1,0-1-1,0 0 1,0-1-1,-1 0 1,0-1-1,-1 0 1,0-1-1,13-18 1,-20 23-57,0-1 0,0 0-1,-1 0 1,0 0 0,0 0 0,0-1-1,-1 1 1,0 0 0,0-11 0,-1 16 19,-1 0 1,1 0-1,-1 1 1,0-1 0,0 0-1,0 0 1,0 0-1,0 0 1,0 1-1,0-1 1,-1 0-1,1 0 1,-1 1 0,1-1-1,-1 0 1,0 0-1,0 1 1,1-1-1,-1 1 1,0-1 0,0 1-1,-1-1 1,1 1-1,0 0 1,0-1-1,-1 1 1,1 0-1,-1 0 1,1 0 0,-1 0-1,1 0 1,-1 0-1,0 1 1,1-1-1,-1 0 1,0 1 0,0-1-1,1 1 1,-1 0-1,0 0 1,-3-1-1,2 2-2,-1 0 0,1 0 0,-1 0 0,1 0 0,0 1 0,0 0 0,-1-1-1,1 1 1,0 0 0,0 0 0,1 1 0,-1-1 0,0 0 0,1 1 0,0 0 0,-1 0 0,1-1-1,0 1 1,0 1 0,1-1 0,-1 0 0,-1 4 0,-2 3 7,0 1-1,1 0 1,0 0 0,1 1 0,-4 19 0,7-27-46,-1 0 0,1 0 0,0 0 0,-1 0 0,2 0 0,-1 0 1,0-1-1,1 1 0,0 0 0,0 0 0,0 0 0,0-1 0,1 1 0,-1 0 1,1-1-1,4 7 0,-4-8-359,1 0-1,-1 0 1,1 0 0,0 0-1,0-1 1,0 1 0,0-1-1,0 1 1,0-1 0,0 0 0,0-1-1,0 1 1,1 0 0,-1-1-1,0 0 1,1 1 0,-1-1 0,0-1-1,0 1 1,5-1 0,18-4-6760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5.148"/>
    </inkml:context>
    <inkml:brush xml:id="br0">
      <inkml:brushProperty name="width" value="0.025" units="cm"/>
      <inkml:brushProperty name="height" value="0.025" units="cm"/>
    </inkml:brush>
  </inkml:definitions>
  <inkml:trace contextRef="#ctx0" brushRef="#br0">78 18 18770,'0'0'6053,"-51"-18"-3458,34 18-193,8 5-1825,8 15-513,1 2-96,10-1-1666,8-4-4227,1-5-8425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224"/>
    </inkml:context>
    <inkml:brush xml:id="br0">
      <inkml:brushProperty name="width" value="0.025" units="cm"/>
      <inkml:brushProperty name="height" value="0.025" units="cm"/>
    </inkml:brush>
  </inkml:definitions>
  <inkml:trace contextRef="#ctx0" brushRef="#br0">224 163 11371,'0'0'3384,"2"-10"-645,6-34-161,-8 42-2459,0 0-1,0 1 1,0-1-1,0 0 1,0 0-1,0 1 1,0-1-1,0 0 1,-1 1-1,1-1 1,-1 0-1,1 1 1,-1-1-1,0 0 1,1 1-1,-1-1 0,0 1 1,0-1-1,0 1 1,0 0-1,0-1 1,-1 1-1,1 0 1,0 0-1,-1 0 1,1 0-1,-1 0 1,1 0-1,-1 0 1,1 0-1,-1 1 1,1-1-1,-1 0 1,0 1-1,1 0 1,-1-1-1,0 1 1,0 0-1,1 0 0,-1 0 1,0 0-1,-3 0 1,-1 0-62,-1 1 1,1-1-1,-1 1 1,1 1-1,0-1 1,-1 1-1,1 0 1,0 0-1,-10 6 1,5 0-32,0 1 0,0 0 0,1 1 0,0 0 0,-9 13 1,14-17 39,0 1 1,1-1 0,0 2 0,0-1 0,0 0-1,1 1 1,0-1 0,0 1 0,1 0-1,-2 9 1,4-17-64,0 1 0,0 0 0,0 0 0,1-1 0,-1 1-1,0 0 1,0 0 0,1-1 0,-1 1 0,1 0 0,-1-1 0,0 1 0,1-1-1,-1 1 1,1 0 0,0-1 0,-1 1 0,1-1 0,-1 0 0,1 1 0,0-1-1,-1 1 1,1-1 0,0 0 0,-1 0 0,1 1 0,0-1 0,0 0 0,-1 0 0,1 0-1,0 0 1,0 0 0,-1 0 0,1 0 0,0 0 0,0 0 0,0 0 0,-1 0-1,1 0 1,0 0 0,-1-1 0,2 0 0,37-8 44,-18 1-71,-9 2-61,1 1 0,0 1 0,0 0 0,26-4 0,-36 8 79,0 0 0,0 0 0,0 0 0,0 0 0,-1 0 0,1 1 0,0-1 0,0 1-1,-1-1 1,1 1 0,0 0 0,-1 0 0,1 1 0,-1-1 0,1 0 0,-1 1 0,1 0 0,-1-1 0,0 1 0,0 0 0,0 0 0,0 0 0,0 0 0,-1 1 0,1-1 0,0 0 0,-1 1 0,0-1 0,2 6 0,3 10 130,-2 1 1,0 0-1,-1 0 0,-1 0 0,-1 0 0,-1 0 1,0 1-1,-2-1 0,0 0 0,-1 0 0,0 0 1,-2 0-1,-1-1 0,-8 20 0,12-33-31,-27 51 1551,27-53-1584,1-1 1,0 0-1,-1 0 0,1 0 0,-1 0 0,0-1 0,1 1 0,-1 0 0,0-1 0,0 1 0,0-1 0,0 0 0,0 1 0,-1-1 1,1 0-1,0 0 0,-1-1 0,1 1 0,0 0 0,-1-1 0,-3 1 0,5-1-61,0-1 0,0 1 0,1 0 0,-1-1 0,0 1 0,1-1-1,-1 1 1,0-1 0,1 1 0,-1-1 0,0 0 0,1 1 0,-1-1 0,1 0 0,-1 1 0,1-1-1,0 0 1,-1 0 0,1 1 0,0-1 0,-1 0 0,1 0 0,0 0 0,0 0 0,0 1 0,0-1 0,0 0-1,0-1 1,-1-33-306,2 26 150,0-8-166,1-1 1,0 1 0,1 0-1,1 0 1,1 0 0,1 0-1,0 1 1,1 0 0,1 0-1,0 1 1,1 0 0,1 0 0,12-15-1,0 4 290,0 2 0,2 0-1,0 1 1,2 2-1,0 0 1,31-16 0,-52 33 32,0 1 1,0 0-1,1 0 1,-1 0 0,1 1-1,0 0 1,0 0-1,0 1 1,-1-1-1,2 1 1,6 0-1,-13 1 1,1 0-1,0 1 0,-1-1 0,1 0 0,-1 1 0,1-1 0,-1 0 0,1 1 0,0-1 0,-1 1 0,1-1 0,-1 1 0,0-1 0,1 1 0,-1-1 0,1 1 0,-1 0 0,0-1 1,1 1-1,-1-1 0,0 1 0,0 0 0,0-1 0,1 1 0,-1 0 0,0-1 0,0 1 0,0 0 0,0 0 0,0-1 0,0 1 0,0 0 0,-1-1 0,1 1 0,0 0 0,0-1 1,0 1-1,-1-1 0,1 1 0,-1 1 0,-10 29-30,-16 9 81,19-30 354,1 0 0,1 0 0,-10 20 0,54-68 487,-30 25-839,0 1 0,-1-1-1,-1 0 1,0-1 0,0 0-1,-2 0 1,0 0 0,0 0 0,-1-1-1,-1 1 1,0-1 0,-2 0-1,1 1 1,-2-1 0,-2-22 0,1 30-371,-1 8-706,4 13-514,2-9 778,1 0 1,-1 0-1,1 0 1,0 0-1,1-1 1,-1 0-1,1 0 1,-1 0-1,1 0 1,0-1-1,1 0 1,7 4-1,22 10-5832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6.895"/>
    </inkml:context>
    <inkml:brush xml:id="br0">
      <inkml:brushProperty name="width" value="0.025" units="cm"/>
      <inkml:brushProperty name="height" value="0.025" units="cm"/>
    </inkml:brush>
  </inkml:definitions>
  <inkml:trace contextRef="#ctx0" brushRef="#br0">88 342 16367,'0'0'6876,"-9"-3"-5835,5 2-932,0 0-1,0 0 1,0 0-1,0 0 1,0 1 0,0 0-1,0 0 1,0 0-1,-8 1 1,10 0-77,1-1 1,-1 1-1,0 0 1,1-1-1,-1 1 1,1 0-1,-1 0 1,1 0-1,-1 1 1,1-1-1,-1 0 0,1 0 1,0 1-1,0-1 1,0 1-1,0-1 1,0 1-1,0-1 1,0 1-1,1 0 1,-1-1-1,0 1 1,1 0-1,-1 0 1,1-1-1,0 1 1,0 0-1,0 0 1,0 0-1,0 0 0,0 2 1,0-3-33,0-1 1,0 1-1,0-1 1,0 1-1,0-1 0,0 1 1,0-1-1,0 0 1,0 1-1,0-1 1,1 1-1,-1-1 0,0 0 1,0 1-1,0-1 1,0 1-1,1-1 0,-1 0 1,0 1-1,1-1 1,-1 0-1,0 1 1,0-1-1,1 0 0,-1 1 1,1-1-1,-1 0 1,0 0-1,1 0 0,-1 1 1,0-1-1,1 0 1,0 0-1,17-4-48,17-17-313,-13 2 16,-16 12 221,0 1 1,0 1-1,1-1 1,0 1-1,0 0 1,0 1 0,1 0-1,0 0 1,0 0-1,9-2 1,-16 6 132,0 0-1,-1 0 1,1 0 0,0 0 0,0 0-1,0 1 1,0-1 0,-1 0-1,1 1 1,0-1 0,0 0 0,0 1-1,-1-1 1,1 1 0,0-1 0,-1 1-1,1-1 1,0 1 0,-1-1-1,1 1 1,-1 0 0,1 0 0,-1-1-1,1 1 1,-1 0 0,1 0-1,-1-1 1,0 1 0,1 0 0,-1 0-1,0 0 1,0-1 0,0 1-1,0 0 1,0 0 0,0 0 0,0 0-1,0 0 1,0 0 0,0 1 0,-3 40 584,3-41-578,-8 32 321,0 0 0,-2-1 0,-2-1 0,-16 33 1,10-24 531,-20 67 0,35-86-425,2-17-1532,2-9-2701,18-90 1056,26-49 3769,-42 135-1055,20-52 803,54-108 0,-60 139-74,1 0 0,1 2-1,1 0 1,2 2 0,32-32 0,-17 28-315,-35 28-380,0 1 0,0-1 0,0 1 0,1 0 0,-1 0 0,0 0 0,1 0 0,-1 0 0,1 0 0,-1 1 0,1-1 0,-1 1 1,1 0-1,-1 0 0,4 0 0,-5 1-10,0 0 0,0-1 0,0 1 1,-1 0-1,1 0 0,0 0 0,-1 0 1,1 0-1,-1 0 0,1 0 0,-1 0 1,1 1-1,-1-1 0,0 0 0,0 0 1,1 0-1,-1 0 0,0 1 0,0-1 0,0 0 1,0 0-1,0 0 0,-1 0 0,1 1 1,0 0-1,-6 34 275,-2-11 11,-2-1-1,0 0 1,-28 45-1,-6 13 582,44-82-876,0 0 0,0 0 0,1-1 0,-1 1 0,0 0 0,0 0 0,1 0 1,-1 0-1,0 0 0,0-1 0,1 1 0,-1 0 0,0 0 0,1 0 0,-1 0 0,0 0 0,1 0 0,-1 0 0,0 0 0,0 0 0,1 0 0,-1 0 1,0 0-1,1 0 0,-1 0 0,0 0 0,0 0 0,1 1 0,-1-1 0,0 0 0,1 0 0,-1 0 0,0 0 0,0 0 0,1 1 0,-1-1 0,0 0 0,0 0 1,0 1-1,1-1 0,-1 0 0,0 0 0,0 1 0,0-1 0,0 0 0,0 0 0,1 1 0,-1-1 0,0 0 0,0 0 0,0 1 0,0-1 0,0 0 1,0 1-1,0-1 0,0 0 0,0 1 0,0-1 0,0 0 0,0 0 0,0 1 0,0-1 0,-1 0 0,1 1 0,0-1 0,0 0 0,0 1 0,19-9-481,-3-2 258,4-1-369,0 0 0,23-8 0,-37 17 508,0 0-1,0 1 0,-1-1 0,1 1 0,0 0 0,0 1 0,0-1 0,0 1 0,0 0 1,1 1-1,-1-1 0,11 4 0,-16-3 125,1-1 1,-1 1-1,0 0 0,1-1 1,-1 1-1,0 0 0,0 0 1,0 0-1,0 0 1,0 0-1,0 0 0,0 0 1,0 1-1,0-1 0,-1 0 1,1 0-1,0 1 1,-1-1-1,1 0 0,-1 1 1,1-1-1,-1 1 0,0-1 1,0 0-1,1 1 0,-1-1 1,0 1-1,0-1 1,-1 1-1,1-1 0,0 1 1,0-1-1,-1 0 0,1 1 1,-1 1-1,-1 2 186,1 1 1,-1-1-1,0 0 0,-1 0 0,1 0 0,-1 0 1,-6 8-1,-1-2 66,0 0 1,-1-1-1,0-1 1,-1 1-1,0-2 1,0 0-1,0 0 1,-24 9-1,25-12-668,0-2 0,0 1 0,-1-1 0,1-1 0,-1 0 0,-22 0 0,25-4-4018,4-10-2397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281"/>
    </inkml:context>
    <inkml:brush xml:id="br0">
      <inkml:brushProperty name="width" value="0.025" units="cm"/>
      <inkml:brushProperty name="height" value="0.025" units="cm"/>
    </inkml:brush>
  </inkml:definitions>
  <inkml:trace contextRef="#ctx0" brushRef="#br0">167 152 10474,'-14'0'1794,"6"0"-26,-1 0 0,1 0 0,-1-1-1,1 0 1,-13-3 0,41 7 2059,16-5-2682,-7 0-581,9 2-286,57-7 1,-84 5-264,1 0 0,-1 0 1,0-1-1,0-1 0,0 0 1,0-1-1,-1 0 0,0 0 1,15-11-1,-24 16-10,1-1 1,0 0 0,-1 0-1,1 0 1,-1-1 0,1 1-1,-1 0 1,0 0-1,1-1 1,-1 1 0,0-1-1,0 1 1,0-1 0,0 0-1,0 1 1,-1-1-1,1 0 1,0 0 0,-1 1-1,1-1 1,-1 0 0,0 0-1,1 0 1,-1 0-1,0-2 1,-1 2-1,0 0-1,0 0 1,-1 0-1,1 1 1,0-1-1,-1 0 1,0 1 0,1-1-1,-1 1 1,0 0-1,1-1 1,-1 1-1,0 0 1,0 0-1,0 0 1,0 0 0,-4-1-1,-10-3 19,0 1-1,-1 0 1,1 1 0,-22-1 0,15 3 18,0 1 1,1 0 0,-1 2-1,0 1 1,0 0 0,-35 11 0,51-12 47,0 1-1,0-1 1,1 1 0,-1 0 0,1 1 0,-1 0 0,1 0 0,0 0 0,0 1 0,1-1-1,0 1 1,0 1 0,0-1 0,0 1 0,1 0 0,0 0 0,0 0 0,0 1 0,1-1-1,0 1 1,0 0 0,1 0 0,0 0 0,-2 12 0,3-16-77,1-1 1,0 1-1,0 0 1,0 0-1,0 0 0,0 0 1,0 0-1,1 0 1,0-1-1,-1 1 1,1 0-1,0 0 0,0-1 1,1 1-1,-1-1 1,0 1-1,1-1 1,3 5-1,-1-4-6,-1 1 1,1-1-1,0 0 0,0 0 0,1-1 1,-1 1-1,0-1 0,1 0 0,0 0 1,5 1-1,12 2-28,0-1 0,1-1 1,42 0-1,-54-3 12,153-2-2567,-132-1-1958,44-11-1,2-7-11869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8.735"/>
    </inkml:context>
    <inkml:brush xml:id="br0">
      <inkml:brushProperty name="width" value="0.025" units="cm"/>
      <inkml:brushProperty name="height" value="0.025" units="cm"/>
    </inkml:brush>
  </inkml:definitions>
  <inkml:trace contextRef="#ctx0" brushRef="#br0">53 0 15695,'0'0'8872,"16"74"-7142,-13-25-257,-3 1-544,3 0-705,-3-2-128,0-7-96,0-9-640,0-3-1378,-8-12-544,-9-6-1154,-7-9-1441,-1-2-2498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18:35.939"/>
    </inkml:context>
    <inkml:brush xml:id="br0">
      <inkml:brushProperty name="width" value="0.025" units="cm"/>
      <inkml:brushProperty name="height" value="0.025" units="cm"/>
    </inkml:brush>
  </inkml:definitions>
  <inkml:trace contextRef="#ctx0" brushRef="#br0">27 1 15663,'0'0'8381,"3"11"-7206,1 8-910,0 0 0,-2 0 0,0 1 0,-1-1 0,-1 0 0,-1 1 1,-1-1-1,-4 23 0,-2-9-242,1-9-17,1 0 0,1 1 0,2-1 0,0 1 0,1 34 0,2-58-11,0 0 0,1 0 0,-1 0 1,0 0-1,0-1 0,1 1 0,-1 0 1,1 0-1,-1 0 0,0 0 0,1 0 1,0-1-1,-1 1 0,1 0 0,-1 0 1,1-1-1,0 1 0,0 0 1,-1-1-1,1 1 0,0-1 0,0 1 1,0-1-1,0 1 0,1-1 0,30 4-229,-23-5-243,-1 0 0,0-1 0,0 0 0,0 0 0,13-6 0,27-22-7237,-27 15 849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5:53.820"/>
    </inkml:context>
    <inkml:brush xml:id="br0">
      <inkml:brushProperty name="width" value="0.025" units="cm"/>
      <inkml:brushProperty name="height" value="0.025" units="cm"/>
    </inkml:brush>
  </inkml:definitions>
  <inkml:trace contextRef="#ctx0" brushRef="#br0">0 29 17713,'0'0'12556,"91"-27"-11563,-37 26-513,6 1-384,-6 0-288,-7 1-1858,-8 1-4004,-12-2-8520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124"/>
    </inkml:context>
    <inkml:brush xml:id="br0">
      <inkml:brushProperty name="width" value="0.025" units="cm"/>
      <inkml:brushProperty name="height" value="0.025" units="cm"/>
    </inkml:brush>
  </inkml:definitions>
  <inkml:trace contextRef="#ctx0" brushRef="#br0">1 120 13132,'1'-11'3182,"-1"3"-2593,0 5-379,0 0 0,0 0 0,0 0 0,1 0 0,-1 0 1,1 0-1,0 0 0,0 0 0,0 0 0,0 0 0,0 0 0,0 0 0,1 0 0,-1 1 0,1-1 0,0 1 0,0-1 0,0 1 0,0 0 0,0-1 0,1 1 0,-1 0 0,1 1 0,4-4 0,11-1 442,0 0-1,1 0 0,0 2 1,0 1-1,0 0 1,27 0-1,-29 2-519,0 1 0,0 1 0,0 1 0,0 0 0,0 1 0,0 1 0,22 8 0,-35-11-129,0 1 0,-1-1 0,1 1 0,-1 0 0,1 0-1,-1 0 1,0 0 0,1 1 0,-1-1 0,-1 1 0,1 0-1,0 0 1,-1 0 0,1 0 0,-1 0 0,0 0 0,0 1-1,0-1 1,-1 1 0,1-1 0,-1 1 0,0 0 0,0 0 0,0 0-1,0 0 1,-1-1 0,1 7 0,-2-3 74,0 0 0,-1 0 0,1 0 0,-1 0-1,-1-1 1,1 1 0,-1-1 0,-1 0 0,1 1 0,-1-1 0,0-1 0,0 1 0,-1 0 0,-6 6-1,-15 11 780,0 0-1,-59 36 0,75-52-831,64-5-916,-20-2 296,0-1-535,47 5 0,-73-3 916,0 0 0,0 1 0,0 0 0,0 0-1,0 0 1,-1 1 0,1 0 0,-1 1 0,0 0 0,0 0-1,9 7 1,-15-10 222,1 0 1,-1 0-1,0 0 0,0 0 0,0 0 0,0 1 1,0-1-1,0 0 0,0 1 0,0-1 0,0 1 0,-1-1 1,1 1-1,0-1 0,-1 1 0,0-1 0,1 1 1,-1-1-1,0 1 0,0 0 0,0-1 0,0 1 0,0 0 1,0-1-1,0 1 0,-1 2 0,0-1 133,-1 0 0,1 0 0,-1 1 0,0-1 0,0 0 0,-1-1 0,1 1 0,0 0 0,-1-1 0,0 1 0,-4 2 0,-7 5 730,-1-1 0,0 0 0,-28 11 1,11-8-505,0-1 0,0-2 0,-36 6 0,49-12-268,0-1 0,-1 0 0,1-1 0,-1-2 1,1 0-1,-33-6 0,47 6-297,0-1 1,0 0-1,0 0 1,0 0-1,0-1 0,1 0 1,-1 0-1,1 0 0,0 0 1,-7-8-1,10 11 112,0-1-1,0 0 1,0 0-1,1 0 0,-1 0 1,0 0-1,0 0 1,1-1-1,-1 1 1,1 0-1,-1 0 0,1 0 1,-1-1-1,1 1 1,0 0-1,0 0 1,-1-1-1,1 1 1,0 0-1,0-1 0,0 1 1,0 0-1,1 0 1,-1-1-1,0 1 1,1 0-1,-1 0 0,0-1 1,1 1-1,-1 0 1,1 0-1,0 0 1,-1 0-1,1 0 0,0 0 1,0 0-1,0 0 1,0 0-1,0 0 1,0 0-1,0 0 1,0 1-1,0-1 0,0 0 1,0 1-1,0-1 1,1 1-1,0-1 1,32-13-4990,9 0-1852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29.482"/>
    </inkml:context>
    <inkml:brush xml:id="br0">
      <inkml:brushProperty name="width" value="0.025" units="cm"/>
      <inkml:brushProperty name="height" value="0.025" units="cm"/>
    </inkml:brush>
  </inkml:definitions>
  <inkml:trace contextRef="#ctx0" brushRef="#br0">58 205 20211,'0'0'9214,"9"-5"-8119,8-5-660,7-3-186,-1-1 0,26-21 0,-45 32-252,1-1-1,-1 0 1,0 1-1,0-1 1,0-1-1,0 1 1,-1-1 0,0 1-1,1-1 1,-2 0-1,1 0 1,-1 0 0,0-1-1,0 1 1,0-1-1,-1 1 1,2-10 0,-3 13 3,-1 0 0,1 1-1,-1-1 1,1 0 0,-1 1 0,0-1 0,0 1 0,0-1 0,0 0 0,0 1 0,0 0 0,0-1 0,0 1 0,0 0 0,-1 0 0,1-1 0,-1 1 0,1 0 0,-1 0 0,1 1 0,-1-1 0,1 0 0,-1 0 0,0 1 0,1-1 0,-1 1 0,0 0-1,0-1 1,1 1 0,-1 0 0,0 0 0,-3 0 0,-2 0 1,0-1 0,-1 1 0,1 1 0,0-1-1,0 1 1,-1 0 0,-7 3 0,7 0 8,0 0 1,1 1-1,-1 0 1,1 0-1,0 0 1,1 1-1,-1 0 0,1 1 1,0-1-1,1 1 1,0 0-1,0 0 1,0 1-1,-4 8 0,5-9 8,1 1 0,-1 0 0,1 0 0,0-1 0,1 2 0,0-1 0,0 0 0,1 0 0,0 1-1,0-1 1,1 0 0,0 1 0,1-1 0,2 17 0,-2-23-7,0 1-1,1-1 1,-1 0 0,0 0 0,1 1-1,0-1 1,-1 0 0,1 0 0,0-1-1,0 1 1,0 0 0,0 0 0,0-1-1,0 0 1,1 1 0,-1-1 0,0 0-1,1 0 1,-1 0 0,1 0 0,-1 0-1,1-1 1,4 1 0,7 1-19,0-1 0,1 0 1,16-1-1,-17-1-25,-2 1-395,0-1 0,0 0 0,0-1 0,0 0-1,16-6 1,26-18-7517,-12-4-4771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208"/>
    </inkml:context>
    <inkml:brush xml:id="br0">
      <inkml:brushProperty name="width" value="0.025" units="cm"/>
      <inkml:brushProperty name="height" value="0.025" units="cm"/>
    </inkml:brush>
  </inkml:definitions>
  <inkml:trace contextRef="#ctx0" brushRef="#br0">233 321 10666,'0'0'11120,"-2"-8"-8857,2 6-2191,-1 0-1,1 0 0,-1 0 0,0 0 0,0 0 0,0 0 1,0 0-1,0 0 0,0 1 0,0-1 0,0 0 0,-1 1 0,1-1 1,-1 1-1,1-1 0,-1 1 0,0 0 0,1-1 0,-1 1 1,0 0-1,0 0 0,0 0 0,-2 0 0,1 0-34,-1 1-1,1 0 1,-1 0-1,1 0 1,-1 0-1,0 1 1,1-1-1,0 1 1,-1 0-1,1 0 1,-1 0-1,1 0 1,0 1-1,0-1 1,0 1-1,0 0 1,-4 3-1,-6 4 87,1 1-1,0 0 1,0 0-1,1 2 0,-15 18 1,20-22 66,1 0 1,-1 0-1,1 1 1,1-1-1,0 1 1,0 0-1,0 0 1,1 1-1,1-1 1,-2 10-1,4-18-183,0 0 1,0-1-1,0 1 1,1 0-1,-1-1 1,0 1-1,0 0 1,1-1-1,-1 1 1,0 0-1,1-1 1,-1 1-1,0-1 1,1 1-1,-1-1 1,1 1-1,-1-1 1,1 1-1,-1-1 1,1 1-1,0-1 1,-1 0-1,1 1 1,-1-1-1,1 0 1,0 0-1,-1 1 1,1-1-1,0 0 1,-1 0-1,1 0 1,0 0-1,0 0 1,-1 0-1,1 0 1,0 0-1,-1 0 1,1 0-1,0 0 1,-1 0-1,1-1 1,0 1-1,-1 0 1,1 0-1,0-1 1,0 0-1,38-12 116,-14-1-92,0-1 0,0-1-1,-2-2 1,0 0 0,-1-2 0,-1 0-1,-1-1 1,-1-1 0,-1-1-1,0-1 1,-2 0 0,-1-1 0,15-35-1,-25 47 23,-1 0-1,0 0 1,-1 0-1,-1-1 0,0 0 1,0 1-1,-2-28 1,0 40-50,1 0 1,-1 1-1,0-1 1,0 0 0,0 0-1,0 0 1,0 1-1,0-1 1,0 0 0,0 0-1,0 1 1,0-1-1,-1 0 1,1 0 0,0 0-1,-1 1 1,1-1-1,0 0 1,-1 1 0,1-1-1,-1 0 1,1 1-1,-1-1 1,1 1 0,-1-1-1,1 0 1,-1 1 0,1 0-1,-1-1 1,0 1-1,1-1 1,-1 1 0,0 0-1,0-1 1,1 1-1,-1 0 1,0 0 0,0-1-1,1 1 1,-1 0-1,0 0 1,0 0 0,0 0-1,1 0 1,-1 0-1,0 0 1,-1 1 0,0 0 17,-1 0 1,1 0-1,0 0 1,0 1-1,0-1 1,0 1-1,0 0 1,0-1-1,0 1 1,0 0-1,1 0 0,-1 0 1,1 0-1,-2 3 1,-7 20 139,1-1-1,1 1 1,1 1-1,1 0 1,2 0 0,0 0-1,2 0 1,1 0-1,2 32 1,-1-52-138,0-1-1,1 0 1,-1 0 0,1 1-1,0-1 1,0 0-1,1 0 1,-1 0 0,1 0-1,0 0 1,1 0 0,-1-1-1,1 1 1,0-1-1,0 1 1,0-1 0,1 0-1,4 3 1,-2-2-266,1 0-1,0-1 1,0 0 0,0-1 0,1 1 0,0-1-1,-1-1 1,1 0 0,0 0 0,0 0 0,9 0-1,22 1-4699,-15-3-1381,1 0-5259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0.862"/>
    </inkml:context>
    <inkml:brush xml:id="br0">
      <inkml:brushProperty name="width" value="0.025" units="cm"/>
      <inkml:brushProperty name="height" value="0.025" units="cm"/>
    </inkml:brush>
  </inkml:definitions>
  <inkml:trace contextRef="#ctx0" brushRef="#br0">0 156 18001,'0'0'8045,"10"4"-7420,-1 0-556,1-1 0,0 0-1,0-1 1,0 0 0,1-1 0,-1 0 0,0 0 0,19-2 0,-22 1-54,0-1 0,0 0-1,0-1 1,0 1-1,0-1 1,0-1-1,0 1 1,-1-1 0,0 0-1,1-1 1,-1 0-1,0 1 1,-1-2 0,1 1-1,8-9 1,-13 11 1,1 1 1,-1-1-1,1 1 1,-1-1-1,0 0 1,0 0-1,0 0 1,0 0-1,0 0 0,0 0 1,0 0-1,-1 0 1,1 0-1,-1 0 1,1 0-1,-1 0 1,0 0-1,0-1 1,0 1-1,0-4 1,-1 4 0,0 1 0,0-1 0,1 0 0,-1 0 0,-1 1 1,1-1-1,0 1 0,0-1 0,-1 1 0,1-1 0,0 1 0,-1 0 1,0 0-1,1 0 0,-1 0 0,0 0 0,1 0 0,-4-1 0,0 0-6,1 1-1,-1-1 1,0 1-1,0 0 1,0 0-1,0 1 0,0-1 1,0 1-1,0 0 1,0 0-1,0 1 0,0 0 1,0 0-1,0 0 1,0 0-1,-9 4 1,7 0 21,1 0 1,-1 1 0,1-1-1,0 1 1,1 0 0,-1 1 0,1 0-1,1-1 1,-1 1 0,1 1-1,0-1 1,1 1 0,-1-1 0,2 1-1,-1 0 1,1 0 0,0 0 0,1 1-1,0-1 1,0 0 0,1 0-1,1 17 1,-1-24-23,0 1-1,1-1 1,0 1-1,-1-1 1,1 1-1,0-1 1,-1 0 0,1 1-1,0-1 1,0 0-1,0 1 1,0-1-1,1 0 1,-1 0-1,0 0 1,0 0-1,1 0 1,-1 0 0,0 0-1,1-1 1,-1 1-1,2 0 1,2 0 2,-1 0 1,1 0-1,-1 0 0,1 0 1,-1-1-1,1 0 1,8-1-1,-2 0 1,0 0 1,-1-1-1,0-1 0,1 0 0,-1 0 0,12-7 0,-9 3-55,-1-1 1,0-1-1,0 0 0,-1-1 0,0 0 0,16-19 0,-22 22 35,1 0-1,-1 0 0,0 0 0,-1-1 0,0 0 0,0 0 0,-1 0 1,0 0-1,0 0 0,-1-1 0,0 1 0,1-14 0,-3 23 8,0-1 0,0 0 1,0 0-1,0 0 0,0 0 0,0 0 0,0 0 0,-1 0 0,1 0 0,0 0 0,0 0 1,0 0-1,0 0 0,0 0 0,0 0 0,0 0 0,0 0 0,-1 0 0,1 0 1,0 0-1,0 0 0,0 0 0,0 0 0,0 0 0,0 0 0,0 0 0,0 0 0,-1 0 1,1 0-1,0 0 0,0 0 0,0 0 0,0 0 0,0 0 0,0 0 0,0 0 0,0 0 1,0 0-1,0-1 0,-1 1 0,1 0 0,0 0 0,0 0 0,0 0 0,0 0 0,0 0 1,0 0-1,0 0 0,0 0 0,0-1 0,0 1 0,0 0 0,0 0 0,0 0 0,0 0 1,0 0-1,0 0 0,0 0 0,0-1 0,0 1 0,0 0 0,0 0 0,0 0 0,0 0 1,0 0-1,0 0 0,0 0 0,-9 11 105,-8 17 225,11-17-127,1-1 0,0 1 0,0 1 0,1-1 0,1 1-1,0-1 1,1 1 0,0 0 0,0 0 0,2 0 0,-1 0 0,3 19-1,-2-30-197,0 0 0,0 0 0,1 0 0,-1 0 0,0 0-1,1 0 1,-1 0 0,1 0 0,-1 0 0,1 0 0,0 0-1,-1 0 1,1-1 0,0 1 0,-1 0 0,1 0-1,0-1 1,0 1 0,0 0 0,0-1 0,0 1 0,-1-1-1,1 1 1,0-1 0,0 0 0,2 1 0,-1-1 10,0 1 0,1-1 0,-1 0 0,1-1 1,-1 1-1,0 0 0,1-1 0,-1 1 0,0-1 0,1 0 1,2-1-1,2-1 23,0-1 1,0 0 0,0 0 0,0-1-1,12-10 1,-2-5-81,0 0 0,-2-1 0,0 0 0,-1-2-1,-2 1 1,0-2 0,-1 1 0,10-34 0,-40 112-336,11-36 502,2 0-1,0 0 1,1 1 0,-5 36-1,9-49-109,1 0 0,-1 0 0,2 0 0,-1 0 0,1 0 0,0 0 0,0 0 0,4 12 0,-3-16-14,-1-1 1,1 0-1,-1 0 1,1 0-1,0 0 1,0 0-1,0-1 1,0 1-1,0 0 1,0-1-1,0 0 1,1 1-1,-1-1 1,1 0-1,-1 0 1,1 0-1,-1-1 1,1 1-1,-1 0 1,1-1-1,-1 0 1,1 0-1,0 1 1,-1-2-1,1 1 1,3-1-1,1 0-309,0 0 0,0 0 0,-1-1 0,1 0 0,-1 0 0,1-1 0,-1 0-1,0 0 1,0 0 0,0-1 0,-1 0 0,1 0 0,-1 0 0,0-1 0,0 0 0,0 0 0,-1 0 0,7-11 0,0 0-1343,-1 0 1,0-1 0,-2-1-1,0 0 1,9-28 0,0-20-8065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1.692"/>
    </inkml:context>
    <inkml:brush xml:id="br0">
      <inkml:brushProperty name="width" value="0.025" units="cm"/>
      <inkml:brushProperty name="height" value="0.025" units="cm"/>
    </inkml:brush>
  </inkml:definitions>
  <inkml:trace contextRef="#ctx0" brushRef="#br0">41 1 8392,'-3'9'8226,"-3"10"-6341,1 0-1,0 0 1,2 0-1,0 1 1,1 27-1,5 69-196,0-51-1600,-6 78-1,-3-311-872,7 152 464,-1 12 241,1 1 0,0-1 0,-1 0 0,0 0 0,0 0 0,0 1 0,0-1 0,-1 0 0,1 0 0,-1 0 0,0 1 0,0-1 0,-1 0 0,1 1 0,-1-1 0,-2-4 0,6 49 341,1-35-221,0 0 0,0-1 0,1 1-1,-1-1 1,1 0 0,1 0 0,-1 0-1,1-1 1,0 1 0,0-1-1,0 0 1,0-1 0,1 1 0,-1-1-1,1 0 1,0-1 0,0 1-1,0-1 1,0 0 0,13 2 0,2 0 87,0-1 0,0-1 0,0-1 0,0-1 0,25-2 0,-33 0-111,0 0 1,-1-1 0,1-1-1,0 0 1,-1-1 0,0 0-1,0 0 1,21-15 0,-25 15 23,-1 0 1,1-1 0,-1 0 0,0 0-1,-1 0 1,0-1 0,0 0 0,0 0-1,-1-1 1,0 0 0,0 0 0,-1 0 0,5-12-1,-9 19-39,1 0-1,-1 1 0,0-1 0,0 1 1,1-1-1,-1 1 0,0-1 1,0 0-1,0 1 0,0-1 0,0 0 1,1 1-1,-1-1 0,-1 1 1,1-1-1,0 0 0,0 1 0,0-1 1,0 0-1,0 1 0,0-1 1,-1 1-1,1-1 0,0 0 0,-1 0 1,-11 6 105,-13 21 223,22-21-249,0-1 0,0 1-1,1 0 1,-1 1 0,2-1 0,-1 0-1,0 1 1,1-1 0,0 0-1,0 1 1,0 10 0,1-14-68,1 0 1,-1 0-1,0 1 1,0-1-1,1 0 1,0 0-1,-1 0 1,1 0-1,0 0 1,0 0-1,0 0 1,0 0-1,0 0 1,1 0-1,-1-1 1,0 1-1,1 0 1,-1-1-1,1 1 1,0-1-1,0 0 0,-1 1 1,1-1-1,0 0 1,0 0-1,0 0 1,0 0-1,0-1 1,0 1-1,1-1 1,2 1-1,7 1-109,0 0-1,0-2 0,0 1 0,-1-2 0,1 1 0,0-2 1,0 0-1,20-5 0,0-4-1543,52-26 0,-10 4 6,-74 33 1635,33-10-75,-33 10 91,1 0 0,0 0 0,-1 0 1,1 0-1,0 0 0,-1 0 1,1 1-1,0-1 0,-1 0 0,1 0 1,-1 0-1,1 1 0,0-1 1,-1 0-1,1 1 0,-1-1 0,1 1 1,-1-1-1,1 0 0,-1 1 1,1-1-1,-1 1 0,0-1 0,1 1 1,-1-1-1,1 1 0,-1 0 0,0-1 1,0 1-1,1-1 0,-1 1 1,0 0-1,0-1 0,0 1 0,0 0 1,0-1-1,0 1 0,0 0 1,0-1-1,0 1 0,0 1 0,-2 41 983,-9 49-1,-1 34 358,13-55-1189,4-1 0,17 93 1,-18-141 4,-1 0 1,-1 0 0,-1 1 0,-1-1-1,-1 0 1,-7 42 0,6-58-136,1-1 0,-1 1 1,1-1-1,-1 1 0,-1-1 1,1 0-1,-1 0 0,0 0 0,0 0 1,-1-1-1,1 1 0,-1-1 1,0 0-1,0 0 0,0 0 0,-1-1 1,0 1-1,1-1 0,-1 0 1,0 0-1,0-1 0,-1 0 0,1 0 1,0 0-1,-1 0 0,1-1 1,-1 0-1,0 0 0,1 0 0,-1-1 1,-9 0-1,9 0-37,1 0 0,-1-1 0,1 0 0,-1 0 0,1 0 0,0 0 0,0-1 0,0 0 0,0 0 0,0-1 0,0 1 0,0-1 0,1 0 0,-1 0 0,-4-5 0,2 2 0,1-1 0,1 0 0,-1 0 0,1 0 0,0-1 0,1 1 0,0-1 0,-6-15 0,4 6 0,1 1 0,1-1 0,1 0 0,0-1 0,1 1 0,1 0 0,1-1 0,0 1 0,4-24 0,1 23 0,0 0 0,1-1 0,1 2 0,0-1 0,2 1 0,0 0 0,1 1 0,0 0 0,1 1 0,1 0 0,26-25 0,-8 11 0,3 1 0,0 2 0,1 1 0,48-26 0,-32 26-1491,1 2 1,1 3-1,61-15 0,-59 18-6703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525"/>
    </inkml:context>
    <inkml:brush xml:id="br0">
      <inkml:brushProperty name="width" value="0.025" units="cm"/>
      <inkml:brushProperty name="height" value="0.025" units="cm"/>
    </inkml:brush>
  </inkml:definitions>
  <inkml:trace contextRef="#ctx0" brushRef="#br0">330 43 18449,'0'0'2728,"-9"-8"59,6 5-2646,0 0 0,0 0-1,-1 0 1,1 0 0,-1 1 0,0-1 0,1 1 0,-1 0-1,0 0 1,0 1 0,-1-1 0,1 1 0,0-1 0,0 1-1,-1 1 1,1-1 0,-1 1 0,1-1 0,0 1-1,-1 1 1,1-1 0,-1 1 0,1-1 0,0 1 0,-1 0-1,1 1 1,0-1 0,-6 4 0,-5 3-50,2 0 1,-1 1-1,1 1 1,1 0-1,0 1 0,0 0 1,1 1-1,0 1 1,1-1-1,1 2 0,0-1 1,0 1-1,2 0 1,0 1-1,0 0 1,1 0-1,1 1 0,1-1 1,0 1-1,1 0 1,1 0-1,0 0 1,1 23-1,1-36-84,0 0 0,1 0-1,-1 0 1,1-1 0,0 1 0,0 0-1,0-1 1,0 1 0,0-1 0,0 1 0,1-1-1,-1 1 1,1-1 0,0 0 0,-1 0 0,1 0-1,0 0 1,0 0 0,1 0 0,-1 0-1,0-1 1,1 1 0,-1-1 0,0 1 0,1-1-1,0 0 1,-1 0 0,1 0 0,0-1-1,-1 1 1,1-1 0,0 1 0,0-1 0,0 0-1,-1 0 1,1 0 0,0 0 0,0-1 0,4 0-1,5-1 16,-1 0-1,0-1 1,1-1-1,-1 1 1,-1-2-1,1 1 0,-1-2 1,15-8-1,-2-3 4,-2 0 0,0-2-1,0 0 1,28-37 0,-40 45 11,0 0 0,-2-1 0,1 0 0,-2 0 0,1-1 0,-2 0 0,0 0 0,0 0 0,-1-1 0,-1 1 0,2-16 0,-8 6 272,3 22-304,0 1 0,0 0 0,0 0 0,-1-1 0,1 1 0,0 0 0,-1 0 0,1-1 0,0 1 0,0 0 1,-1 0-1,1 0 0,0-1 0,-1 1 0,1 0 0,0 0 0,-1 0 0,1 0 0,-1 0 0,1 0 0,0 0 0,-1 0 0,1 0 0,0 0 0,-1 0 0,1 0 0,0 0 0,-1 0 0,1 0 1,0 0-1,-1 0 0,0 1 0,-1 0-12,0 1 1,-1-1 0,1 1-1,0 0 1,0 0 0,0 0-1,0 0 1,0 0 0,0 1 0,1-1-1,-1 0 1,-1 5 0,-9 18-19,0 1 0,2 1 1,1 0-1,1 0 0,1 1 1,2 0-1,0 0 1,2 1-1,1 43 0,2-70-65,0 0 0,0-1-1,-1 1 1,2 0 0,-1 0-1,0-1 1,0 1 0,0 0-1,1 0 1,-1-1 0,1 1 0,0 0-1,-1-1 1,1 1 0,0-1-1,0 1 1,0-1 0,0 1-1,0-1 1,0 0 0,0 1-1,1-1 1,-1 0 0,0 0-1,1 0 1,-1 0 0,1 0-1,-1 0 1,1 0 0,-1-1-1,1 1 1,0-1 0,-1 1 0,1-1-1,0 1 1,-1-1 0,1 0-1,0 0 1,0 0 0,-1 0-1,1 0 1,0 0 0,0 0-1,-1-1 1,3 0 0,2-1-718,0 0 1,-1 0 0,1-1-1,0 0 1,-1 0-1,0 0 1,1-1 0,-1 0-1,-1 0 1,1 0 0,6-8-1,23-34-8026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8.899"/>
    </inkml:context>
    <inkml:brush xml:id="br0">
      <inkml:brushProperty name="width" value="0.025" units="cm"/>
      <inkml:brushProperty name="height" value="0.025" units="cm"/>
    </inkml:brush>
  </inkml:definitions>
  <inkml:trace contextRef="#ctx0" brushRef="#br0">71 1 8008,'0'0'9096,"-2"9"-5588,-22 75-258,14-55-2436,1 1 1,2 0 0,0 0-1,3 1 1,0-1-1,1 33 1,3-60-798,0-1 0,0 1-1,1-1 1,-1 0 0,1 1 0,-1-1 0,1 1-1,0-1 1,0 0 0,0 0 0,0 0 0,0 1 0,1-1-1,-1 0 1,1 0 0,-1-1 0,1 1 0,0 0-1,0 0 1,0-1 0,3 3 0,0-2-36,-1 0 1,0-1-1,0 1 0,1-1 0,-1 0 1,1-1-1,-1 1 0,1-1 1,-1 0-1,1 0 0,5 0 1,11-3-698,1-1 0,-1-1 0,38-15 0,-53 19 391,-2-1 169,4-1-112,1 0 1,0 0-1,0 1 1,1 0-1,17-2 0,-26 5 316,0-1 0,0 0 0,0 1-1,0-1 1,0 0 0,0 1-1,-1-1 1,1 1 0,0-1-1,0 1 1,-1 0 0,1-1 0,0 1-1,-1 0 1,1 0 0,-1-1-1,1 1 1,-1 0 0,1 0 0,-1 0-1,1 0 1,-1-1 0,0 1-1,1 0 1,-1 0 0,0 0-1,0 0 1,0 0 0,0 0 0,0 0-1,0 0 1,0 0 0,0 0-1,0 0 1,-1 1 0,-6 41 1993,-1-23-1619,0 1 1,-2-2 0,0 1 0,-2-1 0,0-1-1,0 0 1,-2-1 0,0 0 0,-32 27 0,44-42-419,0 0 1,0 0 0,-1-1-1,1 1 1,0-1-1,-1 1 1,1-1 0,-1 0-1,1 0 1,-1 0 0,0 0-1,1 0 1,-1-1 0,0 1-1,-4-1 1,6 0-76,-1-1 1,1 1 0,0-1-1,0 1 1,-1-1 0,1 0-1,0 0 1,0 1-1,0-1 1,0 0 0,0 0-1,0 0 1,0 0-1,0 0 1,1 0 0,-1-1-1,0 1 1,1 0 0,-1 0-1,1-1 1,-1 1-1,1 0 1,-1-1 0,1 1-1,0 0 1,0-1 0,0 1-1,-1 0 1,1-1-1,1 1 1,-1-3 0,-1-74-9630,1 33 1324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39.306"/>
    </inkml:context>
    <inkml:brush xml:id="br0">
      <inkml:brushProperty name="width" value="0.025" units="cm"/>
      <inkml:brushProperty name="height" value="0.025" units="cm"/>
    </inkml:brush>
  </inkml:definitions>
  <inkml:trace contextRef="#ctx0" brushRef="#br0">1 166 13325,'9'-1'6267,"-3"1"-5755,0-1 0,0 0 0,0 0 0,0-1 0,0 0 0,0 0 0,0 0-1,0-1 1,-1 1 0,0-1 0,1-1 0,-1 1 0,0-1 0,0 0 0,-1 0 0,1 0 0,-1-1 0,0 0 0,4-6 0,2-3-399,0 0 0,-2 0 0,0-1 1,11-29-1,-43 86-55,22-36-52,0 0-1,0 0 1,1 0-1,0 0 0,0 0 1,0 1-1,1-1 1,-1 0-1,2 0 1,-1 1-1,1-1 0,0 0 1,0 0-1,0 0 1,5 10-1,-3-10-14,0-1 0,1 0 0,-1 0 0,1 0 0,0-1-1,1 1 1,-1-1 0,1 0 0,0 0 0,0-1 0,0 1 0,0-1 0,1 0 0,-1 0 0,12 3 0,-5 0-11,1-1 1,1 0 0,-1-1-1,1-1 1,-1 0-1,1 0 1,0-1-1,0-1 1,0-1 0,22-1-1,-35 0 43,0 0 0,0 1 0,0-1 1,0 0-1,1 0 0,-1 0 0,0 0 0,-1 0 0,1-1 0,0 1 0,0 0 0,0 0 0,-1-1 0,1 1 0,0 0 0,-1-1 1,1 1-1,-1 0 0,0-1 0,0 1 0,1-1 0,-1 1 0,0-1 0,0 1 0,0 0 0,0-1 0,-1 1 0,1-1 0,0 1 0,0-1 1,-2-1-1,-12-47 882,-13 8-492,19 32-340,1-1 1,0 0 0,1-1-1,0 1 1,-4-14 0,11 24-77,-1 0 1,1 1-1,0-1 1,-1 0-1,1 1 1,-1-1-1,1 0 1,0 1-1,0-1 1,-1 1 0,1-1-1,0 1 1,0 0-1,0-1 1,0 1-1,-1 0 1,1 0-1,0-1 1,0 1-1,0 0 1,0 0 0,0 0-1,0 0 1,-1 0-1,1 0 1,0 1-1,0-1 1,0 0-1,1 1 1,35 2-373,33 6-3650,-22-6-2531,-3-3-4526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010"/>
    </inkml:context>
    <inkml:brush xml:id="br0">
      <inkml:brushProperty name="width" value="0.025" units="cm"/>
      <inkml:brushProperty name="height" value="0.025" units="cm"/>
    </inkml:brush>
  </inkml:definitions>
  <inkml:trace contextRef="#ctx0" brushRef="#br0">166 111 17136,'0'-6'572,"0"-6"673,0 0 1,-1 1 0,-4-19 0,5 28-1072,0 0 0,0 0 0,-1 0 0,1 1 0,-1-1 1,0 0-1,0 0 0,1 1 0,-1-1 0,0 0 0,0 1 0,-1-1 0,1 1 1,0-1-1,0 1 0,-1-1 0,1 1 0,-1 0 0,1 0 0,-1 0 0,1 0 0,-1 0 1,0 0-1,0 0 0,1 0 0,-1 1 0,0-1 0,0 1 0,-3-1 0,4 1-135,-1 0 0,0 1 0,1-1 0,-1 1 0,1-1 0,-1 1 0,1-1 0,-1 1 0,1 0 0,0 0 0,-1 0 0,1 0-1,0 0 1,0 0 0,-1 0 0,1 0 0,0 0 0,0 1 0,0-1 0,0 0 0,1 1 0,-1-1 0,0 0 0,0 1 0,0 2-1,-13 45 281,12-42-203,-16 101 736,4 1-1,5 1 1,6 110-1,5-195-851,1-30 0,2-40 0,-5 13 0,-2 0 0,-1 0 0,-2 0 0,-1 0 0,-16-50 0,38 92 0,0-2 0,1 0 0,1 0 0,-1-2 0,1 0 0,0-1 0,21 2 0,-30-6 0,-1-1 0,1 0 0,0 0 0,-1-1 0,1 0 0,-1-1 0,1 0 0,-1 0 0,0-1 0,0 0 0,11-6 0,-15 7 0,0-1 0,-1 0 0,1 1 0,-1-1 0,1-1 0,-1 1 0,0 0 0,0-1 0,-1 0 0,1 0 0,-1 0 0,0 0 0,0 0 0,0 0 0,0 0 0,-1-1 0,1 1 0,-1 0 0,0-1 0,-1 1 0,1-1 0,-1 0 0,0-4 0,0 10 0,-1 0 0,1 0 0,0 0 0,-1 0 0,1 0 0,-1 0 0,1 0 0,-1 0 0,1 0 0,-1 0 0,0 0 0,0 0 0,1-1 0,-1 1 0,0 0 0,0 0 0,0-1 0,0 1 0,0 0 0,0-1 0,0 1 0,0-1 0,0 0 0,0 1 0,0-1 0,0 0 0,0 0 0,0 1 0,0-1 0,-1 0 0,1 0 0,0 0 0,0 0 0,0 0 0,0-1 0,0 1 0,0 0 0,0 0 0,0-1 0,0 1 0,0-1 0,0 1 0,0-1 0,0 1 0,0-1 0,0 0 0,0 1 0,0-1 0,0 0 0,1 0 0,-1 0 0,0 1 0,0-1 0,1 0 0,-1 0 0,1 0 0,-1 0 0,1 0 0,-1 0 0,1 0 0,0 0 0,-1-1 0,1 1 0,0 0 0,0 0 0,0 0 0,0 0 0,0 0 0,0-2 0,-2 11 0,1 1 0,0-1 0,0 0 0,1 1 0,0 0 0,1 11 0,0-18 0,-1 0 0,0 0 0,1 0 0,0 0 0,-1 0 0,1 0 0,0-1 0,0 1 0,0 0 0,0 0 0,1-1 0,-1 1 0,0-1 0,1 1 0,-1-1 0,1 0 0,-1 0 0,1 1 0,0-1 0,-1 0 0,1 0 0,0-1 0,0 1 0,0 0 0,-1-1 0,1 1 0,0-1 0,0 1 0,0-1 0,0 0 0,0 0 0,4 0 0,1 0 0,-1-1 0,1 0 0,0 0 0,0 0 0,-1-1 0,1 0 0,-1 0 0,0-1 0,0 0 0,1 0 0,-2 0 0,1-1 0,0 0 0,-1 0 0,0 0 0,9-10 0,-5 6 0,1 0 0,0 0 0,0 1 0,12-6 0,-21 13-2,-1 0 0,1-1 0,0 1 0,-1 0 0,1 0 0,0-1 0,-1 1 0,1 0 0,0 0 0,0 0 1,-1 0-1,1 0 0,0 0 0,0 0 0,-1 0 0,1 1 0,0-1 0,-1 0 0,1 0 0,0 0 0,-1 1 0,1-1 0,0 1 0,-1-1 0,1 0 0,0 1 0,-1-1 0,1 1 0,-1-1 0,1 1 0,-1-1 1,1 1-1,-1 0 0,0-1 0,1 1 0,-1-1 0,0 1 0,1 0 0,-1 0 0,0-1 0,0 1 0,1 0 0,-1 1 0,7 40-120,-5-26 111,-1-11 20,1 0-1,-1 0 1,1 0 0,0-1-1,0 1 1,0-1 0,1 1 0,0-1-1,-1 0 1,1 0 0,1 0-1,-1-1 1,7 7 0,-8-9-7,0 0 1,-1 0 0,1 0 0,0 0-1,0 0 1,0-1 0,0 1 0,0 0 0,0-1-1,0 0 1,1 1 0,-1-1 0,0 0 0,0 0-1,0 0 1,0 0 0,0-1 0,0 1-1,1-1 1,-1 1 0,0-1 0,0 0 0,0 1-1,-1-1 1,1 0 0,0 0 0,0-1-1,0 1 1,-1 0 0,1-1 0,0 1 0,-1-1-1,0 1 1,3-4 0,-1 2-3,0 0 0,0 0 0,-1-1 0,1 1 0,-1-1 0,0 0 0,0 0 0,0 0 0,0 0 0,-1 0 0,0 0 0,0 0 0,0 0 0,0-1 0,0 1 0,-1 0 0,0-1 0,0 1 0,-1-6 0,-1-3 0,-1 1 0,-1-1 0,0 1 0,-12-23 0,-5-17 0,22 51 0,0 1 0,0-1 0,0 0 0,1 1 0,-1-1 0,0 1 0,0-1 0,1 1 0,-1-1 0,0 1 0,1 0 0,-1 0 0,0 0 0,1 0 0,-1 0 0,0 0 0,1 0 0,-1 0 0,2 1 0,-2-1 0,55 3-2908,-3-1-3110,-42-2-1423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381"/>
    </inkml:context>
    <inkml:brush xml:id="br0">
      <inkml:brushProperty name="width" value="0.025" units="cm"/>
      <inkml:brushProperty name="height" value="0.025" units="cm"/>
    </inkml:brush>
  </inkml:definitions>
  <inkml:trace contextRef="#ctx0" brushRef="#br0">0 32 18449,'0'0'9161,"71"-32"-9129,-17 37-1569,3-3-4421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633"/>
    </inkml:context>
    <inkml:brush xml:id="br0">
      <inkml:brushProperty name="width" value="0.025" units="cm"/>
      <inkml:brushProperty name="height" value="0.025" units="cm"/>
    </inkml:brush>
  </inkml:definitions>
  <inkml:trace contextRef="#ctx0" brushRef="#br0">3 0 12940,'0'0'5766,"0"58"-4357,0-34-224,-1 4-704,-1-2-321,2-1-64,0-1-32,0-5-32,0-1-32,0-2 64,0-6-833,0-4-896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1.709"/>
    </inkml:context>
    <inkml:brush xml:id="br0">
      <inkml:brushProperty name="width" value="0.025" units="cm"/>
      <inkml:brushProperty name="height" value="0.025" units="cm"/>
    </inkml:brush>
  </inkml:definitions>
  <inkml:trace contextRef="#ctx0" brushRef="#br0">0 1 2883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066"/>
    </inkml:context>
    <inkml:brush xml:id="br0">
      <inkml:brushProperty name="width" value="0.025" units="cm"/>
      <inkml:brushProperty name="height" value="0.025" units="cm"/>
    </inkml:brush>
  </inkml:definitions>
  <inkml:trace contextRef="#ctx0" brushRef="#br0">138 140 9353,'3'-11'4644,"-3"10"-4625,3-12 1466,-1 0 0,0 0 0,-1 0 0,0-22 0,-1 33-1252,0 0 1,-1 0-1,1 0 0,0 0 0,-1 0 0,1 0 0,-1 0 0,0 0 0,1 0 0,-1 1 0,0-1 0,0 0 0,-1 0 0,1 1 0,0-1 0,0 0 1,-1 1-1,-1-3 0,0 4-144,1-1 1,0 0 0,0 1 0,0-1 0,-1 1-1,1 0 1,0 0 0,-1 0 0,1 0 0,0 0-1,0 0 1,-1 1 0,1-1 0,0 1-1,0-1 1,0 1 0,-1 0 0,1 0 0,0 0-1,0 0 1,-3 3 0,0-1-28,0 0 1,0 1-1,0 0 1,1 0-1,-1 1 1,1-1-1,0 1 1,0 0-1,1 0 0,0 0 1,0 0-1,0 1 1,0-1-1,1 1 1,-2 6-1,-1 3 45,1 0-1,1 0 1,1 1 0,-2 28-1,4-40-99,0-1-1,0 1 0,1-1 1,-1 1-1,1-1 1,-1 1-1,1-1 0,0 0 1,1 1-1,-1-1 1,1 0-1,-1 0 0,1 0 1,0 0-1,0 0 1,0 0-1,1 0 0,-1-1 1,0 1-1,1-1 1,0 0-1,0 1 0,0-1 1,0-1-1,0 1 1,0 0-1,0-1 0,0 1 1,1-1-1,-1 0 1,0 0-1,1-1 0,-1 1 1,6 0-1,1 0 10,-1 0-1,1-1 1,0 0 0,0-1-1,0 0 1,-1 0-1,1-1 1,-1-1-1,1 1 1,-1-1 0,14-7-1,-6-1 2,-1 1 0,0-2-1,-1 0 1,0-1 0,-1-1-1,-1 0 1,23-31 0,-38 86 63,-2-23 183,1-7-68,1-1 1,0 1-1,0-1 0,1 1 1,0-1-1,1 1 0,2 10 0,-2-19-175,0-1 0,1 0 0,0 1-1,-1-1 1,1 0 0,0 0-1,0 0 1,-1 1 0,1-1-1,0 0 1,0 0 0,0 0-1,0-1 1,1 1 0,-1 0-1,0 0 1,0 0 0,0-1-1,1 1 1,-1-1 0,0 1 0,1-1-1,-1 1 1,1-1 0,-1 0-1,0 0 1,1 0 0,-1 1-1,1-2 1,-1 1 0,2 0-1,4 0 33,0-1 0,0 0-1,0 0 1,-1 0-1,10-4 1,2-3-52,0 0 0,-1-2 0,0 0 0,-1-1 0,0-1 0,15-14 0,-13 11 0,0 0 0,1 2 0,33-19 0,-52 32 0,1 0 0,-1-1 0,1 1 0,0 0 0,-1 0 0,1-1 0,-1 1 0,1 0 0,0 0 0,-1 0 0,1 0 0,-1 0 0,1 0 0,0 0 0,-1 0 0,1 0 0,0 0 0,-1 0 0,1 0 0,-1 1 0,1-1 0,0 0 0,-1 0 0,1 1 0,-1-1 0,1 0 0,-1 1 0,1-1 0,0 1 0,8 21 0,-9 45 0,-1-41 0,1-23-5,0-1 0,0 1-1,0 0 1,1-1 0,-1 1 0,1-1-1,-1 1 1,1-1 0,0 1 0,0-1-1,0 0 1,0 1 0,1-1 0,-1 0-1,0 0 1,1 0 0,0 0 0,-1 0-1,4 2 1,-3-3-18,0 0-1,0 0 1,0 0 0,0 0-1,1-1 1,-1 1-1,0-1 1,1 1 0,-1-1-1,0 0 1,1 0 0,-1 0-1,0 0 1,0 0-1,1-1 1,-1 1 0,3-1-1,5-3-280,0 0 0,0 0 0,0-1 0,-1 0 0,1 0 0,-1-1 0,12-11 1,0-2-4993,-2-1-2947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2.909"/>
    </inkml:context>
    <inkml:brush xml:id="br0">
      <inkml:brushProperty name="width" value="0.025" units="cm"/>
      <inkml:brushProperty name="height" value="0.025" units="cm"/>
    </inkml:brush>
  </inkml:definitions>
  <inkml:trace contextRef="#ctx0" brushRef="#br0">96 248 17553,'0'0'5327,"-2"-10"-1600,-10-34-1128,11 43-2527,1 0 0,-1-1 0,1 1 0,-1 0 0,1-1 0,-1 1 0,0 0 0,1 0 0,-1 0 0,0-1 0,0 1 0,0 0 0,0 0 0,0 0-1,0 0 1,0 1 0,0-1 0,-1 0 0,0 0 0,1 1-44,0-1 0,0 1 0,0 0 1,0 0-1,0 0 0,0 1 0,0-1 0,0 0 0,0 0 0,1 0 0,-1 1 0,0-1 0,0 0 0,0 1 1,0-1-1,0 1 0,1-1 0,-1 1 0,0-1 0,-1 2 0,-2 2 3,1 0 1,-1 1-1,1-1 0,-1 1 0,1 0 1,-3 6-1,4-6-21,-1 0 0,1 0 0,0 0 0,0 0 0,1 1 0,0-1 0,0 0-1,0 1 1,0-1 0,1 1 0,0-1 0,0 1 0,2 10 0,-2-15-7,1 1-1,-1-1 1,1 1-1,0-1 1,0 1-1,0-1 1,0 1-1,0-1 1,0 0-1,0 0 1,0 1-1,0-1 1,0 0-1,1 0 1,-1 0-1,1 0 1,-1-1 0,3 2-1,0-1 6,-1 0-1,1 0 1,0 0-1,-1-1 1,1 1-1,0-1 1,0 0-1,-1 0 1,1-1-1,0 1 1,4-2-1,1-1-36,0 0 0,-1 0-1,0-1 1,0 0 0,0-1 0,0 1-1,-1-2 1,1 1 0,-1-1-1,0 0 1,-1 0 0,0-1-1,0 0 1,8-12 0,1-2-47,-2-1 1,0-1-1,18-45 0,-26 54 100,0 0 0,0-1 0,-2 1 0,1-1 0,0-16 0,-7 29 193,-4 10-121,-6 12 24,4-3-17,0 0 1,2 1-1,0 0 0,1 0 1,1 0-1,0 1 0,2 0 1,0 0-1,1 0 1,1 37-1,2-51-100,0 0 0,0 0 1,0 0-1,0-1 0,1 1 0,0-1 0,0 1 1,0-1-1,0 1 0,1-1 0,0 0 0,0 0 1,0 0-1,0-1 0,0 1 0,1-1 0,0 0 1,0 0-1,0 0 0,0 0 0,0 0 0,0-1 1,1 0-1,7 3 0,-7-3-4,1-1 1,-1 1-1,1-1 0,-1 0 0,1 0 1,0-1-1,-1 1 0,1-1 0,0-1 1,-1 1-1,1-1 0,-1 0 1,1 0-1,-1 0 0,1-1 0,-1 0 1,0 0-1,0-1 0,0 1 0,0-1 1,7-5-1,-4 1 1,1-2 0,-1 1 0,0-1 0,-1-1 0,0 1 0,-1-1 0,8-15 0,-10 19 0,-1-1 0,0 1 0,-1-1 0,0 0 0,0 0 0,0 0 0,-1 0 0,0 0 0,0 0 0,-1 0 0,0 0 0,0 0 0,-2-10 0,2 16 0,0 1 0,0-1 0,-1 0 0,1 1 0,0-1 0,-1 1 0,1-1 0,0 1 0,-1-1 0,1 1 0,-1-1 0,1 1 0,-1-1 0,1 1 0,-1 0 0,1-1 0,-1 1 0,1 0 0,-1-1 0,1 1 0,-1 0 0,0 0 0,1 0 0,-1 0 0,1-1 0,-1 1 0,0 0 0,1 0 0,-1 0 0,1 0 0,-1 0 0,0 0 0,1 0 0,-1 1 0,0-1 0,1 0 0,-1 0 0,1 0 0,-1 1 0,1-1 0,-1 0 0,0 1 0,0 0 0,-23 14 0,18-8 0,0 0 0,0 0 0,1 1 0,0-1 0,1 1 0,0 0 0,0 1 0,0-1 0,-4 18 0,7-23 0,1 0 0,-1-1 0,0 1 0,1 0 0,0 0 0,-1 0 0,1 0 0,0 0 0,0 0 0,1 0 0,-1 0 0,1 0 0,0 0 0,-1 0 0,1 0 0,0 0 0,1-1 0,-1 1 0,0 0 0,1-1 0,0 1 0,-1-1 0,1 0 0,0 1 0,0-1 0,0 0 0,1 0 0,-1 0 0,0 0 0,1-1 0,-1 1 0,1-1 0,4 2 0,4 1-198,1 0-1,0-2 1,-1 1 0,2-1-1,-1-1 1,0 0-1,0-1 1,0 0 0,0-1-1,0 0 1,0-1 0,0-1-1,0 1 1,0-2 0,-1 0-1,1 0 1,-1-1-1,14-8 1,-24 12 239,0 0 0,0 0-1,0 1 1,0-1 0,0 0 0,0 0-1,-1 0 1,1 0 0,0 0 0,0 0-1,-1 0 1,1 0 0,-1-1-1,1 1 1,-1 0 0,1 0 0,-1 0-1,0-1 1,0 1 0,1 0 0,-1 0-1,0-1 1,0 1 0,0 0 0,0 0-1,-1-1 1,1 1 0,0 0 0,0 0-1,-1-1 1,1 1 0,-1 0 0,1 0-1,-1 0 1,1 0 0,-1 0 0,0-1-1,0 1 1,1 1 0,-1-1-1,0 0 1,0 0 0,0 0 0,0 0-1,0 0 1,-2 0 0,-7-7 246,0 1 0,0 0-1,-21-10 1,19 11-445,-45-24 446,55 29-250,26 11 37,21 5-24,1-2 1,0-2-1,1-3 1,0-1 0,0-2-1,0-2 1,1-2-1,55-7 1,-93 5-52,1 0 0,-1-1 0,0 0 0,0-1 0,0 0 0,18-8 0,-26 10 0,1 0 0,-1 0 0,0-1 0,1 1 0,-1 0 0,0-1 0,0 0 0,0 1 0,0-1 0,-1 0 0,1 0 0,0 0 0,-1 0 0,1 0 0,-1-1 0,0 1 0,0 0 0,0-1 0,0 1 0,0-1 0,0 1 0,0-1 0,-1 1 0,0-1 0,1 0 0,-1 1 0,0-1 0,0 1 0,0-1 0,-1 0 0,1 1 0,-2-4 0,1 3 0,0 1 0,-1-1 0,1 1 0,-1 0 0,0 0 0,0-1 0,0 1 0,0 0 0,0 0 0,0 1 0,0-1 0,-1 0 0,1 1 0,-1-1 0,1 1 0,-1 0 0,0 0 0,0 0 0,1 0 0,-1 1 0,0-1 0,0 1 0,0-1 0,0 1 0,-3 0 0,0 0 0,1-1 0,-1 1 0,1 0 0,-1 1 0,1 0 0,-1-1 0,1 2 0,-1-1 0,1 1 0,0-1 0,-1 2 0,-5 2 0,7-2 0,0 1 0,1-1 0,-1 1 0,1 0 0,0 0 0,0 0 0,0 0 0,1 0 0,-1 1 0,1-1 0,0 1 0,0 0 0,1 0 0,-1-1 0,0 9 0,1-9 0,1-1 0,-1 1 0,1 0 0,0-1 0,0 1 0,1 0 0,-1-1 0,1 1 0,-1 0 0,1-1 0,0 1 0,1-1 0,-1 1 0,0-1 0,1 0 0,0 0 0,0 0 0,0 1 0,0-2 0,0 1 0,6 5 0,1-2-299,0 0-1,1 0 1,-1-1 0,2 0-1,-1-1 1,0 0 0,1-1-1,0 0 1,0 0 0,0-1-1,0-1 1,0 1 0,12-2-1,28 1-5919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380"/>
    </inkml:context>
    <inkml:brush xml:id="br0">
      <inkml:brushProperty name="width" value="0.025" units="cm"/>
      <inkml:brushProperty name="height" value="0.025" units="cm"/>
    </inkml:brush>
  </inkml:definitions>
  <inkml:trace contextRef="#ctx0" brushRef="#br0">0 0 15663,'5'9'1018,"-1"0"0,-1 1 0,0-1 0,0 1 0,0 0 0,-1 0 0,-1-1 0,1 12 0,-3 87 2844,0-55-2505,1-38-1107,-1 1 25,1 0-1,1-1 1,1 1-1,6 29 1,-7-41-256,0 0 1,1 0 0,-1 0 0,1 0 0,0-1 0,1 1-1,-1-1 1,0 1 0,1-1 0,0 0 0,0 0 0,0 0-1,0 0 1,0 0 0,1-1 0,-1 0 0,1 1-1,-1-1 1,1-1 0,0 1 0,0 0 0,0-1 0,6 2-1,4-1-202,0 0 0,0-1 0,0-1 0,1 0 0,-1-1 0,0 0 0,0-1 0,0-1 0,0 0 0,0-1 0,23-10 0,55-29-3666,-10-8-3654,-50 28 2362,-7 1 80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3.710"/>
    </inkml:context>
    <inkml:brush xml:id="br0">
      <inkml:brushProperty name="width" value="0.025" units="cm"/>
      <inkml:brushProperty name="height" value="0.025" units="cm"/>
    </inkml:brush>
  </inkml:definitions>
  <inkml:trace contextRef="#ctx0" brushRef="#br0">178 1 7111,'-10'2'5429,"-2"1"-4238,0 1 1,1 0 0,0 1-1,0 0 1,0 1-1,1 0 1,-15 11 0,20-14-804,0 1 0,0 0 1,1 0-1,-1 0 1,1 0-1,0 1 0,0 0 1,0 0-1,1 0 0,0 0 1,0 1-1,0-1 1,1 1-1,0 0 0,0-1 1,0 1-1,0 0 1,0 11-1,2-15-373,0-1 0,0 0 0,0 0-1,0 0 1,1 0 0,-1 0 0,0 0 0,1-1 0,-1 1 0,1 0 0,-1 0 0,1 0-1,-1 0 1,1 0 0,0 0 0,-1-1 0,1 1 0,0 0 0,-1-1 0,1 1 0,0 0-1,0-1 1,1 2 0,31 7 127,41-10-53,-66 1-53,15-2-51,-1-1-1,0-1 1,1-1-1,-1-1 0,39-17 1,-11-1-424,58-36 0,-107 60 432,-1-1 1,1 1-1,-1-1 1,1 1-1,-1-1 1,0 1-1,1 0 1,0-1-1,-1 1 1,1 0-1,-1-1 1,1 1-1,-1 0 1,1 0-1,0-1 1,-1 1-1,1 0 1,-1 0-1,1 0 1,0 0-1,-1 0 1,1 0-1,0 0 1,-1 0-1,1 0 1,0 0-1,-1 0 1,1 0-1,-1 1 1,1-1-1,0 0 1,-1 0-1,1 1 1,-1-1-1,1 0 1,-1 1-1,1-1 1,-1 1-1,2 0 0,-1 26 20,-1-15 251,-1 8 7,0-10-106,1-1 1,0 0 0,0 0 0,1 1 0,2 11-1,-2-19-132,0 1 0,0-1 0,0 0 0,0 0 0,0 0 0,0 0 0,0 0 0,0 0 0,1 0 0,-1 0 0,1 0 1,0-1-1,-1 1 0,1 0 0,0-1 0,0 0 0,0 1 0,0-1 0,0 0 0,0 0 0,1 0 0,-1 0 0,0-1 0,0 1 0,1-1 0,2 1 0,6 1-236,0-1 1,0-1 0,1 0 0,-1 0 0,0-1-1,0-1 1,1 0 0,-1 0 0,-1-1 0,1 0-1,11-6 1,-6 2-1577,-1-1 1,0-1-1,0 0 0,0-2 0,-1 1 0,17-18 1,0-3-5654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064"/>
    </inkml:context>
    <inkml:brush xml:id="br0">
      <inkml:brushProperty name="width" value="0.025" units="cm"/>
      <inkml:brushProperty name="height" value="0.025" units="cm"/>
    </inkml:brush>
  </inkml:definitions>
  <inkml:trace contextRef="#ctx0" brushRef="#br0">0 0 4228,'0'0'2434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4.394"/>
    </inkml:context>
    <inkml:brush xml:id="br0">
      <inkml:brushProperty name="width" value="0.025" units="cm"/>
      <inkml:brushProperty name="height" value="0.025" units="cm"/>
    </inkml:brush>
  </inkml:definitions>
  <inkml:trace contextRef="#ctx0" brushRef="#br0">116 150 15150,'0'0'3289,"-9"0"-417,4 0-2620,1 1-1,-1-1 1,1 1 0,-1 0 0,1 0 0,-1 0 0,1 1-1,0 0 1,0 0 0,-1 0 0,1 0 0,1 0 0,-1 1-1,0 0 1,1 0 0,-1 0 0,1 0 0,0 0-1,0 1 1,0-1 0,0 1 0,1 0 0,-1 0 0,1 0-1,0 0 1,0 0 0,1 0 0,-2 7 0,2-8-180,0-1-1,0 0 1,0 1 0,1-1 0,-1 1-1,1 0 1,0-1 0,0 1 0,0-1-1,0 1 1,0-1 0,1 1 0,-1-1-1,1 1 1,-1-1 0,1 1 0,0-1-1,0 1 1,0-1 0,0 0 0,1 0-1,-1 1 1,0-1 0,1 0 0,0 0-1,-1 0 1,1-1 0,0 1 0,0 0 0,0-1-1,0 1 1,4 1 0,0-1-105,1 0 0,-1 0 1,1 0-1,-1-1 0,1 0 0,0 0 1,0-1-1,-1 0 0,1 0 0,0-1 1,11-2-1,-9 1-191,0-1 0,1 0 0,-1-1 0,-1 0 0,1 0 0,-1-1 0,1 0 0,-1-1 0,-1 0 0,1 0 0,-1 0 0,0-1 1,0 0-1,-1-1 0,0 1 0,-1-1 0,6-10 0,-3 5 50,0-1 0,-2 1 1,0-1-1,0-1 0,-1 1 1,-1-1-1,0 0 0,-1 0 1,-1 0-1,1-18 0,-3 32 162,0-1-1,0 1 0,0 0 0,0-1 0,0 1 1,0 0-1,0-1 0,0 1 0,-1 0 1,1-1-1,-1 1 0,1 0 0,-1-1 0,1 1 1,-1 0-1,1 0 0,-1 0 0,0 0 1,0 0-1,-1-2 0,1 3 49,0 0-1,1-1 1,-1 1-1,0 0 1,0 0-1,0 0 1,0 0 0,0 0-1,1 0 1,-1 0-1,0 1 1,0-1-1,0 0 1,1 0-1,-1 0 1,0 1 0,0-1-1,0 1 1,1-1-1,-1 0 1,0 1-1,1 0 1,-2 0-1,-3 3 194,0 1-1,0-1 0,1 1 1,-1 1-1,1-1 0,-6 9 1,5-3 81,0-1 1,1 0-1,0 1 1,1 0-1,0 0 1,1 0-1,0 1 1,0-1-1,1 0 1,1 16-1,0-23-300,0 1 0,1-1 0,-1 0-1,1 0 1,0 0 0,0 0 0,0 0 0,1 0 0,-1 0-1,1 0 1,0 0 0,0 0 0,0-1 0,1 1 0,-1-1-1,1 0 1,0 0 0,0 0 0,0 0 0,0 0-1,1-1 1,-1 1 0,1-1 0,-1 0 0,1 0 0,0 0-1,0 0 1,0-1 0,8 2 0,10 0-616,1-1-1,0-1 1,-1 0 0,1-2 0,28-5-1,43-1-31,-92 7 713,-1 0 0,0 0 0,0 0 1,0 1-1,0-1 0,0 0 0,0 0 1,0 1-1,0-1 0,0 0 0,0 1 0,0-1 1,0 1-1,0 0 0,0-1 0,0 1 0,-1 0 1,1-1-1,0 1 0,0 0 0,-1 0 0,1 0 1,0-1-1,-1 1 0,1 0 0,-1 0 0,1 0 1,-1 0-1,1 0 0,-1 2 0,4 41 1378,-4-38-1321,0 1 0,1-1 0,-1 0 0,1 1 0,0-1 1,3 10-1,-3-15-118,0 1 0,0-1 0,0 1-1,0-1 1,0 0 0,0 0 0,0 1 0,0-1 0,0 0 0,0 0 0,1 0 0,-1 0 0,0 0 0,1-1 0,-1 1 0,1 0 0,-1-1 0,1 1 0,-1-1-1,1 1 1,0-1 0,-1 0 0,1 1 0,-1-1 0,1 0 0,0 0 0,-1 0 0,1-1 0,0 1 0,2-1 0,-1 0-6,0 0 0,0 0 0,-1 0 0,1 0 0,0-1 0,-1 1 0,1-1 0,0 0 0,-1 0 0,0 0 0,0 0 0,1 0 1,-1-1-1,0 1 0,-1-1 0,1 1 0,0-1 0,-1 1 0,1-1 0,1-5 0,20-63 209,-22 67-171,17-80 224,-13 56-188,0 0 0,2 1 0,15-39 0,-20 64-161,-1-1 1,0 0-1,1 1 1,-1 0-1,1-1 0,0 1 1,0 0-1,0 0 1,0 0-1,0 0 1,0 0-1,1 0 0,-1 0 1,1 1-1,-1 0 1,1-1-1,-1 1 0,1 0 1,0 0-1,0 0 1,-1 1-1,1-1 0,0 0 1,0 1-1,0 0 1,0 0-1,0 0 1,3 0-1,9 3-1107,0-1 1,0 2-1,0 0 1,20 8-1,22 6-4161,0-11-9275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485"/>
    </inkml:context>
    <inkml:brush xml:id="br0">
      <inkml:brushProperty name="width" value="0.025" units="cm"/>
      <inkml:brushProperty name="height" value="0.025" units="cm"/>
    </inkml:brush>
  </inkml:definitions>
  <inkml:trace contextRef="#ctx0" brushRef="#br0">3 72 16111,'0'0'90,"-1"0"-1,1 0 0,0 0 1,0-1-1,0 1 1,0 0-1,-1 0 0,1-1 1,0 1-1,0 0 1,0 0-1,0-1 0,0 1 1,0 0-1,0 0 1,0-1-1,0 1 0,-1 0 1,1 0-1,0-1 0,0 1 1,0 0-1,1-1 1,-1 1-1,0 0 0,0 0 1,0-1-1,0 1 1,0 0-1,0 0 0,0-1 1,0 1-1,1 0 1,-1 0-1,0-1 0,0 1 1,0 0-1,0 0 1,1 0-1,-1-1 0,0 1 1,0 0-1,0 0 0,1 0 1,-1 0-1,0-1 1,0 1-1,1 0 0,-1 0 1,0 0-1,1 0 1,-1 0-1,0 0 0,17-14 1138,-5 7-906,1 0-1,0 1 1,1 1 0,-1 0-1,1 1 1,0 0 0,1 1-1,-1 1 1,0 0 0,1 1-1,-1 1 1,1 0 0,28 4 0,-41-3-315,0-1 1,0 1-1,0 0 1,0 0-1,1-1 1,-1 2-1,-1-1 1,1 0-1,0 0 1,0 0 0,0 1-1,-1-1 1,1 1-1,0 0 1,-1-1-1,0 1 1,1 0-1,-1 0 1,0 0-1,0 0 1,0 0 0,1 4-1,-1-2 12,0 1-1,0 0 0,-1 0 1,0 0-1,0-1 1,0 1-1,0 0 1,-1 0-1,0-1 1,-2 7-1,-2 5 41,-1 0-1,-1 0 1,0-1 0,-1 0 0,-11 15-1,-94 110 120,29-42-39,83-96-120,-1-1 0,1 1-1,0 0 1,0-1 0,0 1 0,0 0-1,0 0 1,0-1 0,0 1 0,1 0-1,-1 0 1,0 4 0,1-5-7,0-1-1,0 0 1,1 1 0,-1-1 0,0 1 0,0-1 0,0 1-1,1-1 1,-1 1 0,0-1 0,0 1 0,1-1-1,-1 0 1,0 1 0,1-1 0,-1 0 0,0 1 0,1-1-1,-1 0 1,1 0 0,-1 1 0,1-1 0,-1 0 0,0 0-1,1 0 1,-1 1 0,1-1 0,-1 0 0,1 0-1,-1 0 1,2 0 0,4 0 34,0 0-1,0 0 1,0-1 0,0 0-1,0 0 1,0-1 0,7-2-1,173-66 172,-75 25-538,-91 39-444,29-13-1392,-26 0-7037,-21 10-4962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5.830"/>
    </inkml:context>
    <inkml:brush xml:id="br0">
      <inkml:brushProperty name="width" value="0.025" units="cm"/>
      <inkml:brushProperty name="height" value="0.025" units="cm"/>
    </inkml:brush>
  </inkml:definitions>
  <inkml:trace contextRef="#ctx0" brushRef="#br0">0 1 18514,'0'0'2850,"52"0"-2017,-9 4-705,13 2-576,10-1-2691,7-1-4709</inkml:trace>
  <inkml:trace contextRef="#ctx0" brushRef="#br0" timeOffset="1">885 91 17777,'0'0'9353,"-42"51"-8456,29-38-545,7-5-256,6-7-160,6-1-3203,15-15-2659,5-12-5957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172"/>
    </inkml:context>
    <inkml:brush xml:id="br0">
      <inkml:brushProperty name="width" value="0.025" units="cm"/>
      <inkml:brushProperty name="height" value="0.025" units="cm"/>
    </inkml:brush>
  </inkml:definitions>
  <inkml:trace contextRef="#ctx0" brushRef="#br0">89 0 20147,'0'0'64,"-35"79"1410,13-36 383,4 0-832,5-4 96,13-6-832,0-4-1218,11-9-1890,9-6-929,-5-9-1825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3.979"/>
    </inkml:context>
    <inkml:brush xml:id="br0">
      <inkml:brushProperty name="width" value="0.025" units="cm"/>
      <inkml:brushProperty name="height" value="0.025" units="cm"/>
    </inkml:brush>
  </inkml:definitions>
  <inkml:trace contextRef="#ctx0" brushRef="#br0">0 51 12139,'0'0'10864,"11"-8"-9358,-2 1-1181,-5 3-217,0 1-1,0-1 1,0 1 0,0 0 0,1 1 0,-1-1-1,1 1 1,-1 0 0,1 0 0,0 0 0,0 1-1,0 0 1,0 0 0,0 0 0,7 0-1,-12 1-99,16-1 140,1 1 0,-1 1 0,1 0 1,-1 1-1,23 7 0,-36-9-156,0 1 1,0 0 0,0 1-1,0-1 1,0 1-1,0-1 1,0 1 0,-1 0-1,1 0 1,-1 0-1,1 0 1,-1 0 0,0 1-1,0-1 1,0 1-1,0-1 1,0 1 0,-1 0-1,1 0 1,-1 0-1,0 0 1,0 0 0,0 0-1,0 0 1,0 0-1,-1 0 1,1 0 0,-1 0-1,0 1 1,0-1-1,0 0 1,0 0 0,-1 1-1,1-1 1,-2 4-1,0-1 55,0 0-1,-1-1 0,0 1 0,0 0 1,0-1-1,0 0 0,-1 0 0,0 0 1,0 0-1,0-1 0,-1 1 0,0-1 1,1 0-1,-8 4 0,7-5 19,0 0-1,0 1 1,1-1 0,-1 1-1,1 0 1,0 0-1,0 1 1,1-1 0,-1 1-1,1-1 1,0 1-1,0 0 1,1 1 0,0-1-1,-1 0 1,2 1-1,-1-1 1,1 1 0,-2 9-1,3-12-102,0 0 0,0 0 1,1 0-1,-1-1 0,1 1 0,0 0 0,-1 0 0,1 0 0,0-1 0,1 1 0,-1-1 0,0 1 0,1-1 1,-1 1-1,1-1 0,0 0 0,0 0 0,0 0 0,0 0 0,0 0 0,0 0 0,1 0 0,3 2 1,29 9-3304,4-9-3497,-15-3-198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547"/>
    </inkml:context>
    <inkml:brush xml:id="br0">
      <inkml:brushProperty name="width" value="0.025" units="cm"/>
      <inkml:brushProperty name="height" value="0.025" units="cm"/>
    </inkml:brush>
  </inkml:definitions>
  <inkml:trace contextRef="#ctx0" brushRef="#br0">0 86 14862,'11'-8'3278,"3"-1"-2422,0 0 0,1 1 0,0 0 0,0 1-1,1 1 1,0 1 0,0 0 0,31-5 0,-1 4 207,60 2 0,-93 4-934,0 0-1,0 1 1,0 1-1,-1 0 1,1 1-1,0 0 1,-1 1-1,0 1 1,18 8-1,-27-12-114,-1 0 0,0 0 0,0 1 0,0-1 0,0 0-1,0 1 1,0 0 0,0-1 0,0 1 0,-1 0 0,1 0-1,-1 0 1,1 0 0,-1 0 0,0 0 0,1 0 0,-1 0-1,0 0 1,-1 1 0,1-1 0,0 1 0,-1-1 0,1 0-1,-1 1 1,0-1 0,0 1 0,0-1 0,0 1 0,0 2 0,-3 2 70,0 0 0,0 0 0,0-1 1,-1 1-1,0-1 0,0 0 0,-9 10 0,-10 16 87,22-31-182,1 0-1,-1 0 1,1 0-1,-1 0 1,1 0-1,0-1 1,-1 1 0,1 0-1,0 0 1,0 0-1,0 0 1,0 0-1,0 0 1,0 0-1,0 0 1,0 0-1,0 0 1,0 0-1,0 0 1,1 0 0,-1 0-1,0 0 1,1 0-1,-1 0 1,1-1-1,-1 1 1,1 0-1,-1 0 1,1 0-1,-1-1 1,1 1 0,0 0-1,-1-1 1,1 1-1,0 0 1,0-1-1,0 1 1,-1-1-1,1 1 1,0-1-1,0 0 1,2 1 0,48 13-1080,-38-12 758,28 6-822,-17-4 956,0 1 0,0 1 0,-1 1 0,0 0 0,30 16 0,-51-22 221,0 0 1,0 0-1,0 0 1,0 1-1,0-1 1,-1 0-1,1 1 1,0-1-1,-1 1 1,1-1-1,-1 1 1,1 0-1,-1 0 1,0 0-1,0 0 1,0 0-1,0 0 1,0 0-1,0 0 1,0 0-1,-1 0 1,1 0-1,-1 0 1,1 1-1,-1 2 1,-1-2 131,0 1 1,0-1-1,0 1 1,-1-1-1,1 0 1,-1 0-1,0 1 1,0-1 0,0 0-1,0-1 1,0 1-1,-1 0 1,1-1-1,-4 3 1,-11 9 695,-1-1 1,0-1-1,-37 18 0,36-20-830,0-1-1,-1 0 1,0-2-1,0 0 1,0-2-1,-1 0 0,0-1 1,0-1-1,0-1 1,-24-1-1,43-1-113,-1 0 0,0 0-1,0-1 1,0 0 0,0 1 0,0-1-1,0 0 1,0 0 0,1-1 0,-1 1 0,1 0-1,-1-1 1,1 0 0,-1 1 0,1-1-1,0 0 1,0 0 0,0-1 0,-3-2 0,3 1-284,0 1 0,1-1 1,-1 0-1,1 0 1,0 0-1,0 0 0,0 0 1,0 0-1,1 0 1,-1 0-1,1 0 0,0 0 1,0 0-1,1-4 1,4-19-8507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6.891"/>
    </inkml:context>
    <inkml:brush xml:id="br0">
      <inkml:brushProperty name="width" value="0.025" units="cm"/>
      <inkml:brushProperty name="height" value="0.025" units="cm"/>
    </inkml:brush>
  </inkml:definitions>
  <inkml:trace contextRef="#ctx0" brushRef="#br0">0 1 12684,'0'0'16976,"29"74"-16624,-29-33 33,0 6-129,0-4-256,4 1 64,7-7-128,3-6-577,0-6-800,-4-4-1474,-5-6-192,-5-8-512,-12-4-1730,-17-3-7720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247"/>
    </inkml:context>
    <inkml:brush xml:id="br0">
      <inkml:brushProperty name="width" value="0.025" units="cm"/>
      <inkml:brushProperty name="height" value="0.025" units="cm"/>
    </inkml:brush>
  </inkml:definitions>
  <inkml:trace contextRef="#ctx0" brushRef="#br0">0 479 7399,'0'0'16175,"75"20"-14189,-20-20 64,14 0-801,12-8-512,6-6-321,1-4-320,-9 0-96,-10-2-1377,-20-1-2563,-21-1-704,-23-3-2659</inkml:trace>
  <inkml:trace contextRef="#ctx0" brushRef="#br0" timeOffset="1">31 65 17296,'0'0'8520,"98"-27"-6502,-33 13-768,3 4-738,6 1-448,0 4-256,-7 5-1602,-8 0-2274,-15 11-2562,-8 5-8232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7.903"/>
    </inkml:context>
    <inkml:brush xml:id="br0">
      <inkml:brushProperty name="width" value="0.025" units="cm"/>
      <inkml:brushProperty name="height" value="0.025" units="cm"/>
    </inkml:brush>
  </inkml:definitions>
  <inkml:trace contextRef="#ctx0" brushRef="#br0">20 344 20884,'0'0'9614,"-3"9"-9213,-11 52-111,13-57-278,0 0-1,1 1 0,-1-1 0,1 0 0,0 1 1,1-1-1,-1 0 0,1 1 0,0-1 1,0 0-1,0 1 0,0-1 0,1 0 0,3 6 1,-5-10-8,0 0 1,0-1 0,0 1 0,0-1-1,0 1 1,0-1 0,0 1-1,0 0 1,0-1 0,0 1 0,0-1-1,0 1 1,1 0 0,-1-1-1,0 1 1,0 0 0,0-1-1,1 1 1,-1 0 0,0-1 0,0 1-1,1 0 1,-1-1 0,0 1-1,1 0 1,-1 0 0,0-1 0,1 1-1,-1 0 1,1 0 0,-1 0-1,0 0 1,1-1 0,-1 1 0,1 0-1,-1 0 1,0 0 0,1 0-1,-1 0 1,1 0 0,-1 0 0,0 0-1,1 0 1,-1 0 0,1 0-1,-1 1 1,0-1 0,1 0 0,-1 0-1,1 0 1,-1 0 0,0 1-1,1-1 1,-1 0 0,0 0 0,1 1-1,-1-1 1,0 0 0,1 0-1,-1 1 1,0-1 0,0 0 0,0 1-1,1-1 1,-1 1 0,2-38 133,-2 36-144,-1-35 42,0 24-38,0 0 0,1 0 0,0 0 0,4-22 0,1 32-32,0 1 0,0 1-1,0-1 1,1 1-1,-1 0 1,0 0 0,0 0-1,10 3 1,16 2-68,-9 0-54,1-2 1,-1-1 0,25 0 0,-39-2 143,-1-1 0,1 0 0,-1 0 0,0 0 0,0-1-1,0-1 1,0 1 0,0-1 0,0 0 0,0-1 0,-1 1 0,0-1 0,9-8 0,0 0 2,-1-2-1,-1 1 0,-1-2 0,0 0 1,0 0-1,13-26 0,-19 29 8,0 0 1,-1 0-1,0-1 1,0 0-1,-2 0 0,1 0 1,-2-1-1,0 1 0,1-24 1,-3 36-2,0 0 1,0 0 0,0 0-1,-1 0 1,1 1 0,0-1-1,0 0 1,0 0-1,-1 0 1,1 0 0,0 0-1,-1 1 1,1-1 0,-1 0-1,1 0 1,-1 1-1,1-1 1,-1 0 0,0 1-1,1-1 1,-1 1 0,0-1-1,1 0 1,-1 1-1,0 0 1,0-1 0,0 1-1,1-1 1,-1 1 0,0 0-1,0 0 1,0-1-1,0 1 1,0 0 0,0 0-1,1 0 1,-1 0 0,0 0-1,0 0 1,0 0-1,0 0 1,0 1 0,0-1-1,0 0 1,1 0 0,-1 1-1,0-1 1,0 1 0,0-1-1,1 1 1,-1-1-1,-1 1 1,-4 2-20,1 0 0,-1 0-1,1 0 1,-1 1 0,1 0-1,-7 6 1,-2 6 144,1 0 0,0 0 0,1 2 0,1-1 0,1 2-1,0-1 1,2 1 0,0 1 0,1-1 0,1 1 0,1 0 0,0 1 0,-2 32-1,7-50-100,-1 1 0,1-1 0,0 0 0,1 1 0,-1-1-1,0 1 1,1-1 0,0 0 0,0 1 0,0-1 0,0 0-1,0 0 1,1 0 0,-1 0 0,1 0 0,0 0 0,0 0-1,0-1 1,0 1 0,0-1 0,1 1 0,4 3 0,-1-3-73,0 0 1,0-1 0,1 1 0,-1-1 0,0-1 0,1 1 0,-1-1-1,1-1 1,0 1 0,12-1 0,-10 0-508,0-1 0,0 0 0,0 0 0,0 0 0,0-1 0,11-5 0,26-17-6592,-10-2-3637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8.730"/>
    </inkml:context>
    <inkml:brush xml:id="br0">
      <inkml:brushProperty name="width" value="0.025" units="cm"/>
      <inkml:brushProperty name="height" value="0.025" units="cm"/>
    </inkml:brush>
  </inkml:definitions>
  <inkml:trace contextRef="#ctx0" brushRef="#br0">203 31 11050,'0'0'2034,"-8"-6"-197,5 4-1575,0-1 1,-1 0 0,0 1-1,0 0 1,0 0 0,0 0-1,0 0 1,0 1 0,0-1-1,0 1 1,-1 0 0,1 1-1,-1-1 1,1 1 0,0 0-1,-1 0 1,1 0-1,-1 0 1,1 1 0,0 0-1,-1 0 1,1 0 0,0 0-1,0 1 1,0-1 0,0 1-1,0 0 1,0 0 0,-5 5-1,3-1-69,-1 0 0,2 0-1,-1 1 1,1 0 0,0 1 0,0-1-1,1 1 1,0 0 0,0 0 0,1 0-1,0 0 1,1 1 0,0-1 0,0 1-1,1 0 1,0-1 0,0 1 0,1 9-1,0-16-177,0 0 0,0 0 0,1 0 0,-1 0 0,0 0 0,1 0 0,0 0 0,-1 0 0,1 0 0,0 0 0,0 0 0,0 0 0,0-1 0,1 1 0,-1 0 0,0-1 0,1 1 0,-1-1 0,1 1 0,2 1 0,0-1 5,0 0 0,0 0 1,0 0-1,0-1 0,0 0 1,0 1-1,1-2 1,-1 1-1,8 0 0,-1 0 6,0-2-1,0 1 0,0-1 1,0-1-1,0 0 0,-1-1 1,18-5-1,-10-1-186,-1-1-1,0 0 1,0-1 0,-1-1-1,0 0 1,-1-1 0,-1-1-1,18-21 1,-58 107 572,23-63-122,-1 0 1,2 1-1,-1-1 0,2 1 0,-1-1 1,0 16-1,2-23-233,0 0 0,1 0 1,-1 0-1,0 0 0,1 0 1,-1 0-1,1 0 0,-1 0 0,1 0 1,0 0-1,0-1 0,0 1 1,0 0-1,0-1 0,0 1 1,0-1-1,1 1 0,-1-1 0,1 1 1,-1-1-1,1 0 0,-1 0 1,1 0-1,0 0 0,-1 0 0,1 0 1,0 0-1,0 0 0,0-1 1,0 1-1,0-1 0,0 1 1,0-1-1,0 0 0,-1 0 0,1 0 1,3 0-1,6 0 4,1-1 0,0 0 0,-1-1 0,1 0 0,-1 0 0,0-1 0,20-9-1,1-3-153,37-23 0,12-6-891,-81 43 965,1 1-1,-1-1 0,1 1 1,-1-1-1,1 1 1,-1 0-1,1-1 1,0 1-1,-1 0 1,1 0-1,0-1 1,-1 1-1,1 0 1,0 0-1,-1 0 1,1 0-1,0 0 1,0 0-1,-1 0 0,1 0 1,0 0-1,-1 0 1,1 0-1,0 1 1,-1-1-1,1 0 1,0 0-1,-1 1 1,1-1-1,-1 0 1,1 1-1,0-1 1,-1 1-1,1-1 1,-1 1-1,1-1 1,-1 1-1,1 0 1,2 31 146,0 5 495,-3-36-595,1 0 1,-1 0-1,0 1 0,1-1 0,-1 0 1,1 0-1,0 0 0,-1 0 1,1 0-1,0 0 0,-1-1 0,1 1 1,0 0-1,0 0 0,0 0 0,0-1 1,0 1-1,0 0 0,0-1 1,0 1-1,0-1 0,0 1 0,0-1 1,0 0-1,0 1 0,2-1 1,8 1-148,0 0 1,-1-2 0,1 1-1,-1-1 1,1 0 0,17-5-1,63-24-5370,-56 17 2018,21-6-1652,0-2 1159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075"/>
    </inkml:context>
    <inkml:brush xml:id="br0">
      <inkml:brushProperty name="width" value="0.025" units="cm"/>
      <inkml:brushProperty name="height" value="0.025" units="cm"/>
    </inkml:brush>
  </inkml:definitions>
  <inkml:trace contextRef="#ctx0" brushRef="#br0">162 165 9257,'-9'6'3310,"-6"4"-2172,-66 47 5273,76-53-6019,0 0 1,0 0 0,0 1 0,1 0 0,-1 0 0,1 0 0,0 0 0,1 0 0,0 1 0,-1 0 0,2 0 0,-5 11 0,7-16-378,0 0 1,0 0 0,0 0-1,1 0 1,-1 0-1,0 0 1,1 0-1,-1 0 1,0 0-1,1 0 1,0 0 0,-1 0-1,1 0 1,-1 0-1,1 0 1,0-1-1,0 1 1,-1 0-1,1-1 1,0 1 0,0 0-1,0-1 1,0 1-1,0-1 1,0 1-1,0-1 1,0 0-1,0 1 1,0-1 0,0 0-1,0 0 1,0 0-1,0 0 1,0 0-1,0 0 1,0 0-1,0 0 1,2 0 0,48-2-69,-48 1 54,12-2-123,0 0 1,-1-1-1,1-1 1,-1 0-1,0-1 0,0-1 1,-1 0-1,0-1 0,0 0 1,0-1-1,-2-1 1,20-18-1,-17 15 346,-2-1 1,1 0-1,-2-1 0,0-1 0,-1 1 1,0-1-1,-1-1 0,-1 0 1,11-35-1,-15 24 854,-6 16-136,2 11-909,0 1 1,0 0-1,0 0 0,0 0 0,-1 0 0,1 0 0,0 0 0,0-1 1,0 1-1,0 0 0,-1 0 0,1 0 0,0 0 0,0 0 1,0 0-1,0 0 0,-1 0 0,1 0 0,0 0 0,0 0 1,0 0-1,0 0 0,-1 0 0,1 0 0,0 0 0,0 0 1,0 0-1,-1 0 0,1 0 0,0 0 0,0 0 0,0 0 0,0 1 1,0-1-1,-1 0 0,1 0 0,0 0 0,0 0 0,0 0 1,0 0-1,0 0 0,-1 1 0,1-1 0,0 0 0,0 0 1,0 0-1,0 0 0,0 1 0,0-1 0,-6 10 61,0 0 0,0 0 0,1 0 0,1 1 0,0 0 0,0 0 0,1 0 0,1 0 0,0 1 0,0-1 0,1 1 0,0-1 0,1 1 0,1-1 0,0 1 0,0-1 0,5 18 0,-3-23-143,0 0 0,1 0 0,-1-1 0,1 1-1,1-1 1,-1 0 0,1 0 0,0-1 0,0 1-1,0-1 1,0 0 0,1-1 0,10 6 0,-8-5-685,0 0 0,1-1 0,0 0 0,0 0 0,13 2 0,26-2-6799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49.822"/>
    </inkml:context>
    <inkml:brush xml:id="br0">
      <inkml:brushProperty name="width" value="0.025" units="cm"/>
      <inkml:brushProperty name="height" value="0.025" units="cm"/>
    </inkml:brush>
  </inkml:definitions>
  <inkml:trace contextRef="#ctx0" brushRef="#br0">362 69 16496,'-1'-8'3085,"0"5"-2899,1 0 0,0 1 0,-1-1 0,0 0 0,0 0 0,0 1 0,0-1 0,0 0 0,-1 1-1,1-1 1,-1 1 0,1 0 0,-1-1 0,0 1 0,0 0 0,0 0 0,0 0 0,0 1 0,-1-1 0,1 0 0,0 1 0,-1-1 0,1 1-1,-1 0 1,0 0 0,1 0 0,-1 0 0,0 0 0,0 1 0,0-1 0,1 1 0,-1 0 0,0 0 0,-4 0 0,-4-1-121,-1 1 1,0 1-1,1 0 0,-1 1 1,1 0-1,-1 0 1,1 1-1,0 1 1,0 0-1,0 0 1,1 1-1,-1 1 1,1 0-1,1 0 0,-1 1 1,1 0-1,0 0 1,0 1-1,1 1 1,0-1-1,1 1 1,-12 17-1,19-25-52,-1 0 1,1-1-1,-1 1 0,1 0 0,-1-1 1,1 1-1,-1 0 0,1-1 1,0 1-1,-1 0 0,1 0 0,0-1 1,0 1-1,0 0 0,0 0 1,-1 0-1,1 0 0,0-1 0,0 1 1,0 0-1,1 0 0,-1 0 0,0-1 1,0 1-1,0 0 0,1 0 1,-1 0-1,0-1 0,1 1 0,-1 0 1,0-1-1,1 1 0,-1 0 0,1-1 1,-1 1-1,1 0 0,0-1 1,-1 1-1,1-1 0,-1 1 0,1-1 1,0 1-1,0-1 0,-1 0 0,1 1 1,0-1-1,1 1 0,45 0 49,-29-2-104,76-1-1035,56 1 360,-147 1 713,0 0 0,-1 0 0,1 0 0,-1 1 0,1-1 0,-1 1 0,1 0 0,-1 0 0,0 0 0,1 0 0,-1 0 0,0 0 0,0 0 0,0 1 0,0-1 0,0 1 0,0 0 0,0 0 0,3 3 0,-4-3 41,-1-1-1,0 1 1,1-1-1,-1 0 0,0 1 1,0-1-1,1 1 1,-1-1-1,0 1 1,-1-1-1,1 1 1,0-1-1,0 1 0,-1-1 1,1 1-1,0-1 1,-1 1-1,0-1 1,1 0-1,-1 1 1,0-1-1,0 0 0,1 0 1,-1 1-1,0-1 1,0 0-1,-1 0 1,1 0-1,0 0 1,0 0-1,0 0 0,-1-1 1,1 1-1,-2 1 1,-28 18 664,-1 0 0,-1-3 1,-46 19-1,57-27-371,0-1 0,-1-2 0,0 0-1,0-1 1,0-1 0,-32 0 0,54-3-367,0-1 1,0 0-1,0 0 0,0 0 0,0 0 1,0 0-1,0 0 0,0 0 0,0 0 1,0-1-1,0 1 0,0 0 0,0-1 1,0 1-1,0 0 0,0-1 0,0 1 1,0-1-1,1 0 0,-1 1 1,0-1-1,0 0 0,1 1 0,-1-1 1,0 0-1,1 0 0,-1 1 0,0-1 1,0-1-1,1 0-144,0 0 0,0 0 0,0 0 0,0 0 0,1 0 1,-1 1-1,0-1 0,1 0 0,-1 0 0,1 0 0,0 1 0,0-1 0,0 0 0,1-2 0,6-7-1495,0 0-1,0 0 1,14-12-1,23-21-6160,7-6-5418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0.602"/>
    </inkml:context>
    <inkml:brush xml:id="br0">
      <inkml:brushProperty name="width" value="0.025" units="cm"/>
      <inkml:brushProperty name="height" value="0.025" units="cm"/>
    </inkml:brush>
  </inkml:definitions>
  <inkml:trace contextRef="#ctx0" brushRef="#br0">110 0 16688,'0'0'10436,"-6"14"-8738,-21 47-534,-25 93 1,45-132-986,2 0 1,1 1 0,0 0-1,2-1 1,0 1-1,2 1 1,0-1-1,7 37 1,-7-57-209,1-1-1,0 1 1,0 0 0,0-1-1,0 1 1,1-1-1,-1 1 1,1-1 0,-1 0-1,1 0 1,3 4 0,7-4-304,-4-19-7,-1-19-1608,-2-1-1,1-66 1,23 131 1579,-21-21 518,0-1-1,0 0 1,1 0 0,-1-1 0,1-1-1,0 1 1,0-1 0,1-1-1,-1 0 1,1 0 0,0-1-1,0 0 1,0-1 0,0 0-1,0 0 1,0-1 0,0 0-1,0-1 1,18-4 0,-25 5-100,0-2 1,0 1-1,0 0 1,0-1-1,0 1 1,-1-1-1,1 0 1,0 0-1,-1 0 1,1 0-1,-1 0 1,0-1-1,0 1 1,0-1-1,0 1 1,0-1-1,0 0 1,-1 0-1,1 0 1,-1 0 0,0 0-1,0 0 1,0 0-1,0 0 1,-1 0-1,1-1 1,-1 1-1,0-7 1,0 10-54,-1-1-1,1 0 1,-1 0 0,1 1 0,-1-1 0,1 0 0,-1 0 0,0 1 0,1-1 0,-1 1 0,0-1-1,0 0 1,1 1 0,-1 0 0,0-1 0,0 1 0,0-1 0,1 1 0,-1 0 0,0 0 0,0-1 0,0 1-1,0 0 1,0 0 0,0 0 0,0 0 0,0 0 0,0 0 0,1 0 0,-1 0 0,0 1 0,-1-1-1,-31 11-126,26-5 134,1 0 1,-1 1 0,1-1-1,0 1 1,1 0 0,0 1 0,-6 10-1,8-14 76,0 1-1,1-1 1,0 1-1,0 0 1,0 0-1,1 0 0,-1 0 1,1 0-1,0 0 1,1 0-1,-1 0 1,1 1-1,0-1 1,1 7-1,0-10-55,0-1 0,0 1 0,1-1 0,-1 1-1,0-1 1,1 0 0,-1 1 0,0-1 0,1 0-1,-1 0 1,1 0 0,0 0 0,-1 0 0,1-1 0,0 1-1,0 0 1,-1-1 0,1 1 0,0-1 0,0 0 0,0 1-1,0-1 1,-1 0 0,1 0 0,3-1 0,53-4 104,-43-1-139,1 0 0,-2-1 0,1 0 0,-1-1 0,0-1 0,0 0 0,-1-1 0,0 0 0,-1-1 0,0 0 0,-1-1 0,-1-1 0,1 1 0,-2-2 0,16-28 0,-26 44-40,-23 66-40,21-59 202,0 0-1,1 0 0,1 0 1,0 0-1,0 1 0,0-1 1,3 18-1,-2-25-99,1-1 0,0 1 1,0-1-1,0 1 0,0-1 0,0 0 0,0 1 0,1-1 1,-1 0-1,0 0 0,1 0 0,-1 0 0,1 0 0,-1 0 1,1 0-1,-1 0 0,1-1 0,0 1 0,-1-1 1,1 1-1,0-1 0,0 1 0,-1-1 0,1 0 0,0 0 1,0 0-1,-1 0 0,1 0 0,0-1 0,0 1 0,-1 0 1,3-1-1,4 0 18,-1 0 0,1-1 1,0 0-1,-1 0 0,0 0 1,9-5-1,-6 1-23,0 0 0,-1-1 0,0-1 0,0 1 0,-1-1 0,0-1 0,0 0 0,0 0 0,-2 0 0,1-1 0,-1 0 0,0 0 0,-1-1 0,6-16 0,-23 66 2,-6 29 23,17-64-45,0 0 0,1 0 0,-1 0 1,1 0-1,1 1 0,-1-1 0,0 0 0,1 0 0,0 0 0,0 0 0,0 0 1,1 0-1,2 6 0,-3-8-196,0-1 1,1 1-1,-1-1 1,1 1-1,-1-1 1,1 0-1,-1 0 1,1 1-1,0-1 1,-1 0-1,1 0 1,0-1-1,0 1 1,0 0-1,2 0 1,-3-1-260,0 0 0,0 1 0,1-1 1,-1 0-1,0 0 0,0 0 0,1 0 0,-1 0 1,0-1-1,0 1 0,1 0 0,-1 0 0,0-1 1,0 1-1,0-1 0,1 1 0,0-2 0,12-12-7884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320"/>
    </inkml:context>
    <inkml:brush xml:id="br0">
      <inkml:brushProperty name="width" value="0.025" units="cm"/>
      <inkml:brushProperty name="height" value="0.025" units="cm"/>
    </inkml:brush>
  </inkml:definitions>
  <inkml:trace contextRef="#ctx0" brushRef="#br0">0 257 20083,'0'0'6577,"11"10"-5387,36 32-538,-43-38-628,1-1 0,0 0 0,1 0 0,-1 0 0,0-1 1,1 0-1,-1 0 0,1 0 0,0 0 0,0-1 0,-1 0 1,1-1-1,0 1 0,0-1 0,0 0 0,0 0 0,0-1 1,9-2-1,-14 3-39,-1 0-1,1 0 1,-1 0 0,0 0 0,1 0-1,-1 0 1,1 0 0,-1 0 0,0-1 0,1 1-1,-1 0 1,0 0 0,1 0 0,-1 0-1,0-1 1,1 1 0,-1 0 0,0-1 0,1 1-1,-1 0 1,0 0 0,0-1 0,1 1-1,-1 0 1,0-1 0,0 1 0,0-1 0,1 1-1,-1 0 1,0-1 0,0 1 0,0-1-1,0 1 1,0 0 0,0-1 0,0 1 0,0-1-1,0 1 1,0 0 0,0-1 0,0 1-1,0-1 1,0 1 0,0 0 0,-1-1 0,1 1-1,0 0 1,0-1 0,-1 0-98,0 0 0,1 0 0,-1 1 0,0-1 0,1 0 0,-1 1 0,0-1 0,0 1 0,0-1 0,0 1 0,1-1 0,-1 1 0,0-1-1,0 1 1,0 0 0,0 0 0,0-1 0,-2 1 0,0 1 116,1-1 1,-1 1-1,0 0 0,0 0 0,1 0 0,-1 0 0,0 1 0,1-1 0,0 1 0,-1-1 0,1 1 0,0 0 1,0 0-1,0 0 0,0 0 0,0 0 0,0 1 0,0-1 0,1 1 0,0-1 0,-1 1 0,1-1 0,0 1 1,0 0-1,0 0 0,0-1 0,1 1 0,-1 0 0,1 0 0,0 3 0,-1-3 34,0 0 1,1-1-1,0 1 0,-1 0 0,1 0 0,0 0 1,1-1-1,-1 1 0,0 0 0,1 0 1,-1-1-1,1 1 0,0 0 0,0-1 0,0 1 1,0-1-1,1 1 0,-1-1 0,1 0 0,-1 1 1,1-1-1,0 0 0,0 0 0,0 0 1,0 0-1,0 0 0,0-1 0,0 1 0,1-1 1,-1 1-1,1-1 0,2 1 0,-3-1-67,1 0-1,-1 0 0,1-1 1,0 1-1,-1-1 0,1 0 1,-1 0-1,1 0 0,0 0 1,-1 0-1,1 0 1,-1-1-1,1 1 0,-1-1 1,1 1-1,-1-1 0,1 0 1,-1 0-1,1-1 0,-1 1 1,0 0-1,0-1 0,0 1 1,0-1-1,0 0 1,0 1-1,0-1 0,0 0 1,-1 0-1,1 0 0,-1-1 1,1 1-1,-1 0 0,0-1 1,2-4-1,-1-1 99,0 0-1,-1 0 1,0-1 0,0 1-1,-1 0 1,0-1-1,0 1 1,-1-1 0,-3-15-1,4 24-52,0-1 0,0 1 0,0 0-1,0-1 1,0 1 0,1-1 0,-1 1 0,0-1-1,0 1 1,1 0 0,-1-1 0,0 1 0,1 0 0,-1-1-1,0 1 1,1 0 0,-1 0 0,0-1 0,1 1-1,-1 0 1,1 0 0,-1 0 0,0-1 0,1 1-1,-1 0 1,1 0 0,-1 0 0,1 0 0,-1 0-1,1 0 1,-1 0 0,1 0 0,0 0 0,22-2 557,-15 2-329,9-3-26,-1 0 0,1-1 0,0 0-1,-1-2 1,0 0 0,0-1 0,-1 0 0,0-1 0,0-1 0,26-21 0,-29 21-56,0-2 1,-1 1-1,0-1 1,-1-1-1,0 0 0,-1 0 1,0-1-1,-1 0 0,-1 0 1,0-1-1,0 0 1,5-22-1,-11 34-168,0 0 1,-1-1-1,1 1 0,-1-1 1,1 1-1,-1-1 0,0 1 1,0-1-1,0 1 0,0-1 1,-1-3-1,0 6 3,1-1-1,0 1 1,0 0-1,0 0 1,-1-1 0,1 1-1,0 0 1,-1-1-1,1 1 1,0 0-1,-1 0 1,1 0 0,0-1-1,-1 1 1,1 0-1,0 0 1,-1 0 0,1 0-1,0 0 1,-1 0-1,1-1 1,-1 1 0,1 0-1,0 0 1,-1 0-1,1 0 1,-1 1 0,1-1-1,0 0 1,-1 0-1,1 0 1,-1 0 0,1 0-1,0 0 1,-1 1-1,1-1 1,0 0 0,-1 0-1,1 1 1,-5 2-22,1 0 1,0 0-1,0 0 0,0 1 1,1 0-1,-1 0 0,1 0 1,0 0-1,-3 6 1,-4 9 71,1 0 1,1 1-1,0 0 1,2 1-1,0-1 1,1 1 0,2 0-1,0 0 1,1 1-1,2 38 1,0-58-46,0 1-1,0-1 1,0 1 0,0-1-1,1 1 1,-1-1 0,1 1-1,0-1 1,0 1 0,0-1-1,0 0 1,0 1 0,1-1-1,-1 0 1,0 0 0,1 0-1,0 0 1,-1 0 0,1 0-1,0-1 1,0 1 0,0 0-1,0-1 1,0 0 0,1 1-1,-1-1 1,0 0 0,1 0-1,-1 0 1,1 0 0,-1-1-1,1 1 1,-1-1 0,1 0-1,-1 1 1,1-1 0,3-1-1,2 1-11,0-1-1,0 0 1,1 0-1,-1-1 1,0 0-1,-1 0 1,1-1-1,0 0 1,-1-1-1,13-7 1,-3-1-191,-1 0 1,0 0 0,-1-2 0,0 0-1,-1-1 1,-1 0 0,0-1 0,-2 0-1,14-23 1,-35 60 548,2 0 0,-11 40 0,17-51-228,0 1 0,0-1 1,1 1-1,0-1 0,1 1 0,1-1 1,-1 1-1,5 17 0,-4-25-220,0 0 0,0-1-1,0 1 1,0 0 0,0-1 0,1 1-1,-1-1 1,1 1 0,0-1 0,0 0-1,0 0 1,0 1 0,0-2 0,0 1-1,1 0 1,-1 0 0,0-1 0,1 1-1,0-1 1,-1 0 0,7 2 0,-7-2-40,0-1 0,0 1 0,0-1 0,0 0 0,0 0 1,0 0-1,0 0 0,1 0 0,-1-1 0,0 1 1,0 0-1,0-1 0,0 0 0,0 1 0,0-1 0,0 0 1,0 0-1,-1 0 0,1 0 0,0-1 0,0 1 0,-1 0 1,1-1-1,-1 1 0,1-1 0,-1 0 0,0 1 1,1-1-1,-1 0 0,1-3 0,12-28-5219,-2-8-2354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1.806"/>
    </inkml:context>
    <inkml:brush xml:id="br0">
      <inkml:brushProperty name="width" value="0.025" units="cm"/>
      <inkml:brushProperty name="height" value="0.025" units="cm"/>
    </inkml:brush>
  </inkml:definitions>
  <inkml:trace contextRef="#ctx0" brushRef="#br0">2 123 13132,'0'0'2915,"-1"13"-2183,1-7-786,0 1 0,0 0 0,0 0 1,1 0-1,0 0 0,1 0 1,0 0-1,0 0 0,0-1 1,0 1-1,1-1 0,0 0 0,1 1 1,0-2-1,-1 1 0,8 8 1,0-2-1072,1-1 1,0 0 0,1 0-1,0-2 1,1 1 0,-1-2 0,21 10-1,-22-13 967,0 0-1,0-1 1,0 0-1,14 1 1,-17-3 1342,0-1 1,0-1 0,0 1-1,0-1 1,0-1-1,11-2 1,-17 2-685,-1 1 0,0-1-1,1 0 1,-1-1 0,0 1 0,0 0 0,0-1 0,0 1 0,0-1-1,0 1 1,-1-1 0,1 0 0,-1 0 0,3-3 0,-4 4-383,1 1 0,-1 0 1,0-1-1,0 1 0,1 0 1,-1-1-1,0 1 0,0 0 0,0-1 1,0 1-1,0-1 0,1 1 1,-1-1-1,0 1 0,0 0 1,0-1-1,0 1 0,0-1 1,0 1-1,-1 0 0,1-1 0,0 1 1,0-1-1,0 1 0,0-1 1,0 1-1,0 0 0,-1-1 1,1 1-1,-1-1-76,0 1 1,0-1 0,0 1-1,0 0 1,0 0-1,0-1 1,0 1 0,0 0-1,0 0 1,-1 0-1,1 0 1,0 0 0,0 0-1,0 1 1,0-1 0,0 0-1,-2 1 1,-2 1 72,1 1 1,-1-1 0,1 1 0,-1 0-1,1 0 1,0 1 0,0-1-1,0 1 1,0 0 0,1 0 0,0 0-1,0 0 1,0 1 0,0-1-1,0 1 1,-2 7 0,4-9 47,-1 1 1,1-1 0,0 1-1,0 0 1,0-1 0,1 1-1,-1 0 1,1 0-1,0 0 1,0 6 0,0-9-121,1 1 0,-1 0 1,1-1-1,-1 1 1,1 0-1,0-1 0,-1 1 1,1 0-1,0-1 1,0 1-1,0-1 0,0 0 1,0 1-1,1-1 0,-1 0 1,0 0-1,1 0 1,-1 1-1,1-1 0,-1-1 1,1 1-1,2 1 1,2 1-15,0-1 1,0 0 0,1-1 0,-1 1 0,0-1 0,1 0 0,-1-1 0,1 0 0,-1 0 0,1 0-1,-1-1 1,1 0 0,-1 0 0,7-2 0,-3-1-102,0 0 0,0 0 0,-1-1 1,0 0-1,0-1 0,0 0 0,-1 0 0,9-8 0,0-3-287,0-1 0,-1-1-1,-1-1 1,-1 0 0,0 0 0,17-39 0,-24 44-92,-1 0 1,-1-1 0,0 1-1,-1-1 1,0 0 0,-1 0-1,-1-1 1,-1 1 0,0 0-1,-3-31 1,2 45 411,0 0 0,-1 0 0,1 0 0,0-1 1,-1 1-1,1 0 0,-1 0 0,1 0 0,-1 0 0,0 0 0,0 0 0,0 0 1,0 0-1,-1 0 0,1 0 0,0 1 0,-1-1 0,1 0 0,-1 1 0,0-1 1,1 1-1,-1 0 0,0 0 0,0-1 0,0 1 0,0 0 0,0 0 0,0 1 0,0-1 1,0 0-1,0 1 0,0-1 0,-1 1 0,1 0 0,0 0 0,0 0 0,0 0 1,-1 0-1,-2 1 0,-1 0 49,0 1 1,0-1-1,0 2 0,0-1 1,1 1-1,-1-1 0,1 2 1,-1-1-1,1 0 0,0 1 1,1 0-1,-9 9 1,5-4 141,0 1 0,0 1 0,1-1 0,1 1 0,-1 0 1,2 1-1,0 0 0,0 0 0,1 0 0,0 0 1,1 0-1,1 1 0,0 0 0,1-1 0,0 1 1,1 0-1,0 0 0,1-1 0,0 1 0,1 0 1,1-1-1,0 1 0,1-1 0,0 0 0,0 0 0,2 0 1,12 21-1,43 50-452,-26-36-3514,-20-28-1475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461"/>
    </inkml:context>
    <inkml:brush xml:id="br0">
      <inkml:brushProperty name="width" value="0.025" units="cm"/>
      <inkml:brushProperty name="height" value="0.025" units="cm"/>
    </inkml:brush>
  </inkml:definitions>
  <inkml:trace contextRef="#ctx0" brushRef="#br0">0 35 12748,'0'0'8152,"10"2"-7416,-10-2-723,13 4 131,1-1 1,-1-1 0,25 2-1,-34-4-110,0 0-1,-1-1 0,1 1 1,0-1-1,-1 1 0,1-1 1,-1 0-1,1 0 0,-1-1 1,4-1-1,-5 2 14,-1 0 0,0 0-1,1 0 1,-1 0 0,0-1 0,0 1 0,1 0-1,-1-1 1,0 1 0,0 0 0,-1-1 0,1 1-1,0-1 1,0 0 0,-1 1 0,1-1 0,-1 0-1,0 1 1,1-1 0,-1 0 0,0 1 0,0-5-1,0 6-32,0 0 1,0 0-1,-1-1 0,1 1 0,0 0 0,0 0 0,-1 0 0,1 0 0,0-1 0,0 1 0,-1 0 0,1 0 0,0 0 1,-1 0-1,1 0 0,0 0 0,0 0 0,-1-1 0,1 1 0,0 0 0,-1 0 0,1 0 0,0 0 0,-1 0 0,1 0 1,0 1-1,0-1 0,-1 0 0,1 0 0,0 0 0,-1 0 0,1 0 0,0 0 0,0 0 0,-1 1 0,1-1 0,0 0 0,0 0 1,-1 0-1,1 1 0,0-1 0,-13 8 115,-7 24 773,19-30-777,0-1-1,0 1 0,1-1 0,-1 1 0,0-1 0,1 1 0,-1-1 0,1 1 0,0 0 1,-1-1-1,1 1 0,0 0 0,0 0 0,0-1 0,0 1 0,0 0 0,1-1 0,-1 1 1,1 2-1,0-4-80,1 1 1,-1-1 0,0 1-1,1-1 1,-1 1 0,1-1-1,-1 0 1,1 0 0,-1 0-1,1 0 1,-1 0 0,1 0-1,-1 0 1,1 0 0,-1-1-1,0 1 1,1-1 0,-1 1-1,1-1 1,1 0 0,28-13 170,-3-6-206,-23 16-87,1 0 1,-1 0-1,0 1 1,1-1-1,0 1 0,11-4 1,-16 7 60,-1 1 1,1-1 0,0 1-1,-1-1 1,1 1-1,-1-1 1,1 1 0,-1-1-1,1 1 1,-1 0 0,1-1-1,-1 1 1,0 0-1,1 0 1,-1-1 0,0 1-1,1 0 1,-1 0-1,0-1 1,0 1 0,0 0-1,0 0 1,0 0-1,0-1 1,0 1 0,0 0-1,0 1 1,1 35 72,-1-29-86,0-7 32,0 0-1,0 1 0,0-1 1,0 0-1,1 1 0,-1-1 0,0 0 1,1 1-1,-1-1 0,1 0 1,-1 0-1,1 1 0,-1-1 0,1 0 1,0 0-1,0 0 0,-1 0 1,1 0-1,0 0 0,0 0 0,0 0 1,0 0-1,0-1 0,1 1 1,-1 0-1,0 0 0,0-1 0,0 1 1,1-1-1,-1 1 0,0-1 1,0 0-1,1 0 0,-1 1 0,0-1 1,1 0-1,-1 0 0,0 0 0,1 0 1,-1 0-1,0-1 0,1 1 1,-1 0-1,0-1 0,3 0 0,1-1-305,1 1 0,-1-2 0,0 1-1,1 0 1,-1-1 0,0 0-1,-1 0 1,1-1 0,6-5-1,23-38-6987,-18 18 817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2.558"/>
    </inkml:context>
    <inkml:brush xml:id="br0">
      <inkml:brushProperty name="width" value="0.025" units="cm"/>
      <inkml:brushProperty name="height" value="0.025" units="cm"/>
    </inkml:brush>
  </inkml:definitions>
  <inkml:trace contextRef="#ctx0" brushRef="#br0">344 14 15150,'0'0'8237,"-11"-3"-7185,-7 0-885,0 0 1,-1 1-1,1 0 1,-1 2-1,-31 3 0,41-3 3,0 1 0,0 1 0,-1 0 1,1 0-1,0 1 0,1 0 0,-1 0 0,0 1 0,1 0 0,0 1 0,0 0 0,0 0 0,1 1 0,-12 10 0,18-15-161,0 0-1,1-1 1,-1 1-1,0 0 0,1 0 1,-1 0-1,0 0 1,1 0-1,-1 0 0,1 0 1,0 0-1,-1 0 1,1 0-1,0 0 0,-1 0 1,1 0-1,0 0 1,0 0-1,0 0 0,0 0 1,0 0-1,0 0 1,0 0-1,1 0 0,-1 1 1,0-1-1,1 1 0,0 0-27,1-1 0,-1 1-1,0 0 1,1-1 0,0 1-1,-1-1 1,1 0-1,0 0 1,0 1 0,0-1-1,0 0 1,-1-1 0,4 2-1,10 3-260,1-1-1,0 0 1,16 1-1,-18-3 35,-3 0 46,89 21-609,-92-20 758,1 0 0,0 0 0,-1 1 0,0 0 0,0 1 0,0-1 0,-1 1 0,14 12 0,-20-16 60,1 0-1,-1 0 0,0 0 0,0 0 1,0 1-1,0-1 0,0 0 0,0 1 1,0-1-1,0 0 0,0 1 0,-1-1 1,1 1-1,0 0 0,-1-1 0,1 1 1,-1-1-1,0 1 0,0 0 0,1-1 1,-1 1-1,0 0 0,-1-1 0,1 1 1,0-1-1,0 1 0,-1 2 0,-1-2 127,0 1 0,1-1 0,-1 0 0,0 0 0,0 0 0,-1 0 0,1-1 0,0 1 0,0 0 0,-1-1 0,1 0 0,-1 0 0,0 1 0,-3 0 0,-12 3 868,-1 0-1,1-1 1,-27 2 0,44-6-992,-236 23 945,241-24-1197,0 0 1,0 0-1,0-1 0,0 1 1,0-1-1,0 0 0,0-1 1,-1 1-1,1 0 0,6-7 0,18-19-7420,-21 21 4656,9-9-6332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3.341"/>
    </inkml:context>
    <inkml:brush xml:id="br0">
      <inkml:brushProperty name="width" value="0.025" units="cm"/>
      <inkml:brushProperty name="height" value="0.025" units="cm"/>
    </inkml:brush>
  </inkml:definitions>
  <inkml:trace contextRef="#ctx0" brushRef="#br0">96 362 19122,'0'0'2322,"-10"-2"294,10 2-2527,-41-10 1538,39 9-1499,1 1-1,-1-1 0,1 1 0,-1-1 0,1 1 0,-1 0 0,0 0 0,1 0 0,-1 0 0,0 0 0,1 0 0,-1 0 0,1 0 0,-1 1 1,0-1-1,1 0 0,-1 1 0,1 0 0,-1-1 0,1 1 0,-1 0 0,1 0 0,0 0 0,-1 0 0,1 0 0,0 0 0,-2 2 0,3-2-85,0 0 0,0 0 0,0 0 0,0 1 0,0-1-1,0 0 1,0 0 0,0 0 0,0 0 0,1 0 0,-1 1-1,1-1 1,-1 0 0,1 0 0,-1 0 0,1 0 0,-1 0-1,1 0 1,0 0 0,0 0 0,-1-1 0,1 1 0,0 0 0,0 0-1,0-1 1,0 1 0,0 0 0,0-1 0,0 1 0,0-1-1,0 1 1,0-1 0,2 1 0,42 10 454,-43-11-461,20 3 27,-1-1 1,1-1-1,-1-1 0,1-1 0,0-1 0,22-5 0,-34 5-55,-1 0 0,1-1 0,-1 1-1,0-2 1,0 0 0,0 0 0,-1 0-1,0-1 1,1 0 0,-1-1 0,-1 0-1,1 0 1,-1-1 0,-1 0 0,1 0-1,5-9 1,-10 15-25,-1-1 1,0 0-1,1 0 0,-1 0 0,0 0 1,0 0-1,-1-1 0,1 1 1,0 0-1,-1 0 0,1 0 0,-1-1 1,0 1-1,0 0 0,0-1 0,0 1 1,0 0-1,-1-5 0,0 6-10,1-1 0,-1 0 0,0 1 0,0 0 0,0-1 0,0 1 0,-1-1 0,1 1 0,0 0 0,0 0 0,-1 0 0,1 0 0,-1 0 0,1 0 0,-1 0 0,1 0 0,-1 1 0,0-1 0,-1 0 0,-3 0-8,0-1 0,1 1 1,-1 1-1,0-1 0,0 1 0,1 0 0,-1 1 0,0-1 1,0 1-1,1 0 0,-1 0 0,1 1 0,-11 4 0,6-1 39,1 1 0,-1 1 0,1-1 0,0 1 0,1 1 0,0 0-1,0 0 1,-11 16 0,14-18 70,1 1 1,0-1-1,0 1 0,1 0 1,0 0-1,0 0 0,0 0 0,1 0 1,0 1-1,0-1 0,1 1 1,0-1-1,0 14 0,2-19-61,-1 0 0,0 0-1,1 0 1,-1 0 0,1 0 0,0 0-1,-1 0 1,1-1 0,0 1-1,0 0 1,0-1 0,0 1 0,1 0-1,-1-1 1,0 1 0,1-1 0,-1 0-1,1 1 1,-1-1 0,1 0-1,2 1 1,1 1 2,0-1 0,0 0 0,0 0 0,1-1 1,-1 0-1,1 0 0,9 1 0,2-1-1,1-1 1,-1-1-1,1-1 0,19-4 1,-14 0-109,0-1-1,0-2 1,0 0-1,-2-1 1,1-1 0,-1-1-1,-1-1 1,32-26 0,-35 25 19,-1-1 0,-1 0 0,0 0 0,-1-2 1,-1 1-1,-1-2 0,0 0 0,-1 0 0,-1-1 0,7-21 1,-13 31 57,-1 0-1,-1 0 1,0 0 0,0-1 0,-1 1 0,0-1 0,-1 0 0,0 1 0,0-1 0,-3-13 0,2 21 13,1-1 0,-1 1 1,0 0-1,0 0 0,0-1 1,0 1-1,0 0 0,0 0 0,0 0 1,-1 0-1,1 1 0,-1-1 1,0 0-1,1 1 0,-1-1 0,0 1 1,0-1-1,-3-1 0,1 2 9,1 0 0,-1 0-1,1 1 1,-1-1 0,1 1-1,-1-1 1,0 1 0,1 0-1,-1 1 1,0-1 0,1 1-1,-1-1 1,1 1 0,-1 0-1,-5 3 1,-1 0 109,0 1-1,1 0 1,-1 1 0,1-1-1,1 2 1,-1 0-1,1 0 1,0 0 0,0 1-1,1 0 1,1 1-1,-8 11 1,8-12-20,0 0-1,2 1 1,-1 0-1,1 0 1,0 0-1,1 1 1,0-1 0,0 1-1,1 0 1,0-1-1,1 1 1,0 0-1,1 15 1,0-22-99,1-1 0,-1 1 1,1 0-1,0 0 0,0-1 0,0 1 0,0 0 1,1-1-1,-1 1 0,1-1 0,-1 0 1,1 0-1,0 1 0,0-1 0,0 0 0,0 0 1,0 0-1,1-1 0,-1 1 0,0-1 0,1 1 1,-1-1-1,1 0 0,0 0 0,-1 0 0,1 0 1,0 0-1,3 0 0,9 2-96,1-1 0,-1-1 0,0-1-1,18-1 1,-9 1-121,34-5-889,-46 3 1060,0 0 0,1 1-1,0 1 1,-1 0 0,25 4-1,-36-4 89,0 1 0,1-1 0,-1 1 0,0-1 0,1 1 0,-1 0 0,0 0 0,0-1 0,0 1 0,0 0 0,0 0 0,0 0 0,0 0 0,0 1 0,0-1 0,0 0 0,-1 0 0,1 0 0,0 1 0,-1-1 0,1 0 0,0 2 0,6 38 552,-7-36-543,0-1 1,1 1 0,-1-1-1,1 1 1,0-1-1,0 0 1,1 0-1,-1 1 1,1-1-1,3 5 1,-4-8-42,-1-1 0,1 1 0,-1-1 0,1 1 0,-1-1-1,1 1 1,0-1 0,-1 0 0,1 1 0,0-1 0,-1 0 0,1 1 0,0-1 0,-1 0 0,1 0 0,0 0 0,0 0 0,-1 0-1,1 0 1,0 0 0,0 0 0,-1 0 0,1 0 0,0 0 0,-1 0 0,1 0 0,0-1 0,-1 1 0,1 0 0,0-1 0,-1 1 0,1 0-1,0-1 1,-1 1 0,1-1 0,-1 1 0,1-1 0,-1 1 0,1-1 0,-1 1 0,1-1 0,-1 1 0,1-1 0,-1 0 0,0 1-1,0-1 1,1 0 0,-1 1 0,0-2 0,18-40 205,-16 39-203,20-80-39,-19 64 1,1 1 0,1 0 0,1 0 0,1 0 1,11-21-1,-16 36-36,1-1 1,0 1 0,0 0-1,0 0 1,1 0-1,-1 0 1,1 1-1,-1-1 1,1 1 0,0 0-1,0 0 1,0 0-1,0 1 1,0-1-1,0 1 1,1 0 0,-1 0-1,0 1 1,1-1-1,4 1 1,45 1-3135,-6 4-4179,-40-4 5308,39 6-13900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4.852"/>
    </inkml:context>
    <inkml:brush xml:id="br0">
      <inkml:brushProperty name="width" value="0.025" units="cm"/>
      <inkml:brushProperty name="height" value="0.025" units="cm"/>
    </inkml:brush>
  </inkml:definitions>
  <inkml:trace contextRef="#ctx0" brushRef="#br0">305 359 15022,'-9'-2'1185,"-80"-14"4947,71 13-5499,0 2 1,0 0 0,-24 2-1,36 0-563,0 0 0,0 0 0,0 0 0,0 0 0,1 1 0,-1 0 0,0 0 0,1 1 0,-1 0 0,1-1 0,-10 9 0,12-8-11,0 0-1,0 1 0,0-1 0,0 1 1,1 0-1,0 0 0,-1 0 0,1 0 0,1 0 1,-1 1-1,1-1 0,-1 1 0,1-1 0,1 1 1,-1-1-1,0 1 0,1 7 0,0-10-27,0-1 0,0 1-1,0-1 1,1 1-1,-1-1 1,0 0 0,1 1-1,-1-1 1,0 0-1,1 1 1,0-1 0,-1 0-1,1 0 1,0 1-1,0-1 1,-1 0 0,1 0-1,0 0 1,0 0-1,0 0 1,0 0 0,1 0-1,-1-1 1,2 2-1,1 0 8,0 0 0,0-1 0,-1 0 0,1 0 0,0 0 0,1 0 0,-1-1 0,7 0 0,2 0 17,0-1 0,-1 0 0,1-1 1,24-7-1,-21 2-38,1 0 0,-2-1 0,1 0 0,-1-2 0,0 0 0,19-16 0,-28 21-20,0 0 1,-1 0-1,1-1 0,-1 0 0,0 1 0,-1-2 0,1 1 0,-1-1 0,0 1 0,-1-1 0,0 0 0,0 0 0,0-1 0,-1 1 0,0-1 0,2-14 0,-4 22-4,0-1 0,0 1 0,0 0 1,0-1-1,0 1 0,0 0 0,0 0 0,0-1 0,0 1 0,0 0 0,0-1 0,0 1 0,0 0 0,0-1 0,0 1 0,0 0 0,0 0 0,0-1 0,0 1 0,0 0 0,0-1 0,-1 1 0,1 0 0,0 0 0,0-1 0,0 1 0,-1 0 0,1 0 0,0 0 1,0-1-1,-1 1 0,1 0 0,0 0 0,0 0 0,-1 0 0,1-1 0,0 1 0,-1 0 0,1 0 0,0 0 0,-1 0 0,-12 9-277,-9 21 70,17-18 223,0 0 0,1 0 0,0 0-1,1 0 1,1 1 0,0 0 0,0-1-1,2 1 1,-1 0 0,2-1 0,-1 1 0,2 0-1,2 12 1,-3-22 10,1-1 1,-1 1-1,0-1 1,1 0-1,-1 0 0,1 0 1,0 0-1,0 0 0,0 0 1,0 0-1,0-1 0,0 1 1,0-1-1,1 1 0,-1-1 1,0 0-1,1 0 1,-1 0-1,1 0 0,0 0 1,-1-1-1,1 1 0,-1-1 1,1 0-1,0 0 0,-1 1 1,1-2-1,0 1 1,4-1-1,1 0 6,0 0-1,-1-1 1,1 0 0,-1 0-1,1-1 1,-1 0 0,0 0-1,0-1 1,7-5 0,6-7-92,0-2 1,-1 0 0,-1-1 0,0-1 0,-2-1-1,0 0 1,-1-1 0,-2-1 0,0 0 0,-1 0-1,-2-2 1,0 1 0,-2-1 0,10-49 0,-17 27-698,-1 46 752,0 0 0,0 1 0,0-1 0,0 0 0,0 1 0,0-1 0,0 0 0,0 1 0,-1-1-1,1 0 1,0 1 0,0-1 0,0 1 0,-1-1 0,1 0 0,0 1 0,-1-1 0,1 1 0,-1-1 0,1 1 0,0-1 0,-1 1-1,1-1 1,-1 1 0,1-1 0,-1 1 0,0 0 0,1-1 0,-1 1 0,1 0 0,-1-1 0,0 1 0,1 0 0,-1 0 0,1 0 0,-1 0-1,0 0 1,1-1 0,-1 1 0,0 0 0,1 0 0,-1 1 0,0-1 0,1 0 0,-1 0 0,0 0 0,1 0 0,-1 0 0,0 1 0,1-1-1,-1 0 1,1 1 0,-1-1 0,0 0 0,1 1 0,-1-1 0,1 1 0,-1-1 0,1 1 0,0-1 0,-1 1 0,1-1 0,-1 1 0,1 0-1,-5 5 101,1-1-1,0 1 1,1-1-1,0 1 0,0 0 1,0 1-1,0-1 1,1 0-1,0 1 0,0 0 1,0 6-1,-11 80 893,10-60-288,2 0 0,3 42 1,-2-66-628,1 0 1,1 0-1,-1 0 1,1-1 0,1 1-1,0 0 1,0-1-1,1 0 1,0 0 0,0 0-1,1 0 1,0-1-1,8 11 1,-11-17-106,-1 1-1,0-1 1,1 0 0,0 1 0,-1-1-1,1 0 1,-1 0 0,1 0 0,0 0-1,0 0 1,0-1 0,0 1 0,0-1-1,-1 1 1,1-1 0,0 1 0,4-1-1,-5 0-10,0-1-1,0 1 1,0 0-1,0-1 0,0 1 1,0-1-1,0 1 0,0-1 1,0 1-1,0-1 0,0 0 1,0 1-1,-1-1 0,1 0 1,0 0-1,0 0 0,-1 0 1,1 1-1,-1-1 0,1 0 1,-1 0-1,1 0 0,-1 0 1,0 0-1,1 0 0,-1 0 1,0-1-1,0 1 1,0 0-1,0 0 0,0 0 1,0-1-1,0-12-48,0 0 1,-2 0 0,0 1-1,0-1 1,-1 0-1,-1 1 1,0 0 0,-1 0-1,0 0 1,-1 0-1,-1 1 1,-14-21 0,-12-27 222,65 77 331,-24-13-385,4 1-40,0 0 1,1-1-1,-1 0 1,1-1-1,0-1 1,0 0-1,0 0 1,1-1-1,-1-1 0,0 0 1,0-1-1,0-1 1,1 0-1,-1 0 1,-1-1-1,17-6 1,-20 5-9,-1 0 0,1 0 0,-1 0 0,0-1 0,0 0 1,0-1-1,-1 0 0,1 0 0,-1-1 0,-1 1 1,0-2-1,0 1 0,0-1 0,-1 0 0,0 0 0,0 0 1,-1 0-1,0-1 0,0 0 0,-1 0 0,-1 0 1,1 0-1,0-11 0,-1 9 35,-1 1 0,-1 0 0,1 0 0,-3-11 0,3 19-54,-1 1-1,-1 0 0,1-1 0,0 1 0,0-1 0,0 1 0,-1-1 0,1 1 0,-1 0 0,1-1 0,-1 1 0,0 0 0,1 0 0,-1-1 1,0 1-1,0 0 0,0 0 0,0 0 0,0 0 0,0 0 0,0 0 0,0 0 0,0 0 0,0 0 0,-1 1 0,1-1 0,0 0 1,-1 1-1,1-1 0,0 1 0,-1 0 0,1-1 0,0 1 0,-1 0 0,1 0 0,-3 0 0,1 0 16,1 1 0,0 0 0,0 0 0,0 0-1,0 0 1,0 0 0,0 1 0,0-1 0,1 1 0,-1-1-1,0 1 1,1-1 0,-1 1 0,1 0 0,0 0 0,-1 0 0,1 0-1,0 0 1,0 0 0,0 0 0,0 4 0,-18 56 313,15-49-219,-4 18 295,1 0 1,2 0-1,1 0 1,1 0-1,1 1 1,6 56-1,-4-84-405,1 0 0,0 0 0,0 0 0,0 0-1,0 0 1,1-1 0,0 1 0,0 0 0,0-1 0,0 1 0,0-1 0,1 0 0,-1 1-1,1-1 1,0 0 0,0-1 0,0 1 0,0 0 0,1-1 0,-1 0 0,1 0 0,-1 0-1,7 2 1,-5-2-6,0-1-1,0 0 0,0 0 1,0-1-1,0 1 1,0-1-1,0 0 0,1 0 1,-1-1-1,0 0 1,0 0-1,0 0 0,0 0 1,0-1-1,0 0 0,-1 0 1,1 0-1,6-4 1,10-9-412,-15 11 305,-1-1 0,1 1 0,0 1 0,0-1 0,0 1 0,1 0 0,-1 0-1,1 1 1,0-1 0,0 2 0,-1-1 0,14-1 0,-19 4 113,0 0 0,0 0 0,-1-1-1,1 1 1,0 0 0,-1 0 0,1 0 0,-1 0 0,1 0 0,-1 0 0,1 0 0,-1 0 0,0 0 0,1 0-1,-1 0 1,0 0 0,0 0 0,0 0 0,1 0 0,-1 0 0,-1 0 0,1 2 0,0 34 479,0-29-271,2 13 138,1-11-71,1-13 217,-2-8-477,0-1 1,-1 0 0,-1 0-1,0 1 1,0-1 0,-1 0-1,-5-19 1,-3-5-363,7 30 179,0-2 1,0 1-1,0 0 0,1 0 0,0-1 0,0 1 1,1 0-1,1-15 0,2 21-132,0 0 1,0 1-1,0-1 1,0 0-1,0 1 1,0 0-1,0 0 0,0 0 1,0 0-1,0 0 1,0 0-1,0 1 1,5 1-1,111 33-10255,-71-24 5002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5.847"/>
    </inkml:context>
    <inkml:brush xml:id="br0">
      <inkml:brushProperty name="width" value="0.025" units="cm"/>
      <inkml:brushProperty name="height" value="0.025" units="cm"/>
    </inkml:brush>
  </inkml:definitions>
  <inkml:trace contextRef="#ctx0" brushRef="#br0">154 309 10922,'0'-1'482,"0"-1"0,0 1 0,0 0 1,0-1-1,0 1 0,-1-1 0,1 1 0,0 0 0,-1-1 0,1 1 0,-1 0 0,0-1 0,1 1 0,-1 0 0,0 0 0,0-1 0,0 1 0,0 0 0,0 0 0,-1-1 0,0 1-118,0 0 0,0 0 0,0 0-1,1 0 1,-1 1 0,0-1 0,0 1-1,0-1 1,0 1 0,0 0 0,0 0-1,0 0 1,-3 0 0,1 0-94,0 1 0,-1 0 1,1 0-1,0 0 0,0 0 0,0 1 1,0-1-1,1 1 0,-1 0 1,0 0-1,1 1 0,-1-1 0,-5 6 1,3-2-122,1 1 1,0-1 0,0 1 0,1 0-1,0 1 1,0-1 0,1 0 0,0 1-1,0 0 1,1 0 0,0 0 0,0 0-1,1 0 1,0 1 0,0-1 0,1 0 0,0 0-1,1 10 1,0-15-150,0-1 0,1 1 0,-1-1 0,0 0 0,1 0 0,-1 0 0,1 0 0,0 0 0,-1 0 0,1 0 0,0 0 0,0 0 0,1-1 0,-1 1 0,0-1 0,0 0 0,1 0 0,-1 0 0,0 0 0,1 0 0,-1 0 0,1 0 0,0-1 0,-1 0 0,1 1 0,-1-1 0,1 0 0,0 0 0,-1 0 0,1-1 0,4 0 0,1 0 0,1 0 0,-1 0 0,0-1 0,0 0 0,-1 0 0,1-1 0,0 0 0,-1-1 0,10-5 0,-7 1-322,1-1-1,-1 0 1,0 0-1,-1-1 1,0-1 0,-1 1-1,0-2 1,0 1 0,-2-1-1,1 0 1,-1 0-1,-1-1 1,0 1 0,-1-1-1,0-1 1,-1 1 0,2-21-1,-25 87-147,17-44 381,2 1-1,-1-1 0,1 0 0,0 1 1,2 18-1,-1-27 17,0 0 1,0 1 0,0-1 0,0 0-1,1 1 1,-1-1 0,0 0-1,1 1 1,-1-1 0,1 0 0,0 0-1,-1 1 1,1-1 0,0 0-1,0 0 1,0 0 0,0 0 0,0 0-1,0 0 1,0 0 0,0 0-1,0 0 1,0-1 0,0 1-1,1 0 1,-1-1 0,0 1 0,0-1-1,1 1 1,-1-1 0,0 0-1,1 1 1,-1-1 0,1 0 0,-1 0-1,0 0 1,1 0 0,-1 0-1,0-1 1,1 1 0,-1 0-1,1 0 1,-1-1 0,0 1 0,0-1-1,1 1 1,-1-1 0,0 0-1,2-1 1,3-1-85,0-1-1,0 0 0,0 0 1,0-1-1,-1 1 1,1-1-1,-1 0 0,-1-1 1,1 0-1,-1 1 1,7-13-1,2-5-306,19-47 0,-23 51 824,-2-1-1,0 0 0,-1 0 0,-1-1 0,-1 1 1,3-32-1,-11 65 3059,-9 14-2633,1 0-584,2 1 352,0 2-1,3-1 1,0 1-1,2 0 1,1 0-1,1 0 1,2 44-1,1-72-548,0 0 0,0 0-1,0 1 1,0-1 0,0 0 0,1 0-1,-1 1 1,1-1 0,-1 0 0,1 0-1,0 0 1,0 0 0,0 0 0,0 0-1,0 0 1,1 0 0,-1 0 0,0 0-1,1-1 1,-1 1 0,1-1 0,0 1-1,0-1 1,-1 1 0,1-1 0,0 0-1,0 0 1,0 0 0,0 0 0,0 0-1,1-1 1,-1 1 0,0 0 0,0-1-1,0 0 1,1 1 0,-1-1 0,0 0-1,1 0 1,-1-1 0,0 1 0,0 0-1,5-2 1,0 0-86,1 0 0,0-1-1,-1 0 1,0-1 0,0 0 0,0 0-1,0 0 1,0-1 0,-1 0 0,0 0-1,7-8 1,-5 4-181,-1 0 1,1-1-1,-2 0 0,1 0 0,-1-1 1,-1 0-1,0 0 0,-1 0 1,0 0-1,0-1 0,-2 0 0,1 0 1,0-12-1,-3 24 221,0 0 0,0-1 0,1 1 0,-1 0 0,0-1 0,0 1 0,0 0 0,0 0 0,0-1 0,0 1 0,0 0 1,0-1-1,0 1 0,0 0 0,0 0 0,0-1 0,0 1 0,-1 0 0,1 0 0,0-1 0,0 1 0,0 0 0,0-1 0,0 1 0,0 0 0,-1 0 0,1 0 0,0-1 0,0 1 0,0 0 0,-1 0 1,1 0-1,0-1 0,0 1 0,-1 0 0,1 0 0,0 0 0,0 0 0,-1 0 0,1 0 0,-10 8-159,-6 18 755,13-19-367,0 0-1,1 0 0,0 1 0,0-1 0,1 0 1,0 1-1,0-1 0,0 1 0,1-1 0,1 1 1,0 7-1,0-12-129,-1 0-1,1-1 1,0 1 0,0-1 0,0 1 0,1-1 0,-1 1 0,1-1-1,-1 0 1,1 0 0,0 0 0,-1 0 0,1 0 0,0 0 0,1 0-1,-1 0 1,0-1 0,0 1 0,1-1 0,-1 0 0,1 0 0,-1 0-1,1 0 1,-1 0 0,1 0 0,0-1 0,-1 1 0,1-1-1,0 0 1,0 1 0,-1-2 0,5 1 0,-1 0-58,-1-1-1,0 1 1,1-1 0,-1-1-1,0 1 1,0-1 0,1 1-1,-1-1 1,0-1 0,-1 1-1,1-1 1,8-6 0,-4 2-20,0-1 1,-1 0 0,0 0 0,-1-1-1,12-17 1,-5 1-21,0 0 1,-2-1-1,-1 0 1,10-33-1,-14 35-67,0 0 1,-2 0-1,-1-1 0,2-34 0,-6 59 109,0 0-1,0 0 1,-1 0-1,1 0 1,0 1 0,0-1-1,0 0 1,-1 0-1,1 0 1,0 0 0,0 0-1,-1 0 1,1 0-1,0 0 1,0 0 0,-1 0-1,1 0 1,0 0-1,0 0 1,-1 0 0,1 0-1,0 0 1,0 0-1,-1 0 1,1 0 0,0 0-1,0 0 1,0 0-1,-1 0 1,1 0 0,0 0-1,0-1 1,0 1-1,-1 0 1,1 0 0,0 0-1,0 0 1,0-1-1,0 1 1,-1 0 0,1 0-1,0 0 1,0-1-1,0 1 1,0 0 0,0 0-1,0 0 1,0-1-1,0 1 1,-1 0 0,1 0-1,0-1 1,0 1-1,0 0 1,0 0 0,0-1-1,0 1 1,1 0-1,-1 0 1,0-1 0,0 1-1,0 0 1,0 0-1,0-1 1,-12 18 126,4 2 89,0 0 0,1 1 0,1 0 0,1 0 0,1 0 0,-3 25 0,-2 132 1905,8-130-1986,0-30-39,0-13-74,0 1 0,1-1 0,0 1 0,0-1 0,0 1 0,0-1 0,1 0 0,1 8 0,4-36 106,-6 11-154,0 0-1,0 0 1,-2 0 0,1 0-1,-2 1 1,0-1 0,0 0-1,-1 1 1,-1 0 0,0 0-1,0 0 1,-1 1-1,-1 0 1,0 0 0,-13-16-1,19 27 29,1 0-1,0 0 1,0-1-1,-1 1 1,1 0-1,0 0 1,0-1-1,-1 1 1,1 0-1,0-1 0,0 1 1,0 0-1,-1-1 1,1 1-1,0-1 1,0 1-1,0 0 1,0-1-1,0 1 1,0 0-1,0-1 1,0 1-1,0-1 0,0 1 1,0 0-1,0-1 1,0 1-1,0-1 1,0 1-1,0 0 1,1-1-1,-1 1 1,0 0-1,0-1 1,0 1-1,1 0 0,-1-1 1,0 1-1,0 0 1,1 0-1,-1-1 1,0 1-1,1 0 1,-1-1-1,26-3 155,52 11 177,-53-4-279,-4-2-104,8 2-1216,0-1 0,0-2 0,39-4 0,-32-6-6784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374"/>
    </inkml:context>
    <inkml:brush xml:id="br0">
      <inkml:brushProperty name="width" value="0.025" units="cm"/>
      <inkml:brushProperty name="height" value="0.025" units="cm"/>
    </inkml:brush>
  </inkml:definitions>
  <inkml:trace contextRef="#ctx0" brushRef="#br0">31 0 20307,'0'0'3748,"0"10"-449,-2 11-1569,-5 6-866,-1 6-159,2 0-481,1-3-160,2-6-32,3-4-192,0-5-384,0-8-417,3-5-1121,1-2-1249,-1-7-2595,-2-13-8135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6.719"/>
    </inkml:context>
    <inkml:brush xml:id="br0">
      <inkml:brushProperty name="width" value="0.025" units="cm"/>
      <inkml:brushProperty name="height" value="0.025" units="cm"/>
    </inkml:brush>
  </inkml:definitions>
  <inkml:trace contextRef="#ctx0" brushRef="#br0">16 1 17521,'0'0'12331,"-16"28"-15758,35-21-1089,2 3-3812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063"/>
    </inkml:context>
    <inkml:brush xml:id="br0">
      <inkml:brushProperty name="width" value="0.025" units="cm"/>
      <inkml:brushProperty name="height" value="0.025" units="cm"/>
    </inkml:brush>
  </inkml:definitions>
  <inkml:trace contextRef="#ctx0" brushRef="#br0">0 33 8104,'10'0'2567,"8"-1"-1213,-6 0 161,-1 0 0,1 1 0,0 0 0,-1 0 0,1 2 0,0-1 1,14 5-1,-24-5-1388,-1 0 1,0 0 0,1 0-1,-1 0 1,0 0 0,0 0 0,0 0-1,0 0 1,0 1 0,0-1-1,0 0 1,0 1 0,-1-1 0,1 0-1,0 1 1,-1-1 0,1 1-1,-1-1 1,0 1 0,1-1 0,-1 1-1,0 0 1,0-1 0,0 1-1,0-1 1,0 1 0,-1-1 0,1 1-1,0 0 1,-1-1 0,0 2-1,-22 52 2219,16-39-1812,5-12-401,0 0 1,0 1-1,0-1 0,1 1 1,0 0-1,0-1 0,0 1 1,0 5-1,1-9-121,0 0-1,1 0 1,-1 0-1,0 0 1,1 0-1,-1 0 1,1 0-1,-1 0 1,1-1-1,0 1 1,-1 0 0,1 0-1,0 0 1,0-1-1,-1 1 1,1 0-1,0-1 1,0 1-1,0 0 1,0-1 0,0 1-1,0-1 1,0 0-1,0 1 1,0-1-1,0 0 1,0 1-1,0-1 1,0 0 0,0 0-1,0 0 1,0 0-1,0 0 1,0 0-1,1-1 1,-1 1-1,1 0 1,5-1-11,-1-1 0,1 1 0,0-1 0,-1 0 0,0-1 0,1 0 0,-1 0 0,0 0 0,0-1 0,-1 1 0,1-1 0,-1-1 0,0 1 0,0-1 0,0 0 0,-1 0 0,1 0 0,-1-1 0,5-9 0,-2 5-1,-1 0-1,-1-1 1,0 1 0,0-1-1,-1-1 1,0 1-1,-1 0 1,0-1 0,-1 0-1,1-16 1,-3 29 0,0 0 0,0 0 0,-1 0 0,1 0 0,0 0 0,-1 0 0,1 0 0,-1 0 0,1 0 0,-1 0 0,0-1 0,1 1 0,-1 0 0,0 0 0,0 0 0,1-1 0,-1 1 0,0-1 0,0 1 0,0 0 0,0-1 0,0 0 0,0 1 0,0-1 0,0 0 0,0 1 0,0-1 0,0 0 0,0 0 0,0 0 0,0 0 0,0 0 0,0 0 0,0 0 0,0 0 0,-1 0 0,1 0 0,0-1 0,0 1 0,0 0 0,0-1 0,0 1 0,1-1 0,-1 1 0,0-1 0,0 1 0,0-1 0,0 0 0,0 0 0,0 0 0,4 4-140,0 1 0,1-1 0,0 0 0,-1 0 1,1 0-1,0 0 0,0-1 0,1 0 0,-1 0 0,0 0 0,1 0 0,-1 0 0,1-1 0,0 0 1,-1 0-1,8 0 0,4 1-1155,0 0-1,0-2 1,26-2 0,9-6-5271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516"/>
    </inkml:context>
    <inkml:brush xml:id="br0">
      <inkml:brushProperty name="width" value="0.025" units="cm"/>
      <inkml:brushProperty name="height" value="0.025" units="cm"/>
    </inkml:brush>
  </inkml:definitions>
  <inkml:trace contextRef="#ctx0" brushRef="#br0">1 492 14446,'0'0'12678,"16"-1"-10932,-4 0-1517,0 0 0,1-1 0,-1-1 0,0 0 0,-1-1 0,1 0 0,-1 0 1,1-1-1,-2-1 0,17-10 0,170-138 686,-172 132-903,-2-1 0,-1-1 0,-1-1 0,0-1 0,25-46 0,-25 27-34,-20 43 0,0-1 1,0 1-1,-1-1 0,1 1 0,-1 0 0,1-1 0,-1 1 0,0-1 0,0 1 0,0-1 0,0 0 0,0 1 0,0-1 0,-1 1 0,1 0 0,-2-5 0,1 7 14,0-1-1,0 1 1,1-1-1,-1 1 1,0-1-1,0 1 1,0 0-1,0-1 0,1 1 1,-1 0-1,0 0 1,0 0-1,0-1 1,0 1-1,0 0 1,0 0-1,0 0 1,0 0-1,0 1 1,1-1-1,-1 0 0,0 0 1,0 0-1,0 1 1,0-1-1,0 1 1,1-1-1,-1 0 1,0 1-1,0 0 1,1-1-1,-1 1 1,0-1-1,0 1 0,1 0 1,-1-1-1,0 3 1,-26 25-52,-5 25 122,3 1 1,-44 113-1,31-66 290,22-58-125,-27 68 168,43-99-432,0 1 0,1 0 0,1 0 0,0 0 0,0 0 0,1 23 0,1-35-97,0 0 1,0 0-1,0 0 1,0 0-1,1 0 0,-1 0 1,0 0-1,0 0 0,1 0 1,-1 0-1,1-1 0,-1 1 1,1 0-1,-1 0 0,1 0 1,0 0-1,-1-1 1,1 1-1,0 0 0,0-1 1,-1 1-1,1-1 0,0 1 1,0-1-1,0 1 0,0-1 1,0 1-1,0-1 0,0 0 1,-1 1-1,1-1 1,0 0-1,0 0 0,0 0 1,0 0-1,0 0 0,0 0 1,0 0-1,0 0 0,0 0 1,0 0-1,0-1 1,0 1-1,0 0 0,0-1 1,0 1-1,0-1 0,1 0 1,3-1-944,1 0 1,-1-1-1,1 0 0,-1 0 1,0 0-1,0-1 1,5-4-1,23-27-8991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7.983"/>
    </inkml:context>
    <inkml:brush xml:id="br0">
      <inkml:brushProperty name="width" value="0.025" units="cm"/>
      <inkml:brushProperty name="height" value="0.025" units="cm"/>
    </inkml:brush>
  </inkml:definitions>
  <inkml:trace contextRef="#ctx0" brushRef="#br0">72 17 10282,'0'0'13073,"-8"11"-11097,6-8-1924,-5 6 382,0 0 1,0 0-1,1 1 1,1-1 0,0 1-1,0 0 1,1 1-1,0-1 1,1 1-1,0 0 1,1 0-1,-1 12 1,3-22-427,0-1 0,1 1 0,0 0 0,-1 0 0,1 0 0,-1-1 0,1 1 0,0 0 0,-1-1 0,1 1 0,0 0 0,0-1 0,0 1 0,0-1 0,-1 1 0,1-1 0,0 0 0,0 1 0,0-1 0,0 0 0,0 1 0,0-1-1,0 0 1,0 0 0,0 0 0,0 0 0,0 0 0,0 0 0,0 0 0,0-1 0,0 1 0,0 0 0,1-1 0,37-8 100,-29 4-108,0-1-1,0-1 1,-1 1-1,0-2 1,0 1 0,-1-1-1,10-12 1,18-16-275,-35 36 262,-1 0 0,0 0 0,1 0-1,-1 0 1,0 0 0,1-1-1,-1 1 1,0 0 0,1 0-1,-1 0 1,1 0 0,-1 0-1,0 0 1,1 0 0,-1 0 0,0 0-1,1 1 1,-1-1 0,0 0-1,1 0 1,-1 0 0,1 0-1,-1 0 1,0 1 0,0-1-1,1 0 1,-1 0 0,0 1 0,1-1-1,-1 0 1,0 0 0,0 1-1,1-1 1,-1 0 0,0 1-1,0-1 1,0 0 0,1 1-1,-1-1 1,0 0 0,0 1 0,0-1-1,0 0 1,0 1 0,0-1-1,0 0 1,0 1 0,0 0-1,8 27 142,-6-18-84,1-2 5,-1 1 0,2-2-1,-1 1 1,1 0 0,0-1 0,1 1-1,-1-1 1,2 0 0,-1-1 0,1 1-1,0-1 1,0 0 0,0-1 0,9 6 0,-9-8-34,0 0 1,0 0 0,0-1 0,0 0-1,0 0 1,0 0 0,1-1-1,-1 0 1,1 0 0,-1 0 0,1-1-1,0 0 1,-1-1 0,1 1 0,-1-1-1,1-1 1,-1 1 0,0-1 0,7-3-1,-2 1 94,-1-1-1,1 0 0,-1-1 1,16-12-1,-23 17-88,-1 0 1,0-1-1,0 1 0,1-1 0,-1 0 1,0 0-1,0 0 0,-1 0 0,1 0 0,0 0 1,-1 0-1,1-1 0,-1 1 0,0-1 1,0 1-1,0-1 0,0 1 0,0-1 0,-1 0 1,1 1-1,-1-1 0,1 0 0,-1 1 1,0-1-1,-1-5 0,0 6-20,1 0 0,-2 0 0,1 1 0,0-1 0,0 0 0,0 1 0,-1-1 0,1 1 0,-1 0 0,1-1 0,-3-1 0,-3-5 0,30 2 0,-22 6-1,15-3-642,0 0-1,-1 0 1,21-8 0,-33 10 337,1-1 0,-1 1 0,1-1 0,-1 0 0,0 0-1,0 0 1,0-1 0,0 1 0,0-1 0,0 1 0,-1-1 0,1 0 0,-1 0-1,0 0 1,0 0 0,0 0 0,0-1 0,0 1 0,2-7 0,0-16-8230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8.327"/>
    </inkml:context>
    <inkml:brush xml:id="br0">
      <inkml:brushProperty name="width" value="0.025" units="cm"/>
      <inkml:brushProperty name="height" value="0.025" units="cm"/>
    </inkml:brush>
  </inkml:definitions>
  <inkml:trace contextRef="#ctx0" brushRef="#br0">1 7 20467,'0'0'9706,"81"-6"-8489,-26 6-705,9 0-448,0 2-768,-2-2-3396,-3-1-8424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4.942"/>
    </inkml:context>
    <inkml:brush xml:id="br0">
      <inkml:brushProperty name="width" value="0.025" units="cm"/>
      <inkml:brushProperty name="height" value="0.025" units="cm"/>
    </inkml:brush>
  </inkml:definitions>
  <inkml:trace contextRef="#ctx0" brushRef="#br0">23 1 12011,'0'0'6300,"-3"11"-3994,-3 17 48,-5 51 0,10-68-2205,0-1 0,1 0 0,0 0 0,1 0 0,0 0 0,0 0 0,1 0 0,1 0 0,-1 0 0,6 12 0,-8-22-146,0 0 1,0 0-1,0 0 0,0 0 0,0 1 1,0-1-1,0 0 0,0 0 0,0 0 1,0 0-1,1 0 0,-1 1 0,0-1 1,0 0-1,0 0 0,0 0 0,0 0 1,0 0-1,0 1 0,0-1 0,0 0 1,1 0-1,-1 0 0,0 0 0,0 0 1,0 0-1,0 0 0,0 0 0,1 0 1,-1 0-1,0 1 0,0-1 0,0 0 1,0 0-1,1 0 0,-1 0 0,0 0 1,0 0-1,0 0 0,0 0 0,1 0 1,-1 0-1,0 0 0,0 0 0,0-1 1,0 1-1,0 0 0,1 0 0,-1 0 0,0 0 1,0 0-1,0 0 0,0 0 0,0 0 1,1 0-1,-1-1 0,0 1 0,0 0 1,0 0-1,0 0 0,0 0 0,0 0 1,0 0-1,0-1 0,0 1 0,0 0 1,1 0-1,-1 0 0,0-1 0,4-20 118,-2-25-917,29 51 798,51 3 1,-75-8 30,1 0 1,-1-1-1,0 1 0,1-2 0,9-2 0,-15 4 57,0-1-1,-1 1 1,1-1-1,-1 0 0,1 0 1,0 1-1,-1-1 1,1 0-1,-1 0 0,0-1 1,1 1-1,-1 0 1,0 0-1,0-1 0,0 1 1,0 0-1,0-1 1,0 1-1,0-1 0,0 0 1,-1 1-1,1-1 1,0 0-1,-1 1 0,1-1 1,-1 0-1,0 1 1,0-4-1,0 4-64,-1 1-1,1-1 1,-1 1-1,1-1 1,-1 1-1,0-1 1,1 1-1,-1-1 1,1 1-1,-1 0 1,0-1-1,0 1 1,1 0-1,-1 0 1,0-1-1,0 1 1,1 0-1,-1 0 1,0 0-1,0 0 1,1 0-1,-1 0 1,0 0-1,0 0 1,1 1-1,-1-1 1,0 0-1,0 0 1,1 0-1,-1 1 1,0-1-1,0 1 1,-28 10 63,22-6 83,0 1 0,1 0 0,0 1 0,-9 10 0,14-14-85,-1-1 0,0 1 0,0-1 0,1 1 0,0 0 0,-1 0 0,1-1 0,0 1 0,1 0 0,-1 0 0,0 0 0,1 0 0,0 0 0,-1 0 0,1 1 0,1 4 0,0-6-83,0 0 0,1-1 0,-1 1 1,1 0-1,-1-1 0,1 1 0,0-1 0,-1 1 0,1-1 1,0 0-1,0 0 0,0 0 0,0 0 0,0 0 1,0 0-1,0 0 0,1-1 0,-1 1 0,0-1 0,3 1 1,49 6-2692,-23-6-1359,2-1-2145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618"/>
    </inkml:context>
    <inkml:brush xml:id="br0">
      <inkml:brushProperty name="width" value="0.025" units="cm"/>
      <inkml:brushProperty name="height" value="0.025" units="cm"/>
    </inkml:brush>
  </inkml:definitions>
  <inkml:trace contextRef="#ctx0" brushRef="#br0">111 181 17649,'-10'0'453,"7"0"-482,-5 0 325,0 1-1,0 0 1,-1 0-1,1 0 1,-10 4-1,16-4-129,0 0-1,0-1 0,-1 1 0,1 0 0,0 0 0,0 1 1,1-1-1,-1 0 0,0 1 0,0-1 0,1 1 1,-1 0-1,1-1 0,-1 1 0,1 0 0,0 0 0,-1 0 1,1 0-1,0 0 0,0 0 0,1 0 0,-1 0 1,0 1-1,1-1 0,-1 0 0,1 0 0,0 1 0,0 2 1,0-4-116,1 1 1,-1-1 0,1 0 0,-1 0 0,1 1 0,0-1-1,0 0 1,-1 0 0,1 0 0,0 0 0,0 0-1,0 0 1,0 0 0,1 0 0,-1 0 0,0-1-1,0 1 1,0 0 0,1-1 0,-1 1 0,0-1 0,1 1-1,-1-1 1,0 0 0,1 1 0,-1-1 0,1 0-1,-1 0 1,0 0 0,1 0 0,-1 0 0,2-1-1,53-3 414,-43 0-487,-1-1-1,1 0 0,-1 0 0,0-1 0,0-1 1,0 0-1,-1-1 0,0 0 0,10-10 1,-14 12-25,-1 0 1,1 0-1,-1-1 1,-1 1-1,1-1 1,-1-1-1,-1 1 1,1-1-1,-1 0 1,0 0-1,-1 0 1,0 0-1,-1-1 1,4-16-1,-6 24 60,1 0 0,-1 0 0,0 0 0,0 0 0,1 0 0,-1 0 0,0 0 0,0 0 0,0 0 0,0 0 0,0 0 0,-1 0 0,1 0 0,0 0 0,0 0 0,-1 0 0,1 0 0,0 0 0,-1 1 0,1-1 0,-1 0 0,0 0 0,1 0 0,-1 0 0,1 1 0,-1-1 0,0 0 0,0 0 0,1 1 0,-1-1 0,0 1 0,0-1 0,0 1 0,0-1 0,0 1 0,0-1 0,0 1 0,0 0 0,0 0 0,0-1 0,0 1 0,0 0 0,0 0 0,0 0 0,0 0 0,0 0 0,0 0 0,0 1 0,0-1 0,0 0 0,0 0 0,0 1 0,0-1 0,1 0 0,-1 1 0,-1 0 0,-2 1-5,0-1 1,0 1 0,0 1 0,0-1 0,1 1-1,-1-1 1,1 1 0,0 0 0,-1 0-1,1 0 1,1 1 0,-4 3 0,2 3 41,0-1-1,1 1 1,0 0 0,1 0 0,0 0-1,0 1 1,1-1 0,1 0 0,0 1-1,1 11 1,-1-19-22,0 1 1,1-1-1,0 0 0,0 1 0,0-1 0,0 0 1,0 0-1,0 0 0,1 1 0,0-1 1,0-1-1,-1 1 0,2 0 0,2 4 0,-3-6 14,1 0 0,-1 1-1,0-1 1,0 0 0,1 0-1,-1 0 1,1 0-1,-1-1 1,1 1 0,-1-1-1,1 1 1,-1-1 0,1 0-1,-1 0 1,1 0 0,-1 0-1,1 0 1,-1-1-1,1 1 1,-1-1 0,1 0-1,2-1 1,3-1 20,0-1 1,-1 0-1,0-1 1,1 1-1,-1-1 1,-1-1-1,1 1 1,-1-1-1,0 0 1,0-1-1,-1 0 1,0 1-1,6-11 1,5-11-114,-1 1 0,14-36 0,-35 90-187,1 1 0,2 0 0,0 41 0,2-68 258,1 0 0,0 1 0,0-1 0,0 0 0,1 0 0,-1 0 0,0 0 0,0 1 0,1-1 0,-1 0 0,1 0 0,-1 0 0,1 0 0,-1 0 0,1 0 1,-1 0-1,1 0 0,0 0 0,0 0 0,-1 0 0,1 0 0,0-1 0,0 1 0,0 0 0,0 0 0,2 0 0,-1-1 19,0 1-1,0-1 1,0 0 0,0 0 0,0 0-1,0 0 1,0 0 0,0 0 0,0-1-1,0 1 1,0-1 0,0 1 0,-1-1-1,3-1 1,4-2 53,0 0-1,0 0 1,-1-1-1,0 0 1,0-1-1,7-6 1,2-5-61,-1-2 0,0 0 0,-1 0 0,-2-2 0,0 1 0,-1-2 0,9-22 0,-19 42-73,-2 6-58,-17 45 228,11-31-110,0 1 0,1 1 0,1-1 0,1 1 0,0 0-1,0 21 1,4-40-82,0 0-1,0 0 1,0 0-1,0 0 1,0 0-1,0 0 1,0 0-1,0 0 1,0 0-1,1 0 1,-1 0-1,0 0 1,1 0-1,-1 0 1,1 0-1,-1 0 1,1 0-1,-1 0 1,1 0-1,0-1 1,-1 1-1,1 0 0,0 0 1,0-1-1,-1 1 1,1 0-1,0-1 1,0 1-1,0-1 1,0 1-1,0-1 1,0 0-1,0 1 1,0-1-1,0 0 1,0 0-1,0 0 1,0 1-1,0-1 1,0 0-1,0 0 1,0-1-1,0 1 1,1 0-1,3-1-1048,0 0 1,-1 0-1,1-1 0,-1 0 0,1 0 0,-1 0 1,0 0-1,7-5 0,21-17-9867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0:59.960"/>
    </inkml:context>
    <inkml:brush xml:id="br0">
      <inkml:brushProperty name="width" value="0.025" units="cm"/>
      <inkml:brushProperty name="height" value="0.025" units="cm"/>
    </inkml:brush>
  </inkml:definitions>
  <inkml:trace contextRef="#ctx0" brushRef="#br0">214 6 9737,'0'0'15070,"-10"-2"-12043,5 1-2860,0 0 0,-1 0 0,1 1 0,0 0 0,-1 0 0,1 0 0,0 1 0,-1 0 0,1 0 0,0 0 0,0 0 0,0 1 0,-1 0 0,2 0 0,-1 0 0,0 1 0,0 0 0,1 0 0,0 0 0,-1 0 0,1 1-1,0-1 1,1 1 0,-1 0 0,1 0 0,-1 1 0,1-1 0,-3 8 0,5-10-174,0-1 0,1 1 0,-1 0 0,1-1 0,-1 1 0,1 0 0,0 0 0,-1-1 0,1 1 0,0 0 0,0 0 0,0 0 0,1-1 0,-1 1 0,0 0 0,1 0 0,-1-1 0,1 1 0,-1 0 0,1-1 0,0 1 0,0 0 0,0-1 0,0 1 0,0-1 0,0 0 0,0 1 0,0-1 0,1 0 0,-1 0 0,0 1 0,1-1 0,-1 0 0,3 0 0,6 5-418,1-1 0,0-1-1,0 1 1,19 3 0,26 11-786,-54-18 1199,0 0 0,0 0 0,-1 0 0,1 0-1,0 1 1,0-1 0,-1 0 0,1 1 0,-1-1 0,1 1 0,-1 0-1,0-1 1,0 1 0,0 0 0,0 0 0,0 0 0,0 0-1,0 0 1,0 0 0,0 4 0,-1-4 28,0 0 1,-1 0-1,1 0 1,-1 0-1,1 0 0,-1 0 1,0 0-1,1 0 1,-1-1-1,0 1 0,-1 0 1,1 0-1,0-1 1,0 1-1,-1-1 0,1 1 1,-3 1-1,-6 5 180,0 0-1,-1-1 0,-1 0 0,1 0 1,-14 4-1,22-10-184,-11 7-53,-1-2-1,0 0 0,0 0 0,0-2 0,-1 0 1,-21 3-1,36-7-220,1 0 1,-1 0-1,0 0 1,1 0-1,-1 0 0,1-1 1,-1 1-1,0 0 1,1 0-1,-1 0 1,1-1-1,-1 1 1,1 0-1,-1 0 0,0-1 1,1 1-1,-1-1 1,1 1-1,0 0 1,-1-1-1,1 1 1,-1-1-1,1 1 1,0-1-1,-1 1 0,1-1 1,0 0-1,0 1 1,-1-1-1,1 1 1,0-1-1,0 0 1,0 1-1,0-1 0,0 1 1,0-1-1,0 0 1,0 1-1,0-1 1,0 0-1,0 1 1,0-1-1,0 1 1,0-1-1,0 0 0,1 1 1,-1-1-1,0 1 1,1-1-1,-1 1 1,0-1-1,1 1 1,-1-1-1,1 0 0,13-23-10157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0.331"/>
    </inkml:context>
    <inkml:brush xml:id="br0">
      <inkml:brushProperty name="width" value="0.025" units="cm"/>
      <inkml:brushProperty name="height" value="0.025" units="cm"/>
    </inkml:brush>
  </inkml:definitions>
  <inkml:trace contextRef="#ctx0" brushRef="#br0">80 0 20788,'0'0'10442,"-3"62"-9482,-10-19-383,-2 5-577,-1 2 0,4-1 0,1 1 0,4-3 0,5-5 0,2-5-1057,0-6-1153,0-8-2755,6-11-4131</inkml:trace>
  <inkml:trace contextRef="#ctx0" brushRef="#br0" timeOffset="1">213 446 18930,'0'0'13837,"21"5"-27482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252"/>
    </inkml:context>
    <inkml:brush xml:id="br0">
      <inkml:brushProperty name="width" value="0.025" units="cm"/>
      <inkml:brushProperty name="height" value="0.025" units="cm"/>
    </inkml:brush>
  </inkml:definitions>
  <inkml:trace contextRef="#ctx0" brushRef="#br0">5 40 16944,'0'0'7874,"1"14"-6769,-7 221 1532,6-232-2601,0-1-1,0 1 0,0-1 1,1 1-1,-1-1 0,1 0 0,-1 1 1,1-1-1,0 0 0,0 1 1,0-1-1,0 0 0,0 0 1,0 0-1,1 1 0,-1-1 0,1-1 1,-1 1-1,1 0 0,0 0 1,-1-1-1,1 1 0,0-1 1,0 1-1,1-1 0,-1 0 0,0 0 1,0 0-1,0 0 0,1 0 1,-1 0-1,1-1 0,-1 1 0,0-1 1,5 0-1,-1 0 21,0 0-1,0-1 1,0 0 0,0 0-1,0 0 1,0-1 0,0 0-1,0 0 1,-1-1 0,1 0-1,-1 0 1,0 0 0,8-6-1,1-3 6,-1 0 0,-1 0 1,0-1-1,-1 0 0,0-1 0,-1-1 0,-1 1 0,0-2 0,-1 1 0,0-1 0,-1 0 0,-1-1 1,-1 1-1,-1-1 0,0-1 0,-1 1 0,2-31 0,-5 47-62,0 1-1,0-1 1,0 0-1,0 0 1,0 0-1,0 0 1,0 0 0,0 0-1,0 1 1,-1-1-1,1 0 1,0 0 0,0 0-1,-1 1 1,1-1-1,-1 0 1,1 0-1,-1 1 1,1-1 0,-1-1-1,-11 7-72,-10 26 18,11 0 71,1 0 0,2 1 1,1 0-1,2 0 0,1 0 0,0 38 1,4-67-8,0-1 0,0 1 1,0-1-1,0 1 0,0-1 1,0 1-1,1-1 1,-1 0-1,1 1 0,0-1 1,0 1-1,0-1 0,0 0 1,0 0-1,0 0 1,1 0-1,-1 0 0,1 0 1,-1 0-1,1 0 0,0 0 1,3 2-1,-2-3 1,0 0 0,0 1 0,0-1 0,0-1 0,1 1-1,-1-1 1,0 1 0,0-1 0,1 0 0,-1 0 0,0 0-1,1 0 1,-1-1 0,6-1 0,7-3 5,-1 0 1,0-1-1,0-1 0,0 0 0,21-15 1,11-14 7,-36 26 8,0 1 0,1 0 0,0 1 0,1 0 0,24-11 1,-36 19-21,-1 1 0,1-1 0,-1 0 0,0 0 0,1 0 0,-1 1 0,1-1 0,-1 0 0,0 1 1,1-1-1,-1 0 0,0 0 0,0 1 0,1-1 0,-1 1 0,0-1 0,0 0 0,0 1 0,1-1 1,-1 1-1,0-1 0,0 0 0,0 1 0,0-1 0,0 1 0,0-1 0,0 1 0,0-1 0,0 0 1,0 1-1,0-1 0,0 1 0,0-1 0,0 1 0,0 0 0,-1 20 85,1-20-84,-5 35 20,0 36-35,5-71 4,0 0 0,0 0 0,1 1 0,-1-1 0,0 0 0,0 0 0,0 0 0,1 0 0,-1 0 0,0 0 0,1 0 0,-1 0 0,1 0 0,0 0 0,-1 0 0,1-1 0,-1 1 0,1 0 0,0 0 0,0 0 0,0-1 0,-1 1 0,1 0 0,0-1 0,0 1 0,0-1 0,0 1 0,2 0 0,0-1 0,-1 0 0,1 1 0,0-1 0,0 0 0,-1-1 0,1 1 0,0 0 0,0-1 0,-1 0 0,1 1 0,3-3 0,3-1 0,1 0 0,-1-1 0,0 0 0,0-1 0,10-8 0,-8 4-313,0 1 0,-1-2 1,0 1-1,0-2 0,-1 1 0,-1-1 0,0 0 0,-1-1 1,9-20-1,-17 36-3018,-5 21-3572,5-13-16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1.971"/>
    </inkml:context>
    <inkml:brush xml:id="br0">
      <inkml:brushProperty name="width" value="0.025" units="cm"/>
      <inkml:brushProperty name="height" value="0.025" units="cm"/>
    </inkml:brush>
  </inkml:definitions>
  <inkml:trace contextRef="#ctx0" brushRef="#br0">59 54 11499,'1'-9'5760,"0"5"-5811,6-31 5524,-7 29-2219,-6 26-1739,-11 43-1195,3 0 1,2 1-1,-3 85 0,13-131-370,2-13-53,-1 0 1,1 0-1,0 0 1,0 1-1,0-1 1,1 0-1,1 8 1,-2-13 96,0 1 1,1-1-1,-1 0 1,0 0-1,0 1 1,0-1-1,1 0 0,-1 0 1,0 1-1,0-1 1,0 0-1,1 0 1,-1 0-1,0 1 1,0-1-1,1 0 0,-1 0 1,0 0-1,1 0 1,-1 0-1,0 0 1,0 0-1,1 0 0,-1 1 1,0-1-1,1 0 1,-1 0-1,0 0 1,1 0-1,-1-1 0,0 1 1,1 0-1,-1 0 1,0 0-1,0 0 1,1 0-1,-1 0 0,0 0 1,1-1-1,-1 1 1,0 0-1,0 0 1,1 0-1,-1 0 0,0-1 1,0 1-1,0 0 1,1 0-1,-1-1 1,0 1-1,11-14-601,0-5 164,-1-1 1,-1 0 0,-1 0 0,7-27 0,-12 32 1005,0 0 1,0 0-1,0-29 0,-13 52 1639,0 6-1889,8-8-125,0 0 0,0 1 1,1-1-1,0 0 0,0 1 1,1 8-1,3-15-255,1 0 0,0-1 0,-1 1 0,1-1 0,0 1 0,-1-1 0,1 0 0,6-3 0,-6 2-63,0 0 0,0 1 0,1-1 0,-1 1-1,1 0 1,-1 0 0,1 1 0,-1-1 0,7 1 0,-9 0 138,0 1 0,0 0 0,-1-1 0,1 1 0,0 0 0,-1 0 0,1 0 0,-1 0-1,1 0 1,-1 0 0,0 0 0,1 0 0,-1 1 0,0-1 0,0 1 0,0-1 0,0 1 0,0-1 0,0 1 0,0-1 0,0 1 0,-1 0 0,1 0 0,-1-1 0,1 4 0,2 4 200,0-1 0,0 1 0,1-1 0,0 0 1,0 1-1,1-2 0,0 1 0,8 9 0,-11-15-153,0 0-1,0 0 1,0-1 0,1 1-1,-1 0 1,1-1-1,-1 1 1,1-1-1,-1 0 1,1 0-1,0 0 1,0 0 0,-1 0-1,1-1 1,0 1-1,0-1 1,0 0-1,0 0 1,0 0-1,-1 0 1,1 0-1,0-1 1,0 1 0,0-1-1,0 0 1,-1 0-1,1 0 1,0 0-1,-1 0 1,1-1-1,2-1 1,4-3-55,0-1 0,0 0 0,0-1 0,-1 1 0,0-2 0,-1 1 0,0-1 0,0 0 0,5-10 0,-25 40 0,10-17 0,0 0 0,0 1 0,0 0 0,1-1 0,0 1 0,0 0 0,0 0 0,0 0 0,-1 8 0,4-13 0,-1 1 0,0-1 0,1 0 0,-1 1 0,0-1 0,1 1 0,-1-1 0,1 0 0,-1 0 0,0 1 0,1-1 0,-1 0 0,1 0 0,-1 1 0,1-1 0,-1 0 0,1 0 0,-1 0 0,1 0 0,-1 0 0,1 0 0,-1 0 0,1 0 0,-1 0 0,1 0 0,-1 0 0,1 0 0,-1 0 0,1 0 0,-1 0 0,1-1 0,0 1 0,17-4 0,2-5-722,0-1 1,-1-1-1,-1-1 0,33-27 1,-41 32 560,-13 22-3912,-1 18 3480,4-31 485,0 0-1,0-1 1,0 1-1,0 0 1,0-1-1,0 1 0,0 0 1,0-1-1,1 1 1,-1 0-1,1-1 1,-1 1-1,1 0 1,0-1-1,-1 1 0,2 1 1,0-2-380,-1 0 0,0-1 0,1 1 0,-1 0 0,1 0 0,0-1 0,-1 1 0,1-1 0,-1 1 0,1-1 0,0 0 0,-1 0 0,1 0 0,0 0 1,-1 0-1,1 0 0,2 0 0,16-2-6810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1:03.176"/>
    </inkml:context>
    <inkml:brush xml:id="br0">
      <inkml:brushProperty name="width" value="0.025" units="cm"/>
      <inkml:brushProperty name="height" value="0.025" units="cm"/>
    </inkml:brush>
  </inkml:definitions>
  <inkml:trace contextRef="#ctx0" brushRef="#br0">35 265 10122,'0'0'22239,"-3"9"-21876,1-6-358,1 0 0,0 0 0,0 0 0,0 0 0,0 1-1,1-1 1,-1 0 0,1 1 0,0-1 0,0 6 0,0-8-6,1 1 1,0-1 0,0 1-1,0-1 1,0 0 0,0 1-1,0-1 1,0 0 0,0 0-1,0 1 1,0-1 0,1 0-1,-1 0 1,1-1 0,-1 1-1,0 0 1,1 0 0,0-1-1,-1 1 1,1 0 0,-1-1-1,1 0 1,0 1 0,-1-1-1,1 0 1,0 0 0,-1 0-1,1 0 1,0 0 0,-1 0-1,3-1 1,-2 1-27,0 0 0,0 0 1,0 0-1,0 0 0,0 0 0,0 0 0,0 0 1,0-1-1,0 1 0,-1-1 0,1 0 0,0 1 1,0-1-1,-1 0 0,1 0 0,0 0 0,-1 0 1,1 0-1,-1 0 0,1-1 0,-1 1 0,1 0 1,-1-1-1,0 1 0,0-1 0,0 0 0,0 1 1,0-1-1,0 0 0,0 0 0,-1 1 0,1-1 1,0 0-1,-1 0 0,0 0 0,1 0 0,-1 0 1,0 0-1,0 0 0,0 1 0,0-1 0,-1 0 1,1 0-1,0 0 0,-1 0 0,1 0 0,-1 0 1,-1-2-1,2 3-26,0 0-1,-1 0 1,1-1 0,-1 1 0,0 0 0,1 0 0,-1 0 0,0 0 0,1 0-1,-1 0 1,0 0 0,0 0 0,0 0 0,0 0 0,0 1 0,0-1-1,0 0 1,0 1 0,0-1 0,-1 0 0,1 1 0,0 0 0,0-1 0,0 1-1,-1 0 1,1-1 0,0 1 0,-1 0 0,1 0 0,0 0 0,0 0-1,-1 0 1,1 0 0,0 1 0,0-1 0,-1 0 0,1 1 0,0-1-1,0 1 1,0-1 0,-1 1 0,0 0 0,-3 1-124,1 0-1,-1 1 1,1-1 0,0 1 0,0 0 0,0 0-1,0 0 1,0 1 0,-5 6 0,6-5 277,0 1 0,0-1 1,0 1-1,1 0 0,0 0 1,0 0-1,0 1 0,1-1 1,-1 12-1,1-16-68,1 0-1,0 0 0,0 0 1,0 0-1,0 0 1,1 0-1,-1 0 0,0 0 1,1 0-1,-1 0 1,1 0-1,0 0 0,0 0 1,-1 0-1,1 0 1,1-1-1,-1 1 0,0 0 1,0-1-1,1 1 1,-1-1-1,0 1 0,1-1 1,0 0-1,-1 1 1,1-1-1,0 0 0,0 0 1,-1 0-1,1 0 1,0-1-1,0 1 0,2 0 1,6 0-18,0 0 0,1-1 0,-1 0 1,0-1-1,0 0 0,0-1 0,0 0 1,0 0-1,-1-1 0,1 0 0,-1-1 0,1 0 1,-1 0-1,0-1 0,-1-1 0,1 1 0,-1-1 1,0-1-1,-1 1 0,9-10 0,-3 3 51,0-1 0,0-1-1,-2 0 1,0 0 0,0-1-1,-2-1 1,0 0-1,-1 0 1,11-34 0,-15 40-48,-1 0 1,-1-1 0,0 1-1,-1 0 1,0-1-1,0 1 1,-1-1 0,-1 1-1,-2-17 1,3 27-22,-1 0-1,1 0 1,0 0 0,0 0-1,-1 0 1,1 0 0,0 0-1,-1 1 1,1-1 0,-1 0-1,1 0 1,-1 0 0,0 0-1,1 0 1,-1 1 0,0-1-1,1 0 1,-1 1-1,0-1 1,0 0 0,0 1-1,0-1 1,1 1 0,-1-1-1,0 1 1,0 0 0,0-1-1,0 1 1,0 0 0,0 0-1,0 0 1,0 0 0,0 0-1,0 0 1,0 0 0,0 0-1,0 0 1,0 0 0,0 0-1,0 0 1,-2 2 0,0-1 1,0 0 0,1 1 0,-1-1 0,1 1 0,-1 0 0,1-1 0,0 1 0,-1 0 0,1 1 0,0-1 0,0 0 0,1 1 0,-3 3 0,-2 6 115,0 1 0,1 0 0,1 0 0,0 0 0,1 0 0,0 1 0,1-1 1,1 1-1,0-1 0,1 1 0,0 0 0,1-1 0,1 1 0,0 0 0,4 13 0,-5-24-102,0 0 0,1-1-1,-1 1 1,0 0-1,1 0 1,0-1-1,0 1 1,-1-1-1,2 1 1,-1-1 0,0 0-1,0 0 1,1 0-1,-1 0 1,1 0-1,-1 0 1,1-1 0,0 0-1,0 1 1,0-1-1,0 0 1,0 0-1,0 0 1,0-1-1,0 1 1,0-1 0,0 0-1,0 0 1,0 0-1,1 0 1,-1 0-1,0-1 1,0 1 0,0-1-1,5-1 1,10-5 37,0 0-1,-1-1 1,0 0 0,28-20 0,-14 9-33,-31 19-14,0 0 0,0 0 1,0 0-1,0 0 0,0 0 0,0 0 1,1 0-1,-1-1 0,0 1 0,0 0 1,0 0-1,0 0 0,0 0 0,0 0 1,1 0-1,-1 0 0,0 0 0,0 0 1,0 0-1,0 0 0,0 0 0,0 0 0,1 0 1,-1 0-1,0 0 0,0 0 0,0 0 1,0 0-1,0 0 0,1 0 0,-1 0 1,0 0-1,0 0 0,0 1 0,0-1 1,0 0-1,0 0 0,0 0 0,0 0 1,1 0-1,-1 0 0,0 0 0,0 0 0,0 0 1,0 1-1,0-1 0,0 0 0,0 0 1,0 0-1,0 0 0,0 0 0,0 0 1,0 1-1,0-1 0,0 0 0,0 0 1,0 0-1,0 1 0,-3 13 6,-13 28-9,10-28 2,4-9 1,0 1 0,0 0 0,0 0 0,1 0 0,-1 0 0,2 0 0,-1 0 0,1 0 0,0 10 0,0-14 0,1-1 0,-1 1 0,1 0 0,0-1 0,0 1 0,-1 0 0,1-1 0,0 0 0,0 1 0,0-1 0,1 1 0,-1-1 0,0 0 0,0 0 0,1 0 0,-1 0 0,1 0 0,-1 0 0,1 0 0,-1 0 0,1 0 0,0-1 0,-1 1 0,1-1 0,0 1 0,0-1 0,-1 0 0,1 1 0,0-1 0,0 0 0,-1 0 0,1 0 0,0-1 0,0 1 0,-1 0 0,3-1 0,3-1 0,-1 1 0,1-1 0,-1 0 0,0-1 0,0 1 0,0-1 0,0-1 0,0 1 0,-1-1 0,1 0 0,-1 0 0,6-7 0,-1 2 0,0-1 0,-1 0 0,-1-1 0,0 0 0,7-13 0,-19 35 0,-1-1 0,1 1 0,1 0 0,0 0 0,1 0 0,0 0 0,0 1 0,1-1 0,1 23 0,0-33 0,1-1 0,-1 1 0,1 0 0,-1 0 0,1 0 0,-1 0 0,1 0 0,-1 0 0,1-1 0,0 1 0,-1 0 0,1 0 0,0-1 0,0 1 0,0-1 0,-1 1 0,1-1 0,0 1 0,0-1 0,0 1 0,0-1 0,0 0 0,0 1 0,0-1 0,0 0 0,0 0 0,0 0 0,0 0 0,0 0 0,0 0 0,0 0 0,0 0 0,0 0 0,0 0 0,0-1 0,2 0 0,1 1 0,1-1 0,-1 0 0,1-1 0,-1 1 0,0-1 0,1 0 0,4-3 0,1-2-18,0-2-1,-1 1 1,1-1-1,-1-1 1,-1 0-1,0 0 1,0 0-1,-1-1 1,-1 0 0,8-16-1,-16 32 29,1 0 0,0 0 1,0 0-1,1 0 0,-1 0 0,1 0 0,0 0 0,1 1 0,-1-1 1,1 0-1,0 0 0,0 0 0,1 0 0,-1 0 0,1 0 0,0-1 1,1 1-1,-1-1 0,5 7 0,-5-10-10,0 1 0,0-1 0,0 1 0,1-1 0,-1 0 0,1 0 0,-1 0 0,1 0 0,-1-1 0,1 1 0,-1-1 0,1 1 0,0-1 0,-1 0 0,1 0 0,-1 0 0,1 0 0,0-1 0,4 0 0,-3-1 0,0 1 0,0-1 0,1 0 0,-1 0 0,0-1 0,-1 1 0,1-1 0,0 0 0,-1 0 0,6-6 0,-4 3 0,0 0 0,0 0 0,-1-1 0,0 1 0,0-1 0,0 0 0,-1 0 0,0 0 0,0-1 0,-1 1 0,0-1 0,0 0 0,0-8 0,-2 16 0,0 0 0,0 0 0,0 0 0,0 0 0,0-1 0,0 1 0,0 0 0,0 0 0,0 0 0,0-1 0,0 1 0,0 0 0,0 0 0,0 0 0,0-1 0,0 1 0,0 0 0,0 0 0,-1 0 0,1 0 0,0-1 0,0 1 0,0 0 0,0 0 0,0 0 0,0 0 0,-1 0 0,1 0 0,0-1 0,0 1 0,0 0 0,0 0 0,-1 0 0,1 0 0,0 0 0,0 0 0,0 0 0,-1 0 0,1 0 0,0 0 0,0 0 0,0 0 0,0 0 0,-1 0 0,1 0 0,0 0 0,-12 6 0,-7 13 0,15-13 0,0 1 0,0-1 0,1 1 0,0 0 0,1 0 0,-1 1 0,1-1 0,1 0 0,-2 12 0,3-17 0,0 0 0,0 0 0,0 0 0,0 0 0,0 0 0,1 0 0,-1 0 0,1 0 0,-1 0 0,1 0 0,0 0 0,-1-1 0,1 1 0,0 0 0,0 0 0,1-1 0,-1 1 0,0 0 0,0-1 0,1 1 0,-1-1 0,1 0 0,0 0 0,-1 1 0,1-1 0,0 0 0,-1 0 0,1 0 0,0-1 0,0 1 0,0 0 0,0-1 0,0 1 0,0-1 0,0 0 0,0 1 0,0-1 0,4-1 0,4 1 0,1 0 0,0-1 0,0-1 0,0 1 0,-1-2 0,1 0 0,-1 0 0,0-1 0,14-7 0,3 0 0,-36 38 0,7-21 0,-1-1 0,1 1 0,0 0 0,0 0 0,1 0 0,0 0 0,0 0 0,0 0 0,1 0 0,0 9 0,0-13 0,0 0 0,1 0 0,-1 0 0,0 0 0,1 0 0,0 0 0,-1 0 0,1 0 0,0 0 0,0 0 0,0 0 0,0 0 0,0-1 0,1 1 0,-1 0 0,0-1 0,1 1 0,-1-1 0,1 0 0,0 1 0,-1-1 0,1 0 0,0 0 0,0 0 0,0 0 0,0 0 0,0-1 0,-1 1 0,2 0 0,-1-1 0,0 0 0,3 1 0,-5-1 0,5 1-256,-1 0 0,1-1 0,-1 0 0,1 1 1,-1-1-1,1-1 0,0 1 0,-1-1 0,1 0 0,-1 0 0,0 0 0,1 0 0,-1-1 1,5-2-1,4-9-7149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310"/>
    </inkml:context>
    <inkml:brush xml:id="br0">
      <inkml:brushProperty name="width" value="0.025" units="cm"/>
      <inkml:brushProperty name="height" value="0.025" units="cm"/>
    </inkml:brush>
  </inkml:definitions>
  <inkml:trace contextRef="#ctx0" brushRef="#br0">345 36 17360,'0'0'1944,"-12"-5"90,-3-1-1495,0 0 0,-1 1 0,1 1 0,-22-3 0,29 6-323,-1 0 0,1 0 0,-1 1 1,1 0-1,0 1 0,-1 0 0,1 0 1,0 1-1,-1 0 0,1 0 1,-15 7-1,14-3-57,0-1 0,0 1 1,0 1-1,1-1 0,0 2 1,1-1-1,-1 1 0,1 0 1,-9 14-1,12-15-46,0-1-1,1 0 1,0 1 0,0 0-1,0-1 1,1 1 0,0 0-1,0 1 1,1-1 0,0 0-1,0 0 1,1 1 0,0-1-1,1 13 1,0-17-77,-1 0 1,1-1-1,0 1 1,0-1-1,0 1 0,0-1 1,0 1-1,1-1 1,-1 0-1,1 0 0,-1 0 1,1 1-1,0-2 1,0 1-1,0 0 0,0 0 1,0-1-1,4 3 1,-1-1 34,1 0 0,-1-1 0,1 0 0,0 0 0,0 0 0,0-1 0,12 1 0,-5-1 47,0 0-1,1-1 0,-1-1 1,1-1-1,-1 1 1,26-9-1,-32 8-75,0-1-1,0-1 1,-1 1 0,1-1-1,-1 0 1,0-1 0,0 0-1,0 0 1,0 0 0,-1 0-1,0-1 1,0 0 0,0 0-1,3-7 1,-6 10-38,0-1 0,0 0 0,0 0 0,-1 0 0,1 0-1,-1 0 1,0 0 0,0 0 0,-1 0 0,1 0 0,-1 0 0,0-1 0,0 1 0,0 0 0,-1 0 0,0 0 0,1-1 0,-1 1 0,-1 0 0,1 0 0,-1 0 0,1 1 0,-1-1-1,0 0 1,0 1 0,-5-7 0,-9-6-255,-10-17-2434,32 32-1349,24 0 87,2 3-911,7 0-2226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3.905"/>
    </inkml:context>
    <inkml:brush xml:id="br0">
      <inkml:brushProperty name="width" value="0.025" units="cm"/>
      <inkml:brushProperty name="height" value="0.025" units="cm"/>
    </inkml:brush>
  </inkml:definitions>
  <inkml:trace contextRef="#ctx0" brushRef="#br0">231 96 16464,'0'0'6512,"-11"-1"-4131,2 1-2130,1 0 0,-1 1 0,0 0 0,1 0 0,-1 1 0,1 0 0,-1 0 0,1 1-1,0 0 1,0 1 0,0 0 0,1 0 0,-1 1 0,-8 6 0,9-6-100,0 0 0,0 0 0,1 0 0,-1 1 1,1 0-1,0 1 0,1-1 0,0 1 0,0 0 0,0 0 0,1 1 1,0-1-1,0 1 0,1 0 0,-4 12 0,7-19-140,1 0-1,-1 1 1,0-1 0,0 0-1,0 1 1,1-1 0,-1 1-1,1-1 1,-1 0-1,1 0 1,-1 1 0,1-1-1,0 0 1,0 0-1,0 0 1,0 0 0,-1 0-1,1 0 1,0 0 0,1 0-1,-1 0 1,0 0-1,0-1 1,0 1 0,0 0-1,1-1 1,-1 1 0,0-1-1,1 1 1,-1-1-1,0 0 1,1 1 0,-1-1-1,0 0 1,1 0-1,-1 0 1,1 0 0,1 0-1,61-3 145,-62 3-147,15-3-11,1-2 1,0 1 0,-1-2-1,0 0 1,0-1-1,-1-1 1,0 0 0,0-2-1,25-18 1,-29 19-42,0-1-1,0-1 1,-1 0 0,0 0-1,-1-1 1,0 0 0,-1-1 0,-1 0-1,0 0 1,0-1 0,8-23 0,-15 35 42,0 0 1,-1 1 0,1-1 0,-1 0 0,0 0 0,1 0-1,-1 0 1,0 0 0,0 0 0,0 0 0,0 0 0,-1-3-1,1 5-2,0 0 0,0-1 0,-1 1 0,1 0 0,0 0 0,0-1 0,-1 1 0,1 0 0,0-1 0,-1 1 0,1 0 0,0 0 0,-1 0 0,1-1 0,0 1 0,-1 0-1,1 0 1,0 0 0,-1 0 0,1 0 0,-1 0 0,1 0 0,0 0 0,-1 0 0,1 0 0,-1 0 0,1 0 0,0 0 0,-1 0 0,1 0 0,0 0 0,-1 0 0,1 0 0,-1 0 0,1 1 0,-4 1-18,-1 0 0,1 0 0,1 1 0,-1 0 0,0-1 0,1 1 1,-1 1-1,-4 5 0,-8 9 32,1 2 0,-15 25 0,25-37 55,1-1-1,0 1 0,1 0 0,0 1 0,0-1 1,0 1-1,1-1 0,1 1 0,-2 13 0,3-20-54,0-1 0,0 1 0,1-1-1,-1 1 1,0 0 0,1-1-1,-1 1 1,1-1 0,-1 1-1,1-1 1,0 0 0,-1 1-1,1-1 1,0 0 0,0 1-1,0-1 1,0 0 0,0 0 0,0 0-1,1 0 1,-1 0 0,0 0-1,2 1 1,1 0 8,1 0 0,-1 0 0,0 0 0,1-1 0,0 1 0,-1-1 0,10 1 0,3-1-53,1-1-1,-1-1 1,27-3-1,-34 1-96,1 0-1,-1 0 0,0-1 0,0 0 0,0-1 0,11-8 1,-11 7 51,1 1 0,-1 0 0,1 0 0,21-6 0,-31 11 83,0 0 1,0 0 0,-1 0-1,1 0 1,0 0 0,0 0-1,0 0 1,0 0-1,0 1 1,0-1 0,0 0-1,-1 1 1,1-1-1,0 0 1,0 1 0,0-1-1,0 1 1,-1-1 0,1 1-1,0-1 1,-1 1-1,1 0 1,0-1 0,-1 1-1,1 0 1,-1 0 0,1-1-1,-1 1 1,1 0-1,-1 0 1,1 1 0,9 36 261,-5-15-137,-2-16-103,-1 0 0,1 1 1,1-1-1,-1 0 0,1 0 0,1-1 0,-1 1 1,1-1-1,0 0 0,1 0 0,-1-1 1,1 1-1,0-1 0,0 0 0,1-1 1,0 0-1,0 0 0,0 0 0,0-1 0,0 0 1,0 0-1,1-1 0,0 0 0,-1 0 1,13 1-1,-18-4-8,0 1 0,-1-1 0,1 1 0,0-1 0,-1 0 0,1 0 1,-1 0-1,1 0 0,-1 0 0,1 0 0,-1 0 0,0 0 0,1 0 0,-1-1 0,0 1 0,0 0 1,0-1-1,0 1 0,0-1 0,0 0 0,-1 1 0,1-1 0,0 0 0,-1 1 0,1-1 0,-1 0 1,0 1-1,0-1 0,1 0 0,-1 0 0,-1-3 0,2-5 58,0 0 0,-1 1 1,-1-1-1,-2-16 0,-1 12-74,-1 1 0,0 1 0,-1-1 0,0 1 0,-1 0 0,0 0 0,-10-11 0,-14-25 0,31 47-7,-1 1-1,1 0 1,0 0-1,0-1 1,0 1-1,0 0 1,0 0-1,0-1 1,0 1-1,0 0 1,0-1-1,0 1 1,0 0-1,0-1 1,0 1 0,0 0-1,0 0 1,0-1-1,0 1 1,0 0-1,0-1 1,0 1-1,0 0 1,0 0-1,0-1 1,1 1-1,-1 0 1,0 0-1,0-1 1,0 1-1,1 0 1,-1 0 0,0-1-1,0 1 1,1 0-1,-1 0 1,0 0-1,0 0 1,1 0-1,-1-1 1,0 1-1,0 0 1,1 0-1,-1 0 1,0 0-1,1 0 1,-1 0 0,0 0-1,1 0 1,-1 0-1,0 0 1,0 0-1,1 0 1,-1 0-1,0 0 1,1 0-1,-1 0 1,0 0-1,0 1 1,1-1-1,-1 0 1,0 0-1,1 0 1,-1 0 0,0 1-1,1-1 1,0 0-262,73 12-7530,-18-4 448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323"/>
    </inkml:context>
    <inkml:brush xml:id="br0">
      <inkml:brushProperty name="width" value="0.025" units="cm"/>
      <inkml:brushProperty name="height" value="0.025" units="cm"/>
    </inkml:brush>
  </inkml:definitions>
  <inkml:trace contextRef="#ctx0" brushRef="#br0">1 35 14670,'0'0'4650,"9"-4"-2232,7-3-1701,0 2 0,1 0 0,0 1 0,0 1 0,0 0 0,32 0 0,-4 3 404,75 8-1,-107-6-1076,0 0-1,0 1 0,0 1 1,14 5-1,-24-8-7,-1 0 0,1 1-1,-1-1 1,1 1 0,-1 0-1,1-1 1,-1 1 0,0 0-1,0 0 1,1 0 0,1 4-1,-4-5 4,1 0 0,0 1 0,-1-1 0,1 0 0,-1 1 0,0-1 1,1 0-1,-1 1 0,0-1 0,0 0 0,0 1 0,0-1 0,0 1 0,0-1 0,0 0 0,-1 1 0,1-1 0,0 1 0,-1-1 0,1 0 0,-1 1 0,0-1 0,1 0 0,-1 0 0,-1 2 0,-7 7 183,-1-1-1,0 0 1,0 0-1,-1-1 1,0 0-1,-1-1 1,0 0-1,-16 7 1,-9 6-123,18-9-87,-35 23-4,50-31-9,1-1 1,-1 1 0,1 0 0,0 0-1,0 0 1,0 0 0,1 1-1,-1-1 1,1 1 0,0 0-1,-3 6 1,5-9 0,0 0 0,0 0 0,-1 0 0,1 0 0,0 0 0,0 1 0,0-1 0,0 0 0,1 0 0,-1 0 0,0 0 0,0 0 0,1 1 0,-1-1 0,1 0 0,-1 0 0,1 0 0,-1 0 0,1 0 0,0 0 0,-1 0 0,1-1 0,0 1 0,0 0 0,-1 0 0,1 0 0,0-1 0,0 1 0,0-1 0,0 1 0,0 0 0,0-1 0,0 0 0,0 1 0,2 0 0,45 10 0,-42-10 0,37 4-1336,0-1 0,0-3 0,48-4 0,-62-1-2978,-15-5-1808,-11-3-2601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4.715"/>
    </inkml:context>
    <inkml:brush xml:id="br0">
      <inkml:brushProperty name="width" value="0.025" units="cm"/>
      <inkml:brushProperty name="height" value="0.025" units="cm"/>
    </inkml:brush>
  </inkml:definitions>
  <inkml:trace contextRef="#ctx0" brushRef="#br0">84 54 17392,'0'0'2050,"-69"-13"609,55 8-321,14 0-1121,9 2 193,23-2-1122,13 0-224,17 2-1057,10-1-2434,9-3-2787,4 3-10122</inkml:trace>
  <inkml:trace contextRef="#ctx0" brushRef="#br0" timeOffset="1">823 21 25016,'0'0'7751,"36"17"-7751,-18-14-4452,5-3-4421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16.136"/>
    </inkml:context>
    <inkml:brush xml:id="br0">
      <inkml:brushProperty name="width" value="0.025" units="cm"/>
      <inkml:brushProperty name="height" value="0.025" units="cm"/>
    </inkml:brush>
  </inkml:definitions>
  <inkml:trace contextRef="#ctx0" brushRef="#br0">1 1 12300,'1'0'3747,"-1"2"-1473,0 7 0,0 0-416,1 5-448,1 2-514,-2 1-447,0-1-289,0 2-96,1 1-32,0-3-32,2-1-737,3-6-1120,-1-2-1475,2-7-2881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043"/>
    </inkml:context>
    <inkml:brush xml:id="br0">
      <inkml:brushProperty name="width" value="0.025" units="cm"/>
      <inkml:brushProperty name="height" value="0.025" units="cm"/>
    </inkml:brush>
  </inkml:definitions>
  <inkml:trace contextRef="#ctx0" brushRef="#br0">11 1 8136,'0'0'13709,"0"67"-12845,-6-25 514,1 3-930,5 3 289,0-3-193,0-1-447,0-5-578,7-5-1793,-3-9-641,-3-7 705,-1-12-1634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5.417"/>
    </inkml:context>
    <inkml:brush xml:id="br0">
      <inkml:brushProperty name="width" value="0.025" units="cm"/>
      <inkml:brushProperty name="height" value="0.025" units="cm"/>
    </inkml:brush>
  </inkml:definitions>
  <inkml:trace contextRef="#ctx0" brushRef="#br0">19 159 18481,'-3'-14'3193,"-11"-48"-684,13 60-2432,1-1 0,0 1 0,0-1 0,0 1 0,0-1 0,0 1 0,1-1 0,-1 1 0,1 0 0,-1-1 0,1 1 0,0 0 0,0-1 0,0 1 0,0 0 0,1 0 0,-1 0 0,1 0 0,-1 0 0,1 0 1,-1 0-1,1 0 0,0 1 0,0-1 0,0 1 0,0-1 0,0 1 0,1 0 0,-1 0 0,0 0 0,0 0 0,1 0 0,3-1 0,8-1 233,0-1 0,0 2 0,1 0 0,19 0 0,-26 1-150,43-1-24,1 1 0,0 3 0,0 2-1,-1 2 1,0 3 0,97 29 0,-141-36-136,-1 1 1,0 0-1,0 0 1,0 0 0,0 0-1,0 1 1,8 8-1,-13-11 49,0 0 0,0 0-1,0 0 1,0 0 0,0 1 0,0-1-1,-1 0 1,1 0 0,0 1-1,-1-1 1,1 1 0,-1-1-1,0 0 1,1 1 0,-1-1-1,0 1 1,0-1 0,0 1 0,0-1-1,0 1 1,0-1 0,0 1-1,-1-1 1,1 1 0,-1-1-1,1 0 1,-1 1 0,1-1-1,-1 0 1,0 1 0,1-1 0,-1 0-1,0 0 1,0 1 0,0-1-1,0 0 1,0 0 0,0 0-1,0 0 1,-1 0 0,-1 0-1,-11 10 96,0-2 0,-1 0 0,0-1 0,-1 0-1,0-1 1,-27 8 0,23-9-94,1 1-1,1 1 1,-1 1-1,-29 19 1,47-28-49,1 1 0,-1-1 0,0 0 0,1 1 0,-1-1 0,0 0 0,1 1 0,-1-1 0,1 1 0,-1-1 0,1 1 0,-1-1 1,1 1-1,-1-1 0,1 1 0,-1 0 0,1-1 0,0 1 0,-1 0 0,1-1 0,0 1 0,0 0 0,-1 0 0,1-1 0,0 1 0,0 0 0,0 0 0,0-1 0,0 1 0,0 0 0,0-1 0,0 1 0,0 0 0,1 0 0,-1-1 0,0 1 0,0 0 0,1-1 1,-1 1-1,0 0 0,1-1 0,-1 1 0,0 0 0,1-1 0,-1 1 0,1-1 0,-1 1 0,1-1 0,0 1 0,-1-1 0,1 1 0,-1-1 0,1 0 0,0 1 0,-1-1 0,1 0 0,0 1 0,0-1 0,-1 0 0,1 0 0,0 0 0,1 0 0,54 14-216,-50-13 98,37 6-1640,-6-2-192,42 13 1,-70-16 1841,-1 1 0,1 0-1,-1 1 1,0-1 0,0 2 0,0-1 0,-1 1-1,1 0 1,-1 0 0,9 10 0,-14-13 156,0 0 0,0 0 0,0 0-1,-1 0 1,1 1 0,-1-1 0,0 0 0,1 1 0,-1-1-1,0 1 1,0-1 0,-1 1 0,1-1 0,0 1 0,-1 0 0,0-1-1,1 1 1,-1 0 0,0 0 0,0-1 0,-1 1 0,1 0 0,-1 3-1,-1-2 140,0 0-1,-1 0 0,1 0 0,-1 0 0,1 0 1,-1-1-1,0 1 0,-1-1 0,1 0 0,0 0 1,-1 0-1,-6 4 0,-8 3 512,-1 0 0,0-1-1,-1 0 1,-37 9 0,31-10-699,0-2 0,-1-1 0,0-1 0,0-1 0,-40-2 0,66 0-15,0-1 0,0 0 0,0 0 0,0 0 0,0 0 0,0 0 0,0 0 0,0-1-1,0 1 1,0 0 0,0 0 0,0-1 0,0 1 0,0-1 0,0 1 0,0-1 0,0 1 0,1-1 0,-1 0 0,0 1 0,0-1 0,0 0 0,1 0 0,-1 1 0,0-1-1,1 0 1,-1 0 0,1 0 0,-1 0 0,1 0 0,0 0 0,-1 0 0,1 0 0,0 0 0,-1 0 0,1 0 0,0 0 0,0 0 0,0 0 0,0 0 0,0 0 0,0 0 0,0 0-1,1 0 1,-1-1 0,1-2-381,1 0-1,-1 0 0,1 0 0,0 0 0,0 1 1,1-1-1,-1 1 0,1-1 0,5-5 1,26-21-8044</inkml:trace>
  <inkml:trace contextRef="#ctx0" brushRef="#br0" timeOffset="1">845 510 19699,'0'0'12427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225"/>
    </inkml:context>
    <inkml:brush xml:id="br0">
      <inkml:brushProperty name="width" value="0.025" units="cm"/>
      <inkml:brushProperty name="height" value="0.025" units="cm"/>
    </inkml:brush>
  </inkml:definitions>
  <inkml:trace contextRef="#ctx0" brushRef="#br0">117 62 9769,'6'-9'7389,"31"-44"-519,-41 60-6724,-93 157 4921,87-144-4563,0 0 0,2 2-1,0-1 1,2 1 0,0 0-1,-3 29 1,8-48-504,1 1 0,0 0 0,0-1 0,0 1 0,0 0 0,1-1 0,-1 1 0,1-1 0,0 1 0,0-1 0,0 1 0,1-1 0,-1 1 0,1-1 0,0 0 0,0 0 0,0 0 0,0 0 0,1 0 0,-1 0 0,1-1 0,-1 1 0,1-1 0,0 0 0,0 0 0,0 0 0,0 0 0,0 0 0,1-1 0,-1 1 0,1-1 0,-1 0 0,1 0 0,-1 0 0,1-1 0,-1 1 0,5-1 0,7 2 0,1-1 0,0-1 0,-1 0 0,1-1 0,-1-1 0,1-1 0,23-6 0,-21 3-44,-1 0 0,-1-1 0,24-14 0,-35 18 31,1 0 1,-1 0-1,0-1 1,0 0-1,0 0 0,-1 0 1,1-1-1,-1 1 1,0-1-1,0 0 0,-1-1 1,1 1-1,3-9 1,-37 46-31,27-28 59,1-1 0,0 1 0,0-1-1,1 1 1,-1 0 0,1-1 0,0 1 0,0 0 0,0 0-1,0 0 1,1 0 0,0 0 0,-1 0 0,2 0 0,-1 6 0,1-8-11,1 1 0,-1-1 0,0-1 0,0 1 0,1 0 0,-1 0 0,1 0 0,0-1 0,-1 1 0,1-1 0,0 1 0,0-1 0,0 0 0,0 0 0,0 0 0,0 0 0,0 0 0,1 0 1,-1 0-1,0-1 0,0 1 0,1-1 0,-1 0 0,0 0 0,1 0 0,-1 0 0,4 0 0,7 0-5,0-1 0,-1 0 0,1-1 0,-1 0 0,1-1 0,-1-1 0,0 1 0,0-2 0,0 0 0,16-9 0,-22 10 0,0 0 0,1 0 0,-1 0 0,-1 0 0,1-1 0,-1 0 0,0 0 0,0-1 0,0 0 0,-1 1 0,0-2 0,0 1 0,0 0 0,-1-1 0,0 1 0,0-1 0,-1 0 0,1 0 0,1-12 0,-4 19 0,-1 0 0,1 0 0,0 0 0,0 0 0,0 0 0,-1 0 0,1 0 0,0 0 0,0 1 0,0-1 0,-1 0 0,1 0 0,0 0 0,0 0 0,0 0 0,-1-1 0,1 1 0,0 0 0,0 0 0,0 0 0,-1 0 0,1 0 0,0 0 0,0 0 0,0 0 0,-1 0 0,1 0 0,0-1 0,0 1 0,0 0 0,0 0 0,0 0 0,-1 0 0,1 0 0,0-1 0,0 1 0,0 0 0,0 0 0,0 0 0,0-1 0,0 1 0,0 0 0,0 0 0,-1 0 0,1-1 0,0 1 0,0 0 0,0 0 0,0 0 0,0-1 0,0 1 0,0 0 0,1 0 0,-1 0 0,0-1 0,0 1 0,0 0 0,-9 10 0,6-4 0,0 0 0,0 0 0,1 0 0,0 0 0,0 0 0,0 0 0,1 0 0,0 1 0,0-1 0,1 1 0,-1 8 0,2-13 0,-1 0 0,1 1 0,0-1 0,0 1 0,0-1 0,0 0 0,0 1 0,0-1 0,0 0 0,1 0 0,-1 0 0,1 0 0,0 0 0,-1 0 0,1-1 0,0 1 0,0 0 0,0-1 0,0 0 0,1 1 0,-1-1 0,0 0 0,0 0 0,1 0 0,-1 0 0,1-1 0,-1 1 0,0-1 0,1 1 0,-1-1 0,4 0 0,17 3-998,0-2 0,39-1 0,-46-2-646,1 0 0,-1-1-1,1 0 1,23-9-1,24-15-11194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6.581"/>
    </inkml:context>
    <inkml:brush xml:id="br0">
      <inkml:brushProperty name="width" value="0.025" units="cm"/>
      <inkml:brushProperty name="height" value="0.025" units="cm"/>
    </inkml:brush>
  </inkml:definitions>
  <inkml:trace contextRef="#ctx0" brushRef="#br0">383 1 23991,'0'0'3779,"-75"54"1,33-19-2563,2 2-1217,-1 4 0,12-6 0,11-3 0,9-7 0,9-4 0,0-4 0,0-7 0,0-5 0,-16-16-12268,-4-15 802</inkml:trace>
  <inkml:trace contextRef="#ctx0" brushRef="#br0" timeOffset="1">0 86 20628,'0'0'8904,"75"53"-7431,-23-34-768,8 2-641,7-1-64,4 1-961,-4 0-1217,0-4-1473,-12-4-1314,-8-5-4164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251"/>
    </inkml:context>
    <inkml:brush xml:id="br0">
      <inkml:brushProperty name="width" value="0.025" units="cm"/>
      <inkml:brushProperty name="height" value="0.025" units="cm"/>
    </inkml:brush>
  </inkml:definitions>
  <inkml:trace contextRef="#ctx0" brushRef="#br0">1 162 16207,'0'0'14804,"9"-1"-13827,48-3-463,-23 3-411,0-2 0,38-9 0,-62 10-179,1-1 0,-1 0 1,0-1-1,0 0 0,-1-1 0,1 0 1,-1 0-1,0-1 0,0 0 1,-1-1-1,11-10 0,-16 15 27,-1-1-1,0 1 1,0-1 0,0 1-1,0-1 1,0 0 0,-1 0-1,1 1 1,-1-1-1,0 0 1,0-1 0,0 1-1,0 0 1,-1 0-1,1 0 1,-1 0 0,1-1-1,-1 1 1,-1-5 0,1 7 43,-1 1 0,1-1 0,-1 0 1,1 1-1,-1-1 0,1 0 0,-1 1 1,1-1-1,-1 1 0,0-1 0,1 1 0,-1-1 1,0 1-1,1-1 0,-1 1 0,0 0 1,0-1-1,1 1 0,-1 0 0,0 0 1,0 0-1,0 0 0,0-1 0,1 1 1,-1 0-1,0 0 0,0 1 0,0-1 1,1 0-1,-3 0 0,-25 7-77,20-3 174,1 1-1,0 0 1,0 0-1,0 0 1,1 1-1,0 0 1,0 1-1,0-1 1,1 1-1,0 0 1,0 1-1,1-1 1,0 1-1,0-1 1,1 1-1,0 1 1,0-1-1,1 0 1,0 1-1,1-1 1,-1 1-1,1 9 1,2-17-90,-1 1 1,0 0-1,1-1 0,0 1 1,-1-1-1,1 1 0,0-1 1,0 1-1,0-1 0,0 1 1,0-1-1,0 0 0,0 1 1,1-1-1,-1 0 0,0 0 1,1 0-1,-1 0 0,1 0 0,-1 0 1,1-1-1,-1 1 0,1 0 1,0-1-1,-1 1 0,1-1 1,0 0-1,-1 1 0,4-1 1,59 2-9,-53-3 6,18-3-154,1-1 0,-1-1 0,0-1 0,-1-2 1,1-1-1,43-22 0,53-18-106,-99 47 570,-26 3-291,1 0 0,-1 0 0,1 0 0,-1 1 0,1-1 0,0 0 0,-1 0 0,1 1 1,-1-1-1,0 1 0,1-1 0,-1 0 0,1 1 0,-1-1 0,0 1 0,1-1 0,-1 1 0,0-1 0,1 1 0,-1-1 0,0 1 0,0-1 0,1 1 0,-1 0 0,0 3 36,0 0-1,0 0 0,0 0 0,-1-1 0,0 1 0,1 0 0,-1 0 1,-1-1-1,1 1 0,-2 3 0,1-4-53,-1 5 0,0 0 0,0 0 0,1 1 0,-1-1 0,2 0 0,-2 12 0,3-19 0,0 1 0,0 0 0,1-1 0,-1 1 0,0 0 0,1-1 0,-1 1 0,1 0 0,0-1 0,0 1 0,-1-1 0,1 1 0,0-1 0,0 1 0,0-1 0,0 0 0,1 0 0,-1 1 0,0-1 0,0 0 0,1 0 0,-1 0 0,1 0 0,-1-1 0,1 1 0,-1 0 0,1 0 0,0-1 0,-1 1 0,1-1 0,0 0 0,-1 1 0,1-1 0,0 0 0,-1 0 0,1 0 0,3-1 0,18 1 0,1-2 0,0 0 0,-1-2 0,0-1 0,0 0 0,0-2 0,0-1 0,31-15 0,-14 7 0,51-14 0,-90 30 0,0-1 0,0 1 0,0-1 0,0 1 0,0 0 0,0-1 0,0 1 0,1 0 0,-1 0 0,0 0 0,0 0 0,0 0 0,0 0 0,1 0 0,-1 1 0,0-1 0,0 0 0,0 1 0,0-1 0,0 0 0,0 1 0,0-1 0,0 1 0,0 0 0,0-1 0,0 1 0,1 1 0,-1 0 0,0 0 0,-1 1 0,1-1 0,0 0 0,-1 1 0,0-1 0,0 0 0,1 1 0,-1-1 0,-1 4 0,1-3 0,0 0 0,-1 1 0,2-1 0,-1 0 0,0 0 0,1 1 0,-1-1 0,1 0 0,0 0 0,0 0 0,0 0 0,3 4 0,0-3 3,0 0 0,0 0 0,1 0 0,0-1 0,-1 1 0,1-1 0,1 0 0,-1-1 0,0 1 0,1-1 1,-1 0-1,1 0 0,0-1 0,-1 0 0,1 0 0,11 0 0,12 1-75,-1-2 0,30-3 0,-50 3 28,87-14-2380,-85 10-6331,5-9-11344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7.874"/>
    </inkml:context>
    <inkml:brush xml:id="br0">
      <inkml:brushProperty name="width" value="0.025" units="cm"/>
      <inkml:brushProperty name="height" value="0.025" units="cm"/>
    </inkml:brush>
  </inkml:definitions>
  <inkml:trace contextRef="#ctx0" brushRef="#br0">123 75 8936,'2'-9'4431,"1"-2"-2740,3-20 1286,-4 7 4100,-4 28-2222,-7 5-3942,1 0-633,-15 21 93,-31 48 462,50-72-801,1 0-1,0 0 0,1 0 0,-1 0 1,1 1-1,0-1 0,1 1 0,-1 0 0,1-1 1,1 1-1,-1 8 0,2-14-33,-1 1 0,1 0 0,-1-1 0,1 1 0,0-1 0,0 1 0,0-1 0,0 1 0,0-1 0,0 1 0,0-1 0,0 0 0,0 0 0,1 1 0,-1-1 0,1 0 0,-1 0 0,0 0 0,1-1 0,0 1 0,-1 0 0,1-1 0,0 1 0,-1-1 0,1 1 0,0-1 0,3 1 0,59 5 0,-48-6 0,20 2-21,51 4-118,-81-5 127,-1 0 0,0 0-1,1 0 1,-1 1-1,0 0 1,0 0 0,0 0-1,0 1 1,0 0 0,-1 0-1,1 0 1,6 6 0,-10-7 15,0-1 0,1 1 0,-1 0 0,0-1 1,0 1-1,0 0 0,0 0 0,-1 0 0,1 0 0,-1 0 0,1 0 1,-1 0-1,1 0 0,-1 0 0,0 0 0,0 0 0,0 0 1,0 0-1,0 0 0,-1 0 0,1 0 0,0 0 0,-1 0 1,0-1-1,1 1 0,-1 0 0,0 0 0,0 0 0,0-1 1,0 1-1,0 0 0,-1-1 0,1 1 0,0-1 0,-1 1 0,1-1 1,-3 2-1,-4 4 30,-1 0 1,1-1-1,-1 0 0,0 0 1,-16 7-1,3-4-33,0-1 0,-45 11 0,56-17 0,0 0 0,-1 0 0,1-1 0,-1-1 0,1 0 0,-1 0 0,-22-5 0,33 5-5,-1 0 0,1-1-1,0 1 1,-1-1 0,1 1 0,0-1 0,-1 1-1,1-1 1,0 0 0,0 0 0,0 1-1,0-1 1,0 0 0,0 0 0,0 0 0,0 0-1,0 0 1,0-1 0,1 1 0,-1 0 0,0 0-1,1 0 1,-1-1 0,1 1 0,-1 0 0,1-1-1,0 1 1,-1 0 0,1-1 0,0 1-1,0 0 1,0-1 0,0 1 0,0-1 0,0 1-1,1 0 1,-1-1 0,0 1 0,1 0 0,-1-1-1,1 0 1,1-2-118,-1 0 1,1 0-1,0 0 0,0 0 0,1 1 0,-1-1 1,1 1-1,-1 0 0,1 0 0,0 0 1,0 0-1,5-3 0,8-3-3050,0 1 0,31-11 1,0 4-3784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18.511"/>
    </inkml:context>
    <inkml:brush xml:id="br0">
      <inkml:brushProperty name="width" value="0.025" units="cm"/>
      <inkml:brushProperty name="height" value="0.025" units="cm"/>
    </inkml:brush>
  </inkml:definitions>
  <inkml:trace contextRef="#ctx0" brushRef="#br0">129 66 19282,'0'0'4805,"-11"2"-454,-1 1-3581,-1 1 0,1 0 1,-17 8-1,25-11-713,1 1 0,0-1-1,0 1 1,0 0 0,0 0-1,0 0 1,1 0 0,-1 0 0,0 1-1,1-1 1,0 1 0,0 0 0,-1 0-1,2 0 1,-1 0 0,0 0-1,1 0 1,-1 0 0,1 1 0,0-1-1,-1 6 1,2-8-57,0 0 0,0-1 0,0 1 0,0 0 0,0-1 0,1 1 0,-1 0 0,0-1 0,1 1 0,-1 0 0,0-1 0,1 1 0,-1 0 0,1-1 0,-1 1 0,1-1 0,-1 1 0,1-1 0,-1 1 0,1-1 0,0 0 0,-1 1 0,1-1 0,0 0 0,-1 1 0,1-1 0,0 0 0,-1 0 0,1 1 0,0-1 0,-1 0 0,1 0 0,0 0 0,0 0 0,32 1 0,-25-1 0,17-2 0,1-1 0,-1-1 0,1-1 0,36-12 0,-27 7 0,46-7 0,-78 16 0,-1 0 0,1 1 0,0-1 0,-1 1 0,1 0 0,-1 0 0,1 0 0,0 0 0,-1 1 0,1-1 0,-1 1 0,1-1 0,-1 1 0,1 0 0,-1 0 0,1 0 0,-1 0 0,0 0 0,0 1 0,0-1 0,1 1 0,-1-1 0,-1 1 0,1 0 0,2 2 0,4 3 0,-3-4 0,0 0 0,-1-1 0,1 0 0,0 0 0,0 0 0,0 0 0,1-1 0,-1 0 0,0 0 0,0 0 0,1-1 0,-1 0 0,0 0 0,1 0 0,6-2 0,7 0 0,-1-1 0,0-1 0,20-7 0,135-64 0,-43 16 0,-130 59 0,1 0 0,-1 0 0,1 0 0,-1 0 0,1 0 0,-1 0 0,1 0 0,-1 1 0,1-1 0,-1 0 0,1 0 0,-1 1 0,1-1 0,-1 0 0,0 0 0,1 1 0,-1-1 0,1 0 0,-1 1 0,0-1 0,1 1 0,-1-1 0,0 0 0,0 1 0,1-1 0,-1 1 0,0-1 0,0 1 0,0-1 0,0 1 0,1-1 0,-1 1 0,9 28 0,2 1 0,2-11-238,2 0 0,0-2 0,30 29 0,-26-28-249,-1 0 1,24 32-1,-37-43 425,-1 0 0,1 1 0,-1-1 0,-1 1 0,1 0 0,-2 0 1,1 1-1,-1-1 0,0 0 0,-1 1 0,2 13 0,-4-13 134,1 0 1,-1 0-1,0-1 0,-1 1 0,0 0 1,-1-1-1,1 1 0,-2-1 0,1 0 1,-1 0-1,0 0 0,-1-1 0,0 1 1,0-1-1,0 0 0,-1-1 0,0 1 1,-1-1-1,1 0 0,-1-1 0,-9 7 1,2-3 57,0-1 0,0-1 1,0 0-1,-1 0 1,0-2-1,-1 0 1,1 0-1,-1-2 1,1 0-1,-1-1 1,-16 1-1,27-3-130,1 0 0,0-1 0,-1 1 0,1-1 0,0 0 0,0 0 0,0 0 0,0-1 0,0 1 0,0-1 0,0 0 0,0 0 0,1 0 0,-1-1 0,1 1 0,0-1 0,-1 0 0,1 0 0,1 0 0,-1 0 0,0-1 0,1 1 0,-1-1 0,1 0 0,0 1 0,0-1 0,1 0 0,-1 0 0,1 0 0,0 0 0,0-1 0,0 1 0,0-5 0,-1-2 0,1 1 0,1-1 0,-1 1 0,2-1 0,-1 1 0,2-1 0,-1 1 0,1 0 0,1-1 0,0 1 0,0 0 0,10-18 0,-3 13-103,1 0-1,1 0 1,0 1-1,1 0 1,0 1-1,1 1 1,1 0 0,0 1-1,0 1 1,1 0-1,1 1 1,26-11-1,23-5-1529,1 2 0,71-13 0,-52 15-1027,29-11-10505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4.911"/>
    </inkml:context>
    <inkml:brush xml:id="br0">
      <inkml:brushProperty name="width" value="0.025" units="cm"/>
      <inkml:brushProperty name="height" value="0.025" units="cm"/>
    </inkml:brush>
  </inkml:definitions>
  <inkml:trace contextRef="#ctx0" brushRef="#br0">79 138 11915,'0'0'4559,"-1"11"-2327,-1 35-337,2-45-1795,1 0 1,-1 0 0,0 1-1,1-1 1,-1 0 0,1 0-1,0 0 1,-1 0-1,1 0 1,0 0 0,-1 0-1,1 0 1,0 0 0,0 0-1,0 0 1,0 0-1,0 0 1,0-1 0,0 1-1,0 0 1,0-1-1,1 1 1,-1-1 0,0 1-1,0-1 1,0 0 0,1 1-1,-1-1 1,2 0-1,39 2 968,-33-3-729,7 0-183,1 0 0,-1-1 0,1-1 0,-1-1 0,0 0 0,0-1-1,29-13 1,-38 15-146,-1 0 0,1-1 0,-1 1 0,0-1 0,0 0 0,0-1 0,-1 1 0,0-1 0,1 0 0,-2-1 0,1 1 1,-1-1-1,1 0 0,-1 0 0,-1-1 0,0 1 0,0-1 0,0 1 0,0-1 0,2-12 0,-5 18-6,0-1 1,0 0-1,1 0 0,-2 0 1,1 0-1,0 0 1,0 0-1,0 0 0,-1 1 1,1-1-1,-1 0 1,0 0-1,1 1 1,-1-1-1,0 0 0,0 1 1,0-1-1,0 0 1,0 1-1,-1-1 0,1 1 1,-2-2-1,0 1-2,-1 0 0,1 0 0,-1 0 0,0 0-1,1 0 1,-1 1 0,0 0 0,0 0 0,0 0 0,-5-1-1,-2 1 5,-1 1-1,1-1 1,-1 2-1,1-1 1,-1 2-1,1 0 1,-12 3-1,8 1 119,0 0-1,0 1 1,0 1 0,1 1-1,0 0 1,1 0 0,0 2-1,1 0 1,0 0 0,-21 26-1,24-26 63,0 0 1,1 0-1,0 1 0,1 0 0,1 1 0,0 0 0,0 0 1,1 0-1,1 1 0,0-1 0,1 1 0,1 0 0,-2 16 1,4-27-160,0 0 1,0-1-1,1 1 1,-1 0-1,1 0 1,-1-1-1,1 1 1,0 0-1,0-1 1,0 1 0,0-1-1,1 1 1,-1-1-1,1 1 1,-1-1-1,1 0 1,0 0-1,0 0 1,3 3-1,0-2-9,-1 0 0,1-1 0,0 1 1,0-1-1,0 0 0,0 0 0,0-1 0,0 1 0,10 0 0,3 0-5,0-1 0,1-1 1,-1-1-1,0-1 1,21-4-1,-18 2-430,-1-2 0,0 0-1,-1-1 1,0-1 0,0-1 0,26-16 0,-29 14-1568,-1 0 0,0-1 0,-1 0 1,16-17-1,11-23-9615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5.253"/>
    </inkml:context>
    <inkml:brush xml:id="br0">
      <inkml:brushProperty name="width" value="0.025" units="cm"/>
      <inkml:brushProperty name="height" value="0.025" units="cm"/>
    </inkml:brush>
  </inkml:definitions>
  <inkml:trace contextRef="#ctx0" brushRef="#br0">216 1 16592,'0'0'8231,"26"60"-6501,-26-32-737,-3 5-448,-15 7-321,-10 3-160,-5-1-32,-3-1 0,0-4 0,5-8 32,5-10-64,9-10-352,6-9-1634,9-6-1249,2-20-1762,0-13-2562</inkml:trace>
  <inkml:trace contextRef="#ctx0" brushRef="#br0" timeOffset="1">63 58 15919,'0'0'8264,"66"44"-6086,-41-22-609,6 2-736,-1-1-609,3 0-192,-1 0-320,0-7-2883,-5-8-3811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6.678"/>
    </inkml:context>
    <inkml:brush xml:id="br0">
      <inkml:brushProperty name="width" value="0.025" units="cm"/>
      <inkml:brushProperty name="height" value="0.025" units="cm"/>
    </inkml:brush>
  </inkml:definitions>
  <inkml:trace contextRef="#ctx0" brushRef="#br0">1 1 15503,'0'0'4297,"3"10"-2370,5 24-1102,-2-1 0,-1 1 1,-1 0-1,-2 44 0,7 69 25,-6-128-610,0 0 0,1 0 0,1 0 1,1-1-1,11 25 0,-16-40-126,0-1 1,0 1-1,1-1 0,-1 0 1,0 1-1,1-1 0,-1 0 1,1 0-1,0 0 0,0 0 1,-1 0-1,1-1 0,1 1 1,-1-1-1,0 1 0,0-1 1,0 0-1,1 1 1,-1-1-1,1 0 0,-1-1 1,1 1-1,-1 0 0,5 0 1,-3-2-30,-1 1 1,1-1 0,-1 0 0,1 0 0,-1 0 0,0-1 0,0 1 0,1-1-1,-1 1 1,0-1 0,0 0 0,-1 0 0,1-1 0,0 1 0,-1-1-1,1 1 1,2-5 0,17-22 20,33-56-1,-17 24-97,-38 60-9,0 0 0,0 0 0,1 0-1,-1 1 1,1-1 0,-1 0 0,1 0 0,-1 0 0,1 1-1,0-1 1,-1 0 0,1 1 0,0-1 0,-1 0 0,1 1 0,0-1-1,0 1 1,0-1 0,-1 1 0,1 0 0,0-1 0,0 1-1,0 0 1,0-1 0,0 1 0,0 0 0,0 0 0,0 0 0,1 0-1,-1 1-2,0 0-1,0 0 0,0 0 1,0 0-1,-1 1 1,1-1-1,0 0 0,-1 1 1,1-1-1,0 0 0,-1 1 1,0-1-1,1 1 1,-1-1-1,0 0 0,1 3 1,2 72-135,-3-70 135,-2 32 42,1-27-7,0 0 0,1 0 0,0 0 0,0 0 0,5 21 0,-5-32-30,1 1 0,-1-1 1,1 1-1,-1-1 0,0 0 0,1 1 0,-1-1 0,1 0 1,-1 1-1,1-1 0,0 0 0,-1 0 0,1 1 0,-1-1 1,1 0-1,-1 0 0,1 0 0,0 0 0,-1 0 1,1 0-1,-1 0 0,1 0 0,0 0 0,-1 0 0,1 0 1,-1 0-1,1 0 0,-1-1 0,1 1 0,0 0 0,-1 0 1,1-1-1,0 0 0,19-9-9,-14 4 8,0-1 0,0 1 0,0-1 0,-1-1 0,0 1 0,0-1 0,-1 0 0,0 0 0,-1 0 0,1 0 0,-2-1 0,1 1 0,2-14 0,-1-9 0,-1 0 0,-1-45 0,-2 88 0,-1-9 0,1 1 0,-1-1 0,1 1 0,0 0 0,0-1 0,0 1 0,1-1 0,-1 1 0,1-1 0,0 1 0,0-1 0,0 1 0,1-1 0,-1 0 0,1 0 0,0 0 0,-1 1 0,1-2 0,1 1 0,-1 0 0,0 0 0,1-1 0,-1 1 0,7 3 0,-2-2 0,1 0 0,1-1 0,-1 0 0,0 0 0,1-1 0,-1 0 0,1 0 0,0-1 0,-1-1 0,1 1 0,0-1 0,0-1 0,-1 1 0,1-2 0,0 1 0,8-3 0,-12 3 0,0-1 0,1 1 0,-1-1 0,0 0 0,-1 0 0,1 0 0,0-1 0,-1 1 0,1-1 0,-1 0 0,0-1 0,0 1 0,0-1 0,0 1 0,-1-1 0,1-1 0,-1 1 0,0 0 0,0-1 0,-1 1 0,0-1 0,1 0 0,-1 0 0,-1 0 0,1 0 0,-1 0 0,1-6 0,-1 9 0,-1 1 0,0-1 0,0 1 0,0-1 0,1 1 0,-1-1 0,-1 0 0,1 1 0,0-1 0,0 1 0,-1-1 0,1 1 0,0-1 0,-1 1 0,0-1 0,1 1 0,-1-1 0,-1-1 0,1 3 0,0 0 0,1 0 0,-1 0 0,0 0 0,0 0 0,1 0 0,-1 0 0,0 0 0,0 0 0,1 0 0,-1 1 0,0-1 0,1 0 0,-1 1 0,0-1 0,1 0 0,-1 1 0,1-1 0,-1 1 0,0-1 0,1 1 0,-1-1 0,1 1 0,-1-1 0,1 1 0,-1 0 0,-5 7 0,0-1 0,1 1 0,-1 0 0,-6 15 0,10-18 0,0-1 0,1 1 0,-1-1 0,1 1 0,0 0 0,0 0 0,1 0 0,0 0 0,0 8 0,0-12 0,0 1 0,0-1 0,1 1 0,-1 0 0,1-1 0,0 1 0,-1-1 0,1 0 0,0 1 0,0-1 0,0 1 0,0-1 0,0 0 0,0 0 0,0 0 0,0 1 0,0-1 0,1 0 0,-1 0 0,0-1 0,1 1 0,-1 0 0,1 0 0,-1-1 0,1 1 0,-1-1 0,1 1 0,-1-1 0,1 0 0,-1 1 0,3-1 0,16 1 0,0-2 0,0 0 0,0 0 0,-1-2 0,1-1 0,-1 0 0,0-2 0,25-9 0,-11 4 0,47-9 0,-80 19 0,1 1 0,0 0 0,0 0 0,-1 0 0,1-1 0,0 1 0,0 0 0,-1 0 0,1 0 0,0 0 0,0 0 0,0 0 0,-1 0 0,1 1 0,0-1 0,0 0 0,-1 0 0,1 1 0,0-1 0,-1 0 0,1 1 0,0-1 0,-1 0 0,1 1 0,0-1 0,-1 1 0,1-1 0,-1 1 0,1 0 0,-1-1 0,1 1 0,-1-1 0,1 1 0,-1 1 0,0 27 0,0-28 0,-1 0 0,0 1 0,1-1 0,0 0 0,-1 1 0,1-1 0,0 1 0,0-1 0,0 0 0,0 1 0,0-1 0,0 1 0,0-1 0,0 0 0,1 1 0,-1-1 0,0 1 0,1-1 0,-1 0 0,1 1 0,0-1 0,-1 0 0,1 0 0,0 0 0,0 1 0,0-1 0,0 0 0,0 0 0,0 0 0,0 0 0,2 1 0,3 0 0,1-1 0,-1-1 0,1 1 0,-1-1 0,0 0 0,1 0 0,-1-1 0,1 1 0,-1-1 0,12-4 0,59-29 0,-18 8 0,-59 25 0,0 1 0,1 0 0,-1 0 0,0 0 0,1 0 0,-1 0 0,1 0 0,-1-1 0,0 1 0,1 0 0,-1 0 0,1 0 0,-1 0 0,0 0 0,1 1 0,-1-1 0,1 0 0,-1 0 0,0 0 0,1 0 0,-1 0 0,1 0 0,-1 1 0,0-1 0,1 0 0,-1 0 0,0 1 0,1-1 0,-1 0 0,0 0 0,0 1 0,1-1 0,-1 0 0,0 1 0,5 17 0,-5-17 0,0 1 0,1-1 0,-1 1 0,0-1 0,0 1 0,1-1 0,-1 1 0,1-1 0,-1 1 0,1-1 0,0 0 0,0 1 0,-1-1 0,1 0 0,0 1 0,0-1 0,0 0 0,0 0 0,0 0 0,2 1 0,6 1 0,-1-1 0,0 0 0,1-1 0,0 0 0,-1 0 0,1-1 0,-1 0 0,1 0 0,12-3 0,1 0 0,0-2 0,30-11 0,-23 6 0,-14 4 0,-1 0 0,1 2 0,-1 0 0,1 0 0,0 1 0,16 0 0,-27 12-1733,-4-9 1500,0 1-1,-1-1 0,1 1 0,0-1 0,0 0 0,0 1 0,0-1 0,0 1 1,0-1-1,1 1 0,-1-1 0,0 1 0,0-1 0,0 1 0,0-1 1,0 0-1,1 1 0,-1-1 0,0 1 0,0-1 0,1 0 0,-1 1 0,0-1 1,1 0-1,-1 1 0,0-1 0,1 0 0,0 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2.767"/>
    </inkml:context>
    <inkml:brush xml:id="br0">
      <inkml:brushProperty name="width" value="0.025" units="cm"/>
      <inkml:brushProperty name="height" value="0.025" units="cm"/>
    </inkml:brush>
  </inkml:definitions>
  <inkml:trace contextRef="#ctx0" brushRef="#br0">0 16 13293,'3'-7'4003,"0"2"-1216,1 2 256,-2 3-1057,3 0-641,-2 0-800,1 11-225,-1 5-96,-1 3-128,-1 4 0,-1-1-64,0 2-32,0 0-672,0-4-385,0-1-1025,0-3-673,-3-7-1313,-3-5-2626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7.844"/>
    </inkml:context>
    <inkml:brush xml:id="br0">
      <inkml:brushProperty name="width" value="0.025" units="cm"/>
      <inkml:brushProperty name="height" value="0.025" units="cm"/>
    </inkml:brush>
  </inkml:definitions>
  <inkml:trace contextRef="#ctx0" brushRef="#br0">14 85 18161,'-8'8'6009,"4"11"-4003,3 22-2084,1-36 549,0-1-459,0 0 0,0 0-1,1-1 1,-1 1 0,1 0 0,0 0 0,0 0-1,0-1 1,1 1 0,-1 0 0,1-1 0,0 0-1,0 1 1,0-1 0,0 0 0,1 0-1,-1 0 1,1 0 0,0 0 0,0-1 0,0 1-1,0-1 1,0 0 0,0 0 0,1 0-1,-1 0 1,1 0 0,4 0 0,2 1 26,1 0 0,-1-1 0,1 0-1,-1-1 1,1 0 0,-1-1 0,1 0 0,0-1 0,15-3 0,-21 3 61,-1 0 0,1 0 0,0 0 1,0-1-1,-1 0 0,1 0 0,-1-1 1,0 1-1,0-1 0,0 0 0,0 0 0,0 0 1,0 0-1,-1-1 0,0 1 0,1-1 0,-1 0 1,-1 0-1,1 0 0,3-7 0,-3 3 35,0 0-1,0 0 0,-1-1 1,1 1-1,-2-1 0,1 1 1,-1-1-1,-1 0 0,0 0 1,-1-11-1,1 20-130,0 0 0,0 0-1,0 0 1,0 1 0,0-1 0,0 0 0,-1 0 0,1 0-1,0 0 1,0 0 0,0 0 0,0 1 0,0-1 0,-1 0 0,1 0-1,0 0 1,0 0 0,0 0 0,0 0 0,0 0 0,-1 0-1,1 0 1,0 0 0,0 0 0,0 0 0,-1 0 0,1 0 0,0 0-1,0 0 1,0 0 0,0 0 0,-1 0 0,1 0 0,0 0-1,0 0 1,0 0 0,-1 0 0,1 0 0,0 0 0,0 0 0,0 0-1,0 0 1,0-1 0,-1 1 0,1 0 0,0 0 0,0 0-1,0 0 1,0 0 0,0 0 0,0-1 0,0 1 0,-1 0 0,1 0-1,0 0 1,0 0 0,0-1 0,0 1 0,0 0 0,0 0-1,0 0 1,0-1 0,0 1 0,0 0 0,0 0 0,0 0 0,0 0-1,0-1 1,-8 14 84,7-7-33,-1 1 0,1-1 1,0 1-1,0-1 0,1 1 0,0 0 1,0-1-1,1 1 0,0 0 0,0-1 1,3 9-1,-3-12-17,0 0-1,0 0 1,1 0 0,-1-1 0,1 1-1,-1 0 1,1-1 0,0 1 0,0-1-1,1 1 1,-1-1 0,0 0 0,1 0-1,-1 0 1,1 0 0,0-1 0,0 1 0,-1-1-1,1 0 1,0 1 0,0-1 0,0 0-1,1-1 1,-1 1 0,5 0 0,-1-1-35,0 0 1,1 0-1,-1-1 0,0 0 1,0-1-1,0 1 1,0-1-1,0 0 1,-1-1-1,1 0 1,-1 0-1,1 0 1,-1-1-1,0 0 1,0 0-1,-1-1 0,1 1 1,8-11-1,-6 7-2,-1-1-1,0 1 0,-1-1 0,0-1 0,0 1 1,-1-1-1,0 0 0,-1 0 0,0-1 1,-1 1-1,4-20 0,-31 88 1,20-47 0,1 1 0,0 0 0,1-1 0,0 1 0,0 18 0,2-28 0,0 1 0,1-1 0,-1 0 0,0 0 0,1 1 0,-1-1 0,1 0 0,0 0 0,-1 0 0,1 0 0,0 0 0,0 0 0,1 0 0,-1 0 0,0 0 0,1-1 0,-1 1 0,1 0 0,-1-1 0,1 1 0,0-1 0,-1 0 0,1 1 0,0-1 0,0 0 0,0 0 0,0 0 0,0 0 0,0-1 0,1 1 0,-1-1 0,0 1 0,0-1 0,0 0 0,4 1 0,4-1 0,0-1 0,0 0 0,0 0 0,-1 0 0,1-1 0,0-1 0,-1 0 0,0 0 0,1-1 0,-2 0 0,1 0 0,0-1 0,-1 0 0,0-1 0,13-11 0,-12 9 0,0 0 0,-1-1 0,0 0 0,0 0 0,-1-1 0,0 0 0,-1 0 0,0-1 0,-1 0 0,0 0 0,-1 0 0,6-20 0,-10 31 0,-1 0 0,1 1 0,0-1 0,0 0 0,0 0 0,-1 0 0,1 0 0,0 0 0,0 0 0,-1 0 0,1 0 0,0 0 0,0 0 0,-1 0 0,1 0 0,0 0 0,0 0 0,0 0 0,-1 0 0,1 0 0,0 0 0,0 0 0,-1 0 0,1 0 0,0-1 0,0 1 0,0 0 0,-1 0 0,1 0 0,0 0 0,0 0 0,0-1 0,0 1 0,-1 0 0,1 0 0,0 0 0,0 0 0,0-1 0,0 1 0,0 0 0,0 0 0,-1-1 0,1 1 0,0 0 0,-6 10 0,0 0 0,1 1 0,0 0 0,1 0 0,0 0 0,0 1 0,1-1 0,1 1 0,0 0 0,1 0 0,-1 18 0,2-28 0,1 0 0,-1 0 0,0 0 0,0 0 0,1 0 0,0 0 0,-1 0 0,1 0 0,0 0 0,0 0 0,0 0 0,0 0 0,0-1 0,0 1 0,0 0 0,1-1 0,-1 1 0,0-1 0,1 0 0,0 1 0,-1-1 0,4 2 0,-1-1 0,1 0 0,-1 0 0,1-1 0,0 0 0,-1 0 0,1 0 0,0 0 0,-1-1 0,10 0 0,-5 0 0,1-1 0,-1 0 0,0 0 0,1-1 0,-1-1 0,0 1 0,0-1 0,-1-1 0,1 0 0,9-5 0,-9 2 0,-1 0 0,0-1 0,0 0 0,-1 0 0,0 0 0,-1-1 0,1 0 0,-2 0 0,1-1 0,-1 0 0,-1 0 0,0 0 0,0 0 0,-1-1 0,0 1 0,-1-1 0,0 0 0,0-12 0,-1 23 0,-1-1 0,0 1 0,0-1 0,0 1 0,0-1 0,1 1 0,-1-1 0,0 1 0,0-1 0,0 1 0,0-1 0,0 1 0,0-1 0,0 1 0,0-1 0,0 1 0,-1-1 0,1 1 0,0-1 0,0 1 0,0-1 0,-1 1 0,1-1 0,0 1 0,0-1 0,-1 1 0,1-1 0,0 1 0,-1 0 0,1-1 0,-1 1 0,1 0 0,0-1 0,-1 1 0,1 0 0,-1 0 0,1-1 0,-1 1 0,1 0 0,-1 0 0,1 0 0,-1-1 0,1 1 0,-1 0 0,1 0 0,-1 0 0,1 0 0,-1 0 0,0 0 0,1 0 0,-1 0 0,1 0 0,-1 1 0,1-1 0,-1 0 0,1 0 0,-1 0 0,1 1 0,-1-1 0,1 0 0,0 0 0,-1 1 0,-26 23 0,19-12 0,-1 1 0,2 0 0,-11 24 0,16-31 0,-1 0 0,2 0 0,-1 0 0,1 0 0,0 0 0,0 0 0,0 1 0,1-1 0,0 0 0,0 0 0,2 12 0,-1-16-13,0 0 0,0 0-1,0 0 1,0 0 0,0 0 0,0 0-1,0-1 1,0 1 0,1 0 0,-1-1-1,1 1 1,-1-1 0,1 1 0,0-1 0,0 0-1,-1 0 1,1 1 0,0-1 0,0-1-1,0 1 1,0 0 0,4 0 0,0 1-319,0-1 0,0 0 0,0 0 1,1-1-1,-1 1 0,10-2 1,-2-5-5862,-6-13-3694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170"/>
    </inkml:context>
    <inkml:brush xml:id="br0">
      <inkml:brushProperty name="width" value="0.025" units="cm"/>
      <inkml:brushProperty name="height" value="0.025" units="cm"/>
    </inkml:brush>
  </inkml:definitions>
  <inkml:trace contextRef="#ctx0" brushRef="#br0">1 1 18642,'0'0'5861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8.559"/>
    </inkml:context>
    <inkml:brush xml:id="br0">
      <inkml:brushProperty name="width" value="0.025" units="cm"/>
      <inkml:brushProperty name="height" value="0.025" units="cm"/>
    </inkml:brush>
  </inkml:definitions>
  <inkml:trace contextRef="#ctx0" brushRef="#br0">32 0 16111,'0'0'14387,"-2"12"-13869,-27 423 1233,29-432-1950,0 0 0,0 0 0,1 0 1,-1 0-1,1-1 0,0 1 0,-1 0 0,2 0 0,-1-1 0,0 1 1,0 0-1,1-1 0,0 1 0,-1-1 0,1 0 0,0 1 0,0-1 1,3 2-1,-4-3-97,1 0 0,-1 0 1,1 0-1,0 0 0,0 0 0,-1 0 1,1-1-1,0 1 0,0-1 1,0 1-1,0-1 0,-1 0 0,1 0 1,0 0-1,0 0 0,0 0 1,0 0-1,0 0 0,0-1 0,0 1 1,-1-1-1,1 1 0,0-1 0,0 0 1,0 0-1,-1 0 0,1 0 1,-1 0-1,1 0 0,1-2 0,17-16-13247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059"/>
    </inkml:context>
    <inkml:brush xml:id="br0">
      <inkml:brushProperty name="width" value="0.025" units="cm"/>
      <inkml:brushProperty name="height" value="0.025" units="cm"/>
    </inkml:brush>
  </inkml:definitions>
  <inkml:trace contextRef="#ctx0" brushRef="#br0">0 0 6470,'0'0'16688,"11"72"-15407,-10-24-576,2 6-417,0 4-224,2-2-32,-1-8-64,-1-8-801,3-8-800,-6-10 127,0-12-960,-6-7-2563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448"/>
    </inkml:context>
    <inkml:brush xml:id="br0">
      <inkml:brushProperty name="width" value="0.025" units="cm"/>
      <inkml:brushProperty name="height" value="0.025" units="cm"/>
    </inkml:brush>
  </inkml:definitions>
  <inkml:trace contextRef="#ctx0" brushRef="#br0">1 159 16656,'6'-11'2578,"-1"1"-1978,1 0 0,0 1-1,0-1 1,1 2 0,1-1-1,-1 1 1,1 0 0,1 0-1,-1 1 1,1 0 0,18-10-1,-10 10-347,0 1-1,0 0 1,1 2-1,-1 0 1,1 0-1,0 2 1,0 0-1,21 1 1,-29 1-259,-1 0 1,0 1 0,0-1-1,0 2 1,-1 0-1,1 0 1,0 0-1,0 1 1,-1 0-1,0 1 1,0 0-1,0 0 1,0 1-1,0 0 1,-1 0-1,0 1 1,0 0 0,6 7-1,-10-10-7,-1 0 0,1 0 0,-1 1 0,0-1 0,0 1 0,-1-1 1,1 1-1,-1 0 0,0-1 0,1 1 0,-2 0 0,1 0 0,0 0 0,-1 0 0,0 0 0,0 0 0,0 0 0,-1 8 0,-1-6 63,0-1-1,0 1 0,-1 0 0,0-1 0,0 0 1,0 0-1,0 0 0,-1 0 0,1 0 0,-1 0 1,-7 5-1,-3 2 342,-2 0 0,1-1-1,-1-1 1,-1 0 0,0-1 0,-33 12 0,36-16-328,1-1-1,-1-1 1,0 0 0,0 0 0,0-2 0,-15 1-1,28-2-103,0 0 0,0 0 0,0 0 0,1 0 0,-1 0 0,0 0 0,0 0 0,0 0 0,1 0-1,-1 0 1,0 0 0,0 0 0,1-1 0,-1 1 0,0 0 0,0 0 0,1-1 0,-1 1 0,0-1 0,1 1 0,-1-1-1,0 1 1,1-1 0,-1 1 0,1-1 0,-1 1 0,1-1 0,-1 0 0,1 1 0,0-1 0,-1 0 0,1 1 0,0-1-1,-1 0 1,1 0 0,0 1 0,0-2 0,0 0-176,0 1 0,0 0-1,1-1 1,-1 1 0,1 0 0,-1 0-1,1-1 1,0 1 0,-1 0 0,1 0-1,0 0 1,0 0 0,0 0 0,0 0-1,0 0 1,0 0 0,0 0 0,0 1-1,0-1 1,0 0 0,2 0 0,5-3-1158,0 1 0,0 1 0,0-1 0,1 1 1,-1 1-1,10-2 0,24 1-5126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39.778"/>
    </inkml:context>
    <inkml:brush xml:id="br0">
      <inkml:brushProperty name="width" value="0.025" units="cm"/>
      <inkml:brushProperty name="height" value="0.025" units="cm"/>
    </inkml:brush>
  </inkml:definitions>
  <inkml:trace contextRef="#ctx0" brushRef="#br0">0 121 13549,'0'0'7943,"1"9"-4628,4 27-1099,-5-35-2157,1 0 0,-1-1 0,1 1 0,-1 0 0,1 0 0,-1-1 0,1 1 0,-1-1 0,1 1 0,-1-1 0,1 1 0,0-1 0,0 1 0,-1-1 0,1 1 0,0-1 0,-1 0 0,1 1 0,0-1 1,0 0-1,0 0 0,-1 1 0,1-1 0,0 0 0,0 0 0,0 0 0,0 0 0,-1 0 0,1 0 0,0-1 0,0 1 0,0 0 0,0 0 0,-1-1 0,1 1 0,0 0 0,0-1 0,-1 1 0,1 0 0,0-1 0,-1 1 0,2-2 0,28-18 398,-25 15-435,-1 0 0,1 0 0,-1 0 0,0-1 1,0 0-1,0 0 0,-1 0 0,0 0 0,0 0 0,-1-1 0,0 1 1,0-1-1,0 0 0,-1 1 0,0-1 0,0 0 0,-1 0 0,0 0 1,-1-12-1,1 19-22,0-1-1,0 0 1,0 1 0,0-1 0,0 0-1,0 1 1,-1-1 0,1 0 0,0 1-1,0-1 1,-1 0 0,1 1-1,0-1 1,-1 1 0,1-1 0,-1 1-1,1-1 1,-1 1 0,1-1 0,-1 1-1,1-1 1,-1 1 0,1 0 0,-1-1-1,1 1 1,-1 0 0,0-1 0,1 1-1,-1 0 1,0 0 0,1 0 0,-1-1-1,0 1 1,1 0 0,-1 0 0,0 0-1,1 0 1,-1 0 0,0 0 0,1 0-1,-1 1 1,0-1 0,1 0 0,-1 0-1,0 0 1,1 1 0,-1-1 0,1 0-1,-1 1 1,0-1 0,1 1 0,-1-1-1,1 0 1,-1 1 0,1-1-1,-1 2 1,-2 0 20,0 0 1,1 1-1,-1 0 0,1-1 0,0 1 0,0 0 0,0 0 0,0 0 1,-2 6-1,2-5 10,1 0 0,0 0 0,0-1 0,1 1 0,-1 0 0,1 0 0,-1 0 1,1 0-1,1 0 0,-1 0 0,1 0 0,-1 0 0,1 0 0,0 0 0,0-1 0,1 1 1,-1 0-1,1-1 0,2 5 0,-1-5-18,0 0-1,0 0 1,0 0-1,1-1 1,-1 1 0,1-1-1,0 0 1,-1 0 0,1 0-1,0 0 1,0-1-1,1 0 1,-1 1 0,0-2-1,0 1 1,0 0-1,7-1 1,10 1 15,0 0-1,1-2 1,-1-1 0,0-1 0,0 0-1,-1-2 1,1 0 0,-1-1-1,0-1 1,25-13 0,-17 14-1798,9 18-6550,-24-6 4794,5 1-2339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108"/>
    </inkml:context>
    <inkml:brush xml:id="br0">
      <inkml:brushProperty name="width" value="0.025" units="cm"/>
      <inkml:brushProperty name="height" value="0.025" units="cm"/>
    </inkml:brush>
  </inkml:definitions>
  <inkml:trace contextRef="#ctx0" brushRef="#br0">47 275 15951,'0'0'6598,"-7"9"-5674,1-3-709,1 1 1,0 0-1,1 0 0,-1 0 1,1 1-1,-3 9 0,6-16-173,1 1 1,-1 0-1,1-1 0,-1 1 0,1 0 0,0-1 0,-1 1 1,1 0-1,0 0 0,0 0 0,0-1 0,0 1 1,1 0-1,-1 0 0,0-1 0,1 1 0,-1 0 0,1 0 1,0-1-1,-1 1 0,1-1 0,0 1 0,0-1 0,0 1 1,0-1-1,0 1 0,1-1 0,-1 0 0,0 0 1,1 1-1,-1-1 0,1 0 0,-1 0 0,1-1 0,-1 1 1,1 0-1,-1 0 0,1-1 0,0 1 0,0-1 0,-1 1 1,1-1-1,3 0 0,4 2 51,0-1 1,0 0-1,1 0 1,-1-1-1,0 0 1,1-1-1,-1 0 1,0 0-1,0-1 0,0 0 1,17-7-1,-13 3-29,0-1-1,0 0 1,-1 0-1,0-1 1,0-1-1,-1 0 1,12-13-1,-7 6 176,-2-1 1,1-1-1,-2-1 0,-1 0 0,0 0 0,-1-1 0,-1-1 0,-1 0 0,10-36 0,-17 48-47,0 1 1,-1-1 0,0 1-1,-1-1 1,0-15 0,0 23-171,0 0 0,0 0 0,-1 0 0,1 0 0,0 0 1,0 1-1,0-1 0,-1 0 0,1 0 0,-1 0 0,1 0 1,-1 0-1,1 0 0,-1 0 0,1 1 0,-1-1 0,0 0 0,1 1 1,-1-1-1,0 0 0,0 1 0,1-1 0,-2 0 0,0 1-11,1 0 0,-1 0-1,0 0 1,1 0 0,-1 1-1,1-1 1,-1 1 0,1-1-1,-1 1 1,1-1 0,-1 1-1,1 0 1,-1-1-1,1 1 1,0 0 0,-1 0-1,1 0 1,0 0 0,0 1-1,-1 0 1,-6 7-11,0 1 0,0 0 0,2 1 0,-1-1 0,1 1 0,1 1 0,0-1 0,0 1 0,1 0 0,1 0 0,0 0 0,1 0 0,0 0 0,0 1 0,2-1 0,0 1 0,0-1 0,1 1 0,3 14 0,-3-22-13,1 0 0,0 0 1,0 0-1,1 0 0,-1-1 0,1 1 1,0-1-1,0 0 0,1 1 0,-1-1 0,1-1 1,0 1-1,0 0 0,0-1 0,0 0 1,1 0-1,-1 0 0,1-1 0,0 0 1,7 3-1,0-1-108,0 0 1,0-1-1,-1-1 0,2 0 1,-1-1-1,0 0 0,23-1 1,-31-1-221,-1 1 0,1-1 0,-1 0 0,0 0 0,1 0 0,-1-1 0,0 1 0,0-1 0,0 1 0,0-1 1,0 0-1,0 0 0,0-1 0,-1 1 0,1-1 0,3-4 0,30-50-12136,-21 26 1746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483"/>
    </inkml:context>
    <inkml:brush xml:id="br0">
      <inkml:brushProperty name="width" value="0.025" units="cm"/>
      <inkml:brushProperty name="height" value="0.025" units="cm"/>
    </inkml:brush>
  </inkml:definitions>
  <inkml:trace contextRef="#ctx0" brushRef="#br0">87 1 19923,'0'0'7559,"-26"76"-6086,11-39-255,-1 7-354,4 2-255,2 2-353,4-1-128,4-4-96,2-5-32,0-2-256,0-9-417,9-6-480,-3-8-833,3-9-1441,0-4-1698,6-14-3010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0.827"/>
    </inkml:context>
    <inkml:brush xml:id="br0">
      <inkml:brushProperty name="width" value="0.025" units="cm"/>
      <inkml:brushProperty name="height" value="0.025" units="cm"/>
    </inkml:brush>
  </inkml:definitions>
  <inkml:trace contextRef="#ctx0" brushRef="#br0">0 183 11531,'0'0'7548,"11"2"-4916,1 0-2093,0-1 1,0 0-1,0 0 0,0-1 0,0-1 0,0 0 0,0-1 1,0 0-1,0-1 0,-1 0 0,23-9 0,-24 6-6,-1 0 0,-1 0 0,1 0 0,12-13 1,-19 17-451,0 0 1,0 0-1,0 0 1,-1 0-1,1 0 1,0-1-1,-1 1 1,1 0-1,-1-1 1,0 1-1,0-1 1,0 0-1,0 1 1,0-1-1,-1 0 0,1 1 1,-1-1-1,0 0 1,1 0-1,-1 1 1,-1-1-1,0-5 1,0 7-84,1 0 0,-1 0 0,-1 0 0,1 0 0,0 0 0,0 0 0,0 0 0,0 0 0,-1 1 0,1-1 0,0 1 0,-1-1 0,1 1 0,-1-1 0,1 1 0,0 0 0,-1-1 0,1 1 0,-1 0 0,1 0 0,-1 0 0,1 0 0,-1 0 0,1 1 0,0-1 0,-1 0 0,-2 2 0,-41 13 0,38-10 0,-1 1 0,1 0 0,0 1 0,1 0 0,-1 0 0,1 0 0,1 1 0,-1-1 0,1 2 0,-7 15 0,10-21 0,1 0 0,-1 0 0,1 1 0,0-1 0,0 0 0,0 0 0,0 1 0,1-1 0,-1 0 0,1 1 0,0-1 0,0 1 0,0-1 0,0 1 0,1-1 0,-1 0 0,1 1 0,0-1 0,0 0 0,0 0 0,1 1 0,-1-1 0,1 0 0,-1 0 0,1-1 0,0 1 0,0 0 0,1 0 0,-1-1 0,0 0 0,1 1 0,0-1 0,3 2 0,5 2 0,0-1 0,1-1 0,0 0 0,0 0 0,0-1 0,0-1 0,0 0 0,1-1 0,14 0 0,8-1 0,69-8 0,-55-3 0,-25 0 0,-24 11 0,0 0 0,1 0 0,-1-1 0,1 1 0,-1 0 0,0-1 0,1 1 0,-1 0 0,0-1 0,1 1 0,-1-1 0,0 1 0,0 0 0,1-1 0,-1 1 0,0-1 0,0 1 0,0-1 0,0 1 0,1-1 0,-1 1 0,0-1 0,0 1 0,0-1 0,0 1 0,0-1 0,0 1 0,0-1 0,-1 1 0,1-1 0,0 1 0,0-1 0,-2-1 0,0 0 0,1 0 0,-1 1 0,0-1 0,0 0 0,0 1 0,-1 0 0,1 0 0,0-1 0,-4 0 0,-14-10 0,12 4 0,0 0 0,0-1 0,0 1 0,2-2 0,-1 1 0,-8-17 0,13 22 0,0-1 0,-1 0 0,2 0 0,-1 0 0,0 0 0,1 0 0,0-1 0,1 1 0,-1 0 0,1 0 0,0-1 0,0 1 0,0 0 0,1-1 0,0 1 0,2-7 0,-2 9 0,1 0 0,0 0 0,0 0 0,0 0 0,0 1 0,1-1 0,-1 1 0,1 0 0,-1-1 0,1 1 0,0 1 0,0-1 0,0 0 0,0 1 0,0-1 0,0 1 0,0 0 0,0 0 0,1 0 0,5-1 0,9-1 0,0 1 0,28-1 0,-44 3 0,211 7-728,-49 0-3204,-79-7-6302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8.330"/>
    </inkml:context>
    <inkml:brush xml:id="br0">
      <inkml:brushProperty name="width" value="0.025" units="cm"/>
      <inkml:brushProperty name="height" value="0.025" units="cm"/>
    </inkml:brush>
  </inkml:definitions>
  <inkml:trace contextRef="#ctx0" brushRef="#br0">6 298 11723,'0'0'2974,"-1"-9"-1709,-3-29-182,4 36-1060,1 0-1,0-1 0,-1 1 0,1 0 1,0-1-1,1 1 0,-1 0 0,0 0 1,0 0-1,1 0 0,0 0 0,-1 0 1,1 1-1,0-1 0,0 0 0,0 1 1,0-1-1,0 1 0,0 0 0,0 0 1,0 0-1,0 0 0,1 0 0,-1 0 1,1 1-1,2-2 0,5-1 13,7-4-20,0 1-1,1 1 1,0 0 0,0 1 0,0 1 0,0 1 0,0 1 0,24 1-1,14 4 353,77 16-1,-24-3-95,193 10-23,435-18 0,26-71 1621,-4-52-475,-384 54-199,-285 49-37,-108 27-522,-62 50-2272,62-53-388,-1-1-1,-33 17 1,-7-6-5103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3.251"/>
    </inkml:context>
    <inkml:brush xml:id="br0">
      <inkml:brushProperty name="width" value="0.025" units="cm"/>
      <inkml:brushProperty name="height" value="0.025" units="cm"/>
    </inkml:brush>
  </inkml:definitions>
  <inkml:trace contextRef="#ctx0" brushRef="#br0">0 124 13293,'0'0'6977,"6"-10"-4319,-1 1-2368,1 1 0,0 0 0,1 0 0,-1 0 0,2 1 0,-1 0 0,1 0 0,0 1 0,0 0 0,1 0 0,0 1 0,0 0 0,0 1 0,1 0-1,17-5 1,-22 7-296,1 1 0,0 0-1,0 0 1,0 0 0,0 1-1,0 0 1,0 0 0,0 0-1,11 3 1,-15-2-6,-1-1 1,1 1-1,-1 0 1,1 0-1,-1 0 1,0 0-1,1 0 1,-1 0-1,0 0 1,0 0-1,1 0 1,-1 0-1,0 1 1,0-1-1,0 1 1,-1-1-1,1 1 1,0-1-1,-1 1 1,1-1-1,0 1 1,-1-1-1,0 1 1,1 0-1,-1-1 1,0 1-1,0 0 1,0-1-1,0 1 1,0 0-1,0-1 1,-1 1-1,1 0 0,-1-1 1,1 1-1,-1 0 1,1-1-1,-2 3 1,0 0 29,0 0-1,0-1 1,0 1 0,0 0-1,-1-1 1,0 0 0,1 1-1,-1-1 1,0 0 0,-1-1-1,1 1 1,-7 4 0,5-4 3,1 1 0,-1-1 1,1 1-1,0 0 0,0 0 1,-3 5-1,7-8-88,-1-1 0,1 1 1,0 0-1,0 0 0,0-1 0,0 1 1,0 0-1,0-1 0,0 1 0,0 0 1,0 0-1,1-1 0,-1 1 0,0 0 1,0-1-1,1 1 0,-1 0 0,0-1 1,1 1-1,-1-1 0,1 1 0,-1 0 1,0-1-1,1 1 0,-1-1 0,1 1 1,0-1-1,-1 0 0,1 1 0,-1-1 1,1 1-1,1-1 0,28 18-408,-20-13 260,-5-2 173,1 1 1,-1 0 0,0 0-1,0 0 1,-1 0 0,1 1 0,-1-1-1,0 1 1,0 1 0,-1-1 0,0 0-1,4 7 1,-7-9 117,1-1-1,0 1 1,0 0 0,-1-1-1,1 1 1,-1 0 0,0-1 0,0 1-1,0 0 1,0-1 0,-1 1-1,1 0 1,-1-1 0,1 1-1,-1 0 1,0-1 0,0 1-1,0-1 1,0 1 0,-1-1-1,1 0 1,-1 0 0,1 1-1,-1-1 1,0 0 0,0 0 0,0-1-1,0 1 1,0 0 0,-3 1-1,-2 2 400,0-1 0,-1 0 0,1 0 0,-1 0 0,0-1 0,0-1 0,-1 1 0,-10 1 0,16-4-501,1 1 1,-1-1-1,0 0 0,0 0 1,0 0-1,1 0 0,-1-1 0,0 1 1,0-1-1,0 1 0,1-1 0,-5-2 1,5 2-187,1 0 0,0 0 0,-1 0 0,1 0 0,0-1 0,0 1 0,0 0 0,0-1 0,0 1 0,0 0 0,0-1 0,1 1 0,-1-1 0,0 1 0,1-1 0,-1 0 0,1 1 0,0-1 0,-1 0 0,1 1 0,0-1 0,0 1 0,0-3 0,1 3-139,-1 0 0,1 1 1,-1-1-1,1 0 1,-1 1-1,1-1 0,0 1 1,-1-1-1,1 0 1,0 1-1,-1 0 1,1-1-1,0 1 0,0-1 1,-1 1-1,1 0 1,0 0-1,0-1 1,0 1-1,-1 0 0,1 0 1,0 0-1,0 0 1,0 0-1,-1 0 0,2 0 1,2 0-1294,13-2-3865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7:35:39.374"/>
    </inkml:context>
    <inkml:brush xml:id="br0">
      <inkml:brushProperty name="width" value="0.025" units="cm"/>
      <inkml:brushProperty name="height" value="0.025" units="cm"/>
    </inkml:brush>
  </inkml:definitions>
  <inkml:trace contextRef="#ctx0" brushRef="#br0">1 362 16560,'134'-38'229,"190"-28"0,143 8-51,-260 35 141,53-8 239,524-57 1019,4 37 767,470 44-1683,-779 8-644,-429-1-13,909 32 62,-932-29-82,-16-3-4,0 0 0,0 1-1,0 1 1,-1 0 0,1 0-1,0 1 1,-1 1-1,0-1 1,15 9 0,-24-11-142,0 0 0,1 0 0,-1 0 0,0 0 0,0 0 1,0 0-1,0 0 0,0 1 0,0-1 0,0 0 0,0 1 1,0-1-1,0 0 0,-1 1 0,1-1 0,-1 1 0,1-1 1,-1 1-1,0 0 0,1-1 0,-1 1 0,0-1 0,0 1 1,0 0-1,0-1 0,0 1 0,-1-1 0,1 1 0,0 0 1,-1-1-1,1 1 0,-1-1 0,0 1 0,1-1 0,-1 1 1,0-1-1,-1 2 0,-18 11-5545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2:49.890"/>
    </inkml:context>
    <inkml:brush xml:id="br0">
      <inkml:brushProperty name="width" value="0.025" units="cm"/>
      <inkml:brushProperty name="height" value="0.025" units="cm"/>
    </inkml:brush>
  </inkml:definitions>
  <inkml:trace contextRef="#ctx0" brushRef="#br0">0 199 7751,'0'0'13891,"13"-3"-13064,28-2-390,1 2 0,1 1-1,83 8 1,-14 0-22,1054-33 2211,-1030 21-2353,1104-78 387,-190 8 2337,-851 72-2885,-198 4-132,1 1 1,-1-1-1,1 1 1,-1 0-1,1 0 0,-1-1 1,0 1-1,1 0 1,-1 0-1,0 0 0,0 1 1,0-1-1,1 0 1,-1 0-1,-1 1 0,1-1 1,0 0-1,0 1 0,0-1 1,-1 1-1,1-1 1,-1 1-1,1-1 0,-1 1 1,1-1-1,-1 1 1,0 0-1,0-1 0,0 4 1,6 16-4448,-6-21 3996,0 1 1,0-1 0,1 1 0,-1-1-1,0 1 1,1 0 0,-1-1 0,0 1 0,1-1-1,-1 1 1,1-1 0,-1 0 0,0 1-1,1-1 1,0 1 0,-1-1 0,1 0-1,-1 0 1,1 1 0,-1-1 0,1 0 0,0 0-1,0 1 1,15-1-11189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059"/>
    </inkml:context>
    <inkml:brush xml:id="br0">
      <inkml:brushProperty name="width" value="0.025" units="cm"/>
      <inkml:brushProperty name="height" value="0.025" units="cm"/>
    </inkml:brush>
  </inkml:definitions>
  <inkml:trace contextRef="#ctx0" brushRef="#br0">1 38 9449,'0'0'8541,"9"-6"-7697,0 1-614,0 1 1,0 0-1,0 0 1,0 1-1,1 0 1,0 1-1,-1 0 1,1 0 0,0 1-1,16 0 1,868 19 1205,-1 32 170,89 5-517,917 2 241,-1-71-268,-1765 11-1377,-132 10-2637,1 6-789,2-7-1716,19-4-6384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3.906"/>
    </inkml:context>
    <inkml:brush xml:id="br0">
      <inkml:brushProperty name="width" value="0.025" units="cm"/>
      <inkml:brushProperty name="height" value="0.025" units="cm"/>
    </inkml:brush>
  </inkml:definitions>
  <inkml:trace contextRef="#ctx0" brushRef="#br0">729 180 12876,'-369'-11'1387,"10"0"2543,1230-41-3421,-502 21-340,3161-43 5607,-3239 82-5780,1302 46 359,-8 57 20,-1456-98-647,246 20-5552,-251-31-641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8.943"/>
    </inkml:context>
    <inkml:brush xml:id="br0">
      <inkml:brushProperty name="width" value="0.025" units="cm"/>
      <inkml:brushProperty name="height" value="0.025" units="cm"/>
    </inkml:brush>
  </inkml:definitions>
  <inkml:trace contextRef="#ctx0" brushRef="#br0">31 1 21172,'0'0'1025,"-10"50"-384,0-6-449,3 8-128,3 4-32,4-1-32,0-1-256,8-4-994,3-1-159,-4-8-609,-7-9-1185,0-3-1153,-13-10-4484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4:59.301"/>
    </inkml:context>
    <inkml:brush xml:id="br0">
      <inkml:brushProperty name="width" value="0.025" units="cm"/>
      <inkml:brushProperty name="height" value="0.025" units="cm"/>
    </inkml:brush>
  </inkml:definitions>
  <inkml:trace contextRef="#ctx0" brushRef="#br0">9 279 13229,'-1'-13'3688,"-1"3"-3349,1 4-82,-1 0 0,1 0-1,1 0 1,-1 0 0,1 0 0,0 0 0,0-1 0,1 1 0,0 0 0,0 0 0,0 0 0,1 0 0,0 0 0,0 1 0,0-1 0,1 0 0,0 1 0,0 0 0,4-6 0,7-1 12,-1 0 0,1 1 0,1 0 0,0 1 0,1 1 0,0 1 0,0 0 0,1 1 0,-1 1 0,26-7 0,-6 5-244,1 1 0,1 2-1,72-1 1,-100 6-74,0 0 0,-1 1 0,1 0-1,-1 1 1,1 0 0,-1 0-1,0 1 1,0 0 0,0 1-1,0 0 1,0 0 0,-1 1 0,0 0-1,9 7 1,-13-9 30,0 1 0,-1 0 0,1 1 0,-1-1 0,0 1 0,0-1-1,0 1 1,-1 0 0,1 0 0,-1 0 0,-1 0 0,1 0 0,-1 1 0,1-1 0,-2 0 0,1 1 0,-1-1 0,1 1 0,-1-1-1,-1 1 1,1-1 0,-1 1 0,0-1 0,0 0 0,-1 1 0,-2 6 0,-2 3 339,-1 0 0,-1 0 0,0-1 0,-1 0 0,0-1 0,-1 0 0,-1 0 0,0-1 0,-17 15 0,-12 7 1571,-69 47 1,95-72-1674,2 0-66,0 0-1,-1-1 1,0-1 0,0 0 0,0-1 0,-1 0 0,0-1 0,-14 3 0,27-8-175,0 1 0,0-1 0,0 0-1,0 0 1,0 0 0,0 0 0,0 0 0,0 0 0,0 0-1,0 0 1,0 0 0,0 0 0,0-1 0,0 1 0,0 0-1,0-1 1,0 1 0,0 0 0,0-1 0,0 1 0,0-1-1,1 0 1,-1 1 0,0-1 0,0 0 0,1 1 0,-2-2-1,2 0-74,-1 1-1,1-1 0,-1 0 0,1 1 0,0-1 0,0 0 0,0 1 1,0-1-1,0 1 0,0-1 0,0 0 0,1 1 0,-1-1 1,1 0-1,0-1 0,1-2-279,0-1 1,0 1-1,1 0 1,0 0-1,0 0 1,0 1-1,0-1 0,1 1 1,5-6-1,-2 6-781,-1 0 1,1 0-1,0 1 0,0 0 0,1 0 0,-1 1 0,0 0 0,1 0 0,0 1 1,-1 0-1,12 0 0,20-1-6923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0.283"/>
    </inkml:context>
    <inkml:brush xml:id="br0">
      <inkml:brushProperty name="width" value="0.025" units="cm"/>
      <inkml:brushProperty name="height" value="0.025" units="cm"/>
    </inkml:brush>
  </inkml:definitions>
  <inkml:trace contextRef="#ctx0" brushRef="#br0">41 84 17585,'0'0'8183,"-6"12"-8119,-21 40 118,25-50-132,1 0 0,0 0 0,1 0 0,-1 0-1,0 0 1,1 0 0,-1 0 0,1 0 0,-1 0 0,1 0 0,0 0 0,0 0 0,0 0 0,0 1-1,1-1 1,-1 0 0,0 0 0,1 0 0,-1 0 0,1 0 0,0 0 0,0 0 0,0 0 0,1 2-1,0-2 30,0-1 0,1 1-1,-1 0 1,0-1-1,1 0 1,-1 1-1,1-1 1,-1 0 0,1 0-1,-1 0 1,1-1-1,0 1 1,0-1-1,-1 1 1,6-1-1,3 0 87,0 0-1,0-1 0,0 0 0,0-1 0,-1 0 0,1-1 0,16-6 0,-8-2-65,0 0 1,-1-2-1,31-27 1,-10 8 329,-38 33-437,-1-1 0,1 0-1,0 1 1,0-1 0,-1 0-1,1 1 1,0-1 0,-1 1-1,1-1 1,-1 1 0,1-1-1,0 1 1,-1 0 0,1-1 0,-1 1-1,0 0 1,1-1 0,-1 1-1,1 0 1,-1-1 0,0 1-1,0 0 1,1 0 0,-1 1-1,1 0 26,0 1 0,1 0 0,-1-1 0,1 1 0,-1-1 0,1 1 0,0-1 0,0 0 0,0 0 0,0 0 0,0 0 0,1 0 0,-1 0 0,0-1 0,4 3 0,7-3 39,0 0-1,0 0 1,0-1-1,0-1 1,0 0-1,0-1 0,-1 0 1,1-1-1,-1-1 1,1 0-1,-1 0 0,17-10 1,61-17 13,-88 31-76,0 0 1,0-1-1,0 1 0,-1 0 0,1 0 0,0 1 0,0-1 0,0 0 0,0 1 0,0-1 0,0 1 0,0-1 0,-1 1 0,1 0 0,0 0 0,0 0 0,-1 0 0,1 0 0,-1 0 0,1 1 0,-1-1 0,1 0 0,-1 1 0,0-1 0,0 1 0,0-1 0,0 1 0,0 0 0,0-1 0,0 1 0,1 3 0,-1-2 14,1 0-1,0 0 1,0 0 0,0 0 0,0-1-1,0 1 1,1-1 0,-1 1-1,1-1 1,-1 0 0,1 0 0,0 0-1,0 0 1,5 2 0,3-1 51,1 0 0,0-1 0,-1 0 0,1-1 0,0 0 0,0-1 0,0 0 0,0-1 1,0 0-1,18-5 0,9-4 19,67-28 0,-50 17-75,-53 20-13,-1 0 0,1 0 0,-1 0-1,1 0 1,-1 1 0,1-1 0,-1 1 0,1-1 0,0 1 0,-1 0-1,4 1 1,-4-1-6,-1 1 0,0 0 1,0 0-1,1 0 0,-1 0 0,0 0 0,0 0 0,0 0 0,0 1 0,0-1 1,0 0-1,-1 0 0,1 1 0,0-1 0,-1 1 0,1-1 0,0 3 0,1-2-35,0 1-1,0-1 1,0 0-1,0 0 0,0 0 1,0 0-1,1 0 1,-1-1-1,1 1 0,-1-1 1,1 1-1,0-1 1,0 0-1,-1 0 1,1 0-1,0 0 0,0-1 1,0 1-1,0-1 1,0 0-1,0 0 0,0 0 1,4 0-1,10-1-697,0 0 0,29-6 0,-9-4-1655,-2 0 0,0-3 0,0-1 0,54-32 0,-51 26 1340,-38 21 1185,1-1-1,-1 1 1,1-1 0,-1 1-1,1 0 1,-1-1 0,1 1 0,-1 0-1,1-1 1,-1 1 0,1 0-1,0 0 1,-1 0 0,1-1-1,-1 1 1,1 0 0,0 0 0,-1 0-1,1 0 1,-1 0 0,1 0-1,0 0 1,-1 0 0,1 0-1,0 0 1,-1 1 0,1-1-1,0 0 1,-4 16 2744,-4 12-414,7-27-2414,0-1-1,0 1 1,1 0 0,-1 0 0,0 0-1,0-1 1,1 1 0,-1 0 0,0 0-1,1-1 1,-1 1 0,1 0 0,-1-1-1,1 1 1,-1-1 0,1 1 0,-1-1-1,1 1 1,0-1 0,-1 1 0,1-1-1,0 1 1,-1-1 0,1 0 0,0 1-1,0-1 1,-1 0 0,1 0 0,0 1-1,0-1 1,0 0 0,-1 0 0,1 0-1,1 0 1,56 1 502,-46-2-739,1 1 0,-1 1-1,1-1 1,-1 2 0,22 5 0,-31-6 171,0 0-1,1 1 1,-1-1 0,0 1 0,0 0 0,0 0 0,-1 0 0,1 0 0,0 0 0,-1 1 0,1-1 0,-1 1-1,0 0 1,0 0 0,0 0 0,0 0 0,-1 0 0,1 0 0,-1 0 0,0 0 0,1 1 0,-2-1-1,1 0 1,0 1 0,0 4 0,2 20 155,-1 1 0,-1-1-1,-1 0 1,-2 1 0,0-1 0,-2 0 0,-2 0-1,0 0 1,-16 42 0,13-47 729,-2-1 1,0 0-1,-1 0 0,-1-1 1,-1 0-1,-31 33 0,45-53-828,-2 1 0,1-1 0,0 0 0,0 1 0,0-1-1,-1 0 1,1 0 0,0 0 0,-1 0 0,1 0 0,-1 0-1,1 0 1,-1-1 0,0 1 0,1 0 0,-1-1 0,0 1-1,1-1 1,-1 0 0,-2 1 0,3-2-3,0 0 0,0 1 0,0-1-1,0 1 1,0-1 0,0 0 0,0 0 0,1 1 0,-1-1 0,0 0 0,0 0-1,1 0 1,-1 0 0,1 0 0,-1 0 0,1 0 0,-1 0 0,1 0 0,-1 0-1,1-1 1,0 1 0,-1-2 0,-1-12 151,1-1 0,0 0 0,2-24 0,-1 23-129,0 5-37,1 0 1,0 1-1,0-1 0,1 0 1,1 1-1,0-1 0,1 1 1,0 0-1,0 0 0,1 0 0,1 1 1,11-17-1,-7 13-68,1 2 0,1 0 0,0 0 0,1 1 0,0 0 0,1 1 0,0 1 0,22-11 0,18-10-2973,2-3-3912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347"/>
    </inkml:context>
    <inkml:brush xml:id="br0">
      <inkml:brushProperty name="width" value="0.025" units="cm"/>
      <inkml:brushProperty name="height" value="0.025" units="cm"/>
    </inkml:brush>
  </inkml:definitions>
  <inkml:trace contextRef="#ctx0" brushRef="#br0">1 49 12556,'14'-37'5039,"-4"26"-1509,-9 11-3461,-1 0 0,1 0 1,-1 0-1,1 1 1,0-1-1,-1 0 0,1 1 1,-1-1-1,0 0 0,1 1 1,-1-1-1,1 1 1,-1-1-1,0 1 0,1-1 1,-1 1-1,0-1 0,1 1 1,-1-1-1,0 1 1,0-1-1,1 1 0,-1-1 1,0 1-1,0 0 0,0-1 1,0 1-1,0-1 1,0 2-1,6 34 711,-2 1 0,-1 0 0,-1 0 1,-5 40-1,2-29-314,-13 114 574,2 11 802,11-173-1831,1 0 0,0 1 0,0-1 0,0 0-1,0 1 1,0-1 0,0 0 0,0 1-1,0-1 1,-1 0 0,1 1 0,0-1 0,1 0-1,-1 1 1,0-1 0,0 0 0,0 1-1,0-1 1,0 0 0,0 1 0,0-1 0,0 0-1,1 1 1,-1-1 0,0 0 0,0 1-1,0-1 1,1 0 0,-1 0 0,0 1 0,0-1-1,1 0 1,-1 0 0,0 1 0,1-1-1,-1 0 1,0 0 0,0 0 0,1 0 0,-1 0-1,0 1 1,1-1 0,-1 0 0,1 0-1,-1 0 1,0 0 0,1 0 0,-1 0 0,0 0-1,1 0 1,-1 0 0,0 0 0,1 0-1,-1 0 1,0-1 0,1 1 0,-1 0 0,0 0-1,1 0 1,-1 0 0,0-1 0,1 1-1,-1 0 1,0 0 0,1-1 0,17-19 388,-10 6-323,0 0 1,-1-1-1,-1 1 1,-1-2 0,0 1-1,-1-1 1,-1 1-1,3-24 1,1-131 433,-7 162-508,-2-22-44,2 30 40,0 0 0,0 0 1,0 0-1,0 0 0,0 0 0,-1 0 1,1 0-1,0 0 0,0 0 0,0 0 0,0 0 1,0 0-1,0 0 0,0 0 0,0 0 1,-1 0-1,1 0 0,0 0 0,0 0 0,0 0 1,0 0-1,0 0 0,0 0 0,0 0 1,0 0-1,0 0 0,-1 0 0,1 0 0,0 0 1,0 0-1,0 0 0,0 0 0,0 0 1,0 0-1,0-1 0,0 1 0,0 0 1,0 0-1,0 0 0,0 0 0,-1 0 0,1 0 1,0 0-1,0 0 0,0 0 0,0 0 1,0-1-1,0 1 0,0 0 0,0 0 0,0 0 1,0 0-1,-1 5-17,1-1 0,-1 1 0,1 0 0,0 0 0,0 0 0,1 0 0,1 9 0,0-5 18,1 0 1,0 1-1,1-1 1,-1 0 0,2-1-1,-1 1 1,1-1-1,1 0 1,-1 0-1,1 0 1,1-1 0,-1 0-1,1 0 1,1 0-1,-1-1 1,12 7-1,-15-10 8,1-1 0,0 1 0,0-1-1,0 0 1,0 0 0,0-1 0,1 1 0,-1-1-1,0 0 1,1-1 0,-1 1 0,1-1 0,-1 0-1,1 0 1,-1-1 0,1 0 0,-1 0-1,0 0 1,0 0 0,1-1 0,-1 0 0,0 0-1,0-1 1,0 1 0,-1-1 0,1 0-1,-1 0 1,1 0 0,-1-1 0,4-5 0,-2 4-3,-1-2 1,0 1-1,0 0 1,-1-1-1,1 0 1,-2 0-1,1 0 1,-1-1-1,0 1 1,0-1-1,-1 0 1,0 1-1,-1-1 1,0 0-1,0 0 1,0 0-1,-1 0 1,-2-16-1,2 23-6,0 0 0,0 0 1,0 0-1,-1 1 0,1-1 0,0 0 0,-1 0 1,1 0-1,0 0 0,-1 0 0,1 0 0,-1 1 0,0-1 1,1 0-1,-1 0 0,0 1 0,1-1 0,-1 0 1,0 1-1,0-1 0,0 1 0,1-1 0,-1 1 1,0-1-1,0 1 0,0 0 0,0-1 0,0 1 1,0 0-1,0 0 0,0-1 0,0 1 0,0 0 1,0 0-1,0 0 0,0 0 0,0 1 0,0-1 0,0 0 1,0 0-1,1 1 0,-1-1 0,0 0 0,0 1 1,0-1-1,0 1 0,0-1 0,0 1 0,1-1 1,-1 1-1,0 0 0,1-1 0,-1 1 0,0 0 1,1 0-1,-1-1 0,1 1 0,-1 0 0,1 0 0,-1 0 1,0 1-1,-1 4 5,-1 0 1,1 0 0,0 1-1,0-1 1,1 1 0,0-1-1,0 1 1,1 0-1,0 12 1,0-16-2,0-1 1,0 0-1,0 1 0,1-1 1,-1 0-1,1 0 1,0 1-1,-1-1 0,1 0 1,0 0-1,0 0 0,1 0 1,-1 0-1,0 0 1,1 0-1,-1 0 0,1-1 1,-1 1-1,1 0 0,0-1 1,0 1-1,0-1 1,0 0-1,0 0 0,0 0 1,0 0-1,0 0 0,0 0 1,0 0-1,1-1 1,2 1-1,4 0-2,1 0 0,0-1 0,-1 0 0,1-1 0,0 0 0,-1-1 0,1 0 0,-1 0 0,0-1 0,10-4 0,8-5 0,-1-2 0,24-16 0,-35 21 0,-15 8 0,1 1 0,-1 0 0,0 0 0,0 0 0,1 0 0,-1 0 0,0 0 0,0 0 0,1-1 0,-1 1 0,0 0 0,0 0 0,1 0 0,-1 0 0,0 0 0,1 0 0,-1 0 0,0 0 0,0 0 0,1 0 0,-1 1 0,0-1 0,0 0 0,1 0 0,-1 0 0,0 0 0,0 0 0,1 0 0,-1 1 0,0-1 0,0 0 0,0 0 0,1 0 0,-1 0 0,0 1 0,0-1 0,0 0 0,0 0 0,1 1 0,-1-1 0,0 0 0,0 0 0,0 1 0,4 19 0,-4 33 0,-1-43 0,1-8 0,0 0 0,0 0 0,0 0 0,0 0 0,0 0 0,0 0 0,1 0 0,-1 0 0,1 0 0,0 0 0,-1 0 0,1 0 0,0 0 0,0 0 0,0-1 0,2 3 0,-2-3 0,1 0 0,-1 0 0,0-1 0,0 1 0,1-1 0,-1 1 0,0-1 0,1 0 0,-1 1 0,1-1 0,-1 0 0,0 0 0,1 0 0,-1 0 0,1 0 0,-1 0 0,1-1 0,-1 1 0,0 0 0,1-1 0,-1 1 0,0-1 0,1 1 0,-1-1 0,2-1 0,8-5 0,-1 1 0,0-1 0,0-1 0,-1 0 0,0 0 0,9-11 0,-8 8 0,0 0 0,1 1 0,0 1 0,13-8 0,-21 15-389,1 1 1,-1-1-1,1 1 0,0 0 1,-1 0-1,1 1 0,0-1 1,4 1-1,-6-1 44,-1 1-1,1 0 1,-1 0 0,1 0-1,-1 0 1,1 0 0,-1 1 0,1-1-1,-1 0 1,1 1 0,-1-1-1,0 1 1,1-1 0,-1 1-1,0 0 1,1 0 0,-1-1-1,0 1 1,0 0 0,0 0-1,1 0 1,0 2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1.691"/>
    </inkml:context>
    <inkml:brush xml:id="br0">
      <inkml:brushProperty name="width" value="0.025" units="cm"/>
      <inkml:brushProperty name="height" value="0.025" units="cm"/>
    </inkml:brush>
  </inkml:definitions>
  <inkml:trace contextRef="#ctx0" brushRef="#br0">1 66 13100,'0'0'14606,"53"-35"-14542,-2 28-96,9-4-1954,6-2-5092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2.980"/>
    </inkml:context>
    <inkml:brush xml:id="br0">
      <inkml:brushProperty name="width" value="0.025" units="cm"/>
      <inkml:brushProperty name="height" value="0.025" units="cm"/>
    </inkml:brush>
  </inkml:definitions>
  <inkml:trace contextRef="#ctx0" brushRef="#br0">6 59 14061,'0'0'2653,"0"-8"97,0-2-1834,-1 7-545,1 0 1,-1 0-1,1 0 0,0 0 1,1 0-1,-1 0 1,0-1-1,1 1 1,0 0-1,1-4 1,0 63 1726,-7 3-1969,3-47-112,0 0 0,1 1 1,1-1-1,0 0 0,0 1 0,1-1 1,4 16-1,-5-27-14,1 0 0,0 1 0,-1-1 0,1 0 0,0 0-1,0-1 1,0 1 0,-1 0 0,1 0 0,0 0 0,0 0 0,0-1 0,0 1 0,1-1 0,-1 1 0,0-1 0,0 1 0,0-1 0,0 1 0,0-1 0,1 0 0,-1 0 0,0 1 0,0-1 0,1 0 0,-1 0 0,0 0 0,0-1 0,1 1 0,-1 0 0,0 0 0,0-1-1,0 1 1,1-1 0,-1 1 0,0-1 0,0 1 0,0-1 0,0 1 0,2-3 0,4 0 29,-1-1 1,1 0-1,-1-1 0,0 1 0,7-8 1,-1 0 80,-1-1 1,0 0 0,-1 0 0,-1-1-1,0 0 1,0-1 0,-2 0-1,0-1 1,7-20 0,-17 56 200,1 0-1,2 32 1,0-17-166,-1-30-127,1 0 0,0-1 1,1 1-1,-1 0 1,1-1-1,0 1 0,0-1 1,0 1-1,1-1 0,-1 1 1,1-1-1,3 5 0,-4-8 15,0 1-1,1-1 0,-1 0 0,1 0 0,-1 0 0,1 0 0,0 0 0,-1 0 0,1 0 0,0 0 1,0-1-1,0 1 0,-1-1 0,1 1 0,0-1 0,0 0 0,0 1 0,0-1 0,0 0 0,0 0 1,0-1-1,0 1 0,0 0 0,0-1 0,-1 1 0,1-1 0,0 1 0,0-1 0,0 0 0,-1 0 1,1 0-1,3-2 0,4-3 124,1-1 1,-1 1 0,1-2 0,-2 1-1,1-1 1,-1-1 0,-1 1-1,1-2 1,10-17 0,-7 9-120,-1 0 1,0-1-1,-1 0 0,9-32 1,-12 29-132,-15 53-37,2-8 129,1 0 1,1 0-1,1 0 0,1 1 1,1 0-1,1-1 0,3 29 1,-2-51-73,0 0 0,0 0 1,0 1-1,0-1 0,0 0 1,0 0-1,0 0 0,1 0 1,-1 0-1,0 0 0,1 0 1,-1 0-1,1 0 0,-1 0 1,1 0-1,-1 0 0,1 0 1,0 0-1,-1 0 0,1 0 1,0-1-1,0 1 0,0 0 1,0 0-1,0-1 0,0 1 1,0-1-1,0 1 0,0-1 1,0 1-1,0-1 0,0 0 1,0 1-1,0-1 0,0 0 1,0 0-1,0 0 0,0 0 1,1 0-1,-1 0 0,0 0 1,0 0-1,0 0 0,0-1 1,0 1-1,0 0 0,0-1 1,0 1-1,0-1 0,2 0 1,1-2-687,0 1-1,-1-1 1,1 1 0,-1-1 0,0 0 0,0-1 0,0 1 0,0 0 0,0-1 0,-1 0-1,4-6 1,7-30-6813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4.265"/>
    </inkml:context>
    <inkml:brush xml:id="br0">
      <inkml:brushProperty name="width" value="0.025" units="cm"/>
      <inkml:brushProperty name="height" value="0.025" units="cm"/>
    </inkml:brush>
  </inkml:definitions>
  <inkml:trace contextRef="#ctx0" brushRef="#br0">56 101 14318,'0'0'12246,"-9"1"-12246,7-2 23,1 1 0,-1 0 0,0 0 0,0 0 0,1 0 0,-1 0 0,0 1 0,1-1 0,-1 0 0,0 1 0,0 0 0,1-1 0,-1 1 0,1 0 0,-1 0 0,1-1 0,-1 1 0,1 0 0,-1 1 0,1-1 0,0 0 0,0 0 0,0 1 0,-1-1-1,1 0 1,1 1 0,-1-1 0,0 1 0,0-1 0,0 1 0,1 0 0,-1-1 0,1 1 0,-1 0 0,1-1 0,0 1 0,0 0 0,-1 0 0,1-1 0,0 1 0,1 0 0,-1 0 0,0-1 0,0 1 0,1 0 0,-1-1 0,1 1 0,0 2 0,0-3 22,0 0 0,0 0 0,0 0 0,0 0 0,0-1 0,0 1 0,0 0 0,0 0-1,1-1 1,-1 1 0,0-1 0,0 1 0,1-1 0,-1 1 0,0-1 0,1 0 0,-1 1 0,0-1 0,1 0 0,-1 0-1,0 0 1,1 0 0,-1 0 0,0-1 0,1 1 0,1-1 0,38-7 504,-3-12-378,-33 16-175,0 1-1,1-1 1,0 2 0,-1-1-1,1 0 1,0 1-1,0 0 1,0 1-1,0-1 1,9 0 0,-14 2-6,0 1 1,0-1 0,0 0 0,-1 1 0,1-1-1,0 1 1,-1-1 0,1 1 0,0 0 0,-1-1-1,1 1 1,0 0 0,-1-1 0,1 1 0,-1 0-1,1 0 1,-1 0 0,0-1 0,1 1-1,-1 0 1,0 0 0,0 0 0,1 0 0,-1 0-1,0-1 1,0 1 0,0 0 0,0 1 0,0-1 11,0 1 1,0-1 0,0 0-1,0 0 1,0 0 0,1 0-1,-1 1 1,0-1 0,1 0-1,-1 0 1,1 0 0,-1 0-1,1 0 1,0 0 0,-1 0-1,1 0 1,0 0 0,0 0-1,0 0 1,-1-1 0,1 1-1,0 0 1,0 0 0,0-1-1,0 1 1,0-1 0,1 1-1,-1-1 1,0 1 0,0-1-1,1 1 1,1-2-129,0 1 0,0-1-1,-1 1 1,1-1 0,0 0-1,-1 0 1,1 0 0,0 0 0,-1-1-1,0 1 1,1-1 0,-1 0-1,0 1 1,0-1 0,0 0 0,0 0-1,0 0 1,0 0 0,0-1-1,-1 1 1,1 0 0,-1-1 0,0 1-1,0-1 1,0 0 0,0 1-1,1-4 1,9-17-4455,5 4-3712,-16 19 8344,0 0 0,-1 0 0,1 1 0,0-1-1,0 0 1,0 0 0,-1 0 0,1 1 0,0-1 0,0 0 0,0 1 0,0-1 0,0 0-1,0 0 1,0 1 0,0-1 0,-1 0 0,1 0 0,0 1 0,0-1 0,0 0 0,0 1 0,1-1-1,-1 0 1,0 1 0,0-1 0,0 0 0,0 0 0,0 1 0,0-1 0,0 0 0,0 0 0,1 1-1,-1-1 1,0 0 0,0 0 0,0 1 0,0-1 0,1 0 0,-1 0 0,0 0 0,0 1-1,1-1 1,-1 0 0,0 0 0,0 0 0,1 0 0,-1 0 0,0 0 0,0 1 0,1-1 0,-1 0-1,1 0 1,23 9 2967,-10-3-2127,-9 6-612,-1 0 0,-1 1 0,0-1 0,0 1 0,-1 0 0,-1 0-1,0 0 1,-1 0 0,-1-1 0,0 1 0,0 0 0,-1 0 0,-1 0 0,0-1 0,-6 15 0,-4-6 1008,2-18-279,10-5-973,0 1 0,0-1-1,0 0 1,0 1 0,0-1-1,0 0 1,0 0 0,1 1 0,-1-1-1,1 0 1,0 0 0,-1 0-1,1 0 1,0 0 0,0 0-1,0 0 1,0-2 0,1-13-206,0-1 1,1 1 0,1-1-1,0 1 1,2 0-1,0 0 1,0 0 0,2 1-1,0 0 1,1 0-1,0 0 1,20-25-1,-28 41 206,-1 1 0,1 0 0,-1 0 0,1-1 0,-1 1 0,1 0 0,0 0 0,-1-1 0,1 1 0,0 0 0,0 0 0,0 0 0,-1 0 0,1-1-1,0 1 1,0 0 0,0 0 0,0 0 0,1 0 0,-1 0 0,0-1 0,0 1 0,0 0 0,1 0 0,-1 0 0,0-1 0,1 1 0,-1 0 0,1 0 0,-1-1-1,1 1 1,-1 0 0,1-1 0,0 1 0,-1-1 0,1 1 0,0 0 0,-1-1 0,1 0 0,0 1 0,-1-1 0,1 1 0,0-1 0,0 0 0,0 0-1,-1 1 1,1-1 0,0 0 0,0 0 0,0 0 0,0 0 0,0 0 0,-1 0 0,1 0 0,0 0 0,2-1 0,62 11-63,15-1 2308,-83-47-678,2 32-1550,0 1-145,0 1 1,0-1-1,0 1 1,1-1 0,0 0-1,0 1 1,0-1-1,1-4 1,0 7-119,-1 1 0,1 0 1,0 0-1,0 0 0,0 0 1,-1-1-1,1 1 0,0 0 1,0 0-1,1 1 0,-1-1 1,0 0-1,0 0 0,0 0 1,1 1-1,-1-1 0,0 1 1,0-1-1,1 1 0,-1 0 1,1-1-1,-1 1 1,0 0-1,1 0 0,-1 0 1,1 0-1,-1 0 0,0 0 1,3 1-1,13-1-3601,3 0-1932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324"/>
    </inkml:context>
    <inkml:brush xml:id="br0">
      <inkml:brushProperty name="width" value="0.025" units="cm"/>
      <inkml:brushProperty name="height" value="0.025" units="cm"/>
    </inkml:brush>
  </inkml:definitions>
  <inkml:trace contextRef="#ctx0" brushRef="#br0">27 0 11499,'0'0'14349,"-26"57"-14381,35-31-384,9-3-2755,5-1-2594,1-7-10187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3.747"/>
    </inkml:context>
    <inkml:brush xml:id="br0">
      <inkml:brushProperty name="width" value="0.025" units="cm"/>
      <inkml:brushProperty name="height" value="0.025" units="cm"/>
    </inkml:brush>
  </inkml:definitions>
  <inkml:trace contextRef="#ctx0" brushRef="#br0">108 322 17008,'0'0'1842,"-10"7"480,2 1-1949,-1-1-1,1 1 1,1 0-1,-1 1 1,1 0-1,1 0 1,0 1-1,0-1 1,1 1-1,0 1 1,1-1-1,0 1 1,0-1-1,1 1 1,1 0-1,0 1 1,-1 20-1,3-29-372,1 0-1,-1 0 1,1 0-1,0 0 1,0 0-1,0 0 1,0 0 0,0-1-1,1 1 1,-1 0-1,1-1 1,0 1-1,0-1 1,0 1 0,0-1-1,0 0 1,0 0-1,1 0 1,-1 0-1,1 0 1,0-1 0,-1 1-1,1-1 1,0 0-1,0 1 1,0-1-1,0-1 1,0 1 0,0 0-1,0-1 1,0 1-1,0-1 1,0 0-1,5 0 1,0 0-28,0 0-1,1 0 1,-1-1-1,1 0 1,-1-1 0,0 0-1,0 0 1,0 0-1,0-1 1,0-1 0,0 1-1,7-6 1,2-5 17,-1 0 0,0-2 1,-2 0-1,1-1 0,-2 0 1,-1-1-1,0 0 0,-1-1 1,-1 0-1,0-1 0,-2 0 1,0-1-1,-2 0 0,0 0 1,4-29-1,-10 49 13,1 0 0,-1 0 1,0 0-1,1 0 0,-1 0 0,0 0 1,0 0-1,0 0 0,0 0 1,0 0-1,0 0 0,0-1 0,0 1 1,0 0-1,0 0 0,-1 0 0,1 0 1,0 0-1,-1 0 0,0-1 0,-11 18 88,-12 40 141,16-38-106,2 1 1,1 1-1,0-1 0,1 1 0,1 0 0,1 0 0,1 0 0,1 29 1,0-46-113,1 0 0,-1 0 0,0 0 0,1 0 1,0 0-1,0-1 0,-1 1 0,2 0 0,-1 0 0,0-1 1,0 1-1,1 0 0,0-1 0,-1 0 0,1 1 1,0-1-1,0 0 0,0 0 0,1 0 0,-1 0 0,0 0 1,1-1-1,-1 1 0,1-1 0,0 1 0,-1-1 1,1 0-1,0 0 0,0 0 0,0-1 0,0 1 0,0-1 1,0 1-1,0-1 0,-1 0 0,1 0 0,0 0 1,0-1-1,0 1 0,0-1 0,4 0 0,4-2 141,-1 0 0,1 0 0,-1-1 0,1 0 0,-1-1 0,0 0 0,-1-1-1,1 0 1,15-14 0,-1-4-81,0-2 0,-2-1 1,-1-1-1,-2-1 0,0 0 0,-2-2 0,-2 0 0,0 0 0,-2-2 0,-2 1 0,-1-2 0,10-55 0,-19 84-90,-1 0 0,1 0-1,-1-1 1,0 1-1,0 0 1,0 0-1,-2-7 1,2 12 12,0-1 1,0 1-1,0 0 1,-1-1-1,1 1 0,0 0 1,0 0-1,0-1 0,0 1 1,-1 0-1,1-1 1,0 1-1,0 0 0,0 0 1,-1-1-1,1 1 0,0 0 1,-1 0-1,1 0 1,0-1-1,0 1 0,-1 0 1,1 0-1,0 0 1,-1 0-1,1 0 0,0 0 1,-1-1-1,1 1 0,0 0 1,-1 0-1,1 0 1,0 0-1,-1 0 0,1 0 1,-1 1-1,-19 16-128,9-2 168,1 1-1,0 1 0,1 0 0,1 0 0,1 1 0,0 0 0,2 0 1,0 0-1,0 1 0,2 0 0,-2 33 0,4-23 30,0 0 1,2 1-1,2-1 0,0 1 0,2-1 1,17 55-1,-20-77-63,13 29 20,-15-34-20,1-1 1,-1 0-1,1 0 1,0 0-1,-1 1 0,1-1 1,0 0-1,0 0 0,0 0 1,0 0-1,0 0 0,0-1 1,0 1-1,0 0 0,0 0 1,0-1-1,1 1 0,-1 0 1,0-1-1,0 1 1,1-1-1,1 1 0,-2-5-3,0 1-1,0 0 1,0-1 0,0 1-1,-1-1 1,1 1-1,-1-1 1,0 1 0,0-1-1,0 1 1,-1-6 0,1 5-39,0-9-38,-1 1-1,-1-1 1,0 1 0,-1 0-1,0-1 1,-1 1 0,-6-14 0,-46-79 148,25 50 192,29 52-222,0-1 1,0 0 0,1 1 0,-1-1 0,1 0-1,0 0 1,0 0 0,0 0 0,0 0 0,1 0 0,0-5-1,0 7-28,0 1-1,1-1 1,-1 1-1,1-1 0,-1 1 1,1-1-1,0 1 1,0 0-1,0-1 1,-1 1-1,1 0 0,1 0 1,-1 0-1,0-1 1,0 1-1,0 1 1,0-1-1,1 0 0,-1 0 1,0 0-1,1 0 1,-1 1-1,1-1 1,-1 1-1,1-1 0,-1 1 1,1 0-1,-1-1 1,1 1-1,-1 0 1,3 0-1,108-4-2143,-26 3-2594,-23-6-4460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4.873"/>
    </inkml:context>
    <inkml:brush xml:id="br0">
      <inkml:brushProperty name="width" value="0.025" units="cm"/>
      <inkml:brushProperty name="height" value="0.025" units="cm"/>
    </inkml:brush>
  </inkml:definitions>
  <inkml:trace contextRef="#ctx0" brushRef="#br0">0 263 10314,'8'-15'913,"1"0"-545,75-128 2123,-70 122-58,1 0 1,26-26-1,-39 68 983,-5 28-2296,-2 0 0,-20 78 1,4-17-553,7-32-180,3-22 86,2 1 0,-1 96 0,10-153-471,0 1 1,-1-1 0,1 0-1,0 1 1,0-1 0,1 0-1,-1 1 1,0-1-1,0 0 1,0 1 0,0-1-1,0 0 1,0 1-1,0-1 1,0 0 0,1 0-1,-1 1 1,0-1-1,0 0 1,0 1 0,0-1-1,1 0 1,-1 0 0,0 0-1,0 1 1,1-1-1,-1 0 1,0 0 0,1 0-1,-1 1 1,0-1-1,0 0 1,1 0 0,-1 0-1,0 0 1,1 0-1,-1 0 1,0 0 0,1 0-1,-1 0 1,0 0-1,1 0 1,-1 0 0,0 0-1,1 0 1,-1 0 0,0 0-1,1 0 1,-1 0-1,0-1 1,1 1 0,-1 0-1,0 0 1,0 0-1,1 0 1,-1-1 0,0 1-1,0 0 1,1 0-1,-1-1 1,0 1 0,0 0-1,0 0 1,1-1-1,-1 1 1,0 0 0,0 0-1,0-1 1,0 0-1,18-19 108,-10 3-74,0-1-1,-2 0 1,0 0 0,0 0-1,-2-1 1,0 1 0,1-26 0,0-138 3,-6 130-22,3 63-54,0 1 0,0-1 0,1 0 0,1 0 0,-1 0 0,2-1 0,0 1 0,0-1 0,1 0 0,7 11-1,-9-17 41,-1 1 1,1-1-1,0 0 0,0 0 0,0 0 0,1 0 0,-1-1 0,1 1 0,0-1 0,0-1 0,8 4 0,-10-4 0,1-1-1,0-1 1,0 1 0,0 0 0,0-1-1,0 0 1,0 0 0,0 0-1,0-1 1,0 1 0,0-1 0,0 0-1,0 0 1,-1 0 0,1-1-1,0 1 1,-1-1 0,7-3 0,-4 0 9,0 0 0,0 0 0,0 0 1,-1-1-1,1 1 0,-2-1 0,1-1 0,-1 1 1,1 0-1,-2-1 0,1 0 0,-1 0 1,0 0-1,4-14 0,-5 11 3,1 0 1,-1-1-1,-1 1 1,0 0-1,0-1 1,-1 1-1,0 0 0,-1-1 1,0 1-1,-5-18 1,6 26-15,-1 0 0,1 0-1,-1 1 1,0-1 0,0 0 0,0 0 0,0 1 0,0-1 0,0 1 0,0-1 0,0 1 0,-1-1 0,-1-1 0,2 2-7,0 1 1,0-1 0,0 1 0,1 0-1,-1-1 1,0 1 0,0 0 0,0 0-1,0 0 1,0-1 0,1 1-1,-1 0 1,0 0 0,0 0 0,0 1-1,0-1 1,0 0 0,0 0-1,1 0 1,-1 1 0,-1-1 0,0 2-7,-1-1 1,1 1 0,0-1 0,0 1 0,0 0-1,0 0 1,0 0 0,0 0 0,1 0 0,-1 0-1,1 0 1,-1 1 0,1-1 0,0 1-1,0-1 1,0 1 0,-1 2 0,-1 10 9,0-1-1,0 0 1,2 1 0,-1 22 0,2-34 11,-1 0-1,1-1 1,0 1 0,1 0 0,-1 0 0,0 0 0,1-1-1,-1 1 1,1 0 0,0-1 0,0 1 0,0-1 0,0 1-1,0-1 1,1 1 0,-1-1 0,1 0 0,0 0 0,0 1-1,-1-1 1,1 0 0,0-1 0,1 1 0,-1 0 0,0-1 0,0 1-1,1-1 1,-1 0 0,1 1 0,5 0 0,-2-1 12,1 0 0,-1-1 0,1 1 0,0-2 0,-1 1 0,1-1 1,-1 0-1,1 0 0,-1-1 0,1 1 0,7-5 0,2-2 11,0 0 1,26-19-1,-5 2-51,-36 25 16,0-1 0,0 0 0,-1 1 0,1-1 0,0 1 0,0-1 1,0 1-1,0-1 0,0 1 0,-1-1 0,1 1 0,0 0 0,0 0 0,0-1 0,0 1 1,0 0-1,0 0 0,0 0 0,0 0 0,0 0 0,0 0 0,0 0 0,0 1 1,0-1-1,0 0 0,0 0 0,0 1 0,0-1 0,0 1 0,0-1 0,0 1 1,-1-1-1,1 1 0,0 0 0,0-1 0,-1 1 0,1 0 0,0-1 0,-1 1 0,1 0 1,0 0-1,-1 0 0,1-1 0,-1 1 0,1 1 0,1 6-8,1 0 0,-1 1-1,-1-1 1,2 16 0,2 13 94,-5-36-76,0 0-1,0 0 0,1 0 1,-1 1-1,1-1 0,-1 0 1,0 0-1,1 0 0,0 0 1,-1 0-1,1 0 0,0 0 1,-1 0-1,1 0 0,0 0 1,0-1-1,0 1 0,0 0 1,0 0-1,0-1 0,0 1 1,0 0-1,2 0 0,-2-1 11,0-1 1,0 1-1,0 0 0,0 0 1,0-1-1,0 1 0,0-1 1,0 1-1,0-1 0,0 1 0,0-1 1,0 0-1,0 1 0,0-1 1,-1 0-1,1 0 0,0 0 1,-1 1-1,2-3 0,3-5 87,0 0 1,0 0-1,-1-1 0,4-12 0,-3 6-105,-1-1 0,-1 0 0,0 1 0,-1-1 0,0-19 0,-2 27 0,0 0 0,-1-1 0,1 1 0,-2-1 0,1 1 0,-1 0 0,0 0 0,-1 0 0,0 0 0,0 0 0,-7-9 0,3 8 34,5 13 0,15 16-374,30 7-4828,-11-19-4590,-14-7-2942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5.921"/>
    </inkml:context>
    <inkml:brush xml:id="br0">
      <inkml:brushProperty name="width" value="0.025" units="cm"/>
      <inkml:brushProperty name="height" value="0.025" units="cm"/>
    </inkml:brush>
  </inkml:definitions>
  <inkml:trace contextRef="#ctx0" brushRef="#br0">0 69 20307,'0'0'5317,"100"-14"-3427,-33-2-224,13-3-481,6 5-833,1 8-320,-1 6-32,-8 11-1313,-6 13-2691,-14 1-2947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6.603"/>
    </inkml:context>
    <inkml:brush xml:id="br0">
      <inkml:brushProperty name="width" value="0.025" units="cm"/>
      <inkml:brushProperty name="height" value="0.025" units="cm"/>
    </inkml:brush>
  </inkml:definitions>
  <inkml:trace contextRef="#ctx0" brushRef="#br0">1 95 16528,'0'0'10201,"8"12"-9261,-7-10-892,6 7 52,-1 0-1,0 0 0,-1 1 1,0 0-1,-1 0 1,0 0-1,5 21 0,-6-19-54,-1 4 1,1-1 0,1 1 0,1-1 0,0 0 1,9 17-1,-13-30 18,0 1 1,0-1-1,1 0 1,-1 1 0,1-1-1,0 0 1,-1 0-1,1 0 1,0 0 0,0-1-1,0 1 1,1 0-1,-1-1 1,0 0-1,0 1 1,1-1 0,-1 0-1,1 0 1,-1 0-1,1-1 1,0 1-1,-1-1 1,1 1 0,0-1-1,-1 0 1,1 0-1,0 0 1,-1 0 0,1 0-1,0-1 1,-1 1-1,1-1 1,-1 0-1,1 0 1,-1 0 0,1 0-1,-1 0 1,4-2-1,3-3 15,-1 0 0,1 0-1,-1-1 1,-1 0-1,1 0 1,-1 0 0,0-1-1,-1-1 1,0 1 0,0-1-1,8-18 1,-7 13-20,0-1 0,-1 1 0,-1-1-1,-1 0 1,0-1 0,-1 1 0,1-21 0,-3 30-59,-1-1 0,-1 1 0,1 0 0,-1 0 0,0 0 0,0 0 0,-1 0 0,0 0 0,0 0 0,-5-9 0,6 13 0,0-1 0,-1 1 0,1 0 0,-1 0 0,0 0 0,1 1 0,-1-1 0,0 0 0,0 1 0,0-1 0,-1 1 0,1-1 0,0 1 0,0 0 0,-1 0 0,1 0 0,-1 0 0,1 1 0,-1-1 0,1 1 0,-1-1 0,1 1 0,-1 0 0,1 0 0,-1 0 0,0 0 0,-4 1 0,6 0-2,0-1 0,-1 1 0,1 0 0,0-1-1,0 1 1,0 0 0,0 0 0,0 0 0,0-1 0,0 1 0,0 0 0,0 0 0,0 1-1,0-1 1,1 0 0,-1 0 0,0 0 0,1 0 0,-1 1 0,1-1 0,-1 0 0,1 1-1,0-1 1,-1 0 0,1 1 0,0-1 0,0 0 0,0 1 0,0-1 0,1 3 0,-1-3-18,0 1 0,0-1 1,0 1-1,0-1 0,0 1 1,0-1-1,1 0 0,-1 1 1,1-1-1,-1 1 0,1-1 1,-1 0-1,1 1 0,0-1 1,0 0-1,0 0 1,0 0-1,0 1 0,0-1 1,0 0-1,0 0 0,0 0 1,0-1-1,0 1 0,1 0 1,-1 0-1,0-1 0,3 2 1,3-1-920,0-1 1,1 1 0,-1-1-1,1-1 1,-1 1 0,0-1-1,0-1 1,1 1 0,-1-1 0,0-1-1,0 1 1,8-5 0,10-8-5415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414"/>
    </inkml:context>
    <inkml:brush xml:id="br0">
      <inkml:brushProperty name="width" value="0.025" units="cm"/>
      <inkml:brushProperty name="height" value="0.025" units="cm"/>
    </inkml:brush>
  </inkml:definitions>
  <inkml:trace contextRef="#ctx0" brushRef="#br0">140 76 11115,'0'0'14451,"-3"9"-13507,1-3-647,-15 34 1817,16-38-2052,0 0 0,0 0 0,-1-1 1,1 1-1,-1 0 0,1-1 0,-1 1 1,1-1-1,-1 0 0,0 0 0,0 1 1,1-1-1,-1 0 0,0 0 0,0-1 1,0 1-1,0 0 0,0-1 0,0 1 1,-1-1-1,-3 1 0,6-1-89,13-42-224,-13 32 266,-5 11 24,-13 18 82,-17 37 94,10 12 71,24-62-238,0 0-1,0-1 0,0 1 0,0 0 1,1 0-1,0 0 0,0-1 0,1 1 1,-1 0-1,3 8 0,-2-13-43,0 1-1,-1-1 0,1 0 0,0 0 1,0 0-1,0 1 0,0-1 1,0 0-1,0 0 0,0 0 1,0 0-1,0-1 0,0 1 1,1 0-1,-1 0 0,0-1 1,0 1-1,1-1 0,-1 1 1,1-1-1,-1 0 0,0 1 0,1-1 1,-1 0-1,1 0 0,-1 0 1,1 0-1,-1 0 0,1 0 1,-1 0-1,0-1 0,1 1 1,-1-1-1,2 0 0,2 0 26,-1 0-1,1-1 1,-1 0-1,1 0 0,-1 0 1,0 0-1,0-1 1,0 1-1,5-5 1,-1-2 6,-1 0 0,1-1 1,-2 0-1,1-1 1,-2 1-1,1-1 0,-1-1 1,-1 1-1,0 0 1,3-15-1,10-27 419,-17 52-452,1 1-1,-1-1 1,0 0 0,0 1-1,0-1 1,1 0 0,-1 1-1,0-1 1,1 1 0,-1-1-1,1 0 1,-1 1 0,0-1-1,1 1 1,-1-1 0,1 1-1,0 0 1,-1-1-1,1 1 1,-1-1 0,1 1-1,0 0 1,-1 0 0,1-1-1,-1 1 1,1 0 0,0 0-1,0 0 1,-1 0 0,1 0-1,1-1 1,18 15-39,-15-9 28,-1 1 0,1-1 0,-1 1 0,-1 0 1,5 9-1,-5-3 23,0 0 1,0 0-1,-1-1 1,-1 1-1,0 1 1,-1 13-1,0-24 66,0-43 91,1-158-171,-1 199 0,0-1 0,0 1 0,0-1 0,1 1 0,-1 0 0,0-1 0,0 1 0,1-1 0,-1 1 0,0-1 0,1 1 0,-1 0 0,0-1 0,1 1 0,-1 0 0,1-1 0,-1 1 0,1 0 0,-1 0 0,1-1 0,-1 1 0,0 0 0,1 0 0,-1 0 0,1 0 0,0 0 0,-1 0 0,1-1 0,-1 1 0,1 0 0,-1 0 0,1 1 0,-1-1 0,1 0 0,-1 0 0,1 0 0,-1 0 0,1 1 0,23 4 0,-21-4 0,20 4-1256,0-2 0,26 2 0,-40-4 570,0-1 0,0 0-1,0-1 1,0 0-1,0 0 1,0-1-1,0 0 1,13-5 0,-3-6-4653,-4-7-1958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7.739"/>
    </inkml:context>
    <inkml:brush xml:id="br0">
      <inkml:brushProperty name="width" value="0.025" units="cm"/>
      <inkml:brushProperty name="height" value="0.025" units="cm"/>
    </inkml:brush>
  </inkml:definitions>
  <inkml:trace contextRef="#ctx0" brushRef="#br0">65 1 17200,'0'0'2782,"-5"9"-450,-7 24-1370,0 0-1,3 1 1,0 0-1,3 1 1,0 0-1,3 0 1,1 0-1,4 64 1,-2-95-931,1 0 0,0 1 0,0-1 0,1 0 0,-1 0-1,1 0 1,0 0 0,0 0 0,0 0 0,4 4 0,-6-8-26,1 1 0,-1 0 0,1 0 0,0 0 0,-1-1 0,1 1 0,0 0 0,0-1 0,0 1-1,0-1 1,-1 1 0,1-1 0,0 1 0,0-1 0,0 0 0,0 1 0,0-1 0,0 0 0,0 0 0,0 0 0,0 0 0,0 0 0,0 0 0,0 0 0,0 0 0,0 0 0,0 0-1,0 0 1,0-1 0,0 1 0,0 0 0,0-1 0,0 1 0,0-1 0,0 1 0,0-1 0,-1 0 0,1 1 0,0-1 0,0 0 0,-1 1 0,1-1 0,0 0 0,-1 0-1,1 0 1,-1 1 0,1-1 0,-1 0 0,1-2 0,7-10 23,-1 0 0,-1-1 0,0 0 0,-1 0 0,5-21 0,-6 19-34,1 0 0,1 0 0,14-28 0,-21 48-23,0 0-1,0 1 0,1-1 0,0 0 1,0 0-1,0 1 0,1 6 1,0 15 53,-4-1-8,-8 107 0,11-131-61,0-1 0,0 1-1,-1-1 1,1 1 0,0-1 0,0 1 0,1 0 0,-1-1 0,0 1-1,0-1 1,0 1 0,0 0 0,0-1 0,1 1 0,-1-1 0,0 1-1,0-1 1,1 1 0,-1-1 0,1 1 0,-1-1 0,0 0 0,1 1-1,-1-1 1,1 1 0,-1-1 0,1 0 0,-1 1 0,1-1 0,-1 0-1,1 0 1,-1 1 0,2-1 0,20-6-3341,19-24-5493,-14 2 1891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194"/>
    </inkml:context>
    <inkml:brush xml:id="br0">
      <inkml:brushProperty name="width" value="0.025" units="cm"/>
      <inkml:brushProperty name="height" value="0.025" units="cm"/>
    </inkml:brush>
  </inkml:definitions>
  <inkml:trace contextRef="#ctx0" brushRef="#br0">138 0 18033,'-11'7'2947,"1"0"-2195,-61 45 4543,67-49-5080,0 0-1,0 0 1,1 1-1,-1-1 1,1 1-1,0 0 1,0 0-1,0 0 1,1 0 0,0 1-1,0-1 1,0 1-1,0 0 1,0-1-1,1 1 1,-1 5-1,2-9-214,1 0-1,-1-1 0,1 1 1,-1-1-1,1 1 0,0-1 1,-1 1-1,1-1 0,0 1 1,-1-1-1,1 0 1,0 1-1,-1-1 0,1 0 1,0 1-1,0-1 0,-1 0 1,1 0-1,0 0 0,0 0 1,-1 0-1,1 0 0,0 0 1,0 0-1,-1 0 0,1 0 1,0 0-1,0 0 0,-1-1 1,1 1-1,0 0 0,1-1 1,28-8-21,-20 1-66,1 0 0,-2-1 1,1 0-1,-1-1 0,12-15 1,21-22-948,-42 46 1022,1 1 0,-1 0-1,0-1 1,0 1 0,1-1 0,-1 1-1,0 0 1,1-1 0,-1 1 0,1 0-1,-1 0 1,0-1 0,1 1 0,-1 0-1,1 0 1,-1-1 0,1 1 0,-1 0 0,0 0-1,1 0 1,-1 0 0,1 0 0,-1 0-1,1 0 1,-1 0 0,1 0 0,-1 0-1,1 0 1,-1 0 0,1 0 0,-1 0-1,1 0 1,-1 0 0,1 0 0,-1 1-1,1-1 1,-1 0 0,0 0 0,1 1-1,0-1 1,4 25-93,-11 42 463,5-59-274,0-8-81,0 6 83,1 0 1,-1-1-1,1 1 0,0 0 1,0-1-1,2 10 0,-1-14-75,-1 0 1,1 1-1,-1-1 0,1 0 0,-1 0 1,1 0-1,0 0 0,-1-1 0,1 1 1,0 0-1,0 0 0,0 0 0,0 0 1,-1-1-1,1 1 0,0-1 0,0 1 1,1 0-1,-1-1 0,0 0 0,0 1 1,0-1-1,0 0 0,0 1 0,0-1 1,1 0-1,-1 0 0,0 0 0,0 0 1,0 0-1,0 0 0,1 0 0,-1-1 1,0 1-1,0 0 0,0-1 0,0 1 1,2-2-1,7-1 4,-1-2-1,1 0 1,-1 0 0,0 0-1,-1-1 1,0-1 0,0 1-1,0-1 1,0-1 0,10-14-1,-11 14-85,0 0-1,0 0 1,1 1 0,-1 0-1,2 0 1,-1 1-1,1 0 1,0 1-1,0-1 1,15-4-1,-24 10 72,1 0-1,0 0 1,-1 0-1,1 0 1,-1 0-1,1 0 1,0 1-1,-1-1 1,1 0-1,-1 0 1,1 1-1,-1-1 1,1 1-1,0-1 0,-1 0 1,0 1-1,1-1 1,-1 1-1,1-1 1,-1 1-1,1-1 1,-1 1-1,0-1 1,0 1-1,1 0 1,-1-1-1,0 1 1,0-1-1,1 1 1,-1 0-1,0-1 0,0 1 1,0 0-1,0-1 1,0 1-1,0 0 1,0-1-1,0 1 1,0-1-1,-1 1 1,1 0-1,0 0 1,-3 32 300,-5 1 22,5-28-220,1 1-1,0 0 0,1 0 0,-1 0 1,1 0-1,1 0 0,-1 0 0,1 0 1,1 0-1,0 8 0,0-14-101,-1-1 0,1 1 0,0 0 0,-1-1 0,1 1 0,0-1 0,-1 1 0,1-1 0,0 1 0,0-1 0,0 0 0,-1 1 0,1-1 0,0 0 0,0 0 0,0 1 0,0-1 0,0 0 0,0 0-1,-1 0 1,1 0 0,0 0 0,0 0 0,0-1 0,0 1 0,0 0 0,0 0 0,-1-1 0,1 1 0,0 0 0,0-1 0,0 1 0,-1-1 0,1 1 0,0-1 0,-1 1 0,1-1 0,1 0 0,29-20-1312,-7-2-1935,-1-1-3291,0-6-4251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8.648"/>
    </inkml:context>
    <inkml:brush xml:id="br0">
      <inkml:brushProperty name="width" value="0.025" units="cm"/>
      <inkml:brushProperty name="height" value="0.025" units="cm"/>
    </inkml:brush>
  </inkml:definitions>
  <inkml:trace contextRef="#ctx0" brushRef="#br0">175 180 12043,'0'0'9940,"-9"0"-7003,2 0-2768,1 1 0,0 0 1,0 0-1,0 0 1,0 1-1,0 0 1,0 0-1,0 1 0,0-1 1,1 1-1,-1 0 1,1 1-1,0-1 0,0 1 1,0 0-1,1 0 1,-1 1-1,-3 5 1,-33 43 1133,39-50-1222,0 0 0,0 1 1,1-1-1,-1 0 1,1 1-1,-1 0 0,1-1 1,0 1-1,1 0 0,-1-1 1,1 1-1,-1 0 1,1 0-1,0-1 0,1 5 1,0-6-79,-1-1 0,1 0 0,0-1 0,-1 1 0,1 0 1,0 0-1,0 0 0,0 0 0,0-1 0,-1 1 0,1 0 0,0-1 1,0 1-1,1 0 0,-1-1 0,0 1 0,0-1 0,0 0 0,0 1 1,0-1-1,0 0 0,1 0 0,-1 0 0,0 0 0,0 0 1,0 0-1,2 0 0,33-5 74,-26 2-79,0-1 0,-1-1 0,1 0-1,-1 0 1,0-1 0,-1 0 0,1-1 0,-1 0-1,0 0 1,-1-1 0,0 1 0,8-12 0,5-10-108,0-1 0,20-41 1,-26 43 110,0 0 1,17-56 0,-73 163 110,31-57 121,1 0 0,1 0 0,0 1 0,2 0 1,1 0-1,1 1 0,0-1 0,0 35 0,5-56-273,0 1 0,0-1-1,0 0 1,0 0 0,1 1 0,-1-1 0,1 0-1,0 0 1,-1 0 0,1 1 0,0-1-1,0 0 1,0 0 0,1 0 0,-1 0 0,0-1-1,1 1 1,0 0 0,-1-1 0,1 1 0,0-1-1,-1 1 1,1-1 0,0 0 0,0 0 0,0 1-1,0-2 1,1 1 0,-1 0 0,4 1-1,-3-2-118,0 1 0,1-1-1,-1 0 1,0 0 0,0 0-1,0 0 1,1-1 0,-1 1-1,0-1 1,0 0 0,0 0-1,0 0 1,0 0 0,0 0-1,0-1 1,-1 1 0,1-1-1,0 0 1,-1 0 0,1 0-1,-1 0 1,3-3 0,16-26-6045,-3-7-2252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144"/>
    </inkml:context>
    <inkml:brush xml:id="br0">
      <inkml:brushProperty name="width" value="0.025" units="cm"/>
      <inkml:brushProperty name="height" value="0.025" units="cm"/>
    </inkml:brush>
  </inkml:definitions>
  <inkml:trace contextRef="#ctx0" brushRef="#br0">47 39 13132,'0'0'15503,"9"6"-14889,-8-5-600,4 2 24,-1 0 1,1 0 0,0 0 0,0-1-1,1 1 1,6 1 0,-10-4-34,-1 1 0,0-1 0,0 0 0,1 0 0,-1 0 0,0 0 0,0 0 0,1 0 0,-1 0 0,0 0 1,0-1-1,1 1 0,-1 0 0,0-1 0,0 1 0,0-1 0,0 1 0,0-1 0,1 0 0,-1 0 0,0 1 0,0-1 0,-1 0 0,1 0 0,0 0 0,0 0 0,0 0 1,-1 0-1,1 0 0,0 0 0,-1 0 0,1 0 0,-1 0 0,1-1 0,-1 1 0,1 0 0,-1 0 0,0-1 0,0 1 0,0 0 0,0 0 0,0-1 0,0 1 0,0-2 0,0 2-8,0-1 0,0 1 0,0 0-1,1 0 1,-1 0 0,-1 0-1,1-1 1,0 1 0,0 0-1,0 0 1,-1 0 0,1 0-1,0 0 1,-1 0 0,1 0-1,-1 0 1,1 0 0,-1 0-1,0 0 1,1 0 0,-1 0 0,0 0-1,0 0 1,0 0 0,0 1-1,1-1 1,-1 0 0,0 1-1,0-1 1,0 1 0,0-1-1,-1 1 1,1-1 0,0 1-1,0 0 1,0-1 0,0 1-1,0 0 1,0 0 0,-1 0 0,1 0-1,0 0 1,0 0 0,0 0-1,0 1 1,0-1 0,-1 0-1,-1 1 1,-2 0-7,1 1 1,-1-1 0,0 1-1,0 0 1,1 0-1,-1 0 1,1 0-1,0 1 1,0 0-1,-6 5 1,5-2 81,0 0 0,0 1 0,1 0 0,0-1 0,0 2 0,1-1 0,-1 0 0,-1 9 0,4-15-63,1 1-1,-1-1 1,1 1-1,-1-1 1,1 1 0,-1 0-1,1-1 1,0 1-1,0 0 1,0-1 0,0 1-1,0-1 1,0 1-1,0 0 1,1-1 0,-1 1-1,0-1 1,1 1 0,-1-1-1,1 1 1,0-1-1,0 1 1,-1-1 0,1 1-1,0-1 1,0 0-1,0 0 1,0 1 0,1-1-1,-1 0 1,0 0-1,0 0 1,1 0 0,-1 0-1,1-1 1,-1 1-1,0 0 1,1 0 0,0-1-1,-1 1 1,1-1-1,-1 0 1,1 1 0,1-1-1,7 1 6,0-1 0,0 0 0,0 0 1,-1-1-1,1 0 0,0-1 0,0 0 0,-1-1 0,16-6 0,0-2-32,0-2 0,24-17 0,37-19-101,-85 48 115,1 0-1,0 0 0,-1 0 1,1 0-1,0 1 0,-1-1 1,1 0-1,0 1 0,0-1 1,-1 1-1,1 0 0,0 0 1,0 0-1,0 0 0,0 0 1,-1 0-1,1 0 1,0 0-1,0 1 0,2 0 1,-3 0 8,-1 0 0,1 0 0,0 0 0,-1 0 0,1 0 0,-1 0 0,0 0 0,1 0 0,-1 0 0,0 0 1,1 0-1,-1 0 0,0 1 0,0-1 0,0 0 0,0 0 0,0 0 0,0 0 0,0 0 0,-1 1 0,1-1 1,0 0-1,-1 1 0,-4 14 220,-1 0 0,-1 0 0,-10 17 0,11-21 134,5-10-312,-4 5 75,2 1 0,-1-1 0,1 1 0,0 0 0,1 0 0,0 0 0,-2 15 0,4-23-121,0 1 0,0-1 0,0 1 0,0-1 0,0 0 0,0 1 0,0-1 0,0 1 0,0-1 0,0 1 0,0-1 0,1 0 0,-1 1 0,0-1 0,0 0 0,0 1 0,1-1 0,-1 1 0,0-1 0,1 0 0,-1 0 0,0 1 0,1-1 0,-1 0 0,0 1 0,1-1 0,-1 0 0,0 0 0,1 0 0,-1 1 0,1-1 0,-1 0 0,0 0 0,1 0 0,-1 0 0,1 0 0,22-4 0,19-15 0,45-49-151,-56 42-46,63-39 0,-94 64 185,1 1-1,-1-1 0,1 1 0,-1-1 1,1 1-1,-1 0 0,1-1 0,-1 1 1,1 0-1,-1-1 0,1 1 0,-1 0 1,1 0-1,-1 0 0,1-1 0,0 1 0,-1 0 1,1 0-1,-1 0 0,1 0 0,0 0 1,-1 0-1,1 0 0,0 0 0,-1 0 1,1 0-1,-1 1 0,1-1 0,-1 0 0,1 0 1,0 1-1,-1-1 0,1 0 0,-1 1 1,1-1-1,-3 24-40,-26 36 282,26-56-239,-1 0-84,1 1-1,-1-1 1,1 1 0,0 0-1,1 0 1,-1 0 0,1 0-1,0 0 1,0 0 0,0 0-1,1 0 1,0 0 0,0 0 0,1 6-1,0-11-458,0 0 0,0 1 0,0-1 0,0 0 0,1 1 0,-1-1-1,0 0 1,0 0 0,0 0 0,1 0 0,-1 0 0,0 0 0,0-1 0,0 1-1,0 0 1,0 0 0,2-1 0,17-9-9275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08:27:35.341"/>
    </inkml:context>
    <inkml:brush xml:id="br0">
      <inkml:brushProperty name="width" value="0.025" units="cm"/>
      <inkml:brushProperty name="height" value="0.025" units="cm"/>
    </inkml:brush>
  </inkml:definitions>
  <inkml:trace contextRef="#ctx0" brushRef="#br0">73 246 11851,'-1'-58'16405,"-13"76"-16133,12-12-326,0 1 0,0 0-1,1 0 1,0 0-1,0 0 1,0 0 0,1 0-1,0 1 1,1-1-1,0 0 1,0 0 0,0 0-1,1 0 1,0 0-1,0-1 1,1 1 0,-1 0-1,2-1 1,-1 0-1,6 8 1,-6-9 65,0 1 0,1 0 0,-2 0 0,1 1-1,-1-1 1,0 0 0,0 1 0,-1-1 0,0 1 0,0 0 0,0 11 0,-1-14-2,0 0 0,0 0 0,-1-1 0,1 1 1,-1 0-1,0-1 0,0 1 0,0 0 0,-1-1 0,1 1 1,-1-1-1,0 0 0,1 0 0,-2 1 0,1-1 0,0 0 1,-1-1-1,1 1 0,-1 0 0,0-1 0,0 1 0,-5 2 1,7-4 11,0 0 0,0-1 0,-1 1 0,1 0 0,0-1 0,0 1 0,-1-1 0,1 0 1,0 1-1,-1-1 0,1 0 0,-1 0 0,1 0 0,0 0 0,-1 0 0,1 0 0,-1 0 1,1 0-1,0-1 0,-1 1 0,1 0 0,0-1 0,-1 1 0,1-1 0,0 0 0,-2 0 1,1-1-13,1 0 1,-1 0 0,0 0 0,0 0-1,1 0 1,-1-1 0,1 1-1,0-1 1,0 1 0,0-1 0,0 1-1,-1-5 1,0-1-92,1 1-1,0 0 1,0 0-1,1 0 1,0-1-1,0 1 1,0 0-1,1 0 1,3-13-1,1 11-14,1 0-1,-1 0 1,1 1-1,1 0 0,0 0 1,0 1-1,0 0 1,1 0-1,0 0 0,0 1 1,1 1-1,-1-1 0,15-5 1,-12 6 106,-1-1 0,0 0 0,-1 0 1,0-1-1,0 0 0,0-1 0,-1 0 1,0 0-1,0-1 0,10-16 0,-17 24 58,0 0 0,-1 0-1,1 0 1,-1 0-1,1 0 1,-1-1 0,1 1-1,-1 0 1,0 0 0,1-1-1,-1 1 1,0 0 0,0 0-1,0-1 1,0 1 0,0 0-1,0-1 1,-1 1-1,1 0 1,-1-2 0,1 3-37,-1-1 0,1 0 0,-1 1-1,0-1 1,1 1 0,-1-1 0,0 1 0,1-1 0,-1 1 0,0-1 0,1 1 0,-1 0 0,0-1 0,0 1 0,0 0 0,0 0 0,1 0 0,-1-1-1,0 1 1,0 0 0,0 0 0,-1 0 0,-1 1-12,0-1-1,0 0 0,0 1 0,-1 0 1,1 0-1,0 0 0,0 0 1,0 0-1,1 0 0,-1 1 1,0-1-1,0 1 0,1 0 1,-1 0-1,-2 2 0,4-2 27,-1 0 0,0 0 0,1 0 0,-1 0 0,1 0 0,0 0 0,0 0 0,0 0 0,0 0 0,0 1 0,0-1 0,1 0 0,-1 1 0,1-1 0,-1 0 0,1 1 0,0-1 0,0 1 0,0-1 0,1 4 0,-1-5-19,1 1 0,0-1 1,0 1-1,0-1 0,0 1 0,0-1 0,0 0 1,1 0-1,-1 1 0,0-1 0,1 0 0,-1 0 1,0 0-1,1-1 0,-1 1 0,1 0 1,0 0-1,-1-1 0,1 1 0,0-1 0,-1 0 1,1 1-1,0-1 0,-1 0 0,1 0 0,0 0 1,-1 0-1,3 0 0,5-1-6,0 0 0,-1 0-1,1-1 1,-1 0 0,0 0 0,0-1-1,0 0 1,0-1 0,0 0 0,0 0 0,-1 0-1,0-1 1,0 0 0,0 0 0,0-1-1,-1 0 1,0 0 0,6-9 0,-4 5-44,-2 1 0,1-1 1,-1 0-1,-1 0 0,1 0 0,-2-1 1,0 0-1,0 0 0,-1 0 1,0 0-1,-1-1 0,0 1 0,0-16 1,-2 26 12,0 1 0,0-1 1,0 0-1,0 1 0,0-1 0,0 0 1,0 1-1,0-1 0,0 1 0,0-1 1,-1 0-1,1 1 0,0-1 0,0 0 1,-1 1-1,1-1 0,0 1 0,-1-1 1,1 1-1,0-1 0,-1 1 0,1-1 1,-1 1-1,1-1 0,-1 1 0,1 0 1,-1-1-1,0 1 0,1 0 0,-1-1 1,1 1-1,-1 0 0,0 0 0,1 0 1,-1 0-1,1-1 0,-1 1 0,0 0 1,1 0-1,-1 0 0,0 0 0,1 0 1,-1 0-1,0 1 0,1-1 1,-1 0-1,0 0 0,1 0 0,-1 1 1,0-1-1,-3 2-6,1-1-1,0 0 1,0 1 0,0 0-1,0 0 1,0 0 0,0 0 0,-4 4-1,-3 5 161,1 1 1,0 0-1,0 0 0,1 1 0,1 0 0,0 1 0,1-1 0,-6 21 1,10-29-224,1 0 1,0-1 0,0 1 0,1 0 0,-1 0-1,1 0 1,0-1 0,0 1 0,1 0-1,-1 0 1,1 0 0,0-1 0,1 1 0,-1 0-1,1-1 1,2 5 0,-2-5-373,1-1 1,-1 1-1,1-1 0,0 0 1,0 0-1,0 0 0,1 0 0,-1-1 1,1 1-1,-1-1 0,1 0 1,0 0-1,4 1 0,6 1-4858,-1-3-3108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09.627"/>
    </inkml:context>
    <inkml:brush xml:id="br0">
      <inkml:brushProperty name="width" value="0.025" units="cm"/>
      <inkml:brushProperty name="height" value="0.025" units="cm"/>
    </inkml:brush>
  </inkml:definitions>
  <inkml:trace contextRef="#ctx0" brushRef="#br0">11 5 23158,'0'0'8717,"-1"8"-7942,1-6-758,1 28 88,-1-29-105,0-1-1,1 1 1,-1 0-1,0-1 0,1 1 1,-1-1-1,0 1 0,1 0 1,-1-1-1,1 1 0,-1-1 1,1 1-1,-1-1 0,1 1 1,0-1-1,-1 0 1,1 1-1,0-1 0,-1 0 1,1 1-1,0-1 0,-1 0 1,1 0-1,0 1 0,-1-1 1,1 0-1,0 0 0,0 0 1,-1 0-1,1 0 1,0 0-1,0 0 0,-1-1 1,1 1-1,0 0 0,-1 0 1,1 0-1,0-1 0,-1 1 1,1 0-1,0-1 0,-1 1 1,1-1-1,0 1 1,-1 0-1,1-1 0,-1 1 1,1-1-1,0-1 0,1 1-142,-1-1 0,1 1 0,-1-1 0,0 0 0,1 1 0,-1-1-1,0 0 1,0 0 0,0 0 0,0 0 0,0 0 0,-1 0 0,1 0 0,-1 0 0,1 0-1,-1 0 1,0 0 0,0 0 0,1 0 0,-2-4 0,1 6 122,0 0 1,0-1-1,0 1 0,-1 0 1,1-1-1,0 1 1,0 0-1,-1-1 0,1 1 1,0 0-1,0 0 1,-1-1-1,1 1 1,0 0-1,-1 0 0,1 0 1,0-1-1,-1 1 1,1 0-1,0 0 0,-1 0 1,1 0-1,0 0 1,-1 0-1,1-1 0,-1 1 1,1 0-1,0 0 1,-1 0-1,1 0 1,-1 1-1,1-1 0,0 0 1,-1 0-1,1 0 1,0 0-1,-1 0 0,1 0 1,-1 1-1,1-1 1,0 0-1,0 0 0,-1 0 1,1 1-1,0-1 1,-1 0-1,1 0 1,0 1-1,-1 0 0,-17 12 47,15-9 75,0 1 0,0 0-1,1 0 1,-1 0 0,1 1 0,1-1-1,-1 0 1,1 1 0,0 0 0,-1 6-1,2-10-61,0 0-1,-1 0 1,1 1 0,0-1-1,0 0 1,0 0-1,0 0 1,1 0-1,-1 0 1,1 0-1,-1 0 1,1 1 0,0-1-1,0 0 1,-1-1-1,1 1 1,1 0-1,-1 0 1,0 0-1,0-1 1,1 1-1,-1 0 1,1-1 0,-1 1-1,1-1 1,0 0-1,0 0 1,3 2-1,3 0-16,0-1 0,0 0 0,1-1 0,-1 0 0,1 0 0,-1-1 0,1 0 0,-1 0 0,1-1 0,-1 0 0,0 0 0,15-6 0,4-2-217,0-2 0,37-21-1,17-7-54,-80 39 262,-1-1-1,0 1 0,1-1 1,0 1-1,-1 0 0,1-1 0,-1 1 1,1 0-1,-1 0 0,1 0 0,0-1 1,-1 1-1,1 0 0,-1 0 1,1 0-1,0 0 0,-1 0 0,1 0 1,0 0-1,-1 0 0,1 0 0,0 0 1,-1 1-1,1-1 0,-1 0 1,1 0-1,-1 1 0,1-1 0,0 0 1,-1 0-1,1 1 0,-1-1 1,1 1-1,-1-1 0,1 1 0,-1-1 1,0 0-1,1 1 0,-1-1 0,0 1 1,1 0-1,-1-1 0,0 1 1,1-1-1,-1 1 0,0-1 0,0 1 1,0 0-1,0-1 0,0 1 0,0 0 1,0-1-1,0 1 0,0-1 1,0 1-1,0 0 0,0-1 0,0 1 1,0 0-1,0-1 0,-1 1 0,1 0 1,-19 58 1170,7-20-715,11-38-467,1 0 0,0 0 0,0 1 0,0-1 0,0 0 0,0 0 0,0 0 0,1 0 0,-1 0 0,0 0 0,0 1 0,1-1 0,-1 0 0,1 0 0,-1 0 0,1 0 0,-1 0 0,1 0 0,0 0 0,0-1 0,-1 1 0,1 0 0,0 0 0,0 0 0,0-1 0,0 1 0,0-1 0,0 1 0,0 0 0,1 0 0,2 0 0,0 0 0,-1 0 0,1-1 0,0 1 0,0-1 0,0 0 0,0 0 0,0 0 0,5-1 0,10-2 0,0-1 0,32-11 0,-29 7-165,-6 1-279,0 1 0,1 1-1,-1 0 1,1 1-1,0 1 1,0 1 0,1 0-1,20 1 1,-37 2 447,0-1 0,-1 0 0,1 1 0,-1-1 0,1 1 0,0-1 0,-1 1 0,1-1 1,-1 1-1,1-1 0,-1 1 0,0 0 0,1-1 0,-1 1 0,0 0 0,1-1 0,-1 1 0,0 0 0,0-1 0,1 1 0,-1 0 0,0-1 0,0 1 0,0 0 0,0 0 0,0-1 0,0 1 1,0 0-1,0 0 0,0-1 0,-1 2 0,-2 13-1231,-1-6-3306,-6-3-5849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551"/>
    </inkml:context>
    <inkml:brush xml:id="br0">
      <inkml:brushProperty name="width" value="0.025" units="cm"/>
      <inkml:brushProperty name="height" value="0.025" units="cm"/>
    </inkml:brush>
  </inkml:definitions>
  <inkml:trace contextRef="#ctx0" brushRef="#br0">5 241 13997,'0'0'11163,"0"11"-10298,-4 377 1569,16-437-529,0 10-1600,-4-25-205,-2 0-1,-5-111 1,-1 168-98,0 4-4,0-1-1,0 1 1,0-1-1,0 1 1,0 0-1,0-1 1,-1 1-1,0-1 1,0 1-1,0 0 1,0-1-1,0 1 1,-1 0-1,1 0 1,-1 0-1,0 0 1,-3-3-1,5 6-1,0 0-1,-1 0 1,1 0-1,-1 0 1,1 1-1,0-1 1,-1 0 0,1 0-1,-1 0 1,1 1-1,0-1 1,-1 0-1,1 0 1,0 1-1,-1-1 1,1 0-1,0 1 1,0-1-1,-1 1 1,1-1-1,0 0 1,0 1-1,0-1 1,0 1 0,-1-1-1,1 0 1,0 1-1,0-1 1,0 1-1,0-1 1,0 0-1,0 1 1,0-1-1,0 1 1,0-1-1,0 1 1,0-1-1,1 1 1,-2 23-70,1-22 66,0 2-10,0 1-1,0-1 1,0 0-1,1 1 1,0-1-1,0 1 1,0-1-1,1 0 1,-1 0-1,1 1 1,0-1-1,0 0 1,1-1-1,-1 1 1,4 4-1,-4-7 18,0 1-1,0 0 1,0-1 0,1 1 0,-1-1-1,0 0 1,1 1 0,-1-1-1,1 0 1,0-1 0,-1 1-1,1 0 1,0-1 0,-1 1 0,1-1-1,0 0 1,0 0 0,-1 0-1,1-1 1,0 1 0,-1 0-1,1-1 1,0 0 0,-1 1 0,1-1-1,4-3 1,2 0 27,-1-1-1,1 0 1,-1-1 0,-1 0-1,1 0 1,-1-1 0,0 1-1,9-13 1,44-65 191,-49 69-187,-2-1 1,0 1-1,-1-2 0,-1 1 0,0-1 0,-1 0 0,4-21 0,-32 88-292,-24 144 317,41-166-71,1 0 0,2 0-1,1 0 1,1 1 0,4 28-1,-3-54-72,-1 0 0,1 0-1,0 0 1,0 0-1,0 0 1,0 0-1,0 0 1,1 0-1,-1 0 1,1-1-1,0 1 1,0-1 0,0 1-1,0-1 1,0 0-1,0 0 1,1 0-1,-1 0 1,1 0-1,3 2 1,-2-2-338,0-1 0,0 1 0,0-1 0,-1 0-1,1 0 1,0-1 0,0 1 0,0-1 0,0 0 0,0 0 0,0 0 0,0-1-1,0 1 1,0-1 0,7-2 0,26-16-6112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0.940"/>
    </inkml:context>
    <inkml:brush xml:id="br0">
      <inkml:brushProperty name="width" value="0.025" units="cm"/>
      <inkml:brushProperty name="height" value="0.025" units="cm"/>
    </inkml:brush>
  </inkml:definitions>
  <inkml:trace contextRef="#ctx0" brushRef="#br0">120 1 19731,'-10'11'1873,"-2"0"-1267,-45 50 3289,52-56-3578,0 1 1,1 0 0,0 0-1,0 0 1,0 1-1,1-1 1,0 1 0,0 0-1,-2 10 1,5-17-320,0 0-1,0 1 1,0-1-1,0 0 1,0 0-1,0 1 1,0-1-1,0 0 1,0 0 0,0 1-1,0-1 1,0 0-1,0 0 1,0 0-1,1 1 1,-1-1 0,0 0-1,0 0 1,0 1-1,0-1 1,1 0-1,-1 0 1,0 0-1,0 0 1,0 1 0,1-1-1,-1 0 1,0 0-1,0 0 1,0 0-1,1 0 1,-1 0-1,0 0 1,0 0 0,1 0-1,-1 0 1,0 1-1,0-1 1,1 0-1,-1 0 1,0-1-1,1 1 1,17-2-12,14-10-86,-19 8-1,1 0 0,-1 0 0,1 2 0,0-1 0,0 2 0,0 0 0,0 0 0,0 2 0,0 0 0,0 0 0,0 1 0,0 1 0,19 6-1,-62-10 1018,27 1-850,0 1 1,0-1-1,1 0 0,-1 0 0,0 1 1,0-1-1,0-1 0,0 1 0,0 0 1,0 0-1,1-1 0,-1 1 0,0-1 1,0 1-1,0-1 0,1 0 0,-1 0 1,0 0-1,1 0 0,-1 0 0,1 0 1,-1 0-1,1 0 0,0-1 0,-1 1 1,1-1-1,-2-1 0,0-4-68,0 0 0,1 1 1,-1-1-1,1 0 0,1 0 0,-1-1 0,1 1 1,1 0-1,-1 0 0,1 0 0,1-12 0,0 4-35,-1 14 28,0 0-1,0 0 0,0 1 1,1-1-1,-1 0 0,0 0 1,1 1-1,-1-1 1,1 0-1,-1 1 0,1-1 1,-1 1-1,1-1 0,-1 0 1,1 1-1,0-1 0,-1 1 1,1 0-1,0-1 0,-1 1 1,1-1-1,0 1 0,0 0 1,-1 0-1,1-1 0,0 1 1,0 0-1,0 0 1,-1 0-1,1 0 0,0 0 1,0 0-1,0 0 0,-1 0 1,1 0-1,0 0 0,0 1 1,-1-1-1,1 0 0,1 1 1,46 12-1680,-29-8-439,46-2-7838,-33-7 31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1.615"/>
    </inkml:context>
    <inkml:brush xml:id="br0">
      <inkml:brushProperty name="width" value="0.025" units="cm"/>
      <inkml:brushProperty name="height" value="0.025" units="cm"/>
    </inkml:brush>
  </inkml:definitions>
  <inkml:trace contextRef="#ctx0" brushRef="#br0">27 140 5093,'1'-11'6523,"0"7"-5571,2-41 1430,-1 26 353,-1 16-380,-1 5 886,-17 196-1703,9-134-1391,0 91-1,8-155-184,0 1 1,-1 0 0,1-1 0,0 1-1,0 0 1,0-1 0,0 1-1,0 0 1,0 0 0,0-1-1,0 1 1,0 0 0,0-1-1,1 1 1,-1 0 0,0-1 0,0 1-1,1 0 1,-1-1 0,0 1-1,1 0 1,-1-1 0,1 1-1,-1-1 1,1 1 0,-1-1 0,1 1-1,-1-1 1,1 1 0,-1-1-1,1 0 1,0 1 0,-1-1-1,1 0 1,0 1 0,-1-1-1,1 0 1,0 0 0,-1 0 0,1 1-1,0-1 1,0 0 0,-1 0-1,1 0 1,0 0 0,-1 0-1,1-1 1,0 1 0,1 0 0,0-1-314,0 0 0,0 0 1,0 0-1,0-1 0,0 1 1,0-1-1,0 1 0,0-1 1,0 0-1,-1 1 0,1-1 1,-1 0-1,3-4 0,1-5-931,-1 0 0,1-1 0,-2 1 0,3-17 0,10-27 1345,-16 56 296,-1 0 0,1 1 0,0-1 0,0 0 0,0 0 0,0 0 0,0 0-1,0 0 1,1 1 0,-1-1 0,0 0 0,0 0 0,1 0 0,-1 0 0,1 0 0,-1 0 0,1 0 0,-1 0 0,1 0 0,1 1 0,-1-1-277,0 1-1,0-1 1,0 0 0,0 1 0,1-1 0,-1 0 0,0 0 0,1 0 0,-1 0 0,1 0 0,-1 0 0,1 0 0,0-1 0,-1 1 0,1-1 0,0 1-1,-1-1 1,1 1 0,0-1 0,0 0 0,-1 0 0,1 0 0,0 0 0,0 0 0,1-1 0,3-1-15,-1 0 0,0-1 0,0 0-1,0 0 1,-1 0 0,1 0 0,-1-1 0,1 0 0,-1 1 0,5-8 0,38-51 647,-39 50-616,4-3 63,0-1-1,-2-1 1,0 0-1,-1 0 1,-1-1-1,0 0 1,-1-1-1,-1 0 1,-1 0 0,-1 0-1,-1 0 1,2-23-1,-5 41-155,0 1 1,0-1-1,0 0 0,0 1 0,0-1 1,0 1-1,0-1 0,0 0 0,0 1 0,0-1 1,0 1-1,0-1 0,0 0 0,-1 1 1,1-1-1,0 1 0,0-1 0,-1 1 0,1-1 1,0 1-1,-1-1 0,1 1 0,0-1 0,-1 1 1,0-1-1,-9 9 377,-7 24 397,4 7-288,2 1-1,2 1 1,1-1-1,2 1 1,2 1-1,2-1 1,5 60-1,-2-92-459,0 0-1,0 0 1,1 0 0,5 15-1,-6-22-28,-1 0 0,1-1 0,0 1 0,-1 0-1,1-1 1,0 1 0,0 0 0,0-1-1,0 1 1,0-1 0,1 0 0,-1 1-1,0-1 1,1 0 0,-1 0 0,1 0 0,-1 0-1,1 0 1,-1 0 0,1 0 0,0 0-1,-1-1 1,1 1 0,0-1 0,0 1 0,0-1-1,-1 0 1,1 1 0,0-1 0,2 0-1,-3-1-37,1 0 0,-1 1 0,0-1 0,0 0 1,0 0-1,0 0 0,0 0 0,0 0 0,-1 0 0,1 0 0,0 0 0,0 0 0,-1 0 0,1 0 0,0 0 0,-1 0 0,1-1 0,-1 1 0,0 0 0,1 0 0,-1-1 0,0 1 0,0 0 0,0-1 0,0 1 0,0-3 0,-1-39-2399,1 42 2398,-1-7-428,0 1 1,-1-1-1,1 0 0,-2 0 0,1 1 0,-1-1 1,-1 1-1,1 0 0,-1 0 0,-6-8 0,-6-6-73,-33-34 0,22 27 1656,26 28-990,1-1 1,-1 1-1,1 0 1,-1-1 0,1 1-1,-1-1 1,1 1-1,-1-1 1,1 1-1,-1-1 1,1 1 0,0-1-1,-1 1 1,1-1-1,0 1 1,-1-1 0,1 0-1,0 1 1,0-1-1,0 0 1,0 1-1,0-1 1,-1 1 0,1-1-1,0 0 1,0 1-1,1-1 1,-1 0 0,0 1-1,0-1 1,0 0-1,0 1 1,0-1-1,1 1 1,-1-1 0,0 0-1,1 1 1,0-2-1,1 1-33,0 0 0,0 0 0,0 0 0,0 1 0,0-1 0,1 1 0,-1-1 0,0 1 0,0 0 0,1-1 0,2 2 0,68 6-1439,-19 11-5239,-31-10 145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036"/>
    </inkml:context>
    <inkml:brush xml:id="br0">
      <inkml:brushProperty name="width" value="0.025" units="cm"/>
      <inkml:brushProperty name="height" value="0.025" units="cm"/>
    </inkml:brush>
  </inkml:definitions>
  <inkml:trace contextRef="#ctx0" brushRef="#br0">118 10 16784,'0'0'3251,"-5"14"-950,-7 18-867,1 0 0,3 0-1,0 1 1,-5 55 0,14 6-711,-3 35-650,2-126-67,0-1 0,0 0 0,-1 0 0,1 1 0,-1-1 0,1 0 0,-1 1 0,0-1 0,0 0 0,0 0 0,0 0 0,0 0 0,0 0 0,0 0 0,-3 2 0,2-39-262,4-34-572,3 1 1,4 0-1,26-105 1,-33 165 724,0 1 0,1-1 0,0 1 1,0 0-1,1 0 0,0 0 0,10-13 1,-13 19 105,0 0 1,0-1 0,0 1-1,0 0 1,0 0 0,1 0-1,-1 0 1,0 0 0,1 0-1,-1 0 1,1 1 0,-1-1-1,1 0 1,-1 1 0,1-1-1,0 1 1,-1-1 0,1 1-1,-1 0 1,1 0 0,0 0 0,-1 0-1,1 0 1,0 0 0,-1 0-1,1 1 1,0-1 0,-1 0-1,1 1 1,-1-1 0,1 1-1,-1 0 1,1 0 0,-1-1-1,1 1 1,-1 0 0,0 0-1,1 0 1,-1 0 0,0 1-1,0-1 1,0 0 0,0 0-1,1 3 1,3 1 97,-1 0 0,0 0 1,0 0-1,0 1 0,-1 0 0,0-1 0,0 1 0,0 0 0,-1 1 1,0-1-1,0 0 0,0 1 0,-1-1 0,0 1 0,0-1 0,-1 1 1,0 0-1,0-1 0,-1 1 0,1-1 0,-1 1 0,-1-1 0,1 1 1,-1-1-1,0 1 0,-1-1 0,0 0 0,0 0 0,0-1 0,0 1 0,-1 0 1,0-1-1,0 0 0,0 0 0,-1 0 0,-8 6 0,1-3 481,0 0-1,-1 0 0,-25 10 1,34-16-564,0-1 0,-1 1 1,1-1-1,0 0 0,-1 0 1,1 0-1,-1 0 0,0-1 1,1 0-1,-1 0 0,1 0 1,-1 0-1,1-1 0,-1 0 1,1 0-1,-9-3 0,12 3-225,-1-1-1,0 1 1,1-1-1,-1 0 1,1 1-1,0-1 0,-1 0 1,1 0-1,0 0 1,0 0-1,0 0 0,0 0 1,1 0-1,-1 0 1,0 0-1,1-1 1,0 1-1,-1 0 0,1 0 1,0-3-1,0-1-1122,0 0 0,0 0-1,1 0 1,-1 0 0,1 0-1,4-11 1,10-10-5925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642"/>
    </inkml:context>
    <inkml:brush xml:id="br0">
      <inkml:brushProperty name="width" value="0.025" units="cm"/>
      <inkml:brushProperty name="height" value="0.025" units="cm"/>
    </inkml:brush>
  </inkml:definitions>
  <inkml:trace contextRef="#ctx0" brushRef="#br0">36 69 12588,'0'0'13618,"0"9"-11851,-2 11-1121,-1 0 0,-8 29 0,5-25-200,1-1 1,-4 45 0,13-66-232,5-10-110,5-11-30,-7 5-245,0-1 0,-2 1 1,0-1-1,0 0 0,-1 0 0,-1-1 1,-1 1-1,0-1 0,-1-29 0,-4 29-165,-4 16 118,5 2 212,1-1-1,0 1 1,0-1 0,0 1 0,0 0 0,0-1 0,0 1 0,0 0 0,1 0-1,-1 0 1,0 0 0,0 3 0,1-2 34,0 1 0,0-1 0,0 0 0,0 1-1,0-1 1,0 0 0,1 0 0,0 1 0,-1-1 0,1 0 0,1 0 0,-1 0 0,0 0-1,1 0 1,-1 0 0,1 0 0,0-1 0,0 1 0,0-1 0,0 1 0,1-1 0,-1 0-1,1 1 1,-1-1 0,1-1 0,0 1 0,-1 0 0,1-1 0,0 1 0,0-1-1,0 0 1,1 0 0,-1 0 0,0 0 0,0-1 0,6 1 0,-1 0 26,0 0-1,0 0 1,0-1 0,0-1-1,1 1 1,-1-1 0,0-1 0,0 1-1,0-2 1,0 1 0,-1-1 0,1 0-1,-1 0 1,9-6 0,-10 6-44,0-1 0,0-1 0,-1 1 1,1-1-1,-1 0 0,0 0 0,-1 0 0,1-1 1,-1 0-1,0 1 0,0-2 0,-1 1 0,0 0 0,0-1 1,0 1-1,-1-1 0,0 0 0,0 0 0,-1 0 1,1-13-1,-2 20-13,0-1 0,0 1 0,0 0 0,0-1 0,0 1 1,-1-1-1,1 1 0,0 0 0,0-1 0,-1 1 0,1 0 0,0 0 1,0-1-1,-1 1 0,1 0 0,0 0 0,-1-1 0,1 1 0,0 0 0,-1 0 1,1 0-1,0-1 0,-1 1 0,1 0 0,0 0 0,-1 0 0,1 0 1,-1 0-1,1 0 0,0 0 0,-1 0 0,1 0 0,-1 0 0,1 0 0,0 0 1,-1 0-1,1 0 0,-1 0 0,1 0 0,0 1 0,-1-1 0,1 0 1,0 0-1,-1 0 0,1 1 0,-1-1 0,-17 11-60,10-3 73,2 0-1,-1 0 1,1 1-1,1 0 1,-1 0-1,2 1 0,-6 13 1,7-16 79,0 0 0,1 0 0,0 0 0,1 0 0,-1 1 0,2-1 0,-1 0 0,1 0 0,0 1 0,0-1 0,3 13 0,-3-18-83,1 0 0,0 0 0,0 0 0,1 0 0,-1-1 0,0 1 0,1 0 0,-1-1 0,1 1 0,-1-1 0,1 1 0,0-1 0,-1 0 0,1 0 0,0 0 0,0 0 0,0 0 0,0 0 0,0 0 0,0-1 0,0 1 0,0-1 0,1 1 0,-1-1 0,0 0 0,0 0 0,0 0 0,0 0 1,1 0-1,-1 0 0,0-1 0,0 1 0,0-1 0,3-1 0,4 0-1,0 0 1,-1-1 0,1 0-1,-1 0 1,0-1 0,0 0-1,7-6 1,2-2-6,-1-2 0,-1 0 0,0-1 0,13-18 0,-22 25-3,0 0-1,-1 0 1,0 0 0,0 0-1,-1-1 1,1 0-1,-2 0 1,0 0 0,0-1-1,3-17 1,-39 83-217,26-42 126,1 0-1,0 1 1,1 0 0,0 0 0,2 1 0,-1-1 0,2 1-1,0 0 1,1 0 0,1 25 0,1-41-116,-1 1 0,0-1 1,0 1-1,0-1 0,0 0 0,0 1 1,0-1-1,0 1 0,0-1 1,1 0-1,-1 1 0,0-1 0,0 0 1,1 1-1,-1-1 0,0 0 0,0 0 1,1 1-1,-1-1 0,0 0 0,1 0 1,-1 1-1,0-1 0,1 0 1,-1 0-1,0 0 0,1 0 0,-1 1 1,1-1-1,-1 0 0,0 0 0,1 0 1,-1 0-1,1 0 0,-1 0 1,0 0-1,1 0 0,-1 0 0,1 0 1,-1 0-1,0 0 0,1-1 0,-1 1 1,0 0-1,1 0 0,-1 0 0,0 0 1,1-1-1,0 1 0,9-11-11503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2.967"/>
    </inkml:context>
    <inkml:brush xml:id="br0">
      <inkml:brushProperty name="width" value="0.025" units="cm"/>
      <inkml:brushProperty name="height" value="0.025" units="cm"/>
    </inkml:brush>
  </inkml:definitions>
  <inkml:trace contextRef="#ctx0" brushRef="#br0">0 1 21300,'0'0'3812,"6"58"-3748,20-32-833,6-1-2242,-1-1-2338,5-6-10089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326"/>
    </inkml:context>
    <inkml:brush xml:id="br0">
      <inkml:brushProperty name="width" value="0.025" units="cm"/>
      <inkml:brushProperty name="height" value="0.025" units="cm"/>
    </inkml:brush>
  </inkml:definitions>
  <inkml:trace contextRef="#ctx0" brushRef="#br0">154 421 12716,'0'0'11472,"-8"-4"-8093,5 2-3213,0 0 0,-1 0-1,1 1 1,0-1 0,-1 1-1,1 0 1,-1 0 0,1 0-1,-1 0 1,1 1 0,-1-1-1,0 1 1,1 0 0,-1 0-1,0 0 1,1 1 0,-1-1-1,1 1 1,-1 0 0,1 0-1,-1 0 1,1 1 0,-1-1-1,1 1 1,0 0 0,0 0-1,0 0 1,0 0 0,0 0-1,-3 4 1,4-4-163,0-1 0,0 1 0,0-1 0,0 1 0,1 0 0,-1 0-1,1 0 1,-1 0 0,1 0 0,0 0 0,0 0 0,0 1 0,0-1 0,0 0 0,0 1 0,1-1 0,-1 0 0,1 1 0,-1-1 0,1 1 0,0-1-1,0 1 1,0-1 0,1 1 0,-1 2 0,2-3-6,-1 0-1,1 0 0,-1 0 1,1 0-1,0 0 0,0 0 1,0-1-1,0 1 1,0-1-1,0 1 0,1-1 1,-1 0-1,0 0 0,1 0 1,-1 0-1,0 0 1,1 0-1,-1-1 0,1 1 1,0-1-1,-1 0 1,1 0-1,3 0 0,78 0-1635,-63-1 1174,1 1 1,0 0 0,0 2-1,28 6 1,-49-8 504,0 0-1,0 0 0,0 0 1,0 0-1,0 1 1,0-1-1,0 1 1,0-1-1,0 1 0,0-1 1,0 1-1,0-1 1,0 1-1,0 0 1,-1-1-1,1 1 0,0 0 1,0 0-1,0 1 1,-1-1 26,0-1 0,0 1 0,0-1 0,0 1 1,0 0-1,0-1 0,0 1 0,0-1 0,-1 1 0,1 0 0,0-1 1,0 1-1,-1-1 0,1 1 0,0-1 0,-1 1 0,1-1 0,-1 1 1,1-1-1,0 1 0,-1-1 0,1 0 0,-2 1 0,-39 22 1663,38-22-1878,-21 11 159,0-1 0,-1-1 0,-1-2 0,1 0 0,-1-2 0,0-1 0,-38 3 0,63-8-80,0 0 1,0 0-1,1 0 1,-1 0-1,0 0 0,0 0 1,1 0-1,-1 0 0,0-1 1,1 1-1,-1 0 1,0 0-1,1-1 0,-1 1 1,0-1-1,1 1 1,-1-1-1,1 1 0,-1-1 1,1 1-1,-1-1 1,1 1-1,-1-1 0,1 1 1,-1-1-1,1 0 0,0 1 1,-1-1-1,1 0 1,0 1-1,0-1 0,-1 0 1,1-1-1,2-28-5600,-2 29 5347,8-33-7460</inkml:trace>
  <inkml:trace contextRef="#ctx0" brushRef="#br0" timeOffset="1">459 0 23126,'0'0'9321,"4"73"-9001,-12-26-320,-1 5 0,6 1 0,2-3 0,-1 0-1025,1-10-3235,-4-8-4741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5:13.654"/>
    </inkml:context>
    <inkml:brush xml:id="br0">
      <inkml:brushProperty name="width" value="0.025" units="cm"/>
      <inkml:brushProperty name="height" value="0.025" units="cm"/>
    </inkml:brush>
  </inkml:definitions>
  <inkml:trace contextRef="#ctx0" brushRef="#br0">23 1 22645,'0'0'5510,"-19"52"-2788,16-25-832,3 1-1890,7-5 0,7-1 0,-1-8-577,-1-7-7526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8:16:11.262"/>
    </inkml:context>
    <inkml:brush xml:id="br0">
      <inkml:brushProperty name="width" value="0.025" units="cm"/>
      <inkml:brushProperty name="height" value="0.025" units="cm"/>
    </inkml:brush>
  </inkml:definitions>
  <inkml:trace contextRef="#ctx0" brushRef="#br0">0 222 11691,'0'0'4762,"8"-2"-3753,98-15 1176,164-5 0,120 20-950,-209 4-1246,436-6 266,703 10 2443,886-12-1892,-1628-15-11,1153-68 75,-614 32 438,-1117 59-2409,0-13-11283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20.03.2025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10</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11</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15</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19</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21</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29</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3</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30</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5</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20.03.2025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20.03.2025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1174.xml"/><Relationship Id="rId299" Type="http://schemas.openxmlformats.org/officeDocument/2006/relationships/image" Target="../media/image777.png"/><Relationship Id="rId21" Type="http://schemas.openxmlformats.org/officeDocument/2006/relationships/customXml" Target="../ink/ink1126.xml"/><Relationship Id="rId63" Type="http://schemas.openxmlformats.org/officeDocument/2006/relationships/customXml" Target="../ink/ink1147.xml"/><Relationship Id="rId159" Type="http://schemas.openxmlformats.org/officeDocument/2006/relationships/customXml" Target="../ink/ink1195.xml"/><Relationship Id="rId324" Type="http://schemas.openxmlformats.org/officeDocument/2006/relationships/customXml" Target="../ink/ink1278.xml"/><Relationship Id="rId170" Type="http://schemas.openxmlformats.org/officeDocument/2006/relationships/image" Target="../media/image714.png"/><Relationship Id="rId226" Type="http://schemas.openxmlformats.org/officeDocument/2006/relationships/image" Target="../media/image742.png"/><Relationship Id="rId268" Type="http://schemas.openxmlformats.org/officeDocument/2006/relationships/customXml" Target="../ink/ink1250.xml"/><Relationship Id="rId32" Type="http://schemas.openxmlformats.org/officeDocument/2006/relationships/image" Target="../media/image645.png"/><Relationship Id="rId74" Type="http://schemas.openxmlformats.org/officeDocument/2006/relationships/image" Target="../media/image666.png"/><Relationship Id="rId128" Type="http://schemas.openxmlformats.org/officeDocument/2006/relationships/image" Target="../media/image693.png"/><Relationship Id="rId5" Type="http://schemas.openxmlformats.org/officeDocument/2006/relationships/customXml" Target="../ink/ink1118.xml"/><Relationship Id="rId181" Type="http://schemas.openxmlformats.org/officeDocument/2006/relationships/customXml" Target="../ink/ink1206.xml"/><Relationship Id="rId237" Type="http://schemas.openxmlformats.org/officeDocument/2006/relationships/customXml" Target="../ink/ink1234.xml"/><Relationship Id="rId279" Type="http://schemas.openxmlformats.org/officeDocument/2006/relationships/image" Target="../media/image767.png"/><Relationship Id="rId43" Type="http://schemas.openxmlformats.org/officeDocument/2006/relationships/customXml" Target="../ink/ink1137.xml"/><Relationship Id="rId139" Type="http://schemas.openxmlformats.org/officeDocument/2006/relationships/customXml" Target="../ink/ink1185.xml"/><Relationship Id="rId290" Type="http://schemas.openxmlformats.org/officeDocument/2006/relationships/customXml" Target="../ink/ink1261.xml"/><Relationship Id="rId304" Type="http://schemas.openxmlformats.org/officeDocument/2006/relationships/customXml" Target="../ink/ink1268.xml"/><Relationship Id="rId85" Type="http://schemas.openxmlformats.org/officeDocument/2006/relationships/customXml" Target="../ink/ink1158.xml"/><Relationship Id="rId150" Type="http://schemas.openxmlformats.org/officeDocument/2006/relationships/image" Target="../media/image704.png"/><Relationship Id="rId192" Type="http://schemas.openxmlformats.org/officeDocument/2006/relationships/image" Target="../media/image725.png"/><Relationship Id="rId206" Type="http://schemas.openxmlformats.org/officeDocument/2006/relationships/image" Target="../media/image732.png"/><Relationship Id="rId248" Type="http://schemas.openxmlformats.org/officeDocument/2006/relationships/image" Target="../media/image752.png"/><Relationship Id="rId12" Type="http://schemas.openxmlformats.org/officeDocument/2006/relationships/image" Target="../media/image635.png"/><Relationship Id="rId108" Type="http://schemas.openxmlformats.org/officeDocument/2006/relationships/image" Target="../media/image683.png"/><Relationship Id="rId315" Type="http://schemas.openxmlformats.org/officeDocument/2006/relationships/image" Target="../media/image785.png"/><Relationship Id="rId54" Type="http://schemas.openxmlformats.org/officeDocument/2006/relationships/image" Target="../media/image656.png"/><Relationship Id="rId96" Type="http://schemas.openxmlformats.org/officeDocument/2006/relationships/image" Target="../media/image677.png"/><Relationship Id="rId161" Type="http://schemas.openxmlformats.org/officeDocument/2006/relationships/customXml" Target="../ink/ink1196.xml"/><Relationship Id="rId217" Type="http://schemas.openxmlformats.org/officeDocument/2006/relationships/customXml" Target="../ink/ink1224.xml"/><Relationship Id="rId259" Type="http://schemas.openxmlformats.org/officeDocument/2006/relationships/image" Target="../media/image757.png"/><Relationship Id="rId23" Type="http://schemas.openxmlformats.org/officeDocument/2006/relationships/customXml" Target="../ink/ink1127.xml"/><Relationship Id="rId119" Type="http://schemas.openxmlformats.org/officeDocument/2006/relationships/customXml" Target="../ink/ink1175.xml"/><Relationship Id="rId270" Type="http://schemas.openxmlformats.org/officeDocument/2006/relationships/customXml" Target="../ink/ink1251.xml"/><Relationship Id="rId326" Type="http://schemas.openxmlformats.org/officeDocument/2006/relationships/customXml" Target="../ink/ink1279.xml"/><Relationship Id="rId65" Type="http://schemas.openxmlformats.org/officeDocument/2006/relationships/customXml" Target="../ink/ink1148.xml"/><Relationship Id="rId130" Type="http://schemas.openxmlformats.org/officeDocument/2006/relationships/image" Target="../media/image694.png"/><Relationship Id="rId172" Type="http://schemas.openxmlformats.org/officeDocument/2006/relationships/image" Target="../media/image715.png"/><Relationship Id="rId228" Type="http://schemas.openxmlformats.org/officeDocument/2006/relationships/image" Target="../media/image743.png"/><Relationship Id="rId281" Type="http://schemas.openxmlformats.org/officeDocument/2006/relationships/image" Target="../media/image768.png"/><Relationship Id="rId34" Type="http://schemas.openxmlformats.org/officeDocument/2006/relationships/image" Target="../media/image646.png"/><Relationship Id="rId76" Type="http://schemas.openxmlformats.org/officeDocument/2006/relationships/image" Target="../media/image667.png"/><Relationship Id="rId141" Type="http://schemas.openxmlformats.org/officeDocument/2006/relationships/customXml" Target="../ink/ink1186.xml"/><Relationship Id="rId7" Type="http://schemas.openxmlformats.org/officeDocument/2006/relationships/customXml" Target="../ink/ink1119.xml"/><Relationship Id="rId183" Type="http://schemas.openxmlformats.org/officeDocument/2006/relationships/customXml" Target="../ink/ink1207.xml"/><Relationship Id="rId239" Type="http://schemas.openxmlformats.org/officeDocument/2006/relationships/customXml" Target="../ink/ink1235.xml"/><Relationship Id="rId250" Type="http://schemas.openxmlformats.org/officeDocument/2006/relationships/image" Target="../media/image753.png"/><Relationship Id="rId292" Type="http://schemas.openxmlformats.org/officeDocument/2006/relationships/customXml" Target="../ink/ink1262.xml"/><Relationship Id="rId306" Type="http://schemas.openxmlformats.org/officeDocument/2006/relationships/customXml" Target="../ink/ink1269.xml"/><Relationship Id="rId24" Type="http://schemas.openxmlformats.org/officeDocument/2006/relationships/image" Target="../media/image641.png"/><Relationship Id="rId45" Type="http://schemas.openxmlformats.org/officeDocument/2006/relationships/customXml" Target="../ink/ink1138.xml"/><Relationship Id="rId66" Type="http://schemas.openxmlformats.org/officeDocument/2006/relationships/image" Target="../media/image662.png"/><Relationship Id="rId87" Type="http://schemas.openxmlformats.org/officeDocument/2006/relationships/customXml" Target="../ink/ink1159.xml"/><Relationship Id="rId110" Type="http://schemas.openxmlformats.org/officeDocument/2006/relationships/image" Target="../media/image684.png"/><Relationship Id="rId131" Type="http://schemas.openxmlformats.org/officeDocument/2006/relationships/customXml" Target="../ink/ink1181.xml"/><Relationship Id="rId327" Type="http://schemas.openxmlformats.org/officeDocument/2006/relationships/image" Target="../media/image1252.png"/><Relationship Id="rId152" Type="http://schemas.openxmlformats.org/officeDocument/2006/relationships/image" Target="../media/image705.png"/><Relationship Id="rId173" Type="http://schemas.openxmlformats.org/officeDocument/2006/relationships/customXml" Target="../ink/ink1202.xml"/><Relationship Id="rId194" Type="http://schemas.openxmlformats.org/officeDocument/2006/relationships/image" Target="../media/image726.png"/><Relationship Id="rId208" Type="http://schemas.openxmlformats.org/officeDocument/2006/relationships/image" Target="../media/image733.png"/><Relationship Id="rId229" Type="http://schemas.openxmlformats.org/officeDocument/2006/relationships/customXml" Target="../ink/ink1230.xml"/><Relationship Id="rId240" Type="http://schemas.openxmlformats.org/officeDocument/2006/relationships/image" Target="../media/image748.png"/><Relationship Id="rId261" Type="http://schemas.openxmlformats.org/officeDocument/2006/relationships/image" Target="../media/image758.png"/><Relationship Id="rId14" Type="http://schemas.openxmlformats.org/officeDocument/2006/relationships/image" Target="../media/image636.png"/><Relationship Id="rId35" Type="http://schemas.openxmlformats.org/officeDocument/2006/relationships/customXml" Target="../ink/ink1133.xml"/><Relationship Id="rId56" Type="http://schemas.openxmlformats.org/officeDocument/2006/relationships/image" Target="../media/image657.png"/><Relationship Id="rId77" Type="http://schemas.openxmlformats.org/officeDocument/2006/relationships/customXml" Target="../ink/ink1154.xml"/><Relationship Id="rId100" Type="http://schemas.openxmlformats.org/officeDocument/2006/relationships/image" Target="../media/image679.png"/><Relationship Id="rId282" Type="http://schemas.openxmlformats.org/officeDocument/2006/relationships/customXml" Target="../ink/ink1257.xml"/><Relationship Id="rId317" Type="http://schemas.openxmlformats.org/officeDocument/2006/relationships/image" Target="../media/image786.png"/><Relationship Id="rId8" Type="http://schemas.openxmlformats.org/officeDocument/2006/relationships/image" Target="../media/image633.png"/><Relationship Id="rId98" Type="http://schemas.openxmlformats.org/officeDocument/2006/relationships/image" Target="../media/image678.png"/><Relationship Id="rId121" Type="http://schemas.openxmlformats.org/officeDocument/2006/relationships/customXml" Target="../ink/ink1176.xml"/><Relationship Id="rId142" Type="http://schemas.openxmlformats.org/officeDocument/2006/relationships/image" Target="../media/image700.png"/><Relationship Id="rId163" Type="http://schemas.openxmlformats.org/officeDocument/2006/relationships/customXml" Target="../ink/ink1197.xml"/><Relationship Id="rId184" Type="http://schemas.openxmlformats.org/officeDocument/2006/relationships/image" Target="../media/image721.png"/><Relationship Id="rId219" Type="http://schemas.openxmlformats.org/officeDocument/2006/relationships/customXml" Target="../ink/ink1225.xml"/><Relationship Id="rId230" Type="http://schemas.openxmlformats.org/officeDocument/2006/relationships/image" Target="../media/image744.png"/><Relationship Id="rId251" Type="http://schemas.openxmlformats.org/officeDocument/2006/relationships/customXml" Target="../ink/ink1241.xml"/><Relationship Id="rId25" Type="http://schemas.openxmlformats.org/officeDocument/2006/relationships/customXml" Target="../ink/ink1128.xml"/><Relationship Id="rId46" Type="http://schemas.openxmlformats.org/officeDocument/2006/relationships/image" Target="../media/image652.png"/><Relationship Id="rId67" Type="http://schemas.openxmlformats.org/officeDocument/2006/relationships/customXml" Target="../ink/ink1149.xml"/><Relationship Id="rId272" Type="http://schemas.openxmlformats.org/officeDocument/2006/relationships/customXml" Target="../ink/ink1252.xml"/><Relationship Id="rId293" Type="http://schemas.openxmlformats.org/officeDocument/2006/relationships/image" Target="../media/image774.png"/><Relationship Id="rId307" Type="http://schemas.openxmlformats.org/officeDocument/2006/relationships/image" Target="../media/image781.png"/><Relationship Id="rId328" Type="http://schemas.openxmlformats.org/officeDocument/2006/relationships/customXml" Target="../ink/ink1280.xml"/><Relationship Id="rId88" Type="http://schemas.openxmlformats.org/officeDocument/2006/relationships/image" Target="../media/image673.png"/><Relationship Id="rId111" Type="http://schemas.openxmlformats.org/officeDocument/2006/relationships/customXml" Target="../ink/ink1171.xml"/><Relationship Id="rId132" Type="http://schemas.openxmlformats.org/officeDocument/2006/relationships/image" Target="../media/image695.png"/><Relationship Id="rId153" Type="http://schemas.openxmlformats.org/officeDocument/2006/relationships/customXml" Target="../ink/ink1192.xml"/><Relationship Id="rId174" Type="http://schemas.openxmlformats.org/officeDocument/2006/relationships/image" Target="../media/image716.png"/><Relationship Id="rId195" Type="http://schemas.openxmlformats.org/officeDocument/2006/relationships/customXml" Target="../ink/ink1213.xml"/><Relationship Id="rId209" Type="http://schemas.openxmlformats.org/officeDocument/2006/relationships/customXml" Target="../ink/ink1220.xml"/><Relationship Id="rId220" Type="http://schemas.openxmlformats.org/officeDocument/2006/relationships/image" Target="../media/image739.png"/><Relationship Id="rId241" Type="http://schemas.openxmlformats.org/officeDocument/2006/relationships/customXml" Target="../ink/ink1236.xml"/><Relationship Id="rId15" Type="http://schemas.openxmlformats.org/officeDocument/2006/relationships/customXml" Target="../ink/ink1123.xml"/><Relationship Id="rId36" Type="http://schemas.openxmlformats.org/officeDocument/2006/relationships/image" Target="../media/image647.png"/><Relationship Id="rId57" Type="http://schemas.openxmlformats.org/officeDocument/2006/relationships/customXml" Target="../ink/ink1144.xml"/><Relationship Id="rId262" Type="http://schemas.openxmlformats.org/officeDocument/2006/relationships/customXml" Target="../ink/ink1247.xml"/><Relationship Id="rId283" Type="http://schemas.openxmlformats.org/officeDocument/2006/relationships/image" Target="../media/image769.png"/><Relationship Id="rId318" Type="http://schemas.openxmlformats.org/officeDocument/2006/relationships/customXml" Target="../ink/ink1275.xml"/><Relationship Id="rId78" Type="http://schemas.openxmlformats.org/officeDocument/2006/relationships/image" Target="../media/image668.png"/><Relationship Id="rId99" Type="http://schemas.openxmlformats.org/officeDocument/2006/relationships/customXml" Target="../ink/ink1165.xml"/><Relationship Id="rId101" Type="http://schemas.openxmlformats.org/officeDocument/2006/relationships/customXml" Target="../ink/ink1166.xml"/><Relationship Id="rId122" Type="http://schemas.openxmlformats.org/officeDocument/2006/relationships/image" Target="../media/image690.png"/><Relationship Id="rId143" Type="http://schemas.openxmlformats.org/officeDocument/2006/relationships/customXml" Target="../ink/ink1187.xml"/><Relationship Id="rId164" Type="http://schemas.openxmlformats.org/officeDocument/2006/relationships/image" Target="../media/image711.png"/><Relationship Id="rId185" Type="http://schemas.openxmlformats.org/officeDocument/2006/relationships/customXml" Target="../ink/ink1208.xml"/><Relationship Id="rId9" Type="http://schemas.openxmlformats.org/officeDocument/2006/relationships/customXml" Target="../ink/ink1120.xml"/><Relationship Id="rId210" Type="http://schemas.openxmlformats.org/officeDocument/2006/relationships/image" Target="../media/image734.png"/><Relationship Id="rId26" Type="http://schemas.openxmlformats.org/officeDocument/2006/relationships/image" Target="../media/image642.png"/><Relationship Id="rId231" Type="http://schemas.openxmlformats.org/officeDocument/2006/relationships/customXml" Target="../ink/ink1231.xml"/><Relationship Id="rId252" Type="http://schemas.openxmlformats.org/officeDocument/2006/relationships/image" Target="../media/image754.png"/><Relationship Id="rId273" Type="http://schemas.openxmlformats.org/officeDocument/2006/relationships/image" Target="../media/image764.png"/><Relationship Id="rId294" Type="http://schemas.openxmlformats.org/officeDocument/2006/relationships/customXml" Target="../ink/ink1263.xml"/><Relationship Id="rId308" Type="http://schemas.openxmlformats.org/officeDocument/2006/relationships/customXml" Target="../ink/ink1270.xml"/><Relationship Id="rId329" Type="http://schemas.openxmlformats.org/officeDocument/2006/relationships/image" Target="../media/image1253.png"/><Relationship Id="rId47" Type="http://schemas.openxmlformats.org/officeDocument/2006/relationships/customXml" Target="../ink/ink1139.xml"/><Relationship Id="rId68" Type="http://schemas.openxmlformats.org/officeDocument/2006/relationships/image" Target="../media/image663.png"/><Relationship Id="rId89" Type="http://schemas.openxmlformats.org/officeDocument/2006/relationships/customXml" Target="../ink/ink1160.xml"/><Relationship Id="rId112" Type="http://schemas.openxmlformats.org/officeDocument/2006/relationships/image" Target="../media/image685.png"/><Relationship Id="rId133" Type="http://schemas.openxmlformats.org/officeDocument/2006/relationships/customXml" Target="../ink/ink1182.xml"/><Relationship Id="rId154" Type="http://schemas.openxmlformats.org/officeDocument/2006/relationships/image" Target="../media/image706.png"/><Relationship Id="rId175" Type="http://schemas.openxmlformats.org/officeDocument/2006/relationships/customXml" Target="../ink/ink1203.xml"/><Relationship Id="rId196" Type="http://schemas.openxmlformats.org/officeDocument/2006/relationships/image" Target="../media/image727.png"/><Relationship Id="rId200" Type="http://schemas.openxmlformats.org/officeDocument/2006/relationships/image" Target="../media/image729.png"/><Relationship Id="rId16" Type="http://schemas.openxmlformats.org/officeDocument/2006/relationships/image" Target="../media/image637.png"/><Relationship Id="rId221" Type="http://schemas.openxmlformats.org/officeDocument/2006/relationships/customXml" Target="../ink/ink1226.xml"/><Relationship Id="rId242" Type="http://schemas.openxmlformats.org/officeDocument/2006/relationships/image" Target="../media/image749.png"/><Relationship Id="rId263" Type="http://schemas.openxmlformats.org/officeDocument/2006/relationships/image" Target="../media/image759.png"/><Relationship Id="rId284" Type="http://schemas.openxmlformats.org/officeDocument/2006/relationships/customXml" Target="../ink/ink1258.xml"/><Relationship Id="rId319" Type="http://schemas.openxmlformats.org/officeDocument/2006/relationships/image" Target="../media/image787.png"/><Relationship Id="rId37" Type="http://schemas.openxmlformats.org/officeDocument/2006/relationships/customXml" Target="../ink/ink1134.xml"/><Relationship Id="rId58" Type="http://schemas.openxmlformats.org/officeDocument/2006/relationships/image" Target="../media/image658.png"/><Relationship Id="rId79" Type="http://schemas.openxmlformats.org/officeDocument/2006/relationships/customXml" Target="../ink/ink1155.xml"/><Relationship Id="rId102" Type="http://schemas.openxmlformats.org/officeDocument/2006/relationships/image" Target="../media/image680.png"/><Relationship Id="rId123" Type="http://schemas.openxmlformats.org/officeDocument/2006/relationships/customXml" Target="../ink/ink1177.xml"/><Relationship Id="rId144" Type="http://schemas.openxmlformats.org/officeDocument/2006/relationships/image" Target="../media/image701.png"/><Relationship Id="rId330" Type="http://schemas.openxmlformats.org/officeDocument/2006/relationships/customXml" Target="../ink/ink1281.xml"/><Relationship Id="rId90" Type="http://schemas.openxmlformats.org/officeDocument/2006/relationships/image" Target="../media/image674.png"/><Relationship Id="rId165" Type="http://schemas.openxmlformats.org/officeDocument/2006/relationships/customXml" Target="../ink/ink1198.xml"/><Relationship Id="rId186" Type="http://schemas.openxmlformats.org/officeDocument/2006/relationships/image" Target="../media/image722.png"/><Relationship Id="rId211" Type="http://schemas.openxmlformats.org/officeDocument/2006/relationships/customXml" Target="../ink/ink1221.xml"/><Relationship Id="rId232" Type="http://schemas.openxmlformats.org/officeDocument/2006/relationships/image" Target="../media/image745.png"/><Relationship Id="rId253" Type="http://schemas.openxmlformats.org/officeDocument/2006/relationships/customXml" Target="../ink/ink1242.xml"/><Relationship Id="rId274" Type="http://schemas.openxmlformats.org/officeDocument/2006/relationships/customXml" Target="../ink/ink1253.xml"/><Relationship Id="rId295" Type="http://schemas.openxmlformats.org/officeDocument/2006/relationships/image" Target="../media/image775.png"/><Relationship Id="rId309" Type="http://schemas.openxmlformats.org/officeDocument/2006/relationships/image" Target="../media/image782.png"/><Relationship Id="rId27" Type="http://schemas.openxmlformats.org/officeDocument/2006/relationships/customXml" Target="../ink/ink1129.xml"/><Relationship Id="rId48" Type="http://schemas.openxmlformats.org/officeDocument/2006/relationships/image" Target="../media/image653.png"/><Relationship Id="rId69" Type="http://schemas.openxmlformats.org/officeDocument/2006/relationships/customXml" Target="../ink/ink1150.xml"/><Relationship Id="rId113" Type="http://schemas.openxmlformats.org/officeDocument/2006/relationships/customXml" Target="../ink/ink1172.xml"/><Relationship Id="rId134" Type="http://schemas.openxmlformats.org/officeDocument/2006/relationships/image" Target="../media/image696.png"/><Relationship Id="rId320" Type="http://schemas.openxmlformats.org/officeDocument/2006/relationships/customXml" Target="../ink/ink1276.xml"/><Relationship Id="rId80" Type="http://schemas.openxmlformats.org/officeDocument/2006/relationships/image" Target="../media/image669.png"/><Relationship Id="rId155" Type="http://schemas.openxmlformats.org/officeDocument/2006/relationships/customXml" Target="../ink/ink1193.xml"/><Relationship Id="rId176" Type="http://schemas.openxmlformats.org/officeDocument/2006/relationships/image" Target="../media/image717.png"/><Relationship Id="rId197" Type="http://schemas.openxmlformats.org/officeDocument/2006/relationships/customXml" Target="../ink/ink1214.xml"/><Relationship Id="rId201" Type="http://schemas.openxmlformats.org/officeDocument/2006/relationships/customXml" Target="../ink/ink1216.xml"/><Relationship Id="rId222" Type="http://schemas.openxmlformats.org/officeDocument/2006/relationships/image" Target="../media/image740.png"/><Relationship Id="rId243" Type="http://schemas.openxmlformats.org/officeDocument/2006/relationships/customXml" Target="../ink/ink1237.xml"/><Relationship Id="rId264" Type="http://schemas.openxmlformats.org/officeDocument/2006/relationships/customXml" Target="../ink/ink1248.xml"/><Relationship Id="rId285" Type="http://schemas.openxmlformats.org/officeDocument/2006/relationships/image" Target="../media/image770.png"/><Relationship Id="rId17" Type="http://schemas.openxmlformats.org/officeDocument/2006/relationships/customXml" Target="../ink/ink1124.xml"/><Relationship Id="rId38" Type="http://schemas.openxmlformats.org/officeDocument/2006/relationships/image" Target="../media/image648.png"/><Relationship Id="rId59" Type="http://schemas.openxmlformats.org/officeDocument/2006/relationships/customXml" Target="../ink/ink1145.xml"/><Relationship Id="rId103" Type="http://schemas.openxmlformats.org/officeDocument/2006/relationships/customXml" Target="../ink/ink1167.xml"/><Relationship Id="rId124" Type="http://schemas.openxmlformats.org/officeDocument/2006/relationships/image" Target="../media/image691.png"/><Relationship Id="rId310" Type="http://schemas.openxmlformats.org/officeDocument/2006/relationships/customXml" Target="../ink/ink1271.xml"/><Relationship Id="rId70" Type="http://schemas.openxmlformats.org/officeDocument/2006/relationships/image" Target="../media/image664.png"/><Relationship Id="rId91" Type="http://schemas.openxmlformats.org/officeDocument/2006/relationships/customXml" Target="../ink/ink1161.xml"/><Relationship Id="rId145" Type="http://schemas.openxmlformats.org/officeDocument/2006/relationships/customXml" Target="../ink/ink1188.xml"/><Relationship Id="rId166" Type="http://schemas.openxmlformats.org/officeDocument/2006/relationships/image" Target="../media/image712.png"/><Relationship Id="rId187" Type="http://schemas.openxmlformats.org/officeDocument/2006/relationships/customXml" Target="../ink/ink1209.xml"/><Relationship Id="rId331" Type="http://schemas.openxmlformats.org/officeDocument/2006/relationships/image" Target="../media/image1254.png"/><Relationship Id="rId1" Type="http://schemas.openxmlformats.org/officeDocument/2006/relationships/slideLayout" Target="../slideLayouts/slideLayout7.xml"/><Relationship Id="rId212" Type="http://schemas.openxmlformats.org/officeDocument/2006/relationships/image" Target="../media/image735.png"/><Relationship Id="rId233" Type="http://schemas.openxmlformats.org/officeDocument/2006/relationships/customXml" Target="../ink/ink1232.xml"/><Relationship Id="rId254" Type="http://schemas.openxmlformats.org/officeDocument/2006/relationships/image" Target="../media/image755.png"/><Relationship Id="rId28" Type="http://schemas.openxmlformats.org/officeDocument/2006/relationships/image" Target="../media/image643.png"/><Relationship Id="rId49" Type="http://schemas.openxmlformats.org/officeDocument/2006/relationships/customXml" Target="../ink/ink1140.xml"/><Relationship Id="rId114" Type="http://schemas.openxmlformats.org/officeDocument/2006/relationships/image" Target="../media/image686.png"/><Relationship Id="rId275" Type="http://schemas.openxmlformats.org/officeDocument/2006/relationships/image" Target="../media/image765.png"/><Relationship Id="rId296" Type="http://schemas.openxmlformats.org/officeDocument/2006/relationships/customXml" Target="../ink/ink1264.xml"/><Relationship Id="rId300" Type="http://schemas.openxmlformats.org/officeDocument/2006/relationships/customXml" Target="../ink/ink1266.xml"/><Relationship Id="rId60" Type="http://schemas.openxmlformats.org/officeDocument/2006/relationships/image" Target="../media/image659.png"/><Relationship Id="rId81" Type="http://schemas.openxmlformats.org/officeDocument/2006/relationships/customXml" Target="../ink/ink1156.xml"/><Relationship Id="rId135" Type="http://schemas.openxmlformats.org/officeDocument/2006/relationships/customXml" Target="../ink/ink1183.xml"/><Relationship Id="rId156" Type="http://schemas.openxmlformats.org/officeDocument/2006/relationships/image" Target="../media/image707.png"/><Relationship Id="rId177" Type="http://schemas.openxmlformats.org/officeDocument/2006/relationships/customXml" Target="../ink/ink1204.xml"/><Relationship Id="rId198" Type="http://schemas.openxmlformats.org/officeDocument/2006/relationships/image" Target="../media/image728.png"/><Relationship Id="rId321" Type="http://schemas.openxmlformats.org/officeDocument/2006/relationships/image" Target="../media/image1249.png"/><Relationship Id="rId202" Type="http://schemas.openxmlformats.org/officeDocument/2006/relationships/image" Target="../media/image730.png"/><Relationship Id="rId223" Type="http://schemas.openxmlformats.org/officeDocument/2006/relationships/customXml" Target="../ink/ink1227.xml"/><Relationship Id="rId244" Type="http://schemas.openxmlformats.org/officeDocument/2006/relationships/image" Target="../media/image750.png"/><Relationship Id="rId18" Type="http://schemas.openxmlformats.org/officeDocument/2006/relationships/image" Target="../media/image638.png"/><Relationship Id="rId39" Type="http://schemas.openxmlformats.org/officeDocument/2006/relationships/customXml" Target="../ink/ink1135.xml"/><Relationship Id="rId265" Type="http://schemas.openxmlformats.org/officeDocument/2006/relationships/image" Target="../media/image760.png"/><Relationship Id="rId286" Type="http://schemas.openxmlformats.org/officeDocument/2006/relationships/customXml" Target="../ink/ink1259.xml"/><Relationship Id="rId50" Type="http://schemas.openxmlformats.org/officeDocument/2006/relationships/image" Target="../media/image654.png"/><Relationship Id="rId104" Type="http://schemas.openxmlformats.org/officeDocument/2006/relationships/image" Target="../media/image681.png"/><Relationship Id="rId125" Type="http://schemas.openxmlformats.org/officeDocument/2006/relationships/customXml" Target="../ink/ink1178.xml"/><Relationship Id="rId146" Type="http://schemas.openxmlformats.org/officeDocument/2006/relationships/image" Target="../media/image702.png"/><Relationship Id="rId167" Type="http://schemas.openxmlformats.org/officeDocument/2006/relationships/customXml" Target="../ink/ink1199.xml"/><Relationship Id="rId188" Type="http://schemas.openxmlformats.org/officeDocument/2006/relationships/image" Target="../media/image723.png"/><Relationship Id="rId311" Type="http://schemas.openxmlformats.org/officeDocument/2006/relationships/image" Target="../media/image783.png"/><Relationship Id="rId332" Type="http://schemas.openxmlformats.org/officeDocument/2006/relationships/customXml" Target="../ink/ink1282.xml"/><Relationship Id="rId71" Type="http://schemas.openxmlformats.org/officeDocument/2006/relationships/customXml" Target="../ink/ink1151.xml"/><Relationship Id="rId92" Type="http://schemas.openxmlformats.org/officeDocument/2006/relationships/image" Target="../media/image675.png"/><Relationship Id="rId213" Type="http://schemas.openxmlformats.org/officeDocument/2006/relationships/customXml" Target="../ink/ink1222.xml"/><Relationship Id="rId234" Type="http://schemas.openxmlformats.org/officeDocument/2006/relationships/image" Target="../media/image555.png"/><Relationship Id="rId2" Type="http://schemas.openxmlformats.org/officeDocument/2006/relationships/notesSlide" Target="../notesSlides/notesSlide10.xml"/><Relationship Id="rId29" Type="http://schemas.openxmlformats.org/officeDocument/2006/relationships/customXml" Target="../ink/ink1130.xml"/><Relationship Id="rId255" Type="http://schemas.openxmlformats.org/officeDocument/2006/relationships/customXml" Target="../ink/ink1243.xml"/><Relationship Id="rId276" Type="http://schemas.openxmlformats.org/officeDocument/2006/relationships/customXml" Target="../ink/ink1254.xml"/><Relationship Id="rId297" Type="http://schemas.openxmlformats.org/officeDocument/2006/relationships/image" Target="../media/image776.png"/><Relationship Id="rId40" Type="http://schemas.openxmlformats.org/officeDocument/2006/relationships/image" Target="../media/image649.png"/><Relationship Id="rId115" Type="http://schemas.openxmlformats.org/officeDocument/2006/relationships/customXml" Target="../ink/ink1173.xml"/><Relationship Id="rId136" Type="http://schemas.openxmlformats.org/officeDocument/2006/relationships/image" Target="../media/image697.png"/><Relationship Id="rId157" Type="http://schemas.openxmlformats.org/officeDocument/2006/relationships/customXml" Target="../ink/ink1194.xml"/><Relationship Id="rId178" Type="http://schemas.openxmlformats.org/officeDocument/2006/relationships/image" Target="../media/image718.png"/><Relationship Id="rId301" Type="http://schemas.openxmlformats.org/officeDocument/2006/relationships/image" Target="../media/image778.png"/><Relationship Id="rId322" Type="http://schemas.openxmlformats.org/officeDocument/2006/relationships/customXml" Target="../ink/ink1277.xml"/><Relationship Id="rId61" Type="http://schemas.openxmlformats.org/officeDocument/2006/relationships/customXml" Target="../ink/ink1146.xml"/><Relationship Id="rId82" Type="http://schemas.openxmlformats.org/officeDocument/2006/relationships/image" Target="../media/image670.png"/><Relationship Id="rId199" Type="http://schemas.openxmlformats.org/officeDocument/2006/relationships/customXml" Target="../ink/ink1215.xml"/><Relationship Id="rId203" Type="http://schemas.openxmlformats.org/officeDocument/2006/relationships/customXml" Target="../ink/ink1217.xml"/><Relationship Id="rId19" Type="http://schemas.openxmlformats.org/officeDocument/2006/relationships/customXml" Target="../ink/ink1125.xml"/><Relationship Id="rId224" Type="http://schemas.openxmlformats.org/officeDocument/2006/relationships/image" Target="../media/image741.png"/><Relationship Id="rId245" Type="http://schemas.openxmlformats.org/officeDocument/2006/relationships/customXml" Target="../ink/ink1238.xml"/><Relationship Id="rId266" Type="http://schemas.openxmlformats.org/officeDocument/2006/relationships/customXml" Target="../ink/ink1249.xml"/><Relationship Id="rId287" Type="http://schemas.openxmlformats.org/officeDocument/2006/relationships/image" Target="../media/image771.png"/><Relationship Id="rId30" Type="http://schemas.openxmlformats.org/officeDocument/2006/relationships/image" Target="../media/image644.png"/><Relationship Id="rId105" Type="http://schemas.openxmlformats.org/officeDocument/2006/relationships/customXml" Target="../ink/ink1168.xml"/><Relationship Id="rId126" Type="http://schemas.openxmlformats.org/officeDocument/2006/relationships/image" Target="../media/image692.png"/><Relationship Id="rId147" Type="http://schemas.openxmlformats.org/officeDocument/2006/relationships/customXml" Target="../ink/ink1189.xml"/><Relationship Id="rId168" Type="http://schemas.openxmlformats.org/officeDocument/2006/relationships/image" Target="../media/image713.png"/><Relationship Id="rId312" Type="http://schemas.openxmlformats.org/officeDocument/2006/relationships/customXml" Target="../ink/ink1272.xml"/><Relationship Id="rId333" Type="http://schemas.openxmlformats.org/officeDocument/2006/relationships/image" Target="../media/image1255.png"/><Relationship Id="rId51" Type="http://schemas.openxmlformats.org/officeDocument/2006/relationships/customXml" Target="../ink/ink1141.xml"/><Relationship Id="rId72" Type="http://schemas.openxmlformats.org/officeDocument/2006/relationships/image" Target="../media/image665.png"/><Relationship Id="rId93" Type="http://schemas.openxmlformats.org/officeDocument/2006/relationships/customXml" Target="../ink/ink1162.xml"/><Relationship Id="rId189" Type="http://schemas.openxmlformats.org/officeDocument/2006/relationships/customXml" Target="../ink/ink1210.xml"/><Relationship Id="rId3" Type="http://schemas.openxmlformats.org/officeDocument/2006/relationships/customXml" Target="../ink/ink1117.xml"/><Relationship Id="rId214" Type="http://schemas.openxmlformats.org/officeDocument/2006/relationships/image" Target="../media/image736.png"/><Relationship Id="rId235" Type="http://schemas.openxmlformats.org/officeDocument/2006/relationships/customXml" Target="../ink/ink1233.xml"/><Relationship Id="rId256" Type="http://schemas.openxmlformats.org/officeDocument/2006/relationships/image" Target="../media/image756.png"/><Relationship Id="rId277" Type="http://schemas.openxmlformats.org/officeDocument/2006/relationships/image" Target="../media/image766.png"/><Relationship Id="rId298" Type="http://schemas.openxmlformats.org/officeDocument/2006/relationships/customXml" Target="../ink/ink1265.xml"/><Relationship Id="rId116" Type="http://schemas.openxmlformats.org/officeDocument/2006/relationships/image" Target="../media/image687.png"/><Relationship Id="rId137" Type="http://schemas.openxmlformats.org/officeDocument/2006/relationships/customXml" Target="../ink/ink1184.xml"/><Relationship Id="rId158" Type="http://schemas.openxmlformats.org/officeDocument/2006/relationships/image" Target="../media/image708.png"/><Relationship Id="rId302" Type="http://schemas.openxmlformats.org/officeDocument/2006/relationships/customXml" Target="../ink/ink1267.xml"/><Relationship Id="rId323" Type="http://schemas.openxmlformats.org/officeDocument/2006/relationships/image" Target="../media/image1250.png"/><Relationship Id="rId20" Type="http://schemas.openxmlformats.org/officeDocument/2006/relationships/image" Target="../media/image639.png"/><Relationship Id="rId41" Type="http://schemas.openxmlformats.org/officeDocument/2006/relationships/customXml" Target="../ink/ink1136.xml"/><Relationship Id="rId62" Type="http://schemas.openxmlformats.org/officeDocument/2006/relationships/image" Target="../media/image660.png"/><Relationship Id="rId83" Type="http://schemas.openxmlformats.org/officeDocument/2006/relationships/customXml" Target="../ink/ink1157.xml"/><Relationship Id="rId179" Type="http://schemas.openxmlformats.org/officeDocument/2006/relationships/customXml" Target="../ink/ink1205.xml"/><Relationship Id="rId190" Type="http://schemas.openxmlformats.org/officeDocument/2006/relationships/image" Target="../media/image724.png"/><Relationship Id="rId204" Type="http://schemas.openxmlformats.org/officeDocument/2006/relationships/image" Target="../media/image731.png"/><Relationship Id="rId225" Type="http://schemas.openxmlformats.org/officeDocument/2006/relationships/customXml" Target="../ink/ink1228.xml"/><Relationship Id="rId246" Type="http://schemas.openxmlformats.org/officeDocument/2006/relationships/image" Target="../media/image751.png"/><Relationship Id="rId267" Type="http://schemas.openxmlformats.org/officeDocument/2006/relationships/image" Target="../media/image761.png"/><Relationship Id="rId288" Type="http://schemas.openxmlformats.org/officeDocument/2006/relationships/customXml" Target="../ink/ink1260.xml"/><Relationship Id="rId106" Type="http://schemas.openxmlformats.org/officeDocument/2006/relationships/image" Target="../media/image682.png"/><Relationship Id="rId127" Type="http://schemas.openxmlformats.org/officeDocument/2006/relationships/customXml" Target="../ink/ink1179.xml"/><Relationship Id="rId313" Type="http://schemas.openxmlformats.org/officeDocument/2006/relationships/image" Target="../media/image784.png"/><Relationship Id="rId10" Type="http://schemas.openxmlformats.org/officeDocument/2006/relationships/image" Target="../media/image634.png"/><Relationship Id="rId31" Type="http://schemas.openxmlformats.org/officeDocument/2006/relationships/customXml" Target="../ink/ink1131.xml"/><Relationship Id="rId52" Type="http://schemas.openxmlformats.org/officeDocument/2006/relationships/image" Target="../media/image655.png"/><Relationship Id="rId73" Type="http://schemas.openxmlformats.org/officeDocument/2006/relationships/customXml" Target="../ink/ink1152.xml"/><Relationship Id="rId94" Type="http://schemas.openxmlformats.org/officeDocument/2006/relationships/image" Target="../media/image676.png"/><Relationship Id="rId148" Type="http://schemas.openxmlformats.org/officeDocument/2006/relationships/image" Target="../media/image703.png"/><Relationship Id="rId169" Type="http://schemas.openxmlformats.org/officeDocument/2006/relationships/customXml" Target="../ink/ink1200.xml"/><Relationship Id="rId4" Type="http://schemas.openxmlformats.org/officeDocument/2006/relationships/image" Target="../media/image631.png"/><Relationship Id="rId180" Type="http://schemas.openxmlformats.org/officeDocument/2006/relationships/image" Target="../media/image719.png"/><Relationship Id="rId215" Type="http://schemas.openxmlformats.org/officeDocument/2006/relationships/customXml" Target="../ink/ink1223.xml"/><Relationship Id="rId236" Type="http://schemas.openxmlformats.org/officeDocument/2006/relationships/image" Target="../media/image746.png"/><Relationship Id="rId257" Type="http://schemas.openxmlformats.org/officeDocument/2006/relationships/customXml" Target="../ink/ink1244.xml"/><Relationship Id="rId278" Type="http://schemas.openxmlformats.org/officeDocument/2006/relationships/customXml" Target="../ink/ink1255.xml"/><Relationship Id="rId303" Type="http://schemas.openxmlformats.org/officeDocument/2006/relationships/image" Target="../media/image779.png"/><Relationship Id="rId42" Type="http://schemas.openxmlformats.org/officeDocument/2006/relationships/image" Target="../media/image650.png"/><Relationship Id="rId84" Type="http://schemas.openxmlformats.org/officeDocument/2006/relationships/image" Target="../media/image671.png"/><Relationship Id="rId138" Type="http://schemas.openxmlformats.org/officeDocument/2006/relationships/image" Target="../media/image698.png"/><Relationship Id="rId191" Type="http://schemas.openxmlformats.org/officeDocument/2006/relationships/customXml" Target="../ink/ink1211.xml"/><Relationship Id="rId205" Type="http://schemas.openxmlformats.org/officeDocument/2006/relationships/customXml" Target="../ink/ink1218.xml"/><Relationship Id="rId247" Type="http://schemas.openxmlformats.org/officeDocument/2006/relationships/customXml" Target="../ink/ink1239.xml"/><Relationship Id="rId107" Type="http://schemas.openxmlformats.org/officeDocument/2006/relationships/customXml" Target="../ink/ink1169.xml"/><Relationship Id="rId289" Type="http://schemas.openxmlformats.org/officeDocument/2006/relationships/image" Target="../media/image772.png"/><Relationship Id="rId11" Type="http://schemas.openxmlformats.org/officeDocument/2006/relationships/customXml" Target="../ink/ink1121.xml"/><Relationship Id="rId53" Type="http://schemas.openxmlformats.org/officeDocument/2006/relationships/customXml" Target="../ink/ink1142.xml"/><Relationship Id="rId149" Type="http://schemas.openxmlformats.org/officeDocument/2006/relationships/customXml" Target="../ink/ink1190.xml"/><Relationship Id="rId314" Type="http://schemas.openxmlformats.org/officeDocument/2006/relationships/customXml" Target="../ink/ink1273.xml"/><Relationship Id="rId95" Type="http://schemas.openxmlformats.org/officeDocument/2006/relationships/customXml" Target="../ink/ink1163.xml"/><Relationship Id="rId160" Type="http://schemas.openxmlformats.org/officeDocument/2006/relationships/image" Target="../media/image709.png"/><Relationship Id="rId216" Type="http://schemas.openxmlformats.org/officeDocument/2006/relationships/image" Target="../media/image737.png"/><Relationship Id="rId258" Type="http://schemas.openxmlformats.org/officeDocument/2006/relationships/customXml" Target="../ink/ink1245.xml"/><Relationship Id="rId22" Type="http://schemas.openxmlformats.org/officeDocument/2006/relationships/image" Target="../media/image640.png"/><Relationship Id="rId64" Type="http://schemas.openxmlformats.org/officeDocument/2006/relationships/image" Target="../media/image661.png"/><Relationship Id="rId118" Type="http://schemas.openxmlformats.org/officeDocument/2006/relationships/image" Target="../media/image688.png"/><Relationship Id="rId325" Type="http://schemas.openxmlformats.org/officeDocument/2006/relationships/image" Target="../media/image1251.png"/><Relationship Id="rId171" Type="http://schemas.openxmlformats.org/officeDocument/2006/relationships/customXml" Target="../ink/ink1201.xml"/><Relationship Id="rId227" Type="http://schemas.openxmlformats.org/officeDocument/2006/relationships/customXml" Target="../ink/ink1229.xml"/><Relationship Id="rId269" Type="http://schemas.openxmlformats.org/officeDocument/2006/relationships/image" Target="../media/image762.png"/><Relationship Id="rId33" Type="http://schemas.openxmlformats.org/officeDocument/2006/relationships/customXml" Target="../ink/ink1132.xml"/><Relationship Id="rId129" Type="http://schemas.openxmlformats.org/officeDocument/2006/relationships/customXml" Target="../ink/ink1180.xml"/><Relationship Id="rId280" Type="http://schemas.openxmlformats.org/officeDocument/2006/relationships/customXml" Target="../ink/ink1256.xml"/><Relationship Id="rId75" Type="http://schemas.openxmlformats.org/officeDocument/2006/relationships/customXml" Target="../ink/ink1153.xml"/><Relationship Id="rId140" Type="http://schemas.openxmlformats.org/officeDocument/2006/relationships/image" Target="../media/image699.png"/><Relationship Id="rId182" Type="http://schemas.openxmlformats.org/officeDocument/2006/relationships/image" Target="../media/image720.png"/><Relationship Id="rId6" Type="http://schemas.openxmlformats.org/officeDocument/2006/relationships/image" Target="../media/image632.png"/><Relationship Id="rId238" Type="http://schemas.openxmlformats.org/officeDocument/2006/relationships/image" Target="../media/image747.png"/><Relationship Id="rId291" Type="http://schemas.openxmlformats.org/officeDocument/2006/relationships/image" Target="../media/image773.png"/><Relationship Id="rId305" Type="http://schemas.openxmlformats.org/officeDocument/2006/relationships/image" Target="../media/image780.png"/><Relationship Id="rId44" Type="http://schemas.openxmlformats.org/officeDocument/2006/relationships/image" Target="../media/image651.png"/><Relationship Id="rId86" Type="http://schemas.openxmlformats.org/officeDocument/2006/relationships/image" Target="../media/image672.png"/><Relationship Id="rId151" Type="http://schemas.openxmlformats.org/officeDocument/2006/relationships/customXml" Target="../ink/ink1191.xml"/><Relationship Id="rId193" Type="http://schemas.openxmlformats.org/officeDocument/2006/relationships/customXml" Target="../ink/ink1212.xml"/><Relationship Id="rId207" Type="http://schemas.openxmlformats.org/officeDocument/2006/relationships/customXml" Target="../ink/ink1219.xml"/><Relationship Id="rId249" Type="http://schemas.openxmlformats.org/officeDocument/2006/relationships/customXml" Target="../ink/ink1240.xml"/><Relationship Id="rId13" Type="http://schemas.openxmlformats.org/officeDocument/2006/relationships/customXml" Target="../ink/ink1122.xml"/><Relationship Id="rId109" Type="http://schemas.openxmlformats.org/officeDocument/2006/relationships/customXml" Target="../ink/ink1170.xml"/><Relationship Id="rId260" Type="http://schemas.openxmlformats.org/officeDocument/2006/relationships/customXml" Target="../ink/ink1246.xml"/><Relationship Id="rId316" Type="http://schemas.openxmlformats.org/officeDocument/2006/relationships/customXml" Target="../ink/ink1274.xml"/><Relationship Id="rId55" Type="http://schemas.openxmlformats.org/officeDocument/2006/relationships/customXml" Target="../ink/ink1143.xml"/><Relationship Id="rId97" Type="http://schemas.openxmlformats.org/officeDocument/2006/relationships/customXml" Target="../ink/ink1164.xml"/><Relationship Id="rId120" Type="http://schemas.openxmlformats.org/officeDocument/2006/relationships/image" Target="../media/image689.png"/><Relationship Id="rId162" Type="http://schemas.openxmlformats.org/officeDocument/2006/relationships/image" Target="../media/image710.png"/><Relationship Id="rId218" Type="http://schemas.openxmlformats.org/officeDocument/2006/relationships/image" Target="../media/image738.png"/><Relationship Id="rId271" Type="http://schemas.openxmlformats.org/officeDocument/2006/relationships/image" Target="../media/image763.png"/></Relationships>
</file>

<file path=ppt/slides/_rels/slide11.xml.rels><?xml version="1.0" encoding="UTF-8" standalone="yes"?>
<Relationships xmlns="http://schemas.openxmlformats.org/package/2006/relationships"><Relationship Id="rId117" Type="http://schemas.openxmlformats.org/officeDocument/2006/relationships/customXml" Target="../ink/ink1340.xml"/><Relationship Id="rId299" Type="http://schemas.openxmlformats.org/officeDocument/2006/relationships/image" Target="../media/image1402.png"/><Relationship Id="rId21" Type="http://schemas.openxmlformats.org/officeDocument/2006/relationships/image" Target="../media/image1265.png"/><Relationship Id="rId63" Type="http://schemas.openxmlformats.org/officeDocument/2006/relationships/image" Target="../media/image1285.png"/><Relationship Id="rId159" Type="http://schemas.openxmlformats.org/officeDocument/2006/relationships/customXml" Target="../ink/ink1361.xml"/><Relationship Id="rId324" Type="http://schemas.openxmlformats.org/officeDocument/2006/relationships/customXml" Target="../ink/ink1444.xml"/><Relationship Id="rId366" Type="http://schemas.openxmlformats.org/officeDocument/2006/relationships/image" Target="../media/image1435.png"/><Relationship Id="rId170" Type="http://schemas.openxmlformats.org/officeDocument/2006/relationships/image" Target="../media/image1338.png"/><Relationship Id="rId226" Type="http://schemas.openxmlformats.org/officeDocument/2006/relationships/image" Target="../media/image1366.png"/><Relationship Id="rId433" Type="http://schemas.openxmlformats.org/officeDocument/2006/relationships/customXml" Target="../ink/ink1499.xml"/><Relationship Id="rId268" Type="http://schemas.openxmlformats.org/officeDocument/2006/relationships/customXml" Target="../ink/ink1416.xml"/><Relationship Id="rId475" Type="http://schemas.openxmlformats.org/officeDocument/2006/relationships/customXml" Target="../ink/ink1520.xml"/><Relationship Id="rId32" Type="http://schemas.openxmlformats.org/officeDocument/2006/relationships/customXml" Target="../ink/ink1297.xml"/><Relationship Id="rId74" Type="http://schemas.openxmlformats.org/officeDocument/2006/relationships/image" Target="../media/image1290.png"/><Relationship Id="rId128" Type="http://schemas.openxmlformats.org/officeDocument/2006/relationships/image" Target="../media/image1317.png"/><Relationship Id="rId335" Type="http://schemas.openxmlformats.org/officeDocument/2006/relationships/image" Target="../media/image1420.png"/><Relationship Id="rId377" Type="http://schemas.openxmlformats.org/officeDocument/2006/relationships/customXml" Target="../ink/ink1471.xml"/><Relationship Id="rId500" Type="http://schemas.openxmlformats.org/officeDocument/2006/relationships/image" Target="../media/image1502.png"/><Relationship Id="rId5" Type="http://schemas.openxmlformats.org/officeDocument/2006/relationships/image" Target="../media/image1257.png"/><Relationship Id="rId181" Type="http://schemas.openxmlformats.org/officeDocument/2006/relationships/customXml" Target="../ink/ink1372.xml"/><Relationship Id="rId237" Type="http://schemas.openxmlformats.org/officeDocument/2006/relationships/customXml" Target="../ink/ink1400.xml"/><Relationship Id="rId402" Type="http://schemas.openxmlformats.org/officeDocument/2006/relationships/image" Target="../media/image1453.png"/><Relationship Id="rId279" Type="http://schemas.openxmlformats.org/officeDocument/2006/relationships/image" Target="../media/image1392.png"/><Relationship Id="rId444" Type="http://schemas.openxmlformats.org/officeDocument/2006/relationships/image" Target="../media/image1474.png"/><Relationship Id="rId486" Type="http://schemas.openxmlformats.org/officeDocument/2006/relationships/image" Target="../media/image1495.png"/><Relationship Id="rId43" Type="http://schemas.openxmlformats.org/officeDocument/2006/relationships/image" Target="../media/image1276.png"/><Relationship Id="rId139" Type="http://schemas.openxmlformats.org/officeDocument/2006/relationships/customXml" Target="../ink/ink1351.xml"/><Relationship Id="rId290" Type="http://schemas.openxmlformats.org/officeDocument/2006/relationships/customXml" Target="../ink/ink1427.xml"/><Relationship Id="rId304" Type="http://schemas.openxmlformats.org/officeDocument/2006/relationships/customXml" Target="../ink/ink1434.xml"/><Relationship Id="rId346" Type="http://schemas.openxmlformats.org/officeDocument/2006/relationships/customXml" Target="../ink/ink1455.xml"/><Relationship Id="rId388" Type="http://schemas.openxmlformats.org/officeDocument/2006/relationships/image" Target="../media/image1446.png"/><Relationship Id="rId85" Type="http://schemas.openxmlformats.org/officeDocument/2006/relationships/customXml" Target="../ink/ink1324.xml"/><Relationship Id="rId150" Type="http://schemas.openxmlformats.org/officeDocument/2006/relationships/image" Target="../media/image1328.png"/><Relationship Id="rId192" Type="http://schemas.openxmlformats.org/officeDocument/2006/relationships/image" Target="../media/image1349.png"/><Relationship Id="rId206" Type="http://schemas.openxmlformats.org/officeDocument/2006/relationships/image" Target="../media/image1356.png"/><Relationship Id="rId413" Type="http://schemas.openxmlformats.org/officeDocument/2006/relationships/customXml" Target="../ink/ink1489.xml"/><Relationship Id="rId248" Type="http://schemas.openxmlformats.org/officeDocument/2006/relationships/image" Target="../media/image1377.png"/><Relationship Id="rId455" Type="http://schemas.openxmlformats.org/officeDocument/2006/relationships/customXml" Target="../ink/ink1510.xml"/><Relationship Id="rId497" Type="http://schemas.openxmlformats.org/officeDocument/2006/relationships/customXml" Target="../ink/ink1531.xml"/><Relationship Id="rId12" Type="http://schemas.openxmlformats.org/officeDocument/2006/relationships/customXml" Target="../ink/ink1287.xml"/><Relationship Id="rId108" Type="http://schemas.openxmlformats.org/officeDocument/2006/relationships/image" Target="../media/image1307.png"/><Relationship Id="rId315" Type="http://schemas.openxmlformats.org/officeDocument/2006/relationships/image" Target="../media/image1410.png"/><Relationship Id="rId357" Type="http://schemas.openxmlformats.org/officeDocument/2006/relationships/image" Target="../media/image1431.png"/><Relationship Id="rId54" Type="http://schemas.openxmlformats.org/officeDocument/2006/relationships/customXml" Target="../ink/ink1308.xml"/><Relationship Id="rId96" Type="http://schemas.openxmlformats.org/officeDocument/2006/relationships/image" Target="../media/image1301.png"/><Relationship Id="rId161" Type="http://schemas.openxmlformats.org/officeDocument/2006/relationships/customXml" Target="../ink/ink1362.xml"/><Relationship Id="rId217" Type="http://schemas.openxmlformats.org/officeDocument/2006/relationships/customXml" Target="../ink/ink1390.xml"/><Relationship Id="rId399" Type="http://schemas.openxmlformats.org/officeDocument/2006/relationships/customXml" Target="../ink/ink1482.xml"/><Relationship Id="rId259" Type="http://schemas.openxmlformats.org/officeDocument/2006/relationships/customXml" Target="../ink/ink1411.xml"/><Relationship Id="rId424" Type="http://schemas.openxmlformats.org/officeDocument/2006/relationships/image" Target="../media/image1464.png"/><Relationship Id="rId466" Type="http://schemas.openxmlformats.org/officeDocument/2006/relationships/image" Target="../media/image1485.png"/><Relationship Id="rId23" Type="http://schemas.openxmlformats.org/officeDocument/2006/relationships/image" Target="../media/image1266.png"/><Relationship Id="rId119" Type="http://schemas.openxmlformats.org/officeDocument/2006/relationships/customXml" Target="../ink/ink1341.xml"/><Relationship Id="rId270" Type="http://schemas.openxmlformats.org/officeDocument/2006/relationships/customXml" Target="../ink/ink1417.xml"/><Relationship Id="rId326" Type="http://schemas.openxmlformats.org/officeDocument/2006/relationships/customXml" Target="../ink/ink1445.xml"/><Relationship Id="rId65" Type="http://schemas.openxmlformats.org/officeDocument/2006/relationships/image" Target="../media/image1286.png"/><Relationship Id="rId130" Type="http://schemas.openxmlformats.org/officeDocument/2006/relationships/image" Target="../media/image1318.png"/><Relationship Id="rId368" Type="http://schemas.openxmlformats.org/officeDocument/2006/relationships/image" Target="../media/image1436.png"/><Relationship Id="rId172" Type="http://schemas.openxmlformats.org/officeDocument/2006/relationships/image" Target="../media/image1339.png"/><Relationship Id="rId228" Type="http://schemas.openxmlformats.org/officeDocument/2006/relationships/image" Target="../media/image1367.png"/><Relationship Id="rId435" Type="http://schemas.openxmlformats.org/officeDocument/2006/relationships/customXml" Target="../ink/ink1500.xml"/><Relationship Id="rId477" Type="http://schemas.openxmlformats.org/officeDocument/2006/relationships/customXml" Target="../ink/ink1521.xml"/><Relationship Id="rId281" Type="http://schemas.openxmlformats.org/officeDocument/2006/relationships/image" Target="../media/image1393.png"/><Relationship Id="rId337" Type="http://schemas.openxmlformats.org/officeDocument/2006/relationships/image" Target="../media/image1421.png"/><Relationship Id="rId502" Type="http://schemas.openxmlformats.org/officeDocument/2006/relationships/image" Target="../media/image1503.png"/><Relationship Id="rId34" Type="http://schemas.openxmlformats.org/officeDocument/2006/relationships/customXml" Target="../ink/ink1298.xml"/><Relationship Id="rId76" Type="http://schemas.openxmlformats.org/officeDocument/2006/relationships/image" Target="../media/image1291.png"/><Relationship Id="rId141" Type="http://schemas.openxmlformats.org/officeDocument/2006/relationships/customXml" Target="../ink/ink1352.xml"/><Relationship Id="rId379" Type="http://schemas.openxmlformats.org/officeDocument/2006/relationships/customXml" Target="../ink/ink1472.xml"/><Relationship Id="rId7" Type="http://schemas.openxmlformats.org/officeDocument/2006/relationships/image" Target="../media/image1258.png"/><Relationship Id="rId183" Type="http://schemas.openxmlformats.org/officeDocument/2006/relationships/customXml" Target="../ink/ink1373.xml"/><Relationship Id="rId239" Type="http://schemas.openxmlformats.org/officeDocument/2006/relationships/customXml" Target="../ink/ink1401.xml"/><Relationship Id="rId390" Type="http://schemas.openxmlformats.org/officeDocument/2006/relationships/image" Target="../media/image1447.png"/><Relationship Id="rId404" Type="http://schemas.openxmlformats.org/officeDocument/2006/relationships/image" Target="../media/image1454.png"/><Relationship Id="rId446" Type="http://schemas.openxmlformats.org/officeDocument/2006/relationships/image" Target="../media/image1475.png"/><Relationship Id="rId250" Type="http://schemas.openxmlformats.org/officeDocument/2006/relationships/image" Target="../media/image1378.png"/><Relationship Id="rId292" Type="http://schemas.openxmlformats.org/officeDocument/2006/relationships/customXml" Target="../ink/ink1428.xml"/><Relationship Id="rId306" Type="http://schemas.openxmlformats.org/officeDocument/2006/relationships/customXml" Target="../ink/ink1435.xml"/><Relationship Id="rId488" Type="http://schemas.openxmlformats.org/officeDocument/2006/relationships/image" Target="../media/image1496.png"/><Relationship Id="rId45" Type="http://schemas.openxmlformats.org/officeDocument/2006/relationships/image" Target="../media/image1277.png"/><Relationship Id="rId87" Type="http://schemas.openxmlformats.org/officeDocument/2006/relationships/customXml" Target="../ink/ink1325.xml"/><Relationship Id="rId110" Type="http://schemas.openxmlformats.org/officeDocument/2006/relationships/image" Target="../media/image1308.png"/><Relationship Id="rId348" Type="http://schemas.openxmlformats.org/officeDocument/2006/relationships/customXml" Target="../ink/ink1456.xml"/><Relationship Id="rId152" Type="http://schemas.openxmlformats.org/officeDocument/2006/relationships/image" Target="../media/image1329.png"/><Relationship Id="rId194" Type="http://schemas.openxmlformats.org/officeDocument/2006/relationships/image" Target="../media/image1350.png"/><Relationship Id="rId208" Type="http://schemas.openxmlformats.org/officeDocument/2006/relationships/image" Target="../media/image1357.png"/><Relationship Id="rId415" Type="http://schemas.openxmlformats.org/officeDocument/2006/relationships/customXml" Target="../ink/ink1490.xml"/><Relationship Id="rId457" Type="http://schemas.openxmlformats.org/officeDocument/2006/relationships/customXml" Target="../ink/ink1511.xml"/><Relationship Id="rId261" Type="http://schemas.openxmlformats.org/officeDocument/2006/relationships/customXml" Target="../ink/ink1412.xml"/><Relationship Id="rId499" Type="http://schemas.openxmlformats.org/officeDocument/2006/relationships/customXml" Target="../ink/ink1532.xml"/><Relationship Id="rId14" Type="http://schemas.openxmlformats.org/officeDocument/2006/relationships/customXml" Target="../ink/ink1288.xml"/><Relationship Id="rId56" Type="http://schemas.openxmlformats.org/officeDocument/2006/relationships/customXml" Target="../ink/ink1309.xml"/><Relationship Id="rId317" Type="http://schemas.openxmlformats.org/officeDocument/2006/relationships/image" Target="../media/image1411.png"/><Relationship Id="rId359" Type="http://schemas.openxmlformats.org/officeDocument/2006/relationships/customXml" Target="../ink/ink1462.xml"/><Relationship Id="rId98" Type="http://schemas.openxmlformats.org/officeDocument/2006/relationships/image" Target="../media/image1302.png"/><Relationship Id="rId121" Type="http://schemas.openxmlformats.org/officeDocument/2006/relationships/customXml" Target="../ink/ink1342.xml"/><Relationship Id="rId163" Type="http://schemas.openxmlformats.org/officeDocument/2006/relationships/customXml" Target="../ink/ink1363.xml"/><Relationship Id="rId219" Type="http://schemas.openxmlformats.org/officeDocument/2006/relationships/customXml" Target="../ink/ink1391.xml"/><Relationship Id="rId370" Type="http://schemas.openxmlformats.org/officeDocument/2006/relationships/image" Target="../media/image1437.png"/><Relationship Id="rId426" Type="http://schemas.openxmlformats.org/officeDocument/2006/relationships/image" Target="../media/image1465.png"/><Relationship Id="rId230" Type="http://schemas.openxmlformats.org/officeDocument/2006/relationships/image" Target="../media/image1368.png"/><Relationship Id="rId468" Type="http://schemas.openxmlformats.org/officeDocument/2006/relationships/image" Target="../media/image1486.png"/><Relationship Id="rId25" Type="http://schemas.openxmlformats.org/officeDocument/2006/relationships/image" Target="../media/image1267.png"/><Relationship Id="rId67" Type="http://schemas.openxmlformats.org/officeDocument/2006/relationships/image" Target="../media/image1287.png"/><Relationship Id="rId272" Type="http://schemas.openxmlformats.org/officeDocument/2006/relationships/customXml" Target="../ink/ink1418.xml"/><Relationship Id="rId328" Type="http://schemas.openxmlformats.org/officeDocument/2006/relationships/customXml" Target="../ink/ink1446.xml"/><Relationship Id="rId132" Type="http://schemas.openxmlformats.org/officeDocument/2006/relationships/image" Target="../media/image1319.png"/><Relationship Id="rId174" Type="http://schemas.openxmlformats.org/officeDocument/2006/relationships/image" Target="../media/image1340.png"/><Relationship Id="rId381" Type="http://schemas.openxmlformats.org/officeDocument/2006/relationships/customXml" Target="../ink/ink1473.xml"/><Relationship Id="rId241" Type="http://schemas.openxmlformats.org/officeDocument/2006/relationships/customXml" Target="../ink/ink1402.xml"/><Relationship Id="rId437" Type="http://schemas.openxmlformats.org/officeDocument/2006/relationships/customXml" Target="../ink/ink1501.xml"/><Relationship Id="rId479" Type="http://schemas.openxmlformats.org/officeDocument/2006/relationships/customXml" Target="../ink/ink1522.xml"/><Relationship Id="rId36" Type="http://schemas.openxmlformats.org/officeDocument/2006/relationships/customXml" Target="../ink/ink1299.xml"/><Relationship Id="rId283" Type="http://schemas.openxmlformats.org/officeDocument/2006/relationships/image" Target="../media/image1394.png"/><Relationship Id="rId339" Type="http://schemas.openxmlformats.org/officeDocument/2006/relationships/image" Target="../media/image1422.png"/><Relationship Id="rId490" Type="http://schemas.openxmlformats.org/officeDocument/2006/relationships/image" Target="../media/image1497.png"/><Relationship Id="rId504" Type="http://schemas.openxmlformats.org/officeDocument/2006/relationships/image" Target="../media/image1504.png"/><Relationship Id="rId78" Type="http://schemas.openxmlformats.org/officeDocument/2006/relationships/image" Target="../media/image1292.png"/><Relationship Id="rId101" Type="http://schemas.openxmlformats.org/officeDocument/2006/relationships/customXml" Target="../ink/ink1332.xml"/><Relationship Id="rId143" Type="http://schemas.openxmlformats.org/officeDocument/2006/relationships/customXml" Target="../ink/ink1353.xml"/><Relationship Id="rId185" Type="http://schemas.openxmlformats.org/officeDocument/2006/relationships/customXml" Target="../ink/ink1374.xml"/><Relationship Id="rId350" Type="http://schemas.openxmlformats.org/officeDocument/2006/relationships/customXml" Target="../ink/ink1457.xml"/><Relationship Id="rId406" Type="http://schemas.openxmlformats.org/officeDocument/2006/relationships/image" Target="../media/image1455.png"/><Relationship Id="rId9" Type="http://schemas.openxmlformats.org/officeDocument/2006/relationships/image" Target="../media/image1259.png"/><Relationship Id="rId210" Type="http://schemas.openxmlformats.org/officeDocument/2006/relationships/image" Target="../media/image1358.png"/><Relationship Id="rId392" Type="http://schemas.openxmlformats.org/officeDocument/2006/relationships/image" Target="../media/image1448.png"/><Relationship Id="rId448" Type="http://schemas.openxmlformats.org/officeDocument/2006/relationships/image" Target="../media/image1476.png"/><Relationship Id="rId252" Type="http://schemas.openxmlformats.org/officeDocument/2006/relationships/image" Target="../media/image1379.png"/><Relationship Id="rId294" Type="http://schemas.openxmlformats.org/officeDocument/2006/relationships/customXml" Target="../ink/ink1429.xml"/><Relationship Id="rId308" Type="http://schemas.openxmlformats.org/officeDocument/2006/relationships/customXml" Target="../ink/ink1436.xml"/><Relationship Id="rId47" Type="http://schemas.openxmlformats.org/officeDocument/2006/relationships/image" Target="../media/image1278.png"/><Relationship Id="rId89" Type="http://schemas.openxmlformats.org/officeDocument/2006/relationships/customXml" Target="../ink/ink1326.xml"/><Relationship Id="rId112" Type="http://schemas.openxmlformats.org/officeDocument/2006/relationships/image" Target="../media/image1309.png"/><Relationship Id="rId154" Type="http://schemas.openxmlformats.org/officeDocument/2006/relationships/image" Target="../media/image1330.png"/><Relationship Id="rId361" Type="http://schemas.openxmlformats.org/officeDocument/2006/relationships/customXml" Target="../ink/ink1463.xml"/><Relationship Id="rId196" Type="http://schemas.openxmlformats.org/officeDocument/2006/relationships/image" Target="../media/image1351.png"/><Relationship Id="rId417" Type="http://schemas.openxmlformats.org/officeDocument/2006/relationships/customXml" Target="../ink/ink1491.xml"/><Relationship Id="rId459" Type="http://schemas.openxmlformats.org/officeDocument/2006/relationships/customXml" Target="../ink/ink1512.xml"/><Relationship Id="rId16" Type="http://schemas.openxmlformats.org/officeDocument/2006/relationships/customXml" Target="../ink/ink1289.xml"/><Relationship Id="rId221" Type="http://schemas.openxmlformats.org/officeDocument/2006/relationships/customXml" Target="../ink/ink1392.xml"/><Relationship Id="rId263" Type="http://schemas.openxmlformats.org/officeDocument/2006/relationships/customXml" Target="../ink/ink1413.xml"/><Relationship Id="rId319" Type="http://schemas.openxmlformats.org/officeDocument/2006/relationships/image" Target="../media/image1412.png"/><Relationship Id="rId470" Type="http://schemas.openxmlformats.org/officeDocument/2006/relationships/image" Target="../media/image1487.png"/><Relationship Id="rId58" Type="http://schemas.openxmlformats.org/officeDocument/2006/relationships/customXml" Target="../ink/ink1310.xml"/><Relationship Id="rId123" Type="http://schemas.openxmlformats.org/officeDocument/2006/relationships/customXml" Target="../ink/ink1343.xml"/><Relationship Id="rId330" Type="http://schemas.openxmlformats.org/officeDocument/2006/relationships/customXml" Target="../ink/ink1447.xml"/><Relationship Id="rId165" Type="http://schemas.openxmlformats.org/officeDocument/2006/relationships/customXml" Target="../ink/ink1364.xml"/><Relationship Id="rId372" Type="http://schemas.openxmlformats.org/officeDocument/2006/relationships/image" Target="../media/image1438.png"/><Relationship Id="rId428" Type="http://schemas.openxmlformats.org/officeDocument/2006/relationships/image" Target="../media/image1466.png"/><Relationship Id="rId232" Type="http://schemas.openxmlformats.org/officeDocument/2006/relationships/image" Target="../media/image1369.png"/><Relationship Id="rId274" Type="http://schemas.openxmlformats.org/officeDocument/2006/relationships/customXml" Target="../ink/ink1419.xml"/><Relationship Id="rId481" Type="http://schemas.openxmlformats.org/officeDocument/2006/relationships/customXml" Target="../ink/ink1523.xml"/><Relationship Id="rId27" Type="http://schemas.openxmlformats.org/officeDocument/2006/relationships/image" Target="../media/image1268.png"/><Relationship Id="rId69" Type="http://schemas.openxmlformats.org/officeDocument/2006/relationships/customXml" Target="../ink/ink1316.xml"/><Relationship Id="rId134" Type="http://schemas.openxmlformats.org/officeDocument/2006/relationships/image" Target="../media/image1320.png"/><Relationship Id="rId80" Type="http://schemas.openxmlformats.org/officeDocument/2006/relationships/image" Target="../media/image1293.png"/><Relationship Id="rId176" Type="http://schemas.openxmlformats.org/officeDocument/2006/relationships/image" Target="../media/image1341.png"/><Relationship Id="rId341" Type="http://schemas.openxmlformats.org/officeDocument/2006/relationships/image" Target="../media/image1423.png"/><Relationship Id="rId383" Type="http://schemas.openxmlformats.org/officeDocument/2006/relationships/customXml" Target="../ink/ink1474.xml"/><Relationship Id="rId439" Type="http://schemas.openxmlformats.org/officeDocument/2006/relationships/customXml" Target="../ink/ink1502.xml"/><Relationship Id="rId201" Type="http://schemas.openxmlformats.org/officeDocument/2006/relationships/customXml" Target="../ink/ink1382.xml"/><Relationship Id="rId243" Type="http://schemas.openxmlformats.org/officeDocument/2006/relationships/customXml" Target="../ink/ink1403.xml"/><Relationship Id="rId285" Type="http://schemas.openxmlformats.org/officeDocument/2006/relationships/image" Target="../media/image1395.png"/><Relationship Id="rId450" Type="http://schemas.openxmlformats.org/officeDocument/2006/relationships/image" Target="../media/image1477.png"/><Relationship Id="rId38" Type="http://schemas.openxmlformats.org/officeDocument/2006/relationships/customXml" Target="../ink/ink1300.xml"/><Relationship Id="rId103" Type="http://schemas.openxmlformats.org/officeDocument/2006/relationships/customXml" Target="../ink/ink1333.xml"/><Relationship Id="rId310" Type="http://schemas.openxmlformats.org/officeDocument/2006/relationships/customXml" Target="../ink/ink1437.xml"/><Relationship Id="rId492" Type="http://schemas.openxmlformats.org/officeDocument/2006/relationships/image" Target="../media/image1498.png"/><Relationship Id="rId91" Type="http://schemas.openxmlformats.org/officeDocument/2006/relationships/customXml" Target="../ink/ink1327.xml"/><Relationship Id="rId145" Type="http://schemas.openxmlformats.org/officeDocument/2006/relationships/customXml" Target="../ink/ink1354.xml"/><Relationship Id="rId187" Type="http://schemas.openxmlformats.org/officeDocument/2006/relationships/customXml" Target="../ink/ink1375.xml"/><Relationship Id="rId352" Type="http://schemas.openxmlformats.org/officeDocument/2006/relationships/customXml" Target="../ink/ink1458.xml"/><Relationship Id="rId394" Type="http://schemas.openxmlformats.org/officeDocument/2006/relationships/image" Target="../media/image1449.png"/><Relationship Id="rId408" Type="http://schemas.openxmlformats.org/officeDocument/2006/relationships/image" Target="../media/image1456.png"/><Relationship Id="rId212" Type="http://schemas.openxmlformats.org/officeDocument/2006/relationships/image" Target="../media/image1359.png"/><Relationship Id="rId254" Type="http://schemas.openxmlformats.org/officeDocument/2006/relationships/image" Target="../media/image1380.png"/><Relationship Id="rId49" Type="http://schemas.openxmlformats.org/officeDocument/2006/relationships/image" Target="../media/image1279.png"/><Relationship Id="rId114" Type="http://schemas.openxmlformats.org/officeDocument/2006/relationships/image" Target="../media/image1310.png"/><Relationship Id="rId296" Type="http://schemas.openxmlformats.org/officeDocument/2006/relationships/customXml" Target="../ink/ink1430.xml"/><Relationship Id="rId461" Type="http://schemas.openxmlformats.org/officeDocument/2006/relationships/customXml" Target="../ink/ink1513.xml"/><Relationship Id="rId60" Type="http://schemas.openxmlformats.org/officeDocument/2006/relationships/customXml" Target="../ink/ink1311.xml"/><Relationship Id="rId156" Type="http://schemas.openxmlformats.org/officeDocument/2006/relationships/image" Target="../media/image1331.png"/><Relationship Id="rId198" Type="http://schemas.openxmlformats.org/officeDocument/2006/relationships/image" Target="../media/image1352.png"/><Relationship Id="rId321" Type="http://schemas.openxmlformats.org/officeDocument/2006/relationships/image" Target="../media/image1413.png"/><Relationship Id="rId363" Type="http://schemas.openxmlformats.org/officeDocument/2006/relationships/customXml" Target="../ink/ink1464.xml"/><Relationship Id="rId419" Type="http://schemas.openxmlformats.org/officeDocument/2006/relationships/customXml" Target="../ink/ink1492.xml"/><Relationship Id="rId223" Type="http://schemas.openxmlformats.org/officeDocument/2006/relationships/customXml" Target="../ink/ink1393.xml"/><Relationship Id="rId430" Type="http://schemas.openxmlformats.org/officeDocument/2006/relationships/image" Target="../media/image1467.png"/><Relationship Id="rId18" Type="http://schemas.openxmlformats.org/officeDocument/2006/relationships/customXml" Target="../ink/ink1290.xml"/><Relationship Id="rId265" Type="http://schemas.openxmlformats.org/officeDocument/2006/relationships/customXml" Target="../ink/ink1414.xml"/><Relationship Id="rId472" Type="http://schemas.openxmlformats.org/officeDocument/2006/relationships/image" Target="../media/image1488.png"/><Relationship Id="rId125" Type="http://schemas.openxmlformats.org/officeDocument/2006/relationships/customXml" Target="../ink/ink1344.xml"/><Relationship Id="rId167" Type="http://schemas.openxmlformats.org/officeDocument/2006/relationships/customXml" Target="../ink/ink1365.xml"/><Relationship Id="rId332" Type="http://schemas.openxmlformats.org/officeDocument/2006/relationships/customXml" Target="../ink/ink1448.xml"/><Relationship Id="rId374" Type="http://schemas.openxmlformats.org/officeDocument/2006/relationships/image" Target="../media/image1439.png"/><Relationship Id="rId71" Type="http://schemas.openxmlformats.org/officeDocument/2006/relationships/customXml" Target="../ink/ink1317.xml"/><Relationship Id="rId234" Type="http://schemas.openxmlformats.org/officeDocument/2006/relationships/image" Target="../media/image1370.png"/><Relationship Id="rId2" Type="http://schemas.openxmlformats.org/officeDocument/2006/relationships/notesSlide" Target="../notesSlides/notesSlide11.xml"/><Relationship Id="rId29" Type="http://schemas.openxmlformats.org/officeDocument/2006/relationships/image" Target="../media/image1269.png"/><Relationship Id="rId276" Type="http://schemas.openxmlformats.org/officeDocument/2006/relationships/customXml" Target="../ink/ink1420.xml"/><Relationship Id="rId441" Type="http://schemas.openxmlformats.org/officeDocument/2006/relationships/customXml" Target="../ink/ink1503.xml"/><Relationship Id="rId483" Type="http://schemas.openxmlformats.org/officeDocument/2006/relationships/customXml" Target="../ink/ink1524.xml"/><Relationship Id="rId40" Type="http://schemas.openxmlformats.org/officeDocument/2006/relationships/customXml" Target="../ink/ink1301.xml"/><Relationship Id="rId136" Type="http://schemas.openxmlformats.org/officeDocument/2006/relationships/image" Target="../media/image1321.png"/><Relationship Id="rId178" Type="http://schemas.openxmlformats.org/officeDocument/2006/relationships/image" Target="../media/image1342.png"/><Relationship Id="rId301" Type="http://schemas.openxmlformats.org/officeDocument/2006/relationships/image" Target="../media/image1403.png"/><Relationship Id="rId343" Type="http://schemas.openxmlformats.org/officeDocument/2006/relationships/image" Target="../media/image1424.png"/><Relationship Id="rId82" Type="http://schemas.openxmlformats.org/officeDocument/2006/relationships/image" Target="../media/image1294.png"/><Relationship Id="rId203" Type="http://schemas.openxmlformats.org/officeDocument/2006/relationships/customXml" Target="../ink/ink1383.xml"/><Relationship Id="rId385" Type="http://schemas.openxmlformats.org/officeDocument/2006/relationships/customXml" Target="../ink/ink1475.xml"/><Relationship Id="rId245" Type="http://schemas.openxmlformats.org/officeDocument/2006/relationships/customXml" Target="../ink/ink1404.xml"/><Relationship Id="rId287" Type="http://schemas.openxmlformats.org/officeDocument/2006/relationships/image" Target="../media/image1396.png"/><Relationship Id="rId410" Type="http://schemas.openxmlformats.org/officeDocument/2006/relationships/image" Target="../media/image1457.png"/><Relationship Id="rId452" Type="http://schemas.openxmlformats.org/officeDocument/2006/relationships/image" Target="../media/image1478.png"/><Relationship Id="rId494" Type="http://schemas.openxmlformats.org/officeDocument/2006/relationships/image" Target="../media/image1499.png"/><Relationship Id="rId105" Type="http://schemas.openxmlformats.org/officeDocument/2006/relationships/customXml" Target="../ink/ink1334.xml"/><Relationship Id="rId147" Type="http://schemas.openxmlformats.org/officeDocument/2006/relationships/customXml" Target="../ink/ink1355.xml"/><Relationship Id="rId312" Type="http://schemas.openxmlformats.org/officeDocument/2006/relationships/customXml" Target="../ink/ink1438.xml"/><Relationship Id="rId354" Type="http://schemas.openxmlformats.org/officeDocument/2006/relationships/customXml" Target="../ink/ink1459.xml"/><Relationship Id="rId51" Type="http://schemas.openxmlformats.org/officeDocument/2006/relationships/image" Target="../media/image1280.png"/><Relationship Id="rId93" Type="http://schemas.openxmlformats.org/officeDocument/2006/relationships/customXml" Target="../ink/ink1328.xml"/><Relationship Id="rId189" Type="http://schemas.openxmlformats.org/officeDocument/2006/relationships/customXml" Target="../ink/ink1376.xml"/><Relationship Id="rId396" Type="http://schemas.openxmlformats.org/officeDocument/2006/relationships/image" Target="../media/image1450.png"/><Relationship Id="rId214" Type="http://schemas.openxmlformats.org/officeDocument/2006/relationships/image" Target="../media/image1360.png"/><Relationship Id="rId256" Type="http://schemas.openxmlformats.org/officeDocument/2006/relationships/image" Target="../media/image1381.png"/><Relationship Id="rId298" Type="http://schemas.openxmlformats.org/officeDocument/2006/relationships/customXml" Target="../ink/ink1431.xml"/><Relationship Id="rId421" Type="http://schemas.openxmlformats.org/officeDocument/2006/relationships/customXml" Target="../ink/ink1493.xml"/><Relationship Id="rId463" Type="http://schemas.openxmlformats.org/officeDocument/2006/relationships/customXml" Target="../ink/ink1514.xml"/><Relationship Id="rId116" Type="http://schemas.openxmlformats.org/officeDocument/2006/relationships/image" Target="../media/image1311.png"/><Relationship Id="rId158" Type="http://schemas.openxmlformats.org/officeDocument/2006/relationships/image" Target="../media/image1332.png"/><Relationship Id="rId323" Type="http://schemas.openxmlformats.org/officeDocument/2006/relationships/image" Target="../media/image1414.png"/><Relationship Id="rId20" Type="http://schemas.openxmlformats.org/officeDocument/2006/relationships/customXml" Target="../ink/ink1291.xml"/><Relationship Id="rId62" Type="http://schemas.openxmlformats.org/officeDocument/2006/relationships/customXml" Target="../ink/ink1312.xml"/><Relationship Id="rId365" Type="http://schemas.openxmlformats.org/officeDocument/2006/relationships/customXml" Target="../ink/ink1465.xml"/><Relationship Id="rId225" Type="http://schemas.openxmlformats.org/officeDocument/2006/relationships/customXml" Target="../ink/ink1394.xml"/><Relationship Id="rId267" Type="http://schemas.openxmlformats.org/officeDocument/2006/relationships/customXml" Target="../ink/ink1415.xml"/><Relationship Id="rId432" Type="http://schemas.openxmlformats.org/officeDocument/2006/relationships/image" Target="../media/image1468.png"/><Relationship Id="rId474" Type="http://schemas.openxmlformats.org/officeDocument/2006/relationships/image" Target="../media/image1489.png"/><Relationship Id="rId127" Type="http://schemas.openxmlformats.org/officeDocument/2006/relationships/customXml" Target="../ink/ink1345.xml"/><Relationship Id="rId10" Type="http://schemas.openxmlformats.org/officeDocument/2006/relationships/customXml" Target="../ink/ink1286.xml"/><Relationship Id="rId31" Type="http://schemas.openxmlformats.org/officeDocument/2006/relationships/image" Target="../media/image1270.png"/><Relationship Id="rId52" Type="http://schemas.openxmlformats.org/officeDocument/2006/relationships/customXml" Target="../ink/ink1307.xml"/><Relationship Id="rId73" Type="http://schemas.openxmlformats.org/officeDocument/2006/relationships/customXml" Target="../ink/ink1318.xml"/><Relationship Id="rId94" Type="http://schemas.openxmlformats.org/officeDocument/2006/relationships/image" Target="../media/image1300.png"/><Relationship Id="rId148" Type="http://schemas.openxmlformats.org/officeDocument/2006/relationships/image" Target="../media/image1327.png"/><Relationship Id="rId169" Type="http://schemas.openxmlformats.org/officeDocument/2006/relationships/customXml" Target="../ink/ink1366.xml"/><Relationship Id="rId334" Type="http://schemas.openxmlformats.org/officeDocument/2006/relationships/customXml" Target="../ink/ink1449.xml"/><Relationship Id="rId355" Type="http://schemas.openxmlformats.org/officeDocument/2006/relationships/image" Target="../media/image1430.png"/><Relationship Id="rId376" Type="http://schemas.openxmlformats.org/officeDocument/2006/relationships/image" Target="../media/image1440.png"/><Relationship Id="rId397" Type="http://schemas.openxmlformats.org/officeDocument/2006/relationships/customXml" Target="../ink/ink1481.xml"/><Relationship Id="rId4" Type="http://schemas.openxmlformats.org/officeDocument/2006/relationships/customXml" Target="../ink/ink1283.xml"/><Relationship Id="rId180" Type="http://schemas.openxmlformats.org/officeDocument/2006/relationships/image" Target="../media/image1343.png"/><Relationship Id="rId215" Type="http://schemas.openxmlformats.org/officeDocument/2006/relationships/customXml" Target="../ink/ink1389.xml"/><Relationship Id="rId236" Type="http://schemas.openxmlformats.org/officeDocument/2006/relationships/image" Target="../media/image1371.png"/><Relationship Id="rId257" Type="http://schemas.openxmlformats.org/officeDocument/2006/relationships/customXml" Target="../ink/ink1410.xml"/><Relationship Id="rId278" Type="http://schemas.openxmlformats.org/officeDocument/2006/relationships/customXml" Target="../ink/ink1421.xml"/><Relationship Id="rId401" Type="http://schemas.openxmlformats.org/officeDocument/2006/relationships/customXml" Target="../ink/ink1483.xml"/><Relationship Id="rId422" Type="http://schemas.openxmlformats.org/officeDocument/2006/relationships/image" Target="../media/image1463.png"/><Relationship Id="rId443" Type="http://schemas.openxmlformats.org/officeDocument/2006/relationships/customXml" Target="../ink/ink1504.xml"/><Relationship Id="rId464" Type="http://schemas.openxmlformats.org/officeDocument/2006/relationships/image" Target="../media/image1484.png"/><Relationship Id="rId303" Type="http://schemas.openxmlformats.org/officeDocument/2006/relationships/image" Target="../media/image1404.png"/><Relationship Id="rId485" Type="http://schemas.openxmlformats.org/officeDocument/2006/relationships/customXml" Target="../ink/ink1525.xml"/><Relationship Id="rId42" Type="http://schemas.openxmlformats.org/officeDocument/2006/relationships/customXml" Target="../ink/ink1302.xml"/><Relationship Id="rId84" Type="http://schemas.openxmlformats.org/officeDocument/2006/relationships/image" Target="../media/image1295.png"/><Relationship Id="rId138" Type="http://schemas.openxmlformats.org/officeDocument/2006/relationships/image" Target="../media/image1322.png"/><Relationship Id="rId345" Type="http://schemas.openxmlformats.org/officeDocument/2006/relationships/image" Target="../media/image1425.png"/><Relationship Id="rId387" Type="http://schemas.openxmlformats.org/officeDocument/2006/relationships/customXml" Target="../ink/ink1476.xml"/><Relationship Id="rId191" Type="http://schemas.openxmlformats.org/officeDocument/2006/relationships/customXml" Target="../ink/ink1377.xml"/><Relationship Id="rId205" Type="http://schemas.openxmlformats.org/officeDocument/2006/relationships/customXml" Target="../ink/ink1384.xml"/><Relationship Id="rId247" Type="http://schemas.openxmlformats.org/officeDocument/2006/relationships/customXml" Target="../ink/ink1405.xml"/><Relationship Id="rId412" Type="http://schemas.openxmlformats.org/officeDocument/2006/relationships/image" Target="../media/image1458.png"/><Relationship Id="rId107" Type="http://schemas.openxmlformats.org/officeDocument/2006/relationships/customXml" Target="../ink/ink1335.xml"/><Relationship Id="rId289" Type="http://schemas.openxmlformats.org/officeDocument/2006/relationships/image" Target="../media/image1397.png"/><Relationship Id="rId454" Type="http://schemas.openxmlformats.org/officeDocument/2006/relationships/image" Target="../media/image1479.png"/><Relationship Id="rId496" Type="http://schemas.openxmlformats.org/officeDocument/2006/relationships/image" Target="../media/image1500.png"/><Relationship Id="rId11" Type="http://schemas.openxmlformats.org/officeDocument/2006/relationships/image" Target="../media/image1260.png"/><Relationship Id="rId53" Type="http://schemas.openxmlformats.org/officeDocument/2006/relationships/image" Target="../media/image555.png"/><Relationship Id="rId149" Type="http://schemas.openxmlformats.org/officeDocument/2006/relationships/customXml" Target="../ink/ink1356.xml"/><Relationship Id="rId314" Type="http://schemas.openxmlformats.org/officeDocument/2006/relationships/customXml" Target="../ink/ink1439.xml"/><Relationship Id="rId356" Type="http://schemas.openxmlformats.org/officeDocument/2006/relationships/customXml" Target="../ink/ink1460.xml"/><Relationship Id="rId398" Type="http://schemas.openxmlformats.org/officeDocument/2006/relationships/image" Target="../media/image1451.png"/><Relationship Id="rId95" Type="http://schemas.openxmlformats.org/officeDocument/2006/relationships/customXml" Target="../ink/ink1329.xml"/><Relationship Id="rId160" Type="http://schemas.openxmlformats.org/officeDocument/2006/relationships/image" Target="../media/image1333.png"/><Relationship Id="rId216" Type="http://schemas.openxmlformats.org/officeDocument/2006/relationships/image" Target="../media/image1361.png"/><Relationship Id="rId423" Type="http://schemas.openxmlformats.org/officeDocument/2006/relationships/customXml" Target="../ink/ink1494.xml"/><Relationship Id="rId258" Type="http://schemas.openxmlformats.org/officeDocument/2006/relationships/image" Target="../media/image1382.png"/><Relationship Id="rId465" Type="http://schemas.openxmlformats.org/officeDocument/2006/relationships/customXml" Target="../ink/ink1515.xml"/><Relationship Id="rId22" Type="http://schemas.openxmlformats.org/officeDocument/2006/relationships/customXml" Target="../ink/ink1292.xml"/><Relationship Id="rId64" Type="http://schemas.openxmlformats.org/officeDocument/2006/relationships/customXml" Target="../ink/ink1313.xml"/><Relationship Id="rId118" Type="http://schemas.openxmlformats.org/officeDocument/2006/relationships/image" Target="../media/image1312.png"/><Relationship Id="rId325" Type="http://schemas.openxmlformats.org/officeDocument/2006/relationships/image" Target="../media/image1415.png"/><Relationship Id="rId367" Type="http://schemas.openxmlformats.org/officeDocument/2006/relationships/customXml" Target="../ink/ink1466.xml"/><Relationship Id="rId171" Type="http://schemas.openxmlformats.org/officeDocument/2006/relationships/customXml" Target="../ink/ink1367.xml"/><Relationship Id="rId227" Type="http://schemas.openxmlformats.org/officeDocument/2006/relationships/customXml" Target="../ink/ink1395.xml"/><Relationship Id="rId269" Type="http://schemas.openxmlformats.org/officeDocument/2006/relationships/image" Target="../media/image1387.png"/><Relationship Id="rId434" Type="http://schemas.openxmlformats.org/officeDocument/2006/relationships/image" Target="../media/image1469.png"/><Relationship Id="rId476" Type="http://schemas.openxmlformats.org/officeDocument/2006/relationships/image" Target="../media/image1490.png"/><Relationship Id="rId33" Type="http://schemas.openxmlformats.org/officeDocument/2006/relationships/image" Target="../media/image1271.png"/><Relationship Id="rId129" Type="http://schemas.openxmlformats.org/officeDocument/2006/relationships/customXml" Target="../ink/ink1346.xml"/><Relationship Id="rId280" Type="http://schemas.openxmlformats.org/officeDocument/2006/relationships/customXml" Target="../ink/ink1422.xml"/><Relationship Id="rId336" Type="http://schemas.openxmlformats.org/officeDocument/2006/relationships/customXml" Target="../ink/ink1450.xml"/><Relationship Id="rId501" Type="http://schemas.openxmlformats.org/officeDocument/2006/relationships/customXml" Target="../ink/ink1533.xml"/><Relationship Id="rId75" Type="http://schemas.openxmlformats.org/officeDocument/2006/relationships/customXml" Target="../ink/ink1319.xml"/><Relationship Id="rId140" Type="http://schemas.openxmlformats.org/officeDocument/2006/relationships/image" Target="../media/image1323.png"/><Relationship Id="rId182" Type="http://schemas.openxmlformats.org/officeDocument/2006/relationships/image" Target="../media/image1344.png"/><Relationship Id="rId378" Type="http://schemas.openxmlformats.org/officeDocument/2006/relationships/image" Target="../media/image1441.png"/><Relationship Id="rId403" Type="http://schemas.openxmlformats.org/officeDocument/2006/relationships/customXml" Target="../ink/ink1484.xml"/><Relationship Id="rId6" Type="http://schemas.openxmlformats.org/officeDocument/2006/relationships/customXml" Target="../ink/ink1284.xml"/><Relationship Id="rId238" Type="http://schemas.openxmlformats.org/officeDocument/2006/relationships/image" Target="../media/image1372.png"/><Relationship Id="rId445" Type="http://schemas.openxmlformats.org/officeDocument/2006/relationships/customXml" Target="../ink/ink1505.xml"/><Relationship Id="rId487" Type="http://schemas.openxmlformats.org/officeDocument/2006/relationships/customXml" Target="../ink/ink1526.xml"/><Relationship Id="rId291" Type="http://schemas.openxmlformats.org/officeDocument/2006/relationships/image" Target="../media/image1398.png"/><Relationship Id="rId305" Type="http://schemas.openxmlformats.org/officeDocument/2006/relationships/image" Target="../media/image1405.png"/><Relationship Id="rId347" Type="http://schemas.openxmlformats.org/officeDocument/2006/relationships/image" Target="../media/image1426.png"/><Relationship Id="rId44" Type="http://schemas.openxmlformats.org/officeDocument/2006/relationships/customXml" Target="../ink/ink1303.xml"/><Relationship Id="rId86" Type="http://schemas.openxmlformats.org/officeDocument/2006/relationships/image" Target="../media/image1296.png"/><Relationship Id="rId151" Type="http://schemas.openxmlformats.org/officeDocument/2006/relationships/customXml" Target="../ink/ink1357.xml"/><Relationship Id="rId389" Type="http://schemas.openxmlformats.org/officeDocument/2006/relationships/customXml" Target="../ink/ink1477.xml"/><Relationship Id="rId193" Type="http://schemas.openxmlformats.org/officeDocument/2006/relationships/customXml" Target="../ink/ink1378.xml"/><Relationship Id="rId207" Type="http://schemas.openxmlformats.org/officeDocument/2006/relationships/customXml" Target="../ink/ink1385.xml"/><Relationship Id="rId249" Type="http://schemas.openxmlformats.org/officeDocument/2006/relationships/customXml" Target="../ink/ink1406.xml"/><Relationship Id="rId414" Type="http://schemas.openxmlformats.org/officeDocument/2006/relationships/image" Target="../media/image1459.png"/><Relationship Id="rId456" Type="http://schemas.openxmlformats.org/officeDocument/2006/relationships/image" Target="../media/image1480.png"/><Relationship Id="rId498" Type="http://schemas.openxmlformats.org/officeDocument/2006/relationships/image" Target="../media/image1501.png"/><Relationship Id="rId13" Type="http://schemas.openxmlformats.org/officeDocument/2006/relationships/image" Target="../media/image1261.png"/><Relationship Id="rId109" Type="http://schemas.openxmlformats.org/officeDocument/2006/relationships/customXml" Target="../ink/ink1336.xml"/><Relationship Id="rId260" Type="http://schemas.openxmlformats.org/officeDocument/2006/relationships/image" Target="../media/image1383.png"/><Relationship Id="rId316" Type="http://schemas.openxmlformats.org/officeDocument/2006/relationships/customXml" Target="../ink/ink1440.xml"/><Relationship Id="rId55" Type="http://schemas.openxmlformats.org/officeDocument/2006/relationships/image" Target="../media/image1281.png"/><Relationship Id="rId97" Type="http://schemas.openxmlformats.org/officeDocument/2006/relationships/customXml" Target="../ink/ink1330.xml"/><Relationship Id="rId120" Type="http://schemas.openxmlformats.org/officeDocument/2006/relationships/image" Target="../media/image1313.png"/><Relationship Id="rId358" Type="http://schemas.openxmlformats.org/officeDocument/2006/relationships/customXml" Target="../ink/ink1461.xml"/><Relationship Id="rId162" Type="http://schemas.openxmlformats.org/officeDocument/2006/relationships/image" Target="../media/image1334.png"/><Relationship Id="rId218" Type="http://schemas.openxmlformats.org/officeDocument/2006/relationships/image" Target="../media/image1362.png"/><Relationship Id="rId425" Type="http://schemas.openxmlformats.org/officeDocument/2006/relationships/customXml" Target="../ink/ink1495.xml"/><Relationship Id="rId467" Type="http://schemas.openxmlformats.org/officeDocument/2006/relationships/customXml" Target="../ink/ink1516.xml"/><Relationship Id="rId271" Type="http://schemas.openxmlformats.org/officeDocument/2006/relationships/image" Target="../media/image1388.png"/><Relationship Id="rId24" Type="http://schemas.openxmlformats.org/officeDocument/2006/relationships/customXml" Target="../ink/ink1293.xml"/><Relationship Id="rId66" Type="http://schemas.openxmlformats.org/officeDocument/2006/relationships/customXml" Target="../ink/ink1314.xml"/><Relationship Id="rId131" Type="http://schemas.openxmlformats.org/officeDocument/2006/relationships/customXml" Target="../ink/ink1347.xml"/><Relationship Id="rId327" Type="http://schemas.openxmlformats.org/officeDocument/2006/relationships/image" Target="../media/image1416.png"/><Relationship Id="rId369" Type="http://schemas.openxmlformats.org/officeDocument/2006/relationships/customXml" Target="../ink/ink1467.xml"/><Relationship Id="rId173" Type="http://schemas.openxmlformats.org/officeDocument/2006/relationships/customXml" Target="../ink/ink1368.xml"/><Relationship Id="rId229" Type="http://schemas.openxmlformats.org/officeDocument/2006/relationships/customXml" Target="../ink/ink1396.xml"/><Relationship Id="rId380" Type="http://schemas.openxmlformats.org/officeDocument/2006/relationships/image" Target="../media/image1442.png"/><Relationship Id="rId436" Type="http://schemas.openxmlformats.org/officeDocument/2006/relationships/image" Target="../media/image1470.png"/><Relationship Id="rId240" Type="http://schemas.openxmlformats.org/officeDocument/2006/relationships/image" Target="../media/image1373.png"/><Relationship Id="rId478" Type="http://schemas.openxmlformats.org/officeDocument/2006/relationships/image" Target="../media/image1491.png"/><Relationship Id="rId35" Type="http://schemas.openxmlformats.org/officeDocument/2006/relationships/image" Target="../media/image1272.png"/><Relationship Id="rId77" Type="http://schemas.openxmlformats.org/officeDocument/2006/relationships/customXml" Target="../ink/ink1320.xml"/><Relationship Id="rId100" Type="http://schemas.openxmlformats.org/officeDocument/2006/relationships/image" Target="../media/image1303.png"/><Relationship Id="rId282" Type="http://schemas.openxmlformats.org/officeDocument/2006/relationships/customXml" Target="../ink/ink1423.xml"/><Relationship Id="rId338" Type="http://schemas.openxmlformats.org/officeDocument/2006/relationships/customXml" Target="../ink/ink1451.xml"/><Relationship Id="rId503" Type="http://schemas.openxmlformats.org/officeDocument/2006/relationships/customXml" Target="../ink/ink1534.xml"/><Relationship Id="rId8" Type="http://schemas.openxmlformats.org/officeDocument/2006/relationships/customXml" Target="../ink/ink1285.xml"/><Relationship Id="rId142" Type="http://schemas.openxmlformats.org/officeDocument/2006/relationships/image" Target="../media/image1324.png"/><Relationship Id="rId184" Type="http://schemas.openxmlformats.org/officeDocument/2006/relationships/image" Target="../media/image1345.png"/><Relationship Id="rId391" Type="http://schemas.openxmlformats.org/officeDocument/2006/relationships/customXml" Target="../ink/ink1478.xml"/><Relationship Id="rId405" Type="http://schemas.openxmlformats.org/officeDocument/2006/relationships/customXml" Target="../ink/ink1485.xml"/><Relationship Id="rId447" Type="http://schemas.openxmlformats.org/officeDocument/2006/relationships/customXml" Target="../ink/ink1506.xml"/><Relationship Id="rId251" Type="http://schemas.openxmlformats.org/officeDocument/2006/relationships/customXml" Target="../ink/ink1407.xml"/><Relationship Id="rId489" Type="http://schemas.openxmlformats.org/officeDocument/2006/relationships/customXml" Target="../ink/ink1527.xml"/><Relationship Id="rId46" Type="http://schemas.openxmlformats.org/officeDocument/2006/relationships/customXml" Target="../ink/ink1304.xml"/><Relationship Id="rId293" Type="http://schemas.openxmlformats.org/officeDocument/2006/relationships/image" Target="../media/image1399.png"/><Relationship Id="rId307" Type="http://schemas.openxmlformats.org/officeDocument/2006/relationships/image" Target="../media/image1406.png"/><Relationship Id="rId349" Type="http://schemas.openxmlformats.org/officeDocument/2006/relationships/image" Target="../media/image1427.png"/><Relationship Id="rId88" Type="http://schemas.openxmlformats.org/officeDocument/2006/relationships/image" Target="../media/image1297.png"/><Relationship Id="rId111" Type="http://schemas.openxmlformats.org/officeDocument/2006/relationships/customXml" Target="../ink/ink1337.xml"/><Relationship Id="rId153" Type="http://schemas.openxmlformats.org/officeDocument/2006/relationships/customXml" Target="../ink/ink1358.xml"/><Relationship Id="rId195" Type="http://schemas.openxmlformats.org/officeDocument/2006/relationships/customXml" Target="../ink/ink1379.xml"/><Relationship Id="rId209" Type="http://schemas.openxmlformats.org/officeDocument/2006/relationships/customXml" Target="../ink/ink1386.xml"/><Relationship Id="rId360" Type="http://schemas.openxmlformats.org/officeDocument/2006/relationships/image" Target="../media/image1432.png"/><Relationship Id="rId416" Type="http://schemas.openxmlformats.org/officeDocument/2006/relationships/image" Target="../media/image1460.png"/><Relationship Id="rId220" Type="http://schemas.openxmlformats.org/officeDocument/2006/relationships/image" Target="../media/image1363.png"/><Relationship Id="rId458" Type="http://schemas.openxmlformats.org/officeDocument/2006/relationships/image" Target="../media/image1481.png"/><Relationship Id="rId15" Type="http://schemas.openxmlformats.org/officeDocument/2006/relationships/image" Target="../media/image1262.png"/><Relationship Id="rId57" Type="http://schemas.openxmlformats.org/officeDocument/2006/relationships/image" Target="../media/image1282.png"/><Relationship Id="rId262" Type="http://schemas.openxmlformats.org/officeDocument/2006/relationships/image" Target="../media/image1384.png"/><Relationship Id="rId318" Type="http://schemas.openxmlformats.org/officeDocument/2006/relationships/customXml" Target="../ink/ink1441.xml"/><Relationship Id="rId99" Type="http://schemas.openxmlformats.org/officeDocument/2006/relationships/customXml" Target="../ink/ink1331.xml"/><Relationship Id="rId122" Type="http://schemas.openxmlformats.org/officeDocument/2006/relationships/image" Target="../media/image1314.png"/><Relationship Id="rId164" Type="http://schemas.openxmlformats.org/officeDocument/2006/relationships/image" Target="../media/image1335.png"/><Relationship Id="rId371" Type="http://schemas.openxmlformats.org/officeDocument/2006/relationships/customXml" Target="../ink/ink1468.xml"/><Relationship Id="rId427" Type="http://schemas.openxmlformats.org/officeDocument/2006/relationships/customXml" Target="../ink/ink1496.xml"/><Relationship Id="rId469" Type="http://schemas.openxmlformats.org/officeDocument/2006/relationships/customXml" Target="../ink/ink1517.xml"/><Relationship Id="rId26" Type="http://schemas.openxmlformats.org/officeDocument/2006/relationships/customXml" Target="../ink/ink1294.xml"/><Relationship Id="rId231" Type="http://schemas.openxmlformats.org/officeDocument/2006/relationships/customXml" Target="../ink/ink1397.xml"/><Relationship Id="rId273" Type="http://schemas.openxmlformats.org/officeDocument/2006/relationships/image" Target="../media/image1389.png"/><Relationship Id="rId329" Type="http://schemas.openxmlformats.org/officeDocument/2006/relationships/image" Target="../media/image1417.png"/><Relationship Id="rId480" Type="http://schemas.openxmlformats.org/officeDocument/2006/relationships/image" Target="../media/image1492.png"/><Relationship Id="rId68" Type="http://schemas.openxmlformats.org/officeDocument/2006/relationships/customXml" Target="../ink/ink1315.xml"/><Relationship Id="rId133" Type="http://schemas.openxmlformats.org/officeDocument/2006/relationships/customXml" Target="../ink/ink1348.xml"/><Relationship Id="rId175" Type="http://schemas.openxmlformats.org/officeDocument/2006/relationships/customXml" Target="../ink/ink1369.xml"/><Relationship Id="rId340" Type="http://schemas.openxmlformats.org/officeDocument/2006/relationships/customXml" Target="../ink/ink1452.xml"/><Relationship Id="rId200" Type="http://schemas.openxmlformats.org/officeDocument/2006/relationships/image" Target="../media/image1353.png"/><Relationship Id="rId382" Type="http://schemas.openxmlformats.org/officeDocument/2006/relationships/image" Target="../media/image1443.png"/><Relationship Id="rId438" Type="http://schemas.openxmlformats.org/officeDocument/2006/relationships/image" Target="../media/image1471.png"/><Relationship Id="rId242" Type="http://schemas.openxmlformats.org/officeDocument/2006/relationships/image" Target="../media/image1374.png"/><Relationship Id="rId284" Type="http://schemas.openxmlformats.org/officeDocument/2006/relationships/customXml" Target="../ink/ink1424.xml"/><Relationship Id="rId491" Type="http://schemas.openxmlformats.org/officeDocument/2006/relationships/customXml" Target="../ink/ink1528.xml"/><Relationship Id="rId37" Type="http://schemas.openxmlformats.org/officeDocument/2006/relationships/image" Target="../media/image1273.png"/><Relationship Id="rId79" Type="http://schemas.openxmlformats.org/officeDocument/2006/relationships/customXml" Target="../ink/ink1321.xml"/><Relationship Id="rId102" Type="http://schemas.openxmlformats.org/officeDocument/2006/relationships/image" Target="../media/image1304.png"/><Relationship Id="rId144" Type="http://schemas.openxmlformats.org/officeDocument/2006/relationships/image" Target="../media/image1325.png"/><Relationship Id="rId90" Type="http://schemas.openxmlformats.org/officeDocument/2006/relationships/image" Target="../media/image1298.png"/><Relationship Id="rId186" Type="http://schemas.openxmlformats.org/officeDocument/2006/relationships/image" Target="../media/image1346.png"/><Relationship Id="rId351" Type="http://schemas.openxmlformats.org/officeDocument/2006/relationships/image" Target="../media/image1428.png"/><Relationship Id="rId393" Type="http://schemas.openxmlformats.org/officeDocument/2006/relationships/customXml" Target="../ink/ink1479.xml"/><Relationship Id="rId407" Type="http://schemas.openxmlformats.org/officeDocument/2006/relationships/customXml" Target="../ink/ink1486.xml"/><Relationship Id="rId449" Type="http://schemas.openxmlformats.org/officeDocument/2006/relationships/customXml" Target="../ink/ink1507.xml"/><Relationship Id="rId211" Type="http://schemas.openxmlformats.org/officeDocument/2006/relationships/customXml" Target="../ink/ink1387.xml"/><Relationship Id="rId253" Type="http://schemas.openxmlformats.org/officeDocument/2006/relationships/customXml" Target="../ink/ink1408.xml"/><Relationship Id="rId295" Type="http://schemas.openxmlformats.org/officeDocument/2006/relationships/image" Target="../media/image1400.png"/><Relationship Id="rId309" Type="http://schemas.openxmlformats.org/officeDocument/2006/relationships/image" Target="../media/image1407.png"/><Relationship Id="rId460" Type="http://schemas.openxmlformats.org/officeDocument/2006/relationships/image" Target="../media/image1482.png"/><Relationship Id="rId48" Type="http://schemas.openxmlformats.org/officeDocument/2006/relationships/customXml" Target="../ink/ink1305.xml"/><Relationship Id="rId113" Type="http://schemas.openxmlformats.org/officeDocument/2006/relationships/customXml" Target="../ink/ink1338.xml"/><Relationship Id="rId320" Type="http://schemas.openxmlformats.org/officeDocument/2006/relationships/customXml" Target="../ink/ink1442.xml"/><Relationship Id="rId155" Type="http://schemas.openxmlformats.org/officeDocument/2006/relationships/customXml" Target="../ink/ink1359.xml"/><Relationship Id="rId197" Type="http://schemas.openxmlformats.org/officeDocument/2006/relationships/customXml" Target="../ink/ink1380.xml"/><Relationship Id="rId362" Type="http://schemas.openxmlformats.org/officeDocument/2006/relationships/image" Target="../media/image1433.png"/><Relationship Id="rId418" Type="http://schemas.openxmlformats.org/officeDocument/2006/relationships/image" Target="../media/image1461.png"/><Relationship Id="rId222" Type="http://schemas.openxmlformats.org/officeDocument/2006/relationships/image" Target="../media/image1364.png"/><Relationship Id="rId264" Type="http://schemas.openxmlformats.org/officeDocument/2006/relationships/image" Target="../media/image1385.png"/><Relationship Id="rId471" Type="http://schemas.openxmlformats.org/officeDocument/2006/relationships/customXml" Target="../ink/ink1518.xml"/><Relationship Id="rId17" Type="http://schemas.openxmlformats.org/officeDocument/2006/relationships/image" Target="../media/image1263.png"/><Relationship Id="rId59" Type="http://schemas.openxmlformats.org/officeDocument/2006/relationships/image" Target="../media/image1283.png"/><Relationship Id="rId124" Type="http://schemas.openxmlformats.org/officeDocument/2006/relationships/image" Target="../media/image1315.png"/><Relationship Id="rId70" Type="http://schemas.openxmlformats.org/officeDocument/2006/relationships/image" Target="../media/image1288.png"/><Relationship Id="rId166" Type="http://schemas.openxmlformats.org/officeDocument/2006/relationships/image" Target="../media/image1336.png"/><Relationship Id="rId331" Type="http://schemas.openxmlformats.org/officeDocument/2006/relationships/image" Target="../media/image1418.png"/><Relationship Id="rId373" Type="http://schemas.openxmlformats.org/officeDocument/2006/relationships/customXml" Target="../ink/ink1469.xml"/><Relationship Id="rId429" Type="http://schemas.openxmlformats.org/officeDocument/2006/relationships/customXml" Target="../ink/ink1497.xml"/><Relationship Id="rId1" Type="http://schemas.openxmlformats.org/officeDocument/2006/relationships/slideLayout" Target="../slideLayouts/slideLayout7.xml"/><Relationship Id="rId233" Type="http://schemas.openxmlformats.org/officeDocument/2006/relationships/customXml" Target="../ink/ink1398.xml"/><Relationship Id="rId440" Type="http://schemas.openxmlformats.org/officeDocument/2006/relationships/image" Target="../media/image1472.png"/><Relationship Id="rId28" Type="http://schemas.openxmlformats.org/officeDocument/2006/relationships/customXml" Target="../ink/ink1295.xml"/><Relationship Id="rId275" Type="http://schemas.openxmlformats.org/officeDocument/2006/relationships/image" Target="../media/image1390.png"/><Relationship Id="rId300" Type="http://schemas.openxmlformats.org/officeDocument/2006/relationships/customXml" Target="../ink/ink1432.xml"/><Relationship Id="rId482" Type="http://schemas.openxmlformats.org/officeDocument/2006/relationships/image" Target="../media/image1493.png"/><Relationship Id="rId81" Type="http://schemas.openxmlformats.org/officeDocument/2006/relationships/customXml" Target="../ink/ink1322.xml"/><Relationship Id="rId135" Type="http://schemas.openxmlformats.org/officeDocument/2006/relationships/customXml" Target="../ink/ink1349.xml"/><Relationship Id="rId177" Type="http://schemas.openxmlformats.org/officeDocument/2006/relationships/customXml" Target="../ink/ink1370.xml"/><Relationship Id="rId342" Type="http://schemas.openxmlformats.org/officeDocument/2006/relationships/customXml" Target="../ink/ink1453.xml"/><Relationship Id="rId384" Type="http://schemas.openxmlformats.org/officeDocument/2006/relationships/image" Target="../media/image1444.png"/><Relationship Id="rId202" Type="http://schemas.openxmlformats.org/officeDocument/2006/relationships/image" Target="../media/image1354.png"/><Relationship Id="rId244" Type="http://schemas.openxmlformats.org/officeDocument/2006/relationships/image" Target="../media/image1375.png"/><Relationship Id="rId39" Type="http://schemas.openxmlformats.org/officeDocument/2006/relationships/image" Target="../media/image1274.png"/><Relationship Id="rId286" Type="http://schemas.openxmlformats.org/officeDocument/2006/relationships/customXml" Target="../ink/ink1425.xml"/><Relationship Id="rId451" Type="http://schemas.openxmlformats.org/officeDocument/2006/relationships/customXml" Target="../ink/ink1508.xml"/><Relationship Id="rId493" Type="http://schemas.openxmlformats.org/officeDocument/2006/relationships/customXml" Target="../ink/ink1529.xml"/><Relationship Id="rId50" Type="http://schemas.openxmlformats.org/officeDocument/2006/relationships/customXml" Target="../ink/ink1306.xml"/><Relationship Id="rId104" Type="http://schemas.openxmlformats.org/officeDocument/2006/relationships/image" Target="../media/image1305.png"/><Relationship Id="rId146" Type="http://schemas.openxmlformats.org/officeDocument/2006/relationships/image" Target="../media/image1326.png"/><Relationship Id="rId188" Type="http://schemas.openxmlformats.org/officeDocument/2006/relationships/image" Target="../media/image1347.png"/><Relationship Id="rId311" Type="http://schemas.openxmlformats.org/officeDocument/2006/relationships/image" Target="../media/image1408.png"/><Relationship Id="rId353" Type="http://schemas.openxmlformats.org/officeDocument/2006/relationships/image" Target="../media/image1429.png"/><Relationship Id="rId395" Type="http://schemas.openxmlformats.org/officeDocument/2006/relationships/customXml" Target="../ink/ink1480.xml"/><Relationship Id="rId409" Type="http://schemas.openxmlformats.org/officeDocument/2006/relationships/customXml" Target="../ink/ink1487.xml"/><Relationship Id="rId92" Type="http://schemas.openxmlformats.org/officeDocument/2006/relationships/image" Target="../media/image1299.png"/><Relationship Id="rId213" Type="http://schemas.openxmlformats.org/officeDocument/2006/relationships/customXml" Target="../ink/ink1388.xml"/><Relationship Id="rId420" Type="http://schemas.openxmlformats.org/officeDocument/2006/relationships/image" Target="../media/image1462.png"/><Relationship Id="rId255" Type="http://schemas.openxmlformats.org/officeDocument/2006/relationships/customXml" Target="../ink/ink1409.xml"/><Relationship Id="rId297" Type="http://schemas.openxmlformats.org/officeDocument/2006/relationships/image" Target="../media/image1401.png"/><Relationship Id="rId462" Type="http://schemas.openxmlformats.org/officeDocument/2006/relationships/image" Target="../media/image1483.png"/><Relationship Id="rId115" Type="http://schemas.openxmlformats.org/officeDocument/2006/relationships/customXml" Target="../ink/ink1339.xml"/><Relationship Id="rId157" Type="http://schemas.openxmlformats.org/officeDocument/2006/relationships/customXml" Target="../ink/ink1360.xml"/><Relationship Id="rId322" Type="http://schemas.openxmlformats.org/officeDocument/2006/relationships/customXml" Target="../ink/ink1443.xml"/><Relationship Id="rId364" Type="http://schemas.openxmlformats.org/officeDocument/2006/relationships/image" Target="../media/image1434.png"/><Relationship Id="rId61" Type="http://schemas.openxmlformats.org/officeDocument/2006/relationships/image" Target="../media/image1284.png"/><Relationship Id="rId199" Type="http://schemas.openxmlformats.org/officeDocument/2006/relationships/customXml" Target="../ink/ink1381.xml"/><Relationship Id="rId19" Type="http://schemas.openxmlformats.org/officeDocument/2006/relationships/image" Target="../media/image1264.png"/><Relationship Id="rId224" Type="http://schemas.openxmlformats.org/officeDocument/2006/relationships/image" Target="../media/image1365.png"/><Relationship Id="rId266" Type="http://schemas.openxmlformats.org/officeDocument/2006/relationships/image" Target="../media/image1386.png"/><Relationship Id="rId431" Type="http://schemas.openxmlformats.org/officeDocument/2006/relationships/customXml" Target="../ink/ink1498.xml"/><Relationship Id="rId473" Type="http://schemas.openxmlformats.org/officeDocument/2006/relationships/customXml" Target="../ink/ink1519.xml"/><Relationship Id="rId30" Type="http://schemas.openxmlformats.org/officeDocument/2006/relationships/customXml" Target="../ink/ink1296.xml"/><Relationship Id="rId126" Type="http://schemas.openxmlformats.org/officeDocument/2006/relationships/image" Target="../media/image1316.png"/><Relationship Id="rId168" Type="http://schemas.openxmlformats.org/officeDocument/2006/relationships/image" Target="../media/image1337.png"/><Relationship Id="rId333" Type="http://schemas.openxmlformats.org/officeDocument/2006/relationships/image" Target="../media/image1419.png"/><Relationship Id="rId72" Type="http://schemas.openxmlformats.org/officeDocument/2006/relationships/image" Target="../media/image1289.png"/><Relationship Id="rId375" Type="http://schemas.openxmlformats.org/officeDocument/2006/relationships/customXml" Target="../ink/ink1470.xml"/><Relationship Id="rId3" Type="http://schemas.openxmlformats.org/officeDocument/2006/relationships/image" Target="../media/image1256.emf"/><Relationship Id="rId235" Type="http://schemas.openxmlformats.org/officeDocument/2006/relationships/customXml" Target="../ink/ink1399.xml"/><Relationship Id="rId277" Type="http://schemas.openxmlformats.org/officeDocument/2006/relationships/image" Target="../media/image1391.png"/><Relationship Id="rId400" Type="http://schemas.openxmlformats.org/officeDocument/2006/relationships/image" Target="../media/image1452.png"/><Relationship Id="rId442" Type="http://schemas.openxmlformats.org/officeDocument/2006/relationships/image" Target="../media/image1473.png"/><Relationship Id="rId484" Type="http://schemas.openxmlformats.org/officeDocument/2006/relationships/image" Target="../media/image1494.png"/><Relationship Id="rId137" Type="http://schemas.openxmlformats.org/officeDocument/2006/relationships/customXml" Target="../ink/ink1350.xml"/><Relationship Id="rId302" Type="http://schemas.openxmlformats.org/officeDocument/2006/relationships/customXml" Target="../ink/ink1433.xml"/><Relationship Id="rId344" Type="http://schemas.openxmlformats.org/officeDocument/2006/relationships/customXml" Target="../ink/ink1454.xml"/><Relationship Id="rId41" Type="http://schemas.openxmlformats.org/officeDocument/2006/relationships/image" Target="../media/image1275.png"/><Relationship Id="rId83" Type="http://schemas.openxmlformats.org/officeDocument/2006/relationships/customXml" Target="../ink/ink1323.xml"/><Relationship Id="rId179" Type="http://schemas.openxmlformats.org/officeDocument/2006/relationships/customXml" Target="../ink/ink1371.xml"/><Relationship Id="rId386" Type="http://schemas.openxmlformats.org/officeDocument/2006/relationships/image" Target="../media/image1445.png"/><Relationship Id="rId190" Type="http://schemas.openxmlformats.org/officeDocument/2006/relationships/image" Target="../media/image1348.png"/><Relationship Id="rId204" Type="http://schemas.openxmlformats.org/officeDocument/2006/relationships/image" Target="../media/image1355.png"/><Relationship Id="rId246" Type="http://schemas.openxmlformats.org/officeDocument/2006/relationships/image" Target="../media/image1376.png"/><Relationship Id="rId288" Type="http://schemas.openxmlformats.org/officeDocument/2006/relationships/customXml" Target="../ink/ink1426.xml"/><Relationship Id="rId411" Type="http://schemas.openxmlformats.org/officeDocument/2006/relationships/customXml" Target="../ink/ink1488.xml"/><Relationship Id="rId453" Type="http://schemas.openxmlformats.org/officeDocument/2006/relationships/customXml" Target="../ink/ink1509.xml"/><Relationship Id="rId106" Type="http://schemas.openxmlformats.org/officeDocument/2006/relationships/image" Target="../media/image1306.png"/><Relationship Id="rId313" Type="http://schemas.openxmlformats.org/officeDocument/2006/relationships/image" Target="../media/image1409.png"/><Relationship Id="rId495" Type="http://schemas.openxmlformats.org/officeDocument/2006/relationships/customXml" Target="../ink/ink1530.xml"/></Relationships>
</file>

<file path=ppt/slides/_rels/slide12.xml.rels><?xml version="1.0" encoding="UTF-8" standalone="yes"?>
<Relationships xmlns="http://schemas.openxmlformats.org/package/2006/relationships"><Relationship Id="rId8" Type="http://schemas.openxmlformats.org/officeDocument/2006/relationships/customXml" Target="../ink/ink1537.xml"/><Relationship Id="rId13" Type="http://schemas.openxmlformats.org/officeDocument/2006/relationships/image" Target="../media/image1507.png"/><Relationship Id="rId18" Type="http://schemas.openxmlformats.org/officeDocument/2006/relationships/customXml" Target="../ink/ink1543.xml"/><Relationship Id="rId3" Type="http://schemas.openxmlformats.org/officeDocument/2006/relationships/image" Target="../media/image1505.emf"/><Relationship Id="rId21" Type="http://schemas.openxmlformats.org/officeDocument/2006/relationships/image" Target="../media/image1511.png"/><Relationship Id="rId7" Type="http://schemas.openxmlformats.org/officeDocument/2006/relationships/image" Target="../media/image555.png"/><Relationship Id="rId12" Type="http://schemas.openxmlformats.org/officeDocument/2006/relationships/customXml" Target="../ink/ink1540.xml"/><Relationship Id="rId17" Type="http://schemas.openxmlformats.org/officeDocument/2006/relationships/image" Target="../media/image1509.png"/><Relationship Id="rId2" Type="http://schemas.openxmlformats.org/officeDocument/2006/relationships/notesSlide" Target="../notesSlides/notesSlide12.xml"/><Relationship Id="rId16" Type="http://schemas.openxmlformats.org/officeDocument/2006/relationships/customXml" Target="../ink/ink1542.xml"/><Relationship Id="rId20" Type="http://schemas.openxmlformats.org/officeDocument/2006/relationships/customXml" Target="../ink/ink1544.xml"/><Relationship Id="rId1" Type="http://schemas.openxmlformats.org/officeDocument/2006/relationships/slideLayout" Target="../slideLayouts/slideLayout7.xml"/><Relationship Id="rId6" Type="http://schemas.openxmlformats.org/officeDocument/2006/relationships/customXml" Target="../ink/ink1536.xml"/><Relationship Id="rId11" Type="http://schemas.openxmlformats.org/officeDocument/2006/relationships/image" Target="../media/image1506.png"/><Relationship Id="rId24" Type="http://schemas.openxmlformats.org/officeDocument/2006/relationships/image" Target="../media/image1512.png"/><Relationship Id="rId5" Type="http://schemas.openxmlformats.org/officeDocument/2006/relationships/image" Target="../media/image1320.png"/><Relationship Id="rId15" Type="http://schemas.openxmlformats.org/officeDocument/2006/relationships/image" Target="../media/image1508.png"/><Relationship Id="rId23" Type="http://schemas.openxmlformats.org/officeDocument/2006/relationships/customXml" Target="../ink/ink1546.xml"/><Relationship Id="rId10" Type="http://schemas.openxmlformats.org/officeDocument/2006/relationships/customXml" Target="../ink/ink1539.xml"/><Relationship Id="rId19" Type="http://schemas.openxmlformats.org/officeDocument/2006/relationships/image" Target="../media/image1510.png"/><Relationship Id="rId4" Type="http://schemas.openxmlformats.org/officeDocument/2006/relationships/customXml" Target="../ink/ink1535.xml"/><Relationship Id="rId9" Type="http://schemas.openxmlformats.org/officeDocument/2006/relationships/customXml" Target="../ink/ink1538.xml"/><Relationship Id="rId14" Type="http://schemas.openxmlformats.org/officeDocument/2006/relationships/customXml" Target="../ink/ink1541.xml"/><Relationship Id="rId22" Type="http://schemas.openxmlformats.org/officeDocument/2006/relationships/customXml" Target="../ink/ink1545.xml"/></Relationships>
</file>

<file path=ppt/slides/_rels/slide13.xml.rels><?xml version="1.0" encoding="UTF-8" standalone="yes"?>
<Relationships xmlns="http://schemas.openxmlformats.org/package/2006/relationships"><Relationship Id="rId26" Type="http://schemas.openxmlformats.org/officeDocument/2006/relationships/customXml" Target="../ink/ink1558.xml"/><Relationship Id="rId21" Type="http://schemas.openxmlformats.org/officeDocument/2006/relationships/image" Target="../media/image1522.png"/><Relationship Id="rId42" Type="http://schemas.openxmlformats.org/officeDocument/2006/relationships/customXml" Target="../ink/ink1566.xml"/><Relationship Id="rId47" Type="http://schemas.openxmlformats.org/officeDocument/2006/relationships/image" Target="../media/image1535.png"/><Relationship Id="rId63" Type="http://schemas.openxmlformats.org/officeDocument/2006/relationships/image" Target="../media/image1543.png"/><Relationship Id="rId68" Type="http://schemas.openxmlformats.org/officeDocument/2006/relationships/customXml" Target="../ink/ink1579.xml"/><Relationship Id="rId84" Type="http://schemas.openxmlformats.org/officeDocument/2006/relationships/customXml" Target="../ink/ink1587.xml"/><Relationship Id="rId89" Type="http://schemas.openxmlformats.org/officeDocument/2006/relationships/image" Target="../media/image1556.png"/><Relationship Id="rId112" Type="http://schemas.openxmlformats.org/officeDocument/2006/relationships/customXml" Target="../ink/ink1601.xml"/><Relationship Id="rId16" Type="http://schemas.openxmlformats.org/officeDocument/2006/relationships/customXml" Target="../ink/ink1553.xml"/><Relationship Id="rId107" Type="http://schemas.openxmlformats.org/officeDocument/2006/relationships/image" Target="../media/image1565.png"/><Relationship Id="rId11" Type="http://schemas.openxmlformats.org/officeDocument/2006/relationships/image" Target="../media/image1517.png"/><Relationship Id="rId32" Type="http://schemas.openxmlformats.org/officeDocument/2006/relationships/customXml" Target="../ink/ink1561.xml"/><Relationship Id="rId37" Type="http://schemas.openxmlformats.org/officeDocument/2006/relationships/image" Target="../media/image1530.png"/><Relationship Id="rId53" Type="http://schemas.openxmlformats.org/officeDocument/2006/relationships/image" Target="../media/image1538.png"/><Relationship Id="rId58" Type="http://schemas.openxmlformats.org/officeDocument/2006/relationships/customXml" Target="../ink/ink1574.xml"/><Relationship Id="rId74" Type="http://schemas.openxmlformats.org/officeDocument/2006/relationships/customXml" Target="../ink/ink1582.xml"/><Relationship Id="rId79" Type="http://schemas.openxmlformats.org/officeDocument/2006/relationships/image" Target="../media/image1551.png"/><Relationship Id="rId102" Type="http://schemas.openxmlformats.org/officeDocument/2006/relationships/customXml" Target="../ink/ink1596.xml"/><Relationship Id="rId5" Type="http://schemas.openxmlformats.org/officeDocument/2006/relationships/image" Target="../media/image1514.png"/><Relationship Id="rId90" Type="http://schemas.openxmlformats.org/officeDocument/2006/relationships/customXml" Target="../ink/ink1590.xml"/><Relationship Id="rId95" Type="http://schemas.openxmlformats.org/officeDocument/2006/relationships/image" Target="../media/image1559.png"/><Relationship Id="rId22" Type="http://schemas.openxmlformats.org/officeDocument/2006/relationships/customXml" Target="../ink/ink1556.xml"/><Relationship Id="rId27" Type="http://schemas.openxmlformats.org/officeDocument/2006/relationships/image" Target="../media/image1525.png"/><Relationship Id="rId43" Type="http://schemas.openxmlformats.org/officeDocument/2006/relationships/image" Target="../media/image1533.png"/><Relationship Id="rId48" Type="http://schemas.openxmlformats.org/officeDocument/2006/relationships/customXml" Target="../ink/ink1569.xml"/><Relationship Id="rId64" Type="http://schemas.openxmlformats.org/officeDocument/2006/relationships/customXml" Target="../ink/ink1577.xml"/><Relationship Id="rId69" Type="http://schemas.openxmlformats.org/officeDocument/2006/relationships/image" Target="../media/image1546.png"/><Relationship Id="rId113" Type="http://schemas.openxmlformats.org/officeDocument/2006/relationships/image" Target="../media/image1568.png"/><Relationship Id="rId80" Type="http://schemas.openxmlformats.org/officeDocument/2006/relationships/customXml" Target="../ink/ink1585.xml"/><Relationship Id="rId85" Type="http://schemas.openxmlformats.org/officeDocument/2006/relationships/image" Target="../media/image1554.png"/><Relationship Id="rId12" Type="http://schemas.openxmlformats.org/officeDocument/2006/relationships/customXml" Target="../ink/ink1551.xml"/><Relationship Id="rId17" Type="http://schemas.openxmlformats.org/officeDocument/2006/relationships/image" Target="../media/image1520.png"/><Relationship Id="rId33" Type="http://schemas.openxmlformats.org/officeDocument/2006/relationships/image" Target="../media/image1528.png"/><Relationship Id="rId38" Type="http://schemas.openxmlformats.org/officeDocument/2006/relationships/customXml" Target="../ink/ink1564.xml"/><Relationship Id="rId59" Type="http://schemas.openxmlformats.org/officeDocument/2006/relationships/image" Target="../media/image1541.png"/><Relationship Id="rId103" Type="http://schemas.openxmlformats.org/officeDocument/2006/relationships/image" Target="../media/image1563.png"/><Relationship Id="rId108" Type="http://schemas.openxmlformats.org/officeDocument/2006/relationships/customXml" Target="../ink/ink1599.xml"/><Relationship Id="rId54" Type="http://schemas.openxmlformats.org/officeDocument/2006/relationships/customXml" Target="../ink/ink1572.xml"/><Relationship Id="rId70" Type="http://schemas.openxmlformats.org/officeDocument/2006/relationships/customXml" Target="../ink/ink1580.xml"/><Relationship Id="rId75" Type="http://schemas.openxmlformats.org/officeDocument/2006/relationships/image" Target="../media/image1549.png"/><Relationship Id="rId91" Type="http://schemas.openxmlformats.org/officeDocument/2006/relationships/image" Target="../media/image1557.png"/><Relationship Id="rId96" Type="http://schemas.openxmlformats.org/officeDocument/2006/relationships/customXml" Target="../ink/ink1593.xml"/><Relationship Id="rId1" Type="http://schemas.openxmlformats.org/officeDocument/2006/relationships/slideLayout" Target="../slideLayouts/slideLayout7.xml"/><Relationship Id="rId6" Type="http://schemas.openxmlformats.org/officeDocument/2006/relationships/customXml" Target="../ink/ink1548.xml"/><Relationship Id="rId15" Type="http://schemas.openxmlformats.org/officeDocument/2006/relationships/image" Target="../media/image1519.png"/><Relationship Id="rId23" Type="http://schemas.openxmlformats.org/officeDocument/2006/relationships/image" Target="../media/image1523.png"/><Relationship Id="rId28" Type="http://schemas.openxmlformats.org/officeDocument/2006/relationships/customXml" Target="../ink/ink1559.xml"/><Relationship Id="rId36" Type="http://schemas.openxmlformats.org/officeDocument/2006/relationships/customXml" Target="../ink/ink1563.xml"/><Relationship Id="rId49" Type="http://schemas.openxmlformats.org/officeDocument/2006/relationships/image" Target="../media/image1536.png"/><Relationship Id="rId57" Type="http://schemas.openxmlformats.org/officeDocument/2006/relationships/image" Target="../media/image1540.png"/><Relationship Id="rId106" Type="http://schemas.openxmlformats.org/officeDocument/2006/relationships/customXml" Target="../ink/ink1598.xml"/><Relationship Id="rId10" Type="http://schemas.openxmlformats.org/officeDocument/2006/relationships/customXml" Target="../ink/ink1550.xml"/><Relationship Id="rId31" Type="http://schemas.openxmlformats.org/officeDocument/2006/relationships/image" Target="../media/image1527.png"/><Relationship Id="rId44" Type="http://schemas.openxmlformats.org/officeDocument/2006/relationships/customXml" Target="../ink/ink1567.xml"/><Relationship Id="rId52" Type="http://schemas.openxmlformats.org/officeDocument/2006/relationships/customXml" Target="../ink/ink1571.xml"/><Relationship Id="rId60" Type="http://schemas.openxmlformats.org/officeDocument/2006/relationships/customXml" Target="../ink/ink1575.xml"/><Relationship Id="rId65" Type="http://schemas.openxmlformats.org/officeDocument/2006/relationships/image" Target="../media/image1544.png"/><Relationship Id="rId73" Type="http://schemas.openxmlformats.org/officeDocument/2006/relationships/image" Target="../media/image1548.png"/><Relationship Id="rId78" Type="http://schemas.openxmlformats.org/officeDocument/2006/relationships/customXml" Target="../ink/ink1584.xml"/><Relationship Id="rId81" Type="http://schemas.openxmlformats.org/officeDocument/2006/relationships/image" Target="../media/image1552.png"/><Relationship Id="rId86" Type="http://schemas.openxmlformats.org/officeDocument/2006/relationships/customXml" Target="../ink/ink1588.xml"/><Relationship Id="rId94" Type="http://schemas.openxmlformats.org/officeDocument/2006/relationships/customXml" Target="../ink/ink1592.xml"/><Relationship Id="rId99" Type="http://schemas.openxmlformats.org/officeDocument/2006/relationships/image" Target="../media/image1561.png"/><Relationship Id="rId101" Type="http://schemas.openxmlformats.org/officeDocument/2006/relationships/image" Target="../media/image1562.png"/><Relationship Id="rId4" Type="http://schemas.openxmlformats.org/officeDocument/2006/relationships/customXml" Target="../ink/ink1547.xml"/><Relationship Id="rId9" Type="http://schemas.openxmlformats.org/officeDocument/2006/relationships/image" Target="../media/image1516.png"/><Relationship Id="rId13" Type="http://schemas.openxmlformats.org/officeDocument/2006/relationships/image" Target="../media/image1518.png"/><Relationship Id="rId18" Type="http://schemas.openxmlformats.org/officeDocument/2006/relationships/customXml" Target="../ink/ink1554.xml"/><Relationship Id="rId39" Type="http://schemas.openxmlformats.org/officeDocument/2006/relationships/image" Target="../media/image1531.png"/><Relationship Id="rId109" Type="http://schemas.openxmlformats.org/officeDocument/2006/relationships/image" Target="../media/image1566.png"/><Relationship Id="rId34" Type="http://schemas.openxmlformats.org/officeDocument/2006/relationships/customXml" Target="../ink/ink1562.xml"/><Relationship Id="rId50" Type="http://schemas.openxmlformats.org/officeDocument/2006/relationships/customXml" Target="../ink/ink1570.xml"/><Relationship Id="rId55" Type="http://schemas.openxmlformats.org/officeDocument/2006/relationships/image" Target="../media/image1539.png"/><Relationship Id="rId76" Type="http://schemas.openxmlformats.org/officeDocument/2006/relationships/customXml" Target="../ink/ink1583.xml"/><Relationship Id="rId97" Type="http://schemas.openxmlformats.org/officeDocument/2006/relationships/image" Target="../media/image1560.png"/><Relationship Id="rId104" Type="http://schemas.openxmlformats.org/officeDocument/2006/relationships/customXml" Target="../ink/ink1597.xml"/><Relationship Id="rId7" Type="http://schemas.openxmlformats.org/officeDocument/2006/relationships/image" Target="../media/image1515.png"/><Relationship Id="rId71" Type="http://schemas.openxmlformats.org/officeDocument/2006/relationships/image" Target="../media/image1547.png"/><Relationship Id="rId92" Type="http://schemas.openxmlformats.org/officeDocument/2006/relationships/customXml" Target="../ink/ink1591.xml"/><Relationship Id="rId2" Type="http://schemas.openxmlformats.org/officeDocument/2006/relationships/notesSlide" Target="../notesSlides/notesSlide13.xml"/><Relationship Id="rId29" Type="http://schemas.openxmlformats.org/officeDocument/2006/relationships/image" Target="../media/image1526.png"/><Relationship Id="rId24" Type="http://schemas.openxmlformats.org/officeDocument/2006/relationships/customXml" Target="../ink/ink1557.xml"/><Relationship Id="rId40" Type="http://schemas.openxmlformats.org/officeDocument/2006/relationships/customXml" Target="../ink/ink1565.xml"/><Relationship Id="rId45" Type="http://schemas.openxmlformats.org/officeDocument/2006/relationships/image" Target="../media/image1534.png"/><Relationship Id="rId66" Type="http://schemas.openxmlformats.org/officeDocument/2006/relationships/customXml" Target="../ink/ink1578.xml"/><Relationship Id="rId87" Type="http://schemas.openxmlformats.org/officeDocument/2006/relationships/image" Target="../media/image1555.png"/><Relationship Id="rId110" Type="http://schemas.openxmlformats.org/officeDocument/2006/relationships/customXml" Target="../ink/ink1600.xml"/><Relationship Id="rId61" Type="http://schemas.openxmlformats.org/officeDocument/2006/relationships/image" Target="../media/image1542.png"/><Relationship Id="rId82" Type="http://schemas.openxmlformats.org/officeDocument/2006/relationships/customXml" Target="../ink/ink1586.xml"/><Relationship Id="rId19" Type="http://schemas.openxmlformats.org/officeDocument/2006/relationships/image" Target="../media/image1521.png"/><Relationship Id="rId14" Type="http://schemas.openxmlformats.org/officeDocument/2006/relationships/customXml" Target="../ink/ink1552.xml"/><Relationship Id="rId30" Type="http://schemas.openxmlformats.org/officeDocument/2006/relationships/customXml" Target="../ink/ink1560.xml"/><Relationship Id="rId35" Type="http://schemas.openxmlformats.org/officeDocument/2006/relationships/image" Target="../media/image1529.png"/><Relationship Id="rId56" Type="http://schemas.openxmlformats.org/officeDocument/2006/relationships/customXml" Target="../ink/ink1573.xml"/><Relationship Id="rId77" Type="http://schemas.openxmlformats.org/officeDocument/2006/relationships/image" Target="../media/image1550.png"/><Relationship Id="rId100" Type="http://schemas.openxmlformats.org/officeDocument/2006/relationships/customXml" Target="../ink/ink1595.xml"/><Relationship Id="rId105" Type="http://schemas.openxmlformats.org/officeDocument/2006/relationships/image" Target="../media/image1564.png"/><Relationship Id="rId8" Type="http://schemas.openxmlformats.org/officeDocument/2006/relationships/customXml" Target="../ink/ink1549.xml"/><Relationship Id="rId51" Type="http://schemas.openxmlformats.org/officeDocument/2006/relationships/image" Target="../media/image1537.png"/><Relationship Id="rId72" Type="http://schemas.openxmlformats.org/officeDocument/2006/relationships/customXml" Target="../ink/ink1581.xml"/><Relationship Id="rId93" Type="http://schemas.openxmlformats.org/officeDocument/2006/relationships/image" Target="../media/image1558.png"/><Relationship Id="rId98" Type="http://schemas.openxmlformats.org/officeDocument/2006/relationships/customXml" Target="../ink/ink1594.xml"/><Relationship Id="rId3" Type="http://schemas.openxmlformats.org/officeDocument/2006/relationships/image" Target="../media/image1513.png"/><Relationship Id="rId25" Type="http://schemas.openxmlformats.org/officeDocument/2006/relationships/image" Target="../media/image1524.png"/><Relationship Id="rId46" Type="http://schemas.openxmlformats.org/officeDocument/2006/relationships/customXml" Target="../ink/ink1568.xml"/><Relationship Id="rId67" Type="http://schemas.openxmlformats.org/officeDocument/2006/relationships/image" Target="../media/image1545.png"/><Relationship Id="rId20" Type="http://schemas.openxmlformats.org/officeDocument/2006/relationships/customXml" Target="../ink/ink1555.xml"/><Relationship Id="rId41" Type="http://schemas.openxmlformats.org/officeDocument/2006/relationships/image" Target="../media/image1532.png"/><Relationship Id="rId62" Type="http://schemas.openxmlformats.org/officeDocument/2006/relationships/customXml" Target="../ink/ink1576.xml"/><Relationship Id="rId83" Type="http://schemas.openxmlformats.org/officeDocument/2006/relationships/image" Target="../media/image1553.png"/><Relationship Id="rId88" Type="http://schemas.openxmlformats.org/officeDocument/2006/relationships/customXml" Target="../ink/ink1589.xml"/><Relationship Id="rId111" Type="http://schemas.openxmlformats.org/officeDocument/2006/relationships/image" Target="../media/image1567.png"/></Relationships>
</file>

<file path=ppt/slides/_rels/slide14.xml.rels><?xml version="1.0" encoding="UTF-8" standalone="yes"?>
<Relationships xmlns="http://schemas.openxmlformats.org/package/2006/relationships"><Relationship Id="rId117" Type="http://schemas.openxmlformats.org/officeDocument/2006/relationships/image" Target="../media/image1624.png"/><Relationship Id="rId21" Type="http://schemas.openxmlformats.org/officeDocument/2006/relationships/image" Target="../media/image736.png"/><Relationship Id="rId63" Type="http://schemas.openxmlformats.org/officeDocument/2006/relationships/image" Target="../media/image1597.png"/><Relationship Id="rId159" Type="http://schemas.openxmlformats.org/officeDocument/2006/relationships/image" Target="../media/image1645.png"/><Relationship Id="rId170" Type="http://schemas.openxmlformats.org/officeDocument/2006/relationships/customXml" Target="../ink/ink1685.xml"/><Relationship Id="rId226" Type="http://schemas.openxmlformats.org/officeDocument/2006/relationships/image" Target="../media/image1678.png"/><Relationship Id="rId268" Type="http://schemas.openxmlformats.org/officeDocument/2006/relationships/customXml" Target="../ink/ink1735.xml"/><Relationship Id="rId32" Type="http://schemas.openxmlformats.org/officeDocument/2006/relationships/customXml" Target="../ink/ink1616.xml"/><Relationship Id="rId74" Type="http://schemas.openxmlformats.org/officeDocument/2006/relationships/customXml" Target="../ink/ink1637.xml"/><Relationship Id="rId128" Type="http://schemas.openxmlformats.org/officeDocument/2006/relationships/customXml" Target="../ink/ink1664.xml"/><Relationship Id="rId5" Type="http://schemas.openxmlformats.org/officeDocument/2006/relationships/image" Target="../media/image1570.png"/><Relationship Id="rId95" Type="http://schemas.openxmlformats.org/officeDocument/2006/relationships/image" Target="../media/image1613.png"/><Relationship Id="rId160" Type="http://schemas.openxmlformats.org/officeDocument/2006/relationships/customXml" Target="../ink/ink1680.xml"/><Relationship Id="rId181" Type="http://schemas.openxmlformats.org/officeDocument/2006/relationships/customXml" Target="../ink/ink1691.xml"/><Relationship Id="rId216" Type="http://schemas.openxmlformats.org/officeDocument/2006/relationships/image" Target="../media/image1673.png"/><Relationship Id="rId237" Type="http://schemas.openxmlformats.org/officeDocument/2006/relationships/image" Target="../media/image1683.png"/><Relationship Id="rId258" Type="http://schemas.openxmlformats.org/officeDocument/2006/relationships/customXml" Target="../ink/ink1730.xml"/><Relationship Id="rId22" Type="http://schemas.openxmlformats.org/officeDocument/2006/relationships/customXml" Target="../ink/ink1611.xml"/><Relationship Id="rId43" Type="http://schemas.openxmlformats.org/officeDocument/2006/relationships/image" Target="../media/image1587.png"/><Relationship Id="rId64" Type="http://schemas.openxmlformats.org/officeDocument/2006/relationships/customXml" Target="../ink/ink1632.xml"/><Relationship Id="rId118" Type="http://schemas.openxmlformats.org/officeDocument/2006/relationships/customXml" Target="../ink/ink1659.xml"/><Relationship Id="rId139" Type="http://schemas.openxmlformats.org/officeDocument/2006/relationships/image" Target="../media/image1635.png"/><Relationship Id="rId85" Type="http://schemas.openxmlformats.org/officeDocument/2006/relationships/image" Target="../media/image1608.png"/><Relationship Id="rId150" Type="http://schemas.openxmlformats.org/officeDocument/2006/relationships/customXml" Target="../ink/ink1675.xml"/><Relationship Id="rId171" Type="http://schemas.openxmlformats.org/officeDocument/2006/relationships/image" Target="../media/image1651.png"/><Relationship Id="rId192" Type="http://schemas.openxmlformats.org/officeDocument/2006/relationships/image" Target="../media/image1661.png"/><Relationship Id="rId206" Type="http://schemas.openxmlformats.org/officeDocument/2006/relationships/image" Target="../media/image1668.png"/><Relationship Id="rId227" Type="http://schemas.openxmlformats.org/officeDocument/2006/relationships/customXml" Target="../ink/ink1714.xml"/><Relationship Id="rId248" Type="http://schemas.openxmlformats.org/officeDocument/2006/relationships/customXml" Target="../ink/ink1725.xml"/><Relationship Id="rId269" Type="http://schemas.openxmlformats.org/officeDocument/2006/relationships/image" Target="../media/image1699.png"/><Relationship Id="rId12" Type="http://schemas.openxmlformats.org/officeDocument/2006/relationships/customXml" Target="../ink/ink1606.xml"/><Relationship Id="rId33" Type="http://schemas.openxmlformats.org/officeDocument/2006/relationships/image" Target="../media/image1582.png"/><Relationship Id="rId108" Type="http://schemas.openxmlformats.org/officeDocument/2006/relationships/customXml" Target="../ink/ink1654.xml"/><Relationship Id="rId129" Type="http://schemas.openxmlformats.org/officeDocument/2006/relationships/image" Target="../media/image1630.png"/><Relationship Id="rId54" Type="http://schemas.openxmlformats.org/officeDocument/2006/relationships/customXml" Target="../ink/ink1627.xml"/><Relationship Id="rId75" Type="http://schemas.openxmlformats.org/officeDocument/2006/relationships/image" Target="../media/image1603.png"/><Relationship Id="rId96" Type="http://schemas.openxmlformats.org/officeDocument/2006/relationships/customXml" Target="../ink/ink1648.xml"/><Relationship Id="rId140" Type="http://schemas.openxmlformats.org/officeDocument/2006/relationships/customXml" Target="../ink/ink1670.xml"/><Relationship Id="rId161" Type="http://schemas.openxmlformats.org/officeDocument/2006/relationships/image" Target="../media/image1646.png"/><Relationship Id="rId182" Type="http://schemas.openxmlformats.org/officeDocument/2006/relationships/image" Target="../media/image1656.png"/><Relationship Id="rId217" Type="http://schemas.openxmlformats.org/officeDocument/2006/relationships/customXml" Target="../ink/ink1709.xml"/><Relationship Id="rId6" Type="http://schemas.openxmlformats.org/officeDocument/2006/relationships/customXml" Target="../ink/ink1603.xml"/><Relationship Id="rId238" Type="http://schemas.openxmlformats.org/officeDocument/2006/relationships/customXml" Target="../ink/ink1720.xml"/><Relationship Id="rId259" Type="http://schemas.openxmlformats.org/officeDocument/2006/relationships/image" Target="../media/image1694.png"/><Relationship Id="rId23" Type="http://schemas.openxmlformats.org/officeDocument/2006/relationships/image" Target="../media/image555.png"/><Relationship Id="rId119" Type="http://schemas.openxmlformats.org/officeDocument/2006/relationships/image" Target="../media/image1625.png"/><Relationship Id="rId270" Type="http://schemas.openxmlformats.org/officeDocument/2006/relationships/customXml" Target="../ink/ink1736.xml"/><Relationship Id="rId44" Type="http://schemas.openxmlformats.org/officeDocument/2006/relationships/customXml" Target="../ink/ink1622.xml"/><Relationship Id="rId65" Type="http://schemas.openxmlformats.org/officeDocument/2006/relationships/image" Target="../media/image1598.png"/><Relationship Id="rId86" Type="http://schemas.openxmlformats.org/officeDocument/2006/relationships/customXml" Target="../ink/ink1643.xml"/><Relationship Id="rId130" Type="http://schemas.openxmlformats.org/officeDocument/2006/relationships/customXml" Target="../ink/ink1665.xml"/><Relationship Id="rId151" Type="http://schemas.openxmlformats.org/officeDocument/2006/relationships/image" Target="../media/image1641.png"/><Relationship Id="rId172" Type="http://schemas.openxmlformats.org/officeDocument/2006/relationships/customXml" Target="../ink/ink1686.xml"/><Relationship Id="rId193" Type="http://schemas.openxmlformats.org/officeDocument/2006/relationships/customXml" Target="../ink/ink1697.xml"/><Relationship Id="rId207" Type="http://schemas.openxmlformats.org/officeDocument/2006/relationships/customXml" Target="../ink/ink1704.xml"/><Relationship Id="rId228" Type="http://schemas.openxmlformats.org/officeDocument/2006/relationships/customXml" Target="../ink/ink1715.xml"/><Relationship Id="rId249" Type="http://schemas.openxmlformats.org/officeDocument/2006/relationships/image" Target="../media/image1689.png"/><Relationship Id="rId13" Type="http://schemas.openxmlformats.org/officeDocument/2006/relationships/image" Target="../media/image1574.png"/><Relationship Id="rId109" Type="http://schemas.openxmlformats.org/officeDocument/2006/relationships/image" Target="../media/image1620.png"/><Relationship Id="rId260" Type="http://schemas.openxmlformats.org/officeDocument/2006/relationships/customXml" Target="../ink/ink1731.xml"/><Relationship Id="rId34" Type="http://schemas.openxmlformats.org/officeDocument/2006/relationships/customXml" Target="../ink/ink1617.xml"/><Relationship Id="rId55" Type="http://schemas.openxmlformats.org/officeDocument/2006/relationships/image" Target="../media/image1593.png"/><Relationship Id="rId76" Type="http://schemas.openxmlformats.org/officeDocument/2006/relationships/customXml" Target="../ink/ink1638.xml"/><Relationship Id="rId97" Type="http://schemas.openxmlformats.org/officeDocument/2006/relationships/image" Target="../media/image1614.png"/><Relationship Id="rId120" Type="http://schemas.openxmlformats.org/officeDocument/2006/relationships/customXml" Target="../ink/ink1660.xml"/><Relationship Id="rId141" Type="http://schemas.openxmlformats.org/officeDocument/2006/relationships/image" Target="../media/image1636.png"/><Relationship Id="rId7" Type="http://schemas.openxmlformats.org/officeDocument/2006/relationships/image" Target="../media/image1571.png"/><Relationship Id="rId162" Type="http://schemas.openxmlformats.org/officeDocument/2006/relationships/customXml" Target="../ink/ink1681.xml"/><Relationship Id="rId183" Type="http://schemas.openxmlformats.org/officeDocument/2006/relationships/customXml" Target="../ink/ink1692.xml"/><Relationship Id="rId218" Type="http://schemas.openxmlformats.org/officeDocument/2006/relationships/image" Target="../media/image1674.png"/><Relationship Id="rId239" Type="http://schemas.openxmlformats.org/officeDocument/2006/relationships/image" Target="../media/image1684.png"/><Relationship Id="rId250" Type="http://schemas.openxmlformats.org/officeDocument/2006/relationships/customXml" Target="../ink/ink1726.xml"/><Relationship Id="rId271" Type="http://schemas.openxmlformats.org/officeDocument/2006/relationships/image" Target="../media/image1700.png"/><Relationship Id="rId24" Type="http://schemas.openxmlformats.org/officeDocument/2006/relationships/customXml" Target="../ink/ink1612.xml"/><Relationship Id="rId45" Type="http://schemas.openxmlformats.org/officeDocument/2006/relationships/image" Target="../media/image1588.png"/><Relationship Id="rId66" Type="http://schemas.openxmlformats.org/officeDocument/2006/relationships/customXml" Target="../ink/ink1633.xml"/><Relationship Id="rId87" Type="http://schemas.openxmlformats.org/officeDocument/2006/relationships/image" Target="../media/image1609.png"/><Relationship Id="rId110" Type="http://schemas.openxmlformats.org/officeDocument/2006/relationships/customXml" Target="../ink/ink1655.xml"/><Relationship Id="rId131" Type="http://schemas.openxmlformats.org/officeDocument/2006/relationships/image" Target="../media/image1631.png"/><Relationship Id="rId152" Type="http://schemas.openxmlformats.org/officeDocument/2006/relationships/customXml" Target="../ink/ink1676.xml"/><Relationship Id="rId173" Type="http://schemas.openxmlformats.org/officeDocument/2006/relationships/image" Target="../media/image1652.png"/><Relationship Id="rId194" Type="http://schemas.openxmlformats.org/officeDocument/2006/relationships/image" Target="../media/image1662.png"/><Relationship Id="rId208" Type="http://schemas.openxmlformats.org/officeDocument/2006/relationships/image" Target="../media/image1669.png"/><Relationship Id="rId229" Type="http://schemas.openxmlformats.org/officeDocument/2006/relationships/image" Target="../media/image1679.png"/><Relationship Id="rId240" Type="http://schemas.openxmlformats.org/officeDocument/2006/relationships/customXml" Target="../ink/ink1721.xml"/><Relationship Id="rId261" Type="http://schemas.openxmlformats.org/officeDocument/2006/relationships/image" Target="../media/image1695.png"/><Relationship Id="rId14" Type="http://schemas.openxmlformats.org/officeDocument/2006/relationships/customXml" Target="../ink/ink1607.xml"/><Relationship Id="rId35" Type="http://schemas.openxmlformats.org/officeDocument/2006/relationships/image" Target="../media/image1583.png"/><Relationship Id="rId56" Type="http://schemas.openxmlformats.org/officeDocument/2006/relationships/customXml" Target="../ink/ink1628.xml"/><Relationship Id="rId77" Type="http://schemas.openxmlformats.org/officeDocument/2006/relationships/image" Target="../media/image1604.png"/><Relationship Id="rId100" Type="http://schemas.openxmlformats.org/officeDocument/2006/relationships/customXml" Target="../ink/ink1650.xml"/><Relationship Id="rId8" Type="http://schemas.openxmlformats.org/officeDocument/2006/relationships/customXml" Target="../ink/ink1604.xml"/><Relationship Id="rId98" Type="http://schemas.openxmlformats.org/officeDocument/2006/relationships/customXml" Target="../ink/ink1649.xml"/><Relationship Id="rId121" Type="http://schemas.openxmlformats.org/officeDocument/2006/relationships/image" Target="../media/image1626.png"/><Relationship Id="rId142" Type="http://schemas.openxmlformats.org/officeDocument/2006/relationships/customXml" Target="../ink/ink1671.xml"/><Relationship Id="rId163" Type="http://schemas.openxmlformats.org/officeDocument/2006/relationships/image" Target="../media/image1647.png"/><Relationship Id="rId184" Type="http://schemas.openxmlformats.org/officeDocument/2006/relationships/image" Target="../media/image1657.png"/><Relationship Id="rId219" Type="http://schemas.openxmlformats.org/officeDocument/2006/relationships/customXml" Target="../ink/ink1710.xml"/><Relationship Id="rId230" Type="http://schemas.openxmlformats.org/officeDocument/2006/relationships/customXml" Target="../ink/ink1716.xml"/><Relationship Id="rId251" Type="http://schemas.openxmlformats.org/officeDocument/2006/relationships/image" Target="../media/image1690.png"/><Relationship Id="rId25" Type="http://schemas.openxmlformats.org/officeDocument/2006/relationships/image" Target="../media/image1578.png"/><Relationship Id="rId46" Type="http://schemas.openxmlformats.org/officeDocument/2006/relationships/customXml" Target="../ink/ink1623.xml"/><Relationship Id="rId67" Type="http://schemas.openxmlformats.org/officeDocument/2006/relationships/image" Target="../media/image1599.png"/><Relationship Id="rId272" Type="http://schemas.openxmlformats.org/officeDocument/2006/relationships/customXml" Target="../ink/ink1737.xml"/><Relationship Id="rId88" Type="http://schemas.openxmlformats.org/officeDocument/2006/relationships/customXml" Target="../ink/ink1644.xml"/><Relationship Id="rId111" Type="http://schemas.openxmlformats.org/officeDocument/2006/relationships/image" Target="../media/image1621.png"/><Relationship Id="rId132" Type="http://schemas.openxmlformats.org/officeDocument/2006/relationships/customXml" Target="../ink/ink1666.xml"/><Relationship Id="rId153" Type="http://schemas.openxmlformats.org/officeDocument/2006/relationships/image" Target="../media/image1642.png"/><Relationship Id="rId174" Type="http://schemas.openxmlformats.org/officeDocument/2006/relationships/customXml" Target="../ink/ink1687.xml"/><Relationship Id="rId195" Type="http://schemas.openxmlformats.org/officeDocument/2006/relationships/customXml" Target="../ink/ink1698.xml"/><Relationship Id="rId209" Type="http://schemas.openxmlformats.org/officeDocument/2006/relationships/customXml" Target="../ink/ink1705.xml"/><Relationship Id="rId220" Type="http://schemas.openxmlformats.org/officeDocument/2006/relationships/image" Target="../media/image1675.png"/><Relationship Id="rId241" Type="http://schemas.openxmlformats.org/officeDocument/2006/relationships/image" Target="../media/image1685.png"/><Relationship Id="rId15" Type="http://schemas.openxmlformats.org/officeDocument/2006/relationships/image" Target="../media/image1575.png"/><Relationship Id="rId36" Type="http://schemas.openxmlformats.org/officeDocument/2006/relationships/customXml" Target="../ink/ink1618.xml"/><Relationship Id="rId57" Type="http://schemas.openxmlformats.org/officeDocument/2006/relationships/image" Target="../media/image1594.png"/><Relationship Id="rId262" Type="http://schemas.openxmlformats.org/officeDocument/2006/relationships/customXml" Target="../ink/ink1732.xml"/><Relationship Id="rId78" Type="http://schemas.openxmlformats.org/officeDocument/2006/relationships/customXml" Target="../ink/ink1639.xml"/><Relationship Id="rId99" Type="http://schemas.openxmlformats.org/officeDocument/2006/relationships/image" Target="../media/image1615.png"/><Relationship Id="rId101" Type="http://schemas.openxmlformats.org/officeDocument/2006/relationships/image" Target="../media/image1616.png"/><Relationship Id="rId122" Type="http://schemas.openxmlformats.org/officeDocument/2006/relationships/customXml" Target="../ink/ink1661.xml"/><Relationship Id="rId143" Type="http://schemas.openxmlformats.org/officeDocument/2006/relationships/image" Target="../media/image1637.png"/><Relationship Id="rId164" Type="http://schemas.openxmlformats.org/officeDocument/2006/relationships/customXml" Target="../ink/ink1682.xml"/><Relationship Id="rId185" Type="http://schemas.openxmlformats.org/officeDocument/2006/relationships/customXml" Target="../ink/ink1693.xml"/><Relationship Id="rId9" Type="http://schemas.openxmlformats.org/officeDocument/2006/relationships/image" Target="../media/image1572.png"/><Relationship Id="rId210" Type="http://schemas.openxmlformats.org/officeDocument/2006/relationships/image" Target="../media/image1670.png"/><Relationship Id="rId26" Type="http://schemas.openxmlformats.org/officeDocument/2006/relationships/customXml" Target="../ink/ink1613.xml"/><Relationship Id="rId231" Type="http://schemas.openxmlformats.org/officeDocument/2006/relationships/image" Target="../media/image1680.png"/><Relationship Id="rId252" Type="http://schemas.openxmlformats.org/officeDocument/2006/relationships/customXml" Target="../ink/ink1727.xml"/><Relationship Id="rId273" Type="http://schemas.openxmlformats.org/officeDocument/2006/relationships/image" Target="../media/image1701.png"/><Relationship Id="rId47" Type="http://schemas.openxmlformats.org/officeDocument/2006/relationships/image" Target="../media/image1589.png"/><Relationship Id="rId68" Type="http://schemas.openxmlformats.org/officeDocument/2006/relationships/customXml" Target="../ink/ink1634.xml"/><Relationship Id="rId89" Type="http://schemas.openxmlformats.org/officeDocument/2006/relationships/image" Target="../media/image1610.png"/><Relationship Id="rId112" Type="http://schemas.openxmlformats.org/officeDocument/2006/relationships/customXml" Target="../ink/ink1656.xml"/><Relationship Id="rId133" Type="http://schemas.openxmlformats.org/officeDocument/2006/relationships/image" Target="../media/image1632.png"/><Relationship Id="rId154" Type="http://schemas.openxmlformats.org/officeDocument/2006/relationships/customXml" Target="../ink/ink1677.xml"/><Relationship Id="rId175" Type="http://schemas.openxmlformats.org/officeDocument/2006/relationships/image" Target="../media/image1653.png"/><Relationship Id="rId196" Type="http://schemas.openxmlformats.org/officeDocument/2006/relationships/image" Target="../media/image1663.png"/><Relationship Id="rId200" Type="http://schemas.openxmlformats.org/officeDocument/2006/relationships/image" Target="../media/image1665.png"/><Relationship Id="rId16" Type="http://schemas.openxmlformats.org/officeDocument/2006/relationships/customXml" Target="../ink/ink1608.xml"/><Relationship Id="rId221" Type="http://schemas.openxmlformats.org/officeDocument/2006/relationships/customXml" Target="../ink/ink1711.xml"/><Relationship Id="rId242" Type="http://schemas.openxmlformats.org/officeDocument/2006/relationships/customXml" Target="../ink/ink1722.xml"/><Relationship Id="rId263" Type="http://schemas.openxmlformats.org/officeDocument/2006/relationships/image" Target="../media/image1696.png"/><Relationship Id="rId37" Type="http://schemas.openxmlformats.org/officeDocument/2006/relationships/image" Target="../media/image1584.png"/><Relationship Id="rId58" Type="http://schemas.openxmlformats.org/officeDocument/2006/relationships/customXml" Target="../ink/ink1629.xml"/><Relationship Id="rId79" Type="http://schemas.openxmlformats.org/officeDocument/2006/relationships/image" Target="../media/image1605.png"/><Relationship Id="rId102" Type="http://schemas.openxmlformats.org/officeDocument/2006/relationships/customXml" Target="../ink/ink1651.xml"/><Relationship Id="rId123" Type="http://schemas.openxmlformats.org/officeDocument/2006/relationships/image" Target="../media/image1627.png"/><Relationship Id="rId144" Type="http://schemas.openxmlformats.org/officeDocument/2006/relationships/customXml" Target="../ink/ink1672.xml"/><Relationship Id="rId90" Type="http://schemas.openxmlformats.org/officeDocument/2006/relationships/customXml" Target="../ink/ink1645.xml"/><Relationship Id="rId165" Type="http://schemas.openxmlformats.org/officeDocument/2006/relationships/image" Target="../media/image1648.png"/><Relationship Id="rId186" Type="http://schemas.openxmlformats.org/officeDocument/2006/relationships/image" Target="../media/image1658.png"/><Relationship Id="rId211" Type="http://schemas.openxmlformats.org/officeDocument/2006/relationships/customXml" Target="../ink/ink1706.xml"/><Relationship Id="rId232" Type="http://schemas.openxmlformats.org/officeDocument/2006/relationships/customXml" Target="../ink/ink1717.xml"/><Relationship Id="rId253" Type="http://schemas.openxmlformats.org/officeDocument/2006/relationships/image" Target="../media/image1691.png"/><Relationship Id="rId274" Type="http://schemas.openxmlformats.org/officeDocument/2006/relationships/customXml" Target="../ink/ink1738.xml"/><Relationship Id="rId27" Type="http://schemas.openxmlformats.org/officeDocument/2006/relationships/image" Target="../media/image1579.png"/><Relationship Id="rId48" Type="http://schemas.openxmlformats.org/officeDocument/2006/relationships/customXml" Target="../ink/ink1624.xml"/><Relationship Id="rId69" Type="http://schemas.openxmlformats.org/officeDocument/2006/relationships/image" Target="../media/image1600.png"/><Relationship Id="rId113" Type="http://schemas.openxmlformats.org/officeDocument/2006/relationships/image" Target="../media/image1622.png"/><Relationship Id="rId134" Type="http://schemas.openxmlformats.org/officeDocument/2006/relationships/customXml" Target="../ink/ink1667.xml"/><Relationship Id="rId80" Type="http://schemas.openxmlformats.org/officeDocument/2006/relationships/customXml" Target="../ink/ink1640.xml"/><Relationship Id="rId155" Type="http://schemas.openxmlformats.org/officeDocument/2006/relationships/image" Target="../media/image1643.png"/><Relationship Id="rId176" Type="http://schemas.openxmlformats.org/officeDocument/2006/relationships/customXml" Target="../ink/ink1688.xml"/><Relationship Id="rId197" Type="http://schemas.openxmlformats.org/officeDocument/2006/relationships/customXml" Target="../ink/ink1699.xml"/><Relationship Id="rId201" Type="http://schemas.openxmlformats.org/officeDocument/2006/relationships/customXml" Target="../ink/ink1701.xml"/><Relationship Id="rId222" Type="http://schemas.openxmlformats.org/officeDocument/2006/relationships/image" Target="../media/image1676.png"/><Relationship Id="rId243" Type="http://schemas.openxmlformats.org/officeDocument/2006/relationships/image" Target="../media/image1686.png"/><Relationship Id="rId264" Type="http://schemas.openxmlformats.org/officeDocument/2006/relationships/customXml" Target="../ink/ink1733.xml"/><Relationship Id="rId17" Type="http://schemas.openxmlformats.org/officeDocument/2006/relationships/image" Target="../media/image1576.png"/><Relationship Id="rId38" Type="http://schemas.openxmlformats.org/officeDocument/2006/relationships/customXml" Target="../ink/ink1619.xml"/><Relationship Id="rId59" Type="http://schemas.openxmlformats.org/officeDocument/2006/relationships/image" Target="../media/image1595.png"/><Relationship Id="rId103" Type="http://schemas.openxmlformats.org/officeDocument/2006/relationships/image" Target="../media/image1617.png"/><Relationship Id="rId124" Type="http://schemas.openxmlformats.org/officeDocument/2006/relationships/customXml" Target="../ink/ink1662.xml"/><Relationship Id="rId70" Type="http://schemas.openxmlformats.org/officeDocument/2006/relationships/customXml" Target="../ink/ink1635.xml"/><Relationship Id="rId91" Type="http://schemas.openxmlformats.org/officeDocument/2006/relationships/image" Target="../media/image1611.png"/><Relationship Id="rId145" Type="http://schemas.openxmlformats.org/officeDocument/2006/relationships/image" Target="../media/image1638.png"/><Relationship Id="rId166" Type="http://schemas.openxmlformats.org/officeDocument/2006/relationships/customXml" Target="../ink/ink1683.xml"/><Relationship Id="rId187" Type="http://schemas.openxmlformats.org/officeDocument/2006/relationships/customXml" Target="../ink/ink1694.xml"/><Relationship Id="rId1" Type="http://schemas.openxmlformats.org/officeDocument/2006/relationships/slideLayout" Target="../slideLayouts/slideLayout7.xml"/><Relationship Id="rId212" Type="http://schemas.openxmlformats.org/officeDocument/2006/relationships/image" Target="../media/image1671.png"/><Relationship Id="rId233" Type="http://schemas.openxmlformats.org/officeDocument/2006/relationships/image" Target="../media/image1681.png"/><Relationship Id="rId254" Type="http://schemas.openxmlformats.org/officeDocument/2006/relationships/customXml" Target="../ink/ink1728.xml"/><Relationship Id="rId28" Type="http://schemas.openxmlformats.org/officeDocument/2006/relationships/customXml" Target="../ink/ink1614.xml"/><Relationship Id="rId49" Type="http://schemas.openxmlformats.org/officeDocument/2006/relationships/image" Target="../media/image1590.png"/><Relationship Id="rId114" Type="http://schemas.openxmlformats.org/officeDocument/2006/relationships/customXml" Target="../ink/ink1657.xml"/><Relationship Id="rId275" Type="http://schemas.openxmlformats.org/officeDocument/2006/relationships/image" Target="../media/image1702.png"/><Relationship Id="rId60" Type="http://schemas.openxmlformats.org/officeDocument/2006/relationships/customXml" Target="../ink/ink1630.xml"/><Relationship Id="rId81" Type="http://schemas.openxmlformats.org/officeDocument/2006/relationships/image" Target="../media/image1606.png"/><Relationship Id="rId135" Type="http://schemas.openxmlformats.org/officeDocument/2006/relationships/image" Target="../media/image1633.png"/><Relationship Id="rId156" Type="http://schemas.openxmlformats.org/officeDocument/2006/relationships/customXml" Target="../ink/ink1678.xml"/><Relationship Id="rId177" Type="http://schemas.openxmlformats.org/officeDocument/2006/relationships/image" Target="../media/image1654.png"/><Relationship Id="rId198" Type="http://schemas.openxmlformats.org/officeDocument/2006/relationships/image" Target="../media/image1664.png"/><Relationship Id="rId202" Type="http://schemas.openxmlformats.org/officeDocument/2006/relationships/image" Target="../media/image1666.png"/><Relationship Id="rId223" Type="http://schemas.openxmlformats.org/officeDocument/2006/relationships/customXml" Target="../ink/ink1712.xml"/><Relationship Id="rId244" Type="http://schemas.openxmlformats.org/officeDocument/2006/relationships/customXml" Target="../ink/ink1723.xml"/><Relationship Id="rId18" Type="http://schemas.openxmlformats.org/officeDocument/2006/relationships/customXml" Target="../ink/ink1609.xml"/><Relationship Id="rId39" Type="http://schemas.openxmlformats.org/officeDocument/2006/relationships/image" Target="../media/image1585.png"/><Relationship Id="rId265" Type="http://schemas.openxmlformats.org/officeDocument/2006/relationships/image" Target="../media/image1697.png"/><Relationship Id="rId50" Type="http://schemas.openxmlformats.org/officeDocument/2006/relationships/customXml" Target="../ink/ink1625.xml"/><Relationship Id="rId104" Type="http://schemas.openxmlformats.org/officeDocument/2006/relationships/customXml" Target="../ink/ink1652.xml"/><Relationship Id="rId125" Type="http://schemas.openxmlformats.org/officeDocument/2006/relationships/image" Target="../media/image1628.png"/><Relationship Id="rId146" Type="http://schemas.openxmlformats.org/officeDocument/2006/relationships/customXml" Target="../ink/ink1673.xml"/><Relationship Id="rId167" Type="http://schemas.openxmlformats.org/officeDocument/2006/relationships/image" Target="../media/image1649.png"/><Relationship Id="rId188" Type="http://schemas.openxmlformats.org/officeDocument/2006/relationships/image" Target="../media/image1659.png"/><Relationship Id="rId71" Type="http://schemas.openxmlformats.org/officeDocument/2006/relationships/image" Target="../media/image1601.png"/><Relationship Id="rId92" Type="http://schemas.openxmlformats.org/officeDocument/2006/relationships/customXml" Target="../ink/ink1646.xml"/><Relationship Id="rId213" Type="http://schemas.openxmlformats.org/officeDocument/2006/relationships/customXml" Target="../ink/ink1707.xml"/><Relationship Id="rId234" Type="http://schemas.openxmlformats.org/officeDocument/2006/relationships/customXml" Target="../ink/ink1718.xml"/><Relationship Id="rId2" Type="http://schemas.openxmlformats.org/officeDocument/2006/relationships/notesSlide" Target="../notesSlides/notesSlide14.xml"/><Relationship Id="rId29" Type="http://schemas.openxmlformats.org/officeDocument/2006/relationships/image" Target="../media/image1580.png"/><Relationship Id="rId255" Type="http://schemas.openxmlformats.org/officeDocument/2006/relationships/image" Target="../media/image1692.png"/><Relationship Id="rId40" Type="http://schemas.openxmlformats.org/officeDocument/2006/relationships/customXml" Target="../ink/ink1620.xml"/><Relationship Id="rId115" Type="http://schemas.openxmlformats.org/officeDocument/2006/relationships/image" Target="../media/image1623.png"/><Relationship Id="rId136" Type="http://schemas.openxmlformats.org/officeDocument/2006/relationships/customXml" Target="../ink/ink1668.xml"/><Relationship Id="rId157" Type="http://schemas.openxmlformats.org/officeDocument/2006/relationships/image" Target="../media/image1644.png"/><Relationship Id="rId178" Type="http://schemas.openxmlformats.org/officeDocument/2006/relationships/customXml" Target="../ink/ink1689.xml"/><Relationship Id="rId61" Type="http://schemas.openxmlformats.org/officeDocument/2006/relationships/image" Target="../media/image1596.png"/><Relationship Id="rId82" Type="http://schemas.openxmlformats.org/officeDocument/2006/relationships/customXml" Target="../ink/ink1641.xml"/><Relationship Id="rId199" Type="http://schemas.openxmlformats.org/officeDocument/2006/relationships/customXml" Target="../ink/ink1700.xml"/><Relationship Id="rId203" Type="http://schemas.openxmlformats.org/officeDocument/2006/relationships/customXml" Target="../ink/ink1702.xml"/><Relationship Id="rId19" Type="http://schemas.openxmlformats.org/officeDocument/2006/relationships/image" Target="../media/image1577.png"/><Relationship Id="rId224" Type="http://schemas.openxmlformats.org/officeDocument/2006/relationships/image" Target="../media/image1677.png"/><Relationship Id="rId245" Type="http://schemas.openxmlformats.org/officeDocument/2006/relationships/image" Target="../media/image1687.png"/><Relationship Id="rId266" Type="http://schemas.openxmlformats.org/officeDocument/2006/relationships/customXml" Target="../ink/ink1734.xml"/><Relationship Id="rId30" Type="http://schemas.openxmlformats.org/officeDocument/2006/relationships/customXml" Target="../ink/ink1615.xml"/><Relationship Id="rId105" Type="http://schemas.openxmlformats.org/officeDocument/2006/relationships/image" Target="../media/image1618.png"/><Relationship Id="rId126" Type="http://schemas.openxmlformats.org/officeDocument/2006/relationships/customXml" Target="../ink/ink1663.xml"/><Relationship Id="rId147" Type="http://schemas.openxmlformats.org/officeDocument/2006/relationships/image" Target="../media/image1639.png"/><Relationship Id="rId168" Type="http://schemas.openxmlformats.org/officeDocument/2006/relationships/customXml" Target="../ink/ink1684.xml"/><Relationship Id="rId51" Type="http://schemas.openxmlformats.org/officeDocument/2006/relationships/image" Target="../media/image1591.png"/><Relationship Id="rId72" Type="http://schemas.openxmlformats.org/officeDocument/2006/relationships/customXml" Target="../ink/ink1636.xml"/><Relationship Id="rId93" Type="http://schemas.openxmlformats.org/officeDocument/2006/relationships/image" Target="../media/image1612.png"/><Relationship Id="rId189" Type="http://schemas.openxmlformats.org/officeDocument/2006/relationships/customXml" Target="../ink/ink1695.xml"/><Relationship Id="rId3" Type="http://schemas.openxmlformats.org/officeDocument/2006/relationships/image" Target="../media/image1569.png"/><Relationship Id="rId214" Type="http://schemas.openxmlformats.org/officeDocument/2006/relationships/image" Target="../media/image1672.png"/><Relationship Id="rId235" Type="http://schemas.openxmlformats.org/officeDocument/2006/relationships/image" Target="../media/image1682.png"/><Relationship Id="rId256" Type="http://schemas.openxmlformats.org/officeDocument/2006/relationships/customXml" Target="../ink/ink1729.xml"/><Relationship Id="rId116" Type="http://schemas.openxmlformats.org/officeDocument/2006/relationships/customXml" Target="../ink/ink1658.xml"/><Relationship Id="rId137" Type="http://schemas.openxmlformats.org/officeDocument/2006/relationships/image" Target="../media/image1634.png"/><Relationship Id="rId158" Type="http://schemas.openxmlformats.org/officeDocument/2006/relationships/customXml" Target="../ink/ink1679.xml"/><Relationship Id="rId20" Type="http://schemas.openxmlformats.org/officeDocument/2006/relationships/customXml" Target="../ink/ink1610.xml"/><Relationship Id="rId41" Type="http://schemas.openxmlformats.org/officeDocument/2006/relationships/image" Target="../media/image1586.png"/><Relationship Id="rId62" Type="http://schemas.openxmlformats.org/officeDocument/2006/relationships/customXml" Target="../ink/ink1631.xml"/><Relationship Id="rId83" Type="http://schemas.openxmlformats.org/officeDocument/2006/relationships/image" Target="../media/image1607.png"/><Relationship Id="rId179" Type="http://schemas.openxmlformats.org/officeDocument/2006/relationships/image" Target="../media/image1655.png"/><Relationship Id="rId190" Type="http://schemas.openxmlformats.org/officeDocument/2006/relationships/image" Target="../media/image1660.png"/><Relationship Id="rId204" Type="http://schemas.openxmlformats.org/officeDocument/2006/relationships/image" Target="../media/image1667.png"/><Relationship Id="rId225" Type="http://schemas.openxmlformats.org/officeDocument/2006/relationships/customXml" Target="../ink/ink1713.xml"/><Relationship Id="rId246" Type="http://schemas.openxmlformats.org/officeDocument/2006/relationships/customXml" Target="../ink/ink1724.xml"/><Relationship Id="rId267" Type="http://schemas.openxmlformats.org/officeDocument/2006/relationships/image" Target="../media/image1698.png"/><Relationship Id="rId106" Type="http://schemas.openxmlformats.org/officeDocument/2006/relationships/customXml" Target="../ink/ink1653.xml"/><Relationship Id="rId127" Type="http://schemas.openxmlformats.org/officeDocument/2006/relationships/image" Target="../media/image1629.png"/><Relationship Id="rId10" Type="http://schemas.openxmlformats.org/officeDocument/2006/relationships/customXml" Target="../ink/ink1605.xml"/><Relationship Id="rId31" Type="http://schemas.openxmlformats.org/officeDocument/2006/relationships/image" Target="../media/image1581.png"/><Relationship Id="rId52" Type="http://schemas.openxmlformats.org/officeDocument/2006/relationships/customXml" Target="../ink/ink1626.xml"/><Relationship Id="rId73" Type="http://schemas.openxmlformats.org/officeDocument/2006/relationships/image" Target="../media/image1602.png"/><Relationship Id="rId94" Type="http://schemas.openxmlformats.org/officeDocument/2006/relationships/customXml" Target="../ink/ink1647.xml"/><Relationship Id="rId148" Type="http://schemas.openxmlformats.org/officeDocument/2006/relationships/customXml" Target="../ink/ink1674.xml"/><Relationship Id="rId169" Type="http://schemas.openxmlformats.org/officeDocument/2006/relationships/image" Target="../media/image1650.png"/><Relationship Id="rId4" Type="http://schemas.openxmlformats.org/officeDocument/2006/relationships/customXml" Target="../ink/ink1602.xml"/><Relationship Id="rId180" Type="http://schemas.openxmlformats.org/officeDocument/2006/relationships/customXml" Target="../ink/ink1690.xml"/><Relationship Id="rId215" Type="http://schemas.openxmlformats.org/officeDocument/2006/relationships/customXml" Target="../ink/ink1708.xml"/><Relationship Id="rId236" Type="http://schemas.openxmlformats.org/officeDocument/2006/relationships/customXml" Target="../ink/ink1719.xml"/><Relationship Id="rId257" Type="http://schemas.openxmlformats.org/officeDocument/2006/relationships/image" Target="../media/image1693.png"/><Relationship Id="rId42" Type="http://schemas.openxmlformats.org/officeDocument/2006/relationships/customXml" Target="../ink/ink1621.xml"/><Relationship Id="rId84" Type="http://schemas.openxmlformats.org/officeDocument/2006/relationships/customXml" Target="../ink/ink1642.xml"/><Relationship Id="rId138" Type="http://schemas.openxmlformats.org/officeDocument/2006/relationships/customXml" Target="../ink/ink1669.xml"/><Relationship Id="rId191" Type="http://schemas.openxmlformats.org/officeDocument/2006/relationships/customXml" Target="../ink/ink1696.xml"/><Relationship Id="rId205" Type="http://schemas.openxmlformats.org/officeDocument/2006/relationships/customXml" Target="../ink/ink1703.xml"/><Relationship Id="rId247" Type="http://schemas.openxmlformats.org/officeDocument/2006/relationships/image" Target="../media/image1688.png"/><Relationship Id="rId107" Type="http://schemas.openxmlformats.org/officeDocument/2006/relationships/image" Target="../media/image1619.png"/><Relationship Id="rId11" Type="http://schemas.openxmlformats.org/officeDocument/2006/relationships/image" Target="../media/image1573.png"/><Relationship Id="rId53" Type="http://schemas.openxmlformats.org/officeDocument/2006/relationships/image" Target="../media/image1592.png"/><Relationship Id="rId149" Type="http://schemas.openxmlformats.org/officeDocument/2006/relationships/image" Target="../media/image1640.png"/></Relationships>
</file>

<file path=ppt/slides/_rels/slide15.xml.rels><?xml version="1.0" encoding="UTF-8" standalone="yes"?>
<Relationships xmlns="http://schemas.openxmlformats.org/package/2006/relationships"><Relationship Id="rId26" Type="http://schemas.openxmlformats.org/officeDocument/2006/relationships/image" Target="../media/image1714.png"/><Relationship Id="rId21" Type="http://schemas.openxmlformats.org/officeDocument/2006/relationships/customXml" Target="../ink/ink1747.xml"/><Relationship Id="rId42" Type="http://schemas.openxmlformats.org/officeDocument/2006/relationships/image" Target="../media/image1722.png"/><Relationship Id="rId47" Type="http://schemas.openxmlformats.org/officeDocument/2006/relationships/customXml" Target="../ink/ink1760.xml"/><Relationship Id="rId63" Type="http://schemas.openxmlformats.org/officeDocument/2006/relationships/customXml" Target="../ink/ink1768.xml"/><Relationship Id="rId68" Type="http://schemas.openxmlformats.org/officeDocument/2006/relationships/image" Target="../media/image1735.png"/><Relationship Id="rId84" Type="http://schemas.openxmlformats.org/officeDocument/2006/relationships/image" Target="../media/image1743.png"/><Relationship Id="rId89" Type="http://schemas.openxmlformats.org/officeDocument/2006/relationships/customXml" Target="../ink/ink1781.xml"/><Relationship Id="rId112" Type="http://schemas.openxmlformats.org/officeDocument/2006/relationships/image" Target="../media/image1757.png"/><Relationship Id="rId16" Type="http://schemas.openxmlformats.org/officeDocument/2006/relationships/image" Target="../media/image1709.png"/><Relationship Id="rId107" Type="http://schemas.openxmlformats.org/officeDocument/2006/relationships/customXml" Target="../ink/ink1790.xml"/><Relationship Id="rId11" Type="http://schemas.openxmlformats.org/officeDocument/2006/relationships/customXml" Target="../ink/ink1742.xml"/><Relationship Id="rId32" Type="http://schemas.openxmlformats.org/officeDocument/2006/relationships/image" Target="../media/image1717.png"/><Relationship Id="rId37" Type="http://schemas.openxmlformats.org/officeDocument/2006/relationships/customXml" Target="../ink/ink1755.xml"/><Relationship Id="rId53" Type="http://schemas.openxmlformats.org/officeDocument/2006/relationships/customXml" Target="../ink/ink1763.xml"/><Relationship Id="rId58" Type="http://schemas.openxmlformats.org/officeDocument/2006/relationships/image" Target="../media/image1730.png"/><Relationship Id="rId74" Type="http://schemas.openxmlformats.org/officeDocument/2006/relationships/image" Target="../media/image1738.png"/><Relationship Id="rId79" Type="http://schemas.openxmlformats.org/officeDocument/2006/relationships/customXml" Target="../ink/ink1776.xml"/><Relationship Id="rId102" Type="http://schemas.openxmlformats.org/officeDocument/2006/relationships/image" Target="../media/image1752.png"/><Relationship Id="rId5" Type="http://schemas.openxmlformats.org/officeDocument/2006/relationships/customXml" Target="../ink/ink1739.xml"/><Relationship Id="rId90" Type="http://schemas.openxmlformats.org/officeDocument/2006/relationships/image" Target="../media/image1746.png"/><Relationship Id="rId95" Type="http://schemas.openxmlformats.org/officeDocument/2006/relationships/customXml" Target="../ink/ink1784.xml"/><Relationship Id="rId22" Type="http://schemas.openxmlformats.org/officeDocument/2006/relationships/image" Target="../media/image1712.png"/><Relationship Id="rId27" Type="http://schemas.openxmlformats.org/officeDocument/2006/relationships/customXml" Target="../ink/ink1750.xml"/><Relationship Id="rId43" Type="http://schemas.openxmlformats.org/officeDocument/2006/relationships/customXml" Target="../ink/ink1758.xml"/><Relationship Id="rId48" Type="http://schemas.openxmlformats.org/officeDocument/2006/relationships/image" Target="../media/image1725.png"/><Relationship Id="rId64" Type="http://schemas.openxmlformats.org/officeDocument/2006/relationships/image" Target="../media/image1733.png"/><Relationship Id="rId69" Type="http://schemas.openxmlformats.org/officeDocument/2006/relationships/customXml" Target="../ink/ink1771.xml"/><Relationship Id="rId113" Type="http://schemas.openxmlformats.org/officeDocument/2006/relationships/customXml" Target="../ink/ink1793.xml"/><Relationship Id="rId80" Type="http://schemas.openxmlformats.org/officeDocument/2006/relationships/image" Target="../media/image1741.png"/><Relationship Id="rId85" Type="http://schemas.openxmlformats.org/officeDocument/2006/relationships/customXml" Target="../ink/ink1779.xml"/><Relationship Id="rId12" Type="http://schemas.openxmlformats.org/officeDocument/2006/relationships/image" Target="../media/image1708.png"/><Relationship Id="rId17" Type="http://schemas.openxmlformats.org/officeDocument/2006/relationships/customXml" Target="../ink/ink1745.xml"/><Relationship Id="rId33" Type="http://schemas.openxmlformats.org/officeDocument/2006/relationships/customXml" Target="../ink/ink1753.xml"/><Relationship Id="rId38" Type="http://schemas.openxmlformats.org/officeDocument/2006/relationships/image" Target="../media/image1720.png"/><Relationship Id="rId59" Type="http://schemas.openxmlformats.org/officeDocument/2006/relationships/customXml" Target="../ink/ink1766.xml"/><Relationship Id="rId103" Type="http://schemas.openxmlformats.org/officeDocument/2006/relationships/customXml" Target="../ink/ink1788.xml"/><Relationship Id="rId108" Type="http://schemas.openxmlformats.org/officeDocument/2006/relationships/image" Target="../media/image1755.png"/><Relationship Id="rId54" Type="http://schemas.openxmlformats.org/officeDocument/2006/relationships/image" Target="../media/image1728.png"/><Relationship Id="rId70" Type="http://schemas.openxmlformats.org/officeDocument/2006/relationships/image" Target="../media/image1736.png"/><Relationship Id="rId75" Type="http://schemas.openxmlformats.org/officeDocument/2006/relationships/customXml" Target="../ink/ink1774.xml"/><Relationship Id="rId91" Type="http://schemas.openxmlformats.org/officeDocument/2006/relationships/customXml" Target="../ink/ink1782.xml"/><Relationship Id="rId96" Type="http://schemas.openxmlformats.org/officeDocument/2006/relationships/image" Target="../media/image1749.png"/><Relationship Id="rId1" Type="http://schemas.openxmlformats.org/officeDocument/2006/relationships/slideLayout" Target="../slideLayouts/slideLayout7.xml"/><Relationship Id="rId6" Type="http://schemas.openxmlformats.org/officeDocument/2006/relationships/image" Target="../media/image1705.png"/><Relationship Id="rId15" Type="http://schemas.openxmlformats.org/officeDocument/2006/relationships/customXml" Target="../ink/ink1744.xml"/><Relationship Id="rId23" Type="http://schemas.openxmlformats.org/officeDocument/2006/relationships/customXml" Target="../ink/ink1748.xml"/><Relationship Id="rId28" Type="http://schemas.openxmlformats.org/officeDocument/2006/relationships/image" Target="../media/image1715.png"/><Relationship Id="rId36" Type="http://schemas.openxmlformats.org/officeDocument/2006/relationships/image" Target="../media/image1719.png"/><Relationship Id="rId49" Type="http://schemas.openxmlformats.org/officeDocument/2006/relationships/customXml" Target="../ink/ink1761.xml"/><Relationship Id="rId57" Type="http://schemas.openxmlformats.org/officeDocument/2006/relationships/customXml" Target="../ink/ink1765.xml"/><Relationship Id="rId106" Type="http://schemas.openxmlformats.org/officeDocument/2006/relationships/image" Target="../media/image1754.png"/><Relationship Id="rId114" Type="http://schemas.openxmlformats.org/officeDocument/2006/relationships/image" Target="../media/image1758.png"/><Relationship Id="rId10" Type="http://schemas.openxmlformats.org/officeDocument/2006/relationships/image" Target="../media/image1707.png"/><Relationship Id="rId31" Type="http://schemas.openxmlformats.org/officeDocument/2006/relationships/customXml" Target="../ink/ink1752.xml"/><Relationship Id="rId44" Type="http://schemas.openxmlformats.org/officeDocument/2006/relationships/image" Target="../media/image1723.png"/><Relationship Id="rId52" Type="http://schemas.openxmlformats.org/officeDocument/2006/relationships/image" Target="../media/image1727.png"/><Relationship Id="rId60" Type="http://schemas.openxmlformats.org/officeDocument/2006/relationships/image" Target="../media/image1731.png"/><Relationship Id="rId65" Type="http://schemas.openxmlformats.org/officeDocument/2006/relationships/customXml" Target="../ink/ink1769.xml"/><Relationship Id="rId73" Type="http://schemas.openxmlformats.org/officeDocument/2006/relationships/customXml" Target="../ink/ink1773.xml"/><Relationship Id="rId78" Type="http://schemas.openxmlformats.org/officeDocument/2006/relationships/image" Target="../media/image1740.png"/><Relationship Id="rId81" Type="http://schemas.openxmlformats.org/officeDocument/2006/relationships/customXml" Target="../ink/ink1777.xml"/><Relationship Id="rId86" Type="http://schemas.openxmlformats.org/officeDocument/2006/relationships/image" Target="../media/image1744.png"/><Relationship Id="rId94" Type="http://schemas.openxmlformats.org/officeDocument/2006/relationships/image" Target="../media/image1748.png"/><Relationship Id="rId99" Type="http://schemas.openxmlformats.org/officeDocument/2006/relationships/customXml" Target="../ink/ink1786.xml"/><Relationship Id="rId101" Type="http://schemas.openxmlformats.org/officeDocument/2006/relationships/customXml" Target="../ink/ink1787.xml"/><Relationship Id="rId4" Type="http://schemas.openxmlformats.org/officeDocument/2006/relationships/image" Target="../media/image1704.png"/><Relationship Id="rId9" Type="http://schemas.openxmlformats.org/officeDocument/2006/relationships/customXml" Target="../ink/ink1741.xml"/><Relationship Id="rId13" Type="http://schemas.openxmlformats.org/officeDocument/2006/relationships/customXml" Target="../ink/ink1743.xml"/><Relationship Id="rId18" Type="http://schemas.openxmlformats.org/officeDocument/2006/relationships/image" Target="../media/image1710.png"/><Relationship Id="rId39" Type="http://schemas.openxmlformats.org/officeDocument/2006/relationships/customXml" Target="../ink/ink1756.xml"/><Relationship Id="rId109" Type="http://schemas.openxmlformats.org/officeDocument/2006/relationships/customXml" Target="../ink/ink1791.xml"/><Relationship Id="rId34" Type="http://schemas.openxmlformats.org/officeDocument/2006/relationships/image" Target="../media/image1718.png"/><Relationship Id="rId50" Type="http://schemas.openxmlformats.org/officeDocument/2006/relationships/image" Target="../media/image1726.png"/><Relationship Id="rId55" Type="http://schemas.openxmlformats.org/officeDocument/2006/relationships/customXml" Target="../ink/ink1764.xml"/><Relationship Id="rId76" Type="http://schemas.openxmlformats.org/officeDocument/2006/relationships/image" Target="../media/image1739.png"/><Relationship Id="rId97" Type="http://schemas.openxmlformats.org/officeDocument/2006/relationships/customXml" Target="../ink/ink1785.xml"/><Relationship Id="rId104" Type="http://schemas.openxmlformats.org/officeDocument/2006/relationships/image" Target="../media/image1753.png"/><Relationship Id="rId7" Type="http://schemas.openxmlformats.org/officeDocument/2006/relationships/customXml" Target="../ink/ink1740.xml"/><Relationship Id="rId71" Type="http://schemas.openxmlformats.org/officeDocument/2006/relationships/customXml" Target="../ink/ink1772.xml"/><Relationship Id="rId92" Type="http://schemas.openxmlformats.org/officeDocument/2006/relationships/image" Target="../media/image1747.png"/><Relationship Id="rId2" Type="http://schemas.openxmlformats.org/officeDocument/2006/relationships/notesSlide" Target="../notesSlides/notesSlide15.xml"/><Relationship Id="rId29" Type="http://schemas.openxmlformats.org/officeDocument/2006/relationships/customXml" Target="../ink/ink1751.xml"/><Relationship Id="rId24" Type="http://schemas.openxmlformats.org/officeDocument/2006/relationships/image" Target="../media/image1713.png"/><Relationship Id="rId40" Type="http://schemas.openxmlformats.org/officeDocument/2006/relationships/image" Target="../media/image1721.png"/><Relationship Id="rId45" Type="http://schemas.openxmlformats.org/officeDocument/2006/relationships/customXml" Target="../ink/ink1759.xml"/><Relationship Id="rId66" Type="http://schemas.openxmlformats.org/officeDocument/2006/relationships/image" Target="../media/image1734.png"/><Relationship Id="rId87" Type="http://schemas.openxmlformats.org/officeDocument/2006/relationships/customXml" Target="../ink/ink1780.xml"/><Relationship Id="rId110" Type="http://schemas.openxmlformats.org/officeDocument/2006/relationships/image" Target="../media/image1756.png"/><Relationship Id="rId115" Type="http://schemas.openxmlformats.org/officeDocument/2006/relationships/customXml" Target="../ink/ink1794.xml"/><Relationship Id="rId61" Type="http://schemas.openxmlformats.org/officeDocument/2006/relationships/customXml" Target="../ink/ink1767.xml"/><Relationship Id="rId82" Type="http://schemas.openxmlformats.org/officeDocument/2006/relationships/image" Target="../media/image1742.png"/><Relationship Id="rId19" Type="http://schemas.openxmlformats.org/officeDocument/2006/relationships/customXml" Target="../ink/ink1746.xml"/><Relationship Id="rId14" Type="http://schemas.openxmlformats.org/officeDocument/2006/relationships/image" Target="../media/image555.png"/><Relationship Id="rId30" Type="http://schemas.openxmlformats.org/officeDocument/2006/relationships/image" Target="../media/image1716.png"/><Relationship Id="rId35" Type="http://schemas.openxmlformats.org/officeDocument/2006/relationships/customXml" Target="../ink/ink1754.xml"/><Relationship Id="rId56" Type="http://schemas.openxmlformats.org/officeDocument/2006/relationships/image" Target="../media/image1729.png"/><Relationship Id="rId77" Type="http://schemas.openxmlformats.org/officeDocument/2006/relationships/customXml" Target="../ink/ink1775.xml"/><Relationship Id="rId100" Type="http://schemas.openxmlformats.org/officeDocument/2006/relationships/image" Target="../media/image1751.png"/><Relationship Id="rId105" Type="http://schemas.openxmlformats.org/officeDocument/2006/relationships/customXml" Target="../ink/ink1789.xml"/><Relationship Id="rId8" Type="http://schemas.openxmlformats.org/officeDocument/2006/relationships/image" Target="../media/image1706.png"/><Relationship Id="rId51" Type="http://schemas.openxmlformats.org/officeDocument/2006/relationships/customXml" Target="../ink/ink1762.xml"/><Relationship Id="rId72" Type="http://schemas.openxmlformats.org/officeDocument/2006/relationships/image" Target="../media/image1737.png"/><Relationship Id="rId93" Type="http://schemas.openxmlformats.org/officeDocument/2006/relationships/customXml" Target="../ink/ink1783.xml"/><Relationship Id="rId98" Type="http://schemas.openxmlformats.org/officeDocument/2006/relationships/image" Target="../media/image1750.png"/><Relationship Id="rId3" Type="http://schemas.openxmlformats.org/officeDocument/2006/relationships/image" Target="../media/image1703.emf"/><Relationship Id="rId25" Type="http://schemas.openxmlformats.org/officeDocument/2006/relationships/customXml" Target="../ink/ink1749.xml"/><Relationship Id="rId46" Type="http://schemas.openxmlformats.org/officeDocument/2006/relationships/image" Target="../media/image1724.png"/><Relationship Id="rId67" Type="http://schemas.openxmlformats.org/officeDocument/2006/relationships/customXml" Target="../ink/ink1770.xml"/><Relationship Id="rId116" Type="http://schemas.openxmlformats.org/officeDocument/2006/relationships/image" Target="../media/image1759.png"/><Relationship Id="rId20" Type="http://schemas.openxmlformats.org/officeDocument/2006/relationships/image" Target="../media/image1711.png"/><Relationship Id="rId41" Type="http://schemas.openxmlformats.org/officeDocument/2006/relationships/customXml" Target="../ink/ink1757.xml"/><Relationship Id="rId62" Type="http://schemas.openxmlformats.org/officeDocument/2006/relationships/image" Target="../media/image1732.png"/><Relationship Id="rId83" Type="http://schemas.openxmlformats.org/officeDocument/2006/relationships/customXml" Target="../ink/ink1778.xml"/><Relationship Id="rId88" Type="http://schemas.openxmlformats.org/officeDocument/2006/relationships/image" Target="../media/image1745.png"/><Relationship Id="rId111" Type="http://schemas.openxmlformats.org/officeDocument/2006/relationships/customXml" Target="../ink/ink1792.xml"/></Relationships>
</file>

<file path=ppt/slides/_rels/slide16.xml.rels><?xml version="1.0" encoding="UTF-8" standalone="yes"?>
<Relationships xmlns="http://schemas.openxmlformats.org/package/2006/relationships"><Relationship Id="rId3" Type="http://schemas.openxmlformats.org/officeDocument/2006/relationships/image" Target="../media/image176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6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522" Type="http://schemas.openxmlformats.org/officeDocument/2006/relationships/image" Target="../media/image295.png"/><Relationship Id="rId21" Type="http://schemas.openxmlformats.org/officeDocument/2006/relationships/customXml" Target="../ink/ink10.xml"/><Relationship Id="rId170" Type="http://schemas.openxmlformats.org/officeDocument/2006/relationships/customXml" Target="../ink/ink85.xml"/><Relationship Id="rId268" Type="http://schemas.openxmlformats.org/officeDocument/2006/relationships/customXml" Target="../ink/ink135.xml"/><Relationship Id="rId475" Type="http://schemas.openxmlformats.org/officeDocument/2006/relationships/image" Target="../media/image1018.png"/><Relationship Id="rId682" Type="http://schemas.openxmlformats.org/officeDocument/2006/relationships/image" Target="../media/image1120.png"/><Relationship Id="rId128" Type="http://schemas.openxmlformats.org/officeDocument/2006/relationships/customXml" Target="../ink/ink64.xml"/><Relationship Id="rId335" Type="http://schemas.openxmlformats.org/officeDocument/2006/relationships/image" Target="../media/image949.png"/><Relationship Id="rId542" Type="http://schemas.openxmlformats.org/officeDocument/2006/relationships/customXml" Target="../ink/ink274.xml"/><Relationship Id="rId987" Type="http://schemas.openxmlformats.org/officeDocument/2006/relationships/image" Target="../media/image32.png"/><Relationship Id="rId1172" Type="http://schemas.openxmlformats.org/officeDocument/2006/relationships/image" Target="../media/image122.png"/><Relationship Id="rId402" Type="http://schemas.openxmlformats.org/officeDocument/2006/relationships/customXml" Target="../ink/ink203.xml"/><Relationship Id="rId847" Type="http://schemas.openxmlformats.org/officeDocument/2006/relationships/customXml" Target="../ink/ink427.xml"/><Relationship Id="rId1032" Type="http://schemas.openxmlformats.org/officeDocument/2006/relationships/customXml" Target="../ink/ink520.xml"/><Relationship Id="rId1477" Type="http://schemas.openxmlformats.org/officeDocument/2006/relationships/image" Target="../media/image273.png"/><Relationship Id="rId707" Type="http://schemas.openxmlformats.org/officeDocument/2006/relationships/customXml" Target="../ink/ink357.xml"/><Relationship Id="rId914" Type="http://schemas.openxmlformats.org/officeDocument/2006/relationships/customXml" Target="../ink/ink461.xml"/><Relationship Id="rId1337" Type="http://schemas.openxmlformats.org/officeDocument/2006/relationships/image" Target="../media/image203.png"/><Relationship Id="rId1544" Type="http://schemas.openxmlformats.org/officeDocument/2006/relationships/image" Target="../media/image306.png"/><Relationship Id="rId43" Type="http://schemas.openxmlformats.org/officeDocument/2006/relationships/customXml" Target="../ink/ink21.xml"/><Relationship Id="rId1404" Type="http://schemas.openxmlformats.org/officeDocument/2006/relationships/customXml" Target="../ink/ink710.xml"/><Relationship Id="rId192" Type="http://schemas.openxmlformats.org/officeDocument/2006/relationships/customXml" Target="../ink/ink96.xml"/><Relationship Id="rId497" Type="http://schemas.openxmlformats.org/officeDocument/2006/relationships/image" Target="../media/image1029.png"/><Relationship Id="rId357" Type="http://schemas.openxmlformats.org/officeDocument/2006/relationships/image" Target="../media/image960.png"/><Relationship Id="rId1194" Type="http://schemas.openxmlformats.org/officeDocument/2006/relationships/image" Target="../media/image133.png"/><Relationship Id="rId217" Type="http://schemas.openxmlformats.org/officeDocument/2006/relationships/image" Target="../media/image892.png"/><Relationship Id="rId564" Type="http://schemas.openxmlformats.org/officeDocument/2006/relationships/customXml" Target="../ink/ink285.xml"/><Relationship Id="rId771" Type="http://schemas.openxmlformats.org/officeDocument/2006/relationships/customXml" Target="../ink/ink389.xml"/><Relationship Id="rId869" Type="http://schemas.openxmlformats.org/officeDocument/2006/relationships/customXml" Target="../ink/ink438.xml"/><Relationship Id="rId1499" Type="http://schemas.openxmlformats.org/officeDocument/2006/relationships/image" Target="../media/image284.png"/><Relationship Id="rId424" Type="http://schemas.openxmlformats.org/officeDocument/2006/relationships/customXml" Target="../ink/ink214.xml"/><Relationship Id="rId631" Type="http://schemas.openxmlformats.org/officeDocument/2006/relationships/customXml" Target="../ink/ink319.xml"/><Relationship Id="rId729" Type="http://schemas.openxmlformats.org/officeDocument/2006/relationships/customXml" Target="../ink/ink368.xml"/><Relationship Id="rId1054" Type="http://schemas.openxmlformats.org/officeDocument/2006/relationships/customXml" Target="../ink/ink531.xml"/><Relationship Id="rId1261" Type="http://schemas.openxmlformats.org/officeDocument/2006/relationships/image" Target="../media/image165.png"/><Relationship Id="rId1359" Type="http://schemas.openxmlformats.org/officeDocument/2006/relationships/image" Target="../media/image214.png"/><Relationship Id="rId936" Type="http://schemas.openxmlformats.org/officeDocument/2006/relationships/customXml" Target="../ink/ink472.xml"/><Relationship Id="rId1121" Type="http://schemas.openxmlformats.org/officeDocument/2006/relationships/image" Target="../media/image98.png"/><Relationship Id="rId1219" Type="http://schemas.openxmlformats.org/officeDocument/2006/relationships/customXml" Target="../ink/ink616.xml"/><Relationship Id="rId1566" Type="http://schemas.openxmlformats.org/officeDocument/2006/relationships/image" Target="../media/image317.png"/><Relationship Id="rId65" Type="http://schemas.openxmlformats.org/officeDocument/2006/relationships/image" Target="../media/image817.png"/><Relationship Id="rId1426" Type="http://schemas.openxmlformats.org/officeDocument/2006/relationships/customXml" Target="../ink/ink721.xml"/><Relationship Id="rId281" Type="http://schemas.openxmlformats.org/officeDocument/2006/relationships/customXml" Target="../ink/ink142.xml"/><Relationship Id="rId141" Type="http://schemas.openxmlformats.org/officeDocument/2006/relationships/image" Target="../media/image854.png"/><Relationship Id="rId379" Type="http://schemas.openxmlformats.org/officeDocument/2006/relationships/image" Target="../media/image971.png"/><Relationship Id="rId586" Type="http://schemas.openxmlformats.org/officeDocument/2006/relationships/customXml" Target="../ink/ink296.xml"/><Relationship Id="rId793" Type="http://schemas.openxmlformats.org/officeDocument/2006/relationships/customXml" Target="../ink/ink400.xml"/><Relationship Id="rId7" Type="http://schemas.openxmlformats.org/officeDocument/2006/relationships/customXml" Target="../ink/ink3.xml"/><Relationship Id="rId239" Type="http://schemas.openxmlformats.org/officeDocument/2006/relationships/customXml" Target="../ink/ink120.xml"/><Relationship Id="rId446" Type="http://schemas.openxmlformats.org/officeDocument/2006/relationships/customXml" Target="../ink/ink226.xml"/><Relationship Id="rId653" Type="http://schemas.openxmlformats.org/officeDocument/2006/relationships/customXml" Target="../ink/ink330.xml"/><Relationship Id="rId1076" Type="http://schemas.openxmlformats.org/officeDocument/2006/relationships/customXml" Target="../ink/ink542.xml"/><Relationship Id="rId1283" Type="http://schemas.openxmlformats.org/officeDocument/2006/relationships/image" Target="../media/image176.png"/><Relationship Id="rId1490" Type="http://schemas.openxmlformats.org/officeDocument/2006/relationships/customXml" Target="../ink/ink753.xml"/><Relationship Id="rId306" Type="http://schemas.openxmlformats.org/officeDocument/2006/relationships/image" Target="../media/image935.png"/><Relationship Id="rId860" Type="http://schemas.openxmlformats.org/officeDocument/2006/relationships/image" Target="../media/image1209.png"/><Relationship Id="rId958" Type="http://schemas.openxmlformats.org/officeDocument/2006/relationships/customXml" Target="../ink/ink483.xml"/><Relationship Id="rId1143" Type="http://schemas.openxmlformats.org/officeDocument/2006/relationships/image" Target="../media/image109.png"/><Relationship Id="rId1588" Type="http://schemas.openxmlformats.org/officeDocument/2006/relationships/image" Target="../media/image328.png"/><Relationship Id="rId87" Type="http://schemas.openxmlformats.org/officeDocument/2006/relationships/image" Target="../media/image827.png"/><Relationship Id="rId513" Type="http://schemas.openxmlformats.org/officeDocument/2006/relationships/image" Target="../media/image1037.png"/><Relationship Id="rId720" Type="http://schemas.openxmlformats.org/officeDocument/2006/relationships/image" Target="../media/image1139.png"/><Relationship Id="rId818" Type="http://schemas.openxmlformats.org/officeDocument/2006/relationships/image" Target="../media/image1188.png"/><Relationship Id="rId1350" Type="http://schemas.openxmlformats.org/officeDocument/2006/relationships/customXml" Target="../ink/ink683.xml"/><Relationship Id="rId1448" Type="http://schemas.openxmlformats.org/officeDocument/2006/relationships/customXml" Target="../ink/ink732.xml"/><Relationship Id="rId1003" Type="http://schemas.openxmlformats.org/officeDocument/2006/relationships/image" Target="../media/image40.png"/><Relationship Id="rId1210" Type="http://schemas.openxmlformats.org/officeDocument/2006/relationships/image" Target="../media/image141.png"/><Relationship Id="rId1308" Type="http://schemas.openxmlformats.org/officeDocument/2006/relationships/customXml" Target="../ink/ink662.xml"/><Relationship Id="rId1515" Type="http://schemas.openxmlformats.org/officeDocument/2006/relationships/customXml" Target="../ink/ink766.xml"/><Relationship Id="rId14" Type="http://schemas.openxmlformats.org/officeDocument/2006/relationships/image" Target="../media/image793.png"/><Relationship Id="rId163" Type="http://schemas.openxmlformats.org/officeDocument/2006/relationships/image" Target="../media/image865.png"/><Relationship Id="rId370" Type="http://schemas.openxmlformats.org/officeDocument/2006/relationships/customXml" Target="../ink/ink187.xml"/><Relationship Id="rId230" Type="http://schemas.openxmlformats.org/officeDocument/2006/relationships/customXml" Target="../ink/ink115.xml"/><Relationship Id="rId468" Type="http://schemas.openxmlformats.org/officeDocument/2006/relationships/customXml" Target="../ink/ink237.xml"/><Relationship Id="rId675" Type="http://schemas.openxmlformats.org/officeDocument/2006/relationships/customXml" Target="../ink/ink341.xml"/><Relationship Id="rId882" Type="http://schemas.openxmlformats.org/officeDocument/2006/relationships/image" Target="../media/image1220.png"/><Relationship Id="rId1098" Type="http://schemas.openxmlformats.org/officeDocument/2006/relationships/customXml" Target="../ink/ink553.xml"/><Relationship Id="rId328" Type="http://schemas.openxmlformats.org/officeDocument/2006/relationships/customXml" Target="../ink/ink166.xml"/><Relationship Id="rId535" Type="http://schemas.openxmlformats.org/officeDocument/2006/relationships/image" Target="../media/image1048.png"/><Relationship Id="rId742" Type="http://schemas.openxmlformats.org/officeDocument/2006/relationships/image" Target="../media/image1150.png"/><Relationship Id="rId1165" Type="http://schemas.openxmlformats.org/officeDocument/2006/relationships/image" Target="../media/image120.png"/><Relationship Id="rId1372" Type="http://schemas.openxmlformats.org/officeDocument/2006/relationships/customXml" Target="../ink/ink694.xml"/><Relationship Id="rId602" Type="http://schemas.openxmlformats.org/officeDocument/2006/relationships/image" Target="../media/image1080.png"/><Relationship Id="rId1025" Type="http://schemas.openxmlformats.org/officeDocument/2006/relationships/image" Target="../media/image51.png"/><Relationship Id="rId1232" Type="http://schemas.openxmlformats.org/officeDocument/2006/relationships/image" Target="../media/image151.png"/><Relationship Id="rId907" Type="http://schemas.openxmlformats.org/officeDocument/2006/relationships/image" Target="../media/image1232.png"/><Relationship Id="rId1537" Type="http://schemas.openxmlformats.org/officeDocument/2006/relationships/customXml" Target="../ink/ink777.xml"/><Relationship Id="rId36" Type="http://schemas.openxmlformats.org/officeDocument/2006/relationships/image" Target="../media/image804.png"/><Relationship Id="rId185" Type="http://schemas.openxmlformats.org/officeDocument/2006/relationships/image" Target="../media/image876.png"/><Relationship Id="rId392" Type="http://schemas.openxmlformats.org/officeDocument/2006/relationships/customXml" Target="../ink/ink198.xml"/><Relationship Id="rId697" Type="http://schemas.openxmlformats.org/officeDocument/2006/relationships/customXml" Target="../ink/ink352.xml"/><Relationship Id="rId252" Type="http://schemas.openxmlformats.org/officeDocument/2006/relationships/image" Target="../media/image909.png"/><Relationship Id="rId1187" Type="http://schemas.openxmlformats.org/officeDocument/2006/relationships/customXml" Target="../ink/ink600.xml"/><Relationship Id="rId112" Type="http://schemas.openxmlformats.org/officeDocument/2006/relationships/customXml" Target="../ink/ink56.xml"/><Relationship Id="rId557" Type="http://schemas.openxmlformats.org/officeDocument/2006/relationships/image" Target="../media/image1058.png"/><Relationship Id="rId764" Type="http://schemas.openxmlformats.org/officeDocument/2006/relationships/image" Target="../media/image1161.png"/><Relationship Id="rId971" Type="http://schemas.openxmlformats.org/officeDocument/2006/relationships/image" Target="../media/image24.png"/><Relationship Id="rId1394" Type="http://schemas.openxmlformats.org/officeDocument/2006/relationships/customXml" Target="../ink/ink705.xml"/><Relationship Id="rId417" Type="http://schemas.openxmlformats.org/officeDocument/2006/relationships/image" Target="../media/image990.png"/><Relationship Id="rId624" Type="http://schemas.openxmlformats.org/officeDocument/2006/relationships/image" Target="../media/image1091.png"/><Relationship Id="rId831" Type="http://schemas.openxmlformats.org/officeDocument/2006/relationships/customXml" Target="../ink/ink419.xml"/><Relationship Id="rId1047" Type="http://schemas.openxmlformats.org/officeDocument/2006/relationships/image" Target="../media/image62.png"/><Relationship Id="rId1254" Type="http://schemas.openxmlformats.org/officeDocument/2006/relationships/customXml" Target="../ink/ink635.xml"/><Relationship Id="rId1461" Type="http://schemas.openxmlformats.org/officeDocument/2006/relationships/image" Target="../media/image265.png"/><Relationship Id="rId929" Type="http://schemas.openxmlformats.org/officeDocument/2006/relationships/image" Target="../media/image3.png"/><Relationship Id="rId1114" Type="http://schemas.openxmlformats.org/officeDocument/2006/relationships/customXml" Target="../ink/ink562.xml"/><Relationship Id="rId1321" Type="http://schemas.openxmlformats.org/officeDocument/2006/relationships/image" Target="../media/image195.png"/><Relationship Id="rId1559" Type="http://schemas.openxmlformats.org/officeDocument/2006/relationships/customXml" Target="../ink/ink788.xml"/><Relationship Id="rId58" Type="http://schemas.openxmlformats.org/officeDocument/2006/relationships/customXml" Target="../ink/ink29.xml"/><Relationship Id="rId1419" Type="http://schemas.openxmlformats.org/officeDocument/2006/relationships/image" Target="../media/image244.png"/><Relationship Id="rId274" Type="http://schemas.openxmlformats.org/officeDocument/2006/relationships/customXml" Target="../ink/ink138.xml"/><Relationship Id="rId481" Type="http://schemas.openxmlformats.org/officeDocument/2006/relationships/image" Target="../media/image1021.png"/><Relationship Id="rId134" Type="http://schemas.openxmlformats.org/officeDocument/2006/relationships/customXml" Target="../ink/ink67.xml"/><Relationship Id="rId579" Type="http://schemas.openxmlformats.org/officeDocument/2006/relationships/image" Target="../media/image1069.png"/><Relationship Id="rId786" Type="http://schemas.openxmlformats.org/officeDocument/2006/relationships/image" Target="../media/image1172.png"/><Relationship Id="rId993" Type="http://schemas.openxmlformats.org/officeDocument/2006/relationships/image" Target="../media/image35.png"/><Relationship Id="rId341" Type="http://schemas.openxmlformats.org/officeDocument/2006/relationships/image" Target="../media/image952.png"/><Relationship Id="rId439" Type="http://schemas.openxmlformats.org/officeDocument/2006/relationships/image" Target="../media/image1000.png"/><Relationship Id="rId646" Type="http://schemas.openxmlformats.org/officeDocument/2006/relationships/image" Target="../media/image1102.png"/><Relationship Id="rId1069" Type="http://schemas.openxmlformats.org/officeDocument/2006/relationships/image" Target="../media/image73.png"/><Relationship Id="rId1276" Type="http://schemas.openxmlformats.org/officeDocument/2006/relationships/customXml" Target="../ink/ink646.xml"/><Relationship Id="rId1483" Type="http://schemas.openxmlformats.org/officeDocument/2006/relationships/image" Target="../media/image276.png"/><Relationship Id="rId201" Type="http://schemas.openxmlformats.org/officeDocument/2006/relationships/image" Target="../media/image884.png"/><Relationship Id="rId506" Type="http://schemas.openxmlformats.org/officeDocument/2006/relationships/customXml" Target="../ink/ink256.xml"/><Relationship Id="rId853" Type="http://schemas.openxmlformats.org/officeDocument/2006/relationships/customXml" Target="../ink/ink430.xml"/><Relationship Id="rId1136" Type="http://schemas.openxmlformats.org/officeDocument/2006/relationships/customXml" Target="../ink/ink573.xml"/><Relationship Id="rId713" Type="http://schemas.openxmlformats.org/officeDocument/2006/relationships/customXml" Target="../ink/ink360.xml"/><Relationship Id="rId920" Type="http://schemas.openxmlformats.org/officeDocument/2006/relationships/customXml" Target="../ink/ink464.xml"/><Relationship Id="rId1343" Type="http://schemas.openxmlformats.org/officeDocument/2006/relationships/image" Target="../media/image206.png"/><Relationship Id="rId1550" Type="http://schemas.openxmlformats.org/officeDocument/2006/relationships/image" Target="../media/image309.png"/><Relationship Id="rId1203" Type="http://schemas.openxmlformats.org/officeDocument/2006/relationships/customXml" Target="../ink/ink608.xml"/><Relationship Id="rId1410" Type="http://schemas.openxmlformats.org/officeDocument/2006/relationships/customXml" Target="../ink/ink713.xml"/><Relationship Id="rId1508" Type="http://schemas.openxmlformats.org/officeDocument/2006/relationships/image" Target="../media/image288.png"/><Relationship Id="rId296" Type="http://schemas.openxmlformats.org/officeDocument/2006/relationships/image" Target="../media/image930.png"/><Relationship Id="rId156" Type="http://schemas.openxmlformats.org/officeDocument/2006/relationships/customXml" Target="../ink/ink78.xml"/><Relationship Id="rId363" Type="http://schemas.openxmlformats.org/officeDocument/2006/relationships/image" Target="../media/image963.png"/><Relationship Id="rId570" Type="http://schemas.openxmlformats.org/officeDocument/2006/relationships/customXml" Target="../ink/ink288.xml"/><Relationship Id="rId223" Type="http://schemas.openxmlformats.org/officeDocument/2006/relationships/image" Target="../media/image895.png"/><Relationship Id="rId430" Type="http://schemas.openxmlformats.org/officeDocument/2006/relationships/customXml" Target="../ink/ink218.xml"/><Relationship Id="rId668" Type="http://schemas.openxmlformats.org/officeDocument/2006/relationships/image" Target="../media/image1113.png"/><Relationship Id="rId875" Type="http://schemas.openxmlformats.org/officeDocument/2006/relationships/customXml" Target="../ink/ink441.xml"/><Relationship Id="rId1060" Type="http://schemas.openxmlformats.org/officeDocument/2006/relationships/customXml" Target="../ink/ink534.xml"/><Relationship Id="rId1298" Type="http://schemas.openxmlformats.org/officeDocument/2006/relationships/customXml" Target="../ink/ink657.xml"/><Relationship Id="rId528" Type="http://schemas.openxmlformats.org/officeDocument/2006/relationships/customXml" Target="../ink/ink267.xml"/><Relationship Id="rId735" Type="http://schemas.openxmlformats.org/officeDocument/2006/relationships/customXml" Target="../ink/ink371.xml"/><Relationship Id="rId942" Type="http://schemas.openxmlformats.org/officeDocument/2006/relationships/customXml" Target="../ink/ink475.xml"/><Relationship Id="rId1158" Type="http://schemas.openxmlformats.org/officeDocument/2006/relationships/customXml" Target="../ink/ink584.xml"/><Relationship Id="rId1365" Type="http://schemas.openxmlformats.org/officeDocument/2006/relationships/image" Target="../media/image217.png"/><Relationship Id="rId1572" Type="http://schemas.openxmlformats.org/officeDocument/2006/relationships/image" Target="../media/image320.png"/><Relationship Id="rId1018" Type="http://schemas.openxmlformats.org/officeDocument/2006/relationships/customXml" Target="../ink/ink513.xml"/><Relationship Id="rId1225" Type="http://schemas.openxmlformats.org/officeDocument/2006/relationships/customXml" Target="../ink/ink619.xml"/><Relationship Id="rId1432" Type="http://schemas.openxmlformats.org/officeDocument/2006/relationships/customXml" Target="../ink/ink724.xml"/><Relationship Id="rId71" Type="http://schemas.openxmlformats.org/officeDocument/2006/relationships/image" Target="../media/image820.png"/><Relationship Id="rId802" Type="http://schemas.openxmlformats.org/officeDocument/2006/relationships/image" Target="../media/image1180.png"/><Relationship Id="rId29" Type="http://schemas.openxmlformats.org/officeDocument/2006/relationships/customXml" Target="../ink/ink14.xml"/><Relationship Id="rId178" Type="http://schemas.openxmlformats.org/officeDocument/2006/relationships/customXml" Target="../ink/ink89.xml"/><Relationship Id="rId385" Type="http://schemas.openxmlformats.org/officeDocument/2006/relationships/image" Target="../media/image974.png"/><Relationship Id="rId592" Type="http://schemas.openxmlformats.org/officeDocument/2006/relationships/customXml" Target="../ink/ink299.xml"/><Relationship Id="rId245" Type="http://schemas.openxmlformats.org/officeDocument/2006/relationships/customXml" Target="../ink/ink123.xml"/><Relationship Id="rId452" Type="http://schemas.openxmlformats.org/officeDocument/2006/relationships/customXml" Target="../ink/ink229.xml"/><Relationship Id="rId897" Type="http://schemas.openxmlformats.org/officeDocument/2006/relationships/customXml" Target="../ink/ink452.xml"/><Relationship Id="rId1082" Type="http://schemas.openxmlformats.org/officeDocument/2006/relationships/customXml" Target="../ink/ink545.xml"/><Relationship Id="rId105" Type="http://schemas.openxmlformats.org/officeDocument/2006/relationships/image" Target="../media/image836.png"/><Relationship Id="rId312" Type="http://schemas.openxmlformats.org/officeDocument/2006/relationships/image" Target="../media/image938.png"/><Relationship Id="rId757" Type="http://schemas.openxmlformats.org/officeDocument/2006/relationships/customXml" Target="../ink/ink382.xml"/><Relationship Id="rId964" Type="http://schemas.openxmlformats.org/officeDocument/2006/relationships/customXml" Target="../ink/ink486.xml"/><Relationship Id="rId1387" Type="http://schemas.openxmlformats.org/officeDocument/2006/relationships/image" Target="../media/image228.png"/><Relationship Id="rId1594" Type="http://schemas.openxmlformats.org/officeDocument/2006/relationships/image" Target="../media/image331.png"/><Relationship Id="rId93" Type="http://schemas.openxmlformats.org/officeDocument/2006/relationships/image" Target="../media/image830.png"/><Relationship Id="rId617" Type="http://schemas.openxmlformats.org/officeDocument/2006/relationships/customXml" Target="../ink/ink312.xml"/><Relationship Id="rId824" Type="http://schemas.openxmlformats.org/officeDocument/2006/relationships/image" Target="../media/image1191.png"/><Relationship Id="rId1247" Type="http://schemas.openxmlformats.org/officeDocument/2006/relationships/image" Target="../media/image158.png"/><Relationship Id="rId1454" Type="http://schemas.openxmlformats.org/officeDocument/2006/relationships/customXml" Target="../ink/ink735.xml"/><Relationship Id="rId1107" Type="http://schemas.openxmlformats.org/officeDocument/2006/relationships/customXml" Target="../ink/ink558.xml"/><Relationship Id="rId1314" Type="http://schemas.openxmlformats.org/officeDocument/2006/relationships/customXml" Target="../ink/ink665.xml"/><Relationship Id="rId1521" Type="http://schemas.openxmlformats.org/officeDocument/2006/relationships/customXml" Target="../ink/ink769.xml"/><Relationship Id="rId20" Type="http://schemas.openxmlformats.org/officeDocument/2006/relationships/image" Target="../media/image796.png"/><Relationship Id="rId267" Type="http://schemas.openxmlformats.org/officeDocument/2006/relationships/image" Target="../media/image916.png"/><Relationship Id="rId474" Type="http://schemas.openxmlformats.org/officeDocument/2006/relationships/customXml" Target="../ink/ink240.xml"/><Relationship Id="rId127" Type="http://schemas.openxmlformats.org/officeDocument/2006/relationships/image" Target="../media/image847.png"/><Relationship Id="rId681" Type="http://schemas.openxmlformats.org/officeDocument/2006/relationships/customXml" Target="../ink/ink344.xml"/><Relationship Id="rId779" Type="http://schemas.openxmlformats.org/officeDocument/2006/relationships/customXml" Target="../ink/ink393.xml"/><Relationship Id="rId986" Type="http://schemas.openxmlformats.org/officeDocument/2006/relationships/customXml" Target="../ink/ink497.xml"/><Relationship Id="rId334" Type="http://schemas.openxmlformats.org/officeDocument/2006/relationships/customXml" Target="../ink/ink169.xml"/><Relationship Id="rId541" Type="http://schemas.openxmlformats.org/officeDocument/2006/relationships/image" Target="../media/image1051.png"/><Relationship Id="rId639" Type="http://schemas.openxmlformats.org/officeDocument/2006/relationships/customXml" Target="../ink/ink323.xml"/><Relationship Id="rId1171" Type="http://schemas.openxmlformats.org/officeDocument/2006/relationships/customXml" Target="../ink/ink592.xml"/><Relationship Id="rId1269" Type="http://schemas.openxmlformats.org/officeDocument/2006/relationships/image" Target="../media/image169.png"/><Relationship Id="rId1476" Type="http://schemas.openxmlformats.org/officeDocument/2006/relationships/customXml" Target="../ink/ink746.xml"/><Relationship Id="rId401" Type="http://schemas.openxmlformats.org/officeDocument/2006/relationships/image" Target="../media/image982.png"/><Relationship Id="rId846" Type="http://schemas.openxmlformats.org/officeDocument/2006/relationships/image" Target="../media/image1202.png"/><Relationship Id="rId1031" Type="http://schemas.openxmlformats.org/officeDocument/2006/relationships/image" Target="../media/image54.png"/><Relationship Id="rId1129" Type="http://schemas.openxmlformats.org/officeDocument/2006/relationships/image" Target="../media/image102.png"/><Relationship Id="rId706" Type="http://schemas.openxmlformats.org/officeDocument/2006/relationships/image" Target="../media/image1132.png"/><Relationship Id="rId913" Type="http://schemas.openxmlformats.org/officeDocument/2006/relationships/image" Target="../media/image1235.png"/><Relationship Id="rId1336" Type="http://schemas.openxmlformats.org/officeDocument/2006/relationships/customXml" Target="../ink/ink676.xml"/><Relationship Id="rId1543" Type="http://schemas.openxmlformats.org/officeDocument/2006/relationships/customXml" Target="../ink/ink780.xml"/><Relationship Id="rId42" Type="http://schemas.openxmlformats.org/officeDocument/2006/relationships/image" Target="../media/image807.png"/><Relationship Id="rId1403" Type="http://schemas.openxmlformats.org/officeDocument/2006/relationships/image" Target="../media/image236.png"/><Relationship Id="rId191" Type="http://schemas.openxmlformats.org/officeDocument/2006/relationships/image" Target="../media/image879.png"/><Relationship Id="rId289" Type="http://schemas.openxmlformats.org/officeDocument/2006/relationships/customXml" Target="../ink/ink146.xml"/><Relationship Id="rId496" Type="http://schemas.openxmlformats.org/officeDocument/2006/relationships/customXml" Target="../ink/ink251.xml"/><Relationship Id="rId149" Type="http://schemas.openxmlformats.org/officeDocument/2006/relationships/image" Target="../media/image858.png"/><Relationship Id="rId356" Type="http://schemas.openxmlformats.org/officeDocument/2006/relationships/customXml" Target="../ink/ink180.xml"/><Relationship Id="rId563" Type="http://schemas.openxmlformats.org/officeDocument/2006/relationships/image" Target="../media/image1061.png"/><Relationship Id="rId770" Type="http://schemas.openxmlformats.org/officeDocument/2006/relationships/image" Target="../media/image1164.png"/><Relationship Id="rId1193" Type="http://schemas.openxmlformats.org/officeDocument/2006/relationships/customXml" Target="../ink/ink603.xml"/><Relationship Id="rId216" Type="http://schemas.openxmlformats.org/officeDocument/2006/relationships/customXml" Target="../ink/ink108.xml"/><Relationship Id="rId423" Type="http://schemas.openxmlformats.org/officeDocument/2006/relationships/image" Target="../media/image993.png"/><Relationship Id="rId868" Type="http://schemas.openxmlformats.org/officeDocument/2006/relationships/image" Target="../media/image1213.png"/><Relationship Id="rId1053" Type="http://schemas.openxmlformats.org/officeDocument/2006/relationships/image" Target="../media/image65.png"/><Relationship Id="rId1260" Type="http://schemas.openxmlformats.org/officeDocument/2006/relationships/customXml" Target="../ink/ink638.xml"/><Relationship Id="rId1498" Type="http://schemas.openxmlformats.org/officeDocument/2006/relationships/customXml" Target="../ink/ink757.xml"/><Relationship Id="rId630" Type="http://schemas.openxmlformats.org/officeDocument/2006/relationships/image" Target="../media/image1094.png"/><Relationship Id="rId728" Type="http://schemas.openxmlformats.org/officeDocument/2006/relationships/image" Target="../media/image1143.png"/><Relationship Id="rId935" Type="http://schemas.openxmlformats.org/officeDocument/2006/relationships/image" Target="../media/image6.png"/><Relationship Id="rId1358" Type="http://schemas.openxmlformats.org/officeDocument/2006/relationships/customXml" Target="../ink/ink687.xml"/><Relationship Id="rId1565" Type="http://schemas.openxmlformats.org/officeDocument/2006/relationships/customXml" Target="../ink/ink791.xml"/><Relationship Id="rId64" Type="http://schemas.openxmlformats.org/officeDocument/2006/relationships/customXml" Target="../ink/ink32.xml"/><Relationship Id="rId1120" Type="http://schemas.openxmlformats.org/officeDocument/2006/relationships/customXml" Target="../ink/ink565.xml"/><Relationship Id="rId1218" Type="http://schemas.openxmlformats.org/officeDocument/2006/relationships/image" Target="../media/image145.png"/><Relationship Id="rId1425" Type="http://schemas.openxmlformats.org/officeDocument/2006/relationships/image" Target="../media/image247.png"/><Relationship Id="rId280" Type="http://schemas.openxmlformats.org/officeDocument/2006/relationships/image" Target="../media/image922.png"/><Relationship Id="rId140" Type="http://schemas.openxmlformats.org/officeDocument/2006/relationships/customXml" Target="../ink/ink70.xml"/><Relationship Id="rId378" Type="http://schemas.openxmlformats.org/officeDocument/2006/relationships/customXml" Target="../ink/ink191.xml"/><Relationship Id="rId585" Type="http://schemas.openxmlformats.org/officeDocument/2006/relationships/image" Target="../media/image1072.png"/><Relationship Id="rId792" Type="http://schemas.openxmlformats.org/officeDocument/2006/relationships/image" Target="../media/image1175.png"/><Relationship Id="rId6" Type="http://schemas.openxmlformats.org/officeDocument/2006/relationships/image" Target="../media/image789.png"/><Relationship Id="rId238" Type="http://schemas.openxmlformats.org/officeDocument/2006/relationships/customXml" Target="../ink/ink119.xml"/><Relationship Id="rId445" Type="http://schemas.openxmlformats.org/officeDocument/2006/relationships/image" Target="../media/image1003.png"/><Relationship Id="rId652" Type="http://schemas.openxmlformats.org/officeDocument/2006/relationships/image" Target="../media/image1105.png"/><Relationship Id="rId1075" Type="http://schemas.openxmlformats.org/officeDocument/2006/relationships/image" Target="../media/image76.png"/><Relationship Id="rId1282" Type="http://schemas.openxmlformats.org/officeDocument/2006/relationships/customXml" Target="../ink/ink649.xml"/><Relationship Id="rId305" Type="http://schemas.openxmlformats.org/officeDocument/2006/relationships/customXml" Target="../ink/ink154.xml"/><Relationship Id="rId512" Type="http://schemas.openxmlformats.org/officeDocument/2006/relationships/customXml" Target="../ink/ink259.xml"/><Relationship Id="rId957" Type="http://schemas.openxmlformats.org/officeDocument/2006/relationships/image" Target="../media/image17.png"/><Relationship Id="rId1142" Type="http://schemas.openxmlformats.org/officeDocument/2006/relationships/customXml" Target="../ink/ink576.xml"/><Relationship Id="rId1587" Type="http://schemas.openxmlformats.org/officeDocument/2006/relationships/customXml" Target="../ink/ink802.xml"/><Relationship Id="rId86" Type="http://schemas.openxmlformats.org/officeDocument/2006/relationships/customXml" Target="../ink/ink43.xml"/><Relationship Id="rId817" Type="http://schemas.openxmlformats.org/officeDocument/2006/relationships/customXml" Target="../ink/ink412.xml"/><Relationship Id="rId1002" Type="http://schemas.openxmlformats.org/officeDocument/2006/relationships/customXml" Target="../ink/ink505.xml"/><Relationship Id="rId1447" Type="http://schemas.openxmlformats.org/officeDocument/2006/relationships/image" Target="../media/image258.png"/><Relationship Id="rId1307" Type="http://schemas.openxmlformats.org/officeDocument/2006/relationships/image" Target="../media/image188.png"/><Relationship Id="rId1514" Type="http://schemas.openxmlformats.org/officeDocument/2006/relationships/image" Target="../media/image291.png"/><Relationship Id="rId13" Type="http://schemas.openxmlformats.org/officeDocument/2006/relationships/customXml" Target="../ink/ink6.xml"/><Relationship Id="rId162" Type="http://schemas.openxmlformats.org/officeDocument/2006/relationships/customXml" Target="../ink/ink81.xml"/><Relationship Id="rId467" Type="http://schemas.openxmlformats.org/officeDocument/2006/relationships/image" Target="../media/image1014.png"/><Relationship Id="rId1097" Type="http://schemas.openxmlformats.org/officeDocument/2006/relationships/image" Target="../media/image87.png"/><Relationship Id="rId674" Type="http://schemas.openxmlformats.org/officeDocument/2006/relationships/image" Target="../media/image1116.png"/><Relationship Id="rId881" Type="http://schemas.openxmlformats.org/officeDocument/2006/relationships/customXml" Target="../ink/ink444.xml"/><Relationship Id="rId979" Type="http://schemas.openxmlformats.org/officeDocument/2006/relationships/image" Target="../media/image28.png"/><Relationship Id="rId327" Type="http://schemas.openxmlformats.org/officeDocument/2006/relationships/image" Target="../media/image945.png"/><Relationship Id="rId534" Type="http://schemas.openxmlformats.org/officeDocument/2006/relationships/customXml" Target="../ink/ink270.xml"/><Relationship Id="rId741" Type="http://schemas.openxmlformats.org/officeDocument/2006/relationships/customXml" Target="../ink/ink374.xml"/><Relationship Id="rId839" Type="http://schemas.openxmlformats.org/officeDocument/2006/relationships/customXml" Target="../ink/ink423.xml"/><Relationship Id="rId1164" Type="http://schemas.openxmlformats.org/officeDocument/2006/relationships/customXml" Target="../ink/ink587.xml"/><Relationship Id="rId1371" Type="http://schemas.openxmlformats.org/officeDocument/2006/relationships/image" Target="../media/image220.png"/><Relationship Id="rId1469" Type="http://schemas.openxmlformats.org/officeDocument/2006/relationships/image" Target="../media/image269.png"/><Relationship Id="rId601" Type="http://schemas.openxmlformats.org/officeDocument/2006/relationships/customXml" Target="../ink/ink304.xml"/><Relationship Id="rId1024" Type="http://schemas.openxmlformats.org/officeDocument/2006/relationships/customXml" Target="../ink/ink516.xml"/><Relationship Id="rId1231" Type="http://schemas.openxmlformats.org/officeDocument/2006/relationships/customXml" Target="../ink/ink623.xml"/><Relationship Id="rId906" Type="http://schemas.openxmlformats.org/officeDocument/2006/relationships/customXml" Target="../ink/ink457.xml"/><Relationship Id="rId1329" Type="http://schemas.openxmlformats.org/officeDocument/2006/relationships/image" Target="../media/image199.png"/><Relationship Id="rId1536" Type="http://schemas.openxmlformats.org/officeDocument/2006/relationships/image" Target="../media/image302.png"/><Relationship Id="rId35" Type="http://schemas.openxmlformats.org/officeDocument/2006/relationships/customXml" Target="../ink/ink17.xml"/><Relationship Id="rId184" Type="http://schemas.openxmlformats.org/officeDocument/2006/relationships/customXml" Target="../ink/ink92.xml"/><Relationship Id="rId391" Type="http://schemas.openxmlformats.org/officeDocument/2006/relationships/image" Target="../media/image977.png"/><Relationship Id="rId251" Type="http://schemas.openxmlformats.org/officeDocument/2006/relationships/customXml" Target="../ink/ink126.xml"/><Relationship Id="rId489" Type="http://schemas.openxmlformats.org/officeDocument/2006/relationships/image" Target="../media/image1025.png"/><Relationship Id="rId696" Type="http://schemas.openxmlformats.org/officeDocument/2006/relationships/image" Target="../media/image1127.png"/><Relationship Id="rId349" Type="http://schemas.openxmlformats.org/officeDocument/2006/relationships/image" Target="../media/image956.png"/><Relationship Id="rId556" Type="http://schemas.openxmlformats.org/officeDocument/2006/relationships/customXml" Target="../ink/ink281.xml"/><Relationship Id="rId763" Type="http://schemas.openxmlformats.org/officeDocument/2006/relationships/customXml" Target="../ink/ink385.xml"/><Relationship Id="rId1186" Type="http://schemas.openxmlformats.org/officeDocument/2006/relationships/image" Target="../media/image129.png"/><Relationship Id="rId1393" Type="http://schemas.openxmlformats.org/officeDocument/2006/relationships/image" Target="../media/image231.png"/><Relationship Id="rId111" Type="http://schemas.openxmlformats.org/officeDocument/2006/relationships/image" Target="../media/image839.png"/><Relationship Id="rId209" Type="http://schemas.openxmlformats.org/officeDocument/2006/relationships/image" Target="../media/image888.png"/><Relationship Id="rId416" Type="http://schemas.openxmlformats.org/officeDocument/2006/relationships/customXml" Target="../ink/ink210.xml"/><Relationship Id="rId970" Type="http://schemas.openxmlformats.org/officeDocument/2006/relationships/customXml" Target="../ink/ink489.xml"/><Relationship Id="rId1046" Type="http://schemas.openxmlformats.org/officeDocument/2006/relationships/customXml" Target="../ink/ink527.xml"/><Relationship Id="rId1253" Type="http://schemas.openxmlformats.org/officeDocument/2006/relationships/image" Target="../media/image161.png"/><Relationship Id="rId623" Type="http://schemas.openxmlformats.org/officeDocument/2006/relationships/customXml" Target="../ink/ink315.xml"/><Relationship Id="rId830" Type="http://schemas.openxmlformats.org/officeDocument/2006/relationships/image" Target="../media/image1194.png"/><Relationship Id="rId928" Type="http://schemas.openxmlformats.org/officeDocument/2006/relationships/customXml" Target="../ink/ink468.xml"/><Relationship Id="rId1460" Type="http://schemas.openxmlformats.org/officeDocument/2006/relationships/customXml" Target="../ink/ink738.xml"/><Relationship Id="rId1558" Type="http://schemas.openxmlformats.org/officeDocument/2006/relationships/image" Target="../media/image313.png"/><Relationship Id="rId57" Type="http://schemas.openxmlformats.org/officeDocument/2006/relationships/image" Target="../media/image813.png"/><Relationship Id="rId1113" Type="http://schemas.openxmlformats.org/officeDocument/2006/relationships/image" Target="../media/image94.png"/><Relationship Id="rId1320" Type="http://schemas.openxmlformats.org/officeDocument/2006/relationships/customXml" Target="../ink/ink668.xml"/><Relationship Id="rId1418" Type="http://schemas.openxmlformats.org/officeDocument/2006/relationships/customXml" Target="../ink/ink717.xml"/><Relationship Id="rId273" Type="http://schemas.openxmlformats.org/officeDocument/2006/relationships/image" Target="../media/image919.png"/><Relationship Id="rId480" Type="http://schemas.openxmlformats.org/officeDocument/2006/relationships/customXml" Target="../ink/ink243.xml"/><Relationship Id="rId133" Type="http://schemas.openxmlformats.org/officeDocument/2006/relationships/image" Target="../media/image850.png"/><Relationship Id="rId340" Type="http://schemas.openxmlformats.org/officeDocument/2006/relationships/customXml" Target="../ink/ink172.xml"/><Relationship Id="rId578" Type="http://schemas.openxmlformats.org/officeDocument/2006/relationships/customXml" Target="../ink/ink292.xml"/><Relationship Id="rId785" Type="http://schemas.openxmlformats.org/officeDocument/2006/relationships/customXml" Target="../ink/ink396.xml"/><Relationship Id="rId992" Type="http://schemas.openxmlformats.org/officeDocument/2006/relationships/customXml" Target="../ink/ink500.xml"/><Relationship Id="rId200" Type="http://schemas.openxmlformats.org/officeDocument/2006/relationships/customXml" Target="../ink/ink100.xml"/><Relationship Id="rId438" Type="http://schemas.openxmlformats.org/officeDocument/2006/relationships/customXml" Target="../ink/ink222.xml"/><Relationship Id="rId645" Type="http://schemas.openxmlformats.org/officeDocument/2006/relationships/customXml" Target="../ink/ink326.xml"/><Relationship Id="rId852" Type="http://schemas.openxmlformats.org/officeDocument/2006/relationships/image" Target="../media/image1205.png"/><Relationship Id="rId1068" Type="http://schemas.openxmlformats.org/officeDocument/2006/relationships/customXml" Target="../ink/ink538.xml"/><Relationship Id="rId1275" Type="http://schemas.openxmlformats.org/officeDocument/2006/relationships/image" Target="../media/image172.png"/><Relationship Id="rId1482" Type="http://schemas.openxmlformats.org/officeDocument/2006/relationships/customXml" Target="../ink/ink749.xml"/><Relationship Id="rId505" Type="http://schemas.openxmlformats.org/officeDocument/2006/relationships/image" Target="../media/image1033.png"/><Relationship Id="rId712" Type="http://schemas.openxmlformats.org/officeDocument/2006/relationships/image" Target="../media/image1135.png"/><Relationship Id="rId1135" Type="http://schemas.openxmlformats.org/officeDocument/2006/relationships/image" Target="../media/image105.png"/><Relationship Id="rId1342" Type="http://schemas.openxmlformats.org/officeDocument/2006/relationships/customXml" Target="../ink/ink679.xml"/><Relationship Id="rId79" Type="http://schemas.openxmlformats.org/officeDocument/2006/relationships/image" Target="../media/image824.png"/><Relationship Id="rId1202" Type="http://schemas.openxmlformats.org/officeDocument/2006/relationships/image" Target="../media/image137.png"/><Relationship Id="rId1507" Type="http://schemas.openxmlformats.org/officeDocument/2006/relationships/customXml" Target="../ink/ink762.xml"/><Relationship Id="rId295" Type="http://schemas.openxmlformats.org/officeDocument/2006/relationships/customXml" Target="../ink/ink149.xml"/><Relationship Id="rId155" Type="http://schemas.openxmlformats.org/officeDocument/2006/relationships/image" Target="../media/image861.png"/><Relationship Id="rId362" Type="http://schemas.openxmlformats.org/officeDocument/2006/relationships/customXml" Target="../ink/ink183.xml"/><Relationship Id="rId1297" Type="http://schemas.openxmlformats.org/officeDocument/2006/relationships/image" Target="../media/image183.png"/><Relationship Id="rId222" Type="http://schemas.openxmlformats.org/officeDocument/2006/relationships/customXml" Target="../ink/ink111.xml"/><Relationship Id="rId667" Type="http://schemas.openxmlformats.org/officeDocument/2006/relationships/customXml" Target="../ink/ink337.xml"/><Relationship Id="rId874" Type="http://schemas.openxmlformats.org/officeDocument/2006/relationships/image" Target="../media/image1216.png"/><Relationship Id="rId527" Type="http://schemas.openxmlformats.org/officeDocument/2006/relationships/image" Target="../media/image1044.png"/><Relationship Id="rId734" Type="http://schemas.openxmlformats.org/officeDocument/2006/relationships/image" Target="../media/image1146.png"/><Relationship Id="rId941" Type="http://schemas.openxmlformats.org/officeDocument/2006/relationships/image" Target="../media/image9.png"/><Relationship Id="rId1157" Type="http://schemas.openxmlformats.org/officeDocument/2006/relationships/image" Target="../media/image116.png"/><Relationship Id="rId1364" Type="http://schemas.openxmlformats.org/officeDocument/2006/relationships/customXml" Target="../ink/ink690.xml"/><Relationship Id="rId1571" Type="http://schemas.openxmlformats.org/officeDocument/2006/relationships/customXml" Target="../ink/ink794.xml"/><Relationship Id="rId70" Type="http://schemas.openxmlformats.org/officeDocument/2006/relationships/customXml" Target="../ink/ink35.xml"/><Relationship Id="rId801" Type="http://schemas.openxmlformats.org/officeDocument/2006/relationships/customXml" Target="../ink/ink404.xml"/><Relationship Id="rId1017" Type="http://schemas.openxmlformats.org/officeDocument/2006/relationships/image" Target="../media/image47.png"/><Relationship Id="rId1224" Type="http://schemas.openxmlformats.org/officeDocument/2006/relationships/image" Target="../media/image148.png"/><Relationship Id="rId1431" Type="http://schemas.openxmlformats.org/officeDocument/2006/relationships/image" Target="../media/image250.png"/><Relationship Id="rId1529" Type="http://schemas.openxmlformats.org/officeDocument/2006/relationships/customXml" Target="../ink/ink773.xml"/><Relationship Id="rId28" Type="http://schemas.openxmlformats.org/officeDocument/2006/relationships/image" Target="../media/image800.png"/><Relationship Id="rId177" Type="http://schemas.openxmlformats.org/officeDocument/2006/relationships/image" Target="../media/image872.png"/><Relationship Id="rId384" Type="http://schemas.openxmlformats.org/officeDocument/2006/relationships/customXml" Target="../ink/ink194.xml"/><Relationship Id="rId591" Type="http://schemas.openxmlformats.org/officeDocument/2006/relationships/image" Target="../media/image1075.png"/><Relationship Id="rId244" Type="http://schemas.openxmlformats.org/officeDocument/2006/relationships/image" Target="../media/image905.png"/><Relationship Id="rId689" Type="http://schemas.openxmlformats.org/officeDocument/2006/relationships/customXml" Target="../ink/ink348.xml"/><Relationship Id="rId896" Type="http://schemas.openxmlformats.org/officeDocument/2006/relationships/image" Target="../media/image1227.png"/><Relationship Id="rId1081" Type="http://schemas.openxmlformats.org/officeDocument/2006/relationships/image" Target="../media/image79.png"/><Relationship Id="rId451" Type="http://schemas.openxmlformats.org/officeDocument/2006/relationships/image" Target="../media/image1006.png"/><Relationship Id="rId549" Type="http://schemas.openxmlformats.org/officeDocument/2006/relationships/image" Target="../media/image1054.png"/><Relationship Id="rId756" Type="http://schemas.openxmlformats.org/officeDocument/2006/relationships/image" Target="../media/image1157.png"/><Relationship Id="rId1179" Type="http://schemas.openxmlformats.org/officeDocument/2006/relationships/customXml" Target="../ink/ink596.xml"/><Relationship Id="rId1386" Type="http://schemas.openxmlformats.org/officeDocument/2006/relationships/customXml" Target="../ink/ink701.xml"/><Relationship Id="rId1593" Type="http://schemas.openxmlformats.org/officeDocument/2006/relationships/customXml" Target="../ink/ink805.xml"/><Relationship Id="rId104" Type="http://schemas.openxmlformats.org/officeDocument/2006/relationships/customXml" Target="../ink/ink52.xml"/><Relationship Id="rId311" Type="http://schemas.openxmlformats.org/officeDocument/2006/relationships/customXml" Target="../ink/ink157.xml"/><Relationship Id="rId409" Type="http://schemas.openxmlformats.org/officeDocument/2006/relationships/image" Target="../media/image986.png"/><Relationship Id="rId963" Type="http://schemas.openxmlformats.org/officeDocument/2006/relationships/image" Target="../media/image20.png"/><Relationship Id="rId1039" Type="http://schemas.openxmlformats.org/officeDocument/2006/relationships/image" Target="../media/image58.png"/><Relationship Id="rId1246" Type="http://schemas.openxmlformats.org/officeDocument/2006/relationships/customXml" Target="../ink/ink631.xml"/><Relationship Id="rId92" Type="http://schemas.openxmlformats.org/officeDocument/2006/relationships/customXml" Target="../ink/ink46.xml"/><Relationship Id="rId616" Type="http://schemas.openxmlformats.org/officeDocument/2006/relationships/image" Target="../media/image1087.png"/><Relationship Id="rId823" Type="http://schemas.openxmlformats.org/officeDocument/2006/relationships/customXml" Target="../ink/ink415.xml"/><Relationship Id="rId1453" Type="http://schemas.openxmlformats.org/officeDocument/2006/relationships/image" Target="../media/image261.png"/><Relationship Id="rId1106" Type="http://schemas.openxmlformats.org/officeDocument/2006/relationships/customXml" Target="../ink/ink557.xml"/><Relationship Id="rId1313" Type="http://schemas.openxmlformats.org/officeDocument/2006/relationships/image" Target="../media/image191.png"/><Relationship Id="rId1520" Type="http://schemas.openxmlformats.org/officeDocument/2006/relationships/image" Target="../media/image294.png"/><Relationship Id="rId199" Type="http://schemas.openxmlformats.org/officeDocument/2006/relationships/image" Target="../media/image883.png"/><Relationship Id="rId266" Type="http://schemas.openxmlformats.org/officeDocument/2006/relationships/customXml" Target="../ink/ink134.xml"/><Relationship Id="rId473" Type="http://schemas.openxmlformats.org/officeDocument/2006/relationships/image" Target="../media/image1017.png"/><Relationship Id="rId680" Type="http://schemas.openxmlformats.org/officeDocument/2006/relationships/image" Target="../media/image1119.png"/><Relationship Id="rId126" Type="http://schemas.openxmlformats.org/officeDocument/2006/relationships/customXml" Target="../ink/ink63.xml"/><Relationship Id="rId333" Type="http://schemas.openxmlformats.org/officeDocument/2006/relationships/image" Target="../media/image948.png"/><Relationship Id="rId540" Type="http://schemas.openxmlformats.org/officeDocument/2006/relationships/customXml" Target="../ink/ink273.xml"/><Relationship Id="rId778" Type="http://schemas.openxmlformats.org/officeDocument/2006/relationships/image" Target="../media/image1168.png"/><Relationship Id="rId985" Type="http://schemas.openxmlformats.org/officeDocument/2006/relationships/image" Target="../media/image31.png"/><Relationship Id="rId1170" Type="http://schemas.openxmlformats.org/officeDocument/2006/relationships/image" Target="../media/image121.png"/><Relationship Id="rId638" Type="http://schemas.openxmlformats.org/officeDocument/2006/relationships/image" Target="../media/image1098.png"/><Relationship Id="rId845" Type="http://schemas.openxmlformats.org/officeDocument/2006/relationships/customXml" Target="../ink/ink426.xml"/><Relationship Id="rId1030" Type="http://schemas.openxmlformats.org/officeDocument/2006/relationships/customXml" Target="../ink/ink519.xml"/><Relationship Id="rId1268" Type="http://schemas.openxmlformats.org/officeDocument/2006/relationships/customXml" Target="../ink/ink642.xml"/><Relationship Id="rId1475" Type="http://schemas.openxmlformats.org/officeDocument/2006/relationships/image" Target="../media/image272.png"/><Relationship Id="rId400" Type="http://schemas.openxmlformats.org/officeDocument/2006/relationships/customXml" Target="../ink/ink202.xml"/><Relationship Id="rId705" Type="http://schemas.openxmlformats.org/officeDocument/2006/relationships/customXml" Target="../ink/ink356.xml"/><Relationship Id="rId1128" Type="http://schemas.openxmlformats.org/officeDocument/2006/relationships/customXml" Target="../ink/ink569.xml"/><Relationship Id="rId1335" Type="http://schemas.openxmlformats.org/officeDocument/2006/relationships/image" Target="../media/image202.png"/><Relationship Id="rId1542" Type="http://schemas.openxmlformats.org/officeDocument/2006/relationships/image" Target="../media/image305.png"/><Relationship Id="rId912" Type="http://schemas.openxmlformats.org/officeDocument/2006/relationships/customXml" Target="../ink/ink460.xml"/><Relationship Id="rId41" Type="http://schemas.openxmlformats.org/officeDocument/2006/relationships/customXml" Target="../ink/ink20.xml"/><Relationship Id="rId1402" Type="http://schemas.openxmlformats.org/officeDocument/2006/relationships/customXml" Target="../ink/ink709.xml"/><Relationship Id="rId190" Type="http://schemas.openxmlformats.org/officeDocument/2006/relationships/customXml" Target="../ink/ink95.xml"/><Relationship Id="rId288" Type="http://schemas.openxmlformats.org/officeDocument/2006/relationships/image" Target="../media/image926.png"/><Relationship Id="rId495" Type="http://schemas.openxmlformats.org/officeDocument/2006/relationships/image" Target="../media/image1028.png"/><Relationship Id="rId148" Type="http://schemas.openxmlformats.org/officeDocument/2006/relationships/customXml" Target="../ink/ink74.xml"/><Relationship Id="rId355" Type="http://schemas.openxmlformats.org/officeDocument/2006/relationships/image" Target="../media/image959.png"/><Relationship Id="rId562" Type="http://schemas.openxmlformats.org/officeDocument/2006/relationships/customXml" Target="../ink/ink284.xml"/><Relationship Id="rId1192" Type="http://schemas.openxmlformats.org/officeDocument/2006/relationships/image" Target="../media/image132.png"/><Relationship Id="rId215" Type="http://schemas.openxmlformats.org/officeDocument/2006/relationships/image" Target="../media/image891.png"/><Relationship Id="rId422" Type="http://schemas.openxmlformats.org/officeDocument/2006/relationships/customXml" Target="../ink/ink213.xml"/><Relationship Id="rId867" Type="http://schemas.openxmlformats.org/officeDocument/2006/relationships/customXml" Target="../ink/ink437.xml"/><Relationship Id="rId1052" Type="http://schemas.openxmlformats.org/officeDocument/2006/relationships/customXml" Target="../ink/ink530.xml"/><Relationship Id="rId1497" Type="http://schemas.openxmlformats.org/officeDocument/2006/relationships/image" Target="../media/image283.png"/><Relationship Id="rId727" Type="http://schemas.openxmlformats.org/officeDocument/2006/relationships/customXml" Target="../ink/ink367.xml"/><Relationship Id="rId934" Type="http://schemas.openxmlformats.org/officeDocument/2006/relationships/customXml" Target="../ink/ink471.xml"/><Relationship Id="rId1357" Type="http://schemas.openxmlformats.org/officeDocument/2006/relationships/image" Target="../media/image213.png"/><Relationship Id="rId1564" Type="http://schemas.openxmlformats.org/officeDocument/2006/relationships/image" Target="../media/image316.png"/><Relationship Id="rId63" Type="http://schemas.openxmlformats.org/officeDocument/2006/relationships/image" Target="../media/image816.png"/><Relationship Id="rId1217" Type="http://schemas.openxmlformats.org/officeDocument/2006/relationships/customXml" Target="../ink/ink615.xml"/><Relationship Id="rId1424" Type="http://schemas.openxmlformats.org/officeDocument/2006/relationships/customXml" Target="../ink/ink720.xml"/><Relationship Id="rId377" Type="http://schemas.openxmlformats.org/officeDocument/2006/relationships/image" Target="../media/image970.png"/><Relationship Id="rId584" Type="http://schemas.openxmlformats.org/officeDocument/2006/relationships/customXml" Target="../ink/ink295.xml"/><Relationship Id="rId5" Type="http://schemas.openxmlformats.org/officeDocument/2006/relationships/customXml" Target="../ink/ink2.xml"/><Relationship Id="rId237" Type="http://schemas.openxmlformats.org/officeDocument/2006/relationships/image" Target="../media/image902.png"/><Relationship Id="rId791" Type="http://schemas.openxmlformats.org/officeDocument/2006/relationships/customXml" Target="../ink/ink399.xml"/><Relationship Id="rId889" Type="http://schemas.openxmlformats.org/officeDocument/2006/relationships/customXml" Target="../ink/ink448.xml"/><Relationship Id="rId1074" Type="http://schemas.openxmlformats.org/officeDocument/2006/relationships/customXml" Target="../ink/ink541.xml"/><Relationship Id="rId444" Type="http://schemas.openxmlformats.org/officeDocument/2006/relationships/customXml" Target="../ink/ink225.xml"/><Relationship Id="rId651" Type="http://schemas.openxmlformats.org/officeDocument/2006/relationships/customXml" Target="../ink/ink329.xml"/><Relationship Id="rId749" Type="http://schemas.openxmlformats.org/officeDocument/2006/relationships/customXml" Target="../ink/ink378.xml"/><Relationship Id="rId1281" Type="http://schemas.openxmlformats.org/officeDocument/2006/relationships/image" Target="../media/image175.png"/><Relationship Id="rId1379" Type="http://schemas.openxmlformats.org/officeDocument/2006/relationships/image" Target="../media/image224.png"/><Relationship Id="rId1586" Type="http://schemas.openxmlformats.org/officeDocument/2006/relationships/image" Target="../media/image327.png"/><Relationship Id="rId304" Type="http://schemas.openxmlformats.org/officeDocument/2006/relationships/image" Target="../media/image934.png"/><Relationship Id="rId511" Type="http://schemas.openxmlformats.org/officeDocument/2006/relationships/image" Target="../media/image1036.png"/><Relationship Id="rId609" Type="http://schemas.openxmlformats.org/officeDocument/2006/relationships/customXml" Target="../ink/ink308.xml"/><Relationship Id="rId956" Type="http://schemas.openxmlformats.org/officeDocument/2006/relationships/customXml" Target="../ink/ink482.xml"/><Relationship Id="rId1141" Type="http://schemas.openxmlformats.org/officeDocument/2006/relationships/image" Target="../media/image108.png"/><Relationship Id="rId1239" Type="http://schemas.openxmlformats.org/officeDocument/2006/relationships/customXml" Target="../ink/ink627.xml"/><Relationship Id="rId85" Type="http://schemas.openxmlformats.org/officeDocument/2006/relationships/image" Target="../media/image370.png"/><Relationship Id="rId816" Type="http://schemas.openxmlformats.org/officeDocument/2006/relationships/image" Target="../media/image1187.png"/><Relationship Id="rId1001" Type="http://schemas.openxmlformats.org/officeDocument/2006/relationships/image" Target="../media/image39.png"/><Relationship Id="rId1446" Type="http://schemas.openxmlformats.org/officeDocument/2006/relationships/customXml" Target="../ink/ink731.xml"/><Relationship Id="rId1306" Type="http://schemas.openxmlformats.org/officeDocument/2006/relationships/customXml" Target="../ink/ink661.xml"/><Relationship Id="rId1513" Type="http://schemas.openxmlformats.org/officeDocument/2006/relationships/customXml" Target="../ink/ink765.xml"/><Relationship Id="rId12" Type="http://schemas.openxmlformats.org/officeDocument/2006/relationships/image" Target="../media/image792.png"/><Relationship Id="rId161" Type="http://schemas.openxmlformats.org/officeDocument/2006/relationships/image" Target="../media/image864.png"/><Relationship Id="rId399" Type="http://schemas.openxmlformats.org/officeDocument/2006/relationships/image" Target="../media/image981.png"/><Relationship Id="rId259" Type="http://schemas.openxmlformats.org/officeDocument/2006/relationships/customXml" Target="../ink/ink130.xml"/><Relationship Id="rId466" Type="http://schemas.openxmlformats.org/officeDocument/2006/relationships/customXml" Target="../ink/ink236.xml"/><Relationship Id="rId673" Type="http://schemas.openxmlformats.org/officeDocument/2006/relationships/customXml" Target="../ink/ink340.xml"/><Relationship Id="rId880" Type="http://schemas.openxmlformats.org/officeDocument/2006/relationships/image" Target="../media/image1219.png"/><Relationship Id="rId1096" Type="http://schemas.openxmlformats.org/officeDocument/2006/relationships/customXml" Target="../ink/ink552.xml"/><Relationship Id="rId119" Type="http://schemas.openxmlformats.org/officeDocument/2006/relationships/image" Target="../media/image843.png"/><Relationship Id="rId326" Type="http://schemas.openxmlformats.org/officeDocument/2006/relationships/customXml" Target="../ink/ink165.xml"/><Relationship Id="rId533" Type="http://schemas.openxmlformats.org/officeDocument/2006/relationships/image" Target="../media/image1047.png"/><Relationship Id="rId978" Type="http://schemas.openxmlformats.org/officeDocument/2006/relationships/customXml" Target="../ink/ink493.xml"/><Relationship Id="rId1163" Type="http://schemas.openxmlformats.org/officeDocument/2006/relationships/image" Target="../media/image119.png"/><Relationship Id="rId1370" Type="http://schemas.openxmlformats.org/officeDocument/2006/relationships/customXml" Target="../ink/ink693.xml"/><Relationship Id="rId740" Type="http://schemas.openxmlformats.org/officeDocument/2006/relationships/image" Target="../media/image1149.png"/><Relationship Id="rId838" Type="http://schemas.openxmlformats.org/officeDocument/2006/relationships/image" Target="../media/image1198.png"/><Relationship Id="rId1023" Type="http://schemas.openxmlformats.org/officeDocument/2006/relationships/image" Target="../media/image50.png"/><Relationship Id="rId1468" Type="http://schemas.openxmlformats.org/officeDocument/2006/relationships/customXml" Target="../ink/ink742.xml"/><Relationship Id="rId172" Type="http://schemas.openxmlformats.org/officeDocument/2006/relationships/customXml" Target="../ink/ink86.xml"/><Relationship Id="rId477" Type="http://schemas.openxmlformats.org/officeDocument/2006/relationships/image" Target="../media/image1019.png"/><Relationship Id="rId600" Type="http://schemas.openxmlformats.org/officeDocument/2006/relationships/image" Target="../media/image1079.png"/><Relationship Id="rId684" Type="http://schemas.openxmlformats.org/officeDocument/2006/relationships/image" Target="../media/image1121.png"/><Relationship Id="rId1230" Type="http://schemas.openxmlformats.org/officeDocument/2006/relationships/customXml" Target="../ink/ink622.xml"/><Relationship Id="rId1328" Type="http://schemas.openxmlformats.org/officeDocument/2006/relationships/customXml" Target="../ink/ink672.xml"/><Relationship Id="rId1535" Type="http://schemas.openxmlformats.org/officeDocument/2006/relationships/customXml" Target="../ink/ink776.xml"/><Relationship Id="rId337" Type="http://schemas.openxmlformats.org/officeDocument/2006/relationships/image" Target="../media/image950.png"/><Relationship Id="rId891" Type="http://schemas.openxmlformats.org/officeDocument/2006/relationships/customXml" Target="../ink/ink449.xml"/><Relationship Id="rId905" Type="http://schemas.openxmlformats.org/officeDocument/2006/relationships/image" Target="../media/image1231.png"/><Relationship Id="rId989" Type="http://schemas.openxmlformats.org/officeDocument/2006/relationships/image" Target="../media/image33.png"/><Relationship Id="rId34" Type="http://schemas.openxmlformats.org/officeDocument/2006/relationships/image" Target="../media/image803.png"/><Relationship Id="rId544" Type="http://schemas.openxmlformats.org/officeDocument/2006/relationships/customXml" Target="../ink/ink275.xml"/><Relationship Id="rId751" Type="http://schemas.openxmlformats.org/officeDocument/2006/relationships/customXml" Target="../ink/ink379.xml"/><Relationship Id="rId849" Type="http://schemas.openxmlformats.org/officeDocument/2006/relationships/customXml" Target="../ink/ink428.xml"/><Relationship Id="rId1174" Type="http://schemas.openxmlformats.org/officeDocument/2006/relationships/image" Target="../media/image123.png"/><Relationship Id="rId1381" Type="http://schemas.openxmlformats.org/officeDocument/2006/relationships/image" Target="../media/image225.png"/><Relationship Id="rId1479" Type="http://schemas.openxmlformats.org/officeDocument/2006/relationships/image" Target="../media/image274.png"/><Relationship Id="rId183" Type="http://schemas.openxmlformats.org/officeDocument/2006/relationships/image" Target="../media/image875.png"/><Relationship Id="rId390" Type="http://schemas.openxmlformats.org/officeDocument/2006/relationships/customXml" Target="../ink/ink197.xml"/><Relationship Id="rId404" Type="http://schemas.openxmlformats.org/officeDocument/2006/relationships/customXml" Target="../ink/ink204.xml"/><Relationship Id="rId611" Type="http://schemas.openxmlformats.org/officeDocument/2006/relationships/customXml" Target="../ink/ink309.xml"/><Relationship Id="rId1034" Type="http://schemas.openxmlformats.org/officeDocument/2006/relationships/customXml" Target="../ink/ink521.xml"/><Relationship Id="rId1241" Type="http://schemas.openxmlformats.org/officeDocument/2006/relationships/customXml" Target="../ink/ink628.xml"/><Relationship Id="rId1339" Type="http://schemas.openxmlformats.org/officeDocument/2006/relationships/image" Target="../media/image204.png"/><Relationship Id="rId250" Type="http://schemas.openxmlformats.org/officeDocument/2006/relationships/image" Target="../media/image908.png"/><Relationship Id="rId488" Type="http://schemas.openxmlformats.org/officeDocument/2006/relationships/customXml" Target="../ink/ink247.xml"/><Relationship Id="rId695" Type="http://schemas.openxmlformats.org/officeDocument/2006/relationships/customXml" Target="../ink/ink351.xml"/><Relationship Id="rId709" Type="http://schemas.openxmlformats.org/officeDocument/2006/relationships/customXml" Target="../ink/ink358.xml"/><Relationship Id="rId916" Type="http://schemas.openxmlformats.org/officeDocument/2006/relationships/customXml" Target="../ink/ink462.xml"/><Relationship Id="rId1101" Type="http://schemas.openxmlformats.org/officeDocument/2006/relationships/image" Target="../media/image89.png"/><Relationship Id="rId1546" Type="http://schemas.openxmlformats.org/officeDocument/2006/relationships/image" Target="../media/image307.png"/><Relationship Id="rId45" Type="http://schemas.openxmlformats.org/officeDocument/2006/relationships/customXml" Target="../ink/ink22.xml"/><Relationship Id="rId110" Type="http://schemas.openxmlformats.org/officeDocument/2006/relationships/customXml" Target="../ink/ink55.xml"/><Relationship Id="rId348" Type="http://schemas.openxmlformats.org/officeDocument/2006/relationships/customXml" Target="../ink/ink176.xml"/><Relationship Id="rId555" Type="http://schemas.openxmlformats.org/officeDocument/2006/relationships/image" Target="../media/image1057.png"/><Relationship Id="rId762" Type="http://schemas.openxmlformats.org/officeDocument/2006/relationships/image" Target="../media/image1160.png"/><Relationship Id="rId1185" Type="http://schemas.openxmlformats.org/officeDocument/2006/relationships/customXml" Target="../ink/ink599.xml"/><Relationship Id="rId1392" Type="http://schemas.openxmlformats.org/officeDocument/2006/relationships/customXml" Target="../ink/ink704.xml"/><Relationship Id="rId1406" Type="http://schemas.openxmlformats.org/officeDocument/2006/relationships/customXml" Target="../ink/ink711.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image" Target="../media/image989.png"/><Relationship Id="rId622" Type="http://schemas.openxmlformats.org/officeDocument/2006/relationships/image" Target="../media/image1090.png"/><Relationship Id="rId1045" Type="http://schemas.openxmlformats.org/officeDocument/2006/relationships/image" Target="../media/image61.png"/><Relationship Id="rId1252" Type="http://schemas.openxmlformats.org/officeDocument/2006/relationships/customXml" Target="../ink/ink634.xml"/><Relationship Id="rId261" Type="http://schemas.openxmlformats.org/officeDocument/2006/relationships/image" Target="../media/image913.png"/><Relationship Id="rId499" Type="http://schemas.openxmlformats.org/officeDocument/2006/relationships/image" Target="../media/image1030.png"/><Relationship Id="rId927" Type="http://schemas.openxmlformats.org/officeDocument/2006/relationships/image" Target="../media/image2.png"/><Relationship Id="rId1112" Type="http://schemas.openxmlformats.org/officeDocument/2006/relationships/customXml" Target="../ink/ink561.xml"/><Relationship Id="rId1557" Type="http://schemas.openxmlformats.org/officeDocument/2006/relationships/customXml" Target="../ink/ink787.xml"/><Relationship Id="rId56" Type="http://schemas.openxmlformats.org/officeDocument/2006/relationships/customXml" Target="../ink/ink28.xml"/><Relationship Id="rId359" Type="http://schemas.openxmlformats.org/officeDocument/2006/relationships/image" Target="../media/image961.png"/><Relationship Id="rId566" Type="http://schemas.openxmlformats.org/officeDocument/2006/relationships/customXml" Target="../ink/ink286.xml"/><Relationship Id="rId773" Type="http://schemas.openxmlformats.org/officeDocument/2006/relationships/customXml" Target="../ink/ink390.xml"/><Relationship Id="rId1196" Type="http://schemas.openxmlformats.org/officeDocument/2006/relationships/image" Target="../media/image134.png"/><Relationship Id="rId1417" Type="http://schemas.openxmlformats.org/officeDocument/2006/relationships/image" Target="../media/image243.png"/><Relationship Id="rId121" Type="http://schemas.openxmlformats.org/officeDocument/2006/relationships/image" Target="../media/image844.png"/><Relationship Id="rId219" Type="http://schemas.openxmlformats.org/officeDocument/2006/relationships/image" Target="../media/image893.png"/><Relationship Id="rId426" Type="http://schemas.openxmlformats.org/officeDocument/2006/relationships/customXml" Target="../ink/ink215.xml"/><Relationship Id="rId633" Type="http://schemas.openxmlformats.org/officeDocument/2006/relationships/customXml" Target="../ink/ink320.xml"/><Relationship Id="rId980" Type="http://schemas.openxmlformats.org/officeDocument/2006/relationships/customXml" Target="../ink/ink494.xml"/><Relationship Id="rId1056" Type="http://schemas.openxmlformats.org/officeDocument/2006/relationships/customXml" Target="../ink/ink532.xml"/><Relationship Id="rId1263" Type="http://schemas.openxmlformats.org/officeDocument/2006/relationships/image" Target="../media/image166.png"/><Relationship Id="rId840" Type="http://schemas.openxmlformats.org/officeDocument/2006/relationships/image" Target="../media/image1199.png"/><Relationship Id="rId938" Type="http://schemas.openxmlformats.org/officeDocument/2006/relationships/customXml" Target="../ink/ink473.xml"/><Relationship Id="rId1470" Type="http://schemas.openxmlformats.org/officeDocument/2006/relationships/customXml" Target="../ink/ink743.xml"/><Relationship Id="rId1568" Type="http://schemas.openxmlformats.org/officeDocument/2006/relationships/image" Target="../media/image318.png"/><Relationship Id="rId67" Type="http://schemas.openxmlformats.org/officeDocument/2006/relationships/image" Target="../media/image818.png"/><Relationship Id="rId272" Type="http://schemas.openxmlformats.org/officeDocument/2006/relationships/customXml" Target="../ink/ink137.xml"/><Relationship Id="rId577" Type="http://schemas.openxmlformats.org/officeDocument/2006/relationships/image" Target="../media/image1068.png"/><Relationship Id="rId700" Type="http://schemas.openxmlformats.org/officeDocument/2006/relationships/image" Target="../media/image1129.png"/><Relationship Id="rId1123" Type="http://schemas.openxmlformats.org/officeDocument/2006/relationships/image" Target="../media/image99.png"/><Relationship Id="rId1330" Type="http://schemas.openxmlformats.org/officeDocument/2006/relationships/customXml" Target="../ink/ink673.xml"/><Relationship Id="rId1428" Type="http://schemas.openxmlformats.org/officeDocument/2006/relationships/customXml" Target="../ink/ink722.xml"/><Relationship Id="rId132" Type="http://schemas.openxmlformats.org/officeDocument/2006/relationships/customXml" Target="../ink/ink66.xml"/><Relationship Id="rId784" Type="http://schemas.openxmlformats.org/officeDocument/2006/relationships/image" Target="../media/image1171.png"/><Relationship Id="rId991" Type="http://schemas.openxmlformats.org/officeDocument/2006/relationships/image" Target="../media/image34.png"/><Relationship Id="rId1067" Type="http://schemas.openxmlformats.org/officeDocument/2006/relationships/image" Target="../media/image72.png"/><Relationship Id="rId437" Type="http://schemas.openxmlformats.org/officeDocument/2006/relationships/image" Target="../media/image999.png"/><Relationship Id="rId644" Type="http://schemas.openxmlformats.org/officeDocument/2006/relationships/image" Target="../media/image1101.png"/><Relationship Id="rId851" Type="http://schemas.openxmlformats.org/officeDocument/2006/relationships/customXml" Target="../ink/ink429.xml"/><Relationship Id="rId1274" Type="http://schemas.openxmlformats.org/officeDocument/2006/relationships/customXml" Target="../ink/ink645.xml"/><Relationship Id="rId1481" Type="http://schemas.openxmlformats.org/officeDocument/2006/relationships/image" Target="../media/image275.png"/><Relationship Id="rId1579" Type="http://schemas.openxmlformats.org/officeDocument/2006/relationships/customXml" Target="../ink/ink798.xml"/><Relationship Id="rId283" Type="http://schemas.openxmlformats.org/officeDocument/2006/relationships/customXml" Target="../ink/ink143.xml"/><Relationship Id="rId490" Type="http://schemas.openxmlformats.org/officeDocument/2006/relationships/customXml" Target="../ink/ink248.xml"/><Relationship Id="rId504" Type="http://schemas.openxmlformats.org/officeDocument/2006/relationships/customXml" Target="../ink/ink255.xml"/><Relationship Id="rId711" Type="http://schemas.openxmlformats.org/officeDocument/2006/relationships/customXml" Target="../ink/ink359.xml"/><Relationship Id="rId949" Type="http://schemas.openxmlformats.org/officeDocument/2006/relationships/image" Target="../media/image13.png"/><Relationship Id="rId1134" Type="http://schemas.openxmlformats.org/officeDocument/2006/relationships/customXml" Target="../ink/ink572.xml"/><Relationship Id="rId1341" Type="http://schemas.openxmlformats.org/officeDocument/2006/relationships/image" Target="../media/image205.png"/><Relationship Id="rId78" Type="http://schemas.openxmlformats.org/officeDocument/2006/relationships/customXml" Target="../ink/ink39.xml"/><Relationship Id="rId143" Type="http://schemas.openxmlformats.org/officeDocument/2006/relationships/image" Target="../media/image855.png"/><Relationship Id="rId350" Type="http://schemas.openxmlformats.org/officeDocument/2006/relationships/customXml" Target="../ink/ink177.xml"/><Relationship Id="rId588" Type="http://schemas.openxmlformats.org/officeDocument/2006/relationships/customXml" Target="../ink/ink297.xml"/><Relationship Id="rId795" Type="http://schemas.openxmlformats.org/officeDocument/2006/relationships/customXml" Target="../ink/ink401.xml"/><Relationship Id="rId809" Type="http://schemas.openxmlformats.org/officeDocument/2006/relationships/customXml" Target="../ink/ink408.xml"/><Relationship Id="rId1201" Type="http://schemas.openxmlformats.org/officeDocument/2006/relationships/customXml" Target="../ink/ink607.xml"/><Relationship Id="rId1439" Type="http://schemas.openxmlformats.org/officeDocument/2006/relationships/image" Target="../media/image254.png"/><Relationship Id="rId9" Type="http://schemas.openxmlformats.org/officeDocument/2006/relationships/customXml" Target="../ink/ink4.xml"/><Relationship Id="rId210" Type="http://schemas.openxmlformats.org/officeDocument/2006/relationships/customXml" Target="../ink/ink105.xml"/><Relationship Id="rId448" Type="http://schemas.openxmlformats.org/officeDocument/2006/relationships/customXml" Target="../ink/ink227.xml"/><Relationship Id="rId655" Type="http://schemas.openxmlformats.org/officeDocument/2006/relationships/customXml" Target="../ink/ink331.xml"/><Relationship Id="rId862" Type="http://schemas.openxmlformats.org/officeDocument/2006/relationships/image" Target="../media/image1210.png"/><Relationship Id="rId1078" Type="http://schemas.openxmlformats.org/officeDocument/2006/relationships/customXml" Target="../ink/ink543.xml"/><Relationship Id="rId1285" Type="http://schemas.openxmlformats.org/officeDocument/2006/relationships/image" Target="../media/image177.png"/><Relationship Id="rId1492" Type="http://schemas.openxmlformats.org/officeDocument/2006/relationships/customXml" Target="../ink/ink754.xml"/><Relationship Id="rId1506" Type="http://schemas.openxmlformats.org/officeDocument/2006/relationships/image" Target="../media/image287.png"/><Relationship Id="rId294" Type="http://schemas.openxmlformats.org/officeDocument/2006/relationships/image" Target="../media/image929.png"/><Relationship Id="rId308" Type="http://schemas.openxmlformats.org/officeDocument/2006/relationships/image" Target="../media/image936.png"/><Relationship Id="rId515" Type="http://schemas.openxmlformats.org/officeDocument/2006/relationships/image" Target="../media/image1038.png"/><Relationship Id="rId722" Type="http://schemas.openxmlformats.org/officeDocument/2006/relationships/image" Target="../media/image1140.png"/><Relationship Id="rId1145" Type="http://schemas.openxmlformats.org/officeDocument/2006/relationships/image" Target="../media/image110.png"/><Relationship Id="rId1352" Type="http://schemas.openxmlformats.org/officeDocument/2006/relationships/customXml" Target="../ink/ink684.xml"/><Relationship Id="rId89" Type="http://schemas.openxmlformats.org/officeDocument/2006/relationships/image" Target="../media/image828.png"/><Relationship Id="rId154" Type="http://schemas.openxmlformats.org/officeDocument/2006/relationships/customXml" Target="../ink/ink77.xml"/><Relationship Id="rId361" Type="http://schemas.openxmlformats.org/officeDocument/2006/relationships/image" Target="../media/image962.png"/><Relationship Id="rId599" Type="http://schemas.openxmlformats.org/officeDocument/2006/relationships/customXml" Target="../ink/ink303.xml"/><Relationship Id="rId1005" Type="http://schemas.openxmlformats.org/officeDocument/2006/relationships/image" Target="../media/image41.png"/><Relationship Id="rId1212" Type="http://schemas.openxmlformats.org/officeDocument/2006/relationships/image" Target="../media/image142.png"/><Relationship Id="rId459" Type="http://schemas.openxmlformats.org/officeDocument/2006/relationships/image" Target="../media/image1010.png"/><Relationship Id="rId666" Type="http://schemas.openxmlformats.org/officeDocument/2006/relationships/image" Target="../media/image1112.png"/><Relationship Id="rId873" Type="http://schemas.openxmlformats.org/officeDocument/2006/relationships/customXml" Target="../ink/ink440.xml"/><Relationship Id="rId1089" Type="http://schemas.openxmlformats.org/officeDocument/2006/relationships/image" Target="../media/image83.png"/><Relationship Id="rId1296" Type="http://schemas.openxmlformats.org/officeDocument/2006/relationships/customXml" Target="../ink/ink656.xml"/><Relationship Id="rId1517" Type="http://schemas.openxmlformats.org/officeDocument/2006/relationships/customXml" Target="../ink/ink767.xml"/><Relationship Id="rId16" Type="http://schemas.openxmlformats.org/officeDocument/2006/relationships/image" Target="../media/image794.png"/><Relationship Id="rId221" Type="http://schemas.openxmlformats.org/officeDocument/2006/relationships/image" Target="../media/image894.png"/><Relationship Id="rId319" Type="http://schemas.openxmlformats.org/officeDocument/2006/relationships/image" Target="../media/image941.png"/><Relationship Id="rId526" Type="http://schemas.openxmlformats.org/officeDocument/2006/relationships/customXml" Target="../ink/ink266.xml"/><Relationship Id="rId1156" Type="http://schemas.openxmlformats.org/officeDocument/2006/relationships/customXml" Target="../ink/ink583.xml"/><Relationship Id="rId1363" Type="http://schemas.openxmlformats.org/officeDocument/2006/relationships/image" Target="../media/image216.png"/><Relationship Id="rId733" Type="http://schemas.openxmlformats.org/officeDocument/2006/relationships/customXml" Target="../ink/ink370.xml"/><Relationship Id="rId940" Type="http://schemas.openxmlformats.org/officeDocument/2006/relationships/customXml" Target="../ink/ink474.xml"/><Relationship Id="rId1016" Type="http://schemas.openxmlformats.org/officeDocument/2006/relationships/customXml" Target="../ink/ink512.xml"/><Relationship Id="rId1570" Type="http://schemas.openxmlformats.org/officeDocument/2006/relationships/image" Target="../media/image319.png"/><Relationship Id="rId165" Type="http://schemas.openxmlformats.org/officeDocument/2006/relationships/image" Target="../media/image866.png"/><Relationship Id="rId372" Type="http://schemas.openxmlformats.org/officeDocument/2006/relationships/customXml" Target="../ink/ink188.xml"/><Relationship Id="rId677" Type="http://schemas.openxmlformats.org/officeDocument/2006/relationships/customXml" Target="../ink/ink342.xml"/><Relationship Id="rId800" Type="http://schemas.openxmlformats.org/officeDocument/2006/relationships/image" Target="../media/image1179.png"/><Relationship Id="rId1223" Type="http://schemas.openxmlformats.org/officeDocument/2006/relationships/customXml" Target="../ink/ink618.xml"/><Relationship Id="rId1430" Type="http://schemas.openxmlformats.org/officeDocument/2006/relationships/customXml" Target="../ink/ink723.xml"/><Relationship Id="rId1528" Type="http://schemas.openxmlformats.org/officeDocument/2006/relationships/image" Target="../media/image298.png"/><Relationship Id="rId232" Type="http://schemas.openxmlformats.org/officeDocument/2006/relationships/customXml" Target="../ink/ink116.xml"/><Relationship Id="rId884" Type="http://schemas.openxmlformats.org/officeDocument/2006/relationships/image" Target="../media/image1221.png"/><Relationship Id="rId27" Type="http://schemas.openxmlformats.org/officeDocument/2006/relationships/customXml" Target="../ink/ink13.xml"/><Relationship Id="rId537" Type="http://schemas.openxmlformats.org/officeDocument/2006/relationships/image" Target="../media/image1049.png"/><Relationship Id="rId744" Type="http://schemas.openxmlformats.org/officeDocument/2006/relationships/image" Target="../media/image1151.png"/><Relationship Id="rId951" Type="http://schemas.openxmlformats.org/officeDocument/2006/relationships/image" Target="../media/image14.png"/><Relationship Id="rId1167" Type="http://schemas.openxmlformats.org/officeDocument/2006/relationships/customXml" Target="../ink/ink589.xml"/><Relationship Id="rId1374" Type="http://schemas.openxmlformats.org/officeDocument/2006/relationships/customXml" Target="../ink/ink695.xml"/><Relationship Id="rId1581" Type="http://schemas.openxmlformats.org/officeDocument/2006/relationships/customXml" Target="../ink/ink799.xml"/><Relationship Id="rId80" Type="http://schemas.openxmlformats.org/officeDocument/2006/relationships/customXml" Target="../ink/ink40.xml"/><Relationship Id="rId176" Type="http://schemas.openxmlformats.org/officeDocument/2006/relationships/customXml" Target="../ink/ink88.xml"/><Relationship Id="rId383" Type="http://schemas.openxmlformats.org/officeDocument/2006/relationships/image" Target="../media/image973.png"/><Relationship Id="rId590" Type="http://schemas.openxmlformats.org/officeDocument/2006/relationships/customXml" Target="../ink/ink298.xml"/><Relationship Id="rId604" Type="http://schemas.openxmlformats.org/officeDocument/2006/relationships/image" Target="../media/image1081.png"/><Relationship Id="rId811" Type="http://schemas.openxmlformats.org/officeDocument/2006/relationships/customXml" Target="../ink/ink409.xml"/><Relationship Id="rId1027" Type="http://schemas.openxmlformats.org/officeDocument/2006/relationships/image" Target="../media/image52.png"/><Relationship Id="rId1234" Type="http://schemas.openxmlformats.org/officeDocument/2006/relationships/image" Target="../media/image152.png"/><Relationship Id="rId1441" Type="http://schemas.openxmlformats.org/officeDocument/2006/relationships/image" Target="../media/image255.png"/><Relationship Id="rId243" Type="http://schemas.openxmlformats.org/officeDocument/2006/relationships/customXml" Target="../ink/ink122.xml"/><Relationship Id="rId450" Type="http://schemas.openxmlformats.org/officeDocument/2006/relationships/customXml" Target="../ink/ink228.xml"/><Relationship Id="rId688" Type="http://schemas.openxmlformats.org/officeDocument/2006/relationships/image" Target="../media/image1123.png"/><Relationship Id="rId895" Type="http://schemas.openxmlformats.org/officeDocument/2006/relationships/customXml" Target="../ink/ink451.xml"/><Relationship Id="rId909" Type="http://schemas.openxmlformats.org/officeDocument/2006/relationships/image" Target="../media/image1233.png"/><Relationship Id="rId1080" Type="http://schemas.openxmlformats.org/officeDocument/2006/relationships/customXml" Target="../ink/ink544.xml"/><Relationship Id="rId1301" Type="http://schemas.openxmlformats.org/officeDocument/2006/relationships/image" Target="../media/image185.png"/><Relationship Id="rId1539" Type="http://schemas.openxmlformats.org/officeDocument/2006/relationships/customXml" Target="../ink/ink778.xml"/><Relationship Id="rId38" Type="http://schemas.openxmlformats.org/officeDocument/2006/relationships/image" Target="../media/image805.png"/><Relationship Id="rId103" Type="http://schemas.openxmlformats.org/officeDocument/2006/relationships/image" Target="../media/image835.png"/><Relationship Id="rId310" Type="http://schemas.openxmlformats.org/officeDocument/2006/relationships/image" Target="../media/image937.png"/><Relationship Id="rId548" Type="http://schemas.openxmlformats.org/officeDocument/2006/relationships/customXml" Target="../ink/ink277.xml"/><Relationship Id="rId755" Type="http://schemas.openxmlformats.org/officeDocument/2006/relationships/customXml" Target="../ink/ink381.xml"/><Relationship Id="rId962" Type="http://schemas.openxmlformats.org/officeDocument/2006/relationships/customXml" Target="../ink/ink485.xml"/><Relationship Id="rId1178" Type="http://schemas.openxmlformats.org/officeDocument/2006/relationships/image" Target="../media/image125.png"/><Relationship Id="rId1385" Type="http://schemas.openxmlformats.org/officeDocument/2006/relationships/image" Target="../media/image227.png"/><Relationship Id="rId1592" Type="http://schemas.openxmlformats.org/officeDocument/2006/relationships/image" Target="../media/image330.png"/><Relationship Id="rId91" Type="http://schemas.openxmlformats.org/officeDocument/2006/relationships/image" Target="../media/image829.png"/><Relationship Id="rId187" Type="http://schemas.openxmlformats.org/officeDocument/2006/relationships/image" Target="../media/image877.png"/><Relationship Id="rId394" Type="http://schemas.openxmlformats.org/officeDocument/2006/relationships/customXml" Target="../ink/ink199.xml"/><Relationship Id="rId408" Type="http://schemas.openxmlformats.org/officeDocument/2006/relationships/customXml" Target="../ink/ink206.xml"/><Relationship Id="rId615" Type="http://schemas.openxmlformats.org/officeDocument/2006/relationships/customXml" Target="../ink/ink311.xml"/><Relationship Id="rId822" Type="http://schemas.openxmlformats.org/officeDocument/2006/relationships/image" Target="../media/image1190.png"/><Relationship Id="rId1038" Type="http://schemas.openxmlformats.org/officeDocument/2006/relationships/customXml" Target="../ink/ink523.xml"/><Relationship Id="rId1245" Type="http://schemas.openxmlformats.org/officeDocument/2006/relationships/image" Target="../media/image157.png"/><Relationship Id="rId1452" Type="http://schemas.openxmlformats.org/officeDocument/2006/relationships/customXml" Target="../ink/ink734.xml"/><Relationship Id="rId254" Type="http://schemas.openxmlformats.org/officeDocument/2006/relationships/image" Target="../media/image910.png"/><Relationship Id="rId699" Type="http://schemas.openxmlformats.org/officeDocument/2006/relationships/customXml" Target="../ink/ink353.xml"/><Relationship Id="rId1091" Type="http://schemas.openxmlformats.org/officeDocument/2006/relationships/image" Target="../media/image84.png"/><Relationship Id="rId1105" Type="http://schemas.openxmlformats.org/officeDocument/2006/relationships/image" Target="../media/image91.png"/><Relationship Id="rId1312" Type="http://schemas.openxmlformats.org/officeDocument/2006/relationships/customXml" Target="../ink/ink664.xml"/><Relationship Id="rId49" Type="http://schemas.openxmlformats.org/officeDocument/2006/relationships/image" Target="../media/image809.png"/><Relationship Id="rId114" Type="http://schemas.openxmlformats.org/officeDocument/2006/relationships/customXml" Target="../ink/ink57.xml"/><Relationship Id="rId461" Type="http://schemas.openxmlformats.org/officeDocument/2006/relationships/image" Target="../media/image1011.png"/><Relationship Id="rId559" Type="http://schemas.openxmlformats.org/officeDocument/2006/relationships/image" Target="../media/image1059.png"/><Relationship Id="rId766" Type="http://schemas.openxmlformats.org/officeDocument/2006/relationships/image" Target="../media/image1162.png"/><Relationship Id="rId1189" Type="http://schemas.openxmlformats.org/officeDocument/2006/relationships/customXml" Target="../ink/ink601.xml"/><Relationship Id="rId1396" Type="http://schemas.openxmlformats.org/officeDocument/2006/relationships/customXml" Target="../ink/ink706.xml"/><Relationship Id="rId198" Type="http://schemas.openxmlformats.org/officeDocument/2006/relationships/customXml" Target="../ink/ink99.xml"/><Relationship Id="rId321" Type="http://schemas.openxmlformats.org/officeDocument/2006/relationships/image" Target="../media/image942.png"/><Relationship Id="rId419" Type="http://schemas.openxmlformats.org/officeDocument/2006/relationships/image" Target="../media/image991.png"/><Relationship Id="rId626" Type="http://schemas.openxmlformats.org/officeDocument/2006/relationships/image" Target="../media/image1092.png"/><Relationship Id="rId973" Type="http://schemas.openxmlformats.org/officeDocument/2006/relationships/image" Target="../media/image25.png"/><Relationship Id="rId1049" Type="http://schemas.openxmlformats.org/officeDocument/2006/relationships/image" Target="../media/image63.png"/><Relationship Id="rId1256" Type="http://schemas.openxmlformats.org/officeDocument/2006/relationships/customXml" Target="../ink/ink636.xml"/><Relationship Id="rId833" Type="http://schemas.openxmlformats.org/officeDocument/2006/relationships/customXml" Target="../ink/ink420.xml"/><Relationship Id="rId1116" Type="http://schemas.openxmlformats.org/officeDocument/2006/relationships/customXml" Target="../ink/ink563.xml"/><Relationship Id="rId1463" Type="http://schemas.openxmlformats.org/officeDocument/2006/relationships/image" Target="../media/image266.png"/><Relationship Id="rId265" Type="http://schemas.openxmlformats.org/officeDocument/2006/relationships/image" Target="../media/image915.png"/><Relationship Id="rId472" Type="http://schemas.openxmlformats.org/officeDocument/2006/relationships/customXml" Target="../ink/ink239.xml"/><Relationship Id="rId900" Type="http://schemas.openxmlformats.org/officeDocument/2006/relationships/image" Target="../media/image1229.png"/><Relationship Id="rId1323" Type="http://schemas.openxmlformats.org/officeDocument/2006/relationships/image" Target="../media/image196.png"/><Relationship Id="rId1530" Type="http://schemas.openxmlformats.org/officeDocument/2006/relationships/image" Target="../media/image299.png"/><Relationship Id="rId125" Type="http://schemas.openxmlformats.org/officeDocument/2006/relationships/image" Target="../media/image846.png"/><Relationship Id="rId332" Type="http://schemas.openxmlformats.org/officeDocument/2006/relationships/customXml" Target="../ink/ink168.xml"/><Relationship Id="rId777" Type="http://schemas.openxmlformats.org/officeDocument/2006/relationships/customXml" Target="../ink/ink392.xml"/><Relationship Id="rId984" Type="http://schemas.openxmlformats.org/officeDocument/2006/relationships/customXml" Target="../ink/ink496.xml"/><Relationship Id="rId637" Type="http://schemas.openxmlformats.org/officeDocument/2006/relationships/customXml" Target="../ink/ink322.xml"/><Relationship Id="rId844" Type="http://schemas.openxmlformats.org/officeDocument/2006/relationships/image" Target="../media/image1201.png"/><Relationship Id="rId1267" Type="http://schemas.openxmlformats.org/officeDocument/2006/relationships/image" Target="../media/image168.png"/><Relationship Id="rId1474" Type="http://schemas.openxmlformats.org/officeDocument/2006/relationships/customXml" Target="../ink/ink745.xml"/><Relationship Id="rId276" Type="http://schemas.openxmlformats.org/officeDocument/2006/relationships/customXml" Target="../ink/ink139.xml"/><Relationship Id="rId483" Type="http://schemas.openxmlformats.org/officeDocument/2006/relationships/image" Target="../media/image1022.png"/><Relationship Id="rId690" Type="http://schemas.openxmlformats.org/officeDocument/2006/relationships/image" Target="../media/image1124.png"/><Relationship Id="rId704" Type="http://schemas.openxmlformats.org/officeDocument/2006/relationships/image" Target="../media/image1131.png"/><Relationship Id="rId911" Type="http://schemas.openxmlformats.org/officeDocument/2006/relationships/image" Target="../media/image1234.png"/><Relationship Id="rId1127" Type="http://schemas.openxmlformats.org/officeDocument/2006/relationships/image" Target="../media/image101.png"/><Relationship Id="rId1334" Type="http://schemas.openxmlformats.org/officeDocument/2006/relationships/customXml" Target="../ink/ink675.xml"/><Relationship Id="rId1541" Type="http://schemas.openxmlformats.org/officeDocument/2006/relationships/customXml" Target="../ink/ink779.xml"/><Relationship Id="rId40" Type="http://schemas.openxmlformats.org/officeDocument/2006/relationships/image" Target="../media/image806.png"/><Relationship Id="rId136" Type="http://schemas.openxmlformats.org/officeDocument/2006/relationships/customXml" Target="../ink/ink68.xml"/><Relationship Id="rId343" Type="http://schemas.openxmlformats.org/officeDocument/2006/relationships/image" Target="../media/image953.png"/><Relationship Id="rId550" Type="http://schemas.openxmlformats.org/officeDocument/2006/relationships/customXml" Target="../ink/ink278.xml"/><Relationship Id="rId788" Type="http://schemas.openxmlformats.org/officeDocument/2006/relationships/image" Target="../media/image1173.png"/><Relationship Id="rId995" Type="http://schemas.openxmlformats.org/officeDocument/2006/relationships/image" Target="../media/image36.png"/><Relationship Id="rId1180" Type="http://schemas.openxmlformats.org/officeDocument/2006/relationships/image" Target="../media/image126.png"/><Relationship Id="rId1401" Type="http://schemas.openxmlformats.org/officeDocument/2006/relationships/image" Target="../media/image235.png"/><Relationship Id="rId203" Type="http://schemas.openxmlformats.org/officeDocument/2006/relationships/image" Target="../media/image885.png"/><Relationship Id="rId648" Type="http://schemas.openxmlformats.org/officeDocument/2006/relationships/image" Target="../media/image1103.png"/><Relationship Id="rId855" Type="http://schemas.openxmlformats.org/officeDocument/2006/relationships/customXml" Target="../ink/ink431.xml"/><Relationship Id="rId1040" Type="http://schemas.openxmlformats.org/officeDocument/2006/relationships/customXml" Target="../ink/ink524.xml"/><Relationship Id="rId1278" Type="http://schemas.openxmlformats.org/officeDocument/2006/relationships/customXml" Target="../ink/ink647.xml"/><Relationship Id="rId1485" Type="http://schemas.openxmlformats.org/officeDocument/2006/relationships/image" Target="../media/image277.png"/><Relationship Id="rId287" Type="http://schemas.openxmlformats.org/officeDocument/2006/relationships/customXml" Target="../ink/ink145.xml"/><Relationship Id="rId410" Type="http://schemas.openxmlformats.org/officeDocument/2006/relationships/customXml" Target="../ink/ink207.xml"/><Relationship Id="rId494" Type="http://schemas.openxmlformats.org/officeDocument/2006/relationships/customXml" Target="../ink/ink250.xml"/><Relationship Id="rId508" Type="http://schemas.openxmlformats.org/officeDocument/2006/relationships/customXml" Target="../ink/ink257.xml"/><Relationship Id="rId715" Type="http://schemas.openxmlformats.org/officeDocument/2006/relationships/customXml" Target="../ink/ink361.xml"/><Relationship Id="rId922" Type="http://schemas.openxmlformats.org/officeDocument/2006/relationships/customXml" Target="../ink/ink465.xml"/><Relationship Id="rId1138" Type="http://schemas.openxmlformats.org/officeDocument/2006/relationships/customXml" Target="../ink/ink574.xml"/><Relationship Id="rId1345" Type="http://schemas.openxmlformats.org/officeDocument/2006/relationships/image" Target="../media/image207.png"/><Relationship Id="rId1552" Type="http://schemas.openxmlformats.org/officeDocument/2006/relationships/image" Target="../media/image310.png"/><Relationship Id="rId147" Type="http://schemas.openxmlformats.org/officeDocument/2006/relationships/image" Target="../media/image857.png"/><Relationship Id="rId354" Type="http://schemas.openxmlformats.org/officeDocument/2006/relationships/customXml" Target="../ink/ink179.xml"/><Relationship Id="rId799" Type="http://schemas.openxmlformats.org/officeDocument/2006/relationships/customXml" Target="../ink/ink403.xml"/><Relationship Id="rId1191" Type="http://schemas.openxmlformats.org/officeDocument/2006/relationships/customXml" Target="../ink/ink602.xml"/><Relationship Id="rId1205" Type="http://schemas.openxmlformats.org/officeDocument/2006/relationships/customXml" Target="../ink/ink609.xml"/><Relationship Id="rId51" Type="http://schemas.openxmlformats.org/officeDocument/2006/relationships/image" Target="../media/image810.png"/><Relationship Id="rId561" Type="http://schemas.openxmlformats.org/officeDocument/2006/relationships/image" Target="../media/image1060.png"/><Relationship Id="rId659" Type="http://schemas.openxmlformats.org/officeDocument/2006/relationships/customXml" Target="../ink/ink333.xml"/><Relationship Id="rId866" Type="http://schemas.openxmlformats.org/officeDocument/2006/relationships/image" Target="../media/image1212.png"/><Relationship Id="rId1289" Type="http://schemas.openxmlformats.org/officeDocument/2006/relationships/image" Target="../media/image179.png"/><Relationship Id="rId1412" Type="http://schemas.openxmlformats.org/officeDocument/2006/relationships/customXml" Target="../ink/ink714.xml"/><Relationship Id="rId1496" Type="http://schemas.openxmlformats.org/officeDocument/2006/relationships/customXml" Target="../ink/ink756.xml"/><Relationship Id="rId214" Type="http://schemas.openxmlformats.org/officeDocument/2006/relationships/customXml" Target="../ink/ink107.xml"/><Relationship Id="rId298" Type="http://schemas.openxmlformats.org/officeDocument/2006/relationships/image" Target="../media/image931.png"/><Relationship Id="rId421" Type="http://schemas.openxmlformats.org/officeDocument/2006/relationships/image" Target="../media/image992.png"/><Relationship Id="rId519" Type="http://schemas.openxmlformats.org/officeDocument/2006/relationships/image" Target="../media/image1040.png"/><Relationship Id="rId1051" Type="http://schemas.openxmlformats.org/officeDocument/2006/relationships/image" Target="../media/image64.png"/><Relationship Id="rId1149" Type="http://schemas.openxmlformats.org/officeDocument/2006/relationships/image" Target="../media/image112.png"/><Relationship Id="rId1356" Type="http://schemas.openxmlformats.org/officeDocument/2006/relationships/customXml" Target="../ink/ink686.xml"/><Relationship Id="rId158" Type="http://schemas.openxmlformats.org/officeDocument/2006/relationships/customXml" Target="../ink/ink79.xml"/><Relationship Id="rId726" Type="http://schemas.openxmlformats.org/officeDocument/2006/relationships/image" Target="../media/image1142.png"/><Relationship Id="rId933" Type="http://schemas.openxmlformats.org/officeDocument/2006/relationships/image" Target="../media/image5.png"/><Relationship Id="rId1009" Type="http://schemas.openxmlformats.org/officeDocument/2006/relationships/image" Target="../media/image43.png"/><Relationship Id="rId1563" Type="http://schemas.openxmlformats.org/officeDocument/2006/relationships/customXml" Target="../ink/ink790.xml"/><Relationship Id="rId62" Type="http://schemas.openxmlformats.org/officeDocument/2006/relationships/customXml" Target="../ink/ink31.xml"/><Relationship Id="rId365" Type="http://schemas.openxmlformats.org/officeDocument/2006/relationships/image" Target="../media/image964.png"/><Relationship Id="rId572" Type="http://schemas.openxmlformats.org/officeDocument/2006/relationships/customXml" Target="../ink/ink289.xml"/><Relationship Id="rId1216" Type="http://schemas.openxmlformats.org/officeDocument/2006/relationships/image" Target="../media/image144.png"/><Relationship Id="rId1423" Type="http://schemas.openxmlformats.org/officeDocument/2006/relationships/image" Target="../media/image246.png"/><Relationship Id="rId225" Type="http://schemas.openxmlformats.org/officeDocument/2006/relationships/image" Target="../media/image896.png"/><Relationship Id="rId432" Type="http://schemas.openxmlformats.org/officeDocument/2006/relationships/customXml" Target="../ink/ink219.xml"/><Relationship Id="rId877" Type="http://schemas.openxmlformats.org/officeDocument/2006/relationships/customXml" Target="../ink/ink442.xml"/><Relationship Id="rId1062" Type="http://schemas.openxmlformats.org/officeDocument/2006/relationships/customXml" Target="../ink/ink535.xml"/><Relationship Id="rId737" Type="http://schemas.openxmlformats.org/officeDocument/2006/relationships/customXml" Target="../ink/ink372.xml"/><Relationship Id="rId944" Type="http://schemas.openxmlformats.org/officeDocument/2006/relationships/customXml" Target="../ink/ink476.xml"/><Relationship Id="rId1367" Type="http://schemas.openxmlformats.org/officeDocument/2006/relationships/image" Target="../media/image218.png"/><Relationship Id="rId1574" Type="http://schemas.openxmlformats.org/officeDocument/2006/relationships/image" Target="../media/image321.png"/><Relationship Id="rId73" Type="http://schemas.openxmlformats.org/officeDocument/2006/relationships/image" Target="../media/image821.png"/><Relationship Id="rId169" Type="http://schemas.openxmlformats.org/officeDocument/2006/relationships/image" Target="../media/image868.png"/><Relationship Id="rId376" Type="http://schemas.openxmlformats.org/officeDocument/2006/relationships/customXml" Target="../ink/ink190.xml"/><Relationship Id="rId583" Type="http://schemas.openxmlformats.org/officeDocument/2006/relationships/image" Target="../media/image1071.png"/><Relationship Id="rId790" Type="http://schemas.openxmlformats.org/officeDocument/2006/relationships/image" Target="../media/image1174.png"/><Relationship Id="rId804" Type="http://schemas.openxmlformats.org/officeDocument/2006/relationships/image" Target="../media/image1181.png"/><Relationship Id="rId1227" Type="http://schemas.openxmlformats.org/officeDocument/2006/relationships/customXml" Target="../ink/ink620.xml"/><Relationship Id="rId1434" Type="http://schemas.openxmlformats.org/officeDocument/2006/relationships/customXml" Target="../ink/ink725.xml"/><Relationship Id="rId4" Type="http://schemas.openxmlformats.org/officeDocument/2006/relationships/image" Target="../media/image788.png"/><Relationship Id="rId236" Type="http://schemas.openxmlformats.org/officeDocument/2006/relationships/customXml" Target="../ink/ink118.xml"/><Relationship Id="rId443" Type="http://schemas.openxmlformats.org/officeDocument/2006/relationships/image" Target="../media/image1002.png"/><Relationship Id="rId650" Type="http://schemas.openxmlformats.org/officeDocument/2006/relationships/image" Target="../media/image1104.png"/><Relationship Id="rId888" Type="http://schemas.openxmlformats.org/officeDocument/2006/relationships/image" Target="../media/image1223.png"/><Relationship Id="rId1073" Type="http://schemas.openxmlformats.org/officeDocument/2006/relationships/image" Target="../media/image75.png"/><Relationship Id="rId1280" Type="http://schemas.openxmlformats.org/officeDocument/2006/relationships/customXml" Target="../ink/ink648.xml"/><Relationship Id="rId1501" Type="http://schemas.openxmlformats.org/officeDocument/2006/relationships/image" Target="../media/image285.png"/><Relationship Id="rId303" Type="http://schemas.openxmlformats.org/officeDocument/2006/relationships/customXml" Target="../ink/ink153.xml"/><Relationship Id="rId748" Type="http://schemas.openxmlformats.org/officeDocument/2006/relationships/image" Target="../media/image1153.png"/><Relationship Id="rId955" Type="http://schemas.openxmlformats.org/officeDocument/2006/relationships/image" Target="../media/image16.png"/><Relationship Id="rId1140" Type="http://schemas.openxmlformats.org/officeDocument/2006/relationships/customXml" Target="../ink/ink575.xml"/><Relationship Id="rId1378" Type="http://schemas.openxmlformats.org/officeDocument/2006/relationships/customXml" Target="../ink/ink697.xml"/><Relationship Id="rId1585" Type="http://schemas.openxmlformats.org/officeDocument/2006/relationships/customXml" Target="../ink/ink801.xml"/><Relationship Id="rId84" Type="http://schemas.openxmlformats.org/officeDocument/2006/relationships/customXml" Target="../ink/ink42.xml"/><Relationship Id="rId387" Type="http://schemas.openxmlformats.org/officeDocument/2006/relationships/image" Target="../media/image975.png"/><Relationship Id="rId510" Type="http://schemas.openxmlformats.org/officeDocument/2006/relationships/customXml" Target="../ink/ink258.xml"/><Relationship Id="rId594" Type="http://schemas.openxmlformats.org/officeDocument/2006/relationships/customXml" Target="../ink/ink300.xml"/><Relationship Id="rId608" Type="http://schemas.openxmlformats.org/officeDocument/2006/relationships/image" Target="../media/image1083.png"/><Relationship Id="rId815" Type="http://schemas.openxmlformats.org/officeDocument/2006/relationships/customXml" Target="../ink/ink411.xml"/><Relationship Id="rId1238" Type="http://schemas.openxmlformats.org/officeDocument/2006/relationships/image" Target="../media/image154.png"/><Relationship Id="rId1445" Type="http://schemas.openxmlformats.org/officeDocument/2006/relationships/image" Target="../media/image257.png"/><Relationship Id="rId247" Type="http://schemas.openxmlformats.org/officeDocument/2006/relationships/customXml" Target="../ink/ink124.xml"/><Relationship Id="rId899" Type="http://schemas.openxmlformats.org/officeDocument/2006/relationships/customXml" Target="../ink/ink453.xml"/><Relationship Id="rId1000" Type="http://schemas.openxmlformats.org/officeDocument/2006/relationships/customXml" Target="../ink/ink504.xml"/><Relationship Id="rId1084" Type="http://schemas.openxmlformats.org/officeDocument/2006/relationships/customXml" Target="../ink/ink546.xml"/><Relationship Id="rId1305" Type="http://schemas.openxmlformats.org/officeDocument/2006/relationships/image" Target="../media/image187.png"/><Relationship Id="rId107" Type="http://schemas.openxmlformats.org/officeDocument/2006/relationships/image" Target="../media/image837.png"/><Relationship Id="rId454" Type="http://schemas.openxmlformats.org/officeDocument/2006/relationships/customXml" Target="../ink/ink230.xml"/><Relationship Id="rId661" Type="http://schemas.openxmlformats.org/officeDocument/2006/relationships/customXml" Target="../ink/ink334.xml"/><Relationship Id="rId759" Type="http://schemas.openxmlformats.org/officeDocument/2006/relationships/customXml" Target="../ink/ink383.xml"/><Relationship Id="rId966" Type="http://schemas.openxmlformats.org/officeDocument/2006/relationships/customXml" Target="../ink/ink487.xml"/><Relationship Id="rId1291" Type="http://schemas.openxmlformats.org/officeDocument/2006/relationships/image" Target="../media/image180.png"/><Relationship Id="rId1389" Type="http://schemas.openxmlformats.org/officeDocument/2006/relationships/image" Target="../media/image229.png"/><Relationship Id="rId1512" Type="http://schemas.openxmlformats.org/officeDocument/2006/relationships/image" Target="../media/image290.png"/><Relationship Id="rId11" Type="http://schemas.openxmlformats.org/officeDocument/2006/relationships/customXml" Target="../ink/ink5.xml"/><Relationship Id="rId314" Type="http://schemas.openxmlformats.org/officeDocument/2006/relationships/image" Target="../media/image939.png"/><Relationship Id="rId398" Type="http://schemas.openxmlformats.org/officeDocument/2006/relationships/customXml" Target="../ink/ink201.xml"/><Relationship Id="rId521" Type="http://schemas.openxmlformats.org/officeDocument/2006/relationships/image" Target="../media/image1041.png"/><Relationship Id="rId619" Type="http://schemas.openxmlformats.org/officeDocument/2006/relationships/customXml" Target="../ink/ink313.xml"/><Relationship Id="rId1151" Type="http://schemas.openxmlformats.org/officeDocument/2006/relationships/image" Target="../media/image113.png"/><Relationship Id="rId1249" Type="http://schemas.openxmlformats.org/officeDocument/2006/relationships/image" Target="../media/image159.png"/><Relationship Id="rId95" Type="http://schemas.openxmlformats.org/officeDocument/2006/relationships/image" Target="../media/image831.png"/><Relationship Id="rId160" Type="http://schemas.openxmlformats.org/officeDocument/2006/relationships/customXml" Target="../ink/ink80.xml"/><Relationship Id="rId826" Type="http://schemas.openxmlformats.org/officeDocument/2006/relationships/image" Target="../media/image1192.png"/><Relationship Id="rId1011" Type="http://schemas.openxmlformats.org/officeDocument/2006/relationships/image" Target="../media/image44.png"/><Relationship Id="rId1109" Type="http://schemas.openxmlformats.org/officeDocument/2006/relationships/customXml" Target="../ink/ink559.xml"/><Relationship Id="rId1456" Type="http://schemas.openxmlformats.org/officeDocument/2006/relationships/customXml" Target="../ink/ink736.xml"/><Relationship Id="rId258" Type="http://schemas.openxmlformats.org/officeDocument/2006/relationships/image" Target="../media/image912.png"/><Relationship Id="rId465" Type="http://schemas.openxmlformats.org/officeDocument/2006/relationships/image" Target="../media/image1013.png"/><Relationship Id="rId672" Type="http://schemas.openxmlformats.org/officeDocument/2006/relationships/image" Target="../media/image1115.png"/><Relationship Id="rId1095" Type="http://schemas.openxmlformats.org/officeDocument/2006/relationships/image" Target="../media/image86.png"/><Relationship Id="rId1316" Type="http://schemas.openxmlformats.org/officeDocument/2006/relationships/customXml" Target="../ink/ink666.xml"/><Relationship Id="rId1523" Type="http://schemas.openxmlformats.org/officeDocument/2006/relationships/customXml" Target="../ink/ink770.xml"/><Relationship Id="rId22" Type="http://schemas.openxmlformats.org/officeDocument/2006/relationships/image" Target="../media/image797.png"/><Relationship Id="rId118" Type="http://schemas.openxmlformats.org/officeDocument/2006/relationships/customXml" Target="../ink/ink59.xml"/><Relationship Id="rId325" Type="http://schemas.openxmlformats.org/officeDocument/2006/relationships/image" Target="../media/image944.png"/><Relationship Id="rId532" Type="http://schemas.openxmlformats.org/officeDocument/2006/relationships/customXml" Target="../ink/ink269.xml"/><Relationship Id="rId977" Type="http://schemas.openxmlformats.org/officeDocument/2006/relationships/image" Target="../media/image27.png"/><Relationship Id="rId1162" Type="http://schemas.openxmlformats.org/officeDocument/2006/relationships/customXml" Target="../ink/ink586.xml"/><Relationship Id="rId171" Type="http://schemas.openxmlformats.org/officeDocument/2006/relationships/image" Target="../media/image869.png"/><Relationship Id="rId837" Type="http://schemas.openxmlformats.org/officeDocument/2006/relationships/customXml" Target="../ink/ink422.xml"/><Relationship Id="rId1022" Type="http://schemas.openxmlformats.org/officeDocument/2006/relationships/customXml" Target="../ink/ink515.xml"/><Relationship Id="rId1467" Type="http://schemas.openxmlformats.org/officeDocument/2006/relationships/image" Target="../media/image268.png"/><Relationship Id="rId269" Type="http://schemas.openxmlformats.org/officeDocument/2006/relationships/image" Target="../media/image917.png"/><Relationship Id="rId476" Type="http://schemas.openxmlformats.org/officeDocument/2006/relationships/customXml" Target="../ink/ink241.xml"/><Relationship Id="rId683" Type="http://schemas.openxmlformats.org/officeDocument/2006/relationships/customXml" Target="../ink/ink345.xml"/><Relationship Id="rId890" Type="http://schemas.openxmlformats.org/officeDocument/2006/relationships/image" Target="../media/image1224.png"/><Relationship Id="rId904" Type="http://schemas.openxmlformats.org/officeDocument/2006/relationships/customXml" Target="../ink/ink456.xml"/><Relationship Id="rId1327" Type="http://schemas.openxmlformats.org/officeDocument/2006/relationships/image" Target="../media/image198.png"/><Relationship Id="rId1534" Type="http://schemas.openxmlformats.org/officeDocument/2006/relationships/image" Target="../media/image301.png"/><Relationship Id="rId33" Type="http://schemas.openxmlformats.org/officeDocument/2006/relationships/customXml" Target="../ink/ink16.xml"/><Relationship Id="rId129" Type="http://schemas.openxmlformats.org/officeDocument/2006/relationships/image" Target="../media/image848.png"/><Relationship Id="rId336" Type="http://schemas.openxmlformats.org/officeDocument/2006/relationships/customXml" Target="../ink/ink170.xml"/><Relationship Id="rId543" Type="http://schemas.openxmlformats.org/officeDocument/2006/relationships/image" Target="../media/image487.png"/><Relationship Id="rId988" Type="http://schemas.openxmlformats.org/officeDocument/2006/relationships/customXml" Target="../ink/ink498.xml"/><Relationship Id="rId1173" Type="http://schemas.openxmlformats.org/officeDocument/2006/relationships/customXml" Target="../ink/ink593.xml"/><Relationship Id="rId1380" Type="http://schemas.openxmlformats.org/officeDocument/2006/relationships/customXml" Target="../ink/ink698.xml"/><Relationship Id="rId182" Type="http://schemas.openxmlformats.org/officeDocument/2006/relationships/customXml" Target="../ink/ink91.xml"/><Relationship Id="rId403" Type="http://schemas.openxmlformats.org/officeDocument/2006/relationships/image" Target="../media/image983.png"/><Relationship Id="rId750" Type="http://schemas.openxmlformats.org/officeDocument/2006/relationships/image" Target="../media/image1154.png"/><Relationship Id="rId848" Type="http://schemas.openxmlformats.org/officeDocument/2006/relationships/image" Target="../media/image1203.png"/><Relationship Id="rId1033" Type="http://schemas.openxmlformats.org/officeDocument/2006/relationships/image" Target="../media/image55.png"/><Relationship Id="rId1478" Type="http://schemas.openxmlformats.org/officeDocument/2006/relationships/customXml" Target="../ink/ink747.xml"/><Relationship Id="rId487" Type="http://schemas.openxmlformats.org/officeDocument/2006/relationships/image" Target="../media/image1024.png"/><Relationship Id="rId610" Type="http://schemas.openxmlformats.org/officeDocument/2006/relationships/image" Target="../media/image1084.png"/><Relationship Id="rId694" Type="http://schemas.openxmlformats.org/officeDocument/2006/relationships/image" Target="../media/image1126.png"/><Relationship Id="rId708" Type="http://schemas.openxmlformats.org/officeDocument/2006/relationships/image" Target="../media/image1133.png"/><Relationship Id="rId915" Type="http://schemas.openxmlformats.org/officeDocument/2006/relationships/image" Target="../media/image1236.png"/><Relationship Id="rId1240" Type="http://schemas.openxmlformats.org/officeDocument/2006/relationships/image" Target="../media/image155.png"/><Relationship Id="rId1338" Type="http://schemas.openxmlformats.org/officeDocument/2006/relationships/customXml" Target="../ink/ink677.xml"/><Relationship Id="rId1545" Type="http://schemas.openxmlformats.org/officeDocument/2006/relationships/customXml" Target="../ink/ink781.xml"/><Relationship Id="rId347" Type="http://schemas.openxmlformats.org/officeDocument/2006/relationships/image" Target="../media/image955.png"/><Relationship Id="rId999" Type="http://schemas.openxmlformats.org/officeDocument/2006/relationships/image" Target="../media/image38.png"/><Relationship Id="rId1100" Type="http://schemas.openxmlformats.org/officeDocument/2006/relationships/customXml" Target="../ink/ink554.xml"/><Relationship Id="rId1184" Type="http://schemas.openxmlformats.org/officeDocument/2006/relationships/image" Target="../media/image128.png"/><Relationship Id="rId1405" Type="http://schemas.openxmlformats.org/officeDocument/2006/relationships/image" Target="../media/image237.png"/><Relationship Id="rId44" Type="http://schemas.openxmlformats.org/officeDocument/2006/relationships/image" Target="../media/image808.png"/><Relationship Id="rId554" Type="http://schemas.openxmlformats.org/officeDocument/2006/relationships/customXml" Target="../ink/ink280.xml"/><Relationship Id="rId761" Type="http://schemas.openxmlformats.org/officeDocument/2006/relationships/customXml" Target="../ink/ink384.xml"/><Relationship Id="rId859" Type="http://schemas.openxmlformats.org/officeDocument/2006/relationships/customXml" Target="../ink/ink433.xml"/><Relationship Id="rId1391" Type="http://schemas.openxmlformats.org/officeDocument/2006/relationships/image" Target="../media/image230.png"/><Relationship Id="rId1489" Type="http://schemas.openxmlformats.org/officeDocument/2006/relationships/image" Target="../media/image279.png"/><Relationship Id="rId193" Type="http://schemas.openxmlformats.org/officeDocument/2006/relationships/image" Target="../media/image880.png"/><Relationship Id="rId207" Type="http://schemas.openxmlformats.org/officeDocument/2006/relationships/image" Target="../media/image887.png"/><Relationship Id="rId414" Type="http://schemas.openxmlformats.org/officeDocument/2006/relationships/customXml" Target="../ink/ink209.xml"/><Relationship Id="rId498" Type="http://schemas.openxmlformats.org/officeDocument/2006/relationships/customXml" Target="../ink/ink252.xml"/><Relationship Id="rId621" Type="http://schemas.openxmlformats.org/officeDocument/2006/relationships/customXml" Target="../ink/ink314.xml"/><Relationship Id="rId1044" Type="http://schemas.openxmlformats.org/officeDocument/2006/relationships/customXml" Target="../ink/ink526.xml"/><Relationship Id="rId1251" Type="http://schemas.openxmlformats.org/officeDocument/2006/relationships/image" Target="../media/image160.png"/><Relationship Id="rId1349" Type="http://schemas.openxmlformats.org/officeDocument/2006/relationships/image" Target="../media/image209.png"/><Relationship Id="rId260" Type="http://schemas.openxmlformats.org/officeDocument/2006/relationships/customXml" Target="../ink/ink131.xml"/><Relationship Id="rId719" Type="http://schemas.openxmlformats.org/officeDocument/2006/relationships/customXml" Target="../ink/ink363.xml"/><Relationship Id="rId926" Type="http://schemas.openxmlformats.org/officeDocument/2006/relationships/customXml" Target="../ink/ink467.xml"/><Relationship Id="rId1111" Type="http://schemas.openxmlformats.org/officeDocument/2006/relationships/image" Target="../media/image93.png"/><Relationship Id="rId1556" Type="http://schemas.openxmlformats.org/officeDocument/2006/relationships/image" Target="../media/image312.png"/><Relationship Id="rId55" Type="http://schemas.openxmlformats.org/officeDocument/2006/relationships/image" Target="../media/image812.png"/><Relationship Id="rId120" Type="http://schemas.openxmlformats.org/officeDocument/2006/relationships/customXml" Target="../ink/ink60.xml"/><Relationship Id="rId358" Type="http://schemas.openxmlformats.org/officeDocument/2006/relationships/customXml" Target="../ink/ink181.xml"/><Relationship Id="rId565" Type="http://schemas.openxmlformats.org/officeDocument/2006/relationships/image" Target="../media/image1062.png"/><Relationship Id="rId772" Type="http://schemas.openxmlformats.org/officeDocument/2006/relationships/image" Target="../media/image1165.png"/><Relationship Id="rId1195" Type="http://schemas.openxmlformats.org/officeDocument/2006/relationships/customXml" Target="../ink/ink604.xml"/><Relationship Id="rId1209" Type="http://schemas.openxmlformats.org/officeDocument/2006/relationships/customXml" Target="../ink/ink611.xml"/><Relationship Id="rId1416" Type="http://schemas.openxmlformats.org/officeDocument/2006/relationships/customXml" Target="../ink/ink716.xml"/><Relationship Id="rId218" Type="http://schemas.openxmlformats.org/officeDocument/2006/relationships/customXml" Target="../ink/ink109.xml"/><Relationship Id="rId425" Type="http://schemas.openxmlformats.org/officeDocument/2006/relationships/image" Target="../media/image994.png"/><Relationship Id="rId632" Type="http://schemas.openxmlformats.org/officeDocument/2006/relationships/image" Target="../media/image1095.png"/><Relationship Id="rId1055" Type="http://schemas.openxmlformats.org/officeDocument/2006/relationships/image" Target="../media/image66.png"/><Relationship Id="rId1262" Type="http://schemas.openxmlformats.org/officeDocument/2006/relationships/customXml" Target="../ink/ink639.xml"/><Relationship Id="rId271" Type="http://schemas.openxmlformats.org/officeDocument/2006/relationships/image" Target="../media/image918.png"/><Relationship Id="rId937" Type="http://schemas.openxmlformats.org/officeDocument/2006/relationships/image" Target="../media/image7.png"/><Relationship Id="rId1122" Type="http://schemas.openxmlformats.org/officeDocument/2006/relationships/customXml" Target="../ink/ink566.xml"/><Relationship Id="rId1567" Type="http://schemas.openxmlformats.org/officeDocument/2006/relationships/customXml" Target="../ink/ink792.xml"/><Relationship Id="rId66" Type="http://schemas.openxmlformats.org/officeDocument/2006/relationships/customXml" Target="../ink/ink33.xml"/><Relationship Id="rId131" Type="http://schemas.openxmlformats.org/officeDocument/2006/relationships/image" Target="../media/image849.png"/><Relationship Id="rId369" Type="http://schemas.openxmlformats.org/officeDocument/2006/relationships/image" Target="../media/image966.png"/><Relationship Id="rId576" Type="http://schemas.openxmlformats.org/officeDocument/2006/relationships/customXml" Target="../ink/ink291.xml"/><Relationship Id="rId783" Type="http://schemas.openxmlformats.org/officeDocument/2006/relationships/customXml" Target="../ink/ink395.xml"/><Relationship Id="rId990" Type="http://schemas.openxmlformats.org/officeDocument/2006/relationships/customXml" Target="../ink/ink499.xml"/><Relationship Id="rId1427" Type="http://schemas.openxmlformats.org/officeDocument/2006/relationships/image" Target="../media/image248.png"/><Relationship Id="rId229" Type="http://schemas.openxmlformats.org/officeDocument/2006/relationships/image" Target="../media/image898.png"/><Relationship Id="rId436" Type="http://schemas.openxmlformats.org/officeDocument/2006/relationships/customXml" Target="../ink/ink221.xml"/><Relationship Id="rId643" Type="http://schemas.openxmlformats.org/officeDocument/2006/relationships/customXml" Target="../ink/ink325.xml"/><Relationship Id="rId1066" Type="http://schemas.openxmlformats.org/officeDocument/2006/relationships/customXml" Target="../ink/ink537.xml"/><Relationship Id="rId1273" Type="http://schemas.openxmlformats.org/officeDocument/2006/relationships/image" Target="../media/image171.png"/><Relationship Id="rId1480" Type="http://schemas.openxmlformats.org/officeDocument/2006/relationships/customXml" Target="../ink/ink748.xml"/><Relationship Id="rId850" Type="http://schemas.openxmlformats.org/officeDocument/2006/relationships/image" Target="../media/image1204.png"/><Relationship Id="rId948" Type="http://schemas.openxmlformats.org/officeDocument/2006/relationships/customXml" Target="../ink/ink478.xml"/><Relationship Id="rId1133" Type="http://schemas.openxmlformats.org/officeDocument/2006/relationships/image" Target="../media/image104.png"/><Relationship Id="rId1578" Type="http://schemas.openxmlformats.org/officeDocument/2006/relationships/image" Target="../media/image323.png"/><Relationship Id="rId77" Type="http://schemas.openxmlformats.org/officeDocument/2006/relationships/image" Target="../media/image823.png"/><Relationship Id="rId282" Type="http://schemas.openxmlformats.org/officeDocument/2006/relationships/image" Target="../media/image923.png"/><Relationship Id="rId503" Type="http://schemas.openxmlformats.org/officeDocument/2006/relationships/image" Target="../media/image1032.png"/><Relationship Id="rId587" Type="http://schemas.openxmlformats.org/officeDocument/2006/relationships/image" Target="../media/image1073.png"/><Relationship Id="rId710" Type="http://schemas.openxmlformats.org/officeDocument/2006/relationships/image" Target="../media/image1134.png"/><Relationship Id="rId808" Type="http://schemas.openxmlformats.org/officeDocument/2006/relationships/image" Target="../media/image1183.png"/><Relationship Id="rId1340" Type="http://schemas.openxmlformats.org/officeDocument/2006/relationships/customXml" Target="../ink/ink678.xml"/><Relationship Id="rId1438" Type="http://schemas.openxmlformats.org/officeDocument/2006/relationships/customXml" Target="../ink/ink727.xml"/><Relationship Id="rId8" Type="http://schemas.openxmlformats.org/officeDocument/2006/relationships/image" Target="../media/image790.png"/><Relationship Id="rId142" Type="http://schemas.openxmlformats.org/officeDocument/2006/relationships/customXml" Target="../ink/ink71.xml"/><Relationship Id="rId447" Type="http://schemas.openxmlformats.org/officeDocument/2006/relationships/image" Target="../media/image1004.png"/><Relationship Id="rId794" Type="http://schemas.openxmlformats.org/officeDocument/2006/relationships/image" Target="../media/image1176.png"/><Relationship Id="rId1077" Type="http://schemas.openxmlformats.org/officeDocument/2006/relationships/image" Target="../media/image77.png"/><Relationship Id="rId1200" Type="http://schemas.openxmlformats.org/officeDocument/2006/relationships/image" Target="../media/image136.png"/><Relationship Id="rId654" Type="http://schemas.openxmlformats.org/officeDocument/2006/relationships/image" Target="../media/image1106.png"/><Relationship Id="rId861" Type="http://schemas.openxmlformats.org/officeDocument/2006/relationships/customXml" Target="../ink/ink434.xml"/><Relationship Id="rId959" Type="http://schemas.openxmlformats.org/officeDocument/2006/relationships/image" Target="../media/image18.png"/><Relationship Id="rId1284" Type="http://schemas.openxmlformats.org/officeDocument/2006/relationships/customXml" Target="../ink/ink650.xml"/><Relationship Id="rId1491" Type="http://schemas.openxmlformats.org/officeDocument/2006/relationships/image" Target="../media/image280.png"/><Relationship Id="rId1505" Type="http://schemas.openxmlformats.org/officeDocument/2006/relationships/customXml" Target="../ink/ink761.xml"/><Relationship Id="rId1589" Type="http://schemas.openxmlformats.org/officeDocument/2006/relationships/customXml" Target="../ink/ink803.xml"/><Relationship Id="rId293" Type="http://schemas.openxmlformats.org/officeDocument/2006/relationships/customXml" Target="../ink/ink148.xml"/><Relationship Id="rId307" Type="http://schemas.openxmlformats.org/officeDocument/2006/relationships/customXml" Target="../ink/ink155.xml"/><Relationship Id="rId514" Type="http://schemas.openxmlformats.org/officeDocument/2006/relationships/customXml" Target="../ink/ink260.xml"/><Relationship Id="rId721" Type="http://schemas.openxmlformats.org/officeDocument/2006/relationships/customXml" Target="../ink/ink364.xml"/><Relationship Id="rId1144" Type="http://schemas.openxmlformats.org/officeDocument/2006/relationships/customXml" Target="../ink/ink577.xml"/><Relationship Id="rId1351" Type="http://schemas.openxmlformats.org/officeDocument/2006/relationships/image" Target="../media/image210.png"/><Relationship Id="rId1449" Type="http://schemas.openxmlformats.org/officeDocument/2006/relationships/image" Target="../media/image259.png"/><Relationship Id="rId88" Type="http://schemas.openxmlformats.org/officeDocument/2006/relationships/customXml" Target="../ink/ink44.xml"/><Relationship Id="rId153" Type="http://schemas.openxmlformats.org/officeDocument/2006/relationships/image" Target="../media/image860.png"/><Relationship Id="rId360" Type="http://schemas.openxmlformats.org/officeDocument/2006/relationships/customXml" Target="../ink/ink182.xml"/><Relationship Id="rId598" Type="http://schemas.openxmlformats.org/officeDocument/2006/relationships/image" Target="../media/image1078.png"/><Relationship Id="rId819" Type="http://schemas.openxmlformats.org/officeDocument/2006/relationships/customXml" Target="../ink/ink413.xml"/><Relationship Id="rId1004" Type="http://schemas.openxmlformats.org/officeDocument/2006/relationships/customXml" Target="../ink/ink506.xml"/><Relationship Id="rId1211" Type="http://schemas.openxmlformats.org/officeDocument/2006/relationships/customXml" Target="../ink/ink612.xml"/><Relationship Id="rId220" Type="http://schemas.openxmlformats.org/officeDocument/2006/relationships/customXml" Target="../ink/ink110.xml"/><Relationship Id="rId458" Type="http://schemas.openxmlformats.org/officeDocument/2006/relationships/customXml" Target="../ink/ink232.xml"/><Relationship Id="rId665" Type="http://schemas.openxmlformats.org/officeDocument/2006/relationships/customXml" Target="../ink/ink336.xml"/><Relationship Id="rId872" Type="http://schemas.openxmlformats.org/officeDocument/2006/relationships/image" Target="../media/image1215.png"/><Relationship Id="rId1088" Type="http://schemas.openxmlformats.org/officeDocument/2006/relationships/customXml" Target="../ink/ink548.xml"/><Relationship Id="rId1295" Type="http://schemas.openxmlformats.org/officeDocument/2006/relationships/image" Target="../media/image182.png"/><Relationship Id="rId1309" Type="http://schemas.openxmlformats.org/officeDocument/2006/relationships/image" Target="../media/image189.png"/><Relationship Id="rId1516" Type="http://schemas.openxmlformats.org/officeDocument/2006/relationships/image" Target="../media/image292.png"/><Relationship Id="rId15" Type="http://schemas.openxmlformats.org/officeDocument/2006/relationships/customXml" Target="../ink/ink7.xml"/><Relationship Id="rId318" Type="http://schemas.openxmlformats.org/officeDocument/2006/relationships/customXml" Target="../ink/ink161.xml"/><Relationship Id="rId525" Type="http://schemas.openxmlformats.org/officeDocument/2006/relationships/image" Target="../media/image1043.png"/><Relationship Id="rId732" Type="http://schemas.openxmlformats.org/officeDocument/2006/relationships/image" Target="../media/image1145.png"/><Relationship Id="rId1155" Type="http://schemas.openxmlformats.org/officeDocument/2006/relationships/image" Target="../media/image115.png"/><Relationship Id="rId1362" Type="http://schemas.openxmlformats.org/officeDocument/2006/relationships/customXml" Target="../ink/ink689.xml"/><Relationship Id="rId99" Type="http://schemas.openxmlformats.org/officeDocument/2006/relationships/image" Target="../media/image833.png"/><Relationship Id="rId164" Type="http://schemas.openxmlformats.org/officeDocument/2006/relationships/customXml" Target="../ink/ink82.xml"/><Relationship Id="rId371" Type="http://schemas.openxmlformats.org/officeDocument/2006/relationships/image" Target="../media/image967.png"/><Relationship Id="rId1015" Type="http://schemas.openxmlformats.org/officeDocument/2006/relationships/image" Target="../media/image46.png"/><Relationship Id="rId1222" Type="http://schemas.openxmlformats.org/officeDocument/2006/relationships/image" Target="../media/image147.png"/><Relationship Id="rId469" Type="http://schemas.openxmlformats.org/officeDocument/2006/relationships/image" Target="../media/image1015.png"/><Relationship Id="rId676" Type="http://schemas.openxmlformats.org/officeDocument/2006/relationships/image" Target="../media/image1117.png"/><Relationship Id="rId883" Type="http://schemas.openxmlformats.org/officeDocument/2006/relationships/customXml" Target="../ink/ink445.xml"/><Relationship Id="rId1099" Type="http://schemas.openxmlformats.org/officeDocument/2006/relationships/image" Target="../media/image88.png"/><Relationship Id="rId1527" Type="http://schemas.openxmlformats.org/officeDocument/2006/relationships/customXml" Target="../ink/ink772.xml"/><Relationship Id="rId26" Type="http://schemas.openxmlformats.org/officeDocument/2006/relationships/image" Target="../media/image799.png"/><Relationship Id="rId231" Type="http://schemas.openxmlformats.org/officeDocument/2006/relationships/image" Target="../media/image899.png"/><Relationship Id="rId329" Type="http://schemas.openxmlformats.org/officeDocument/2006/relationships/image" Target="../media/image946.png"/><Relationship Id="rId536" Type="http://schemas.openxmlformats.org/officeDocument/2006/relationships/customXml" Target="../ink/ink271.xml"/><Relationship Id="rId1166" Type="http://schemas.openxmlformats.org/officeDocument/2006/relationships/customXml" Target="../ink/ink588.xml"/><Relationship Id="rId1373" Type="http://schemas.openxmlformats.org/officeDocument/2006/relationships/image" Target="../media/image221.png"/><Relationship Id="rId175" Type="http://schemas.openxmlformats.org/officeDocument/2006/relationships/image" Target="../media/image871.png"/><Relationship Id="rId743" Type="http://schemas.openxmlformats.org/officeDocument/2006/relationships/customXml" Target="../ink/ink375.xml"/><Relationship Id="rId950" Type="http://schemas.openxmlformats.org/officeDocument/2006/relationships/customXml" Target="../ink/ink479.xml"/><Relationship Id="rId1026" Type="http://schemas.openxmlformats.org/officeDocument/2006/relationships/customXml" Target="../ink/ink517.xml"/><Relationship Id="rId1580" Type="http://schemas.openxmlformats.org/officeDocument/2006/relationships/image" Target="../media/image324.png"/><Relationship Id="rId382" Type="http://schemas.openxmlformats.org/officeDocument/2006/relationships/customXml" Target="../ink/ink193.xml"/><Relationship Id="rId603" Type="http://schemas.openxmlformats.org/officeDocument/2006/relationships/customXml" Target="../ink/ink305.xml"/><Relationship Id="rId687" Type="http://schemas.openxmlformats.org/officeDocument/2006/relationships/customXml" Target="../ink/ink347.xml"/><Relationship Id="rId810" Type="http://schemas.openxmlformats.org/officeDocument/2006/relationships/image" Target="../media/image1184.png"/><Relationship Id="rId908" Type="http://schemas.openxmlformats.org/officeDocument/2006/relationships/customXml" Target="../ink/ink458.xml"/><Relationship Id="rId1233" Type="http://schemas.openxmlformats.org/officeDocument/2006/relationships/customXml" Target="../ink/ink624.xml"/><Relationship Id="rId1440" Type="http://schemas.openxmlformats.org/officeDocument/2006/relationships/customXml" Target="../ink/ink728.xml"/><Relationship Id="rId1538" Type="http://schemas.openxmlformats.org/officeDocument/2006/relationships/image" Target="../media/image303.png"/><Relationship Id="rId242" Type="http://schemas.openxmlformats.org/officeDocument/2006/relationships/image" Target="../media/image904.png"/><Relationship Id="rId894" Type="http://schemas.openxmlformats.org/officeDocument/2006/relationships/image" Target="../media/image1226.png"/><Relationship Id="rId1177" Type="http://schemas.openxmlformats.org/officeDocument/2006/relationships/customXml" Target="../ink/ink595.xml"/><Relationship Id="rId1300" Type="http://schemas.openxmlformats.org/officeDocument/2006/relationships/customXml" Target="../ink/ink658.xml"/><Relationship Id="rId37" Type="http://schemas.openxmlformats.org/officeDocument/2006/relationships/customXml" Target="../ink/ink18.xml"/><Relationship Id="rId102" Type="http://schemas.openxmlformats.org/officeDocument/2006/relationships/customXml" Target="../ink/ink51.xml"/><Relationship Id="rId547" Type="http://schemas.openxmlformats.org/officeDocument/2006/relationships/image" Target="../media/image1053.png"/><Relationship Id="rId754" Type="http://schemas.openxmlformats.org/officeDocument/2006/relationships/image" Target="../media/image1156.png"/><Relationship Id="rId961" Type="http://schemas.openxmlformats.org/officeDocument/2006/relationships/image" Target="../media/image19.png"/><Relationship Id="rId1384" Type="http://schemas.openxmlformats.org/officeDocument/2006/relationships/customXml" Target="../ink/ink700.xml"/><Relationship Id="rId1591" Type="http://schemas.openxmlformats.org/officeDocument/2006/relationships/customXml" Target="../ink/ink804.xml"/><Relationship Id="rId90" Type="http://schemas.openxmlformats.org/officeDocument/2006/relationships/customXml" Target="../ink/ink45.xml"/><Relationship Id="rId186" Type="http://schemas.openxmlformats.org/officeDocument/2006/relationships/customXml" Target="../ink/ink93.xml"/><Relationship Id="rId393" Type="http://schemas.openxmlformats.org/officeDocument/2006/relationships/image" Target="../media/image978.png"/><Relationship Id="rId407" Type="http://schemas.openxmlformats.org/officeDocument/2006/relationships/image" Target="../media/image985.png"/><Relationship Id="rId614" Type="http://schemas.openxmlformats.org/officeDocument/2006/relationships/image" Target="../media/image1086.png"/><Relationship Id="rId821" Type="http://schemas.openxmlformats.org/officeDocument/2006/relationships/customXml" Target="../ink/ink414.xml"/><Relationship Id="rId1037" Type="http://schemas.openxmlformats.org/officeDocument/2006/relationships/image" Target="../media/image57.png"/><Relationship Id="rId1244" Type="http://schemas.openxmlformats.org/officeDocument/2006/relationships/customXml" Target="../ink/ink630.xml"/><Relationship Id="rId1451" Type="http://schemas.openxmlformats.org/officeDocument/2006/relationships/image" Target="../media/image260.png"/><Relationship Id="rId253" Type="http://schemas.openxmlformats.org/officeDocument/2006/relationships/customXml" Target="../ink/ink127.xml"/><Relationship Id="rId460" Type="http://schemas.openxmlformats.org/officeDocument/2006/relationships/customXml" Target="../ink/ink233.xml"/><Relationship Id="rId698" Type="http://schemas.openxmlformats.org/officeDocument/2006/relationships/image" Target="../media/image1128.png"/><Relationship Id="rId919" Type="http://schemas.openxmlformats.org/officeDocument/2006/relationships/image" Target="../media/image1238.png"/><Relationship Id="rId1090" Type="http://schemas.openxmlformats.org/officeDocument/2006/relationships/customXml" Target="../ink/ink549.xml"/><Relationship Id="rId1104" Type="http://schemas.openxmlformats.org/officeDocument/2006/relationships/customXml" Target="../ink/ink556.xml"/><Relationship Id="rId1311" Type="http://schemas.openxmlformats.org/officeDocument/2006/relationships/image" Target="../media/image190.png"/><Relationship Id="rId1549" Type="http://schemas.openxmlformats.org/officeDocument/2006/relationships/customXml" Target="../ink/ink783.xml"/><Relationship Id="rId48" Type="http://schemas.openxmlformats.org/officeDocument/2006/relationships/customXml" Target="../ink/ink24.xml"/><Relationship Id="rId113" Type="http://schemas.openxmlformats.org/officeDocument/2006/relationships/image" Target="../media/image840.png"/><Relationship Id="rId320" Type="http://schemas.openxmlformats.org/officeDocument/2006/relationships/customXml" Target="../ink/ink162.xml"/><Relationship Id="rId558" Type="http://schemas.openxmlformats.org/officeDocument/2006/relationships/customXml" Target="../ink/ink282.xml"/><Relationship Id="rId765" Type="http://schemas.openxmlformats.org/officeDocument/2006/relationships/customXml" Target="../ink/ink386.xml"/><Relationship Id="rId972" Type="http://schemas.openxmlformats.org/officeDocument/2006/relationships/customXml" Target="../ink/ink490.xml"/><Relationship Id="rId1188" Type="http://schemas.openxmlformats.org/officeDocument/2006/relationships/image" Target="../media/image130.png"/><Relationship Id="rId1395" Type="http://schemas.openxmlformats.org/officeDocument/2006/relationships/image" Target="../media/image232.png"/><Relationship Id="rId1409" Type="http://schemas.openxmlformats.org/officeDocument/2006/relationships/image" Target="../media/image239.png"/><Relationship Id="rId197" Type="http://schemas.openxmlformats.org/officeDocument/2006/relationships/image" Target="../media/image882.png"/><Relationship Id="rId418" Type="http://schemas.openxmlformats.org/officeDocument/2006/relationships/customXml" Target="../ink/ink211.xml"/><Relationship Id="rId625" Type="http://schemas.openxmlformats.org/officeDocument/2006/relationships/customXml" Target="../ink/ink316.xml"/><Relationship Id="rId832" Type="http://schemas.openxmlformats.org/officeDocument/2006/relationships/image" Target="../media/image1195.png"/><Relationship Id="rId1048" Type="http://schemas.openxmlformats.org/officeDocument/2006/relationships/customXml" Target="../ink/ink528.xml"/><Relationship Id="rId1255" Type="http://schemas.openxmlformats.org/officeDocument/2006/relationships/image" Target="../media/image162.png"/><Relationship Id="rId1462" Type="http://schemas.openxmlformats.org/officeDocument/2006/relationships/customXml" Target="../ink/ink739.xml"/><Relationship Id="rId264" Type="http://schemas.openxmlformats.org/officeDocument/2006/relationships/customXml" Target="../ink/ink133.xml"/><Relationship Id="rId471" Type="http://schemas.openxmlformats.org/officeDocument/2006/relationships/image" Target="../media/image1016.png"/><Relationship Id="rId1115" Type="http://schemas.openxmlformats.org/officeDocument/2006/relationships/image" Target="../media/image95.png"/><Relationship Id="rId1322" Type="http://schemas.openxmlformats.org/officeDocument/2006/relationships/customXml" Target="../ink/ink669.xml"/><Relationship Id="rId59" Type="http://schemas.openxmlformats.org/officeDocument/2006/relationships/image" Target="../media/image814.png"/><Relationship Id="rId124" Type="http://schemas.openxmlformats.org/officeDocument/2006/relationships/customXml" Target="../ink/ink62.xml"/><Relationship Id="rId569" Type="http://schemas.openxmlformats.org/officeDocument/2006/relationships/image" Target="../media/image1064.png"/><Relationship Id="rId776" Type="http://schemas.openxmlformats.org/officeDocument/2006/relationships/image" Target="../media/image1167.png"/><Relationship Id="rId983" Type="http://schemas.openxmlformats.org/officeDocument/2006/relationships/image" Target="../media/image30.png"/><Relationship Id="rId1199" Type="http://schemas.openxmlformats.org/officeDocument/2006/relationships/customXml" Target="../ink/ink606.xml"/><Relationship Id="rId331" Type="http://schemas.openxmlformats.org/officeDocument/2006/relationships/image" Target="../media/image947.png"/><Relationship Id="rId429" Type="http://schemas.openxmlformats.org/officeDocument/2006/relationships/customXml" Target="../ink/ink217.xml"/><Relationship Id="rId636" Type="http://schemas.openxmlformats.org/officeDocument/2006/relationships/image" Target="../media/image1097.png"/><Relationship Id="rId1059" Type="http://schemas.openxmlformats.org/officeDocument/2006/relationships/image" Target="../media/image68.png"/><Relationship Id="rId1266" Type="http://schemas.openxmlformats.org/officeDocument/2006/relationships/customXml" Target="../ink/ink641.xml"/><Relationship Id="rId1473" Type="http://schemas.openxmlformats.org/officeDocument/2006/relationships/image" Target="../media/image271.png"/><Relationship Id="rId843" Type="http://schemas.openxmlformats.org/officeDocument/2006/relationships/customXml" Target="../ink/ink425.xml"/><Relationship Id="rId1126" Type="http://schemas.openxmlformats.org/officeDocument/2006/relationships/customXml" Target="../ink/ink568.xml"/><Relationship Id="rId275" Type="http://schemas.openxmlformats.org/officeDocument/2006/relationships/image" Target="../media/image920.png"/><Relationship Id="rId482" Type="http://schemas.openxmlformats.org/officeDocument/2006/relationships/customXml" Target="../ink/ink244.xml"/><Relationship Id="rId703" Type="http://schemas.openxmlformats.org/officeDocument/2006/relationships/customXml" Target="../ink/ink355.xml"/><Relationship Id="rId910" Type="http://schemas.openxmlformats.org/officeDocument/2006/relationships/customXml" Target="../ink/ink459.xml"/><Relationship Id="rId1333" Type="http://schemas.openxmlformats.org/officeDocument/2006/relationships/image" Target="../media/image201.png"/><Relationship Id="rId1540" Type="http://schemas.openxmlformats.org/officeDocument/2006/relationships/image" Target="../media/image304.png"/><Relationship Id="rId135" Type="http://schemas.openxmlformats.org/officeDocument/2006/relationships/image" Target="../media/image851.png"/><Relationship Id="rId342" Type="http://schemas.openxmlformats.org/officeDocument/2006/relationships/customXml" Target="../ink/ink173.xml"/><Relationship Id="rId787" Type="http://schemas.openxmlformats.org/officeDocument/2006/relationships/customXml" Target="../ink/ink397.xml"/><Relationship Id="rId994" Type="http://schemas.openxmlformats.org/officeDocument/2006/relationships/customXml" Target="../ink/ink501.xml"/><Relationship Id="rId1400" Type="http://schemas.openxmlformats.org/officeDocument/2006/relationships/customXml" Target="../ink/ink708.xml"/><Relationship Id="rId202" Type="http://schemas.openxmlformats.org/officeDocument/2006/relationships/customXml" Target="../ink/ink101.xml"/><Relationship Id="rId647" Type="http://schemas.openxmlformats.org/officeDocument/2006/relationships/customXml" Target="../ink/ink327.xml"/><Relationship Id="rId854" Type="http://schemas.openxmlformats.org/officeDocument/2006/relationships/image" Target="../media/image1206.png"/><Relationship Id="rId1277" Type="http://schemas.openxmlformats.org/officeDocument/2006/relationships/image" Target="../media/image173.png"/><Relationship Id="rId1484" Type="http://schemas.openxmlformats.org/officeDocument/2006/relationships/customXml" Target="../ink/ink750.xml"/><Relationship Id="rId286" Type="http://schemas.openxmlformats.org/officeDocument/2006/relationships/image" Target="../media/image925.png"/><Relationship Id="rId493" Type="http://schemas.openxmlformats.org/officeDocument/2006/relationships/image" Target="../media/image1027.png"/><Relationship Id="rId507" Type="http://schemas.openxmlformats.org/officeDocument/2006/relationships/image" Target="../media/image1034.png"/><Relationship Id="rId714" Type="http://schemas.openxmlformats.org/officeDocument/2006/relationships/image" Target="../media/image1136.png"/><Relationship Id="rId921" Type="http://schemas.openxmlformats.org/officeDocument/2006/relationships/image" Target="../media/image1239.png"/><Relationship Id="rId1137" Type="http://schemas.openxmlformats.org/officeDocument/2006/relationships/image" Target="../media/image106.png"/><Relationship Id="rId1344" Type="http://schemas.openxmlformats.org/officeDocument/2006/relationships/customXml" Target="../ink/ink680.xml"/><Relationship Id="rId1551" Type="http://schemas.openxmlformats.org/officeDocument/2006/relationships/customXml" Target="../ink/ink784.xml"/><Relationship Id="rId50" Type="http://schemas.openxmlformats.org/officeDocument/2006/relationships/customXml" Target="../ink/ink25.xml"/><Relationship Id="rId146" Type="http://schemas.openxmlformats.org/officeDocument/2006/relationships/customXml" Target="../ink/ink73.xml"/><Relationship Id="rId353" Type="http://schemas.openxmlformats.org/officeDocument/2006/relationships/image" Target="../media/image958.png"/><Relationship Id="rId560" Type="http://schemas.openxmlformats.org/officeDocument/2006/relationships/customXml" Target="../ink/ink283.xml"/><Relationship Id="rId798" Type="http://schemas.openxmlformats.org/officeDocument/2006/relationships/image" Target="../media/image1178.png"/><Relationship Id="rId1190" Type="http://schemas.openxmlformats.org/officeDocument/2006/relationships/image" Target="../media/image131.png"/><Relationship Id="rId1204" Type="http://schemas.openxmlformats.org/officeDocument/2006/relationships/image" Target="../media/image138.png"/><Relationship Id="rId1411" Type="http://schemas.openxmlformats.org/officeDocument/2006/relationships/image" Target="../media/image240.png"/><Relationship Id="rId213" Type="http://schemas.openxmlformats.org/officeDocument/2006/relationships/image" Target="../media/image890.png"/><Relationship Id="rId420" Type="http://schemas.openxmlformats.org/officeDocument/2006/relationships/customXml" Target="../ink/ink212.xml"/><Relationship Id="rId658" Type="http://schemas.openxmlformats.org/officeDocument/2006/relationships/image" Target="../media/image1108.png"/><Relationship Id="rId865" Type="http://schemas.openxmlformats.org/officeDocument/2006/relationships/customXml" Target="../ink/ink436.xml"/><Relationship Id="rId1050" Type="http://schemas.openxmlformats.org/officeDocument/2006/relationships/customXml" Target="../ink/ink529.xml"/><Relationship Id="rId1288" Type="http://schemas.openxmlformats.org/officeDocument/2006/relationships/customXml" Target="../ink/ink652.xml"/><Relationship Id="rId1495" Type="http://schemas.openxmlformats.org/officeDocument/2006/relationships/image" Target="../media/image282.png"/><Relationship Id="rId1509" Type="http://schemas.openxmlformats.org/officeDocument/2006/relationships/customXml" Target="../ink/ink763.xml"/><Relationship Id="rId297" Type="http://schemas.openxmlformats.org/officeDocument/2006/relationships/customXml" Target="../ink/ink150.xml"/><Relationship Id="rId518" Type="http://schemas.openxmlformats.org/officeDocument/2006/relationships/customXml" Target="../ink/ink262.xml"/><Relationship Id="rId725" Type="http://schemas.openxmlformats.org/officeDocument/2006/relationships/customXml" Target="../ink/ink366.xml"/><Relationship Id="rId932" Type="http://schemas.openxmlformats.org/officeDocument/2006/relationships/customXml" Target="../ink/ink470.xml"/><Relationship Id="rId1148" Type="http://schemas.openxmlformats.org/officeDocument/2006/relationships/customXml" Target="../ink/ink579.xml"/><Relationship Id="rId1355" Type="http://schemas.openxmlformats.org/officeDocument/2006/relationships/image" Target="../media/image212.png"/><Relationship Id="rId1562" Type="http://schemas.openxmlformats.org/officeDocument/2006/relationships/image" Target="../media/image315.png"/><Relationship Id="rId157" Type="http://schemas.openxmlformats.org/officeDocument/2006/relationships/image" Target="../media/image862.png"/><Relationship Id="rId364" Type="http://schemas.openxmlformats.org/officeDocument/2006/relationships/customXml" Target="../ink/ink184.xml"/><Relationship Id="rId1008" Type="http://schemas.openxmlformats.org/officeDocument/2006/relationships/customXml" Target="../ink/ink508.xml"/><Relationship Id="rId1215" Type="http://schemas.openxmlformats.org/officeDocument/2006/relationships/customXml" Target="../ink/ink614.xml"/><Relationship Id="rId1422" Type="http://schemas.openxmlformats.org/officeDocument/2006/relationships/customXml" Target="../ink/ink719.xml"/><Relationship Id="rId61" Type="http://schemas.openxmlformats.org/officeDocument/2006/relationships/image" Target="../media/image815.png"/><Relationship Id="rId571" Type="http://schemas.openxmlformats.org/officeDocument/2006/relationships/image" Target="../media/image1065.png"/><Relationship Id="rId669" Type="http://schemas.openxmlformats.org/officeDocument/2006/relationships/customXml" Target="../ink/ink338.xml"/><Relationship Id="rId876" Type="http://schemas.openxmlformats.org/officeDocument/2006/relationships/image" Target="../media/image1217.png"/><Relationship Id="rId1299" Type="http://schemas.openxmlformats.org/officeDocument/2006/relationships/image" Target="../media/image184.png"/><Relationship Id="rId19" Type="http://schemas.openxmlformats.org/officeDocument/2006/relationships/customXml" Target="../ink/ink9.xml"/><Relationship Id="rId224" Type="http://schemas.openxmlformats.org/officeDocument/2006/relationships/customXml" Target="../ink/ink112.xml"/><Relationship Id="rId431" Type="http://schemas.openxmlformats.org/officeDocument/2006/relationships/image" Target="../media/image996.png"/><Relationship Id="rId529" Type="http://schemas.openxmlformats.org/officeDocument/2006/relationships/image" Target="../media/image1045.png"/><Relationship Id="rId736" Type="http://schemas.openxmlformats.org/officeDocument/2006/relationships/image" Target="../media/image1147.png"/><Relationship Id="rId1061" Type="http://schemas.openxmlformats.org/officeDocument/2006/relationships/image" Target="../media/image69.png"/><Relationship Id="rId1159" Type="http://schemas.openxmlformats.org/officeDocument/2006/relationships/image" Target="../media/image117.png"/><Relationship Id="rId1366" Type="http://schemas.openxmlformats.org/officeDocument/2006/relationships/customXml" Target="../ink/ink691.xml"/><Relationship Id="rId168" Type="http://schemas.openxmlformats.org/officeDocument/2006/relationships/customXml" Target="../ink/ink84.xml"/><Relationship Id="rId943" Type="http://schemas.openxmlformats.org/officeDocument/2006/relationships/image" Target="../media/image10.png"/><Relationship Id="rId1019" Type="http://schemas.openxmlformats.org/officeDocument/2006/relationships/image" Target="../media/image48.png"/><Relationship Id="rId1573" Type="http://schemas.openxmlformats.org/officeDocument/2006/relationships/customXml" Target="../ink/ink795.xml"/><Relationship Id="rId72" Type="http://schemas.openxmlformats.org/officeDocument/2006/relationships/customXml" Target="../ink/ink36.xml"/><Relationship Id="rId375" Type="http://schemas.openxmlformats.org/officeDocument/2006/relationships/image" Target="../media/image969.png"/><Relationship Id="rId582" Type="http://schemas.openxmlformats.org/officeDocument/2006/relationships/customXml" Target="../ink/ink294.xml"/><Relationship Id="rId803" Type="http://schemas.openxmlformats.org/officeDocument/2006/relationships/customXml" Target="../ink/ink405.xml"/><Relationship Id="rId1226" Type="http://schemas.openxmlformats.org/officeDocument/2006/relationships/image" Target="../media/image149.png"/><Relationship Id="rId1433" Type="http://schemas.openxmlformats.org/officeDocument/2006/relationships/image" Target="../media/image251.png"/><Relationship Id="rId3" Type="http://schemas.openxmlformats.org/officeDocument/2006/relationships/customXml" Target="../ink/ink1.xml"/><Relationship Id="rId235" Type="http://schemas.openxmlformats.org/officeDocument/2006/relationships/image" Target="../media/image901.png"/><Relationship Id="rId442" Type="http://schemas.openxmlformats.org/officeDocument/2006/relationships/customXml" Target="../ink/ink224.xml"/><Relationship Id="rId887" Type="http://schemas.openxmlformats.org/officeDocument/2006/relationships/customXml" Target="../ink/ink447.xml"/><Relationship Id="rId1072" Type="http://schemas.openxmlformats.org/officeDocument/2006/relationships/customXml" Target="../ink/ink540.xml"/><Relationship Id="rId1500" Type="http://schemas.openxmlformats.org/officeDocument/2006/relationships/customXml" Target="../ink/ink758.xml"/><Relationship Id="rId302" Type="http://schemas.openxmlformats.org/officeDocument/2006/relationships/image" Target="../media/image933.png"/><Relationship Id="rId747" Type="http://schemas.openxmlformats.org/officeDocument/2006/relationships/customXml" Target="../ink/ink377.xml"/><Relationship Id="rId954" Type="http://schemas.openxmlformats.org/officeDocument/2006/relationships/customXml" Target="../ink/ink481.xml"/><Relationship Id="rId1377" Type="http://schemas.openxmlformats.org/officeDocument/2006/relationships/image" Target="../media/image223.png"/><Relationship Id="rId1584" Type="http://schemas.openxmlformats.org/officeDocument/2006/relationships/image" Target="../media/image326.png"/><Relationship Id="rId83" Type="http://schemas.openxmlformats.org/officeDocument/2006/relationships/image" Target="../media/image826.png"/><Relationship Id="rId179" Type="http://schemas.openxmlformats.org/officeDocument/2006/relationships/image" Target="../media/image873.png"/><Relationship Id="rId386" Type="http://schemas.openxmlformats.org/officeDocument/2006/relationships/customXml" Target="../ink/ink195.xml"/><Relationship Id="rId593" Type="http://schemas.openxmlformats.org/officeDocument/2006/relationships/image" Target="../media/image1076.png"/><Relationship Id="rId607" Type="http://schemas.openxmlformats.org/officeDocument/2006/relationships/customXml" Target="../ink/ink307.xml"/><Relationship Id="rId814" Type="http://schemas.openxmlformats.org/officeDocument/2006/relationships/image" Target="../media/image1186.png"/><Relationship Id="rId1237" Type="http://schemas.openxmlformats.org/officeDocument/2006/relationships/customXml" Target="../ink/ink626.xml"/><Relationship Id="rId1444" Type="http://schemas.openxmlformats.org/officeDocument/2006/relationships/customXml" Target="../ink/ink730.xml"/><Relationship Id="rId246" Type="http://schemas.openxmlformats.org/officeDocument/2006/relationships/image" Target="../media/image906.png"/><Relationship Id="rId453" Type="http://schemas.openxmlformats.org/officeDocument/2006/relationships/image" Target="../media/image1007.png"/><Relationship Id="rId660" Type="http://schemas.openxmlformats.org/officeDocument/2006/relationships/image" Target="../media/image1109.png"/><Relationship Id="rId898" Type="http://schemas.openxmlformats.org/officeDocument/2006/relationships/image" Target="../media/image1228.png"/><Relationship Id="rId1083" Type="http://schemas.openxmlformats.org/officeDocument/2006/relationships/image" Target="../media/image80.png"/><Relationship Id="rId1290" Type="http://schemas.openxmlformats.org/officeDocument/2006/relationships/customXml" Target="../ink/ink653.xml"/><Relationship Id="rId1304" Type="http://schemas.openxmlformats.org/officeDocument/2006/relationships/customXml" Target="../ink/ink660.xml"/><Relationship Id="rId1511" Type="http://schemas.openxmlformats.org/officeDocument/2006/relationships/customXml" Target="../ink/ink764.xml"/><Relationship Id="rId106" Type="http://schemas.openxmlformats.org/officeDocument/2006/relationships/customXml" Target="../ink/ink53.xml"/><Relationship Id="rId313" Type="http://schemas.openxmlformats.org/officeDocument/2006/relationships/customXml" Target="../ink/ink158.xml"/><Relationship Id="rId758" Type="http://schemas.openxmlformats.org/officeDocument/2006/relationships/image" Target="../media/image1158.png"/><Relationship Id="rId965" Type="http://schemas.openxmlformats.org/officeDocument/2006/relationships/image" Target="../media/image21.png"/><Relationship Id="rId1150" Type="http://schemas.openxmlformats.org/officeDocument/2006/relationships/customXml" Target="../ink/ink580.xml"/><Relationship Id="rId1388" Type="http://schemas.openxmlformats.org/officeDocument/2006/relationships/customXml" Target="../ink/ink702.xml"/><Relationship Id="rId10" Type="http://schemas.openxmlformats.org/officeDocument/2006/relationships/image" Target="../media/image791.png"/><Relationship Id="rId94" Type="http://schemas.openxmlformats.org/officeDocument/2006/relationships/customXml" Target="../ink/ink47.xml"/><Relationship Id="rId397" Type="http://schemas.openxmlformats.org/officeDocument/2006/relationships/image" Target="../media/image980.png"/><Relationship Id="rId520" Type="http://schemas.openxmlformats.org/officeDocument/2006/relationships/customXml" Target="../ink/ink263.xml"/><Relationship Id="rId618" Type="http://schemas.openxmlformats.org/officeDocument/2006/relationships/image" Target="../media/image1088.png"/><Relationship Id="rId825" Type="http://schemas.openxmlformats.org/officeDocument/2006/relationships/customXml" Target="../ink/ink416.xml"/><Relationship Id="rId1248" Type="http://schemas.openxmlformats.org/officeDocument/2006/relationships/customXml" Target="../ink/ink632.xml"/><Relationship Id="rId1455" Type="http://schemas.openxmlformats.org/officeDocument/2006/relationships/image" Target="../media/image262.png"/><Relationship Id="rId257" Type="http://schemas.openxmlformats.org/officeDocument/2006/relationships/customXml" Target="../ink/ink129.xml"/><Relationship Id="rId464" Type="http://schemas.openxmlformats.org/officeDocument/2006/relationships/customXml" Target="../ink/ink235.xml"/><Relationship Id="rId1010" Type="http://schemas.openxmlformats.org/officeDocument/2006/relationships/customXml" Target="../ink/ink509.xml"/><Relationship Id="rId1094" Type="http://schemas.openxmlformats.org/officeDocument/2006/relationships/customXml" Target="../ink/ink551.xml"/><Relationship Id="rId1108" Type="http://schemas.openxmlformats.org/officeDocument/2006/relationships/image" Target="../media/image92.png"/><Relationship Id="rId1315" Type="http://schemas.openxmlformats.org/officeDocument/2006/relationships/image" Target="../media/image192.png"/><Relationship Id="rId117" Type="http://schemas.openxmlformats.org/officeDocument/2006/relationships/image" Target="../media/image842.png"/><Relationship Id="rId671" Type="http://schemas.openxmlformats.org/officeDocument/2006/relationships/customXml" Target="../ink/ink339.xml"/><Relationship Id="rId769" Type="http://schemas.openxmlformats.org/officeDocument/2006/relationships/customXml" Target="../ink/ink388.xml"/><Relationship Id="rId976" Type="http://schemas.openxmlformats.org/officeDocument/2006/relationships/customXml" Target="../ink/ink492.xml"/><Relationship Id="rId1399" Type="http://schemas.openxmlformats.org/officeDocument/2006/relationships/image" Target="../media/image234.png"/><Relationship Id="rId324" Type="http://schemas.openxmlformats.org/officeDocument/2006/relationships/customXml" Target="../ink/ink164.xml"/><Relationship Id="rId531" Type="http://schemas.openxmlformats.org/officeDocument/2006/relationships/image" Target="../media/image1046.png"/><Relationship Id="rId629" Type="http://schemas.openxmlformats.org/officeDocument/2006/relationships/customXml" Target="../ink/ink318.xml"/><Relationship Id="rId1161" Type="http://schemas.openxmlformats.org/officeDocument/2006/relationships/image" Target="../media/image118.png"/><Relationship Id="rId1259" Type="http://schemas.openxmlformats.org/officeDocument/2006/relationships/image" Target="../media/image164.png"/><Relationship Id="rId1466" Type="http://schemas.openxmlformats.org/officeDocument/2006/relationships/customXml" Target="../ink/ink741.xml"/><Relationship Id="rId836" Type="http://schemas.openxmlformats.org/officeDocument/2006/relationships/image" Target="../media/image1197.png"/><Relationship Id="rId1021" Type="http://schemas.openxmlformats.org/officeDocument/2006/relationships/image" Target="../media/image49.png"/><Relationship Id="rId1119" Type="http://schemas.openxmlformats.org/officeDocument/2006/relationships/image" Target="../media/image97.png"/><Relationship Id="rId903" Type="http://schemas.openxmlformats.org/officeDocument/2006/relationships/customXml" Target="../ink/ink455.xml"/><Relationship Id="rId1326" Type="http://schemas.openxmlformats.org/officeDocument/2006/relationships/customXml" Target="../ink/ink671.xml"/><Relationship Id="rId1533" Type="http://schemas.openxmlformats.org/officeDocument/2006/relationships/customXml" Target="../ink/ink775.xml"/><Relationship Id="rId32" Type="http://schemas.openxmlformats.org/officeDocument/2006/relationships/image" Target="../media/image802.png"/><Relationship Id="rId181" Type="http://schemas.openxmlformats.org/officeDocument/2006/relationships/image" Target="../media/image874.png"/><Relationship Id="rId279" Type="http://schemas.openxmlformats.org/officeDocument/2006/relationships/customXml" Target="../ink/ink141.xml"/><Relationship Id="rId486" Type="http://schemas.openxmlformats.org/officeDocument/2006/relationships/customXml" Target="../ink/ink246.xml"/><Relationship Id="rId693" Type="http://schemas.openxmlformats.org/officeDocument/2006/relationships/customXml" Target="../ink/ink350.xml"/><Relationship Id="rId139" Type="http://schemas.openxmlformats.org/officeDocument/2006/relationships/image" Target="../media/image853.png"/><Relationship Id="rId346" Type="http://schemas.openxmlformats.org/officeDocument/2006/relationships/customXml" Target="../ink/ink175.xml"/><Relationship Id="rId553" Type="http://schemas.openxmlformats.org/officeDocument/2006/relationships/image" Target="../media/image1056.png"/><Relationship Id="rId760" Type="http://schemas.openxmlformats.org/officeDocument/2006/relationships/image" Target="../media/image1159.png"/><Relationship Id="rId998" Type="http://schemas.openxmlformats.org/officeDocument/2006/relationships/customXml" Target="../ink/ink503.xml"/><Relationship Id="rId1183" Type="http://schemas.openxmlformats.org/officeDocument/2006/relationships/customXml" Target="../ink/ink598.xml"/><Relationship Id="rId1390" Type="http://schemas.openxmlformats.org/officeDocument/2006/relationships/customXml" Target="../ink/ink703.xml"/><Relationship Id="rId206" Type="http://schemas.openxmlformats.org/officeDocument/2006/relationships/customXml" Target="../ink/ink103.xml"/><Relationship Id="rId413" Type="http://schemas.openxmlformats.org/officeDocument/2006/relationships/image" Target="../media/image988.png"/><Relationship Id="rId858" Type="http://schemas.openxmlformats.org/officeDocument/2006/relationships/image" Target="../media/image1208.png"/><Relationship Id="rId1043" Type="http://schemas.openxmlformats.org/officeDocument/2006/relationships/image" Target="../media/image60.png"/><Relationship Id="rId1488" Type="http://schemas.openxmlformats.org/officeDocument/2006/relationships/customXml" Target="../ink/ink752.xml"/><Relationship Id="rId620" Type="http://schemas.openxmlformats.org/officeDocument/2006/relationships/image" Target="../media/image1089.png"/><Relationship Id="rId718" Type="http://schemas.openxmlformats.org/officeDocument/2006/relationships/image" Target="../media/image1138.png"/><Relationship Id="rId925" Type="http://schemas.openxmlformats.org/officeDocument/2006/relationships/image" Target="../media/image1241.png"/><Relationship Id="rId1250" Type="http://schemas.openxmlformats.org/officeDocument/2006/relationships/customXml" Target="../ink/ink633.xml"/><Relationship Id="rId1348" Type="http://schemas.openxmlformats.org/officeDocument/2006/relationships/customXml" Target="../ink/ink682.xml"/><Relationship Id="rId1555" Type="http://schemas.openxmlformats.org/officeDocument/2006/relationships/customXml" Target="../ink/ink786.xml"/><Relationship Id="rId1110" Type="http://schemas.openxmlformats.org/officeDocument/2006/relationships/customXml" Target="../ink/ink560.xml"/><Relationship Id="rId1208" Type="http://schemas.openxmlformats.org/officeDocument/2006/relationships/image" Target="../media/image140.png"/><Relationship Id="rId1415" Type="http://schemas.openxmlformats.org/officeDocument/2006/relationships/image" Target="../media/image242.png"/><Relationship Id="rId54" Type="http://schemas.openxmlformats.org/officeDocument/2006/relationships/customXml" Target="../ink/ink27.xml"/><Relationship Id="rId270" Type="http://schemas.openxmlformats.org/officeDocument/2006/relationships/customXml" Target="../ink/ink136.xml"/><Relationship Id="rId130" Type="http://schemas.openxmlformats.org/officeDocument/2006/relationships/customXml" Target="../ink/ink65.xml"/><Relationship Id="rId368" Type="http://schemas.openxmlformats.org/officeDocument/2006/relationships/customXml" Target="../ink/ink186.xml"/><Relationship Id="rId575" Type="http://schemas.openxmlformats.org/officeDocument/2006/relationships/image" Target="../media/image1067.png"/><Relationship Id="rId782" Type="http://schemas.openxmlformats.org/officeDocument/2006/relationships/image" Target="../media/image1170.png"/><Relationship Id="rId228" Type="http://schemas.openxmlformats.org/officeDocument/2006/relationships/customXml" Target="../ink/ink114.xml"/><Relationship Id="rId435" Type="http://schemas.openxmlformats.org/officeDocument/2006/relationships/image" Target="../media/image998.png"/><Relationship Id="rId642" Type="http://schemas.openxmlformats.org/officeDocument/2006/relationships/image" Target="../media/image1100.png"/><Relationship Id="rId1065" Type="http://schemas.openxmlformats.org/officeDocument/2006/relationships/image" Target="../media/image71.png"/><Relationship Id="rId1272" Type="http://schemas.openxmlformats.org/officeDocument/2006/relationships/customXml" Target="../ink/ink644.xml"/><Relationship Id="rId502" Type="http://schemas.openxmlformats.org/officeDocument/2006/relationships/customXml" Target="../ink/ink254.xml"/><Relationship Id="rId947" Type="http://schemas.openxmlformats.org/officeDocument/2006/relationships/image" Target="../media/image12.png"/><Relationship Id="rId1132" Type="http://schemas.openxmlformats.org/officeDocument/2006/relationships/customXml" Target="../ink/ink571.xml"/><Relationship Id="rId1577" Type="http://schemas.openxmlformats.org/officeDocument/2006/relationships/customXml" Target="../ink/ink797.xml"/><Relationship Id="rId76" Type="http://schemas.openxmlformats.org/officeDocument/2006/relationships/customXml" Target="../ink/ink38.xml"/><Relationship Id="rId807" Type="http://schemas.openxmlformats.org/officeDocument/2006/relationships/customXml" Target="../ink/ink407.xml"/><Relationship Id="rId1437" Type="http://schemas.openxmlformats.org/officeDocument/2006/relationships/image" Target="../media/image253.png"/><Relationship Id="rId1504" Type="http://schemas.openxmlformats.org/officeDocument/2006/relationships/customXml" Target="../ink/ink760.xml"/><Relationship Id="rId292" Type="http://schemas.openxmlformats.org/officeDocument/2006/relationships/image" Target="../media/image928.png"/><Relationship Id="rId597" Type="http://schemas.openxmlformats.org/officeDocument/2006/relationships/customXml" Target="../ink/ink302.xml"/><Relationship Id="rId152" Type="http://schemas.openxmlformats.org/officeDocument/2006/relationships/customXml" Target="../ink/ink76.xml"/><Relationship Id="rId457" Type="http://schemas.openxmlformats.org/officeDocument/2006/relationships/image" Target="../media/image1009.png"/><Relationship Id="rId1087" Type="http://schemas.openxmlformats.org/officeDocument/2006/relationships/image" Target="../media/image82.png"/><Relationship Id="rId1294" Type="http://schemas.openxmlformats.org/officeDocument/2006/relationships/customXml" Target="../ink/ink655.xml"/><Relationship Id="rId664" Type="http://schemas.openxmlformats.org/officeDocument/2006/relationships/image" Target="../media/image1111.png"/><Relationship Id="rId871" Type="http://schemas.openxmlformats.org/officeDocument/2006/relationships/customXml" Target="../ink/ink439.xml"/><Relationship Id="rId969" Type="http://schemas.openxmlformats.org/officeDocument/2006/relationships/image" Target="../media/image23.png"/><Relationship Id="rId317" Type="http://schemas.openxmlformats.org/officeDocument/2006/relationships/customXml" Target="../ink/ink160.xml"/><Relationship Id="rId524" Type="http://schemas.openxmlformats.org/officeDocument/2006/relationships/customXml" Target="../ink/ink265.xml"/><Relationship Id="rId731" Type="http://schemas.openxmlformats.org/officeDocument/2006/relationships/customXml" Target="../ink/ink369.xml"/><Relationship Id="rId1154" Type="http://schemas.openxmlformats.org/officeDocument/2006/relationships/customXml" Target="../ink/ink582.xml"/><Relationship Id="rId1361" Type="http://schemas.openxmlformats.org/officeDocument/2006/relationships/image" Target="../media/image215.png"/><Relationship Id="rId1459" Type="http://schemas.openxmlformats.org/officeDocument/2006/relationships/image" Target="../media/image264.png"/><Relationship Id="rId98" Type="http://schemas.openxmlformats.org/officeDocument/2006/relationships/customXml" Target="../ink/ink49.xml"/><Relationship Id="rId829" Type="http://schemas.openxmlformats.org/officeDocument/2006/relationships/customXml" Target="../ink/ink418.xml"/><Relationship Id="rId1014" Type="http://schemas.openxmlformats.org/officeDocument/2006/relationships/customXml" Target="../ink/ink511.xml"/><Relationship Id="rId1221" Type="http://schemas.openxmlformats.org/officeDocument/2006/relationships/customXml" Target="../ink/ink617.xml"/><Relationship Id="rId1319" Type="http://schemas.openxmlformats.org/officeDocument/2006/relationships/image" Target="../media/image194.png"/><Relationship Id="rId1526" Type="http://schemas.openxmlformats.org/officeDocument/2006/relationships/image" Target="../media/image297.png"/><Relationship Id="rId25" Type="http://schemas.openxmlformats.org/officeDocument/2006/relationships/customXml" Target="../ink/ink12.xml"/><Relationship Id="rId174" Type="http://schemas.openxmlformats.org/officeDocument/2006/relationships/customXml" Target="../ink/ink87.xml"/><Relationship Id="rId381" Type="http://schemas.openxmlformats.org/officeDocument/2006/relationships/image" Target="../media/image972.png"/><Relationship Id="rId241" Type="http://schemas.openxmlformats.org/officeDocument/2006/relationships/customXml" Target="../ink/ink121.xml"/><Relationship Id="rId479" Type="http://schemas.openxmlformats.org/officeDocument/2006/relationships/image" Target="../media/image1020.png"/><Relationship Id="rId686" Type="http://schemas.openxmlformats.org/officeDocument/2006/relationships/image" Target="../media/image1122.png"/><Relationship Id="rId893" Type="http://schemas.openxmlformats.org/officeDocument/2006/relationships/customXml" Target="../ink/ink450.xml"/><Relationship Id="rId339" Type="http://schemas.openxmlformats.org/officeDocument/2006/relationships/image" Target="../media/image951.png"/><Relationship Id="rId546" Type="http://schemas.openxmlformats.org/officeDocument/2006/relationships/customXml" Target="../ink/ink276.xml"/><Relationship Id="rId753" Type="http://schemas.openxmlformats.org/officeDocument/2006/relationships/customXml" Target="../ink/ink380.xml"/><Relationship Id="rId1176" Type="http://schemas.openxmlformats.org/officeDocument/2006/relationships/image" Target="../media/image124.png"/><Relationship Id="rId1383" Type="http://schemas.openxmlformats.org/officeDocument/2006/relationships/image" Target="../media/image226.png"/><Relationship Id="rId101" Type="http://schemas.openxmlformats.org/officeDocument/2006/relationships/image" Target="../media/image834.png"/><Relationship Id="rId406" Type="http://schemas.openxmlformats.org/officeDocument/2006/relationships/customXml" Target="../ink/ink205.xml"/><Relationship Id="rId960" Type="http://schemas.openxmlformats.org/officeDocument/2006/relationships/customXml" Target="../ink/ink484.xml"/><Relationship Id="rId1036" Type="http://schemas.openxmlformats.org/officeDocument/2006/relationships/customXml" Target="../ink/ink522.xml"/><Relationship Id="rId1243" Type="http://schemas.openxmlformats.org/officeDocument/2006/relationships/image" Target="../media/image156.png"/><Relationship Id="rId1590" Type="http://schemas.openxmlformats.org/officeDocument/2006/relationships/image" Target="../media/image329.png"/><Relationship Id="rId613" Type="http://schemas.openxmlformats.org/officeDocument/2006/relationships/customXml" Target="../ink/ink310.xml"/><Relationship Id="rId820" Type="http://schemas.openxmlformats.org/officeDocument/2006/relationships/image" Target="../media/image1189.png"/><Relationship Id="rId918" Type="http://schemas.openxmlformats.org/officeDocument/2006/relationships/customXml" Target="../ink/ink463.xml"/><Relationship Id="rId1450" Type="http://schemas.openxmlformats.org/officeDocument/2006/relationships/customXml" Target="../ink/ink733.xml"/><Relationship Id="rId1548" Type="http://schemas.openxmlformats.org/officeDocument/2006/relationships/image" Target="../media/image308.png"/><Relationship Id="rId1103" Type="http://schemas.openxmlformats.org/officeDocument/2006/relationships/image" Target="../media/image90.png"/><Relationship Id="rId1310" Type="http://schemas.openxmlformats.org/officeDocument/2006/relationships/customXml" Target="../ink/ink663.xml"/><Relationship Id="rId1408" Type="http://schemas.openxmlformats.org/officeDocument/2006/relationships/customXml" Target="../ink/ink712.xml"/><Relationship Id="rId47" Type="http://schemas.openxmlformats.org/officeDocument/2006/relationships/customXml" Target="../ink/ink23.xml"/><Relationship Id="rId196" Type="http://schemas.openxmlformats.org/officeDocument/2006/relationships/customXml" Target="../ink/ink98.xml"/><Relationship Id="rId263" Type="http://schemas.openxmlformats.org/officeDocument/2006/relationships/image" Target="../media/image914.png"/><Relationship Id="rId470" Type="http://schemas.openxmlformats.org/officeDocument/2006/relationships/customXml" Target="../ink/ink238.xml"/><Relationship Id="rId123" Type="http://schemas.openxmlformats.org/officeDocument/2006/relationships/image" Target="../media/image845.png"/><Relationship Id="rId330" Type="http://schemas.openxmlformats.org/officeDocument/2006/relationships/customXml" Target="../ink/ink167.xml"/><Relationship Id="rId568" Type="http://schemas.openxmlformats.org/officeDocument/2006/relationships/customXml" Target="../ink/ink287.xml"/><Relationship Id="rId775" Type="http://schemas.openxmlformats.org/officeDocument/2006/relationships/customXml" Target="../ink/ink391.xml"/><Relationship Id="rId982" Type="http://schemas.openxmlformats.org/officeDocument/2006/relationships/customXml" Target="../ink/ink495.xml"/><Relationship Id="rId1198" Type="http://schemas.openxmlformats.org/officeDocument/2006/relationships/image" Target="../media/image135.png"/><Relationship Id="rId428" Type="http://schemas.openxmlformats.org/officeDocument/2006/relationships/image" Target="../media/image995.png"/><Relationship Id="rId635" Type="http://schemas.openxmlformats.org/officeDocument/2006/relationships/customXml" Target="../ink/ink321.xml"/><Relationship Id="rId842" Type="http://schemas.openxmlformats.org/officeDocument/2006/relationships/image" Target="../media/image1200.png"/><Relationship Id="rId1058" Type="http://schemas.openxmlformats.org/officeDocument/2006/relationships/customXml" Target="../ink/ink533.xml"/><Relationship Id="rId1265" Type="http://schemas.openxmlformats.org/officeDocument/2006/relationships/image" Target="../media/image167.png"/><Relationship Id="rId1472" Type="http://schemas.openxmlformats.org/officeDocument/2006/relationships/customXml" Target="../ink/ink744.xml"/><Relationship Id="rId702" Type="http://schemas.openxmlformats.org/officeDocument/2006/relationships/image" Target="../media/image1130.png"/><Relationship Id="rId1125" Type="http://schemas.openxmlformats.org/officeDocument/2006/relationships/image" Target="../media/image100.png"/><Relationship Id="rId1332" Type="http://schemas.openxmlformats.org/officeDocument/2006/relationships/customXml" Target="../ink/ink674.xml"/><Relationship Id="rId69" Type="http://schemas.openxmlformats.org/officeDocument/2006/relationships/image" Target="../media/image819.png"/><Relationship Id="rId285" Type="http://schemas.openxmlformats.org/officeDocument/2006/relationships/customXml" Target="../ink/ink144.xml"/><Relationship Id="rId492" Type="http://schemas.openxmlformats.org/officeDocument/2006/relationships/customXml" Target="../ink/ink249.xml"/><Relationship Id="rId797" Type="http://schemas.openxmlformats.org/officeDocument/2006/relationships/customXml" Target="../ink/ink402.xml"/><Relationship Id="rId145" Type="http://schemas.openxmlformats.org/officeDocument/2006/relationships/image" Target="../media/image856.png"/><Relationship Id="rId352" Type="http://schemas.openxmlformats.org/officeDocument/2006/relationships/customXml" Target="../ink/ink178.xml"/><Relationship Id="rId1287" Type="http://schemas.openxmlformats.org/officeDocument/2006/relationships/image" Target="../media/image178.png"/><Relationship Id="rId212" Type="http://schemas.openxmlformats.org/officeDocument/2006/relationships/customXml" Target="../ink/ink106.xml"/><Relationship Id="rId657" Type="http://schemas.openxmlformats.org/officeDocument/2006/relationships/customXml" Target="../ink/ink332.xml"/><Relationship Id="rId864" Type="http://schemas.openxmlformats.org/officeDocument/2006/relationships/image" Target="../media/image1211.png"/><Relationship Id="rId1494" Type="http://schemas.openxmlformats.org/officeDocument/2006/relationships/customXml" Target="../ink/ink755.xml"/><Relationship Id="rId517" Type="http://schemas.openxmlformats.org/officeDocument/2006/relationships/image" Target="../media/image1039.png"/><Relationship Id="rId724" Type="http://schemas.openxmlformats.org/officeDocument/2006/relationships/image" Target="../media/image1141.png"/><Relationship Id="rId931" Type="http://schemas.openxmlformats.org/officeDocument/2006/relationships/image" Target="../media/image4.png"/><Relationship Id="rId1147" Type="http://schemas.openxmlformats.org/officeDocument/2006/relationships/image" Target="../media/image111.png"/><Relationship Id="rId1354" Type="http://schemas.openxmlformats.org/officeDocument/2006/relationships/customXml" Target="../ink/ink685.xml"/><Relationship Id="rId1561" Type="http://schemas.openxmlformats.org/officeDocument/2006/relationships/customXml" Target="../ink/ink789.xml"/><Relationship Id="rId60" Type="http://schemas.openxmlformats.org/officeDocument/2006/relationships/customXml" Target="../ink/ink30.xml"/><Relationship Id="rId1007" Type="http://schemas.openxmlformats.org/officeDocument/2006/relationships/image" Target="../media/image42.png"/><Relationship Id="rId1214" Type="http://schemas.openxmlformats.org/officeDocument/2006/relationships/image" Target="../media/image143.png"/><Relationship Id="rId1421" Type="http://schemas.openxmlformats.org/officeDocument/2006/relationships/image" Target="../media/image245.png"/><Relationship Id="rId1519" Type="http://schemas.openxmlformats.org/officeDocument/2006/relationships/customXml" Target="../ink/ink768.xml"/><Relationship Id="rId18" Type="http://schemas.openxmlformats.org/officeDocument/2006/relationships/image" Target="../media/image795.png"/><Relationship Id="rId167" Type="http://schemas.openxmlformats.org/officeDocument/2006/relationships/image" Target="../media/image867.png"/><Relationship Id="rId374" Type="http://schemas.openxmlformats.org/officeDocument/2006/relationships/customXml" Target="../ink/ink189.xml"/><Relationship Id="rId581" Type="http://schemas.openxmlformats.org/officeDocument/2006/relationships/image" Target="../media/image1070.png"/><Relationship Id="rId234" Type="http://schemas.openxmlformats.org/officeDocument/2006/relationships/customXml" Target="../ink/ink117.xml"/><Relationship Id="rId679" Type="http://schemas.openxmlformats.org/officeDocument/2006/relationships/customXml" Target="../ink/ink343.xml"/><Relationship Id="rId886" Type="http://schemas.openxmlformats.org/officeDocument/2006/relationships/image" Target="../media/image1222.png"/><Relationship Id="rId2" Type="http://schemas.openxmlformats.org/officeDocument/2006/relationships/notesSlide" Target="../notesSlides/notesSlide2.xml"/><Relationship Id="rId441" Type="http://schemas.openxmlformats.org/officeDocument/2006/relationships/image" Target="../media/image1001.png"/><Relationship Id="rId539" Type="http://schemas.openxmlformats.org/officeDocument/2006/relationships/image" Target="../media/image1050.png"/><Relationship Id="rId746" Type="http://schemas.openxmlformats.org/officeDocument/2006/relationships/image" Target="../media/image1152.png"/><Relationship Id="rId1071" Type="http://schemas.openxmlformats.org/officeDocument/2006/relationships/image" Target="../media/image74.png"/><Relationship Id="rId1169" Type="http://schemas.openxmlformats.org/officeDocument/2006/relationships/customXml" Target="../ink/ink591.xml"/><Relationship Id="rId1376" Type="http://schemas.openxmlformats.org/officeDocument/2006/relationships/customXml" Target="../ink/ink696.xml"/><Relationship Id="rId1583" Type="http://schemas.openxmlformats.org/officeDocument/2006/relationships/customXml" Target="../ink/ink800.xml"/><Relationship Id="rId301" Type="http://schemas.openxmlformats.org/officeDocument/2006/relationships/customXml" Target="../ink/ink152.xml"/><Relationship Id="rId953" Type="http://schemas.openxmlformats.org/officeDocument/2006/relationships/image" Target="../media/image15.png"/><Relationship Id="rId1029" Type="http://schemas.openxmlformats.org/officeDocument/2006/relationships/image" Target="../media/image53.png"/><Relationship Id="rId1236" Type="http://schemas.openxmlformats.org/officeDocument/2006/relationships/image" Target="../media/image153.png"/><Relationship Id="rId82" Type="http://schemas.openxmlformats.org/officeDocument/2006/relationships/customXml" Target="../ink/ink41.xml"/><Relationship Id="rId606" Type="http://schemas.openxmlformats.org/officeDocument/2006/relationships/image" Target="../media/image1082.png"/><Relationship Id="rId813" Type="http://schemas.openxmlformats.org/officeDocument/2006/relationships/customXml" Target="../ink/ink410.xml"/><Relationship Id="rId1443" Type="http://schemas.openxmlformats.org/officeDocument/2006/relationships/image" Target="../media/image256.png"/><Relationship Id="rId1303" Type="http://schemas.openxmlformats.org/officeDocument/2006/relationships/image" Target="../media/image186.png"/><Relationship Id="rId1510" Type="http://schemas.openxmlformats.org/officeDocument/2006/relationships/image" Target="../media/image289.png"/><Relationship Id="rId189" Type="http://schemas.openxmlformats.org/officeDocument/2006/relationships/image" Target="../media/image878.png"/><Relationship Id="rId396" Type="http://schemas.openxmlformats.org/officeDocument/2006/relationships/customXml" Target="../ink/ink200.xml"/><Relationship Id="rId256" Type="http://schemas.openxmlformats.org/officeDocument/2006/relationships/image" Target="../media/image911.png"/><Relationship Id="rId463" Type="http://schemas.openxmlformats.org/officeDocument/2006/relationships/image" Target="../media/image1012.png"/><Relationship Id="rId670" Type="http://schemas.openxmlformats.org/officeDocument/2006/relationships/image" Target="../media/image1114.png"/><Relationship Id="rId1093" Type="http://schemas.openxmlformats.org/officeDocument/2006/relationships/image" Target="../media/image85.png"/><Relationship Id="rId116" Type="http://schemas.openxmlformats.org/officeDocument/2006/relationships/customXml" Target="../ink/ink58.xml"/><Relationship Id="rId323" Type="http://schemas.openxmlformats.org/officeDocument/2006/relationships/image" Target="../media/image943.png"/><Relationship Id="rId530" Type="http://schemas.openxmlformats.org/officeDocument/2006/relationships/customXml" Target="../ink/ink268.xml"/><Relationship Id="rId768" Type="http://schemas.openxmlformats.org/officeDocument/2006/relationships/image" Target="../media/image1163.png"/><Relationship Id="rId975" Type="http://schemas.openxmlformats.org/officeDocument/2006/relationships/image" Target="../media/image26.png"/><Relationship Id="rId1160" Type="http://schemas.openxmlformats.org/officeDocument/2006/relationships/customXml" Target="../ink/ink585.xml"/><Relationship Id="rId1398" Type="http://schemas.openxmlformats.org/officeDocument/2006/relationships/customXml" Target="../ink/ink707.xml"/><Relationship Id="rId628" Type="http://schemas.openxmlformats.org/officeDocument/2006/relationships/image" Target="../media/image1093.png"/><Relationship Id="rId835" Type="http://schemas.openxmlformats.org/officeDocument/2006/relationships/customXml" Target="../ink/ink421.xml"/><Relationship Id="rId1258" Type="http://schemas.openxmlformats.org/officeDocument/2006/relationships/customXml" Target="../ink/ink637.xml"/><Relationship Id="rId1465" Type="http://schemas.openxmlformats.org/officeDocument/2006/relationships/image" Target="../media/image267.png"/><Relationship Id="rId1020" Type="http://schemas.openxmlformats.org/officeDocument/2006/relationships/customXml" Target="../ink/ink514.xml"/><Relationship Id="rId1118" Type="http://schemas.openxmlformats.org/officeDocument/2006/relationships/customXml" Target="../ink/ink564.xml"/><Relationship Id="rId1325" Type="http://schemas.openxmlformats.org/officeDocument/2006/relationships/image" Target="../media/image197.png"/><Relationship Id="rId1532" Type="http://schemas.openxmlformats.org/officeDocument/2006/relationships/image" Target="../media/image300.png"/><Relationship Id="rId902" Type="http://schemas.openxmlformats.org/officeDocument/2006/relationships/image" Target="../media/image1230.png"/><Relationship Id="rId31" Type="http://schemas.openxmlformats.org/officeDocument/2006/relationships/customXml" Target="../ink/ink15.xml"/><Relationship Id="rId180" Type="http://schemas.openxmlformats.org/officeDocument/2006/relationships/customXml" Target="../ink/ink90.xml"/><Relationship Id="rId278" Type="http://schemas.openxmlformats.org/officeDocument/2006/relationships/customXml" Target="../ink/ink140.xml"/><Relationship Id="rId485" Type="http://schemas.openxmlformats.org/officeDocument/2006/relationships/image" Target="../media/image1023.png"/><Relationship Id="rId692" Type="http://schemas.openxmlformats.org/officeDocument/2006/relationships/image" Target="../media/image1125.png"/><Relationship Id="rId138" Type="http://schemas.openxmlformats.org/officeDocument/2006/relationships/customXml" Target="../ink/ink69.xml"/><Relationship Id="rId345" Type="http://schemas.openxmlformats.org/officeDocument/2006/relationships/image" Target="../media/image954.png"/><Relationship Id="rId552" Type="http://schemas.openxmlformats.org/officeDocument/2006/relationships/customXml" Target="../ink/ink279.xml"/><Relationship Id="rId997" Type="http://schemas.openxmlformats.org/officeDocument/2006/relationships/image" Target="../media/image37.png"/><Relationship Id="rId1182" Type="http://schemas.openxmlformats.org/officeDocument/2006/relationships/image" Target="../media/image127.png"/><Relationship Id="rId205" Type="http://schemas.openxmlformats.org/officeDocument/2006/relationships/image" Target="../media/image886.png"/><Relationship Id="rId412" Type="http://schemas.openxmlformats.org/officeDocument/2006/relationships/customXml" Target="../ink/ink208.xml"/><Relationship Id="rId857" Type="http://schemas.openxmlformats.org/officeDocument/2006/relationships/customXml" Target="../ink/ink432.xml"/><Relationship Id="rId1042" Type="http://schemas.openxmlformats.org/officeDocument/2006/relationships/customXml" Target="../ink/ink525.xml"/><Relationship Id="rId1487" Type="http://schemas.openxmlformats.org/officeDocument/2006/relationships/image" Target="../media/image278.png"/><Relationship Id="rId717" Type="http://schemas.openxmlformats.org/officeDocument/2006/relationships/customXml" Target="../ink/ink362.xml"/><Relationship Id="rId924" Type="http://schemas.openxmlformats.org/officeDocument/2006/relationships/customXml" Target="../ink/ink466.xml"/><Relationship Id="rId1347" Type="http://schemas.openxmlformats.org/officeDocument/2006/relationships/image" Target="../media/image208.png"/><Relationship Id="rId1554" Type="http://schemas.openxmlformats.org/officeDocument/2006/relationships/image" Target="../media/image311.png"/><Relationship Id="rId53" Type="http://schemas.openxmlformats.org/officeDocument/2006/relationships/image" Target="../media/image811.png"/><Relationship Id="rId1207" Type="http://schemas.openxmlformats.org/officeDocument/2006/relationships/customXml" Target="../ink/ink610.xml"/><Relationship Id="rId1414" Type="http://schemas.openxmlformats.org/officeDocument/2006/relationships/customXml" Target="../ink/ink715.xml"/><Relationship Id="rId367" Type="http://schemas.openxmlformats.org/officeDocument/2006/relationships/image" Target="../media/image965.png"/><Relationship Id="rId574" Type="http://schemas.openxmlformats.org/officeDocument/2006/relationships/customXml" Target="../ink/ink290.xml"/><Relationship Id="rId227" Type="http://schemas.openxmlformats.org/officeDocument/2006/relationships/image" Target="../media/image897.png"/><Relationship Id="rId781" Type="http://schemas.openxmlformats.org/officeDocument/2006/relationships/customXml" Target="../ink/ink394.xml"/><Relationship Id="rId879" Type="http://schemas.openxmlformats.org/officeDocument/2006/relationships/customXml" Target="../ink/ink443.xml"/><Relationship Id="rId434" Type="http://schemas.openxmlformats.org/officeDocument/2006/relationships/customXml" Target="../ink/ink220.xml"/><Relationship Id="rId641" Type="http://schemas.openxmlformats.org/officeDocument/2006/relationships/customXml" Target="../ink/ink324.xml"/><Relationship Id="rId739" Type="http://schemas.openxmlformats.org/officeDocument/2006/relationships/customXml" Target="../ink/ink373.xml"/><Relationship Id="rId1064" Type="http://schemas.openxmlformats.org/officeDocument/2006/relationships/customXml" Target="../ink/ink536.xml"/><Relationship Id="rId1271" Type="http://schemas.openxmlformats.org/officeDocument/2006/relationships/image" Target="../media/image170.png"/><Relationship Id="rId1369" Type="http://schemas.openxmlformats.org/officeDocument/2006/relationships/image" Target="../media/image219.png"/><Relationship Id="rId1576" Type="http://schemas.openxmlformats.org/officeDocument/2006/relationships/image" Target="../media/image322.png"/><Relationship Id="rId501" Type="http://schemas.openxmlformats.org/officeDocument/2006/relationships/image" Target="../media/image1031.png"/><Relationship Id="rId946" Type="http://schemas.openxmlformats.org/officeDocument/2006/relationships/customXml" Target="../ink/ink477.xml"/><Relationship Id="rId1131" Type="http://schemas.openxmlformats.org/officeDocument/2006/relationships/image" Target="../media/image103.png"/><Relationship Id="rId1229" Type="http://schemas.openxmlformats.org/officeDocument/2006/relationships/customXml" Target="../ink/ink621.xml"/><Relationship Id="rId75" Type="http://schemas.openxmlformats.org/officeDocument/2006/relationships/image" Target="../media/image822.png"/><Relationship Id="rId806" Type="http://schemas.openxmlformats.org/officeDocument/2006/relationships/image" Target="../media/image1182.png"/><Relationship Id="rId1436" Type="http://schemas.openxmlformats.org/officeDocument/2006/relationships/customXml" Target="../ink/ink726.xml"/><Relationship Id="rId1503" Type="http://schemas.openxmlformats.org/officeDocument/2006/relationships/image" Target="../media/image286.png"/><Relationship Id="rId291" Type="http://schemas.openxmlformats.org/officeDocument/2006/relationships/customXml" Target="../ink/ink147.xml"/><Relationship Id="rId151" Type="http://schemas.openxmlformats.org/officeDocument/2006/relationships/image" Target="../media/image859.png"/><Relationship Id="rId389" Type="http://schemas.openxmlformats.org/officeDocument/2006/relationships/image" Target="../media/image976.png"/><Relationship Id="rId596" Type="http://schemas.openxmlformats.org/officeDocument/2006/relationships/customXml" Target="../ink/ink301.xml"/><Relationship Id="rId249" Type="http://schemas.openxmlformats.org/officeDocument/2006/relationships/customXml" Target="../ink/ink125.xml"/><Relationship Id="rId456" Type="http://schemas.openxmlformats.org/officeDocument/2006/relationships/customXml" Target="../ink/ink231.xml"/><Relationship Id="rId663" Type="http://schemas.openxmlformats.org/officeDocument/2006/relationships/customXml" Target="../ink/ink335.xml"/><Relationship Id="rId870" Type="http://schemas.openxmlformats.org/officeDocument/2006/relationships/image" Target="../media/image1214.png"/><Relationship Id="rId1086" Type="http://schemas.openxmlformats.org/officeDocument/2006/relationships/customXml" Target="../ink/ink547.xml"/><Relationship Id="rId1293" Type="http://schemas.openxmlformats.org/officeDocument/2006/relationships/image" Target="../media/image181.png"/><Relationship Id="rId109" Type="http://schemas.openxmlformats.org/officeDocument/2006/relationships/image" Target="../media/image838.png"/><Relationship Id="rId316" Type="http://schemas.openxmlformats.org/officeDocument/2006/relationships/image" Target="../media/image940.png"/><Relationship Id="rId523" Type="http://schemas.openxmlformats.org/officeDocument/2006/relationships/image" Target="../media/image1042.png"/><Relationship Id="rId968" Type="http://schemas.openxmlformats.org/officeDocument/2006/relationships/customXml" Target="../ink/ink488.xml"/><Relationship Id="rId1153" Type="http://schemas.openxmlformats.org/officeDocument/2006/relationships/image" Target="../media/image114.png"/><Relationship Id="rId97" Type="http://schemas.openxmlformats.org/officeDocument/2006/relationships/image" Target="../media/image832.png"/><Relationship Id="rId730" Type="http://schemas.openxmlformats.org/officeDocument/2006/relationships/image" Target="../media/image1144.png"/><Relationship Id="rId828" Type="http://schemas.openxmlformats.org/officeDocument/2006/relationships/image" Target="../media/image1193.png"/><Relationship Id="rId1013" Type="http://schemas.openxmlformats.org/officeDocument/2006/relationships/image" Target="../media/image45.png"/><Relationship Id="rId1360" Type="http://schemas.openxmlformats.org/officeDocument/2006/relationships/customXml" Target="../ink/ink688.xml"/><Relationship Id="rId1458" Type="http://schemas.openxmlformats.org/officeDocument/2006/relationships/customXml" Target="../ink/ink737.xml"/><Relationship Id="rId1220" Type="http://schemas.openxmlformats.org/officeDocument/2006/relationships/image" Target="../media/image146.png"/><Relationship Id="rId1318" Type="http://schemas.openxmlformats.org/officeDocument/2006/relationships/customXml" Target="../ink/ink667.xml"/><Relationship Id="rId1525" Type="http://schemas.openxmlformats.org/officeDocument/2006/relationships/customXml" Target="../ink/ink771.xml"/><Relationship Id="rId24" Type="http://schemas.openxmlformats.org/officeDocument/2006/relationships/image" Target="../media/image798.png"/><Relationship Id="rId173" Type="http://schemas.openxmlformats.org/officeDocument/2006/relationships/image" Target="../media/image870.png"/><Relationship Id="rId380" Type="http://schemas.openxmlformats.org/officeDocument/2006/relationships/customXml" Target="../ink/ink192.xml"/><Relationship Id="rId240" Type="http://schemas.openxmlformats.org/officeDocument/2006/relationships/image" Target="../media/image903.png"/><Relationship Id="rId478" Type="http://schemas.openxmlformats.org/officeDocument/2006/relationships/customXml" Target="../ink/ink242.xml"/><Relationship Id="rId685" Type="http://schemas.openxmlformats.org/officeDocument/2006/relationships/customXml" Target="../ink/ink346.xml"/><Relationship Id="rId892" Type="http://schemas.openxmlformats.org/officeDocument/2006/relationships/image" Target="../media/image1225.png"/><Relationship Id="rId100" Type="http://schemas.openxmlformats.org/officeDocument/2006/relationships/customXml" Target="../ink/ink50.xml"/><Relationship Id="rId338" Type="http://schemas.openxmlformats.org/officeDocument/2006/relationships/customXml" Target="../ink/ink171.xml"/><Relationship Id="rId545" Type="http://schemas.openxmlformats.org/officeDocument/2006/relationships/image" Target="../media/image1052.png"/><Relationship Id="rId752" Type="http://schemas.openxmlformats.org/officeDocument/2006/relationships/image" Target="../media/image1155.png"/><Relationship Id="rId1175" Type="http://schemas.openxmlformats.org/officeDocument/2006/relationships/customXml" Target="../ink/ink594.xml"/><Relationship Id="rId1382" Type="http://schemas.openxmlformats.org/officeDocument/2006/relationships/customXml" Target="../ink/ink699.xml"/><Relationship Id="rId405" Type="http://schemas.openxmlformats.org/officeDocument/2006/relationships/image" Target="../media/image984.png"/><Relationship Id="rId612" Type="http://schemas.openxmlformats.org/officeDocument/2006/relationships/image" Target="../media/image1085.png"/><Relationship Id="rId1035" Type="http://schemas.openxmlformats.org/officeDocument/2006/relationships/image" Target="../media/image56.png"/><Relationship Id="rId1242" Type="http://schemas.openxmlformats.org/officeDocument/2006/relationships/customXml" Target="../ink/ink629.xml"/><Relationship Id="rId917" Type="http://schemas.openxmlformats.org/officeDocument/2006/relationships/image" Target="../media/image1237.png"/><Relationship Id="rId1102" Type="http://schemas.openxmlformats.org/officeDocument/2006/relationships/customXml" Target="../ink/ink555.xml"/><Relationship Id="rId1547" Type="http://schemas.openxmlformats.org/officeDocument/2006/relationships/customXml" Target="../ink/ink782.xml"/><Relationship Id="rId46" Type="http://schemas.openxmlformats.org/officeDocument/2006/relationships/image" Target="../media/image435.png"/><Relationship Id="rId1407" Type="http://schemas.openxmlformats.org/officeDocument/2006/relationships/image" Target="../media/image238.png"/><Relationship Id="rId195" Type="http://schemas.openxmlformats.org/officeDocument/2006/relationships/image" Target="../media/image881.png"/><Relationship Id="rId262" Type="http://schemas.openxmlformats.org/officeDocument/2006/relationships/customXml" Target="../ink/ink132.xml"/><Relationship Id="rId567" Type="http://schemas.openxmlformats.org/officeDocument/2006/relationships/image" Target="../media/image1063.png"/><Relationship Id="rId1197" Type="http://schemas.openxmlformats.org/officeDocument/2006/relationships/customXml" Target="../ink/ink605.xml"/><Relationship Id="rId122" Type="http://schemas.openxmlformats.org/officeDocument/2006/relationships/customXml" Target="../ink/ink61.xml"/><Relationship Id="rId774" Type="http://schemas.openxmlformats.org/officeDocument/2006/relationships/image" Target="../media/image1166.png"/><Relationship Id="rId981" Type="http://schemas.openxmlformats.org/officeDocument/2006/relationships/image" Target="../media/image29.png"/><Relationship Id="rId1057" Type="http://schemas.openxmlformats.org/officeDocument/2006/relationships/image" Target="../media/image67.png"/><Relationship Id="rId427" Type="http://schemas.openxmlformats.org/officeDocument/2006/relationships/customXml" Target="../ink/ink216.xml"/><Relationship Id="rId634" Type="http://schemas.openxmlformats.org/officeDocument/2006/relationships/image" Target="../media/image1096.png"/><Relationship Id="rId841" Type="http://schemas.openxmlformats.org/officeDocument/2006/relationships/customXml" Target="../ink/ink424.xml"/><Relationship Id="rId1264" Type="http://schemas.openxmlformats.org/officeDocument/2006/relationships/customXml" Target="../ink/ink640.xml"/><Relationship Id="rId1471" Type="http://schemas.openxmlformats.org/officeDocument/2006/relationships/image" Target="../media/image270.png"/><Relationship Id="rId1569" Type="http://schemas.openxmlformats.org/officeDocument/2006/relationships/customXml" Target="../ink/ink793.xml"/><Relationship Id="rId701" Type="http://schemas.openxmlformats.org/officeDocument/2006/relationships/customXml" Target="../ink/ink354.xml"/><Relationship Id="rId939" Type="http://schemas.openxmlformats.org/officeDocument/2006/relationships/image" Target="../media/image8.png"/><Relationship Id="rId1124" Type="http://schemas.openxmlformats.org/officeDocument/2006/relationships/customXml" Target="../ink/ink567.xml"/><Relationship Id="rId1331" Type="http://schemas.openxmlformats.org/officeDocument/2006/relationships/image" Target="../media/image200.png"/><Relationship Id="rId68" Type="http://schemas.openxmlformats.org/officeDocument/2006/relationships/customXml" Target="../ink/ink34.xml"/><Relationship Id="rId1429" Type="http://schemas.openxmlformats.org/officeDocument/2006/relationships/image" Target="../media/image249.png"/><Relationship Id="rId284" Type="http://schemas.openxmlformats.org/officeDocument/2006/relationships/image" Target="../media/image924.png"/><Relationship Id="rId491" Type="http://schemas.openxmlformats.org/officeDocument/2006/relationships/image" Target="../media/image1026.png"/><Relationship Id="rId144" Type="http://schemas.openxmlformats.org/officeDocument/2006/relationships/customXml" Target="../ink/ink72.xml"/><Relationship Id="rId589" Type="http://schemas.openxmlformats.org/officeDocument/2006/relationships/image" Target="../media/image1074.png"/><Relationship Id="rId796" Type="http://schemas.openxmlformats.org/officeDocument/2006/relationships/image" Target="../media/image1177.png"/><Relationship Id="rId351" Type="http://schemas.openxmlformats.org/officeDocument/2006/relationships/image" Target="../media/image957.png"/><Relationship Id="rId449" Type="http://schemas.openxmlformats.org/officeDocument/2006/relationships/image" Target="../media/image1005.png"/><Relationship Id="rId656" Type="http://schemas.openxmlformats.org/officeDocument/2006/relationships/image" Target="../media/image1107.png"/><Relationship Id="rId863" Type="http://schemas.openxmlformats.org/officeDocument/2006/relationships/customXml" Target="../ink/ink435.xml"/><Relationship Id="rId1079" Type="http://schemas.openxmlformats.org/officeDocument/2006/relationships/image" Target="../media/image78.png"/><Relationship Id="rId1286" Type="http://schemas.openxmlformats.org/officeDocument/2006/relationships/customXml" Target="../ink/ink651.xml"/><Relationship Id="rId1493" Type="http://schemas.openxmlformats.org/officeDocument/2006/relationships/image" Target="../media/image281.png"/><Relationship Id="rId211" Type="http://schemas.openxmlformats.org/officeDocument/2006/relationships/image" Target="../media/image889.png"/><Relationship Id="rId309" Type="http://schemas.openxmlformats.org/officeDocument/2006/relationships/customXml" Target="../ink/ink156.xml"/><Relationship Id="rId516" Type="http://schemas.openxmlformats.org/officeDocument/2006/relationships/customXml" Target="../ink/ink261.xml"/><Relationship Id="rId1146" Type="http://schemas.openxmlformats.org/officeDocument/2006/relationships/customXml" Target="../ink/ink578.xml"/><Relationship Id="rId723" Type="http://schemas.openxmlformats.org/officeDocument/2006/relationships/customXml" Target="../ink/ink365.xml"/><Relationship Id="rId930" Type="http://schemas.openxmlformats.org/officeDocument/2006/relationships/customXml" Target="../ink/ink469.xml"/><Relationship Id="rId1006" Type="http://schemas.openxmlformats.org/officeDocument/2006/relationships/customXml" Target="../ink/ink507.xml"/><Relationship Id="rId1353" Type="http://schemas.openxmlformats.org/officeDocument/2006/relationships/image" Target="../media/image211.png"/><Relationship Id="rId1560" Type="http://schemas.openxmlformats.org/officeDocument/2006/relationships/image" Target="../media/image314.png"/><Relationship Id="rId1213" Type="http://schemas.openxmlformats.org/officeDocument/2006/relationships/customXml" Target="../ink/ink613.xml"/><Relationship Id="rId1420" Type="http://schemas.openxmlformats.org/officeDocument/2006/relationships/customXml" Target="../ink/ink718.xml"/><Relationship Id="rId1518" Type="http://schemas.openxmlformats.org/officeDocument/2006/relationships/image" Target="../media/image293.png"/><Relationship Id="rId17" Type="http://schemas.openxmlformats.org/officeDocument/2006/relationships/customXml" Target="../ink/ink8.xml"/><Relationship Id="rId166" Type="http://schemas.openxmlformats.org/officeDocument/2006/relationships/customXml" Target="../ink/ink83.xml"/><Relationship Id="rId373" Type="http://schemas.openxmlformats.org/officeDocument/2006/relationships/image" Target="../media/image968.png"/><Relationship Id="rId580" Type="http://schemas.openxmlformats.org/officeDocument/2006/relationships/customXml" Target="../ink/ink293.xml"/><Relationship Id="rId1" Type="http://schemas.openxmlformats.org/officeDocument/2006/relationships/slideLayout" Target="../slideLayouts/slideLayout7.xml"/><Relationship Id="rId233" Type="http://schemas.openxmlformats.org/officeDocument/2006/relationships/image" Target="../media/image900.png"/><Relationship Id="rId440" Type="http://schemas.openxmlformats.org/officeDocument/2006/relationships/customXml" Target="../ink/ink223.xml"/><Relationship Id="rId678" Type="http://schemas.openxmlformats.org/officeDocument/2006/relationships/image" Target="../media/image1118.png"/><Relationship Id="rId885" Type="http://schemas.openxmlformats.org/officeDocument/2006/relationships/customXml" Target="../ink/ink446.xml"/><Relationship Id="rId1070" Type="http://schemas.openxmlformats.org/officeDocument/2006/relationships/customXml" Target="../ink/ink539.xml"/><Relationship Id="rId300" Type="http://schemas.openxmlformats.org/officeDocument/2006/relationships/image" Target="../media/image932.png"/><Relationship Id="rId538" Type="http://schemas.openxmlformats.org/officeDocument/2006/relationships/customXml" Target="../ink/ink272.xml"/><Relationship Id="rId745" Type="http://schemas.openxmlformats.org/officeDocument/2006/relationships/customXml" Target="../ink/ink376.xml"/><Relationship Id="rId952" Type="http://schemas.openxmlformats.org/officeDocument/2006/relationships/customXml" Target="../ink/ink480.xml"/><Relationship Id="rId1168" Type="http://schemas.openxmlformats.org/officeDocument/2006/relationships/customXml" Target="../ink/ink590.xml"/><Relationship Id="rId1375" Type="http://schemas.openxmlformats.org/officeDocument/2006/relationships/image" Target="../media/image222.png"/><Relationship Id="rId1582" Type="http://schemas.openxmlformats.org/officeDocument/2006/relationships/image" Target="../media/image325.png"/><Relationship Id="rId81" Type="http://schemas.openxmlformats.org/officeDocument/2006/relationships/image" Target="../media/image825.png"/><Relationship Id="rId605" Type="http://schemas.openxmlformats.org/officeDocument/2006/relationships/customXml" Target="../ink/ink306.xml"/><Relationship Id="rId812" Type="http://schemas.openxmlformats.org/officeDocument/2006/relationships/image" Target="../media/image1185.png"/><Relationship Id="rId1028" Type="http://schemas.openxmlformats.org/officeDocument/2006/relationships/customXml" Target="../ink/ink518.xml"/><Relationship Id="rId1235" Type="http://schemas.openxmlformats.org/officeDocument/2006/relationships/customXml" Target="../ink/ink625.xml"/><Relationship Id="rId1442" Type="http://schemas.openxmlformats.org/officeDocument/2006/relationships/customXml" Target="../ink/ink729.xml"/><Relationship Id="rId1302" Type="http://schemas.openxmlformats.org/officeDocument/2006/relationships/customXml" Target="../ink/ink659.xml"/><Relationship Id="rId39" Type="http://schemas.openxmlformats.org/officeDocument/2006/relationships/customXml" Target="../ink/ink19.xml"/><Relationship Id="rId188" Type="http://schemas.openxmlformats.org/officeDocument/2006/relationships/customXml" Target="../ink/ink94.xml"/><Relationship Id="rId395" Type="http://schemas.openxmlformats.org/officeDocument/2006/relationships/image" Target="../media/image979.png"/><Relationship Id="rId255" Type="http://schemas.openxmlformats.org/officeDocument/2006/relationships/customXml" Target="../ink/ink128.xml"/><Relationship Id="rId462" Type="http://schemas.openxmlformats.org/officeDocument/2006/relationships/customXml" Target="../ink/ink234.xml"/><Relationship Id="rId1092" Type="http://schemas.openxmlformats.org/officeDocument/2006/relationships/customXml" Target="../ink/ink550.xml"/><Relationship Id="rId1397" Type="http://schemas.openxmlformats.org/officeDocument/2006/relationships/image" Target="../media/image233.png"/><Relationship Id="rId115" Type="http://schemas.openxmlformats.org/officeDocument/2006/relationships/image" Target="../media/image841.png"/><Relationship Id="rId322" Type="http://schemas.openxmlformats.org/officeDocument/2006/relationships/customXml" Target="../ink/ink163.xml"/><Relationship Id="rId767" Type="http://schemas.openxmlformats.org/officeDocument/2006/relationships/customXml" Target="../ink/ink387.xml"/><Relationship Id="rId974" Type="http://schemas.openxmlformats.org/officeDocument/2006/relationships/customXml" Target="../ink/ink491.xml"/><Relationship Id="rId627" Type="http://schemas.openxmlformats.org/officeDocument/2006/relationships/customXml" Target="../ink/ink317.xml"/><Relationship Id="rId834" Type="http://schemas.openxmlformats.org/officeDocument/2006/relationships/image" Target="../media/image1196.png"/><Relationship Id="rId1257" Type="http://schemas.openxmlformats.org/officeDocument/2006/relationships/image" Target="../media/image163.png"/><Relationship Id="rId1464" Type="http://schemas.openxmlformats.org/officeDocument/2006/relationships/customXml" Target="../ink/ink740.xml"/><Relationship Id="rId901" Type="http://schemas.openxmlformats.org/officeDocument/2006/relationships/customXml" Target="../ink/ink454.xml"/><Relationship Id="rId1117" Type="http://schemas.openxmlformats.org/officeDocument/2006/relationships/image" Target="../media/image96.png"/><Relationship Id="rId1324" Type="http://schemas.openxmlformats.org/officeDocument/2006/relationships/customXml" Target="../ink/ink670.xml"/><Relationship Id="rId1531" Type="http://schemas.openxmlformats.org/officeDocument/2006/relationships/customXml" Target="../ink/ink774.xml"/><Relationship Id="rId30" Type="http://schemas.openxmlformats.org/officeDocument/2006/relationships/image" Target="../media/image801.png"/><Relationship Id="rId277" Type="http://schemas.openxmlformats.org/officeDocument/2006/relationships/image" Target="../media/image921.png"/><Relationship Id="rId484" Type="http://schemas.openxmlformats.org/officeDocument/2006/relationships/customXml" Target="../ink/ink245.xml"/><Relationship Id="rId137" Type="http://schemas.openxmlformats.org/officeDocument/2006/relationships/image" Target="../media/image852.png"/><Relationship Id="rId344" Type="http://schemas.openxmlformats.org/officeDocument/2006/relationships/customXml" Target="../ink/ink174.xml"/><Relationship Id="rId691" Type="http://schemas.openxmlformats.org/officeDocument/2006/relationships/customXml" Target="../ink/ink349.xml"/><Relationship Id="rId789" Type="http://schemas.openxmlformats.org/officeDocument/2006/relationships/customXml" Target="../ink/ink398.xml"/><Relationship Id="rId996" Type="http://schemas.openxmlformats.org/officeDocument/2006/relationships/customXml" Target="../ink/ink502.xml"/><Relationship Id="rId551" Type="http://schemas.openxmlformats.org/officeDocument/2006/relationships/image" Target="../media/image1055.png"/><Relationship Id="rId649" Type="http://schemas.openxmlformats.org/officeDocument/2006/relationships/customXml" Target="../ink/ink328.xml"/><Relationship Id="rId856" Type="http://schemas.openxmlformats.org/officeDocument/2006/relationships/image" Target="../media/image1207.png"/><Relationship Id="rId1181" Type="http://schemas.openxmlformats.org/officeDocument/2006/relationships/customXml" Target="../ink/ink597.xml"/><Relationship Id="rId1279" Type="http://schemas.openxmlformats.org/officeDocument/2006/relationships/image" Target="../media/image174.png"/><Relationship Id="rId1486" Type="http://schemas.openxmlformats.org/officeDocument/2006/relationships/customXml" Target="../ink/ink751.xml"/><Relationship Id="rId204" Type="http://schemas.openxmlformats.org/officeDocument/2006/relationships/customXml" Target="../ink/ink102.xml"/><Relationship Id="rId411" Type="http://schemas.openxmlformats.org/officeDocument/2006/relationships/image" Target="../media/image987.png"/><Relationship Id="rId509" Type="http://schemas.openxmlformats.org/officeDocument/2006/relationships/image" Target="../media/image1035.png"/><Relationship Id="rId1041" Type="http://schemas.openxmlformats.org/officeDocument/2006/relationships/image" Target="../media/image59.png"/><Relationship Id="rId1139" Type="http://schemas.openxmlformats.org/officeDocument/2006/relationships/image" Target="../media/image107.png"/><Relationship Id="rId1346" Type="http://schemas.openxmlformats.org/officeDocument/2006/relationships/customXml" Target="../ink/ink681.xml"/><Relationship Id="rId716" Type="http://schemas.openxmlformats.org/officeDocument/2006/relationships/image" Target="../media/image1137.png"/><Relationship Id="rId923" Type="http://schemas.openxmlformats.org/officeDocument/2006/relationships/image" Target="../media/image1240.png"/><Relationship Id="rId1553" Type="http://schemas.openxmlformats.org/officeDocument/2006/relationships/customXml" Target="../ink/ink785.xml"/><Relationship Id="rId52" Type="http://schemas.openxmlformats.org/officeDocument/2006/relationships/customXml" Target="../ink/ink26.xml"/><Relationship Id="rId1206" Type="http://schemas.openxmlformats.org/officeDocument/2006/relationships/image" Target="../media/image139.png"/><Relationship Id="rId1413" Type="http://schemas.openxmlformats.org/officeDocument/2006/relationships/image" Target="../media/image241.png"/><Relationship Id="rId299" Type="http://schemas.openxmlformats.org/officeDocument/2006/relationships/customXml" Target="../ink/ink151.xml"/><Relationship Id="rId159" Type="http://schemas.openxmlformats.org/officeDocument/2006/relationships/image" Target="../media/image863.png"/><Relationship Id="rId366" Type="http://schemas.openxmlformats.org/officeDocument/2006/relationships/customXml" Target="../ink/ink185.xml"/><Relationship Id="rId573" Type="http://schemas.openxmlformats.org/officeDocument/2006/relationships/image" Target="../media/image1066.png"/><Relationship Id="rId780" Type="http://schemas.openxmlformats.org/officeDocument/2006/relationships/image" Target="../media/image1169.png"/><Relationship Id="rId226" Type="http://schemas.openxmlformats.org/officeDocument/2006/relationships/customXml" Target="../ink/ink113.xml"/><Relationship Id="rId433" Type="http://schemas.openxmlformats.org/officeDocument/2006/relationships/image" Target="../media/image997.png"/><Relationship Id="rId878" Type="http://schemas.openxmlformats.org/officeDocument/2006/relationships/image" Target="../media/image1218.png"/><Relationship Id="rId1063" Type="http://schemas.openxmlformats.org/officeDocument/2006/relationships/image" Target="../media/image70.png"/><Relationship Id="rId1270" Type="http://schemas.openxmlformats.org/officeDocument/2006/relationships/customXml" Target="../ink/ink643.xml"/><Relationship Id="rId640" Type="http://schemas.openxmlformats.org/officeDocument/2006/relationships/image" Target="../media/image1099.png"/><Relationship Id="rId738" Type="http://schemas.openxmlformats.org/officeDocument/2006/relationships/image" Target="../media/image1148.png"/><Relationship Id="rId945" Type="http://schemas.openxmlformats.org/officeDocument/2006/relationships/image" Target="../media/image11.png"/><Relationship Id="rId1368" Type="http://schemas.openxmlformats.org/officeDocument/2006/relationships/customXml" Target="../ink/ink692.xml"/><Relationship Id="rId1575" Type="http://schemas.openxmlformats.org/officeDocument/2006/relationships/customXml" Target="../ink/ink796.xml"/><Relationship Id="rId74" Type="http://schemas.openxmlformats.org/officeDocument/2006/relationships/customXml" Target="../ink/ink37.xml"/><Relationship Id="rId500" Type="http://schemas.openxmlformats.org/officeDocument/2006/relationships/customXml" Target="../ink/ink253.xml"/><Relationship Id="rId805" Type="http://schemas.openxmlformats.org/officeDocument/2006/relationships/customXml" Target="../ink/ink406.xml"/><Relationship Id="rId1130" Type="http://schemas.openxmlformats.org/officeDocument/2006/relationships/customXml" Target="../ink/ink570.xml"/><Relationship Id="rId1228" Type="http://schemas.openxmlformats.org/officeDocument/2006/relationships/image" Target="../media/image150.png"/><Relationship Id="rId1435" Type="http://schemas.openxmlformats.org/officeDocument/2006/relationships/image" Target="../media/image252.png"/><Relationship Id="rId1502" Type="http://schemas.openxmlformats.org/officeDocument/2006/relationships/customXml" Target="../ink/ink759.xml"/><Relationship Id="rId290" Type="http://schemas.openxmlformats.org/officeDocument/2006/relationships/image" Target="../media/image927.png"/><Relationship Id="rId388" Type="http://schemas.openxmlformats.org/officeDocument/2006/relationships/customXml" Target="../ink/ink196.xml"/><Relationship Id="rId150" Type="http://schemas.openxmlformats.org/officeDocument/2006/relationships/customXml" Target="../ink/ink75.xml"/><Relationship Id="rId595" Type="http://schemas.openxmlformats.org/officeDocument/2006/relationships/image" Target="../media/image1077.png"/><Relationship Id="rId248" Type="http://schemas.openxmlformats.org/officeDocument/2006/relationships/image" Target="../media/image907.png"/><Relationship Id="rId455" Type="http://schemas.openxmlformats.org/officeDocument/2006/relationships/image" Target="../media/image1008.png"/><Relationship Id="rId662" Type="http://schemas.openxmlformats.org/officeDocument/2006/relationships/image" Target="../media/image1110.png"/><Relationship Id="rId1085" Type="http://schemas.openxmlformats.org/officeDocument/2006/relationships/image" Target="../media/image81.png"/><Relationship Id="rId1292" Type="http://schemas.openxmlformats.org/officeDocument/2006/relationships/customXml" Target="../ink/ink654.xml"/><Relationship Id="rId108" Type="http://schemas.openxmlformats.org/officeDocument/2006/relationships/customXml" Target="../ink/ink54.xml"/><Relationship Id="rId315" Type="http://schemas.openxmlformats.org/officeDocument/2006/relationships/customXml" Target="../ink/ink159.xml"/><Relationship Id="rId522" Type="http://schemas.openxmlformats.org/officeDocument/2006/relationships/customXml" Target="../ink/ink264.xml"/><Relationship Id="rId967" Type="http://schemas.openxmlformats.org/officeDocument/2006/relationships/image" Target="../media/image22.png"/><Relationship Id="rId1152" Type="http://schemas.openxmlformats.org/officeDocument/2006/relationships/customXml" Target="../ink/ink581.xml"/><Relationship Id="rId96" Type="http://schemas.openxmlformats.org/officeDocument/2006/relationships/customXml" Target="../ink/ink48.xml"/><Relationship Id="rId827" Type="http://schemas.openxmlformats.org/officeDocument/2006/relationships/customXml" Target="../ink/ink417.xml"/><Relationship Id="rId1012" Type="http://schemas.openxmlformats.org/officeDocument/2006/relationships/customXml" Target="../ink/ink510.xml"/><Relationship Id="rId1457" Type="http://schemas.openxmlformats.org/officeDocument/2006/relationships/image" Target="../media/image263.png"/><Relationship Id="rId1317" Type="http://schemas.openxmlformats.org/officeDocument/2006/relationships/image" Target="../media/image193.png"/><Relationship Id="rId1524" Type="http://schemas.openxmlformats.org/officeDocument/2006/relationships/image" Target="../media/image296.png"/><Relationship Id="rId23" Type="http://schemas.openxmlformats.org/officeDocument/2006/relationships/customXml" Target="../ink/ink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6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63.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3" Type="http://schemas.openxmlformats.org/officeDocument/2006/relationships/image" Target="../media/image176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6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6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44.png"/><Relationship Id="rId3" Type="http://schemas.openxmlformats.org/officeDocument/2006/relationships/customXml" Target="../ink/ink806.xml"/><Relationship Id="rId7" Type="http://schemas.openxmlformats.org/officeDocument/2006/relationships/customXml" Target="../ink/ink808.xml"/><Relationship Id="rId12" Type="http://schemas.openxmlformats.org/officeDocument/2006/relationships/image" Target="../media/image12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43.png"/><Relationship Id="rId11" Type="http://schemas.openxmlformats.org/officeDocument/2006/relationships/customXml" Target="../ink/ink810.xml"/><Relationship Id="rId5" Type="http://schemas.openxmlformats.org/officeDocument/2006/relationships/customXml" Target="../ink/ink807.xml"/><Relationship Id="rId10" Type="http://schemas.openxmlformats.org/officeDocument/2006/relationships/image" Target="../media/image1245.png"/><Relationship Id="rId4" Type="http://schemas.openxmlformats.org/officeDocument/2006/relationships/image" Target="../media/image1242.png"/><Relationship Id="rId9" Type="http://schemas.openxmlformats.org/officeDocument/2006/relationships/customXml" Target="../ink/ink80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67.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6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8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48.png"/><Relationship Id="rId5" Type="http://schemas.openxmlformats.org/officeDocument/2006/relationships/customXml" Target="../ink/ink812.xml"/><Relationship Id="rId4" Type="http://schemas.openxmlformats.org/officeDocument/2006/relationships/image" Target="../media/image1247.png"/></Relationships>
</file>

<file path=ppt/slides/_rels/slide40.xml.rels><?xml version="1.0" encoding="UTF-8" standalone="yes"?>
<Relationships xmlns="http://schemas.openxmlformats.org/package/2006/relationships"><Relationship Id="rId3" Type="http://schemas.openxmlformats.org/officeDocument/2006/relationships/image" Target="../media/image176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770.png"/></Relationships>
</file>

<file path=ppt/slides/_rels/slide41.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771.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7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customXml" Target="../ink/ink818.xml"/><Relationship Id="rId18" Type="http://schemas.openxmlformats.org/officeDocument/2006/relationships/image" Target="../media/image340.png"/><Relationship Id="rId26" Type="http://schemas.openxmlformats.org/officeDocument/2006/relationships/image" Target="../media/image344.png"/><Relationship Id="rId39" Type="http://schemas.openxmlformats.org/officeDocument/2006/relationships/customXml" Target="../ink/ink831.xml"/><Relationship Id="rId21" Type="http://schemas.openxmlformats.org/officeDocument/2006/relationships/customXml" Target="../ink/ink822.xml"/><Relationship Id="rId34" Type="http://schemas.openxmlformats.org/officeDocument/2006/relationships/image" Target="../media/image348.png"/><Relationship Id="rId42" Type="http://schemas.openxmlformats.org/officeDocument/2006/relationships/image" Target="../media/image352.png"/><Relationship Id="rId7" Type="http://schemas.openxmlformats.org/officeDocument/2006/relationships/customXml" Target="../ink/ink815.xml"/><Relationship Id="rId2" Type="http://schemas.openxmlformats.org/officeDocument/2006/relationships/notesSlide" Target="../notesSlides/notesSlide6.xml"/><Relationship Id="rId16" Type="http://schemas.openxmlformats.org/officeDocument/2006/relationships/image" Target="../media/image339.png"/><Relationship Id="rId20" Type="http://schemas.openxmlformats.org/officeDocument/2006/relationships/image" Target="../media/image341.png"/><Relationship Id="rId29" Type="http://schemas.openxmlformats.org/officeDocument/2006/relationships/customXml" Target="../ink/ink826.xml"/><Relationship Id="rId41" Type="http://schemas.openxmlformats.org/officeDocument/2006/relationships/customXml" Target="../ink/ink832.xml"/><Relationship Id="rId1" Type="http://schemas.openxmlformats.org/officeDocument/2006/relationships/slideLayout" Target="../slideLayouts/slideLayout7.xml"/><Relationship Id="rId6" Type="http://schemas.openxmlformats.org/officeDocument/2006/relationships/image" Target="../media/image334.png"/><Relationship Id="rId11" Type="http://schemas.openxmlformats.org/officeDocument/2006/relationships/customXml" Target="../ink/ink817.xml"/><Relationship Id="rId24" Type="http://schemas.openxmlformats.org/officeDocument/2006/relationships/image" Target="../media/image343.png"/><Relationship Id="rId32" Type="http://schemas.openxmlformats.org/officeDocument/2006/relationships/image" Target="../media/image347.png"/><Relationship Id="rId37" Type="http://schemas.openxmlformats.org/officeDocument/2006/relationships/customXml" Target="../ink/ink830.xml"/><Relationship Id="rId40" Type="http://schemas.openxmlformats.org/officeDocument/2006/relationships/image" Target="../media/image351.png"/><Relationship Id="rId5" Type="http://schemas.openxmlformats.org/officeDocument/2006/relationships/customXml" Target="../ink/ink814.xml"/><Relationship Id="rId15" Type="http://schemas.openxmlformats.org/officeDocument/2006/relationships/customXml" Target="../ink/ink819.xml"/><Relationship Id="rId23" Type="http://schemas.openxmlformats.org/officeDocument/2006/relationships/customXml" Target="../ink/ink823.xml"/><Relationship Id="rId28" Type="http://schemas.openxmlformats.org/officeDocument/2006/relationships/image" Target="../media/image345.png"/><Relationship Id="rId36" Type="http://schemas.openxmlformats.org/officeDocument/2006/relationships/image" Target="../media/image349.png"/><Relationship Id="rId10" Type="http://schemas.openxmlformats.org/officeDocument/2006/relationships/image" Target="../media/image336.png"/><Relationship Id="rId19" Type="http://schemas.openxmlformats.org/officeDocument/2006/relationships/customXml" Target="../ink/ink821.xml"/><Relationship Id="rId31" Type="http://schemas.openxmlformats.org/officeDocument/2006/relationships/customXml" Target="../ink/ink827.xml"/><Relationship Id="rId44" Type="http://schemas.openxmlformats.org/officeDocument/2006/relationships/image" Target="../media/image353.png"/><Relationship Id="rId4" Type="http://schemas.openxmlformats.org/officeDocument/2006/relationships/image" Target="../media/image333.png"/><Relationship Id="rId9" Type="http://schemas.openxmlformats.org/officeDocument/2006/relationships/customXml" Target="../ink/ink816.xml"/><Relationship Id="rId14" Type="http://schemas.openxmlformats.org/officeDocument/2006/relationships/image" Target="../media/image338.png"/><Relationship Id="rId22" Type="http://schemas.openxmlformats.org/officeDocument/2006/relationships/image" Target="../media/image342.png"/><Relationship Id="rId27" Type="http://schemas.openxmlformats.org/officeDocument/2006/relationships/customXml" Target="../ink/ink825.xml"/><Relationship Id="rId30" Type="http://schemas.openxmlformats.org/officeDocument/2006/relationships/image" Target="../media/image346.png"/><Relationship Id="rId35" Type="http://schemas.openxmlformats.org/officeDocument/2006/relationships/customXml" Target="../ink/ink829.xml"/><Relationship Id="rId43" Type="http://schemas.openxmlformats.org/officeDocument/2006/relationships/customXml" Target="../ink/ink833.xml"/><Relationship Id="rId8" Type="http://schemas.openxmlformats.org/officeDocument/2006/relationships/image" Target="../media/image335.png"/><Relationship Id="rId3" Type="http://schemas.openxmlformats.org/officeDocument/2006/relationships/customXml" Target="../ink/ink813.xml"/><Relationship Id="rId12" Type="http://schemas.openxmlformats.org/officeDocument/2006/relationships/image" Target="../media/image337.png"/><Relationship Id="rId17" Type="http://schemas.openxmlformats.org/officeDocument/2006/relationships/customXml" Target="../ink/ink820.xml"/><Relationship Id="rId25" Type="http://schemas.openxmlformats.org/officeDocument/2006/relationships/customXml" Target="../ink/ink824.xml"/><Relationship Id="rId33" Type="http://schemas.openxmlformats.org/officeDocument/2006/relationships/customXml" Target="../ink/ink828.xml"/><Relationship Id="rId38" Type="http://schemas.openxmlformats.org/officeDocument/2006/relationships/image" Target="../media/image350.png"/></Relationships>
</file>

<file path=ppt/slides/_rels/slide7.xml.rels><?xml version="1.0" encoding="UTF-8" standalone="yes"?>
<Relationships xmlns="http://schemas.openxmlformats.org/package/2006/relationships"><Relationship Id="rId117" Type="http://schemas.openxmlformats.org/officeDocument/2006/relationships/customXml" Target="../ink/ink891.xml"/><Relationship Id="rId21" Type="http://schemas.openxmlformats.org/officeDocument/2006/relationships/customXml" Target="../ink/ink843.xml"/><Relationship Id="rId63" Type="http://schemas.openxmlformats.org/officeDocument/2006/relationships/customXml" Target="../ink/ink864.xml"/><Relationship Id="rId159" Type="http://schemas.openxmlformats.org/officeDocument/2006/relationships/image" Target="../media/image432.png"/><Relationship Id="rId170" Type="http://schemas.openxmlformats.org/officeDocument/2006/relationships/image" Target="../media/image438.png"/><Relationship Id="rId226" Type="http://schemas.openxmlformats.org/officeDocument/2006/relationships/image" Target="../media/image466.png"/><Relationship Id="rId268" Type="http://schemas.openxmlformats.org/officeDocument/2006/relationships/customXml" Target="../ink/ink968.xml"/><Relationship Id="rId32" Type="http://schemas.openxmlformats.org/officeDocument/2006/relationships/image" Target="../media/image368.png"/><Relationship Id="rId74" Type="http://schemas.openxmlformats.org/officeDocument/2006/relationships/image" Target="../media/image390.png"/><Relationship Id="rId128" Type="http://schemas.openxmlformats.org/officeDocument/2006/relationships/image" Target="../media/image417.png"/><Relationship Id="rId5" Type="http://schemas.openxmlformats.org/officeDocument/2006/relationships/customXml" Target="../ink/ink835.xml"/><Relationship Id="rId95" Type="http://schemas.openxmlformats.org/officeDocument/2006/relationships/customXml" Target="../ink/ink880.xml"/><Relationship Id="rId160" Type="http://schemas.openxmlformats.org/officeDocument/2006/relationships/customXml" Target="../ink/ink913.xml"/><Relationship Id="rId181" Type="http://schemas.openxmlformats.org/officeDocument/2006/relationships/customXml" Target="../ink/ink924.xml"/><Relationship Id="rId216" Type="http://schemas.openxmlformats.org/officeDocument/2006/relationships/image" Target="../media/image461.png"/><Relationship Id="rId237" Type="http://schemas.openxmlformats.org/officeDocument/2006/relationships/customXml" Target="../ink/ink952.xml"/><Relationship Id="rId258" Type="http://schemas.openxmlformats.org/officeDocument/2006/relationships/customXml" Target="../ink/ink963.xml"/><Relationship Id="rId22" Type="http://schemas.openxmlformats.org/officeDocument/2006/relationships/image" Target="../media/image363.png"/><Relationship Id="rId43" Type="http://schemas.openxmlformats.org/officeDocument/2006/relationships/customXml" Target="../ink/ink854.xml"/><Relationship Id="rId64" Type="http://schemas.openxmlformats.org/officeDocument/2006/relationships/image" Target="../media/image385.png"/><Relationship Id="rId118" Type="http://schemas.openxmlformats.org/officeDocument/2006/relationships/image" Target="../media/image412.png"/><Relationship Id="rId139" Type="http://schemas.openxmlformats.org/officeDocument/2006/relationships/customXml" Target="../ink/ink902.xml"/><Relationship Id="rId85" Type="http://schemas.openxmlformats.org/officeDocument/2006/relationships/customXml" Target="../ink/ink875.xml"/><Relationship Id="rId150" Type="http://schemas.openxmlformats.org/officeDocument/2006/relationships/image" Target="../media/image428.png"/><Relationship Id="rId171" Type="http://schemas.openxmlformats.org/officeDocument/2006/relationships/customXml" Target="../ink/ink919.xml"/><Relationship Id="rId192" Type="http://schemas.openxmlformats.org/officeDocument/2006/relationships/image" Target="../media/image449.png"/><Relationship Id="rId206" Type="http://schemas.openxmlformats.org/officeDocument/2006/relationships/image" Target="../media/image456.png"/><Relationship Id="rId227" Type="http://schemas.openxmlformats.org/officeDocument/2006/relationships/customXml" Target="../ink/ink947.xml"/><Relationship Id="rId248" Type="http://schemas.openxmlformats.org/officeDocument/2006/relationships/image" Target="../media/image477.png"/><Relationship Id="rId269" Type="http://schemas.openxmlformats.org/officeDocument/2006/relationships/image" Target="../media/image488.png"/><Relationship Id="rId12" Type="http://schemas.openxmlformats.org/officeDocument/2006/relationships/image" Target="../media/image358.png"/><Relationship Id="rId33" Type="http://schemas.openxmlformats.org/officeDocument/2006/relationships/customXml" Target="../ink/ink849.xml"/><Relationship Id="rId108" Type="http://schemas.openxmlformats.org/officeDocument/2006/relationships/image" Target="../media/image407.png"/><Relationship Id="rId129" Type="http://schemas.openxmlformats.org/officeDocument/2006/relationships/customXml" Target="../ink/ink897.xml"/><Relationship Id="rId54" Type="http://schemas.openxmlformats.org/officeDocument/2006/relationships/image" Target="../media/image380.png"/><Relationship Id="rId75" Type="http://schemas.openxmlformats.org/officeDocument/2006/relationships/customXml" Target="../ink/ink870.xml"/><Relationship Id="rId96" Type="http://schemas.openxmlformats.org/officeDocument/2006/relationships/image" Target="../media/image401.png"/><Relationship Id="rId140" Type="http://schemas.openxmlformats.org/officeDocument/2006/relationships/image" Target="../media/image423.png"/><Relationship Id="rId161" Type="http://schemas.openxmlformats.org/officeDocument/2006/relationships/image" Target="../media/image433.png"/><Relationship Id="rId182" Type="http://schemas.openxmlformats.org/officeDocument/2006/relationships/image" Target="../media/image444.png"/><Relationship Id="rId217" Type="http://schemas.openxmlformats.org/officeDocument/2006/relationships/customXml" Target="../ink/ink942.xml"/><Relationship Id="rId6" Type="http://schemas.openxmlformats.org/officeDocument/2006/relationships/image" Target="../media/image355.png"/><Relationship Id="rId238" Type="http://schemas.openxmlformats.org/officeDocument/2006/relationships/image" Target="../media/image472.png"/><Relationship Id="rId259" Type="http://schemas.openxmlformats.org/officeDocument/2006/relationships/image" Target="../media/image482.png"/><Relationship Id="rId23" Type="http://schemas.openxmlformats.org/officeDocument/2006/relationships/customXml" Target="../ink/ink844.xml"/><Relationship Id="rId119" Type="http://schemas.openxmlformats.org/officeDocument/2006/relationships/customXml" Target="../ink/ink892.xml"/><Relationship Id="rId270" Type="http://schemas.openxmlformats.org/officeDocument/2006/relationships/customXml" Target="../ink/ink969.xml"/><Relationship Id="rId44" Type="http://schemas.openxmlformats.org/officeDocument/2006/relationships/image" Target="../media/image375.png"/><Relationship Id="rId65" Type="http://schemas.openxmlformats.org/officeDocument/2006/relationships/customXml" Target="../ink/ink865.xml"/><Relationship Id="rId86" Type="http://schemas.openxmlformats.org/officeDocument/2006/relationships/image" Target="../media/image396.png"/><Relationship Id="rId130" Type="http://schemas.openxmlformats.org/officeDocument/2006/relationships/image" Target="../media/image418.png"/><Relationship Id="rId151" Type="http://schemas.openxmlformats.org/officeDocument/2006/relationships/customXml" Target="../ink/ink908.xml"/><Relationship Id="rId172" Type="http://schemas.openxmlformats.org/officeDocument/2006/relationships/image" Target="../media/image439.png"/><Relationship Id="rId193" Type="http://schemas.openxmlformats.org/officeDocument/2006/relationships/customXml" Target="../ink/ink930.xml"/><Relationship Id="rId207" Type="http://schemas.openxmlformats.org/officeDocument/2006/relationships/customXml" Target="../ink/ink937.xml"/><Relationship Id="rId228" Type="http://schemas.openxmlformats.org/officeDocument/2006/relationships/image" Target="../media/image467.png"/><Relationship Id="rId249" Type="http://schemas.openxmlformats.org/officeDocument/2006/relationships/customXml" Target="../ink/ink958.xml"/><Relationship Id="rId13" Type="http://schemas.openxmlformats.org/officeDocument/2006/relationships/customXml" Target="../ink/ink839.xml"/><Relationship Id="rId109" Type="http://schemas.openxmlformats.org/officeDocument/2006/relationships/customXml" Target="../ink/ink887.xml"/><Relationship Id="rId260" Type="http://schemas.openxmlformats.org/officeDocument/2006/relationships/customXml" Target="../ink/ink964.xml"/><Relationship Id="rId34" Type="http://schemas.openxmlformats.org/officeDocument/2006/relationships/image" Target="../media/image369.png"/><Relationship Id="rId55" Type="http://schemas.openxmlformats.org/officeDocument/2006/relationships/customXml" Target="../ink/ink860.xml"/><Relationship Id="rId76" Type="http://schemas.openxmlformats.org/officeDocument/2006/relationships/image" Target="../media/image391.png"/><Relationship Id="rId97" Type="http://schemas.openxmlformats.org/officeDocument/2006/relationships/customXml" Target="../ink/ink881.xml"/><Relationship Id="rId120" Type="http://schemas.openxmlformats.org/officeDocument/2006/relationships/image" Target="../media/image413.png"/><Relationship Id="rId141" Type="http://schemas.openxmlformats.org/officeDocument/2006/relationships/customXml" Target="../ink/ink903.xml"/><Relationship Id="rId7" Type="http://schemas.openxmlformats.org/officeDocument/2006/relationships/customXml" Target="../ink/ink836.xml"/><Relationship Id="rId162" Type="http://schemas.openxmlformats.org/officeDocument/2006/relationships/customXml" Target="../ink/ink914.xml"/><Relationship Id="rId183" Type="http://schemas.openxmlformats.org/officeDocument/2006/relationships/customXml" Target="../ink/ink925.xml"/><Relationship Id="rId218" Type="http://schemas.openxmlformats.org/officeDocument/2006/relationships/image" Target="../media/image462.png"/><Relationship Id="rId239" Type="http://schemas.openxmlformats.org/officeDocument/2006/relationships/customXml" Target="../ink/ink953.xml"/><Relationship Id="rId250" Type="http://schemas.openxmlformats.org/officeDocument/2006/relationships/image" Target="../media/image478.png"/><Relationship Id="rId271" Type="http://schemas.openxmlformats.org/officeDocument/2006/relationships/image" Target="../media/image332.png"/><Relationship Id="rId24" Type="http://schemas.openxmlformats.org/officeDocument/2006/relationships/image" Target="../media/image364.png"/><Relationship Id="rId45" Type="http://schemas.openxmlformats.org/officeDocument/2006/relationships/customXml" Target="../ink/ink855.xml"/><Relationship Id="rId66" Type="http://schemas.openxmlformats.org/officeDocument/2006/relationships/image" Target="../media/image386.png"/><Relationship Id="rId87" Type="http://schemas.openxmlformats.org/officeDocument/2006/relationships/customXml" Target="../ink/ink876.xml"/><Relationship Id="rId110" Type="http://schemas.openxmlformats.org/officeDocument/2006/relationships/image" Target="../media/image408.png"/><Relationship Id="rId131" Type="http://schemas.openxmlformats.org/officeDocument/2006/relationships/customXml" Target="../ink/ink898.xml"/><Relationship Id="rId152" Type="http://schemas.openxmlformats.org/officeDocument/2006/relationships/image" Target="../media/image429.png"/><Relationship Id="rId173" Type="http://schemas.openxmlformats.org/officeDocument/2006/relationships/customXml" Target="../ink/ink920.xml"/><Relationship Id="rId194" Type="http://schemas.openxmlformats.org/officeDocument/2006/relationships/image" Target="../media/image450.png"/><Relationship Id="rId208" Type="http://schemas.openxmlformats.org/officeDocument/2006/relationships/image" Target="../media/image457.png"/><Relationship Id="rId229" Type="http://schemas.openxmlformats.org/officeDocument/2006/relationships/customXml" Target="../ink/ink948.xml"/><Relationship Id="rId240" Type="http://schemas.openxmlformats.org/officeDocument/2006/relationships/image" Target="../media/image473.png"/><Relationship Id="rId261" Type="http://schemas.openxmlformats.org/officeDocument/2006/relationships/image" Target="../media/image483.png"/><Relationship Id="rId14" Type="http://schemas.openxmlformats.org/officeDocument/2006/relationships/image" Target="../media/image359.png"/><Relationship Id="rId35" Type="http://schemas.openxmlformats.org/officeDocument/2006/relationships/customXml" Target="../ink/ink850.xml"/><Relationship Id="rId56" Type="http://schemas.openxmlformats.org/officeDocument/2006/relationships/image" Target="../media/image381.png"/><Relationship Id="rId77" Type="http://schemas.openxmlformats.org/officeDocument/2006/relationships/customXml" Target="../ink/ink871.xml"/><Relationship Id="rId100" Type="http://schemas.openxmlformats.org/officeDocument/2006/relationships/image" Target="../media/image403.png"/><Relationship Id="rId8" Type="http://schemas.openxmlformats.org/officeDocument/2006/relationships/image" Target="../media/image356.png"/><Relationship Id="rId98" Type="http://schemas.openxmlformats.org/officeDocument/2006/relationships/image" Target="../media/image402.png"/><Relationship Id="rId121" Type="http://schemas.openxmlformats.org/officeDocument/2006/relationships/customXml" Target="../ink/ink893.xml"/><Relationship Id="rId142" Type="http://schemas.openxmlformats.org/officeDocument/2006/relationships/image" Target="../media/image424.png"/><Relationship Id="rId163" Type="http://schemas.openxmlformats.org/officeDocument/2006/relationships/image" Target="../media/image434.png"/><Relationship Id="rId184" Type="http://schemas.openxmlformats.org/officeDocument/2006/relationships/image" Target="../media/image445.png"/><Relationship Id="rId219" Type="http://schemas.openxmlformats.org/officeDocument/2006/relationships/customXml" Target="../ink/ink943.xml"/><Relationship Id="rId230" Type="http://schemas.openxmlformats.org/officeDocument/2006/relationships/image" Target="../media/image468.png"/><Relationship Id="rId251" Type="http://schemas.openxmlformats.org/officeDocument/2006/relationships/customXml" Target="../ink/ink959.xml"/><Relationship Id="rId25" Type="http://schemas.openxmlformats.org/officeDocument/2006/relationships/customXml" Target="../ink/ink845.xml"/><Relationship Id="rId46" Type="http://schemas.openxmlformats.org/officeDocument/2006/relationships/image" Target="../media/image376.png"/><Relationship Id="rId67" Type="http://schemas.openxmlformats.org/officeDocument/2006/relationships/customXml" Target="../ink/ink866.xml"/><Relationship Id="rId272" Type="http://schemas.openxmlformats.org/officeDocument/2006/relationships/customXml" Target="../ink/ink970.xml"/><Relationship Id="rId88" Type="http://schemas.openxmlformats.org/officeDocument/2006/relationships/image" Target="../media/image397.png"/><Relationship Id="rId111" Type="http://schemas.openxmlformats.org/officeDocument/2006/relationships/customXml" Target="../ink/ink888.xml"/><Relationship Id="rId132" Type="http://schemas.openxmlformats.org/officeDocument/2006/relationships/image" Target="../media/image419.png"/><Relationship Id="rId153" Type="http://schemas.openxmlformats.org/officeDocument/2006/relationships/customXml" Target="../ink/ink909.xml"/><Relationship Id="rId174" Type="http://schemas.openxmlformats.org/officeDocument/2006/relationships/image" Target="../media/image440.png"/><Relationship Id="rId195" Type="http://schemas.openxmlformats.org/officeDocument/2006/relationships/customXml" Target="../ink/ink931.xml"/><Relationship Id="rId209" Type="http://schemas.openxmlformats.org/officeDocument/2006/relationships/customXml" Target="../ink/ink938.xml"/><Relationship Id="rId220" Type="http://schemas.openxmlformats.org/officeDocument/2006/relationships/image" Target="../media/image463.png"/><Relationship Id="rId241" Type="http://schemas.openxmlformats.org/officeDocument/2006/relationships/customXml" Target="../ink/ink954.xml"/><Relationship Id="rId15" Type="http://schemas.openxmlformats.org/officeDocument/2006/relationships/customXml" Target="../ink/ink840.xml"/><Relationship Id="rId36" Type="http://schemas.openxmlformats.org/officeDocument/2006/relationships/image" Target="../media/image371.png"/><Relationship Id="rId57" Type="http://schemas.openxmlformats.org/officeDocument/2006/relationships/customXml" Target="../ink/ink861.xml"/><Relationship Id="rId262" Type="http://schemas.openxmlformats.org/officeDocument/2006/relationships/customXml" Target="../ink/ink965.xml"/><Relationship Id="rId78" Type="http://schemas.openxmlformats.org/officeDocument/2006/relationships/image" Target="../media/image392.png"/><Relationship Id="rId99" Type="http://schemas.openxmlformats.org/officeDocument/2006/relationships/customXml" Target="../ink/ink882.xml"/><Relationship Id="rId101" Type="http://schemas.openxmlformats.org/officeDocument/2006/relationships/customXml" Target="../ink/ink883.xml"/><Relationship Id="rId122" Type="http://schemas.openxmlformats.org/officeDocument/2006/relationships/image" Target="../media/image414.png"/><Relationship Id="rId143" Type="http://schemas.openxmlformats.org/officeDocument/2006/relationships/customXml" Target="../ink/ink904.xml"/><Relationship Id="rId164" Type="http://schemas.openxmlformats.org/officeDocument/2006/relationships/customXml" Target="../ink/ink915.xml"/><Relationship Id="rId185" Type="http://schemas.openxmlformats.org/officeDocument/2006/relationships/customXml" Target="../ink/ink926.xml"/><Relationship Id="rId9" Type="http://schemas.openxmlformats.org/officeDocument/2006/relationships/customXml" Target="../ink/ink837.xml"/><Relationship Id="rId210" Type="http://schemas.openxmlformats.org/officeDocument/2006/relationships/image" Target="../media/image458.png"/><Relationship Id="rId26" Type="http://schemas.openxmlformats.org/officeDocument/2006/relationships/image" Target="../media/image365.png"/><Relationship Id="rId231" Type="http://schemas.openxmlformats.org/officeDocument/2006/relationships/customXml" Target="../ink/ink949.xml"/><Relationship Id="rId252" Type="http://schemas.openxmlformats.org/officeDocument/2006/relationships/image" Target="../media/image479.png"/><Relationship Id="rId273" Type="http://schemas.openxmlformats.org/officeDocument/2006/relationships/image" Target="../media/image489.png"/><Relationship Id="rId47" Type="http://schemas.openxmlformats.org/officeDocument/2006/relationships/customXml" Target="../ink/ink856.xml"/><Relationship Id="rId68" Type="http://schemas.openxmlformats.org/officeDocument/2006/relationships/image" Target="../media/image387.png"/><Relationship Id="rId89" Type="http://schemas.openxmlformats.org/officeDocument/2006/relationships/customXml" Target="../ink/ink877.xml"/><Relationship Id="rId112" Type="http://schemas.openxmlformats.org/officeDocument/2006/relationships/image" Target="../media/image409.png"/><Relationship Id="rId133" Type="http://schemas.openxmlformats.org/officeDocument/2006/relationships/customXml" Target="../ink/ink899.xml"/><Relationship Id="rId154" Type="http://schemas.openxmlformats.org/officeDocument/2006/relationships/image" Target="../media/image430.png"/><Relationship Id="rId175" Type="http://schemas.openxmlformats.org/officeDocument/2006/relationships/customXml" Target="../ink/ink921.xml"/><Relationship Id="rId196" Type="http://schemas.openxmlformats.org/officeDocument/2006/relationships/image" Target="../media/image451.png"/><Relationship Id="rId200" Type="http://schemas.openxmlformats.org/officeDocument/2006/relationships/image" Target="../media/image453.png"/><Relationship Id="rId16" Type="http://schemas.openxmlformats.org/officeDocument/2006/relationships/image" Target="../media/image360.png"/><Relationship Id="rId221" Type="http://schemas.openxmlformats.org/officeDocument/2006/relationships/customXml" Target="../ink/ink944.xml"/><Relationship Id="rId242" Type="http://schemas.openxmlformats.org/officeDocument/2006/relationships/image" Target="../media/image474.png"/><Relationship Id="rId263" Type="http://schemas.openxmlformats.org/officeDocument/2006/relationships/image" Target="../media/image484.png"/><Relationship Id="rId37" Type="http://schemas.openxmlformats.org/officeDocument/2006/relationships/customXml" Target="../ink/ink851.xml"/><Relationship Id="rId58" Type="http://schemas.openxmlformats.org/officeDocument/2006/relationships/image" Target="../media/image382.png"/><Relationship Id="rId79" Type="http://schemas.openxmlformats.org/officeDocument/2006/relationships/customXml" Target="../ink/ink872.xml"/><Relationship Id="rId102" Type="http://schemas.openxmlformats.org/officeDocument/2006/relationships/image" Target="../media/image404.png"/><Relationship Id="rId123" Type="http://schemas.openxmlformats.org/officeDocument/2006/relationships/customXml" Target="../ink/ink894.xml"/><Relationship Id="rId144" Type="http://schemas.openxmlformats.org/officeDocument/2006/relationships/image" Target="../media/image425.png"/><Relationship Id="rId90" Type="http://schemas.openxmlformats.org/officeDocument/2006/relationships/image" Target="../media/image398.png"/><Relationship Id="rId165" Type="http://schemas.openxmlformats.org/officeDocument/2006/relationships/customXml" Target="../ink/ink916.xml"/><Relationship Id="rId186" Type="http://schemas.openxmlformats.org/officeDocument/2006/relationships/image" Target="../media/image446.png"/><Relationship Id="rId211" Type="http://schemas.openxmlformats.org/officeDocument/2006/relationships/customXml" Target="../ink/ink939.xml"/><Relationship Id="rId232" Type="http://schemas.openxmlformats.org/officeDocument/2006/relationships/image" Target="../media/image469.png"/><Relationship Id="rId253" Type="http://schemas.openxmlformats.org/officeDocument/2006/relationships/customXml" Target="../ink/ink960.xml"/><Relationship Id="rId27" Type="http://schemas.openxmlformats.org/officeDocument/2006/relationships/customXml" Target="../ink/ink846.xml"/><Relationship Id="rId48" Type="http://schemas.openxmlformats.org/officeDocument/2006/relationships/image" Target="../media/image377.png"/><Relationship Id="rId69" Type="http://schemas.openxmlformats.org/officeDocument/2006/relationships/customXml" Target="../ink/ink867.xml"/><Relationship Id="rId113" Type="http://schemas.openxmlformats.org/officeDocument/2006/relationships/customXml" Target="../ink/ink889.xml"/><Relationship Id="rId134" Type="http://schemas.openxmlformats.org/officeDocument/2006/relationships/image" Target="../media/image420.png"/><Relationship Id="rId80" Type="http://schemas.openxmlformats.org/officeDocument/2006/relationships/image" Target="../media/image393.png"/><Relationship Id="rId155" Type="http://schemas.openxmlformats.org/officeDocument/2006/relationships/customXml" Target="../ink/ink910.xml"/><Relationship Id="rId176" Type="http://schemas.openxmlformats.org/officeDocument/2006/relationships/image" Target="../media/image441.png"/><Relationship Id="rId197" Type="http://schemas.openxmlformats.org/officeDocument/2006/relationships/customXml" Target="../ink/ink932.xml"/><Relationship Id="rId201" Type="http://schemas.openxmlformats.org/officeDocument/2006/relationships/customXml" Target="../ink/ink934.xml"/><Relationship Id="rId222" Type="http://schemas.openxmlformats.org/officeDocument/2006/relationships/image" Target="../media/image464.png"/><Relationship Id="rId243" Type="http://schemas.openxmlformats.org/officeDocument/2006/relationships/customXml" Target="../ink/ink955.xml"/><Relationship Id="rId264" Type="http://schemas.openxmlformats.org/officeDocument/2006/relationships/customXml" Target="../ink/ink966.xml"/><Relationship Id="rId17" Type="http://schemas.openxmlformats.org/officeDocument/2006/relationships/customXml" Target="../ink/ink841.xml"/><Relationship Id="rId38" Type="http://schemas.openxmlformats.org/officeDocument/2006/relationships/image" Target="../media/image372.png"/><Relationship Id="rId59" Type="http://schemas.openxmlformats.org/officeDocument/2006/relationships/customXml" Target="../ink/ink862.xml"/><Relationship Id="rId103" Type="http://schemas.openxmlformats.org/officeDocument/2006/relationships/customXml" Target="../ink/ink884.xml"/><Relationship Id="rId124" Type="http://schemas.openxmlformats.org/officeDocument/2006/relationships/image" Target="../media/image415.png"/><Relationship Id="rId70" Type="http://schemas.openxmlformats.org/officeDocument/2006/relationships/image" Target="../media/image388.png"/><Relationship Id="rId91" Type="http://schemas.openxmlformats.org/officeDocument/2006/relationships/customXml" Target="../ink/ink878.xml"/><Relationship Id="rId145" Type="http://schemas.openxmlformats.org/officeDocument/2006/relationships/customXml" Target="../ink/ink905.xml"/><Relationship Id="rId166" Type="http://schemas.openxmlformats.org/officeDocument/2006/relationships/image" Target="../media/image436.png"/><Relationship Id="rId187" Type="http://schemas.openxmlformats.org/officeDocument/2006/relationships/customXml" Target="../ink/ink927.xml"/><Relationship Id="rId1" Type="http://schemas.openxmlformats.org/officeDocument/2006/relationships/slideLayout" Target="../slideLayouts/slideLayout7.xml"/><Relationship Id="rId212" Type="http://schemas.openxmlformats.org/officeDocument/2006/relationships/image" Target="../media/image459.png"/><Relationship Id="rId233" Type="http://schemas.openxmlformats.org/officeDocument/2006/relationships/customXml" Target="../ink/ink950.xml"/><Relationship Id="rId254" Type="http://schemas.openxmlformats.org/officeDocument/2006/relationships/image" Target="../media/image480.png"/><Relationship Id="rId28" Type="http://schemas.openxmlformats.org/officeDocument/2006/relationships/image" Target="../media/image366.png"/><Relationship Id="rId49" Type="http://schemas.openxmlformats.org/officeDocument/2006/relationships/customXml" Target="../ink/ink857.xml"/><Relationship Id="rId114" Type="http://schemas.openxmlformats.org/officeDocument/2006/relationships/image" Target="../media/image410.png"/><Relationship Id="rId60" Type="http://schemas.openxmlformats.org/officeDocument/2006/relationships/image" Target="../media/image383.png"/><Relationship Id="rId81" Type="http://schemas.openxmlformats.org/officeDocument/2006/relationships/customXml" Target="../ink/ink873.xml"/><Relationship Id="rId135" Type="http://schemas.openxmlformats.org/officeDocument/2006/relationships/customXml" Target="../ink/ink900.xml"/><Relationship Id="rId156" Type="http://schemas.openxmlformats.org/officeDocument/2006/relationships/customXml" Target="../ink/ink911.xml"/><Relationship Id="rId177" Type="http://schemas.openxmlformats.org/officeDocument/2006/relationships/customXml" Target="../ink/ink922.xml"/><Relationship Id="rId198" Type="http://schemas.openxmlformats.org/officeDocument/2006/relationships/image" Target="../media/image452.png"/><Relationship Id="rId202" Type="http://schemas.openxmlformats.org/officeDocument/2006/relationships/image" Target="../media/image454.png"/><Relationship Id="rId223" Type="http://schemas.openxmlformats.org/officeDocument/2006/relationships/customXml" Target="../ink/ink945.xml"/><Relationship Id="rId244" Type="http://schemas.openxmlformats.org/officeDocument/2006/relationships/image" Target="../media/image475.png"/><Relationship Id="rId18" Type="http://schemas.openxmlformats.org/officeDocument/2006/relationships/image" Target="../media/image361.png"/><Relationship Id="rId39" Type="http://schemas.openxmlformats.org/officeDocument/2006/relationships/customXml" Target="../ink/ink852.xml"/><Relationship Id="rId265" Type="http://schemas.openxmlformats.org/officeDocument/2006/relationships/image" Target="../media/image485.png"/><Relationship Id="rId50" Type="http://schemas.openxmlformats.org/officeDocument/2006/relationships/image" Target="../media/image378.png"/><Relationship Id="rId104" Type="http://schemas.openxmlformats.org/officeDocument/2006/relationships/image" Target="../media/image405.png"/><Relationship Id="rId125" Type="http://schemas.openxmlformats.org/officeDocument/2006/relationships/customXml" Target="../ink/ink895.xml"/><Relationship Id="rId146" Type="http://schemas.openxmlformats.org/officeDocument/2006/relationships/image" Target="../media/image426.png"/><Relationship Id="rId167" Type="http://schemas.openxmlformats.org/officeDocument/2006/relationships/customXml" Target="../ink/ink917.xml"/><Relationship Id="rId188" Type="http://schemas.openxmlformats.org/officeDocument/2006/relationships/image" Target="../media/image447.png"/><Relationship Id="rId71" Type="http://schemas.openxmlformats.org/officeDocument/2006/relationships/customXml" Target="../ink/ink868.xml"/><Relationship Id="rId92" Type="http://schemas.openxmlformats.org/officeDocument/2006/relationships/image" Target="../media/image399.png"/><Relationship Id="rId213" Type="http://schemas.openxmlformats.org/officeDocument/2006/relationships/customXml" Target="../ink/ink940.xml"/><Relationship Id="rId234" Type="http://schemas.openxmlformats.org/officeDocument/2006/relationships/image" Target="../media/image470.png"/><Relationship Id="rId2" Type="http://schemas.openxmlformats.org/officeDocument/2006/relationships/notesSlide" Target="../notesSlides/notesSlide7.xml"/><Relationship Id="rId29" Type="http://schemas.openxmlformats.org/officeDocument/2006/relationships/customXml" Target="../ink/ink847.xml"/><Relationship Id="rId255" Type="http://schemas.openxmlformats.org/officeDocument/2006/relationships/customXml" Target="../ink/ink961.xml"/><Relationship Id="rId40" Type="http://schemas.openxmlformats.org/officeDocument/2006/relationships/image" Target="../media/image373.png"/><Relationship Id="rId115" Type="http://schemas.openxmlformats.org/officeDocument/2006/relationships/customXml" Target="../ink/ink890.xml"/><Relationship Id="rId136" Type="http://schemas.openxmlformats.org/officeDocument/2006/relationships/image" Target="../media/image421.png"/><Relationship Id="rId157" Type="http://schemas.openxmlformats.org/officeDocument/2006/relationships/image" Target="../media/image431.png"/><Relationship Id="rId178" Type="http://schemas.openxmlformats.org/officeDocument/2006/relationships/image" Target="../media/image442.png"/><Relationship Id="rId61" Type="http://schemas.openxmlformats.org/officeDocument/2006/relationships/customXml" Target="../ink/ink863.xml"/><Relationship Id="rId82" Type="http://schemas.openxmlformats.org/officeDocument/2006/relationships/image" Target="../media/image394.png"/><Relationship Id="rId199" Type="http://schemas.openxmlformats.org/officeDocument/2006/relationships/customXml" Target="../ink/ink933.xml"/><Relationship Id="rId203" Type="http://schemas.openxmlformats.org/officeDocument/2006/relationships/customXml" Target="../ink/ink935.xml"/><Relationship Id="rId19" Type="http://schemas.openxmlformats.org/officeDocument/2006/relationships/customXml" Target="../ink/ink842.xml"/><Relationship Id="rId224" Type="http://schemas.openxmlformats.org/officeDocument/2006/relationships/image" Target="../media/image465.png"/><Relationship Id="rId245" Type="http://schemas.openxmlformats.org/officeDocument/2006/relationships/customXml" Target="../ink/ink956.xml"/><Relationship Id="rId266" Type="http://schemas.openxmlformats.org/officeDocument/2006/relationships/customXml" Target="../ink/ink967.xml"/><Relationship Id="rId30" Type="http://schemas.openxmlformats.org/officeDocument/2006/relationships/image" Target="../media/image367.png"/><Relationship Id="rId105" Type="http://schemas.openxmlformats.org/officeDocument/2006/relationships/customXml" Target="../ink/ink885.xml"/><Relationship Id="rId126" Type="http://schemas.openxmlformats.org/officeDocument/2006/relationships/image" Target="../media/image416.png"/><Relationship Id="rId147" Type="http://schemas.openxmlformats.org/officeDocument/2006/relationships/customXml" Target="../ink/ink906.xml"/><Relationship Id="rId168" Type="http://schemas.openxmlformats.org/officeDocument/2006/relationships/image" Target="../media/image437.png"/><Relationship Id="rId51" Type="http://schemas.openxmlformats.org/officeDocument/2006/relationships/customXml" Target="../ink/ink858.xml"/><Relationship Id="rId72" Type="http://schemas.openxmlformats.org/officeDocument/2006/relationships/image" Target="../media/image389.png"/><Relationship Id="rId93" Type="http://schemas.openxmlformats.org/officeDocument/2006/relationships/customXml" Target="../ink/ink879.xml"/><Relationship Id="rId189" Type="http://schemas.openxmlformats.org/officeDocument/2006/relationships/customXml" Target="../ink/ink928.xml"/><Relationship Id="rId3" Type="http://schemas.openxmlformats.org/officeDocument/2006/relationships/customXml" Target="../ink/ink834.xml"/><Relationship Id="rId214" Type="http://schemas.openxmlformats.org/officeDocument/2006/relationships/image" Target="../media/image460.png"/><Relationship Id="rId235" Type="http://schemas.openxmlformats.org/officeDocument/2006/relationships/customXml" Target="../ink/ink951.xml"/><Relationship Id="rId256" Type="http://schemas.openxmlformats.org/officeDocument/2006/relationships/customXml" Target="../ink/ink962.xml"/><Relationship Id="rId116" Type="http://schemas.openxmlformats.org/officeDocument/2006/relationships/image" Target="../media/image411.png"/><Relationship Id="rId137" Type="http://schemas.openxmlformats.org/officeDocument/2006/relationships/customXml" Target="../ink/ink901.xml"/><Relationship Id="rId158" Type="http://schemas.openxmlformats.org/officeDocument/2006/relationships/customXml" Target="../ink/ink912.xml"/><Relationship Id="rId20" Type="http://schemas.openxmlformats.org/officeDocument/2006/relationships/image" Target="../media/image362.png"/><Relationship Id="rId41" Type="http://schemas.openxmlformats.org/officeDocument/2006/relationships/customXml" Target="../ink/ink853.xml"/><Relationship Id="rId62" Type="http://schemas.openxmlformats.org/officeDocument/2006/relationships/image" Target="../media/image384.png"/><Relationship Id="rId83" Type="http://schemas.openxmlformats.org/officeDocument/2006/relationships/customXml" Target="../ink/ink874.xml"/><Relationship Id="rId179" Type="http://schemas.openxmlformats.org/officeDocument/2006/relationships/customXml" Target="../ink/ink923.xml"/><Relationship Id="rId190" Type="http://schemas.openxmlformats.org/officeDocument/2006/relationships/image" Target="../media/image448.png"/><Relationship Id="rId204" Type="http://schemas.openxmlformats.org/officeDocument/2006/relationships/image" Target="../media/image455.png"/><Relationship Id="rId225" Type="http://schemas.openxmlformats.org/officeDocument/2006/relationships/customXml" Target="../ink/ink946.xml"/><Relationship Id="rId246" Type="http://schemas.openxmlformats.org/officeDocument/2006/relationships/image" Target="../media/image476.png"/><Relationship Id="rId267" Type="http://schemas.openxmlformats.org/officeDocument/2006/relationships/image" Target="../media/image486.png"/><Relationship Id="rId106" Type="http://schemas.openxmlformats.org/officeDocument/2006/relationships/image" Target="../media/image406.png"/><Relationship Id="rId127" Type="http://schemas.openxmlformats.org/officeDocument/2006/relationships/customXml" Target="../ink/ink896.xml"/><Relationship Id="rId10" Type="http://schemas.openxmlformats.org/officeDocument/2006/relationships/image" Target="../media/image357.png"/><Relationship Id="rId31" Type="http://schemas.openxmlformats.org/officeDocument/2006/relationships/customXml" Target="../ink/ink848.xml"/><Relationship Id="rId52" Type="http://schemas.openxmlformats.org/officeDocument/2006/relationships/image" Target="../media/image379.png"/><Relationship Id="rId73" Type="http://schemas.openxmlformats.org/officeDocument/2006/relationships/customXml" Target="../ink/ink869.xml"/><Relationship Id="rId94" Type="http://schemas.openxmlformats.org/officeDocument/2006/relationships/image" Target="../media/image400.png"/><Relationship Id="rId148" Type="http://schemas.openxmlformats.org/officeDocument/2006/relationships/image" Target="../media/image427.png"/><Relationship Id="rId169" Type="http://schemas.openxmlformats.org/officeDocument/2006/relationships/customXml" Target="../ink/ink918.xml"/><Relationship Id="rId4" Type="http://schemas.openxmlformats.org/officeDocument/2006/relationships/image" Target="../media/image354.png"/><Relationship Id="rId180" Type="http://schemas.openxmlformats.org/officeDocument/2006/relationships/image" Target="../media/image443.png"/><Relationship Id="rId215" Type="http://schemas.openxmlformats.org/officeDocument/2006/relationships/customXml" Target="../ink/ink941.xml"/><Relationship Id="rId236" Type="http://schemas.openxmlformats.org/officeDocument/2006/relationships/image" Target="../media/image471.png"/><Relationship Id="rId257" Type="http://schemas.openxmlformats.org/officeDocument/2006/relationships/image" Target="../media/image481.png"/><Relationship Id="rId42" Type="http://schemas.openxmlformats.org/officeDocument/2006/relationships/image" Target="../media/image374.png"/><Relationship Id="rId84" Type="http://schemas.openxmlformats.org/officeDocument/2006/relationships/image" Target="../media/image395.png"/><Relationship Id="rId138" Type="http://schemas.openxmlformats.org/officeDocument/2006/relationships/image" Target="../media/image422.png"/><Relationship Id="rId191" Type="http://schemas.openxmlformats.org/officeDocument/2006/relationships/customXml" Target="../ink/ink929.xml"/><Relationship Id="rId205" Type="http://schemas.openxmlformats.org/officeDocument/2006/relationships/customXml" Target="../ink/ink936.xml"/><Relationship Id="rId247" Type="http://schemas.openxmlformats.org/officeDocument/2006/relationships/customXml" Target="../ink/ink957.xml"/><Relationship Id="rId107" Type="http://schemas.openxmlformats.org/officeDocument/2006/relationships/customXml" Target="../ink/ink886.xml"/><Relationship Id="rId11" Type="http://schemas.openxmlformats.org/officeDocument/2006/relationships/customXml" Target="../ink/ink838.xml"/><Relationship Id="rId53" Type="http://schemas.openxmlformats.org/officeDocument/2006/relationships/customXml" Target="../ink/ink859.xml"/><Relationship Id="rId149" Type="http://schemas.openxmlformats.org/officeDocument/2006/relationships/customXml" Target="../ink/ink907.xml"/></Relationships>
</file>

<file path=ppt/slides/_rels/slide8.xml.rels><?xml version="1.0" encoding="UTF-8" standalone="yes"?>
<Relationships xmlns="http://schemas.openxmlformats.org/package/2006/relationships"><Relationship Id="rId117" Type="http://schemas.openxmlformats.org/officeDocument/2006/relationships/customXml" Target="../ink/ink1028.xml"/><Relationship Id="rId21" Type="http://schemas.openxmlformats.org/officeDocument/2006/relationships/customXml" Target="../ink/ink980.xml"/><Relationship Id="rId63" Type="http://schemas.openxmlformats.org/officeDocument/2006/relationships/customXml" Target="../ink/ink1001.xml"/><Relationship Id="rId159" Type="http://schemas.openxmlformats.org/officeDocument/2006/relationships/image" Target="../media/image566.png"/><Relationship Id="rId170" Type="http://schemas.openxmlformats.org/officeDocument/2006/relationships/customXml" Target="../ink/ink1055.xml"/><Relationship Id="rId226" Type="http://schemas.openxmlformats.org/officeDocument/2006/relationships/image" Target="../media/image599.png"/><Relationship Id="rId268" Type="http://schemas.openxmlformats.org/officeDocument/2006/relationships/customXml" Target="../ink/ink1105.xml"/><Relationship Id="rId11" Type="http://schemas.openxmlformats.org/officeDocument/2006/relationships/customXml" Target="../ink/ink975.xml"/><Relationship Id="rId32" Type="http://schemas.openxmlformats.org/officeDocument/2006/relationships/image" Target="../media/image503.png"/><Relationship Id="rId53" Type="http://schemas.openxmlformats.org/officeDocument/2006/relationships/customXml" Target="../ink/ink996.xml"/><Relationship Id="rId74" Type="http://schemas.openxmlformats.org/officeDocument/2006/relationships/image" Target="../media/image524.png"/><Relationship Id="rId128" Type="http://schemas.openxmlformats.org/officeDocument/2006/relationships/image" Target="../media/image551.png"/><Relationship Id="rId149" Type="http://schemas.openxmlformats.org/officeDocument/2006/relationships/customXml" Target="../ink/ink1044.xml"/><Relationship Id="rId5" Type="http://schemas.openxmlformats.org/officeDocument/2006/relationships/customXml" Target="../ink/ink972.xml"/><Relationship Id="rId95" Type="http://schemas.openxmlformats.org/officeDocument/2006/relationships/customXml" Target="../ink/ink1017.xml"/><Relationship Id="rId160" Type="http://schemas.openxmlformats.org/officeDocument/2006/relationships/customXml" Target="../ink/ink1050.xml"/><Relationship Id="rId181" Type="http://schemas.openxmlformats.org/officeDocument/2006/relationships/image" Target="../media/image577.png"/><Relationship Id="rId216" Type="http://schemas.openxmlformats.org/officeDocument/2006/relationships/customXml" Target="../ink/ink1078.xml"/><Relationship Id="rId237" Type="http://schemas.openxmlformats.org/officeDocument/2006/relationships/customXml" Target="../ink/ink1089.xml"/><Relationship Id="rId258" Type="http://schemas.openxmlformats.org/officeDocument/2006/relationships/image" Target="../media/image615.png"/><Relationship Id="rId22" Type="http://schemas.openxmlformats.org/officeDocument/2006/relationships/image" Target="../media/image498.png"/><Relationship Id="rId43" Type="http://schemas.openxmlformats.org/officeDocument/2006/relationships/customXml" Target="../ink/ink991.xml"/><Relationship Id="rId64" Type="http://schemas.openxmlformats.org/officeDocument/2006/relationships/image" Target="../media/image519.png"/><Relationship Id="rId118" Type="http://schemas.openxmlformats.org/officeDocument/2006/relationships/image" Target="../media/image546.png"/><Relationship Id="rId139" Type="http://schemas.openxmlformats.org/officeDocument/2006/relationships/customXml" Target="../ink/ink1039.xml"/><Relationship Id="rId85" Type="http://schemas.openxmlformats.org/officeDocument/2006/relationships/customXml" Target="../ink/ink1012.xml"/><Relationship Id="rId150" Type="http://schemas.openxmlformats.org/officeDocument/2006/relationships/image" Target="../media/image562.png"/><Relationship Id="rId171" Type="http://schemas.openxmlformats.org/officeDocument/2006/relationships/image" Target="../media/image572.png"/><Relationship Id="rId192" Type="http://schemas.openxmlformats.org/officeDocument/2006/relationships/customXml" Target="../ink/ink1066.xml"/><Relationship Id="rId206" Type="http://schemas.openxmlformats.org/officeDocument/2006/relationships/customXml" Target="../ink/ink1073.xml"/><Relationship Id="rId227" Type="http://schemas.openxmlformats.org/officeDocument/2006/relationships/customXml" Target="../ink/ink1084.xml"/><Relationship Id="rId248" Type="http://schemas.openxmlformats.org/officeDocument/2006/relationships/image" Target="../media/image610.png"/><Relationship Id="rId269" Type="http://schemas.openxmlformats.org/officeDocument/2006/relationships/image" Target="../media/image620.png"/><Relationship Id="rId12" Type="http://schemas.openxmlformats.org/officeDocument/2006/relationships/image" Target="../media/image493.png"/><Relationship Id="rId33" Type="http://schemas.openxmlformats.org/officeDocument/2006/relationships/customXml" Target="../ink/ink986.xml"/><Relationship Id="rId108" Type="http://schemas.openxmlformats.org/officeDocument/2006/relationships/image" Target="../media/image541.png"/><Relationship Id="rId129" Type="http://schemas.openxmlformats.org/officeDocument/2006/relationships/customXml" Target="../ink/ink1034.xml"/><Relationship Id="rId54" Type="http://schemas.openxmlformats.org/officeDocument/2006/relationships/image" Target="../media/image514.png"/><Relationship Id="rId75" Type="http://schemas.openxmlformats.org/officeDocument/2006/relationships/customXml" Target="../ink/ink1007.xml"/><Relationship Id="rId96" Type="http://schemas.openxmlformats.org/officeDocument/2006/relationships/image" Target="../media/image535.png"/><Relationship Id="rId140" Type="http://schemas.openxmlformats.org/officeDocument/2006/relationships/image" Target="../media/image557.png"/><Relationship Id="rId161" Type="http://schemas.openxmlformats.org/officeDocument/2006/relationships/image" Target="../media/image567.png"/><Relationship Id="rId182" Type="http://schemas.openxmlformats.org/officeDocument/2006/relationships/customXml" Target="../ink/ink1061.xml"/><Relationship Id="rId217" Type="http://schemas.openxmlformats.org/officeDocument/2006/relationships/image" Target="../media/image595.png"/><Relationship Id="rId6" Type="http://schemas.openxmlformats.org/officeDocument/2006/relationships/image" Target="../media/image490.png"/><Relationship Id="rId238" Type="http://schemas.openxmlformats.org/officeDocument/2006/relationships/image" Target="../media/image605.png"/><Relationship Id="rId259" Type="http://schemas.openxmlformats.org/officeDocument/2006/relationships/customXml" Target="../ink/ink1100.xml"/><Relationship Id="rId23" Type="http://schemas.openxmlformats.org/officeDocument/2006/relationships/customXml" Target="../ink/ink981.xml"/><Relationship Id="rId119" Type="http://schemas.openxmlformats.org/officeDocument/2006/relationships/customXml" Target="../ink/ink1029.xml"/><Relationship Id="rId270" Type="http://schemas.openxmlformats.org/officeDocument/2006/relationships/customXml" Target="../ink/ink1106.xml"/><Relationship Id="rId44" Type="http://schemas.openxmlformats.org/officeDocument/2006/relationships/image" Target="../media/image509.png"/><Relationship Id="rId65" Type="http://schemas.openxmlformats.org/officeDocument/2006/relationships/customXml" Target="../ink/ink1002.xml"/><Relationship Id="rId86" Type="http://schemas.openxmlformats.org/officeDocument/2006/relationships/image" Target="../media/image530.png"/><Relationship Id="rId130" Type="http://schemas.openxmlformats.org/officeDocument/2006/relationships/image" Target="../media/image552.png"/><Relationship Id="rId151" Type="http://schemas.openxmlformats.org/officeDocument/2006/relationships/customXml" Target="../ink/ink1045.xml"/><Relationship Id="rId172" Type="http://schemas.openxmlformats.org/officeDocument/2006/relationships/customXml" Target="../ink/ink1056.xml"/><Relationship Id="rId193" Type="http://schemas.openxmlformats.org/officeDocument/2006/relationships/image" Target="../media/image583.png"/><Relationship Id="rId207" Type="http://schemas.openxmlformats.org/officeDocument/2006/relationships/image" Target="../media/image590.png"/><Relationship Id="rId228" Type="http://schemas.openxmlformats.org/officeDocument/2006/relationships/image" Target="../media/image600.png"/><Relationship Id="rId249" Type="http://schemas.openxmlformats.org/officeDocument/2006/relationships/customXml" Target="../ink/ink1095.xml"/><Relationship Id="rId13" Type="http://schemas.openxmlformats.org/officeDocument/2006/relationships/customXml" Target="../ink/ink976.xml"/><Relationship Id="rId109" Type="http://schemas.openxmlformats.org/officeDocument/2006/relationships/customXml" Target="../ink/ink1024.xml"/><Relationship Id="rId260" Type="http://schemas.openxmlformats.org/officeDocument/2006/relationships/image" Target="../media/image616.png"/><Relationship Id="rId34" Type="http://schemas.openxmlformats.org/officeDocument/2006/relationships/image" Target="../media/image504.png"/><Relationship Id="rId55" Type="http://schemas.openxmlformats.org/officeDocument/2006/relationships/customXml" Target="../ink/ink997.xml"/><Relationship Id="rId76" Type="http://schemas.openxmlformats.org/officeDocument/2006/relationships/image" Target="../media/image525.png"/><Relationship Id="rId97" Type="http://schemas.openxmlformats.org/officeDocument/2006/relationships/customXml" Target="../ink/ink1018.xml"/><Relationship Id="rId120" Type="http://schemas.openxmlformats.org/officeDocument/2006/relationships/image" Target="../media/image547.png"/><Relationship Id="rId141" Type="http://schemas.openxmlformats.org/officeDocument/2006/relationships/customXml" Target="../ink/ink1040.xml"/><Relationship Id="rId7" Type="http://schemas.openxmlformats.org/officeDocument/2006/relationships/customXml" Target="../ink/ink973.xml"/><Relationship Id="rId162" Type="http://schemas.openxmlformats.org/officeDocument/2006/relationships/customXml" Target="../ink/ink1051.xml"/><Relationship Id="rId183" Type="http://schemas.openxmlformats.org/officeDocument/2006/relationships/image" Target="../media/image578.png"/><Relationship Id="rId218" Type="http://schemas.openxmlformats.org/officeDocument/2006/relationships/customXml" Target="../ink/ink1079.xml"/><Relationship Id="rId239" Type="http://schemas.openxmlformats.org/officeDocument/2006/relationships/customXml" Target="../ink/ink1090.xml"/><Relationship Id="rId250" Type="http://schemas.openxmlformats.org/officeDocument/2006/relationships/image" Target="../media/image611.png"/><Relationship Id="rId271" Type="http://schemas.openxmlformats.org/officeDocument/2006/relationships/image" Target="../media/image621.png"/><Relationship Id="rId24" Type="http://schemas.openxmlformats.org/officeDocument/2006/relationships/image" Target="../media/image499.png"/><Relationship Id="rId45" Type="http://schemas.openxmlformats.org/officeDocument/2006/relationships/customXml" Target="../ink/ink992.xml"/><Relationship Id="rId66" Type="http://schemas.openxmlformats.org/officeDocument/2006/relationships/image" Target="../media/image520.png"/><Relationship Id="rId87" Type="http://schemas.openxmlformats.org/officeDocument/2006/relationships/customXml" Target="../ink/ink1013.xml"/><Relationship Id="rId110" Type="http://schemas.openxmlformats.org/officeDocument/2006/relationships/image" Target="../media/image542.png"/><Relationship Id="rId131" Type="http://schemas.openxmlformats.org/officeDocument/2006/relationships/customXml" Target="../ink/ink1035.xml"/><Relationship Id="rId152" Type="http://schemas.openxmlformats.org/officeDocument/2006/relationships/image" Target="../media/image563.png"/><Relationship Id="rId173" Type="http://schemas.openxmlformats.org/officeDocument/2006/relationships/image" Target="../media/image573.png"/><Relationship Id="rId194" Type="http://schemas.openxmlformats.org/officeDocument/2006/relationships/customXml" Target="../ink/ink1067.xml"/><Relationship Id="rId208" Type="http://schemas.openxmlformats.org/officeDocument/2006/relationships/customXml" Target="../ink/ink1074.xml"/><Relationship Id="rId229" Type="http://schemas.openxmlformats.org/officeDocument/2006/relationships/customXml" Target="../ink/ink1085.xml"/><Relationship Id="rId240" Type="http://schemas.openxmlformats.org/officeDocument/2006/relationships/image" Target="../media/image606.png"/><Relationship Id="rId261" Type="http://schemas.openxmlformats.org/officeDocument/2006/relationships/customXml" Target="../ink/ink1101.xml"/><Relationship Id="rId14" Type="http://schemas.openxmlformats.org/officeDocument/2006/relationships/image" Target="../media/image494.png"/><Relationship Id="rId35" Type="http://schemas.openxmlformats.org/officeDocument/2006/relationships/customXml" Target="../ink/ink987.xml"/><Relationship Id="rId56" Type="http://schemas.openxmlformats.org/officeDocument/2006/relationships/image" Target="../media/image515.png"/><Relationship Id="rId77" Type="http://schemas.openxmlformats.org/officeDocument/2006/relationships/customXml" Target="../ink/ink1008.xml"/><Relationship Id="rId100" Type="http://schemas.openxmlformats.org/officeDocument/2006/relationships/image" Target="../media/image537.png"/><Relationship Id="rId8" Type="http://schemas.openxmlformats.org/officeDocument/2006/relationships/image" Target="../media/image491.png"/><Relationship Id="rId98" Type="http://schemas.openxmlformats.org/officeDocument/2006/relationships/image" Target="../media/image536.png"/><Relationship Id="rId121" Type="http://schemas.openxmlformats.org/officeDocument/2006/relationships/customXml" Target="../ink/ink1030.xml"/><Relationship Id="rId142" Type="http://schemas.openxmlformats.org/officeDocument/2006/relationships/image" Target="../media/image558.png"/><Relationship Id="rId163" Type="http://schemas.openxmlformats.org/officeDocument/2006/relationships/image" Target="../media/image568.png"/><Relationship Id="rId184" Type="http://schemas.openxmlformats.org/officeDocument/2006/relationships/customXml" Target="../ink/ink1062.xml"/><Relationship Id="rId219" Type="http://schemas.openxmlformats.org/officeDocument/2006/relationships/image" Target="../media/image596.png"/><Relationship Id="rId230" Type="http://schemas.openxmlformats.org/officeDocument/2006/relationships/image" Target="../media/image601.png"/><Relationship Id="rId251" Type="http://schemas.openxmlformats.org/officeDocument/2006/relationships/customXml" Target="../ink/ink1096.xml"/><Relationship Id="rId25" Type="http://schemas.openxmlformats.org/officeDocument/2006/relationships/customXml" Target="../ink/ink982.xml"/><Relationship Id="rId46" Type="http://schemas.openxmlformats.org/officeDocument/2006/relationships/image" Target="../media/image510.png"/><Relationship Id="rId67" Type="http://schemas.openxmlformats.org/officeDocument/2006/relationships/customXml" Target="../ink/ink1003.xml"/><Relationship Id="rId88" Type="http://schemas.openxmlformats.org/officeDocument/2006/relationships/image" Target="../media/image531.png"/><Relationship Id="rId111" Type="http://schemas.openxmlformats.org/officeDocument/2006/relationships/customXml" Target="../ink/ink1025.xml"/><Relationship Id="rId132" Type="http://schemas.openxmlformats.org/officeDocument/2006/relationships/image" Target="../media/image553.png"/><Relationship Id="rId153" Type="http://schemas.openxmlformats.org/officeDocument/2006/relationships/customXml" Target="../ink/ink1046.xml"/><Relationship Id="rId174" Type="http://schemas.openxmlformats.org/officeDocument/2006/relationships/customXml" Target="../ink/ink1057.xml"/><Relationship Id="rId195" Type="http://schemas.openxmlformats.org/officeDocument/2006/relationships/image" Target="../media/image584.png"/><Relationship Id="rId209" Type="http://schemas.openxmlformats.org/officeDocument/2006/relationships/image" Target="../media/image591.png"/><Relationship Id="rId220" Type="http://schemas.openxmlformats.org/officeDocument/2006/relationships/customXml" Target="../ink/ink1080.xml"/><Relationship Id="rId241" Type="http://schemas.openxmlformats.org/officeDocument/2006/relationships/customXml" Target="../ink/ink1091.xml"/><Relationship Id="rId15" Type="http://schemas.openxmlformats.org/officeDocument/2006/relationships/customXml" Target="../ink/ink977.xml"/><Relationship Id="rId36" Type="http://schemas.openxmlformats.org/officeDocument/2006/relationships/image" Target="../media/image505.png"/><Relationship Id="rId57" Type="http://schemas.openxmlformats.org/officeDocument/2006/relationships/customXml" Target="../ink/ink998.xml"/><Relationship Id="rId262" Type="http://schemas.openxmlformats.org/officeDocument/2006/relationships/image" Target="../media/image617.png"/><Relationship Id="rId78" Type="http://schemas.openxmlformats.org/officeDocument/2006/relationships/image" Target="../media/image526.png"/><Relationship Id="rId99" Type="http://schemas.openxmlformats.org/officeDocument/2006/relationships/customXml" Target="../ink/ink1019.xml"/><Relationship Id="rId101" Type="http://schemas.openxmlformats.org/officeDocument/2006/relationships/customXml" Target="../ink/ink1020.xml"/><Relationship Id="rId122" Type="http://schemas.openxmlformats.org/officeDocument/2006/relationships/image" Target="../media/image548.png"/><Relationship Id="rId143" Type="http://schemas.openxmlformats.org/officeDocument/2006/relationships/customXml" Target="../ink/ink1041.xml"/><Relationship Id="rId164" Type="http://schemas.openxmlformats.org/officeDocument/2006/relationships/customXml" Target="../ink/ink1052.xml"/><Relationship Id="rId185" Type="http://schemas.openxmlformats.org/officeDocument/2006/relationships/image" Target="../media/image579.png"/><Relationship Id="rId9" Type="http://schemas.openxmlformats.org/officeDocument/2006/relationships/customXml" Target="../ink/ink974.xml"/><Relationship Id="rId210" Type="http://schemas.openxmlformats.org/officeDocument/2006/relationships/customXml" Target="../ink/ink1075.xml"/><Relationship Id="rId26" Type="http://schemas.openxmlformats.org/officeDocument/2006/relationships/image" Target="../media/image500.png"/><Relationship Id="rId231" Type="http://schemas.openxmlformats.org/officeDocument/2006/relationships/customXml" Target="../ink/ink1086.xml"/><Relationship Id="rId252" Type="http://schemas.openxmlformats.org/officeDocument/2006/relationships/image" Target="../media/image612.png"/><Relationship Id="rId47" Type="http://schemas.openxmlformats.org/officeDocument/2006/relationships/customXml" Target="../ink/ink993.xml"/><Relationship Id="rId68" Type="http://schemas.openxmlformats.org/officeDocument/2006/relationships/image" Target="../media/image521.png"/><Relationship Id="rId89" Type="http://schemas.openxmlformats.org/officeDocument/2006/relationships/customXml" Target="../ink/ink1014.xml"/><Relationship Id="rId112" Type="http://schemas.openxmlformats.org/officeDocument/2006/relationships/image" Target="../media/image543.png"/><Relationship Id="rId133" Type="http://schemas.openxmlformats.org/officeDocument/2006/relationships/customXml" Target="../ink/ink1036.xml"/><Relationship Id="rId154" Type="http://schemas.openxmlformats.org/officeDocument/2006/relationships/customXml" Target="../ink/ink1047.xml"/><Relationship Id="rId175" Type="http://schemas.openxmlformats.org/officeDocument/2006/relationships/image" Target="../media/image574.png"/><Relationship Id="rId196" Type="http://schemas.openxmlformats.org/officeDocument/2006/relationships/customXml" Target="../ink/ink1068.xml"/><Relationship Id="rId200" Type="http://schemas.openxmlformats.org/officeDocument/2006/relationships/customXml" Target="../ink/ink1070.xml"/><Relationship Id="rId16" Type="http://schemas.openxmlformats.org/officeDocument/2006/relationships/image" Target="../media/image495.png"/><Relationship Id="rId221" Type="http://schemas.openxmlformats.org/officeDocument/2006/relationships/customXml" Target="../ink/ink1081.xml"/><Relationship Id="rId242" Type="http://schemas.openxmlformats.org/officeDocument/2006/relationships/image" Target="../media/image607.png"/><Relationship Id="rId263" Type="http://schemas.openxmlformats.org/officeDocument/2006/relationships/customXml" Target="../ink/ink1102.xml"/><Relationship Id="rId37" Type="http://schemas.openxmlformats.org/officeDocument/2006/relationships/customXml" Target="../ink/ink988.xml"/><Relationship Id="rId58" Type="http://schemas.openxmlformats.org/officeDocument/2006/relationships/image" Target="../media/image516.png"/><Relationship Id="rId79" Type="http://schemas.openxmlformats.org/officeDocument/2006/relationships/customXml" Target="../ink/ink1009.xml"/><Relationship Id="rId102" Type="http://schemas.openxmlformats.org/officeDocument/2006/relationships/image" Target="../media/image538.png"/><Relationship Id="rId123" Type="http://schemas.openxmlformats.org/officeDocument/2006/relationships/customXml" Target="../ink/ink1031.xml"/><Relationship Id="rId144" Type="http://schemas.openxmlformats.org/officeDocument/2006/relationships/image" Target="../media/image559.png"/><Relationship Id="rId90" Type="http://schemas.openxmlformats.org/officeDocument/2006/relationships/image" Target="../media/image532.png"/><Relationship Id="rId165" Type="http://schemas.openxmlformats.org/officeDocument/2006/relationships/image" Target="../media/image569.png"/><Relationship Id="rId186" Type="http://schemas.openxmlformats.org/officeDocument/2006/relationships/customXml" Target="../ink/ink1063.xml"/><Relationship Id="rId211" Type="http://schemas.openxmlformats.org/officeDocument/2006/relationships/image" Target="../media/image592.png"/><Relationship Id="rId232" Type="http://schemas.openxmlformats.org/officeDocument/2006/relationships/image" Target="../media/image602.png"/><Relationship Id="rId253" Type="http://schemas.openxmlformats.org/officeDocument/2006/relationships/customXml" Target="../ink/ink1097.xml"/><Relationship Id="rId27" Type="http://schemas.openxmlformats.org/officeDocument/2006/relationships/customXml" Target="../ink/ink983.xml"/><Relationship Id="rId48" Type="http://schemas.openxmlformats.org/officeDocument/2006/relationships/image" Target="../media/image511.png"/><Relationship Id="rId69" Type="http://schemas.openxmlformats.org/officeDocument/2006/relationships/customXml" Target="../ink/ink1004.xml"/><Relationship Id="rId113" Type="http://schemas.openxmlformats.org/officeDocument/2006/relationships/customXml" Target="../ink/ink1026.xml"/><Relationship Id="rId134" Type="http://schemas.openxmlformats.org/officeDocument/2006/relationships/image" Target="../media/image554.png"/><Relationship Id="rId80" Type="http://schemas.openxmlformats.org/officeDocument/2006/relationships/image" Target="../media/image527.png"/><Relationship Id="rId155" Type="http://schemas.openxmlformats.org/officeDocument/2006/relationships/image" Target="../media/image564.png"/><Relationship Id="rId176" Type="http://schemas.openxmlformats.org/officeDocument/2006/relationships/customXml" Target="../ink/ink1058.xml"/><Relationship Id="rId197" Type="http://schemas.openxmlformats.org/officeDocument/2006/relationships/image" Target="../media/image585.png"/><Relationship Id="rId201" Type="http://schemas.openxmlformats.org/officeDocument/2006/relationships/image" Target="../media/image587.png"/><Relationship Id="rId222" Type="http://schemas.openxmlformats.org/officeDocument/2006/relationships/image" Target="../media/image597.png"/><Relationship Id="rId243" Type="http://schemas.openxmlformats.org/officeDocument/2006/relationships/customXml" Target="../ink/ink1092.xml"/><Relationship Id="rId264" Type="http://schemas.openxmlformats.org/officeDocument/2006/relationships/image" Target="../media/image618.png"/><Relationship Id="rId17" Type="http://schemas.openxmlformats.org/officeDocument/2006/relationships/customXml" Target="../ink/ink978.xml"/><Relationship Id="rId38" Type="http://schemas.openxmlformats.org/officeDocument/2006/relationships/image" Target="../media/image506.png"/><Relationship Id="rId59" Type="http://schemas.openxmlformats.org/officeDocument/2006/relationships/customXml" Target="../ink/ink999.xml"/><Relationship Id="rId103" Type="http://schemas.openxmlformats.org/officeDocument/2006/relationships/customXml" Target="../ink/ink1021.xml"/><Relationship Id="rId124" Type="http://schemas.openxmlformats.org/officeDocument/2006/relationships/image" Target="../media/image549.png"/><Relationship Id="rId70" Type="http://schemas.openxmlformats.org/officeDocument/2006/relationships/image" Target="../media/image522.png"/><Relationship Id="rId91" Type="http://schemas.openxmlformats.org/officeDocument/2006/relationships/customXml" Target="../ink/ink1015.xml"/><Relationship Id="rId145" Type="http://schemas.openxmlformats.org/officeDocument/2006/relationships/customXml" Target="../ink/ink1042.xml"/><Relationship Id="rId166" Type="http://schemas.openxmlformats.org/officeDocument/2006/relationships/customXml" Target="../ink/ink1053.xml"/><Relationship Id="rId187" Type="http://schemas.openxmlformats.org/officeDocument/2006/relationships/image" Target="../media/image580.png"/><Relationship Id="rId1" Type="http://schemas.openxmlformats.org/officeDocument/2006/relationships/slideLayout" Target="../slideLayouts/slideLayout7.xml"/><Relationship Id="rId212" Type="http://schemas.openxmlformats.org/officeDocument/2006/relationships/customXml" Target="../ink/ink1076.xml"/><Relationship Id="rId233" Type="http://schemas.openxmlformats.org/officeDocument/2006/relationships/customXml" Target="../ink/ink1087.xml"/><Relationship Id="rId254" Type="http://schemas.openxmlformats.org/officeDocument/2006/relationships/image" Target="../media/image613.png"/><Relationship Id="rId28" Type="http://schemas.openxmlformats.org/officeDocument/2006/relationships/image" Target="../media/image501.png"/><Relationship Id="rId49" Type="http://schemas.openxmlformats.org/officeDocument/2006/relationships/customXml" Target="../ink/ink994.xml"/><Relationship Id="rId114" Type="http://schemas.openxmlformats.org/officeDocument/2006/relationships/image" Target="../media/image544.png"/><Relationship Id="rId60" Type="http://schemas.openxmlformats.org/officeDocument/2006/relationships/image" Target="../media/image517.png"/><Relationship Id="rId81" Type="http://schemas.openxmlformats.org/officeDocument/2006/relationships/customXml" Target="../ink/ink1010.xml"/><Relationship Id="rId135" Type="http://schemas.openxmlformats.org/officeDocument/2006/relationships/customXml" Target="../ink/ink1037.xml"/><Relationship Id="rId156" Type="http://schemas.openxmlformats.org/officeDocument/2006/relationships/customXml" Target="../ink/ink1048.xml"/><Relationship Id="rId177" Type="http://schemas.openxmlformats.org/officeDocument/2006/relationships/image" Target="../media/image575.png"/><Relationship Id="rId198" Type="http://schemas.openxmlformats.org/officeDocument/2006/relationships/customXml" Target="../ink/ink1069.xml"/><Relationship Id="rId202" Type="http://schemas.openxmlformats.org/officeDocument/2006/relationships/customXml" Target="../ink/ink1071.xml"/><Relationship Id="rId223" Type="http://schemas.openxmlformats.org/officeDocument/2006/relationships/customXml" Target="../ink/ink1082.xml"/><Relationship Id="rId244" Type="http://schemas.openxmlformats.org/officeDocument/2006/relationships/image" Target="../media/image608.png"/><Relationship Id="rId18" Type="http://schemas.openxmlformats.org/officeDocument/2006/relationships/image" Target="../media/image496.png"/><Relationship Id="rId39" Type="http://schemas.openxmlformats.org/officeDocument/2006/relationships/customXml" Target="../ink/ink989.xml"/><Relationship Id="rId265" Type="http://schemas.openxmlformats.org/officeDocument/2006/relationships/customXml" Target="../ink/ink1103.xml"/><Relationship Id="rId50" Type="http://schemas.openxmlformats.org/officeDocument/2006/relationships/image" Target="../media/image512.png"/><Relationship Id="rId104" Type="http://schemas.openxmlformats.org/officeDocument/2006/relationships/image" Target="../media/image539.png"/><Relationship Id="rId125" Type="http://schemas.openxmlformats.org/officeDocument/2006/relationships/customXml" Target="../ink/ink1032.xml"/><Relationship Id="rId146" Type="http://schemas.openxmlformats.org/officeDocument/2006/relationships/image" Target="../media/image560.png"/><Relationship Id="rId167" Type="http://schemas.openxmlformats.org/officeDocument/2006/relationships/image" Target="../media/image570.png"/><Relationship Id="rId188" Type="http://schemas.openxmlformats.org/officeDocument/2006/relationships/customXml" Target="../ink/ink1064.xml"/><Relationship Id="rId71" Type="http://schemas.openxmlformats.org/officeDocument/2006/relationships/customXml" Target="../ink/ink1005.xml"/><Relationship Id="rId92" Type="http://schemas.openxmlformats.org/officeDocument/2006/relationships/image" Target="../media/image533.png"/><Relationship Id="rId213" Type="http://schemas.openxmlformats.org/officeDocument/2006/relationships/image" Target="../media/image593.png"/><Relationship Id="rId234" Type="http://schemas.openxmlformats.org/officeDocument/2006/relationships/image" Target="../media/image603.png"/><Relationship Id="rId2" Type="http://schemas.openxmlformats.org/officeDocument/2006/relationships/notesSlide" Target="../notesSlides/notesSlide8.xml"/><Relationship Id="rId29" Type="http://schemas.openxmlformats.org/officeDocument/2006/relationships/customXml" Target="../ink/ink984.xml"/><Relationship Id="rId255" Type="http://schemas.openxmlformats.org/officeDocument/2006/relationships/customXml" Target="../ink/ink1098.xml"/><Relationship Id="rId40" Type="http://schemas.openxmlformats.org/officeDocument/2006/relationships/image" Target="../media/image507.png"/><Relationship Id="rId115" Type="http://schemas.openxmlformats.org/officeDocument/2006/relationships/customXml" Target="../ink/ink1027.xml"/><Relationship Id="rId136" Type="http://schemas.openxmlformats.org/officeDocument/2006/relationships/image" Target="../media/image555.png"/><Relationship Id="rId157" Type="http://schemas.openxmlformats.org/officeDocument/2006/relationships/image" Target="../media/image565.png"/><Relationship Id="rId178" Type="http://schemas.openxmlformats.org/officeDocument/2006/relationships/customXml" Target="../ink/ink1059.xml"/><Relationship Id="rId61" Type="http://schemas.openxmlformats.org/officeDocument/2006/relationships/customXml" Target="../ink/ink1000.xml"/><Relationship Id="rId82" Type="http://schemas.openxmlformats.org/officeDocument/2006/relationships/image" Target="../media/image528.png"/><Relationship Id="rId199" Type="http://schemas.openxmlformats.org/officeDocument/2006/relationships/image" Target="../media/image586.png"/><Relationship Id="rId203" Type="http://schemas.openxmlformats.org/officeDocument/2006/relationships/image" Target="../media/image588.png"/><Relationship Id="rId19" Type="http://schemas.openxmlformats.org/officeDocument/2006/relationships/customXml" Target="../ink/ink979.xml"/><Relationship Id="rId224" Type="http://schemas.openxmlformats.org/officeDocument/2006/relationships/image" Target="../media/image598.png"/><Relationship Id="rId245" Type="http://schemas.openxmlformats.org/officeDocument/2006/relationships/customXml" Target="../ink/ink1093.xml"/><Relationship Id="rId266" Type="http://schemas.openxmlformats.org/officeDocument/2006/relationships/image" Target="../media/image619.png"/><Relationship Id="rId30" Type="http://schemas.openxmlformats.org/officeDocument/2006/relationships/image" Target="../media/image502.png"/><Relationship Id="rId105" Type="http://schemas.openxmlformats.org/officeDocument/2006/relationships/customXml" Target="../ink/ink1022.xml"/><Relationship Id="rId126" Type="http://schemas.openxmlformats.org/officeDocument/2006/relationships/image" Target="../media/image550.png"/><Relationship Id="rId147" Type="http://schemas.openxmlformats.org/officeDocument/2006/relationships/customXml" Target="../ink/ink1043.xml"/><Relationship Id="rId168" Type="http://schemas.openxmlformats.org/officeDocument/2006/relationships/customXml" Target="../ink/ink1054.xml"/><Relationship Id="rId51" Type="http://schemas.openxmlformats.org/officeDocument/2006/relationships/customXml" Target="../ink/ink995.xml"/><Relationship Id="rId72" Type="http://schemas.openxmlformats.org/officeDocument/2006/relationships/image" Target="../media/image523.png"/><Relationship Id="rId93" Type="http://schemas.openxmlformats.org/officeDocument/2006/relationships/customXml" Target="../ink/ink1016.xml"/><Relationship Id="rId189" Type="http://schemas.openxmlformats.org/officeDocument/2006/relationships/image" Target="../media/image581.png"/><Relationship Id="rId3" Type="http://schemas.openxmlformats.org/officeDocument/2006/relationships/customXml" Target="../ink/ink971.xml"/><Relationship Id="rId214" Type="http://schemas.openxmlformats.org/officeDocument/2006/relationships/customXml" Target="../ink/ink1077.xml"/><Relationship Id="rId235" Type="http://schemas.openxmlformats.org/officeDocument/2006/relationships/customXml" Target="../ink/ink1088.xml"/><Relationship Id="rId256" Type="http://schemas.openxmlformats.org/officeDocument/2006/relationships/image" Target="../media/image614.png"/><Relationship Id="rId116" Type="http://schemas.openxmlformats.org/officeDocument/2006/relationships/image" Target="../media/image545.png"/><Relationship Id="rId137" Type="http://schemas.openxmlformats.org/officeDocument/2006/relationships/customXml" Target="../ink/ink1038.xml"/><Relationship Id="rId158" Type="http://schemas.openxmlformats.org/officeDocument/2006/relationships/customXml" Target="../ink/ink1049.xml"/><Relationship Id="rId20" Type="http://schemas.openxmlformats.org/officeDocument/2006/relationships/image" Target="../media/image497.png"/><Relationship Id="rId41" Type="http://schemas.openxmlformats.org/officeDocument/2006/relationships/customXml" Target="../ink/ink990.xml"/><Relationship Id="rId62" Type="http://schemas.openxmlformats.org/officeDocument/2006/relationships/image" Target="../media/image518.png"/><Relationship Id="rId83" Type="http://schemas.openxmlformats.org/officeDocument/2006/relationships/customXml" Target="../ink/ink1011.xml"/><Relationship Id="rId179" Type="http://schemas.openxmlformats.org/officeDocument/2006/relationships/image" Target="../media/image576.png"/><Relationship Id="rId190" Type="http://schemas.openxmlformats.org/officeDocument/2006/relationships/customXml" Target="../ink/ink1065.xml"/><Relationship Id="rId204" Type="http://schemas.openxmlformats.org/officeDocument/2006/relationships/customXml" Target="../ink/ink1072.xml"/><Relationship Id="rId225" Type="http://schemas.openxmlformats.org/officeDocument/2006/relationships/customXml" Target="../ink/ink1083.xml"/><Relationship Id="rId246" Type="http://schemas.openxmlformats.org/officeDocument/2006/relationships/image" Target="../media/image609.png"/><Relationship Id="rId267" Type="http://schemas.openxmlformats.org/officeDocument/2006/relationships/customXml" Target="../ink/ink1104.xml"/><Relationship Id="rId106" Type="http://schemas.openxmlformats.org/officeDocument/2006/relationships/image" Target="../media/image540.png"/><Relationship Id="rId127" Type="http://schemas.openxmlformats.org/officeDocument/2006/relationships/customXml" Target="../ink/ink1033.xml"/><Relationship Id="rId10" Type="http://schemas.openxmlformats.org/officeDocument/2006/relationships/image" Target="../media/image492.png"/><Relationship Id="rId31" Type="http://schemas.openxmlformats.org/officeDocument/2006/relationships/customXml" Target="../ink/ink985.xml"/><Relationship Id="rId52" Type="http://schemas.openxmlformats.org/officeDocument/2006/relationships/image" Target="../media/image513.png"/><Relationship Id="rId73" Type="http://schemas.openxmlformats.org/officeDocument/2006/relationships/customXml" Target="../ink/ink1006.xml"/><Relationship Id="rId94" Type="http://schemas.openxmlformats.org/officeDocument/2006/relationships/image" Target="../media/image534.png"/><Relationship Id="rId148" Type="http://schemas.openxmlformats.org/officeDocument/2006/relationships/image" Target="../media/image561.png"/><Relationship Id="rId169" Type="http://schemas.openxmlformats.org/officeDocument/2006/relationships/image" Target="../media/image571.png"/><Relationship Id="rId4" Type="http://schemas.openxmlformats.org/officeDocument/2006/relationships/image" Target="../media/image4890.png"/><Relationship Id="rId180" Type="http://schemas.openxmlformats.org/officeDocument/2006/relationships/customXml" Target="../ink/ink1060.xml"/><Relationship Id="rId215" Type="http://schemas.openxmlformats.org/officeDocument/2006/relationships/image" Target="../media/image594.png"/><Relationship Id="rId236" Type="http://schemas.openxmlformats.org/officeDocument/2006/relationships/image" Target="../media/image604.png"/><Relationship Id="rId257" Type="http://schemas.openxmlformats.org/officeDocument/2006/relationships/customXml" Target="../ink/ink1099.xml"/><Relationship Id="rId42" Type="http://schemas.openxmlformats.org/officeDocument/2006/relationships/image" Target="../media/image508.png"/><Relationship Id="rId84" Type="http://schemas.openxmlformats.org/officeDocument/2006/relationships/image" Target="../media/image529.png"/><Relationship Id="rId138" Type="http://schemas.openxmlformats.org/officeDocument/2006/relationships/image" Target="../media/image556.png"/><Relationship Id="rId191" Type="http://schemas.openxmlformats.org/officeDocument/2006/relationships/image" Target="../media/image582.png"/><Relationship Id="rId205" Type="http://schemas.openxmlformats.org/officeDocument/2006/relationships/image" Target="../media/image589.png"/><Relationship Id="rId247" Type="http://schemas.openxmlformats.org/officeDocument/2006/relationships/customXml" Target="../ink/ink1094.xml"/><Relationship Id="rId107" Type="http://schemas.openxmlformats.org/officeDocument/2006/relationships/customXml" Target="../ink/ink1023.xml"/></Relationships>
</file>

<file path=ppt/slides/_rels/slide9.xml.rels><?xml version="1.0" encoding="UTF-8" standalone="yes"?>
<Relationships xmlns="http://schemas.openxmlformats.org/package/2006/relationships"><Relationship Id="rId8" Type="http://schemas.openxmlformats.org/officeDocument/2006/relationships/image" Target="../media/image623.png"/><Relationship Id="rId13" Type="http://schemas.openxmlformats.org/officeDocument/2006/relationships/customXml" Target="../ink/ink1112.xml"/><Relationship Id="rId18" Type="http://schemas.openxmlformats.org/officeDocument/2006/relationships/image" Target="../media/image628.png"/><Relationship Id="rId3" Type="http://schemas.openxmlformats.org/officeDocument/2006/relationships/customXml" Target="../ink/ink1107.xml"/><Relationship Id="rId21" Type="http://schemas.openxmlformats.org/officeDocument/2006/relationships/customXml" Target="../ink/ink1116.xml"/><Relationship Id="rId7" Type="http://schemas.openxmlformats.org/officeDocument/2006/relationships/customXml" Target="../ink/ink1109.xml"/><Relationship Id="rId12" Type="http://schemas.openxmlformats.org/officeDocument/2006/relationships/image" Target="../media/image625.png"/><Relationship Id="rId17" Type="http://schemas.openxmlformats.org/officeDocument/2006/relationships/customXml" Target="../ink/ink1114.xml"/><Relationship Id="rId2" Type="http://schemas.openxmlformats.org/officeDocument/2006/relationships/notesSlide" Target="../notesSlides/notesSlide9.xml"/><Relationship Id="rId16" Type="http://schemas.openxmlformats.org/officeDocument/2006/relationships/image" Target="../media/image627.png"/><Relationship Id="rId20" Type="http://schemas.openxmlformats.org/officeDocument/2006/relationships/image" Target="../media/image629.png"/><Relationship Id="rId1" Type="http://schemas.openxmlformats.org/officeDocument/2006/relationships/slideLayout" Target="../slideLayouts/slideLayout7.xml"/><Relationship Id="rId6" Type="http://schemas.openxmlformats.org/officeDocument/2006/relationships/image" Target="../media/image622.png"/><Relationship Id="rId11" Type="http://schemas.openxmlformats.org/officeDocument/2006/relationships/customXml" Target="../ink/ink1111.xml"/><Relationship Id="rId5" Type="http://schemas.openxmlformats.org/officeDocument/2006/relationships/customXml" Target="../ink/ink1108.xml"/><Relationship Id="rId15" Type="http://schemas.openxmlformats.org/officeDocument/2006/relationships/customXml" Target="../ink/ink1113.xml"/><Relationship Id="rId10" Type="http://schemas.openxmlformats.org/officeDocument/2006/relationships/image" Target="../media/image624.png"/><Relationship Id="rId19" Type="http://schemas.openxmlformats.org/officeDocument/2006/relationships/customXml" Target="../ink/ink1115.xml"/><Relationship Id="rId4" Type="http://schemas.openxmlformats.org/officeDocument/2006/relationships/image" Target="../media/image5330.png"/><Relationship Id="rId9" Type="http://schemas.openxmlformats.org/officeDocument/2006/relationships/customXml" Target="../ink/ink1110.xml"/><Relationship Id="rId14" Type="http://schemas.openxmlformats.org/officeDocument/2006/relationships/image" Target="../media/image626.png"/><Relationship Id="rId22" Type="http://schemas.openxmlformats.org/officeDocument/2006/relationships/image" Target="../media/image6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A2E8631-98B9-4185-A17E-7473BC538FD7}"/>
                  </a:ext>
                </a:extLst>
              </p14:cNvPr>
              <p14:cNvContentPartPr/>
              <p14:nvPr/>
            </p14:nvContentPartPr>
            <p14:xfrm>
              <a:off x="311693" y="1575427"/>
              <a:ext cx="2581560" cy="122760"/>
            </p14:xfrm>
          </p:contentPart>
        </mc:Choice>
        <mc:Fallback>
          <p:pic>
            <p:nvPicPr>
              <p:cNvPr id="2" name="Freihand 1">
                <a:extLst>
                  <a:ext uri="{FF2B5EF4-FFF2-40B4-BE49-F238E27FC236}">
                    <a16:creationId xmlns:a16="http://schemas.microsoft.com/office/drawing/2014/main" id="{DA2E8631-98B9-4185-A17E-7473BC538FD7}"/>
                  </a:ext>
                </a:extLst>
              </p:cNvPr>
              <p:cNvPicPr/>
              <p:nvPr/>
            </p:nvPicPr>
            <p:blipFill>
              <a:blip r:embed="rId4"/>
              <a:stretch>
                <a:fillRect/>
              </a:stretch>
            </p:blipFill>
            <p:spPr>
              <a:xfrm>
                <a:off x="307373" y="1571107"/>
                <a:ext cx="2590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DC87279-7172-4BCE-8CDB-D22306FD0748}"/>
                  </a:ext>
                </a:extLst>
              </p14:cNvPr>
              <p14:cNvContentPartPr/>
              <p14:nvPr/>
            </p14:nvContentPartPr>
            <p14:xfrm>
              <a:off x="7104533" y="1517467"/>
              <a:ext cx="2543400" cy="63360"/>
            </p14:xfrm>
          </p:contentPart>
        </mc:Choice>
        <mc:Fallback>
          <p:pic>
            <p:nvPicPr>
              <p:cNvPr id="3" name="Freihand 2">
                <a:extLst>
                  <a:ext uri="{FF2B5EF4-FFF2-40B4-BE49-F238E27FC236}">
                    <a16:creationId xmlns:a16="http://schemas.microsoft.com/office/drawing/2014/main" id="{ADC87279-7172-4BCE-8CDB-D22306FD0748}"/>
                  </a:ext>
                </a:extLst>
              </p:cNvPr>
              <p:cNvPicPr/>
              <p:nvPr/>
            </p:nvPicPr>
            <p:blipFill>
              <a:blip r:embed="rId6"/>
              <a:stretch>
                <a:fillRect/>
              </a:stretch>
            </p:blipFill>
            <p:spPr>
              <a:xfrm>
                <a:off x="7100213" y="1513147"/>
                <a:ext cx="2552040" cy="72000"/>
              </a:xfrm>
              <a:prstGeom prst="rect">
                <a:avLst/>
              </a:prstGeom>
            </p:spPr>
          </p:pic>
        </mc:Fallback>
      </mc:AlternateContent>
      <p:grpSp>
        <p:nvGrpSpPr>
          <p:cNvPr id="49" name="Gruppieren 48">
            <a:extLst>
              <a:ext uri="{FF2B5EF4-FFF2-40B4-BE49-F238E27FC236}">
                <a16:creationId xmlns:a16="http://schemas.microsoft.com/office/drawing/2014/main" id="{CDD90BAB-8C72-47F4-BE12-58B950CDB934}"/>
              </a:ext>
            </a:extLst>
          </p:cNvPr>
          <p:cNvGrpSpPr/>
          <p:nvPr/>
        </p:nvGrpSpPr>
        <p:grpSpPr>
          <a:xfrm>
            <a:off x="9637493" y="115627"/>
            <a:ext cx="1988280" cy="1753560"/>
            <a:chOff x="9637493" y="115627"/>
            <a:chExt cx="1988280" cy="17535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3068481-3F19-48C6-B650-478C4260DAAF}"/>
                    </a:ext>
                  </a:extLst>
                </p14:cNvPr>
                <p14:cNvContentPartPr/>
                <p14:nvPr/>
              </p14:nvContentPartPr>
              <p14:xfrm>
                <a:off x="10076333" y="266107"/>
                <a:ext cx="15480" cy="825480"/>
              </p14:xfrm>
            </p:contentPart>
          </mc:Choice>
          <mc:Fallback>
            <p:pic>
              <p:nvPicPr>
                <p:cNvPr id="4" name="Freihand 3">
                  <a:extLst>
                    <a:ext uri="{FF2B5EF4-FFF2-40B4-BE49-F238E27FC236}">
                      <a16:creationId xmlns:a16="http://schemas.microsoft.com/office/drawing/2014/main" id="{93068481-3F19-48C6-B650-478C4260DAAF}"/>
                    </a:ext>
                  </a:extLst>
                </p:cNvPr>
                <p:cNvPicPr/>
                <p:nvPr/>
              </p:nvPicPr>
              <p:blipFill>
                <a:blip r:embed="rId8"/>
                <a:stretch>
                  <a:fillRect/>
                </a:stretch>
              </p:blipFill>
              <p:spPr>
                <a:xfrm>
                  <a:off x="10072013" y="261787"/>
                  <a:ext cx="24120" cy="83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2DAAFD3-5E3C-446A-B89D-82C9A06B8079}"/>
                    </a:ext>
                  </a:extLst>
                </p14:cNvPr>
                <p14:cNvContentPartPr/>
                <p14:nvPr/>
              </p14:nvContentPartPr>
              <p14:xfrm>
                <a:off x="9785093" y="1029307"/>
                <a:ext cx="1496520" cy="60120"/>
              </p14:xfrm>
            </p:contentPart>
          </mc:Choice>
          <mc:Fallback>
            <p:pic>
              <p:nvPicPr>
                <p:cNvPr id="5" name="Freihand 4">
                  <a:extLst>
                    <a:ext uri="{FF2B5EF4-FFF2-40B4-BE49-F238E27FC236}">
                      <a16:creationId xmlns:a16="http://schemas.microsoft.com/office/drawing/2014/main" id="{92DAAFD3-5E3C-446A-B89D-82C9A06B8079}"/>
                    </a:ext>
                  </a:extLst>
                </p:cNvPr>
                <p:cNvPicPr/>
                <p:nvPr/>
              </p:nvPicPr>
              <p:blipFill>
                <a:blip r:embed="rId10"/>
                <a:stretch>
                  <a:fillRect/>
                </a:stretch>
              </p:blipFill>
              <p:spPr>
                <a:xfrm>
                  <a:off x="9780773" y="1024987"/>
                  <a:ext cx="1505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9BDACC7-D12F-4D16-A9B9-A8123C162A18}"/>
                    </a:ext>
                  </a:extLst>
                </p14:cNvPr>
                <p14:cNvContentPartPr/>
                <p14:nvPr/>
              </p14:nvContentPartPr>
              <p14:xfrm>
                <a:off x="11348573" y="996547"/>
                <a:ext cx="277200" cy="177120"/>
              </p14:xfrm>
            </p:contentPart>
          </mc:Choice>
          <mc:Fallback>
            <p:pic>
              <p:nvPicPr>
                <p:cNvPr id="6" name="Freihand 5">
                  <a:extLst>
                    <a:ext uri="{FF2B5EF4-FFF2-40B4-BE49-F238E27FC236}">
                      <a16:creationId xmlns:a16="http://schemas.microsoft.com/office/drawing/2014/main" id="{29BDACC7-D12F-4D16-A9B9-A8123C162A18}"/>
                    </a:ext>
                  </a:extLst>
                </p:cNvPr>
                <p:cNvPicPr/>
                <p:nvPr/>
              </p:nvPicPr>
              <p:blipFill>
                <a:blip r:embed="rId12"/>
                <a:stretch>
                  <a:fillRect/>
                </a:stretch>
              </p:blipFill>
              <p:spPr>
                <a:xfrm>
                  <a:off x="11344253" y="992227"/>
                  <a:ext cx="285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0812372C-3FA4-45C2-A2D7-3438FC1FAE1F}"/>
                    </a:ext>
                  </a:extLst>
                </p14:cNvPr>
                <p14:cNvContentPartPr/>
                <p14:nvPr/>
              </p14:nvContentPartPr>
              <p14:xfrm>
                <a:off x="9898493" y="126787"/>
                <a:ext cx="295200" cy="214920"/>
              </p14:xfrm>
            </p:contentPart>
          </mc:Choice>
          <mc:Fallback>
            <p:pic>
              <p:nvPicPr>
                <p:cNvPr id="7" name="Freihand 6">
                  <a:extLst>
                    <a:ext uri="{FF2B5EF4-FFF2-40B4-BE49-F238E27FC236}">
                      <a16:creationId xmlns:a16="http://schemas.microsoft.com/office/drawing/2014/main" id="{0812372C-3FA4-45C2-A2D7-3438FC1FAE1F}"/>
                    </a:ext>
                  </a:extLst>
                </p:cNvPr>
                <p:cNvPicPr/>
                <p:nvPr/>
              </p:nvPicPr>
              <p:blipFill>
                <a:blip r:embed="rId14"/>
                <a:stretch>
                  <a:fillRect/>
                </a:stretch>
              </p:blipFill>
              <p:spPr>
                <a:xfrm>
                  <a:off x="9894173" y="122467"/>
                  <a:ext cx="303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4119F132-969B-42A4-95B9-81DA529C5769}"/>
                    </a:ext>
                  </a:extLst>
                </p14:cNvPr>
                <p14:cNvContentPartPr/>
                <p14:nvPr/>
              </p14:nvContentPartPr>
              <p14:xfrm>
                <a:off x="9738293" y="137587"/>
                <a:ext cx="172080" cy="253440"/>
              </p14:xfrm>
            </p:contentPart>
          </mc:Choice>
          <mc:Fallback>
            <p:pic>
              <p:nvPicPr>
                <p:cNvPr id="8" name="Freihand 7">
                  <a:extLst>
                    <a:ext uri="{FF2B5EF4-FFF2-40B4-BE49-F238E27FC236}">
                      <a16:creationId xmlns:a16="http://schemas.microsoft.com/office/drawing/2014/main" id="{4119F132-969B-42A4-95B9-81DA529C5769}"/>
                    </a:ext>
                  </a:extLst>
                </p:cNvPr>
                <p:cNvPicPr/>
                <p:nvPr/>
              </p:nvPicPr>
              <p:blipFill>
                <a:blip r:embed="rId16"/>
                <a:stretch>
                  <a:fillRect/>
                </a:stretch>
              </p:blipFill>
              <p:spPr>
                <a:xfrm>
                  <a:off x="9733973" y="133267"/>
                  <a:ext cx="180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112C4192-0D0E-4E38-AA2E-334A8B2C694C}"/>
                    </a:ext>
                  </a:extLst>
                </p14:cNvPr>
                <p14:cNvContentPartPr/>
                <p14:nvPr/>
              </p14:nvContentPartPr>
              <p14:xfrm>
                <a:off x="11270453" y="1234507"/>
                <a:ext cx="180360" cy="222840"/>
              </p14:xfrm>
            </p:contentPart>
          </mc:Choice>
          <mc:Fallback>
            <p:pic>
              <p:nvPicPr>
                <p:cNvPr id="10" name="Freihand 9">
                  <a:extLst>
                    <a:ext uri="{FF2B5EF4-FFF2-40B4-BE49-F238E27FC236}">
                      <a16:creationId xmlns:a16="http://schemas.microsoft.com/office/drawing/2014/main" id="{112C4192-0D0E-4E38-AA2E-334A8B2C694C}"/>
                    </a:ext>
                  </a:extLst>
                </p:cNvPr>
                <p:cNvPicPr/>
                <p:nvPr/>
              </p:nvPicPr>
              <p:blipFill>
                <a:blip r:embed="rId18"/>
                <a:stretch>
                  <a:fillRect/>
                </a:stretch>
              </p:blipFill>
              <p:spPr>
                <a:xfrm>
                  <a:off x="11266133" y="1230187"/>
                  <a:ext cx="189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749BA5F-0AF1-410C-9817-149368CB4901}"/>
                    </a:ext>
                  </a:extLst>
                </p14:cNvPr>
                <p14:cNvContentPartPr/>
                <p14:nvPr/>
              </p14:nvContentPartPr>
              <p14:xfrm>
                <a:off x="11332733" y="1285267"/>
                <a:ext cx="180000" cy="75240"/>
              </p14:xfrm>
            </p:contentPart>
          </mc:Choice>
          <mc:Fallback>
            <p:pic>
              <p:nvPicPr>
                <p:cNvPr id="11" name="Freihand 10">
                  <a:extLst>
                    <a:ext uri="{FF2B5EF4-FFF2-40B4-BE49-F238E27FC236}">
                      <a16:creationId xmlns:a16="http://schemas.microsoft.com/office/drawing/2014/main" id="{3749BA5F-0AF1-410C-9817-149368CB4901}"/>
                    </a:ext>
                  </a:extLst>
                </p:cNvPr>
                <p:cNvPicPr/>
                <p:nvPr/>
              </p:nvPicPr>
              <p:blipFill>
                <a:blip r:embed="rId20"/>
                <a:stretch>
                  <a:fillRect/>
                </a:stretch>
              </p:blipFill>
              <p:spPr>
                <a:xfrm>
                  <a:off x="11328413" y="1280947"/>
                  <a:ext cx="188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4B258914-EDA9-48A3-A809-724ED102633D}"/>
                    </a:ext>
                  </a:extLst>
                </p14:cNvPr>
                <p14:cNvContentPartPr/>
                <p14:nvPr/>
              </p14:nvContentPartPr>
              <p14:xfrm>
                <a:off x="10334093" y="325147"/>
                <a:ext cx="882000" cy="541800"/>
              </p14:xfrm>
            </p:contentPart>
          </mc:Choice>
          <mc:Fallback>
            <p:pic>
              <p:nvPicPr>
                <p:cNvPr id="12" name="Freihand 11">
                  <a:extLst>
                    <a:ext uri="{FF2B5EF4-FFF2-40B4-BE49-F238E27FC236}">
                      <a16:creationId xmlns:a16="http://schemas.microsoft.com/office/drawing/2014/main" id="{4B258914-EDA9-48A3-A809-724ED102633D}"/>
                    </a:ext>
                  </a:extLst>
                </p:cNvPr>
                <p:cNvPicPr/>
                <p:nvPr/>
              </p:nvPicPr>
              <p:blipFill>
                <a:blip r:embed="rId22"/>
                <a:stretch>
                  <a:fillRect/>
                </a:stretch>
              </p:blipFill>
              <p:spPr>
                <a:xfrm>
                  <a:off x="10329773" y="320827"/>
                  <a:ext cx="89064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42403B76-F84F-4141-9CE3-2009535BE4A4}"/>
                    </a:ext>
                  </a:extLst>
                </p14:cNvPr>
                <p14:cNvContentPartPr/>
                <p14:nvPr/>
              </p14:nvContentPartPr>
              <p14:xfrm>
                <a:off x="10407173" y="254947"/>
                <a:ext cx="932040" cy="646200"/>
              </p14:xfrm>
            </p:contentPart>
          </mc:Choice>
          <mc:Fallback>
            <p:pic>
              <p:nvPicPr>
                <p:cNvPr id="13" name="Freihand 12">
                  <a:extLst>
                    <a:ext uri="{FF2B5EF4-FFF2-40B4-BE49-F238E27FC236}">
                      <a16:creationId xmlns:a16="http://schemas.microsoft.com/office/drawing/2014/main" id="{42403B76-F84F-4141-9CE3-2009535BE4A4}"/>
                    </a:ext>
                  </a:extLst>
                </p:cNvPr>
                <p:cNvPicPr/>
                <p:nvPr/>
              </p:nvPicPr>
              <p:blipFill>
                <a:blip r:embed="rId24"/>
                <a:stretch>
                  <a:fillRect/>
                </a:stretch>
              </p:blipFill>
              <p:spPr>
                <a:xfrm>
                  <a:off x="10402853" y="250627"/>
                  <a:ext cx="94068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1665D0A6-CE14-4AC0-83DC-63F6AB5BCDFC}"/>
                    </a:ext>
                  </a:extLst>
                </p14:cNvPr>
                <p14:cNvContentPartPr/>
                <p14:nvPr/>
              </p14:nvContentPartPr>
              <p14:xfrm>
                <a:off x="11344613" y="211747"/>
                <a:ext cx="127800" cy="142920"/>
              </p14:xfrm>
            </p:contentPart>
          </mc:Choice>
          <mc:Fallback>
            <p:pic>
              <p:nvPicPr>
                <p:cNvPr id="15" name="Freihand 14">
                  <a:extLst>
                    <a:ext uri="{FF2B5EF4-FFF2-40B4-BE49-F238E27FC236}">
                      <a16:creationId xmlns:a16="http://schemas.microsoft.com/office/drawing/2014/main" id="{1665D0A6-CE14-4AC0-83DC-63F6AB5BCDFC}"/>
                    </a:ext>
                  </a:extLst>
                </p:cNvPr>
                <p:cNvPicPr/>
                <p:nvPr/>
              </p:nvPicPr>
              <p:blipFill>
                <a:blip r:embed="rId26"/>
                <a:stretch>
                  <a:fillRect/>
                </a:stretch>
              </p:blipFill>
              <p:spPr>
                <a:xfrm>
                  <a:off x="11340293" y="207427"/>
                  <a:ext cx="136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ECFAE5E3-9D2B-4EFD-963A-0298C5ACA5CB}"/>
                    </a:ext>
                  </a:extLst>
                </p14:cNvPr>
                <p14:cNvContentPartPr/>
                <p14:nvPr/>
              </p14:nvContentPartPr>
              <p14:xfrm>
                <a:off x="11420213" y="230107"/>
                <a:ext cx="48960" cy="144360"/>
              </p14:xfrm>
            </p:contentPart>
          </mc:Choice>
          <mc:Fallback>
            <p:pic>
              <p:nvPicPr>
                <p:cNvPr id="16" name="Freihand 15">
                  <a:extLst>
                    <a:ext uri="{FF2B5EF4-FFF2-40B4-BE49-F238E27FC236}">
                      <a16:creationId xmlns:a16="http://schemas.microsoft.com/office/drawing/2014/main" id="{ECFAE5E3-9D2B-4EFD-963A-0298C5ACA5CB}"/>
                    </a:ext>
                  </a:extLst>
                </p:cNvPr>
                <p:cNvPicPr/>
                <p:nvPr/>
              </p:nvPicPr>
              <p:blipFill>
                <a:blip r:embed="rId28"/>
                <a:stretch>
                  <a:fillRect/>
                </a:stretch>
              </p:blipFill>
              <p:spPr>
                <a:xfrm>
                  <a:off x="11415893" y="225787"/>
                  <a:ext cx="57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8F2DE39E-368C-4FF9-8107-7CF11ADC835A}"/>
                    </a:ext>
                  </a:extLst>
                </p14:cNvPr>
                <p14:cNvContentPartPr/>
                <p14:nvPr/>
              </p14:nvContentPartPr>
              <p14:xfrm>
                <a:off x="11382053" y="302107"/>
                <a:ext cx="93960" cy="2160"/>
              </p14:xfrm>
            </p:contentPart>
          </mc:Choice>
          <mc:Fallback>
            <p:pic>
              <p:nvPicPr>
                <p:cNvPr id="17" name="Freihand 16">
                  <a:extLst>
                    <a:ext uri="{FF2B5EF4-FFF2-40B4-BE49-F238E27FC236}">
                      <a16:creationId xmlns:a16="http://schemas.microsoft.com/office/drawing/2014/main" id="{8F2DE39E-368C-4FF9-8107-7CF11ADC835A}"/>
                    </a:ext>
                  </a:extLst>
                </p:cNvPr>
                <p:cNvPicPr/>
                <p:nvPr/>
              </p:nvPicPr>
              <p:blipFill>
                <a:blip r:embed="rId30"/>
                <a:stretch>
                  <a:fillRect/>
                </a:stretch>
              </p:blipFill>
              <p:spPr>
                <a:xfrm>
                  <a:off x="11377733" y="297787"/>
                  <a:ext cx="1026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E3482E88-FF3A-4FF8-89CD-A4B936132C99}"/>
                    </a:ext>
                  </a:extLst>
                </p14:cNvPr>
                <p14:cNvContentPartPr/>
                <p14:nvPr/>
              </p14:nvContentPartPr>
              <p14:xfrm>
                <a:off x="11396813" y="807907"/>
                <a:ext cx="29160" cy="95760"/>
              </p14:xfrm>
            </p:contentPart>
          </mc:Choice>
          <mc:Fallback>
            <p:pic>
              <p:nvPicPr>
                <p:cNvPr id="18" name="Freihand 17">
                  <a:extLst>
                    <a:ext uri="{FF2B5EF4-FFF2-40B4-BE49-F238E27FC236}">
                      <a16:creationId xmlns:a16="http://schemas.microsoft.com/office/drawing/2014/main" id="{E3482E88-FF3A-4FF8-89CD-A4B936132C99}"/>
                    </a:ext>
                  </a:extLst>
                </p:cNvPr>
                <p:cNvPicPr/>
                <p:nvPr/>
              </p:nvPicPr>
              <p:blipFill>
                <a:blip r:embed="rId32"/>
                <a:stretch>
                  <a:fillRect/>
                </a:stretch>
              </p:blipFill>
              <p:spPr>
                <a:xfrm>
                  <a:off x="11392493" y="803587"/>
                  <a:ext cx="37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AA8FC32-8391-409C-9416-548908699D0D}"/>
                    </a:ext>
                  </a:extLst>
                </p14:cNvPr>
                <p14:cNvContentPartPr/>
                <p14:nvPr/>
              </p14:nvContentPartPr>
              <p14:xfrm>
                <a:off x="11375933" y="743467"/>
                <a:ext cx="144720" cy="199800"/>
              </p14:xfrm>
            </p:contentPart>
          </mc:Choice>
          <mc:Fallback>
            <p:pic>
              <p:nvPicPr>
                <p:cNvPr id="19" name="Freihand 18">
                  <a:extLst>
                    <a:ext uri="{FF2B5EF4-FFF2-40B4-BE49-F238E27FC236}">
                      <a16:creationId xmlns:a16="http://schemas.microsoft.com/office/drawing/2014/main" id="{1AA8FC32-8391-409C-9416-548908699D0D}"/>
                    </a:ext>
                  </a:extLst>
                </p:cNvPr>
                <p:cNvPicPr/>
                <p:nvPr/>
              </p:nvPicPr>
              <p:blipFill>
                <a:blip r:embed="rId34"/>
                <a:stretch>
                  <a:fillRect/>
                </a:stretch>
              </p:blipFill>
              <p:spPr>
                <a:xfrm>
                  <a:off x="11371613" y="739147"/>
                  <a:ext cx="153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951A214-A915-475C-B1FE-E8CEE2FE437F}"/>
                    </a:ext>
                  </a:extLst>
                </p14:cNvPr>
                <p14:cNvContentPartPr/>
                <p14:nvPr/>
              </p14:nvContentPartPr>
              <p14:xfrm>
                <a:off x="11193413" y="115627"/>
                <a:ext cx="426600" cy="450000"/>
              </p14:xfrm>
            </p:contentPart>
          </mc:Choice>
          <mc:Fallback>
            <p:pic>
              <p:nvPicPr>
                <p:cNvPr id="21" name="Freihand 20">
                  <a:extLst>
                    <a:ext uri="{FF2B5EF4-FFF2-40B4-BE49-F238E27FC236}">
                      <a16:creationId xmlns:a16="http://schemas.microsoft.com/office/drawing/2014/main" id="{A951A214-A915-475C-B1FE-E8CEE2FE437F}"/>
                    </a:ext>
                  </a:extLst>
                </p:cNvPr>
                <p:cNvPicPr/>
                <p:nvPr/>
              </p:nvPicPr>
              <p:blipFill>
                <a:blip r:embed="rId36"/>
                <a:stretch>
                  <a:fillRect/>
                </a:stretch>
              </p:blipFill>
              <p:spPr>
                <a:xfrm>
                  <a:off x="11189093" y="111307"/>
                  <a:ext cx="43524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13ED140B-DB10-448E-A933-BECA816096D9}"/>
                    </a:ext>
                  </a:extLst>
                </p14:cNvPr>
                <p14:cNvContentPartPr/>
                <p14:nvPr/>
              </p14:nvContentPartPr>
              <p14:xfrm>
                <a:off x="11204213" y="674347"/>
                <a:ext cx="419040" cy="408960"/>
              </p14:xfrm>
            </p:contentPart>
          </mc:Choice>
          <mc:Fallback>
            <p:pic>
              <p:nvPicPr>
                <p:cNvPr id="22" name="Freihand 21">
                  <a:extLst>
                    <a:ext uri="{FF2B5EF4-FFF2-40B4-BE49-F238E27FC236}">
                      <a16:creationId xmlns:a16="http://schemas.microsoft.com/office/drawing/2014/main" id="{13ED140B-DB10-448E-A933-BECA816096D9}"/>
                    </a:ext>
                  </a:extLst>
                </p:cNvPr>
                <p:cNvPicPr/>
                <p:nvPr/>
              </p:nvPicPr>
              <p:blipFill>
                <a:blip r:embed="rId38"/>
                <a:stretch>
                  <a:fillRect/>
                </a:stretch>
              </p:blipFill>
              <p:spPr>
                <a:xfrm>
                  <a:off x="11199893" y="670027"/>
                  <a:ext cx="4276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B3C493E-3C23-497C-81DD-07A9A21572AC}"/>
                    </a:ext>
                  </a:extLst>
                </p14:cNvPr>
                <p14:cNvContentPartPr/>
                <p14:nvPr/>
              </p14:nvContentPartPr>
              <p14:xfrm>
                <a:off x="9812813" y="1531147"/>
                <a:ext cx="187920" cy="231840"/>
              </p14:xfrm>
            </p:contentPart>
          </mc:Choice>
          <mc:Fallback>
            <p:pic>
              <p:nvPicPr>
                <p:cNvPr id="24" name="Freihand 23">
                  <a:extLst>
                    <a:ext uri="{FF2B5EF4-FFF2-40B4-BE49-F238E27FC236}">
                      <a16:creationId xmlns:a16="http://schemas.microsoft.com/office/drawing/2014/main" id="{6B3C493E-3C23-497C-81DD-07A9A21572AC}"/>
                    </a:ext>
                  </a:extLst>
                </p:cNvPr>
                <p:cNvPicPr/>
                <p:nvPr/>
              </p:nvPicPr>
              <p:blipFill>
                <a:blip r:embed="rId40"/>
                <a:stretch>
                  <a:fillRect/>
                </a:stretch>
              </p:blipFill>
              <p:spPr>
                <a:xfrm>
                  <a:off x="9808493" y="1526827"/>
                  <a:ext cx="196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DADBB50-4F9F-484A-BD7A-53CB216E007F}"/>
                    </a:ext>
                  </a:extLst>
                </p14:cNvPr>
                <p14:cNvContentPartPr/>
                <p14:nvPr/>
              </p14:nvContentPartPr>
              <p14:xfrm>
                <a:off x="9891293" y="1516027"/>
                <a:ext cx="159840" cy="231480"/>
              </p14:xfrm>
            </p:contentPart>
          </mc:Choice>
          <mc:Fallback>
            <p:pic>
              <p:nvPicPr>
                <p:cNvPr id="25" name="Freihand 24">
                  <a:extLst>
                    <a:ext uri="{FF2B5EF4-FFF2-40B4-BE49-F238E27FC236}">
                      <a16:creationId xmlns:a16="http://schemas.microsoft.com/office/drawing/2014/main" id="{0DADBB50-4F9F-484A-BD7A-53CB216E007F}"/>
                    </a:ext>
                  </a:extLst>
                </p:cNvPr>
                <p:cNvPicPr/>
                <p:nvPr/>
              </p:nvPicPr>
              <p:blipFill>
                <a:blip r:embed="rId42"/>
                <a:stretch>
                  <a:fillRect/>
                </a:stretch>
              </p:blipFill>
              <p:spPr>
                <a:xfrm>
                  <a:off x="9886973" y="1511707"/>
                  <a:ext cx="168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46E28571-AE03-4D4E-B10C-576CCD449E76}"/>
                    </a:ext>
                  </a:extLst>
                </p14:cNvPr>
                <p14:cNvContentPartPr/>
                <p14:nvPr/>
              </p14:nvContentPartPr>
              <p14:xfrm>
                <a:off x="10102613" y="1623307"/>
                <a:ext cx="164880" cy="106560"/>
              </p14:xfrm>
            </p:contentPart>
          </mc:Choice>
          <mc:Fallback>
            <p:pic>
              <p:nvPicPr>
                <p:cNvPr id="26" name="Freihand 25">
                  <a:extLst>
                    <a:ext uri="{FF2B5EF4-FFF2-40B4-BE49-F238E27FC236}">
                      <a16:creationId xmlns:a16="http://schemas.microsoft.com/office/drawing/2014/main" id="{46E28571-AE03-4D4E-B10C-576CCD449E76}"/>
                    </a:ext>
                  </a:extLst>
                </p:cNvPr>
                <p:cNvPicPr/>
                <p:nvPr/>
              </p:nvPicPr>
              <p:blipFill>
                <a:blip r:embed="rId44"/>
                <a:stretch>
                  <a:fillRect/>
                </a:stretch>
              </p:blipFill>
              <p:spPr>
                <a:xfrm>
                  <a:off x="10098293" y="1618987"/>
                  <a:ext cx="17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A149F753-EF9C-4AC4-B431-68DE79DBC8F6}"/>
                    </a:ext>
                  </a:extLst>
                </p14:cNvPr>
                <p14:cNvContentPartPr/>
                <p14:nvPr/>
              </p14:nvContentPartPr>
              <p14:xfrm>
                <a:off x="10247333" y="1628347"/>
                <a:ext cx="112320" cy="240840"/>
              </p14:xfrm>
            </p:contentPart>
          </mc:Choice>
          <mc:Fallback>
            <p:pic>
              <p:nvPicPr>
                <p:cNvPr id="27" name="Freihand 26">
                  <a:extLst>
                    <a:ext uri="{FF2B5EF4-FFF2-40B4-BE49-F238E27FC236}">
                      <a16:creationId xmlns:a16="http://schemas.microsoft.com/office/drawing/2014/main" id="{A149F753-EF9C-4AC4-B431-68DE79DBC8F6}"/>
                    </a:ext>
                  </a:extLst>
                </p:cNvPr>
                <p:cNvPicPr/>
                <p:nvPr/>
              </p:nvPicPr>
              <p:blipFill>
                <a:blip r:embed="rId46"/>
                <a:stretch>
                  <a:fillRect/>
                </a:stretch>
              </p:blipFill>
              <p:spPr>
                <a:xfrm>
                  <a:off x="10243013" y="1624027"/>
                  <a:ext cx="120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AB6BF58C-1C57-43C8-B693-DE4284EBC6BD}"/>
                    </a:ext>
                  </a:extLst>
                </p14:cNvPr>
                <p14:cNvContentPartPr/>
                <p14:nvPr/>
              </p14:nvContentPartPr>
              <p14:xfrm>
                <a:off x="10364333" y="1617907"/>
                <a:ext cx="138240" cy="79920"/>
              </p14:xfrm>
            </p:contentPart>
          </mc:Choice>
          <mc:Fallback>
            <p:pic>
              <p:nvPicPr>
                <p:cNvPr id="28" name="Freihand 27">
                  <a:extLst>
                    <a:ext uri="{FF2B5EF4-FFF2-40B4-BE49-F238E27FC236}">
                      <a16:creationId xmlns:a16="http://schemas.microsoft.com/office/drawing/2014/main" id="{AB6BF58C-1C57-43C8-B693-DE4284EBC6BD}"/>
                    </a:ext>
                  </a:extLst>
                </p:cNvPr>
                <p:cNvPicPr/>
                <p:nvPr/>
              </p:nvPicPr>
              <p:blipFill>
                <a:blip r:embed="rId48"/>
                <a:stretch>
                  <a:fillRect/>
                </a:stretch>
              </p:blipFill>
              <p:spPr>
                <a:xfrm>
                  <a:off x="10360013" y="1613587"/>
                  <a:ext cx="146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625372EB-1A62-47B5-A3F3-CDD9F8ADF9C4}"/>
                    </a:ext>
                  </a:extLst>
                </p14:cNvPr>
                <p14:cNvContentPartPr/>
                <p14:nvPr/>
              </p14:nvContentPartPr>
              <p14:xfrm>
                <a:off x="10503653" y="1535827"/>
                <a:ext cx="109800" cy="213480"/>
              </p14:xfrm>
            </p:contentPart>
          </mc:Choice>
          <mc:Fallback>
            <p:pic>
              <p:nvPicPr>
                <p:cNvPr id="29" name="Freihand 28">
                  <a:extLst>
                    <a:ext uri="{FF2B5EF4-FFF2-40B4-BE49-F238E27FC236}">
                      <a16:creationId xmlns:a16="http://schemas.microsoft.com/office/drawing/2014/main" id="{625372EB-1A62-47B5-A3F3-CDD9F8ADF9C4}"/>
                    </a:ext>
                  </a:extLst>
                </p:cNvPr>
                <p:cNvPicPr/>
                <p:nvPr/>
              </p:nvPicPr>
              <p:blipFill>
                <a:blip r:embed="rId50"/>
                <a:stretch>
                  <a:fillRect/>
                </a:stretch>
              </p:blipFill>
              <p:spPr>
                <a:xfrm>
                  <a:off x="10499333" y="1531507"/>
                  <a:ext cx="118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D01ABA0E-14ED-4AC2-B62C-E16983C807DD}"/>
                    </a:ext>
                  </a:extLst>
                </p14:cNvPr>
                <p14:cNvContentPartPr/>
                <p14:nvPr/>
              </p14:nvContentPartPr>
              <p14:xfrm>
                <a:off x="10614173" y="1508107"/>
                <a:ext cx="364680" cy="229680"/>
              </p14:xfrm>
            </p:contentPart>
          </mc:Choice>
          <mc:Fallback>
            <p:pic>
              <p:nvPicPr>
                <p:cNvPr id="30" name="Freihand 29">
                  <a:extLst>
                    <a:ext uri="{FF2B5EF4-FFF2-40B4-BE49-F238E27FC236}">
                      <a16:creationId xmlns:a16="http://schemas.microsoft.com/office/drawing/2014/main" id="{D01ABA0E-14ED-4AC2-B62C-E16983C807DD}"/>
                    </a:ext>
                  </a:extLst>
                </p:cNvPr>
                <p:cNvPicPr/>
                <p:nvPr/>
              </p:nvPicPr>
              <p:blipFill>
                <a:blip r:embed="rId52"/>
                <a:stretch>
                  <a:fillRect/>
                </a:stretch>
              </p:blipFill>
              <p:spPr>
                <a:xfrm>
                  <a:off x="10609853" y="1503787"/>
                  <a:ext cx="3733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ECE07E38-62DD-43D0-85E2-F52E03612ED3}"/>
                    </a:ext>
                  </a:extLst>
                </p14:cNvPr>
                <p14:cNvContentPartPr/>
                <p14:nvPr/>
              </p14:nvContentPartPr>
              <p14:xfrm>
                <a:off x="10894613" y="1653187"/>
                <a:ext cx="116640" cy="92880"/>
              </p14:xfrm>
            </p:contentPart>
          </mc:Choice>
          <mc:Fallback>
            <p:pic>
              <p:nvPicPr>
                <p:cNvPr id="32" name="Freihand 31">
                  <a:extLst>
                    <a:ext uri="{FF2B5EF4-FFF2-40B4-BE49-F238E27FC236}">
                      <a16:creationId xmlns:a16="http://schemas.microsoft.com/office/drawing/2014/main" id="{ECE07E38-62DD-43D0-85E2-F52E03612ED3}"/>
                    </a:ext>
                  </a:extLst>
                </p:cNvPr>
                <p:cNvPicPr/>
                <p:nvPr/>
              </p:nvPicPr>
              <p:blipFill>
                <a:blip r:embed="rId54"/>
                <a:stretch>
                  <a:fillRect/>
                </a:stretch>
              </p:blipFill>
              <p:spPr>
                <a:xfrm>
                  <a:off x="10890293" y="1648867"/>
                  <a:ext cx="125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E0653E63-5F1D-4E4C-9DEC-1CD8C4608F2B}"/>
                    </a:ext>
                  </a:extLst>
                </p14:cNvPr>
                <p14:cNvContentPartPr/>
                <p14:nvPr/>
              </p14:nvContentPartPr>
              <p14:xfrm>
                <a:off x="11056613" y="1608187"/>
                <a:ext cx="47520" cy="150840"/>
              </p14:xfrm>
            </p:contentPart>
          </mc:Choice>
          <mc:Fallback>
            <p:pic>
              <p:nvPicPr>
                <p:cNvPr id="33" name="Freihand 32">
                  <a:extLst>
                    <a:ext uri="{FF2B5EF4-FFF2-40B4-BE49-F238E27FC236}">
                      <a16:creationId xmlns:a16="http://schemas.microsoft.com/office/drawing/2014/main" id="{E0653E63-5F1D-4E4C-9DEC-1CD8C4608F2B}"/>
                    </a:ext>
                  </a:extLst>
                </p:cNvPr>
                <p:cNvPicPr/>
                <p:nvPr/>
              </p:nvPicPr>
              <p:blipFill>
                <a:blip r:embed="rId56"/>
                <a:stretch>
                  <a:fillRect/>
                </a:stretch>
              </p:blipFill>
              <p:spPr>
                <a:xfrm>
                  <a:off x="11052293" y="1603867"/>
                  <a:ext cx="56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9FF401C4-BFE3-4E1F-8A9C-8EB951E06D72}"/>
                    </a:ext>
                  </a:extLst>
                </p14:cNvPr>
                <p14:cNvContentPartPr/>
                <p14:nvPr/>
              </p14:nvContentPartPr>
              <p14:xfrm>
                <a:off x="11144093" y="1585147"/>
                <a:ext cx="193320" cy="178920"/>
              </p14:xfrm>
            </p:contentPart>
          </mc:Choice>
          <mc:Fallback>
            <p:pic>
              <p:nvPicPr>
                <p:cNvPr id="34" name="Freihand 33">
                  <a:extLst>
                    <a:ext uri="{FF2B5EF4-FFF2-40B4-BE49-F238E27FC236}">
                      <a16:creationId xmlns:a16="http://schemas.microsoft.com/office/drawing/2014/main" id="{9FF401C4-BFE3-4E1F-8A9C-8EB951E06D72}"/>
                    </a:ext>
                  </a:extLst>
                </p:cNvPr>
                <p:cNvPicPr/>
                <p:nvPr/>
              </p:nvPicPr>
              <p:blipFill>
                <a:blip r:embed="rId58"/>
                <a:stretch>
                  <a:fillRect/>
                </a:stretch>
              </p:blipFill>
              <p:spPr>
                <a:xfrm>
                  <a:off x="11139773" y="1580827"/>
                  <a:ext cx="201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396B1AA-FA77-4AB7-B38E-18306234F972}"/>
                    </a:ext>
                  </a:extLst>
                </p14:cNvPr>
                <p14:cNvContentPartPr/>
                <p14:nvPr/>
              </p14:nvContentPartPr>
              <p14:xfrm>
                <a:off x="11341013" y="1577587"/>
                <a:ext cx="146160" cy="193680"/>
              </p14:xfrm>
            </p:contentPart>
          </mc:Choice>
          <mc:Fallback>
            <p:pic>
              <p:nvPicPr>
                <p:cNvPr id="35" name="Freihand 34">
                  <a:extLst>
                    <a:ext uri="{FF2B5EF4-FFF2-40B4-BE49-F238E27FC236}">
                      <a16:creationId xmlns:a16="http://schemas.microsoft.com/office/drawing/2014/main" id="{9396B1AA-FA77-4AB7-B38E-18306234F972}"/>
                    </a:ext>
                  </a:extLst>
                </p:cNvPr>
                <p:cNvPicPr/>
                <p:nvPr/>
              </p:nvPicPr>
              <p:blipFill>
                <a:blip r:embed="rId60"/>
                <a:stretch>
                  <a:fillRect/>
                </a:stretch>
              </p:blipFill>
              <p:spPr>
                <a:xfrm>
                  <a:off x="11336693" y="1573267"/>
                  <a:ext cx="154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FB1D9009-8E41-40F3-9A9E-11DAF7D26D05}"/>
                    </a:ext>
                  </a:extLst>
                </p14:cNvPr>
                <p14:cNvContentPartPr/>
                <p14:nvPr/>
              </p14:nvContentPartPr>
              <p14:xfrm>
                <a:off x="10446773" y="312187"/>
                <a:ext cx="637920" cy="515520"/>
              </p14:xfrm>
            </p:contentPart>
          </mc:Choice>
          <mc:Fallback>
            <p:pic>
              <p:nvPicPr>
                <p:cNvPr id="36" name="Freihand 35">
                  <a:extLst>
                    <a:ext uri="{FF2B5EF4-FFF2-40B4-BE49-F238E27FC236}">
                      <a16:creationId xmlns:a16="http://schemas.microsoft.com/office/drawing/2014/main" id="{FB1D9009-8E41-40F3-9A9E-11DAF7D26D05}"/>
                    </a:ext>
                  </a:extLst>
                </p:cNvPr>
                <p:cNvPicPr/>
                <p:nvPr/>
              </p:nvPicPr>
              <p:blipFill>
                <a:blip r:embed="rId62"/>
                <a:stretch>
                  <a:fillRect/>
                </a:stretch>
              </p:blipFill>
              <p:spPr>
                <a:xfrm>
                  <a:off x="10442453" y="307867"/>
                  <a:ext cx="64656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CF0C2B6A-4F0A-4519-B626-3C84FDD2EDC5}"/>
                    </a:ext>
                  </a:extLst>
                </p14:cNvPr>
                <p14:cNvContentPartPr/>
                <p14:nvPr/>
              </p14:nvContentPartPr>
              <p14:xfrm>
                <a:off x="9988853" y="589387"/>
                <a:ext cx="277200" cy="8640"/>
              </p14:xfrm>
            </p:contentPart>
          </mc:Choice>
          <mc:Fallback>
            <p:pic>
              <p:nvPicPr>
                <p:cNvPr id="37" name="Freihand 36">
                  <a:extLst>
                    <a:ext uri="{FF2B5EF4-FFF2-40B4-BE49-F238E27FC236}">
                      <a16:creationId xmlns:a16="http://schemas.microsoft.com/office/drawing/2014/main" id="{CF0C2B6A-4F0A-4519-B626-3C84FDD2EDC5}"/>
                    </a:ext>
                  </a:extLst>
                </p:cNvPr>
                <p:cNvPicPr/>
                <p:nvPr/>
              </p:nvPicPr>
              <p:blipFill>
                <a:blip r:embed="rId64"/>
                <a:stretch>
                  <a:fillRect/>
                </a:stretch>
              </p:blipFill>
              <p:spPr>
                <a:xfrm>
                  <a:off x="9984533" y="585067"/>
                  <a:ext cx="285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38FBDE86-8C9C-4AF8-8DD5-A13D0D9DD785}"/>
                    </a:ext>
                  </a:extLst>
                </p14:cNvPr>
                <p14:cNvContentPartPr/>
                <p14:nvPr/>
              </p14:nvContentPartPr>
              <p14:xfrm>
                <a:off x="10529213" y="557707"/>
                <a:ext cx="269640" cy="57240"/>
              </p14:xfrm>
            </p:contentPart>
          </mc:Choice>
          <mc:Fallback>
            <p:pic>
              <p:nvPicPr>
                <p:cNvPr id="38" name="Freihand 37">
                  <a:extLst>
                    <a:ext uri="{FF2B5EF4-FFF2-40B4-BE49-F238E27FC236}">
                      <a16:creationId xmlns:a16="http://schemas.microsoft.com/office/drawing/2014/main" id="{38FBDE86-8C9C-4AF8-8DD5-A13D0D9DD785}"/>
                    </a:ext>
                  </a:extLst>
                </p:cNvPr>
                <p:cNvPicPr/>
                <p:nvPr/>
              </p:nvPicPr>
              <p:blipFill>
                <a:blip r:embed="rId66"/>
                <a:stretch>
                  <a:fillRect/>
                </a:stretch>
              </p:blipFill>
              <p:spPr>
                <a:xfrm>
                  <a:off x="10524893" y="553387"/>
                  <a:ext cx="278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F6C061EB-41EC-4318-B9DB-0FC239A8ADB1}"/>
                    </a:ext>
                  </a:extLst>
                </p14:cNvPr>
                <p14:cNvContentPartPr/>
                <p14:nvPr/>
              </p14:nvContentPartPr>
              <p14:xfrm>
                <a:off x="10797053" y="735187"/>
                <a:ext cx="39240" cy="256680"/>
              </p14:xfrm>
            </p:contentPart>
          </mc:Choice>
          <mc:Fallback>
            <p:pic>
              <p:nvPicPr>
                <p:cNvPr id="39" name="Freihand 38">
                  <a:extLst>
                    <a:ext uri="{FF2B5EF4-FFF2-40B4-BE49-F238E27FC236}">
                      <a16:creationId xmlns:a16="http://schemas.microsoft.com/office/drawing/2014/main" id="{F6C061EB-41EC-4318-B9DB-0FC239A8ADB1}"/>
                    </a:ext>
                  </a:extLst>
                </p:cNvPr>
                <p:cNvPicPr/>
                <p:nvPr/>
              </p:nvPicPr>
              <p:blipFill>
                <a:blip r:embed="rId68"/>
                <a:stretch>
                  <a:fillRect/>
                </a:stretch>
              </p:blipFill>
              <p:spPr>
                <a:xfrm>
                  <a:off x="10792733" y="730867"/>
                  <a:ext cx="478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F439236A-4970-425D-B393-B15FE823349F}"/>
                    </a:ext>
                  </a:extLst>
                </p14:cNvPr>
                <p14:cNvContentPartPr/>
                <p14:nvPr/>
              </p14:nvContentPartPr>
              <p14:xfrm>
                <a:off x="9637493" y="575707"/>
                <a:ext cx="147600" cy="313560"/>
              </p14:xfrm>
            </p:contentPart>
          </mc:Choice>
          <mc:Fallback>
            <p:pic>
              <p:nvPicPr>
                <p:cNvPr id="40" name="Freihand 39">
                  <a:extLst>
                    <a:ext uri="{FF2B5EF4-FFF2-40B4-BE49-F238E27FC236}">
                      <a16:creationId xmlns:a16="http://schemas.microsoft.com/office/drawing/2014/main" id="{F439236A-4970-425D-B393-B15FE823349F}"/>
                    </a:ext>
                  </a:extLst>
                </p:cNvPr>
                <p:cNvPicPr/>
                <p:nvPr/>
              </p:nvPicPr>
              <p:blipFill>
                <a:blip r:embed="rId70"/>
                <a:stretch>
                  <a:fillRect/>
                </a:stretch>
              </p:blipFill>
              <p:spPr>
                <a:xfrm>
                  <a:off x="9633173" y="571387"/>
                  <a:ext cx="15624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8A5FFDBE-3272-4718-9166-A62CE2A2322D}"/>
                    </a:ext>
                  </a:extLst>
                </p14:cNvPr>
                <p14:cNvContentPartPr/>
                <p14:nvPr/>
              </p14:nvContentPartPr>
              <p14:xfrm>
                <a:off x="9804533" y="498667"/>
                <a:ext cx="130320" cy="154440"/>
              </p14:xfrm>
            </p:contentPart>
          </mc:Choice>
          <mc:Fallback>
            <p:pic>
              <p:nvPicPr>
                <p:cNvPr id="41" name="Freihand 40">
                  <a:extLst>
                    <a:ext uri="{FF2B5EF4-FFF2-40B4-BE49-F238E27FC236}">
                      <a16:creationId xmlns:a16="http://schemas.microsoft.com/office/drawing/2014/main" id="{8A5FFDBE-3272-4718-9166-A62CE2A2322D}"/>
                    </a:ext>
                  </a:extLst>
                </p:cNvPr>
                <p:cNvPicPr/>
                <p:nvPr/>
              </p:nvPicPr>
              <p:blipFill>
                <a:blip r:embed="rId72"/>
                <a:stretch>
                  <a:fillRect/>
                </a:stretch>
              </p:blipFill>
              <p:spPr>
                <a:xfrm>
                  <a:off x="9800213" y="494347"/>
                  <a:ext cx="138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CD4D290F-AC38-463F-8A23-AA6909CA3410}"/>
                    </a:ext>
                  </a:extLst>
                </p14:cNvPr>
                <p14:cNvContentPartPr/>
                <p14:nvPr/>
              </p14:nvContentPartPr>
              <p14:xfrm>
                <a:off x="10664213" y="1194547"/>
                <a:ext cx="160560" cy="172080"/>
              </p14:xfrm>
            </p:contentPart>
          </mc:Choice>
          <mc:Fallback>
            <p:pic>
              <p:nvPicPr>
                <p:cNvPr id="43" name="Freihand 42">
                  <a:extLst>
                    <a:ext uri="{FF2B5EF4-FFF2-40B4-BE49-F238E27FC236}">
                      <a16:creationId xmlns:a16="http://schemas.microsoft.com/office/drawing/2014/main" id="{CD4D290F-AC38-463F-8A23-AA6909CA3410}"/>
                    </a:ext>
                  </a:extLst>
                </p:cNvPr>
                <p:cNvPicPr/>
                <p:nvPr/>
              </p:nvPicPr>
              <p:blipFill>
                <a:blip r:embed="rId74"/>
                <a:stretch>
                  <a:fillRect/>
                </a:stretch>
              </p:blipFill>
              <p:spPr>
                <a:xfrm>
                  <a:off x="10659893" y="1190227"/>
                  <a:ext cx="169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2ABC00CD-10F5-433F-AEDE-1534D9139D4E}"/>
                    </a:ext>
                  </a:extLst>
                </p14:cNvPr>
                <p14:cNvContentPartPr/>
                <p14:nvPr/>
              </p14:nvContentPartPr>
              <p14:xfrm>
                <a:off x="10705253" y="1195987"/>
                <a:ext cx="153360" cy="93960"/>
              </p14:xfrm>
            </p:contentPart>
          </mc:Choice>
          <mc:Fallback>
            <p:pic>
              <p:nvPicPr>
                <p:cNvPr id="44" name="Freihand 43">
                  <a:extLst>
                    <a:ext uri="{FF2B5EF4-FFF2-40B4-BE49-F238E27FC236}">
                      <a16:creationId xmlns:a16="http://schemas.microsoft.com/office/drawing/2014/main" id="{2ABC00CD-10F5-433F-AEDE-1534D9139D4E}"/>
                    </a:ext>
                  </a:extLst>
                </p:cNvPr>
                <p:cNvPicPr/>
                <p:nvPr/>
              </p:nvPicPr>
              <p:blipFill>
                <a:blip r:embed="rId76"/>
                <a:stretch>
                  <a:fillRect/>
                </a:stretch>
              </p:blipFill>
              <p:spPr>
                <a:xfrm>
                  <a:off x="10700933" y="1191667"/>
                  <a:ext cx="162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9BDB405E-862A-4FCB-85E6-51834A357D65}"/>
                    </a:ext>
                  </a:extLst>
                </p14:cNvPr>
                <p14:cNvContentPartPr/>
                <p14:nvPr/>
              </p14:nvContentPartPr>
              <p14:xfrm>
                <a:off x="10828013" y="1127587"/>
                <a:ext cx="103680" cy="146160"/>
              </p14:xfrm>
            </p:contentPart>
          </mc:Choice>
          <mc:Fallback>
            <p:pic>
              <p:nvPicPr>
                <p:cNvPr id="45" name="Freihand 44">
                  <a:extLst>
                    <a:ext uri="{FF2B5EF4-FFF2-40B4-BE49-F238E27FC236}">
                      <a16:creationId xmlns:a16="http://schemas.microsoft.com/office/drawing/2014/main" id="{9BDB405E-862A-4FCB-85E6-51834A357D65}"/>
                    </a:ext>
                  </a:extLst>
                </p:cNvPr>
                <p:cNvPicPr/>
                <p:nvPr/>
              </p:nvPicPr>
              <p:blipFill>
                <a:blip r:embed="rId78"/>
                <a:stretch>
                  <a:fillRect/>
                </a:stretch>
              </p:blipFill>
              <p:spPr>
                <a:xfrm>
                  <a:off x="10823693" y="1123267"/>
                  <a:ext cx="112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36B0DC01-7F47-43D7-AB7D-FA8D62927F1E}"/>
                    </a:ext>
                  </a:extLst>
                </p14:cNvPr>
                <p14:cNvContentPartPr/>
                <p14:nvPr/>
              </p14:nvContentPartPr>
              <p14:xfrm>
                <a:off x="10804973" y="602347"/>
                <a:ext cx="15840" cy="450360"/>
              </p14:xfrm>
            </p:contentPart>
          </mc:Choice>
          <mc:Fallback>
            <p:pic>
              <p:nvPicPr>
                <p:cNvPr id="47" name="Freihand 46">
                  <a:extLst>
                    <a:ext uri="{FF2B5EF4-FFF2-40B4-BE49-F238E27FC236}">
                      <a16:creationId xmlns:a16="http://schemas.microsoft.com/office/drawing/2014/main" id="{36B0DC01-7F47-43D7-AB7D-FA8D62927F1E}"/>
                    </a:ext>
                  </a:extLst>
                </p:cNvPr>
                <p:cNvPicPr/>
                <p:nvPr/>
              </p:nvPicPr>
              <p:blipFill>
                <a:blip r:embed="rId80"/>
                <a:stretch>
                  <a:fillRect/>
                </a:stretch>
              </p:blipFill>
              <p:spPr>
                <a:xfrm>
                  <a:off x="10800653" y="598027"/>
                  <a:ext cx="2448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8F8AB0E2-4123-45D9-86DF-BC864553ABF2}"/>
                    </a:ext>
                  </a:extLst>
                </p14:cNvPr>
                <p14:cNvContentPartPr/>
                <p14:nvPr/>
              </p14:nvContentPartPr>
              <p14:xfrm>
                <a:off x="10097213" y="549067"/>
                <a:ext cx="803880" cy="66240"/>
              </p14:xfrm>
            </p:contentPart>
          </mc:Choice>
          <mc:Fallback>
            <p:pic>
              <p:nvPicPr>
                <p:cNvPr id="48" name="Freihand 47">
                  <a:extLst>
                    <a:ext uri="{FF2B5EF4-FFF2-40B4-BE49-F238E27FC236}">
                      <a16:creationId xmlns:a16="http://schemas.microsoft.com/office/drawing/2014/main" id="{8F8AB0E2-4123-45D9-86DF-BC864553ABF2}"/>
                    </a:ext>
                  </a:extLst>
                </p:cNvPr>
                <p:cNvPicPr/>
                <p:nvPr/>
              </p:nvPicPr>
              <p:blipFill>
                <a:blip r:embed="rId82"/>
                <a:stretch>
                  <a:fillRect/>
                </a:stretch>
              </p:blipFill>
              <p:spPr>
                <a:xfrm>
                  <a:off x="10092893" y="544747"/>
                  <a:ext cx="81252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BED79FA3-3B47-4B55-88D7-2800A289A382}"/>
                  </a:ext>
                </a:extLst>
              </p14:cNvPr>
              <p14:cNvContentPartPr/>
              <p14:nvPr/>
            </p14:nvContentPartPr>
            <p14:xfrm>
              <a:off x="6293813" y="2615827"/>
              <a:ext cx="2695320" cy="29520"/>
            </p14:xfrm>
          </p:contentPart>
        </mc:Choice>
        <mc:Fallback>
          <p:pic>
            <p:nvPicPr>
              <p:cNvPr id="50" name="Freihand 49">
                <a:extLst>
                  <a:ext uri="{FF2B5EF4-FFF2-40B4-BE49-F238E27FC236}">
                    <a16:creationId xmlns:a16="http://schemas.microsoft.com/office/drawing/2014/main" id="{BED79FA3-3B47-4B55-88D7-2800A289A382}"/>
                  </a:ext>
                </a:extLst>
              </p:cNvPr>
              <p:cNvPicPr/>
              <p:nvPr/>
            </p:nvPicPr>
            <p:blipFill>
              <a:blip r:embed="rId84"/>
              <a:stretch>
                <a:fillRect/>
              </a:stretch>
            </p:blipFill>
            <p:spPr>
              <a:xfrm>
                <a:off x="6289493" y="2611507"/>
                <a:ext cx="2703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17ED4C4C-145B-4DB5-AA9D-AA1A6ECCCE45}"/>
                  </a:ext>
                </a:extLst>
              </p14:cNvPr>
              <p14:cNvContentPartPr/>
              <p14:nvPr/>
            </p14:nvContentPartPr>
            <p14:xfrm>
              <a:off x="3878573" y="3005347"/>
              <a:ext cx="1773720" cy="65160"/>
            </p14:xfrm>
          </p:contentPart>
        </mc:Choice>
        <mc:Fallback>
          <p:pic>
            <p:nvPicPr>
              <p:cNvPr id="51" name="Freihand 50">
                <a:extLst>
                  <a:ext uri="{FF2B5EF4-FFF2-40B4-BE49-F238E27FC236}">
                    <a16:creationId xmlns:a16="http://schemas.microsoft.com/office/drawing/2014/main" id="{17ED4C4C-145B-4DB5-AA9D-AA1A6ECCCE45}"/>
                  </a:ext>
                </a:extLst>
              </p:cNvPr>
              <p:cNvPicPr/>
              <p:nvPr/>
            </p:nvPicPr>
            <p:blipFill>
              <a:blip r:embed="rId86"/>
              <a:stretch>
                <a:fillRect/>
              </a:stretch>
            </p:blipFill>
            <p:spPr>
              <a:xfrm>
                <a:off x="3874253" y="3001027"/>
                <a:ext cx="1782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B2A7A2BA-49D9-494C-92F0-5A6B141F7AEE}"/>
                  </a:ext>
                </a:extLst>
              </p14:cNvPr>
              <p14:cNvContentPartPr/>
              <p14:nvPr/>
            </p14:nvContentPartPr>
            <p14:xfrm>
              <a:off x="282173" y="2618347"/>
              <a:ext cx="3190680" cy="65160"/>
            </p14:xfrm>
          </p:contentPart>
        </mc:Choice>
        <mc:Fallback>
          <p:pic>
            <p:nvPicPr>
              <p:cNvPr id="52" name="Freihand 51">
                <a:extLst>
                  <a:ext uri="{FF2B5EF4-FFF2-40B4-BE49-F238E27FC236}">
                    <a16:creationId xmlns:a16="http://schemas.microsoft.com/office/drawing/2014/main" id="{B2A7A2BA-49D9-494C-92F0-5A6B141F7AEE}"/>
                  </a:ext>
                </a:extLst>
              </p:cNvPr>
              <p:cNvPicPr/>
              <p:nvPr/>
            </p:nvPicPr>
            <p:blipFill>
              <a:blip r:embed="rId88"/>
              <a:stretch>
                <a:fillRect/>
              </a:stretch>
            </p:blipFill>
            <p:spPr>
              <a:xfrm>
                <a:off x="277853" y="2614027"/>
                <a:ext cx="3199320" cy="73800"/>
              </a:xfrm>
              <a:prstGeom prst="rect">
                <a:avLst/>
              </a:prstGeom>
            </p:spPr>
          </p:pic>
        </mc:Fallback>
      </mc:AlternateContent>
      <p:grpSp>
        <p:nvGrpSpPr>
          <p:cNvPr id="62" name="Gruppieren 61">
            <a:extLst>
              <a:ext uri="{FF2B5EF4-FFF2-40B4-BE49-F238E27FC236}">
                <a16:creationId xmlns:a16="http://schemas.microsoft.com/office/drawing/2014/main" id="{F3B5B4C1-402F-4CAF-AB40-D367D8B4D0A3}"/>
              </a:ext>
            </a:extLst>
          </p:cNvPr>
          <p:cNvGrpSpPr/>
          <p:nvPr/>
        </p:nvGrpSpPr>
        <p:grpSpPr>
          <a:xfrm>
            <a:off x="9799493" y="2271307"/>
            <a:ext cx="1737000" cy="487800"/>
            <a:chOff x="9799493" y="2271307"/>
            <a:chExt cx="1737000" cy="487800"/>
          </a:xfrm>
        </p:grpSpPr>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8B1CBD5F-4355-48FD-BBCA-B3E344B66A26}"/>
                    </a:ext>
                  </a:extLst>
                </p14:cNvPr>
                <p14:cNvContentPartPr/>
                <p14:nvPr/>
              </p14:nvContentPartPr>
              <p14:xfrm>
                <a:off x="9799493" y="2419987"/>
                <a:ext cx="161280" cy="231120"/>
              </p14:xfrm>
            </p:contentPart>
          </mc:Choice>
          <mc:Fallback>
            <p:pic>
              <p:nvPicPr>
                <p:cNvPr id="53" name="Freihand 52">
                  <a:extLst>
                    <a:ext uri="{FF2B5EF4-FFF2-40B4-BE49-F238E27FC236}">
                      <a16:creationId xmlns:a16="http://schemas.microsoft.com/office/drawing/2014/main" id="{8B1CBD5F-4355-48FD-BBCA-B3E344B66A26}"/>
                    </a:ext>
                  </a:extLst>
                </p:cNvPr>
                <p:cNvPicPr/>
                <p:nvPr/>
              </p:nvPicPr>
              <p:blipFill>
                <a:blip r:embed="rId90"/>
                <a:stretch>
                  <a:fillRect/>
                </a:stretch>
              </p:blipFill>
              <p:spPr>
                <a:xfrm>
                  <a:off x="9795173" y="2415667"/>
                  <a:ext cx="1699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D97D09F-620B-4EDD-881E-A5759D550FE4}"/>
                    </a:ext>
                  </a:extLst>
                </p14:cNvPr>
                <p14:cNvContentPartPr/>
                <p14:nvPr/>
              </p14:nvContentPartPr>
              <p14:xfrm>
                <a:off x="9991373" y="2487307"/>
                <a:ext cx="133560" cy="100800"/>
              </p14:xfrm>
            </p:contentPart>
          </mc:Choice>
          <mc:Fallback>
            <p:pic>
              <p:nvPicPr>
                <p:cNvPr id="54" name="Freihand 53">
                  <a:extLst>
                    <a:ext uri="{FF2B5EF4-FFF2-40B4-BE49-F238E27FC236}">
                      <a16:creationId xmlns:a16="http://schemas.microsoft.com/office/drawing/2014/main" id="{1D97D09F-620B-4EDD-881E-A5759D550FE4}"/>
                    </a:ext>
                  </a:extLst>
                </p:cNvPr>
                <p:cNvPicPr/>
                <p:nvPr/>
              </p:nvPicPr>
              <p:blipFill>
                <a:blip r:embed="rId92"/>
                <a:stretch>
                  <a:fillRect/>
                </a:stretch>
              </p:blipFill>
              <p:spPr>
                <a:xfrm>
                  <a:off x="9987053" y="2482987"/>
                  <a:ext cx="142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1C948B32-5907-4990-86B3-A7ECE3B48921}"/>
                    </a:ext>
                  </a:extLst>
                </p14:cNvPr>
                <p14:cNvContentPartPr/>
                <p14:nvPr/>
              </p14:nvContentPartPr>
              <p14:xfrm>
                <a:off x="10140053" y="2354107"/>
                <a:ext cx="154440" cy="243720"/>
              </p14:xfrm>
            </p:contentPart>
          </mc:Choice>
          <mc:Fallback>
            <p:pic>
              <p:nvPicPr>
                <p:cNvPr id="55" name="Freihand 54">
                  <a:extLst>
                    <a:ext uri="{FF2B5EF4-FFF2-40B4-BE49-F238E27FC236}">
                      <a16:creationId xmlns:a16="http://schemas.microsoft.com/office/drawing/2014/main" id="{1C948B32-5907-4990-86B3-A7ECE3B48921}"/>
                    </a:ext>
                  </a:extLst>
                </p:cNvPr>
                <p:cNvPicPr/>
                <p:nvPr/>
              </p:nvPicPr>
              <p:blipFill>
                <a:blip r:embed="rId94"/>
                <a:stretch>
                  <a:fillRect/>
                </a:stretch>
              </p:blipFill>
              <p:spPr>
                <a:xfrm>
                  <a:off x="10135733" y="2349787"/>
                  <a:ext cx="163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120D4822-F050-4080-A71A-3AAFB4594AAC}"/>
                    </a:ext>
                  </a:extLst>
                </p14:cNvPr>
                <p14:cNvContentPartPr/>
                <p14:nvPr/>
              </p14:nvContentPartPr>
              <p14:xfrm>
                <a:off x="10332653" y="2302987"/>
                <a:ext cx="250200" cy="403920"/>
              </p14:xfrm>
            </p:contentPart>
          </mc:Choice>
          <mc:Fallback>
            <p:pic>
              <p:nvPicPr>
                <p:cNvPr id="57" name="Freihand 56">
                  <a:extLst>
                    <a:ext uri="{FF2B5EF4-FFF2-40B4-BE49-F238E27FC236}">
                      <a16:creationId xmlns:a16="http://schemas.microsoft.com/office/drawing/2014/main" id="{120D4822-F050-4080-A71A-3AAFB4594AAC}"/>
                    </a:ext>
                  </a:extLst>
                </p:cNvPr>
                <p:cNvPicPr/>
                <p:nvPr/>
              </p:nvPicPr>
              <p:blipFill>
                <a:blip r:embed="rId96"/>
                <a:stretch>
                  <a:fillRect/>
                </a:stretch>
              </p:blipFill>
              <p:spPr>
                <a:xfrm>
                  <a:off x="10328333" y="2298667"/>
                  <a:ext cx="2588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55B4B6D5-01E7-4722-953E-FE98D0FCF854}"/>
                    </a:ext>
                  </a:extLst>
                </p14:cNvPr>
                <p14:cNvContentPartPr/>
                <p14:nvPr/>
              </p14:nvContentPartPr>
              <p14:xfrm>
                <a:off x="10552613" y="2420707"/>
                <a:ext cx="281880" cy="338400"/>
              </p14:xfrm>
            </p:contentPart>
          </mc:Choice>
          <mc:Fallback>
            <p:pic>
              <p:nvPicPr>
                <p:cNvPr id="58" name="Freihand 57">
                  <a:extLst>
                    <a:ext uri="{FF2B5EF4-FFF2-40B4-BE49-F238E27FC236}">
                      <a16:creationId xmlns:a16="http://schemas.microsoft.com/office/drawing/2014/main" id="{55B4B6D5-01E7-4722-953E-FE98D0FCF854}"/>
                    </a:ext>
                  </a:extLst>
                </p:cNvPr>
                <p:cNvPicPr/>
                <p:nvPr/>
              </p:nvPicPr>
              <p:blipFill>
                <a:blip r:embed="rId98"/>
                <a:stretch>
                  <a:fillRect/>
                </a:stretch>
              </p:blipFill>
              <p:spPr>
                <a:xfrm>
                  <a:off x="10548293" y="2416387"/>
                  <a:ext cx="2905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6DCAB52-3940-4A42-9461-72D82A58D8AD}"/>
                    </a:ext>
                  </a:extLst>
                </p14:cNvPr>
                <p14:cNvContentPartPr/>
                <p14:nvPr/>
              </p14:nvContentPartPr>
              <p14:xfrm>
                <a:off x="10898933" y="2386507"/>
                <a:ext cx="104400" cy="174960"/>
              </p14:xfrm>
            </p:contentPart>
          </mc:Choice>
          <mc:Fallback>
            <p:pic>
              <p:nvPicPr>
                <p:cNvPr id="59" name="Freihand 58">
                  <a:extLst>
                    <a:ext uri="{FF2B5EF4-FFF2-40B4-BE49-F238E27FC236}">
                      <a16:creationId xmlns:a16="http://schemas.microsoft.com/office/drawing/2014/main" id="{46DCAB52-3940-4A42-9461-72D82A58D8AD}"/>
                    </a:ext>
                  </a:extLst>
                </p:cNvPr>
                <p:cNvPicPr/>
                <p:nvPr/>
              </p:nvPicPr>
              <p:blipFill>
                <a:blip r:embed="rId100"/>
                <a:stretch>
                  <a:fillRect/>
                </a:stretch>
              </p:blipFill>
              <p:spPr>
                <a:xfrm>
                  <a:off x="10894613" y="2382187"/>
                  <a:ext cx="113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246E11FB-7655-4FA2-A6B4-0D6AD7E4BF2B}"/>
                    </a:ext>
                  </a:extLst>
                </p14:cNvPr>
                <p14:cNvContentPartPr/>
                <p14:nvPr/>
              </p14:nvContentPartPr>
              <p14:xfrm>
                <a:off x="11041133" y="2304067"/>
                <a:ext cx="53640" cy="245880"/>
              </p14:xfrm>
            </p:contentPart>
          </mc:Choice>
          <mc:Fallback>
            <p:pic>
              <p:nvPicPr>
                <p:cNvPr id="60" name="Freihand 59">
                  <a:extLst>
                    <a:ext uri="{FF2B5EF4-FFF2-40B4-BE49-F238E27FC236}">
                      <a16:creationId xmlns:a16="http://schemas.microsoft.com/office/drawing/2014/main" id="{246E11FB-7655-4FA2-A6B4-0D6AD7E4BF2B}"/>
                    </a:ext>
                  </a:extLst>
                </p:cNvPr>
                <p:cNvPicPr/>
                <p:nvPr/>
              </p:nvPicPr>
              <p:blipFill>
                <a:blip r:embed="rId102"/>
                <a:stretch>
                  <a:fillRect/>
                </a:stretch>
              </p:blipFill>
              <p:spPr>
                <a:xfrm>
                  <a:off x="11036813" y="2299747"/>
                  <a:ext cx="622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D4A8AE11-9150-4994-900A-4EC1CCAB45DC}"/>
                    </a:ext>
                  </a:extLst>
                </p14:cNvPr>
                <p14:cNvContentPartPr/>
                <p14:nvPr/>
              </p14:nvContentPartPr>
              <p14:xfrm>
                <a:off x="11129333" y="2271307"/>
                <a:ext cx="407160" cy="283320"/>
              </p14:xfrm>
            </p:contentPart>
          </mc:Choice>
          <mc:Fallback>
            <p:pic>
              <p:nvPicPr>
                <p:cNvPr id="61" name="Freihand 60">
                  <a:extLst>
                    <a:ext uri="{FF2B5EF4-FFF2-40B4-BE49-F238E27FC236}">
                      <a16:creationId xmlns:a16="http://schemas.microsoft.com/office/drawing/2014/main" id="{D4A8AE11-9150-4994-900A-4EC1CCAB45DC}"/>
                    </a:ext>
                  </a:extLst>
                </p:cNvPr>
                <p:cNvPicPr/>
                <p:nvPr/>
              </p:nvPicPr>
              <p:blipFill>
                <a:blip r:embed="rId104"/>
                <a:stretch>
                  <a:fillRect/>
                </a:stretch>
              </p:blipFill>
              <p:spPr>
                <a:xfrm>
                  <a:off x="11125013" y="2266987"/>
                  <a:ext cx="415800" cy="291960"/>
                </a:xfrm>
                <a:prstGeom prst="rect">
                  <a:avLst/>
                </a:prstGeom>
              </p:spPr>
            </p:pic>
          </mc:Fallback>
        </mc:AlternateContent>
      </p:grpSp>
      <p:grpSp>
        <p:nvGrpSpPr>
          <p:cNvPr id="48262" name="Gruppieren 48261">
            <a:extLst>
              <a:ext uri="{FF2B5EF4-FFF2-40B4-BE49-F238E27FC236}">
                <a16:creationId xmlns:a16="http://schemas.microsoft.com/office/drawing/2014/main" id="{0C379913-3C1F-4049-8EB6-8857C3E1E2AB}"/>
              </a:ext>
            </a:extLst>
          </p:cNvPr>
          <p:cNvGrpSpPr/>
          <p:nvPr/>
        </p:nvGrpSpPr>
        <p:grpSpPr>
          <a:xfrm>
            <a:off x="358853" y="3666667"/>
            <a:ext cx="7242120" cy="3134160"/>
            <a:chOff x="358853" y="3666667"/>
            <a:chExt cx="7242120" cy="3134160"/>
          </a:xfrm>
        </p:grpSpPr>
        <mc:AlternateContent xmlns:mc="http://schemas.openxmlformats.org/markup-compatibility/2006">
          <mc:Choice xmlns:p14="http://schemas.microsoft.com/office/powerpoint/2010/main" Requires="p14">
            <p:contentPart p14:bwMode="auto" r:id="rId105">
              <p14:nvContentPartPr>
                <p14:cNvPr id="48143" name="Freihand 48142">
                  <a:extLst>
                    <a:ext uri="{FF2B5EF4-FFF2-40B4-BE49-F238E27FC236}">
                      <a16:creationId xmlns:a16="http://schemas.microsoft.com/office/drawing/2014/main" id="{BA9B2B93-C4EC-450C-8567-5482ED4C949A}"/>
                    </a:ext>
                  </a:extLst>
                </p14:cNvPr>
                <p14:cNvContentPartPr/>
                <p14:nvPr/>
              </p14:nvContentPartPr>
              <p14:xfrm>
                <a:off x="4584893" y="4585027"/>
                <a:ext cx="176040" cy="10800"/>
              </p14:xfrm>
            </p:contentPart>
          </mc:Choice>
          <mc:Fallback>
            <p:pic>
              <p:nvPicPr>
                <p:cNvPr id="48143" name="Freihand 48142">
                  <a:extLst>
                    <a:ext uri="{FF2B5EF4-FFF2-40B4-BE49-F238E27FC236}">
                      <a16:creationId xmlns:a16="http://schemas.microsoft.com/office/drawing/2014/main" id="{BA9B2B93-C4EC-450C-8567-5482ED4C949A}"/>
                    </a:ext>
                  </a:extLst>
                </p:cNvPr>
                <p:cNvPicPr/>
                <p:nvPr/>
              </p:nvPicPr>
              <p:blipFill>
                <a:blip r:embed="rId106"/>
                <a:stretch>
                  <a:fillRect/>
                </a:stretch>
              </p:blipFill>
              <p:spPr>
                <a:xfrm>
                  <a:off x="4580573" y="4580707"/>
                  <a:ext cx="184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144" name="Freihand 48143">
                  <a:extLst>
                    <a:ext uri="{FF2B5EF4-FFF2-40B4-BE49-F238E27FC236}">
                      <a16:creationId xmlns:a16="http://schemas.microsoft.com/office/drawing/2014/main" id="{508EB8AA-7C1C-4342-9A5A-4D220DDDF41F}"/>
                    </a:ext>
                  </a:extLst>
                </p14:cNvPr>
                <p14:cNvContentPartPr/>
                <p14:nvPr/>
              </p14:nvContentPartPr>
              <p14:xfrm>
                <a:off x="5037413" y="4492147"/>
                <a:ext cx="38880" cy="203760"/>
              </p14:xfrm>
            </p:contentPart>
          </mc:Choice>
          <mc:Fallback>
            <p:pic>
              <p:nvPicPr>
                <p:cNvPr id="48144" name="Freihand 48143">
                  <a:extLst>
                    <a:ext uri="{FF2B5EF4-FFF2-40B4-BE49-F238E27FC236}">
                      <a16:creationId xmlns:a16="http://schemas.microsoft.com/office/drawing/2014/main" id="{508EB8AA-7C1C-4342-9A5A-4D220DDDF41F}"/>
                    </a:ext>
                  </a:extLst>
                </p:cNvPr>
                <p:cNvPicPr/>
                <p:nvPr/>
              </p:nvPicPr>
              <p:blipFill>
                <a:blip r:embed="rId108"/>
                <a:stretch>
                  <a:fillRect/>
                </a:stretch>
              </p:blipFill>
              <p:spPr>
                <a:xfrm>
                  <a:off x="5033093" y="4487827"/>
                  <a:ext cx="47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145" name="Freihand 48144">
                  <a:extLst>
                    <a:ext uri="{FF2B5EF4-FFF2-40B4-BE49-F238E27FC236}">
                      <a16:creationId xmlns:a16="http://schemas.microsoft.com/office/drawing/2014/main" id="{3DE86BB1-BE61-4DB3-AF25-E6C01741A8DB}"/>
                    </a:ext>
                  </a:extLst>
                </p14:cNvPr>
                <p14:cNvContentPartPr/>
                <p14:nvPr/>
              </p14:nvContentPartPr>
              <p14:xfrm>
                <a:off x="4884053" y="4414747"/>
                <a:ext cx="264600" cy="140400"/>
              </p14:xfrm>
            </p:contentPart>
          </mc:Choice>
          <mc:Fallback>
            <p:pic>
              <p:nvPicPr>
                <p:cNvPr id="48145" name="Freihand 48144">
                  <a:extLst>
                    <a:ext uri="{FF2B5EF4-FFF2-40B4-BE49-F238E27FC236}">
                      <a16:creationId xmlns:a16="http://schemas.microsoft.com/office/drawing/2014/main" id="{3DE86BB1-BE61-4DB3-AF25-E6C01741A8DB}"/>
                    </a:ext>
                  </a:extLst>
                </p:cNvPr>
                <p:cNvPicPr/>
                <p:nvPr/>
              </p:nvPicPr>
              <p:blipFill>
                <a:blip r:embed="rId110"/>
                <a:stretch>
                  <a:fillRect/>
                </a:stretch>
              </p:blipFill>
              <p:spPr>
                <a:xfrm>
                  <a:off x="4879733" y="4410427"/>
                  <a:ext cx="273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146" name="Freihand 48145">
                  <a:extLst>
                    <a:ext uri="{FF2B5EF4-FFF2-40B4-BE49-F238E27FC236}">
                      <a16:creationId xmlns:a16="http://schemas.microsoft.com/office/drawing/2014/main" id="{06E262A1-64B6-4E40-8EC3-18FBC0C5A49D}"/>
                    </a:ext>
                  </a:extLst>
                </p14:cNvPr>
                <p14:cNvContentPartPr/>
                <p14:nvPr/>
              </p14:nvContentPartPr>
              <p14:xfrm>
                <a:off x="5285093" y="4649107"/>
                <a:ext cx="9360" cy="18720"/>
              </p14:xfrm>
            </p:contentPart>
          </mc:Choice>
          <mc:Fallback>
            <p:pic>
              <p:nvPicPr>
                <p:cNvPr id="48146" name="Freihand 48145">
                  <a:extLst>
                    <a:ext uri="{FF2B5EF4-FFF2-40B4-BE49-F238E27FC236}">
                      <a16:creationId xmlns:a16="http://schemas.microsoft.com/office/drawing/2014/main" id="{06E262A1-64B6-4E40-8EC3-18FBC0C5A49D}"/>
                    </a:ext>
                  </a:extLst>
                </p:cNvPr>
                <p:cNvPicPr/>
                <p:nvPr/>
              </p:nvPicPr>
              <p:blipFill>
                <a:blip r:embed="rId112"/>
                <a:stretch>
                  <a:fillRect/>
                </a:stretch>
              </p:blipFill>
              <p:spPr>
                <a:xfrm>
                  <a:off x="5280773" y="4644787"/>
                  <a:ext cx="18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147" name="Freihand 48146">
                  <a:extLst>
                    <a:ext uri="{FF2B5EF4-FFF2-40B4-BE49-F238E27FC236}">
                      <a16:creationId xmlns:a16="http://schemas.microsoft.com/office/drawing/2014/main" id="{8455E405-B213-48EA-A5E0-5790D8853B8C}"/>
                    </a:ext>
                  </a:extLst>
                </p14:cNvPr>
                <p14:cNvContentPartPr/>
                <p14:nvPr/>
              </p14:nvContentPartPr>
              <p14:xfrm>
                <a:off x="5219573" y="4540387"/>
                <a:ext cx="241920" cy="133920"/>
              </p14:xfrm>
            </p:contentPart>
          </mc:Choice>
          <mc:Fallback>
            <p:pic>
              <p:nvPicPr>
                <p:cNvPr id="48147" name="Freihand 48146">
                  <a:extLst>
                    <a:ext uri="{FF2B5EF4-FFF2-40B4-BE49-F238E27FC236}">
                      <a16:creationId xmlns:a16="http://schemas.microsoft.com/office/drawing/2014/main" id="{8455E405-B213-48EA-A5E0-5790D8853B8C}"/>
                    </a:ext>
                  </a:extLst>
                </p:cNvPr>
                <p:cNvPicPr/>
                <p:nvPr/>
              </p:nvPicPr>
              <p:blipFill>
                <a:blip r:embed="rId114"/>
                <a:stretch>
                  <a:fillRect/>
                </a:stretch>
              </p:blipFill>
              <p:spPr>
                <a:xfrm>
                  <a:off x="5215253" y="4536067"/>
                  <a:ext cx="250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148" name="Freihand 48147">
                  <a:extLst>
                    <a:ext uri="{FF2B5EF4-FFF2-40B4-BE49-F238E27FC236}">
                      <a16:creationId xmlns:a16="http://schemas.microsoft.com/office/drawing/2014/main" id="{715BD6EE-2C39-4F21-82F4-50693EBDB0B6}"/>
                    </a:ext>
                  </a:extLst>
                </p14:cNvPr>
                <p14:cNvContentPartPr/>
                <p14:nvPr/>
              </p14:nvContentPartPr>
              <p14:xfrm>
                <a:off x="5447813" y="4470547"/>
                <a:ext cx="339840" cy="143640"/>
              </p14:xfrm>
            </p:contentPart>
          </mc:Choice>
          <mc:Fallback>
            <p:pic>
              <p:nvPicPr>
                <p:cNvPr id="48148" name="Freihand 48147">
                  <a:extLst>
                    <a:ext uri="{FF2B5EF4-FFF2-40B4-BE49-F238E27FC236}">
                      <a16:creationId xmlns:a16="http://schemas.microsoft.com/office/drawing/2014/main" id="{715BD6EE-2C39-4F21-82F4-50693EBDB0B6}"/>
                    </a:ext>
                  </a:extLst>
                </p:cNvPr>
                <p:cNvPicPr/>
                <p:nvPr/>
              </p:nvPicPr>
              <p:blipFill>
                <a:blip r:embed="rId116"/>
                <a:stretch>
                  <a:fillRect/>
                </a:stretch>
              </p:blipFill>
              <p:spPr>
                <a:xfrm>
                  <a:off x="5443493" y="4466227"/>
                  <a:ext cx="348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149" name="Freihand 48148">
                  <a:extLst>
                    <a:ext uri="{FF2B5EF4-FFF2-40B4-BE49-F238E27FC236}">
                      <a16:creationId xmlns:a16="http://schemas.microsoft.com/office/drawing/2014/main" id="{5C2A55B1-5F20-4605-A1BE-6B6E2910F8E7}"/>
                    </a:ext>
                  </a:extLst>
                </p14:cNvPr>
                <p14:cNvContentPartPr/>
                <p14:nvPr/>
              </p14:nvContentPartPr>
              <p14:xfrm>
                <a:off x="5870093" y="4387747"/>
                <a:ext cx="136800" cy="212040"/>
              </p14:xfrm>
            </p:contentPart>
          </mc:Choice>
          <mc:Fallback>
            <p:pic>
              <p:nvPicPr>
                <p:cNvPr id="48149" name="Freihand 48148">
                  <a:extLst>
                    <a:ext uri="{FF2B5EF4-FFF2-40B4-BE49-F238E27FC236}">
                      <a16:creationId xmlns:a16="http://schemas.microsoft.com/office/drawing/2014/main" id="{5C2A55B1-5F20-4605-A1BE-6B6E2910F8E7}"/>
                    </a:ext>
                  </a:extLst>
                </p:cNvPr>
                <p:cNvPicPr/>
                <p:nvPr/>
              </p:nvPicPr>
              <p:blipFill>
                <a:blip r:embed="rId118"/>
                <a:stretch>
                  <a:fillRect/>
                </a:stretch>
              </p:blipFill>
              <p:spPr>
                <a:xfrm>
                  <a:off x="5865773" y="4383427"/>
                  <a:ext cx="145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150" name="Freihand 48149">
                  <a:extLst>
                    <a:ext uri="{FF2B5EF4-FFF2-40B4-BE49-F238E27FC236}">
                      <a16:creationId xmlns:a16="http://schemas.microsoft.com/office/drawing/2014/main" id="{488C196C-B87F-448D-87C2-E77177D42B44}"/>
                    </a:ext>
                  </a:extLst>
                </p14:cNvPr>
                <p14:cNvContentPartPr/>
                <p14:nvPr/>
              </p14:nvContentPartPr>
              <p14:xfrm>
                <a:off x="5906093" y="4543627"/>
                <a:ext cx="128160" cy="50400"/>
              </p14:xfrm>
            </p:contentPart>
          </mc:Choice>
          <mc:Fallback>
            <p:pic>
              <p:nvPicPr>
                <p:cNvPr id="48150" name="Freihand 48149">
                  <a:extLst>
                    <a:ext uri="{FF2B5EF4-FFF2-40B4-BE49-F238E27FC236}">
                      <a16:creationId xmlns:a16="http://schemas.microsoft.com/office/drawing/2014/main" id="{488C196C-B87F-448D-87C2-E77177D42B44}"/>
                    </a:ext>
                  </a:extLst>
                </p:cNvPr>
                <p:cNvPicPr/>
                <p:nvPr/>
              </p:nvPicPr>
              <p:blipFill>
                <a:blip r:embed="rId120"/>
                <a:stretch>
                  <a:fillRect/>
                </a:stretch>
              </p:blipFill>
              <p:spPr>
                <a:xfrm>
                  <a:off x="5901773" y="4539307"/>
                  <a:ext cx="136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151" name="Freihand 48150">
                  <a:extLst>
                    <a:ext uri="{FF2B5EF4-FFF2-40B4-BE49-F238E27FC236}">
                      <a16:creationId xmlns:a16="http://schemas.microsoft.com/office/drawing/2014/main" id="{C9C710D5-2EF2-4B51-B63A-C6A0C811F4CE}"/>
                    </a:ext>
                  </a:extLst>
                </p14:cNvPr>
                <p14:cNvContentPartPr/>
                <p14:nvPr/>
              </p14:nvContentPartPr>
              <p14:xfrm>
                <a:off x="6036773" y="4410787"/>
                <a:ext cx="187560" cy="182880"/>
              </p14:xfrm>
            </p:contentPart>
          </mc:Choice>
          <mc:Fallback>
            <p:pic>
              <p:nvPicPr>
                <p:cNvPr id="48151" name="Freihand 48150">
                  <a:extLst>
                    <a:ext uri="{FF2B5EF4-FFF2-40B4-BE49-F238E27FC236}">
                      <a16:creationId xmlns:a16="http://schemas.microsoft.com/office/drawing/2014/main" id="{C9C710D5-2EF2-4B51-B63A-C6A0C811F4CE}"/>
                    </a:ext>
                  </a:extLst>
                </p:cNvPr>
                <p:cNvPicPr/>
                <p:nvPr/>
              </p:nvPicPr>
              <p:blipFill>
                <a:blip r:embed="rId122"/>
                <a:stretch>
                  <a:fillRect/>
                </a:stretch>
              </p:blipFill>
              <p:spPr>
                <a:xfrm>
                  <a:off x="6032453" y="4406467"/>
                  <a:ext cx="196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152" name="Freihand 48151">
                  <a:extLst>
                    <a:ext uri="{FF2B5EF4-FFF2-40B4-BE49-F238E27FC236}">
                      <a16:creationId xmlns:a16="http://schemas.microsoft.com/office/drawing/2014/main" id="{944733FC-E80D-4AA5-8541-303444D9B117}"/>
                    </a:ext>
                  </a:extLst>
                </p14:cNvPr>
                <p14:cNvContentPartPr/>
                <p14:nvPr/>
              </p14:nvContentPartPr>
              <p14:xfrm>
                <a:off x="6225053" y="4425547"/>
                <a:ext cx="33840" cy="42480"/>
              </p14:xfrm>
            </p:contentPart>
          </mc:Choice>
          <mc:Fallback>
            <p:pic>
              <p:nvPicPr>
                <p:cNvPr id="48152" name="Freihand 48151">
                  <a:extLst>
                    <a:ext uri="{FF2B5EF4-FFF2-40B4-BE49-F238E27FC236}">
                      <a16:creationId xmlns:a16="http://schemas.microsoft.com/office/drawing/2014/main" id="{944733FC-E80D-4AA5-8541-303444D9B117}"/>
                    </a:ext>
                  </a:extLst>
                </p:cNvPr>
                <p:cNvPicPr/>
                <p:nvPr/>
              </p:nvPicPr>
              <p:blipFill>
                <a:blip r:embed="rId124"/>
                <a:stretch>
                  <a:fillRect/>
                </a:stretch>
              </p:blipFill>
              <p:spPr>
                <a:xfrm>
                  <a:off x="6220733" y="4421227"/>
                  <a:ext cx="42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153" name="Freihand 48152">
                  <a:extLst>
                    <a:ext uri="{FF2B5EF4-FFF2-40B4-BE49-F238E27FC236}">
                      <a16:creationId xmlns:a16="http://schemas.microsoft.com/office/drawing/2014/main" id="{84BF599B-A9F4-4815-A818-69BDF2BA6690}"/>
                    </a:ext>
                  </a:extLst>
                </p14:cNvPr>
                <p14:cNvContentPartPr/>
                <p14:nvPr/>
              </p14:nvContentPartPr>
              <p14:xfrm>
                <a:off x="6286253" y="4491427"/>
                <a:ext cx="289080" cy="97920"/>
              </p14:xfrm>
            </p:contentPart>
          </mc:Choice>
          <mc:Fallback>
            <p:pic>
              <p:nvPicPr>
                <p:cNvPr id="48153" name="Freihand 48152">
                  <a:extLst>
                    <a:ext uri="{FF2B5EF4-FFF2-40B4-BE49-F238E27FC236}">
                      <a16:creationId xmlns:a16="http://schemas.microsoft.com/office/drawing/2014/main" id="{84BF599B-A9F4-4815-A818-69BDF2BA6690}"/>
                    </a:ext>
                  </a:extLst>
                </p:cNvPr>
                <p:cNvPicPr/>
                <p:nvPr/>
              </p:nvPicPr>
              <p:blipFill>
                <a:blip r:embed="rId126"/>
                <a:stretch>
                  <a:fillRect/>
                </a:stretch>
              </p:blipFill>
              <p:spPr>
                <a:xfrm>
                  <a:off x="6281933" y="4487107"/>
                  <a:ext cx="297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154" name="Freihand 48153">
                  <a:extLst>
                    <a:ext uri="{FF2B5EF4-FFF2-40B4-BE49-F238E27FC236}">
                      <a16:creationId xmlns:a16="http://schemas.microsoft.com/office/drawing/2014/main" id="{517B6163-2929-408A-983B-4D17867B8F17}"/>
                    </a:ext>
                  </a:extLst>
                </p14:cNvPr>
                <p14:cNvContentPartPr/>
                <p14:nvPr/>
              </p14:nvContentPartPr>
              <p14:xfrm>
                <a:off x="6617453" y="4371907"/>
                <a:ext cx="347400" cy="271440"/>
              </p14:xfrm>
            </p:contentPart>
          </mc:Choice>
          <mc:Fallback>
            <p:pic>
              <p:nvPicPr>
                <p:cNvPr id="48154" name="Freihand 48153">
                  <a:extLst>
                    <a:ext uri="{FF2B5EF4-FFF2-40B4-BE49-F238E27FC236}">
                      <a16:creationId xmlns:a16="http://schemas.microsoft.com/office/drawing/2014/main" id="{517B6163-2929-408A-983B-4D17867B8F17}"/>
                    </a:ext>
                  </a:extLst>
                </p:cNvPr>
                <p:cNvPicPr/>
                <p:nvPr/>
              </p:nvPicPr>
              <p:blipFill>
                <a:blip r:embed="rId128"/>
                <a:stretch>
                  <a:fillRect/>
                </a:stretch>
              </p:blipFill>
              <p:spPr>
                <a:xfrm>
                  <a:off x="6613133" y="4367587"/>
                  <a:ext cx="3560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55" name="Freihand 48154">
                  <a:extLst>
                    <a:ext uri="{FF2B5EF4-FFF2-40B4-BE49-F238E27FC236}">
                      <a16:creationId xmlns:a16="http://schemas.microsoft.com/office/drawing/2014/main" id="{DD1E99AE-E58D-4863-A6D5-088121652687}"/>
                    </a:ext>
                  </a:extLst>
                </p14:cNvPr>
                <p14:cNvContentPartPr/>
                <p14:nvPr/>
              </p14:nvContentPartPr>
              <p14:xfrm>
                <a:off x="6982493" y="4385227"/>
                <a:ext cx="110160" cy="166320"/>
              </p14:xfrm>
            </p:contentPart>
          </mc:Choice>
          <mc:Fallback>
            <p:pic>
              <p:nvPicPr>
                <p:cNvPr id="48155" name="Freihand 48154">
                  <a:extLst>
                    <a:ext uri="{FF2B5EF4-FFF2-40B4-BE49-F238E27FC236}">
                      <a16:creationId xmlns:a16="http://schemas.microsoft.com/office/drawing/2014/main" id="{DD1E99AE-E58D-4863-A6D5-088121652687}"/>
                    </a:ext>
                  </a:extLst>
                </p:cNvPr>
                <p:cNvPicPr/>
                <p:nvPr/>
              </p:nvPicPr>
              <p:blipFill>
                <a:blip r:embed="rId130"/>
                <a:stretch>
                  <a:fillRect/>
                </a:stretch>
              </p:blipFill>
              <p:spPr>
                <a:xfrm>
                  <a:off x="6978173" y="4380907"/>
                  <a:ext cx="118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156" name="Freihand 48155">
                  <a:extLst>
                    <a:ext uri="{FF2B5EF4-FFF2-40B4-BE49-F238E27FC236}">
                      <a16:creationId xmlns:a16="http://schemas.microsoft.com/office/drawing/2014/main" id="{3716E1B0-97D4-4E78-9637-7A597FAAB5C0}"/>
                    </a:ext>
                  </a:extLst>
                </p14:cNvPr>
                <p14:cNvContentPartPr/>
                <p14:nvPr/>
              </p14:nvContentPartPr>
              <p14:xfrm>
                <a:off x="7105973" y="4398907"/>
                <a:ext cx="174240" cy="176040"/>
              </p14:xfrm>
            </p:contentPart>
          </mc:Choice>
          <mc:Fallback>
            <p:pic>
              <p:nvPicPr>
                <p:cNvPr id="48156" name="Freihand 48155">
                  <a:extLst>
                    <a:ext uri="{FF2B5EF4-FFF2-40B4-BE49-F238E27FC236}">
                      <a16:creationId xmlns:a16="http://schemas.microsoft.com/office/drawing/2014/main" id="{3716E1B0-97D4-4E78-9637-7A597FAAB5C0}"/>
                    </a:ext>
                  </a:extLst>
                </p:cNvPr>
                <p:cNvPicPr/>
                <p:nvPr/>
              </p:nvPicPr>
              <p:blipFill>
                <a:blip r:embed="rId132"/>
                <a:stretch>
                  <a:fillRect/>
                </a:stretch>
              </p:blipFill>
              <p:spPr>
                <a:xfrm>
                  <a:off x="7101653" y="4394587"/>
                  <a:ext cx="182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157" name="Freihand 48156">
                  <a:extLst>
                    <a:ext uri="{FF2B5EF4-FFF2-40B4-BE49-F238E27FC236}">
                      <a16:creationId xmlns:a16="http://schemas.microsoft.com/office/drawing/2014/main" id="{3CAFC27B-F994-4EAA-BEE4-F61F42254AE3}"/>
                    </a:ext>
                  </a:extLst>
                </p14:cNvPr>
                <p14:cNvContentPartPr/>
                <p14:nvPr/>
              </p14:nvContentPartPr>
              <p14:xfrm>
                <a:off x="7273013" y="4389187"/>
                <a:ext cx="77040" cy="79200"/>
              </p14:xfrm>
            </p:contentPart>
          </mc:Choice>
          <mc:Fallback>
            <p:pic>
              <p:nvPicPr>
                <p:cNvPr id="48157" name="Freihand 48156">
                  <a:extLst>
                    <a:ext uri="{FF2B5EF4-FFF2-40B4-BE49-F238E27FC236}">
                      <a16:creationId xmlns:a16="http://schemas.microsoft.com/office/drawing/2014/main" id="{3CAFC27B-F994-4EAA-BEE4-F61F42254AE3}"/>
                    </a:ext>
                  </a:extLst>
                </p:cNvPr>
                <p:cNvPicPr/>
                <p:nvPr/>
              </p:nvPicPr>
              <p:blipFill>
                <a:blip r:embed="rId134"/>
                <a:stretch>
                  <a:fillRect/>
                </a:stretch>
              </p:blipFill>
              <p:spPr>
                <a:xfrm>
                  <a:off x="7268693" y="4384867"/>
                  <a:ext cx="85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158" name="Freihand 48157">
                  <a:extLst>
                    <a:ext uri="{FF2B5EF4-FFF2-40B4-BE49-F238E27FC236}">
                      <a16:creationId xmlns:a16="http://schemas.microsoft.com/office/drawing/2014/main" id="{C9E51207-68DD-48E0-864A-31F2AFCD1BD8}"/>
                    </a:ext>
                  </a:extLst>
                </p14:cNvPr>
                <p14:cNvContentPartPr/>
                <p14:nvPr/>
              </p14:nvContentPartPr>
              <p14:xfrm>
                <a:off x="7328093" y="4461547"/>
                <a:ext cx="272880" cy="87120"/>
              </p14:xfrm>
            </p:contentPart>
          </mc:Choice>
          <mc:Fallback>
            <p:pic>
              <p:nvPicPr>
                <p:cNvPr id="48158" name="Freihand 48157">
                  <a:extLst>
                    <a:ext uri="{FF2B5EF4-FFF2-40B4-BE49-F238E27FC236}">
                      <a16:creationId xmlns:a16="http://schemas.microsoft.com/office/drawing/2014/main" id="{C9E51207-68DD-48E0-864A-31F2AFCD1BD8}"/>
                    </a:ext>
                  </a:extLst>
                </p:cNvPr>
                <p:cNvPicPr/>
                <p:nvPr/>
              </p:nvPicPr>
              <p:blipFill>
                <a:blip r:embed="rId136"/>
                <a:stretch>
                  <a:fillRect/>
                </a:stretch>
              </p:blipFill>
              <p:spPr>
                <a:xfrm>
                  <a:off x="7323773" y="4457227"/>
                  <a:ext cx="281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161" name="Freihand 48160">
                  <a:extLst>
                    <a:ext uri="{FF2B5EF4-FFF2-40B4-BE49-F238E27FC236}">
                      <a16:creationId xmlns:a16="http://schemas.microsoft.com/office/drawing/2014/main" id="{E5CC8039-4BF7-4DA6-BACC-C1671F563954}"/>
                    </a:ext>
                  </a:extLst>
                </p14:cNvPr>
                <p14:cNvContentPartPr/>
                <p14:nvPr/>
              </p14:nvContentPartPr>
              <p14:xfrm>
                <a:off x="2252453" y="4092187"/>
                <a:ext cx="2116440" cy="1026000"/>
              </p14:xfrm>
            </p:contentPart>
          </mc:Choice>
          <mc:Fallback>
            <p:pic>
              <p:nvPicPr>
                <p:cNvPr id="48161" name="Freihand 48160">
                  <a:extLst>
                    <a:ext uri="{FF2B5EF4-FFF2-40B4-BE49-F238E27FC236}">
                      <a16:creationId xmlns:a16="http://schemas.microsoft.com/office/drawing/2014/main" id="{E5CC8039-4BF7-4DA6-BACC-C1671F563954}"/>
                    </a:ext>
                  </a:extLst>
                </p:cNvPr>
                <p:cNvPicPr/>
                <p:nvPr/>
              </p:nvPicPr>
              <p:blipFill>
                <a:blip r:embed="rId138"/>
                <a:stretch>
                  <a:fillRect/>
                </a:stretch>
              </p:blipFill>
              <p:spPr>
                <a:xfrm>
                  <a:off x="2248133" y="4087867"/>
                  <a:ext cx="2125080" cy="1034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3" name="Freihand 62">
                  <a:extLst>
                    <a:ext uri="{FF2B5EF4-FFF2-40B4-BE49-F238E27FC236}">
                      <a16:creationId xmlns:a16="http://schemas.microsoft.com/office/drawing/2014/main" id="{0AA35CAC-9BFA-44CF-9F2C-9BF38113D966}"/>
                    </a:ext>
                  </a:extLst>
                </p14:cNvPr>
                <p14:cNvContentPartPr/>
                <p14:nvPr/>
              </p14:nvContentPartPr>
              <p14:xfrm>
                <a:off x="1753853" y="4644787"/>
                <a:ext cx="218880" cy="122760"/>
              </p14:xfrm>
            </p:contentPart>
          </mc:Choice>
          <mc:Fallback>
            <p:pic>
              <p:nvPicPr>
                <p:cNvPr id="63" name="Freihand 62">
                  <a:extLst>
                    <a:ext uri="{FF2B5EF4-FFF2-40B4-BE49-F238E27FC236}">
                      <a16:creationId xmlns:a16="http://schemas.microsoft.com/office/drawing/2014/main" id="{0AA35CAC-9BFA-44CF-9F2C-9BF38113D966}"/>
                    </a:ext>
                  </a:extLst>
                </p:cNvPr>
                <p:cNvPicPr/>
                <p:nvPr/>
              </p:nvPicPr>
              <p:blipFill>
                <a:blip r:embed="rId140"/>
                <a:stretch>
                  <a:fillRect/>
                </a:stretch>
              </p:blipFill>
              <p:spPr>
                <a:xfrm>
                  <a:off x="1749533" y="4640467"/>
                  <a:ext cx="227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128" name="Freihand 48127">
                  <a:extLst>
                    <a:ext uri="{FF2B5EF4-FFF2-40B4-BE49-F238E27FC236}">
                      <a16:creationId xmlns:a16="http://schemas.microsoft.com/office/drawing/2014/main" id="{5BD58BAD-5394-4754-B723-9A8631D2D75C}"/>
                    </a:ext>
                  </a:extLst>
                </p14:cNvPr>
                <p14:cNvContentPartPr/>
                <p14:nvPr/>
              </p14:nvContentPartPr>
              <p14:xfrm>
                <a:off x="1845653" y="4614547"/>
                <a:ext cx="178560" cy="353880"/>
              </p14:xfrm>
            </p:contentPart>
          </mc:Choice>
          <mc:Fallback>
            <p:pic>
              <p:nvPicPr>
                <p:cNvPr id="48128" name="Freihand 48127">
                  <a:extLst>
                    <a:ext uri="{FF2B5EF4-FFF2-40B4-BE49-F238E27FC236}">
                      <a16:creationId xmlns:a16="http://schemas.microsoft.com/office/drawing/2014/main" id="{5BD58BAD-5394-4754-B723-9A8631D2D75C}"/>
                    </a:ext>
                  </a:extLst>
                </p:cNvPr>
                <p:cNvPicPr/>
                <p:nvPr/>
              </p:nvPicPr>
              <p:blipFill>
                <a:blip r:embed="rId142"/>
                <a:stretch>
                  <a:fillRect/>
                </a:stretch>
              </p:blipFill>
              <p:spPr>
                <a:xfrm>
                  <a:off x="1841333" y="4610227"/>
                  <a:ext cx="1872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129" name="Freihand 48128">
                  <a:extLst>
                    <a:ext uri="{FF2B5EF4-FFF2-40B4-BE49-F238E27FC236}">
                      <a16:creationId xmlns:a16="http://schemas.microsoft.com/office/drawing/2014/main" id="{FE064046-93AA-4C9A-97A8-EB92748728FE}"/>
                    </a:ext>
                  </a:extLst>
                </p14:cNvPr>
                <p14:cNvContentPartPr/>
                <p14:nvPr/>
              </p14:nvContentPartPr>
              <p14:xfrm>
                <a:off x="2169653" y="4706707"/>
                <a:ext cx="250920" cy="30960"/>
              </p14:xfrm>
            </p:contentPart>
          </mc:Choice>
          <mc:Fallback>
            <p:pic>
              <p:nvPicPr>
                <p:cNvPr id="48129" name="Freihand 48128">
                  <a:extLst>
                    <a:ext uri="{FF2B5EF4-FFF2-40B4-BE49-F238E27FC236}">
                      <a16:creationId xmlns:a16="http://schemas.microsoft.com/office/drawing/2014/main" id="{FE064046-93AA-4C9A-97A8-EB92748728FE}"/>
                    </a:ext>
                  </a:extLst>
                </p:cNvPr>
                <p:cNvPicPr/>
                <p:nvPr/>
              </p:nvPicPr>
              <p:blipFill>
                <a:blip r:embed="rId144"/>
                <a:stretch>
                  <a:fillRect/>
                </a:stretch>
              </p:blipFill>
              <p:spPr>
                <a:xfrm>
                  <a:off x="2165333" y="4702387"/>
                  <a:ext cx="259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130" name="Freihand 48129">
                  <a:extLst>
                    <a:ext uri="{FF2B5EF4-FFF2-40B4-BE49-F238E27FC236}">
                      <a16:creationId xmlns:a16="http://schemas.microsoft.com/office/drawing/2014/main" id="{298CBB46-DA2A-448A-9F36-B9F5EF61C35C}"/>
                    </a:ext>
                  </a:extLst>
                </p14:cNvPr>
                <p14:cNvContentPartPr/>
                <p14:nvPr/>
              </p14:nvContentPartPr>
              <p14:xfrm>
                <a:off x="2211053" y="4760707"/>
                <a:ext cx="246600" cy="43560"/>
              </p14:xfrm>
            </p:contentPart>
          </mc:Choice>
          <mc:Fallback>
            <p:pic>
              <p:nvPicPr>
                <p:cNvPr id="48130" name="Freihand 48129">
                  <a:extLst>
                    <a:ext uri="{FF2B5EF4-FFF2-40B4-BE49-F238E27FC236}">
                      <a16:creationId xmlns:a16="http://schemas.microsoft.com/office/drawing/2014/main" id="{298CBB46-DA2A-448A-9F36-B9F5EF61C35C}"/>
                    </a:ext>
                  </a:extLst>
                </p:cNvPr>
                <p:cNvPicPr/>
                <p:nvPr/>
              </p:nvPicPr>
              <p:blipFill>
                <a:blip r:embed="rId146"/>
                <a:stretch>
                  <a:fillRect/>
                </a:stretch>
              </p:blipFill>
              <p:spPr>
                <a:xfrm>
                  <a:off x="2206733" y="4756027"/>
                  <a:ext cx="255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133" name="Freihand 48132">
                  <a:extLst>
                    <a:ext uri="{FF2B5EF4-FFF2-40B4-BE49-F238E27FC236}">
                      <a16:creationId xmlns:a16="http://schemas.microsoft.com/office/drawing/2014/main" id="{56429CD5-778F-466A-A8FD-DB966D32447A}"/>
                    </a:ext>
                  </a:extLst>
                </p14:cNvPr>
                <p14:cNvContentPartPr/>
                <p14:nvPr/>
              </p14:nvContentPartPr>
              <p14:xfrm>
                <a:off x="2735573" y="4559107"/>
                <a:ext cx="35280" cy="225720"/>
              </p14:xfrm>
            </p:contentPart>
          </mc:Choice>
          <mc:Fallback>
            <p:pic>
              <p:nvPicPr>
                <p:cNvPr id="48133" name="Freihand 48132">
                  <a:extLst>
                    <a:ext uri="{FF2B5EF4-FFF2-40B4-BE49-F238E27FC236}">
                      <a16:creationId xmlns:a16="http://schemas.microsoft.com/office/drawing/2014/main" id="{56429CD5-778F-466A-A8FD-DB966D32447A}"/>
                    </a:ext>
                  </a:extLst>
                </p:cNvPr>
                <p:cNvPicPr/>
                <p:nvPr/>
              </p:nvPicPr>
              <p:blipFill>
                <a:blip r:embed="rId148"/>
                <a:stretch>
                  <a:fillRect/>
                </a:stretch>
              </p:blipFill>
              <p:spPr>
                <a:xfrm>
                  <a:off x="2731253" y="4554787"/>
                  <a:ext cx="43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134" name="Freihand 48133">
                  <a:extLst>
                    <a:ext uri="{FF2B5EF4-FFF2-40B4-BE49-F238E27FC236}">
                      <a16:creationId xmlns:a16="http://schemas.microsoft.com/office/drawing/2014/main" id="{2AA3009C-84BD-4E73-A0AB-DEB7081E4156}"/>
                    </a:ext>
                  </a:extLst>
                </p14:cNvPr>
                <p14:cNvContentPartPr/>
                <p14:nvPr/>
              </p14:nvContentPartPr>
              <p14:xfrm>
                <a:off x="2622533" y="4528507"/>
                <a:ext cx="267480" cy="28080"/>
              </p14:xfrm>
            </p:contentPart>
          </mc:Choice>
          <mc:Fallback>
            <p:pic>
              <p:nvPicPr>
                <p:cNvPr id="48134" name="Freihand 48133">
                  <a:extLst>
                    <a:ext uri="{FF2B5EF4-FFF2-40B4-BE49-F238E27FC236}">
                      <a16:creationId xmlns:a16="http://schemas.microsoft.com/office/drawing/2014/main" id="{2AA3009C-84BD-4E73-A0AB-DEB7081E4156}"/>
                    </a:ext>
                  </a:extLst>
                </p:cNvPr>
                <p:cNvPicPr/>
                <p:nvPr/>
              </p:nvPicPr>
              <p:blipFill>
                <a:blip r:embed="rId150"/>
                <a:stretch>
                  <a:fillRect/>
                </a:stretch>
              </p:blipFill>
              <p:spPr>
                <a:xfrm>
                  <a:off x="2618213" y="4524187"/>
                  <a:ext cx="276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135" name="Freihand 48134">
                  <a:extLst>
                    <a:ext uri="{FF2B5EF4-FFF2-40B4-BE49-F238E27FC236}">
                      <a16:creationId xmlns:a16="http://schemas.microsoft.com/office/drawing/2014/main" id="{ACFD0053-115E-455A-B9BB-49A2A5F2C46E}"/>
                    </a:ext>
                  </a:extLst>
                </p14:cNvPr>
                <p14:cNvContentPartPr/>
                <p14:nvPr/>
              </p14:nvContentPartPr>
              <p14:xfrm>
                <a:off x="2634773" y="4613827"/>
                <a:ext cx="241200" cy="32760"/>
              </p14:xfrm>
            </p:contentPart>
          </mc:Choice>
          <mc:Fallback>
            <p:pic>
              <p:nvPicPr>
                <p:cNvPr id="48135" name="Freihand 48134">
                  <a:extLst>
                    <a:ext uri="{FF2B5EF4-FFF2-40B4-BE49-F238E27FC236}">
                      <a16:creationId xmlns:a16="http://schemas.microsoft.com/office/drawing/2014/main" id="{ACFD0053-115E-455A-B9BB-49A2A5F2C46E}"/>
                    </a:ext>
                  </a:extLst>
                </p:cNvPr>
                <p:cNvPicPr/>
                <p:nvPr/>
              </p:nvPicPr>
              <p:blipFill>
                <a:blip r:embed="rId152"/>
                <a:stretch>
                  <a:fillRect/>
                </a:stretch>
              </p:blipFill>
              <p:spPr>
                <a:xfrm>
                  <a:off x="2630453" y="4609507"/>
                  <a:ext cx="249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136" name="Freihand 48135">
                  <a:extLst>
                    <a:ext uri="{FF2B5EF4-FFF2-40B4-BE49-F238E27FC236}">
                      <a16:creationId xmlns:a16="http://schemas.microsoft.com/office/drawing/2014/main" id="{9F7B3FBF-FDF0-4686-82E5-29E6F4622F57}"/>
                    </a:ext>
                  </a:extLst>
                </p14:cNvPr>
                <p14:cNvContentPartPr/>
                <p14:nvPr/>
              </p14:nvContentPartPr>
              <p14:xfrm>
                <a:off x="2984333" y="4433107"/>
                <a:ext cx="214560" cy="418320"/>
              </p14:xfrm>
            </p:contentPart>
          </mc:Choice>
          <mc:Fallback>
            <p:pic>
              <p:nvPicPr>
                <p:cNvPr id="48136" name="Freihand 48135">
                  <a:extLst>
                    <a:ext uri="{FF2B5EF4-FFF2-40B4-BE49-F238E27FC236}">
                      <a16:creationId xmlns:a16="http://schemas.microsoft.com/office/drawing/2014/main" id="{9F7B3FBF-FDF0-4686-82E5-29E6F4622F57}"/>
                    </a:ext>
                  </a:extLst>
                </p:cNvPr>
                <p:cNvPicPr/>
                <p:nvPr/>
              </p:nvPicPr>
              <p:blipFill>
                <a:blip r:embed="rId154"/>
                <a:stretch>
                  <a:fillRect/>
                </a:stretch>
              </p:blipFill>
              <p:spPr>
                <a:xfrm>
                  <a:off x="2980013" y="4428787"/>
                  <a:ext cx="22320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138" name="Freihand 48137">
                  <a:extLst>
                    <a:ext uri="{FF2B5EF4-FFF2-40B4-BE49-F238E27FC236}">
                      <a16:creationId xmlns:a16="http://schemas.microsoft.com/office/drawing/2014/main" id="{98EEB537-08AA-461D-8116-A73C70B6328E}"/>
                    </a:ext>
                  </a:extLst>
                </p14:cNvPr>
                <p14:cNvContentPartPr/>
                <p14:nvPr/>
              </p14:nvContentPartPr>
              <p14:xfrm>
                <a:off x="3312293" y="4501867"/>
                <a:ext cx="150120" cy="207360"/>
              </p14:xfrm>
            </p:contentPart>
          </mc:Choice>
          <mc:Fallback>
            <p:pic>
              <p:nvPicPr>
                <p:cNvPr id="48138" name="Freihand 48137">
                  <a:extLst>
                    <a:ext uri="{FF2B5EF4-FFF2-40B4-BE49-F238E27FC236}">
                      <a16:creationId xmlns:a16="http://schemas.microsoft.com/office/drawing/2014/main" id="{98EEB537-08AA-461D-8116-A73C70B6328E}"/>
                    </a:ext>
                  </a:extLst>
                </p:cNvPr>
                <p:cNvPicPr/>
                <p:nvPr/>
              </p:nvPicPr>
              <p:blipFill>
                <a:blip r:embed="rId156"/>
                <a:stretch>
                  <a:fillRect/>
                </a:stretch>
              </p:blipFill>
              <p:spPr>
                <a:xfrm>
                  <a:off x="3307973" y="4497547"/>
                  <a:ext cx="158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139" name="Freihand 48138">
                  <a:extLst>
                    <a:ext uri="{FF2B5EF4-FFF2-40B4-BE49-F238E27FC236}">
                      <a16:creationId xmlns:a16="http://schemas.microsoft.com/office/drawing/2014/main" id="{F3D9AC86-469F-4B03-8DBC-F1E811968B53}"/>
                    </a:ext>
                  </a:extLst>
                </p14:cNvPr>
                <p14:cNvContentPartPr/>
                <p14:nvPr/>
              </p14:nvContentPartPr>
              <p14:xfrm>
                <a:off x="3395093" y="4654507"/>
                <a:ext cx="104760" cy="49320"/>
              </p14:xfrm>
            </p:contentPart>
          </mc:Choice>
          <mc:Fallback>
            <p:pic>
              <p:nvPicPr>
                <p:cNvPr id="48139" name="Freihand 48138">
                  <a:extLst>
                    <a:ext uri="{FF2B5EF4-FFF2-40B4-BE49-F238E27FC236}">
                      <a16:creationId xmlns:a16="http://schemas.microsoft.com/office/drawing/2014/main" id="{F3D9AC86-469F-4B03-8DBC-F1E811968B53}"/>
                    </a:ext>
                  </a:extLst>
                </p:cNvPr>
                <p:cNvPicPr/>
                <p:nvPr/>
              </p:nvPicPr>
              <p:blipFill>
                <a:blip r:embed="rId158"/>
                <a:stretch>
                  <a:fillRect/>
                </a:stretch>
              </p:blipFill>
              <p:spPr>
                <a:xfrm>
                  <a:off x="3390773" y="4650187"/>
                  <a:ext cx="113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140" name="Freihand 48139">
                  <a:extLst>
                    <a:ext uri="{FF2B5EF4-FFF2-40B4-BE49-F238E27FC236}">
                      <a16:creationId xmlns:a16="http://schemas.microsoft.com/office/drawing/2014/main" id="{154B9877-ADF8-458E-A108-F3742505044C}"/>
                    </a:ext>
                  </a:extLst>
                </p14:cNvPr>
                <p14:cNvContentPartPr/>
                <p14:nvPr/>
              </p14:nvContentPartPr>
              <p14:xfrm>
                <a:off x="3621173" y="4686907"/>
                <a:ext cx="9360" cy="111960"/>
              </p14:xfrm>
            </p:contentPart>
          </mc:Choice>
          <mc:Fallback>
            <p:pic>
              <p:nvPicPr>
                <p:cNvPr id="48140" name="Freihand 48139">
                  <a:extLst>
                    <a:ext uri="{FF2B5EF4-FFF2-40B4-BE49-F238E27FC236}">
                      <a16:creationId xmlns:a16="http://schemas.microsoft.com/office/drawing/2014/main" id="{154B9877-ADF8-458E-A108-F3742505044C}"/>
                    </a:ext>
                  </a:extLst>
                </p:cNvPr>
                <p:cNvPicPr/>
                <p:nvPr/>
              </p:nvPicPr>
              <p:blipFill>
                <a:blip r:embed="rId160"/>
                <a:stretch>
                  <a:fillRect/>
                </a:stretch>
              </p:blipFill>
              <p:spPr>
                <a:xfrm>
                  <a:off x="3616853" y="4682587"/>
                  <a:ext cx="18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141" name="Freihand 48140">
                  <a:extLst>
                    <a:ext uri="{FF2B5EF4-FFF2-40B4-BE49-F238E27FC236}">
                      <a16:creationId xmlns:a16="http://schemas.microsoft.com/office/drawing/2014/main" id="{C550EC1D-1E54-4B4D-A143-D7B2FCAAE774}"/>
                    </a:ext>
                  </a:extLst>
                </p14:cNvPr>
                <p14:cNvContentPartPr/>
                <p14:nvPr/>
              </p14:nvContentPartPr>
              <p14:xfrm>
                <a:off x="3755093" y="4520587"/>
                <a:ext cx="223920" cy="209160"/>
              </p14:xfrm>
            </p:contentPart>
          </mc:Choice>
          <mc:Fallback>
            <p:pic>
              <p:nvPicPr>
                <p:cNvPr id="48141" name="Freihand 48140">
                  <a:extLst>
                    <a:ext uri="{FF2B5EF4-FFF2-40B4-BE49-F238E27FC236}">
                      <a16:creationId xmlns:a16="http://schemas.microsoft.com/office/drawing/2014/main" id="{C550EC1D-1E54-4B4D-A143-D7B2FCAAE774}"/>
                    </a:ext>
                  </a:extLst>
                </p:cNvPr>
                <p:cNvPicPr/>
                <p:nvPr/>
              </p:nvPicPr>
              <p:blipFill>
                <a:blip r:embed="rId162"/>
                <a:stretch>
                  <a:fillRect/>
                </a:stretch>
              </p:blipFill>
              <p:spPr>
                <a:xfrm>
                  <a:off x="3750773" y="4516267"/>
                  <a:ext cx="232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142" name="Freihand 48141">
                  <a:extLst>
                    <a:ext uri="{FF2B5EF4-FFF2-40B4-BE49-F238E27FC236}">
                      <a16:creationId xmlns:a16="http://schemas.microsoft.com/office/drawing/2014/main" id="{C4D2CBF1-05B9-48F8-B3ED-21527F24FB33}"/>
                    </a:ext>
                  </a:extLst>
                </p14:cNvPr>
                <p14:cNvContentPartPr/>
                <p14:nvPr/>
              </p14:nvContentPartPr>
              <p14:xfrm>
                <a:off x="3987293" y="4463347"/>
                <a:ext cx="148320" cy="340560"/>
              </p14:xfrm>
            </p:contentPart>
          </mc:Choice>
          <mc:Fallback>
            <p:pic>
              <p:nvPicPr>
                <p:cNvPr id="48142" name="Freihand 48141">
                  <a:extLst>
                    <a:ext uri="{FF2B5EF4-FFF2-40B4-BE49-F238E27FC236}">
                      <a16:creationId xmlns:a16="http://schemas.microsoft.com/office/drawing/2014/main" id="{C4D2CBF1-05B9-48F8-B3ED-21527F24FB33}"/>
                    </a:ext>
                  </a:extLst>
                </p:cNvPr>
                <p:cNvPicPr/>
                <p:nvPr/>
              </p:nvPicPr>
              <p:blipFill>
                <a:blip r:embed="rId164"/>
                <a:stretch>
                  <a:fillRect/>
                </a:stretch>
              </p:blipFill>
              <p:spPr>
                <a:xfrm>
                  <a:off x="3982973" y="4459027"/>
                  <a:ext cx="1569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163" name="Freihand 48162">
                  <a:extLst>
                    <a:ext uri="{FF2B5EF4-FFF2-40B4-BE49-F238E27FC236}">
                      <a16:creationId xmlns:a16="http://schemas.microsoft.com/office/drawing/2014/main" id="{B7C03E68-8005-4C08-BE44-1549C3418564}"/>
                    </a:ext>
                  </a:extLst>
                </p14:cNvPr>
                <p14:cNvContentPartPr/>
                <p14:nvPr/>
              </p14:nvContentPartPr>
              <p14:xfrm>
                <a:off x="2308253" y="4092187"/>
                <a:ext cx="210240" cy="76320"/>
              </p14:xfrm>
            </p:contentPart>
          </mc:Choice>
          <mc:Fallback>
            <p:pic>
              <p:nvPicPr>
                <p:cNvPr id="48163" name="Freihand 48162">
                  <a:extLst>
                    <a:ext uri="{FF2B5EF4-FFF2-40B4-BE49-F238E27FC236}">
                      <a16:creationId xmlns:a16="http://schemas.microsoft.com/office/drawing/2014/main" id="{B7C03E68-8005-4C08-BE44-1549C3418564}"/>
                    </a:ext>
                  </a:extLst>
                </p:cNvPr>
                <p:cNvPicPr/>
                <p:nvPr/>
              </p:nvPicPr>
              <p:blipFill>
                <a:blip r:embed="rId166"/>
                <a:stretch>
                  <a:fillRect/>
                </a:stretch>
              </p:blipFill>
              <p:spPr>
                <a:xfrm>
                  <a:off x="2303933" y="4087867"/>
                  <a:ext cx="218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164" name="Freihand 48163">
                  <a:extLst>
                    <a:ext uri="{FF2B5EF4-FFF2-40B4-BE49-F238E27FC236}">
                      <a16:creationId xmlns:a16="http://schemas.microsoft.com/office/drawing/2014/main" id="{7E4997EC-8767-4FA2-9F96-B41E8896EE95}"/>
                    </a:ext>
                  </a:extLst>
                </p14:cNvPr>
                <p14:cNvContentPartPr/>
                <p14:nvPr/>
              </p14:nvContentPartPr>
              <p14:xfrm>
                <a:off x="2431013" y="4061947"/>
                <a:ext cx="157680" cy="177480"/>
              </p14:xfrm>
            </p:contentPart>
          </mc:Choice>
          <mc:Fallback>
            <p:pic>
              <p:nvPicPr>
                <p:cNvPr id="48164" name="Freihand 48163">
                  <a:extLst>
                    <a:ext uri="{FF2B5EF4-FFF2-40B4-BE49-F238E27FC236}">
                      <a16:creationId xmlns:a16="http://schemas.microsoft.com/office/drawing/2014/main" id="{7E4997EC-8767-4FA2-9F96-B41E8896EE95}"/>
                    </a:ext>
                  </a:extLst>
                </p:cNvPr>
                <p:cNvPicPr/>
                <p:nvPr/>
              </p:nvPicPr>
              <p:blipFill>
                <a:blip r:embed="rId168"/>
                <a:stretch>
                  <a:fillRect/>
                </a:stretch>
              </p:blipFill>
              <p:spPr>
                <a:xfrm>
                  <a:off x="2426693" y="4057627"/>
                  <a:ext cx="166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166" name="Freihand 48165">
                  <a:extLst>
                    <a:ext uri="{FF2B5EF4-FFF2-40B4-BE49-F238E27FC236}">
                      <a16:creationId xmlns:a16="http://schemas.microsoft.com/office/drawing/2014/main" id="{C95EC81C-0282-4A05-B700-8872CB03FFFF}"/>
                    </a:ext>
                  </a:extLst>
                </p14:cNvPr>
                <p14:cNvContentPartPr/>
                <p14:nvPr/>
              </p14:nvContentPartPr>
              <p14:xfrm>
                <a:off x="618773" y="3810667"/>
                <a:ext cx="146880" cy="146520"/>
              </p14:xfrm>
            </p:contentPart>
          </mc:Choice>
          <mc:Fallback>
            <p:pic>
              <p:nvPicPr>
                <p:cNvPr id="48166" name="Freihand 48165">
                  <a:extLst>
                    <a:ext uri="{FF2B5EF4-FFF2-40B4-BE49-F238E27FC236}">
                      <a16:creationId xmlns:a16="http://schemas.microsoft.com/office/drawing/2014/main" id="{C95EC81C-0282-4A05-B700-8872CB03FFFF}"/>
                    </a:ext>
                  </a:extLst>
                </p:cNvPr>
                <p:cNvPicPr/>
                <p:nvPr/>
              </p:nvPicPr>
              <p:blipFill>
                <a:blip r:embed="rId170"/>
                <a:stretch>
                  <a:fillRect/>
                </a:stretch>
              </p:blipFill>
              <p:spPr>
                <a:xfrm>
                  <a:off x="614453" y="3806347"/>
                  <a:ext cx="155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167" name="Freihand 48166">
                  <a:extLst>
                    <a:ext uri="{FF2B5EF4-FFF2-40B4-BE49-F238E27FC236}">
                      <a16:creationId xmlns:a16="http://schemas.microsoft.com/office/drawing/2014/main" id="{02931A21-8EBA-4410-BDDC-AFCB5B84618F}"/>
                    </a:ext>
                  </a:extLst>
                </p14:cNvPr>
                <p14:cNvContentPartPr/>
                <p14:nvPr/>
              </p14:nvContentPartPr>
              <p14:xfrm>
                <a:off x="764213" y="3843067"/>
                <a:ext cx="318240" cy="101520"/>
              </p14:xfrm>
            </p:contentPart>
          </mc:Choice>
          <mc:Fallback>
            <p:pic>
              <p:nvPicPr>
                <p:cNvPr id="48167" name="Freihand 48166">
                  <a:extLst>
                    <a:ext uri="{FF2B5EF4-FFF2-40B4-BE49-F238E27FC236}">
                      <a16:creationId xmlns:a16="http://schemas.microsoft.com/office/drawing/2014/main" id="{02931A21-8EBA-4410-BDDC-AFCB5B84618F}"/>
                    </a:ext>
                  </a:extLst>
                </p:cNvPr>
                <p:cNvPicPr/>
                <p:nvPr/>
              </p:nvPicPr>
              <p:blipFill>
                <a:blip r:embed="rId172"/>
                <a:stretch>
                  <a:fillRect/>
                </a:stretch>
              </p:blipFill>
              <p:spPr>
                <a:xfrm>
                  <a:off x="759893" y="3838747"/>
                  <a:ext cx="326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169" name="Freihand 48168">
                  <a:extLst>
                    <a:ext uri="{FF2B5EF4-FFF2-40B4-BE49-F238E27FC236}">
                      <a16:creationId xmlns:a16="http://schemas.microsoft.com/office/drawing/2014/main" id="{6A4DAE40-4E93-4E66-861D-718A3ED7E7F6}"/>
                    </a:ext>
                  </a:extLst>
                </p14:cNvPr>
                <p14:cNvContentPartPr/>
                <p14:nvPr/>
              </p14:nvContentPartPr>
              <p14:xfrm>
                <a:off x="607253" y="3904267"/>
                <a:ext cx="450360" cy="4320"/>
              </p14:xfrm>
            </p:contentPart>
          </mc:Choice>
          <mc:Fallback>
            <p:pic>
              <p:nvPicPr>
                <p:cNvPr id="48169" name="Freihand 48168">
                  <a:extLst>
                    <a:ext uri="{FF2B5EF4-FFF2-40B4-BE49-F238E27FC236}">
                      <a16:creationId xmlns:a16="http://schemas.microsoft.com/office/drawing/2014/main" id="{6A4DAE40-4E93-4E66-861D-718A3ED7E7F6}"/>
                    </a:ext>
                  </a:extLst>
                </p:cNvPr>
                <p:cNvPicPr/>
                <p:nvPr/>
              </p:nvPicPr>
              <p:blipFill>
                <a:blip r:embed="rId174"/>
                <a:stretch>
                  <a:fillRect/>
                </a:stretch>
              </p:blipFill>
              <p:spPr>
                <a:xfrm>
                  <a:off x="602933" y="3899947"/>
                  <a:ext cx="459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170" name="Freihand 48169">
                  <a:extLst>
                    <a:ext uri="{FF2B5EF4-FFF2-40B4-BE49-F238E27FC236}">
                      <a16:creationId xmlns:a16="http://schemas.microsoft.com/office/drawing/2014/main" id="{C9A183A2-995C-4846-B732-915F1AA0FED3}"/>
                    </a:ext>
                  </a:extLst>
                </p14:cNvPr>
                <p14:cNvContentPartPr/>
                <p14:nvPr/>
              </p14:nvContentPartPr>
              <p14:xfrm>
                <a:off x="1207013" y="3799147"/>
                <a:ext cx="322560" cy="135360"/>
              </p14:xfrm>
            </p:contentPart>
          </mc:Choice>
          <mc:Fallback>
            <p:pic>
              <p:nvPicPr>
                <p:cNvPr id="48170" name="Freihand 48169">
                  <a:extLst>
                    <a:ext uri="{FF2B5EF4-FFF2-40B4-BE49-F238E27FC236}">
                      <a16:creationId xmlns:a16="http://schemas.microsoft.com/office/drawing/2014/main" id="{C9A183A2-995C-4846-B732-915F1AA0FED3}"/>
                    </a:ext>
                  </a:extLst>
                </p:cNvPr>
                <p:cNvPicPr/>
                <p:nvPr/>
              </p:nvPicPr>
              <p:blipFill>
                <a:blip r:embed="rId176"/>
                <a:stretch>
                  <a:fillRect/>
                </a:stretch>
              </p:blipFill>
              <p:spPr>
                <a:xfrm>
                  <a:off x="1202693" y="3794827"/>
                  <a:ext cx="331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171" name="Freihand 48170">
                  <a:extLst>
                    <a:ext uri="{FF2B5EF4-FFF2-40B4-BE49-F238E27FC236}">
                      <a16:creationId xmlns:a16="http://schemas.microsoft.com/office/drawing/2014/main" id="{84A07985-9F00-4572-BE16-5F8CF0163AF5}"/>
                    </a:ext>
                  </a:extLst>
                </p14:cNvPr>
                <p14:cNvContentPartPr/>
                <p14:nvPr/>
              </p14:nvContentPartPr>
              <p14:xfrm>
                <a:off x="1418333" y="3767827"/>
                <a:ext cx="30960" cy="9360"/>
              </p14:xfrm>
            </p:contentPart>
          </mc:Choice>
          <mc:Fallback>
            <p:pic>
              <p:nvPicPr>
                <p:cNvPr id="48171" name="Freihand 48170">
                  <a:extLst>
                    <a:ext uri="{FF2B5EF4-FFF2-40B4-BE49-F238E27FC236}">
                      <a16:creationId xmlns:a16="http://schemas.microsoft.com/office/drawing/2014/main" id="{84A07985-9F00-4572-BE16-5F8CF0163AF5}"/>
                    </a:ext>
                  </a:extLst>
                </p:cNvPr>
                <p:cNvPicPr/>
                <p:nvPr/>
              </p:nvPicPr>
              <p:blipFill>
                <a:blip r:embed="rId178"/>
                <a:stretch>
                  <a:fillRect/>
                </a:stretch>
              </p:blipFill>
              <p:spPr>
                <a:xfrm>
                  <a:off x="1414013" y="3763507"/>
                  <a:ext cx="39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172" name="Freihand 48171">
                  <a:extLst>
                    <a:ext uri="{FF2B5EF4-FFF2-40B4-BE49-F238E27FC236}">
                      <a16:creationId xmlns:a16="http://schemas.microsoft.com/office/drawing/2014/main" id="{93AC71ED-3BE8-4714-AC5A-DD167BC18396}"/>
                    </a:ext>
                  </a:extLst>
                </p14:cNvPr>
                <p14:cNvContentPartPr/>
                <p14:nvPr/>
              </p14:nvContentPartPr>
              <p14:xfrm>
                <a:off x="1699853" y="3785827"/>
                <a:ext cx="279720" cy="123120"/>
              </p14:xfrm>
            </p:contentPart>
          </mc:Choice>
          <mc:Fallback>
            <p:pic>
              <p:nvPicPr>
                <p:cNvPr id="48172" name="Freihand 48171">
                  <a:extLst>
                    <a:ext uri="{FF2B5EF4-FFF2-40B4-BE49-F238E27FC236}">
                      <a16:creationId xmlns:a16="http://schemas.microsoft.com/office/drawing/2014/main" id="{93AC71ED-3BE8-4714-AC5A-DD167BC18396}"/>
                    </a:ext>
                  </a:extLst>
                </p:cNvPr>
                <p:cNvPicPr/>
                <p:nvPr/>
              </p:nvPicPr>
              <p:blipFill>
                <a:blip r:embed="rId180"/>
                <a:stretch>
                  <a:fillRect/>
                </a:stretch>
              </p:blipFill>
              <p:spPr>
                <a:xfrm>
                  <a:off x="1695533" y="3781507"/>
                  <a:ext cx="288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173" name="Freihand 48172">
                  <a:extLst>
                    <a:ext uri="{FF2B5EF4-FFF2-40B4-BE49-F238E27FC236}">
                      <a16:creationId xmlns:a16="http://schemas.microsoft.com/office/drawing/2014/main" id="{7F778A14-A8A0-43C6-950E-D8A9FBA25606}"/>
                    </a:ext>
                  </a:extLst>
                </p14:cNvPr>
                <p14:cNvContentPartPr/>
                <p14:nvPr/>
              </p14:nvContentPartPr>
              <p14:xfrm>
                <a:off x="1951853" y="3768547"/>
                <a:ext cx="128520" cy="144000"/>
              </p14:xfrm>
            </p:contentPart>
          </mc:Choice>
          <mc:Fallback>
            <p:pic>
              <p:nvPicPr>
                <p:cNvPr id="48173" name="Freihand 48172">
                  <a:extLst>
                    <a:ext uri="{FF2B5EF4-FFF2-40B4-BE49-F238E27FC236}">
                      <a16:creationId xmlns:a16="http://schemas.microsoft.com/office/drawing/2014/main" id="{7F778A14-A8A0-43C6-950E-D8A9FBA25606}"/>
                    </a:ext>
                  </a:extLst>
                </p:cNvPr>
                <p:cNvPicPr/>
                <p:nvPr/>
              </p:nvPicPr>
              <p:blipFill>
                <a:blip r:embed="rId182"/>
                <a:stretch>
                  <a:fillRect/>
                </a:stretch>
              </p:blipFill>
              <p:spPr>
                <a:xfrm>
                  <a:off x="1947533" y="3764227"/>
                  <a:ext cx="137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174" name="Freihand 48173">
                  <a:extLst>
                    <a:ext uri="{FF2B5EF4-FFF2-40B4-BE49-F238E27FC236}">
                      <a16:creationId xmlns:a16="http://schemas.microsoft.com/office/drawing/2014/main" id="{6A36F9D7-4C16-4E41-93D1-1D4F2461BA98}"/>
                    </a:ext>
                  </a:extLst>
                </p14:cNvPr>
                <p14:cNvContentPartPr/>
                <p14:nvPr/>
              </p14:nvContentPartPr>
              <p14:xfrm>
                <a:off x="2092973" y="3784747"/>
                <a:ext cx="177480" cy="81360"/>
              </p14:xfrm>
            </p:contentPart>
          </mc:Choice>
          <mc:Fallback>
            <p:pic>
              <p:nvPicPr>
                <p:cNvPr id="48174" name="Freihand 48173">
                  <a:extLst>
                    <a:ext uri="{FF2B5EF4-FFF2-40B4-BE49-F238E27FC236}">
                      <a16:creationId xmlns:a16="http://schemas.microsoft.com/office/drawing/2014/main" id="{6A36F9D7-4C16-4E41-93D1-1D4F2461BA98}"/>
                    </a:ext>
                  </a:extLst>
                </p:cNvPr>
                <p:cNvPicPr/>
                <p:nvPr/>
              </p:nvPicPr>
              <p:blipFill>
                <a:blip r:embed="rId184"/>
                <a:stretch>
                  <a:fillRect/>
                </a:stretch>
              </p:blipFill>
              <p:spPr>
                <a:xfrm>
                  <a:off x="2088653" y="3780427"/>
                  <a:ext cx="186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175" name="Freihand 48174">
                  <a:extLst>
                    <a:ext uri="{FF2B5EF4-FFF2-40B4-BE49-F238E27FC236}">
                      <a16:creationId xmlns:a16="http://schemas.microsoft.com/office/drawing/2014/main" id="{4F95D0F0-3A38-4C12-B29A-E88324C9B280}"/>
                    </a:ext>
                  </a:extLst>
                </p14:cNvPr>
                <p14:cNvContentPartPr/>
                <p14:nvPr/>
              </p14:nvContentPartPr>
              <p14:xfrm>
                <a:off x="753773" y="4095067"/>
                <a:ext cx="15480" cy="165240"/>
              </p14:xfrm>
            </p:contentPart>
          </mc:Choice>
          <mc:Fallback>
            <p:pic>
              <p:nvPicPr>
                <p:cNvPr id="48175" name="Freihand 48174">
                  <a:extLst>
                    <a:ext uri="{FF2B5EF4-FFF2-40B4-BE49-F238E27FC236}">
                      <a16:creationId xmlns:a16="http://schemas.microsoft.com/office/drawing/2014/main" id="{4F95D0F0-3A38-4C12-B29A-E88324C9B280}"/>
                    </a:ext>
                  </a:extLst>
                </p:cNvPr>
                <p:cNvPicPr/>
                <p:nvPr/>
              </p:nvPicPr>
              <p:blipFill>
                <a:blip r:embed="rId186"/>
                <a:stretch>
                  <a:fillRect/>
                </a:stretch>
              </p:blipFill>
              <p:spPr>
                <a:xfrm>
                  <a:off x="749453" y="4090747"/>
                  <a:ext cx="24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176" name="Freihand 48175">
                  <a:extLst>
                    <a:ext uri="{FF2B5EF4-FFF2-40B4-BE49-F238E27FC236}">
                      <a16:creationId xmlns:a16="http://schemas.microsoft.com/office/drawing/2014/main" id="{2FD449F0-DF11-4144-AF12-2EFD3DCAF427}"/>
                    </a:ext>
                  </a:extLst>
                </p14:cNvPr>
                <p14:cNvContentPartPr/>
                <p14:nvPr/>
              </p14:nvContentPartPr>
              <p14:xfrm>
                <a:off x="670253" y="4034227"/>
                <a:ext cx="161640" cy="122400"/>
              </p14:xfrm>
            </p:contentPart>
          </mc:Choice>
          <mc:Fallback>
            <p:pic>
              <p:nvPicPr>
                <p:cNvPr id="48176" name="Freihand 48175">
                  <a:extLst>
                    <a:ext uri="{FF2B5EF4-FFF2-40B4-BE49-F238E27FC236}">
                      <a16:creationId xmlns:a16="http://schemas.microsoft.com/office/drawing/2014/main" id="{2FD449F0-DF11-4144-AF12-2EFD3DCAF427}"/>
                    </a:ext>
                  </a:extLst>
                </p:cNvPr>
                <p:cNvPicPr/>
                <p:nvPr/>
              </p:nvPicPr>
              <p:blipFill>
                <a:blip r:embed="rId188"/>
                <a:stretch>
                  <a:fillRect/>
                </a:stretch>
              </p:blipFill>
              <p:spPr>
                <a:xfrm>
                  <a:off x="665933" y="4029907"/>
                  <a:ext cx="170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177" name="Freihand 48176">
                  <a:extLst>
                    <a:ext uri="{FF2B5EF4-FFF2-40B4-BE49-F238E27FC236}">
                      <a16:creationId xmlns:a16="http://schemas.microsoft.com/office/drawing/2014/main" id="{E1ADE064-1401-41C5-A0BD-69A420FAA62E}"/>
                    </a:ext>
                  </a:extLst>
                </p14:cNvPr>
                <p14:cNvContentPartPr/>
                <p14:nvPr/>
              </p14:nvContentPartPr>
              <p14:xfrm>
                <a:off x="862853" y="4125667"/>
                <a:ext cx="101520" cy="93600"/>
              </p14:xfrm>
            </p:contentPart>
          </mc:Choice>
          <mc:Fallback>
            <p:pic>
              <p:nvPicPr>
                <p:cNvPr id="48177" name="Freihand 48176">
                  <a:extLst>
                    <a:ext uri="{FF2B5EF4-FFF2-40B4-BE49-F238E27FC236}">
                      <a16:creationId xmlns:a16="http://schemas.microsoft.com/office/drawing/2014/main" id="{E1ADE064-1401-41C5-A0BD-69A420FAA62E}"/>
                    </a:ext>
                  </a:extLst>
                </p:cNvPr>
                <p:cNvPicPr/>
                <p:nvPr/>
              </p:nvPicPr>
              <p:blipFill>
                <a:blip r:embed="rId190"/>
                <a:stretch>
                  <a:fillRect/>
                </a:stretch>
              </p:blipFill>
              <p:spPr>
                <a:xfrm>
                  <a:off x="858533" y="4121347"/>
                  <a:ext cx="110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178" name="Freihand 48177">
                  <a:extLst>
                    <a:ext uri="{FF2B5EF4-FFF2-40B4-BE49-F238E27FC236}">
                      <a16:creationId xmlns:a16="http://schemas.microsoft.com/office/drawing/2014/main" id="{ED363F10-93E0-4A9B-987A-3BB9BAC2E72C}"/>
                    </a:ext>
                  </a:extLst>
                </p14:cNvPr>
                <p14:cNvContentPartPr/>
                <p14:nvPr/>
              </p14:nvContentPartPr>
              <p14:xfrm>
                <a:off x="942413" y="4133587"/>
                <a:ext cx="114120" cy="87480"/>
              </p14:xfrm>
            </p:contentPart>
          </mc:Choice>
          <mc:Fallback>
            <p:pic>
              <p:nvPicPr>
                <p:cNvPr id="48178" name="Freihand 48177">
                  <a:extLst>
                    <a:ext uri="{FF2B5EF4-FFF2-40B4-BE49-F238E27FC236}">
                      <a16:creationId xmlns:a16="http://schemas.microsoft.com/office/drawing/2014/main" id="{ED363F10-93E0-4A9B-987A-3BB9BAC2E72C}"/>
                    </a:ext>
                  </a:extLst>
                </p:cNvPr>
                <p:cNvPicPr/>
                <p:nvPr/>
              </p:nvPicPr>
              <p:blipFill>
                <a:blip r:embed="rId192"/>
                <a:stretch>
                  <a:fillRect/>
                </a:stretch>
              </p:blipFill>
              <p:spPr>
                <a:xfrm>
                  <a:off x="938093" y="4129267"/>
                  <a:ext cx="12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179" name="Freihand 48178">
                  <a:extLst>
                    <a:ext uri="{FF2B5EF4-FFF2-40B4-BE49-F238E27FC236}">
                      <a16:creationId xmlns:a16="http://schemas.microsoft.com/office/drawing/2014/main" id="{F6BD61C4-30A2-409E-A4B1-E2C4D3FE5B38}"/>
                    </a:ext>
                  </a:extLst>
                </p14:cNvPr>
                <p14:cNvContentPartPr/>
                <p14:nvPr/>
              </p14:nvContentPartPr>
              <p14:xfrm>
                <a:off x="1052213" y="4067707"/>
                <a:ext cx="269640" cy="101520"/>
              </p14:xfrm>
            </p:contentPart>
          </mc:Choice>
          <mc:Fallback>
            <p:pic>
              <p:nvPicPr>
                <p:cNvPr id="48179" name="Freihand 48178">
                  <a:extLst>
                    <a:ext uri="{FF2B5EF4-FFF2-40B4-BE49-F238E27FC236}">
                      <a16:creationId xmlns:a16="http://schemas.microsoft.com/office/drawing/2014/main" id="{F6BD61C4-30A2-409E-A4B1-E2C4D3FE5B38}"/>
                    </a:ext>
                  </a:extLst>
                </p:cNvPr>
                <p:cNvPicPr/>
                <p:nvPr/>
              </p:nvPicPr>
              <p:blipFill>
                <a:blip r:embed="rId194"/>
                <a:stretch>
                  <a:fillRect/>
                </a:stretch>
              </p:blipFill>
              <p:spPr>
                <a:xfrm>
                  <a:off x="1047893" y="4063387"/>
                  <a:ext cx="278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181" name="Freihand 48180">
                  <a:extLst>
                    <a:ext uri="{FF2B5EF4-FFF2-40B4-BE49-F238E27FC236}">
                      <a16:creationId xmlns:a16="http://schemas.microsoft.com/office/drawing/2014/main" id="{F79DD2B1-5404-4E24-BDD6-15C1FBCE43CE}"/>
                    </a:ext>
                  </a:extLst>
                </p14:cNvPr>
                <p14:cNvContentPartPr/>
                <p14:nvPr/>
              </p14:nvContentPartPr>
              <p14:xfrm>
                <a:off x="1393133" y="4006147"/>
                <a:ext cx="128160" cy="155880"/>
              </p14:xfrm>
            </p:contentPart>
          </mc:Choice>
          <mc:Fallback>
            <p:pic>
              <p:nvPicPr>
                <p:cNvPr id="48181" name="Freihand 48180">
                  <a:extLst>
                    <a:ext uri="{FF2B5EF4-FFF2-40B4-BE49-F238E27FC236}">
                      <a16:creationId xmlns:a16="http://schemas.microsoft.com/office/drawing/2014/main" id="{F79DD2B1-5404-4E24-BDD6-15C1FBCE43CE}"/>
                    </a:ext>
                  </a:extLst>
                </p:cNvPr>
                <p:cNvPicPr/>
                <p:nvPr/>
              </p:nvPicPr>
              <p:blipFill>
                <a:blip r:embed="rId196"/>
                <a:stretch>
                  <a:fillRect/>
                </a:stretch>
              </p:blipFill>
              <p:spPr>
                <a:xfrm>
                  <a:off x="1388813" y="4001827"/>
                  <a:ext cx="136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182" name="Freihand 48181">
                  <a:extLst>
                    <a:ext uri="{FF2B5EF4-FFF2-40B4-BE49-F238E27FC236}">
                      <a16:creationId xmlns:a16="http://schemas.microsoft.com/office/drawing/2014/main" id="{35C5AB6C-D73C-41BB-8B44-4BB5541C4350}"/>
                    </a:ext>
                  </a:extLst>
                </p14:cNvPr>
                <p14:cNvContentPartPr/>
                <p14:nvPr/>
              </p14:nvContentPartPr>
              <p14:xfrm>
                <a:off x="1549013" y="3994267"/>
                <a:ext cx="138240" cy="168120"/>
              </p14:xfrm>
            </p:contentPart>
          </mc:Choice>
          <mc:Fallback>
            <p:pic>
              <p:nvPicPr>
                <p:cNvPr id="48182" name="Freihand 48181">
                  <a:extLst>
                    <a:ext uri="{FF2B5EF4-FFF2-40B4-BE49-F238E27FC236}">
                      <a16:creationId xmlns:a16="http://schemas.microsoft.com/office/drawing/2014/main" id="{35C5AB6C-D73C-41BB-8B44-4BB5541C4350}"/>
                    </a:ext>
                  </a:extLst>
                </p:cNvPr>
                <p:cNvPicPr/>
                <p:nvPr/>
              </p:nvPicPr>
              <p:blipFill>
                <a:blip r:embed="rId198"/>
                <a:stretch>
                  <a:fillRect/>
                </a:stretch>
              </p:blipFill>
              <p:spPr>
                <a:xfrm>
                  <a:off x="1544693" y="3989947"/>
                  <a:ext cx="146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183" name="Freihand 48182">
                  <a:extLst>
                    <a:ext uri="{FF2B5EF4-FFF2-40B4-BE49-F238E27FC236}">
                      <a16:creationId xmlns:a16="http://schemas.microsoft.com/office/drawing/2014/main" id="{4982BD98-6B1E-4D69-B986-235B7987EA04}"/>
                    </a:ext>
                  </a:extLst>
                </p14:cNvPr>
                <p14:cNvContentPartPr/>
                <p14:nvPr/>
              </p14:nvContentPartPr>
              <p14:xfrm>
                <a:off x="1660613" y="4033147"/>
                <a:ext cx="191880" cy="100800"/>
              </p14:xfrm>
            </p:contentPart>
          </mc:Choice>
          <mc:Fallback>
            <p:pic>
              <p:nvPicPr>
                <p:cNvPr id="48183" name="Freihand 48182">
                  <a:extLst>
                    <a:ext uri="{FF2B5EF4-FFF2-40B4-BE49-F238E27FC236}">
                      <a16:creationId xmlns:a16="http://schemas.microsoft.com/office/drawing/2014/main" id="{4982BD98-6B1E-4D69-B986-235B7987EA04}"/>
                    </a:ext>
                  </a:extLst>
                </p:cNvPr>
                <p:cNvPicPr/>
                <p:nvPr/>
              </p:nvPicPr>
              <p:blipFill>
                <a:blip r:embed="rId200"/>
                <a:stretch>
                  <a:fillRect/>
                </a:stretch>
              </p:blipFill>
              <p:spPr>
                <a:xfrm>
                  <a:off x="1656293" y="4028827"/>
                  <a:ext cx="20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184" name="Freihand 48183">
                  <a:extLst>
                    <a:ext uri="{FF2B5EF4-FFF2-40B4-BE49-F238E27FC236}">
                      <a16:creationId xmlns:a16="http://schemas.microsoft.com/office/drawing/2014/main" id="{10458C84-074C-4F9B-99C4-AE1A22817555}"/>
                    </a:ext>
                  </a:extLst>
                </p14:cNvPr>
                <p14:cNvContentPartPr/>
                <p14:nvPr/>
              </p14:nvContentPartPr>
              <p14:xfrm>
                <a:off x="1864013" y="4067347"/>
                <a:ext cx="69840" cy="91080"/>
              </p14:xfrm>
            </p:contentPart>
          </mc:Choice>
          <mc:Fallback>
            <p:pic>
              <p:nvPicPr>
                <p:cNvPr id="48184" name="Freihand 48183">
                  <a:extLst>
                    <a:ext uri="{FF2B5EF4-FFF2-40B4-BE49-F238E27FC236}">
                      <a16:creationId xmlns:a16="http://schemas.microsoft.com/office/drawing/2014/main" id="{10458C84-074C-4F9B-99C4-AE1A22817555}"/>
                    </a:ext>
                  </a:extLst>
                </p:cNvPr>
                <p:cNvPicPr/>
                <p:nvPr/>
              </p:nvPicPr>
              <p:blipFill>
                <a:blip r:embed="rId202"/>
                <a:stretch>
                  <a:fillRect/>
                </a:stretch>
              </p:blipFill>
              <p:spPr>
                <a:xfrm>
                  <a:off x="1859693" y="4063027"/>
                  <a:ext cx="78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185" name="Freihand 48184">
                  <a:extLst>
                    <a:ext uri="{FF2B5EF4-FFF2-40B4-BE49-F238E27FC236}">
                      <a16:creationId xmlns:a16="http://schemas.microsoft.com/office/drawing/2014/main" id="{121E5C4D-723B-414A-9686-134AC55BA16A}"/>
                    </a:ext>
                  </a:extLst>
                </p14:cNvPr>
                <p14:cNvContentPartPr/>
                <p14:nvPr/>
              </p14:nvContentPartPr>
              <p14:xfrm>
                <a:off x="2038973" y="3994627"/>
                <a:ext cx="169560" cy="156960"/>
              </p14:xfrm>
            </p:contentPart>
          </mc:Choice>
          <mc:Fallback>
            <p:pic>
              <p:nvPicPr>
                <p:cNvPr id="48185" name="Freihand 48184">
                  <a:extLst>
                    <a:ext uri="{FF2B5EF4-FFF2-40B4-BE49-F238E27FC236}">
                      <a16:creationId xmlns:a16="http://schemas.microsoft.com/office/drawing/2014/main" id="{121E5C4D-723B-414A-9686-134AC55BA16A}"/>
                    </a:ext>
                  </a:extLst>
                </p:cNvPr>
                <p:cNvPicPr/>
                <p:nvPr/>
              </p:nvPicPr>
              <p:blipFill>
                <a:blip r:embed="rId204"/>
                <a:stretch>
                  <a:fillRect/>
                </a:stretch>
              </p:blipFill>
              <p:spPr>
                <a:xfrm>
                  <a:off x="2034653" y="3990307"/>
                  <a:ext cx="178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186" name="Freihand 48185">
                  <a:extLst>
                    <a:ext uri="{FF2B5EF4-FFF2-40B4-BE49-F238E27FC236}">
                      <a16:creationId xmlns:a16="http://schemas.microsoft.com/office/drawing/2014/main" id="{DB6A0EA2-6C0A-43A9-A6C7-001B166FA23A}"/>
                    </a:ext>
                  </a:extLst>
                </p14:cNvPr>
                <p14:cNvContentPartPr/>
                <p14:nvPr/>
              </p14:nvContentPartPr>
              <p14:xfrm>
                <a:off x="2212853" y="3907867"/>
                <a:ext cx="239400" cy="176040"/>
              </p14:xfrm>
            </p:contentPart>
          </mc:Choice>
          <mc:Fallback>
            <p:pic>
              <p:nvPicPr>
                <p:cNvPr id="48186" name="Freihand 48185">
                  <a:extLst>
                    <a:ext uri="{FF2B5EF4-FFF2-40B4-BE49-F238E27FC236}">
                      <a16:creationId xmlns:a16="http://schemas.microsoft.com/office/drawing/2014/main" id="{DB6A0EA2-6C0A-43A9-A6C7-001B166FA23A}"/>
                    </a:ext>
                  </a:extLst>
                </p:cNvPr>
                <p:cNvPicPr/>
                <p:nvPr/>
              </p:nvPicPr>
              <p:blipFill>
                <a:blip r:embed="rId206"/>
                <a:stretch>
                  <a:fillRect/>
                </a:stretch>
              </p:blipFill>
              <p:spPr>
                <a:xfrm>
                  <a:off x="2208533" y="3903547"/>
                  <a:ext cx="248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187" name="Freihand 48186">
                  <a:extLst>
                    <a:ext uri="{FF2B5EF4-FFF2-40B4-BE49-F238E27FC236}">
                      <a16:creationId xmlns:a16="http://schemas.microsoft.com/office/drawing/2014/main" id="{4F39AD44-94D8-4FBA-877C-51CACFD197CC}"/>
                    </a:ext>
                  </a:extLst>
                </p14:cNvPr>
                <p14:cNvContentPartPr/>
                <p14:nvPr/>
              </p14:nvContentPartPr>
              <p14:xfrm>
                <a:off x="2490413" y="3984547"/>
                <a:ext cx="60840" cy="65880"/>
              </p14:xfrm>
            </p:contentPart>
          </mc:Choice>
          <mc:Fallback>
            <p:pic>
              <p:nvPicPr>
                <p:cNvPr id="48187" name="Freihand 48186">
                  <a:extLst>
                    <a:ext uri="{FF2B5EF4-FFF2-40B4-BE49-F238E27FC236}">
                      <a16:creationId xmlns:a16="http://schemas.microsoft.com/office/drawing/2014/main" id="{4F39AD44-94D8-4FBA-877C-51CACFD197CC}"/>
                    </a:ext>
                  </a:extLst>
                </p:cNvPr>
                <p:cNvPicPr/>
                <p:nvPr/>
              </p:nvPicPr>
              <p:blipFill>
                <a:blip r:embed="rId208"/>
                <a:stretch>
                  <a:fillRect/>
                </a:stretch>
              </p:blipFill>
              <p:spPr>
                <a:xfrm>
                  <a:off x="2486093" y="3980227"/>
                  <a:ext cx="69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188" name="Freihand 48187">
                  <a:extLst>
                    <a:ext uri="{FF2B5EF4-FFF2-40B4-BE49-F238E27FC236}">
                      <a16:creationId xmlns:a16="http://schemas.microsoft.com/office/drawing/2014/main" id="{0B684AC9-06EB-49B6-B827-9FA429CA9168}"/>
                    </a:ext>
                  </a:extLst>
                </p14:cNvPr>
                <p14:cNvContentPartPr/>
                <p14:nvPr/>
              </p14:nvContentPartPr>
              <p14:xfrm>
                <a:off x="2598053" y="3849907"/>
                <a:ext cx="96120" cy="176760"/>
              </p14:xfrm>
            </p:contentPart>
          </mc:Choice>
          <mc:Fallback>
            <p:pic>
              <p:nvPicPr>
                <p:cNvPr id="48188" name="Freihand 48187">
                  <a:extLst>
                    <a:ext uri="{FF2B5EF4-FFF2-40B4-BE49-F238E27FC236}">
                      <a16:creationId xmlns:a16="http://schemas.microsoft.com/office/drawing/2014/main" id="{0B684AC9-06EB-49B6-B827-9FA429CA9168}"/>
                    </a:ext>
                  </a:extLst>
                </p:cNvPr>
                <p:cNvPicPr/>
                <p:nvPr/>
              </p:nvPicPr>
              <p:blipFill>
                <a:blip r:embed="rId210"/>
                <a:stretch>
                  <a:fillRect/>
                </a:stretch>
              </p:blipFill>
              <p:spPr>
                <a:xfrm>
                  <a:off x="2593733" y="3845587"/>
                  <a:ext cx="104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189" name="Freihand 48188">
                  <a:extLst>
                    <a:ext uri="{FF2B5EF4-FFF2-40B4-BE49-F238E27FC236}">
                      <a16:creationId xmlns:a16="http://schemas.microsoft.com/office/drawing/2014/main" id="{A288AAD2-8D4C-4C90-AE2E-797CB67B63C8}"/>
                    </a:ext>
                  </a:extLst>
                </p14:cNvPr>
                <p14:cNvContentPartPr/>
                <p14:nvPr/>
              </p14:nvContentPartPr>
              <p14:xfrm>
                <a:off x="2662133" y="3911107"/>
                <a:ext cx="370440" cy="192240"/>
              </p14:xfrm>
            </p:contentPart>
          </mc:Choice>
          <mc:Fallback>
            <p:pic>
              <p:nvPicPr>
                <p:cNvPr id="48189" name="Freihand 48188">
                  <a:extLst>
                    <a:ext uri="{FF2B5EF4-FFF2-40B4-BE49-F238E27FC236}">
                      <a16:creationId xmlns:a16="http://schemas.microsoft.com/office/drawing/2014/main" id="{A288AAD2-8D4C-4C90-AE2E-797CB67B63C8}"/>
                    </a:ext>
                  </a:extLst>
                </p:cNvPr>
                <p:cNvPicPr/>
                <p:nvPr/>
              </p:nvPicPr>
              <p:blipFill>
                <a:blip r:embed="rId212"/>
                <a:stretch>
                  <a:fillRect/>
                </a:stretch>
              </p:blipFill>
              <p:spPr>
                <a:xfrm>
                  <a:off x="2657813" y="3906787"/>
                  <a:ext cx="379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190" name="Freihand 48189">
                  <a:extLst>
                    <a:ext uri="{FF2B5EF4-FFF2-40B4-BE49-F238E27FC236}">
                      <a16:creationId xmlns:a16="http://schemas.microsoft.com/office/drawing/2014/main" id="{222F8DBB-AA51-4735-BAE3-057C1A80FDE9}"/>
                    </a:ext>
                  </a:extLst>
                </p14:cNvPr>
                <p14:cNvContentPartPr/>
                <p14:nvPr/>
              </p14:nvContentPartPr>
              <p14:xfrm>
                <a:off x="2938973" y="3837667"/>
                <a:ext cx="9720" cy="2520"/>
              </p14:xfrm>
            </p:contentPart>
          </mc:Choice>
          <mc:Fallback>
            <p:pic>
              <p:nvPicPr>
                <p:cNvPr id="48190" name="Freihand 48189">
                  <a:extLst>
                    <a:ext uri="{FF2B5EF4-FFF2-40B4-BE49-F238E27FC236}">
                      <a16:creationId xmlns:a16="http://schemas.microsoft.com/office/drawing/2014/main" id="{222F8DBB-AA51-4735-BAE3-057C1A80FDE9}"/>
                    </a:ext>
                  </a:extLst>
                </p:cNvPr>
                <p:cNvPicPr/>
                <p:nvPr/>
              </p:nvPicPr>
              <p:blipFill>
                <a:blip r:embed="rId214"/>
                <a:stretch>
                  <a:fillRect/>
                </a:stretch>
              </p:blipFill>
              <p:spPr>
                <a:xfrm>
                  <a:off x="2934653" y="3833347"/>
                  <a:ext cx="18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192" name="Freihand 48191">
                  <a:extLst>
                    <a:ext uri="{FF2B5EF4-FFF2-40B4-BE49-F238E27FC236}">
                      <a16:creationId xmlns:a16="http://schemas.microsoft.com/office/drawing/2014/main" id="{6D6E867C-9BF7-41F4-B4D3-8961A4D66D76}"/>
                    </a:ext>
                  </a:extLst>
                </p14:cNvPr>
                <p14:cNvContentPartPr/>
                <p14:nvPr/>
              </p14:nvContentPartPr>
              <p14:xfrm>
                <a:off x="733973" y="4353907"/>
                <a:ext cx="298080" cy="109440"/>
              </p14:xfrm>
            </p:contentPart>
          </mc:Choice>
          <mc:Fallback>
            <p:pic>
              <p:nvPicPr>
                <p:cNvPr id="48192" name="Freihand 48191">
                  <a:extLst>
                    <a:ext uri="{FF2B5EF4-FFF2-40B4-BE49-F238E27FC236}">
                      <a16:creationId xmlns:a16="http://schemas.microsoft.com/office/drawing/2014/main" id="{6D6E867C-9BF7-41F4-B4D3-8961A4D66D76}"/>
                    </a:ext>
                  </a:extLst>
                </p:cNvPr>
                <p:cNvPicPr/>
                <p:nvPr/>
              </p:nvPicPr>
              <p:blipFill>
                <a:blip r:embed="rId216"/>
                <a:stretch>
                  <a:fillRect/>
                </a:stretch>
              </p:blipFill>
              <p:spPr>
                <a:xfrm>
                  <a:off x="729653" y="4349587"/>
                  <a:ext cx="306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193" name="Freihand 48192">
                  <a:extLst>
                    <a:ext uri="{FF2B5EF4-FFF2-40B4-BE49-F238E27FC236}">
                      <a16:creationId xmlns:a16="http://schemas.microsoft.com/office/drawing/2014/main" id="{DCFAAD9C-5ED2-4B21-A949-5E2F340D08E6}"/>
                    </a:ext>
                  </a:extLst>
                </p14:cNvPr>
                <p14:cNvContentPartPr/>
                <p14:nvPr/>
              </p14:nvContentPartPr>
              <p14:xfrm>
                <a:off x="1009373" y="4300267"/>
                <a:ext cx="69840" cy="22320"/>
              </p14:xfrm>
            </p:contentPart>
          </mc:Choice>
          <mc:Fallback>
            <p:pic>
              <p:nvPicPr>
                <p:cNvPr id="48193" name="Freihand 48192">
                  <a:extLst>
                    <a:ext uri="{FF2B5EF4-FFF2-40B4-BE49-F238E27FC236}">
                      <a16:creationId xmlns:a16="http://schemas.microsoft.com/office/drawing/2014/main" id="{DCFAAD9C-5ED2-4B21-A949-5E2F340D08E6}"/>
                    </a:ext>
                  </a:extLst>
                </p:cNvPr>
                <p:cNvPicPr/>
                <p:nvPr/>
              </p:nvPicPr>
              <p:blipFill>
                <a:blip r:embed="rId218"/>
                <a:stretch>
                  <a:fillRect/>
                </a:stretch>
              </p:blipFill>
              <p:spPr>
                <a:xfrm>
                  <a:off x="1005053" y="4295947"/>
                  <a:ext cx="78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194" name="Freihand 48193">
                  <a:extLst>
                    <a:ext uri="{FF2B5EF4-FFF2-40B4-BE49-F238E27FC236}">
                      <a16:creationId xmlns:a16="http://schemas.microsoft.com/office/drawing/2014/main" id="{060225D4-8D4E-44B0-A34B-E75E9109E6C3}"/>
                    </a:ext>
                  </a:extLst>
                </p14:cNvPr>
                <p14:cNvContentPartPr/>
                <p14:nvPr/>
              </p14:nvContentPartPr>
              <p14:xfrm>
                <a:off x="1061213" y="4286947"/>
                <a:ext cx="138240" cy="133200"/>
              </p14:xfrm>
            </p:contentPart>
          </mc:Choice>
          <mc:Fallback>
            <p:pic>
              <p:nvPicPr>
                <p:cNvPr id="48194" name="Freihand 48193">
                  <a:extLst>
                    <a:ext uri="{FF2B5EF4-FFF2-40B4-BE49-F238E27FC236}">
                      <a16:creationId xmlns:a16="http://schemas.microsoft.com/office/drawing/2014/main" id="{060225D4-8D4E-44B0-A34B-E75E9109E6C3}"/>
                    </a:ext>
                  </a:extLst>
                </p:cNvPr>
                <p:cNvPicPr/>
                <p:nvPr/>
              </p:nvPicPr>
              <p:blipFill>
                <a:blip r:embed="rId220"/>
                <a:stretch>
                  <a:fillRect/>
                </a:stretch>
              </p:blipFill>
              <p:spPr>
                <a:xfrm>
                  <a:off x="1056893" y="4282627"/>
                  <a:ext cx="146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195" name="Freihand 48194">
                  <a:extLst>
                    <a:ext uri="{FF2B5EF4-FFF2-40B4-BE49-F238E27FC236}">
                      <a16:creationId xmlns:a16="http://schemas.microsoft.com/office/drawing/2014/main" id="{8D8EB74C-8291-4E0F-8584-164C79201899}"/>
                    </a:ext>
                  </a:extLst>
                </p14:cNvPr>
                <p14:cNvContentPartPr/>
                <p14:nvPr/>
              </p14:nvContentPartPr>
              <p14:xfrm>
                <a:off x="1314293" y="4303147"/>
                <a:ext cx="76680" cy="211320"/>
              </p14:xfrm>
            </p:contentPart>
          </mc:Choice>
          <mc:Fallback>
            <p:pic>
              <p:nvPicPr>
                <p:cNvPr id="48195" name="Freihand 48194">
                  <a:extLst>
                    <a:ext uri="{FF2B5EF4-FFF2-40B4-BE49-F238E27FC236}">
                      <a16:creationId xmlns:a16="http://schemas.microsoft.com/office/drawing/2014/main" id="{8D8EB74C-8291-4E0F-8584-164C79201899}"/>
                    </a:ext>
                  </a:extLst>
                </p:cNvPr>
                <p:cNvPicPr/>
                <p:nvPr/>
              </p:nvPicPr>
              <p:blipFill>
                <a:blip r:embed="rId222"/>
                <a:stretch>
                  <a:fillRect/>
                </a:stretch>
              </p:blipFill>
              <p:spPr>
                <a:xfrm>
                  <a:off x="1309973" y="4298827"/>
                  <a:ext cx="85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196" name="Freihand 48195">
                  <a:extLst>
                    <a:ext uri="{FF2B5EF4-FFF2-40B4-BE49-F238E27FC236}">
                      <a16:creationId xmlns:a16="http://schemas.microsoft.com/office/drawing/2014/main" id="{365A79E4-0177-4F15-9780-FF22BB68B284}"/>
                    </a:ext>
                  </a:extLst>
                </p14:cNvPr>
                <p14:cNvContentPartPr/>
                <p14:nvPr/>
              </p14:nvContentPartPr>
              <p14:xfrm>
                <a:off x="1432013" y="4284787"/>
                <a:ext cx="156600" cy="96840"/>
              </p14:xfrm>
            </p:contentPart>
          </mc:Choice>
          <mc:Fallback>
            <p:pic>
              <p:nvPicPr>
                <p:cNvPr id="48196" name="Freihand 48195">
                  <a:extLst>
                    <a:ext uri="{FF2B5EF4-FFF2-40B4-BE49-F238E27FC236}">
                      <a16:creationId xmlns:a16="http://schemas.microsoft.com/office/drawing/2014/main" id="{365A79E4-0177-4F15-9780-FF22BB68B284}"/>
                    </a:ext>
                  </a:extLst>
                </p:cNvPr>
                <p:cNvPicPr/>
                <p:nvPr/>
              </p:nvPicPr>
              <p:blipFill>
                <a:blip r:embed="rId224"/>
                <a:stretch>
                  <a:fillRect/>
                </a:stretch>
              </p:blipFill>
              <p:spPr>
                <a:xfrm>
                  <a:off x="1427693" y="4280467"/>
                  <a:ext cx="16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198" name="Freihand 48197">
                  <a:extLst>
                    <a:ext uri="{FF2B5EF4-FFF2-40B4-BE49-F238E27FC236}">
                      <a16:creationId xmlns:a16="http://schemas.microsoft.com/office/drawing/2014/main" id="{8782CA2D-C584-4A72-ACD8-E8C8D8D63DFE}"/>
                    </a:ext>
                  </a:extLst>
                </p14:cNvPr>
                <p14:cNvContentPartPr/>
                <p14:nvPr/>
              </p14:nvContentPartPr>
              <p14:xfrm>
                <a:off x="1588613" y="4230787"/>
                <a:ext cx="241560" cy="128160"/>
              </p14:xfrm>
            </p:contentPart>
          </mc:Choice>
          <mc:Fallback>
            <p:pic>
              <p:nvPicPr>
                <p:cNvPr id="48198" name="Freihand 48197">
                  <a:extLst>
                    <a:ext uri="{FF2B5EF4-FFF2-40B4-BE49-F238E27FC236}">
                      <a16:creationId xmlns:a16="http://schemas.microsoft.com/office/drawing/2014/main" id="{8782CA2D-C584-4A72-ACD8-E8C8D8D63DFE}"/>
                    </a:ext>
                  </a:extLst>
                </p:cNvPr>
                <p:cNvPicPr/>
                <p:nvPr/>
              </p:nvPicPr>
              <p:blipFill>
                <a:blip r:embed="rId226"/>
                <a:stretch>
                  <a:fillRect/>
                </a:stretch>
              </p:blipFill>
              <p:spPr>
                <a:xfrm>
                  <a:off x="1584293" y="4226467"/>
                  <a:ext cx="250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199" name="Freihand 48198">
                  <a:extLst>
                    <a:ext uri="{FF2B5EF4-FFF2-40B4-BE49-F238E27FC236}">
                      <a16:creationId xmlns:a16="http://schemas.microsoft.com/office/drawing/2014/main" id="{9B887DA3-591B-4A5E-89B2-C385E102575E}"/>
                    </a:ext>
                  </a:extLst>
                </p14:cNvPr>
                <p14:cNvContentPartPr/>
                <p14:nvPr/>
              </p14:nvContentPartPr>
              <p14:xfrm>
                <a:off x="1848173" y="4248427"/>
                <a:ext cx="163440" cy="109440"/>
              </p14:xfrm>
            </p:contentPart>
          </mc:Choice>
          <mc:Fallback>
            <p:pic>
              <p:nvPicPr>
                <p:cNvPr id="48199" name="Freihand 48198">
                  <a:extLst>
                    <a:ext uri="{FF2B5EF4-FFF2-40B4-BE49-F238E27FC236}">
                      <a16:creationId xmlns:a16="http://schemas.microsoft.com/office/drawing/2014/main" id="{9B887DA3-591B-4A5E-89B2-C385E102575E}"/>
                    </a:ext>
                  </a:extLst>
                </p:cNvPr>
                <p:cNvPicPr/>
                <p:nvPr/>
              </p:nvPicPr>
              <p:blipFill>
                <a:blip r:embed="rId228"/>
                <a:stretch>
                  <a:fillRect/>
                </a:stretch>
              </p:blipFill>
              <p:spPr>
                <a:xfrm>
                  <a:off x="1843853" y="4244107"/>
                  <a:ext cx="172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200" name="Freihand 48199">
                  <a:extLst>
                    <a:ext uri="{FF2B5EF4-FFF2-40B4-BE49-F238E27FC236}">
                      <a16:creationId xmlns:a16="http://schemas.microsoft.com/office/drawing/2014/main" id="{2D801C77-3CAA-4E8C-AB5C-E8FDDA317A0D}"/>
                    </a:ext>
                  </a:extLst>
                </p14:cNvPr>
                <p14:cNvContentPartPr/>
                <p14:nvPr/>
              </p14:nvContentPartPr>
              <p14:xfrm>
                <a:off x="1917653" y="4251667"/>
                <a:ext cx="152640" cy="91800"/>
              </p14:xfrm>
            </p:contentPart>
          </mc:Choice>
          <mc:Fallback>
            <p:pic>
              <p:nvPicPr>
                <p:cNvPr id="48200" name="Freihand 48199">
                  <a:extLst>
                    <a:ext uri="{FF2B5EF4-FFF2-40B4-BE49-F238E27FC236}">
                      <a16:creationId xmlns:a16="http://schemas.microsoft.com/office/drawing/2014/main" id="{2D801C77-3CAA-4E8C-AB5C-E8FDDA317A0D}"/>
                    </a:ext>
                  </a:extLst>
                </p:cNvPr>
                <p:cNvPicPr/>
                <p:nvPr/>
              </p:nvPicPr>
              <p:blipFill>
                <a:blip r:embed="rId230"/>
                <a:stretch>
                  <a:fillRect/>
                </a:stretch>
              </p:blipFill>
              <p:spPr>
                <a:xfrm>
                  <a:off x="1913333" y="4247347"/>
                  <a:ext cx="16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201" name="Freihand 48200">
                  <a:extLst>
                    <a:ext uri="{FF2B5EF4-FFF2-40B4-BE49-F238E27FC236}">
                      <a16:creationId xmlns:a16="http://schemas.microsoft.com/office/drawing/2014/main" id="{AC526641-82F6-4D91-B7E6-07E05E3E7CCE}"/>
                    </a:ext>
                  </a:extLst>
                </p14:cNvPr>
                <p14:cNvContentPartPr/>
                <p14:nvPr/>
              </p14:nvContentPartPr>
              <p14:xfrm>
                <a:off x="2074973" y="4137907"/>
                <a:ext cx="172440" cy="168120"/>
              </p14:xfrm>
            </p:contentPart>
          </mc:Choice>
          <mc:Fallback>
            <p:pic>
              <p:nvPicPr>
                <p:cNvPr id="48201" name="Freihand 48200">
                  <a:extLst>
                    <a:ext uri="{FF2B5EF4-FFF2-40B4-BE49-F238E27FC236}">
                      <a16:creationId xmlns:a16="http://schemas.microsoft.com/office/drawing/2014/main" id="{AC526641-82F6-4D91-B7E6-07E05E3E7CCE}"/>
                    </a:ext>
                  </a:extLst>
                </p:cNvPr>
                <p:cNvPicPr/>
                <p:nvPr/>
              </p:nvPicPr>
              <p:blipFill>
                <a:blip r:embed="rId232"/>
                <a:stretch>
                  <a:fillRect/>
                </a:stretch>
              </p:blipFill>
              <p:spPr>
                <a:xfrm>
                  <a:off x="2070653" y="4133587"/>
                  <a:ext cx="181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202" name="Freihand 48201">
                  <a:extLst>
                    <a:ext uri="{FF2B5EF4-FFF2-40B4-BE49-F238E27FC236}">
                      <a16:creationId xmlns:a16="http://schemas.microsoft.com/office/drawing/2014/main" id="{02299737-9229-466E-8C25-38D0AE6F8928}"/>
                    </a:ext>
                  </a:extLst>
                </p14:cNvPr>
                <p14:cNvContentPartPr/>
                <p14:nvPr/>
              </p14:nvContentPartPr>
              <p14:xfrm>
                <a:off x="2175053" y="4117387"/>
                <a:ext cx="360" cy="360"/>
              </p14:xfrm>
            </p:contentPart>
          </mc:Choice>
          <mc:Fallback>
            <p:pic>
              <p:nvPicPr>
                <p:cNvPr id="48202" name="Freihand 48201">
                  <a:extLst>
                    <a:ext uri="{FF2B5EF4-FFF2-40B4-BE49-F238E27FC236}">
                      <a16:creationId xmlns:a16="http://schemas.microsoft.com/office/drawing/2014/main" id="{02299737-9229-466E-8C25-38D0AE6F8928}"/>
                    </a:ext>
                  </a:extLst>
                </p:cNvPr>
                <p:cNvPicPr/>
                <p:nvPr/>
              </p:nvPicPr>
              <p:blipFill>
                <a:blip r:embed="rId234"/>
                <a:stretch>
                  <a:fillRect/>
                </a:stretch>
              </p:blipFill>
              <p:spPr>
                <a:xfrm>
                  <a:off x="2170733" y="411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203" name="Freihand 48202">
                  <a:extLst>
                    <a:ext uri="{FF2B5EF4-FFF2-40B4-BE49-F238E27FC236}">
                      <a16:creationId xmlns:a16="http://schemas.microsoft.com/office/drawing/2014/main" id="{142E6DB1-CDA9-4ABD-B1B2-D44D2FA4A296}"/>
                    </a:ext>
                  </a:extLst>
                </p14:cNvPr>
                <p14:cNvContentPartPr/>
                <p14:nvPr/>
              </p14:nvContentPartPr>
              <p14:xfrm>
                <a:off x="2534693" y="4860427"/>
                <a:ext cx="759240" cy="705960"/>
              </p14:xfrm>
            </p:contentPart>
          </mc:Choice>
          <mc:Fallback>
            <p:pic>
              <p:nvPicPr>
                <p:cNvPr id="48203" name="Freihand 48202">
                  <a:extLst>
                    <a:ext uri="{FF2B5EF4-FFF2-40B4-BE49-F238E27FC236}">
                      <a16:creationId xmlns:a16="http://schemas.microsoft.com/office/drawing/2014/main" id="{142E6DB1-CDA9-4ABD-B1B2-D44D2FA4A296}"/>
                    </a:ext>
                  </a:extLst>
                </p:cNvPr>
                <p:cNvPicPr/>
                <p:nvPr/>
              </p:nvPicPr>
              <p:blipFill>
                <a:blip r:embed="rId236"/>
                <a:stretch>
                  <a:fillRect/>
                </a:stretch>
              </p:blipFill>
              <p:spPr>
                <a:xfrm>
                  <a:off x="2530373" y="4856107"/>
                  <a:ext cx="76788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204" name="Freihand 48203">
                  <a:extLst>
                    <a:ext uri="{FF2B5EF4-FFF2-40B4-BE49-F238E27FC236}">
                      <a16:creationId xmlns:a16="http://schemas.microsoft.com/office/drawing/2014/main" id="{71D6951F-2EA6-4C30-9353-6ECF0EA0D191}"/>
                    </a:ext>
                  </a:extLst>
                </p14:cNvPr>
                <p14:cNvContentPartPr/>
                <p14:nvPr/>
              </p14:nvContentPartPr>
              <p14:xfrm>
                <a:off x="2362613" y="5324107"/>
                <a:ext cx="351000" cy="336960"/>
              </p14:xfrm>
            </p:contentPart>
          </mc:Choice>
          <mc:Fallback>
            <p:pic>
              <p:nvPicPr>
                <p:cNvPr id="48204" name="Freihand 48203">
                  <a:extLst>
                    <a:ext uri="{FF2B5EF4-FFF2-40B4-BE49-F238E27FC236}">
                      <a16:creationId xmlns:a16="http://schemas.microsoft.com/office/drawing/2014/main" id="{71D6951F-2EA6-4C30-9353-6ECF0EA0D191}"/>
                    </a:ext>
                  </a:extLst>
                </p:cNvPr>
                <p:cNvPicPr/>
                <p:nvPr/>
              </p:nvPicPr>
              <p:blipFill>
                <a:blip r:embed="rId238"/>
                <a:stretch>
                  <a:fillRect/>
                </a:stretch>
              </p:blipFill>
              <p:spPr>
                <a:xfrm>
                  <a:off x="2358293" y="5319787"/>
                  <a:ext cx="359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205" name="Freihand 48204">
                  <a:extLst>
                    <a:ext uri="{FF2B5EF4-FFF2-40B4-BE49-F238E27FC236}">
                      <a16:creationId xmlns:a16="http://schemas.microsoft.com/office/drawing/2014/main" id="{769C63F7-D460-4791-848D-913F254715EF}"/>
                    </a:ext>
                  </a:extLst>
                </p14:cNvPr>
                <p14:cNvContentPartPr/>
                <p14:nvPr/>
              </p14:nvContentPartPr>
              <p14:xfrm>
                <a:off x="1737653" y="5774827"/>
                <a:ext cx="173520" cy="195120"/>
              </p14:xfrm>
            </p:contentPart>
          </mc:Choice>
          <mc:Fallback>
            <p:pic>
              <p:nvPicPr>
                <p:cNvPr id="48205" name="Freihand 48204">
                  <a:extLst>
                    <a:ext uri="{FF2B5EF4-FFF2-40B4-BE49-F238E27FC236}">
                      <a16:creationId xmlns:a16="http://schemas.microsoft.com/office/drawing/2014/main" id="{769C63F7-D460-4791-848D-913F254715EF}"/>
                    </a:ext>
                  </a:extLst>
                </p:cNvPr>
                <p:cNvPicPr/>
                <p:nvPr/>
              </p:nvPicPr>
              <p:blipFill>
                <a:blip r:embed="rId240"/>
                <a:stretch>
                  <a:fillRect/>
                </a:stretch>
              </p:blipFill>
              <p:spPr>
                <a:xfrm>
                  <a:off x="1733333" y="5770507"/>
                  <a:ext cx="182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206" name="Freihand 48205">
                  <a:extLst>
                    <a:ext uri="{FF2B5EF4-FFF2-40B4-BE49-F238E27FC236}">
                      <a16:creationId xmlns:a16="http://schemas.microsoft.com/office/drawing/2014/main" id="{13EC5C7D-6C18-456C-B41A-A2EF1DADD5AA}"/>
                    </a:ext>
                  </a:extLst>
                </p14:cNvPr>
                <p14:cNvContentPartPr/>
                <p14:nvPr/>
              </p14:nvContentPartPr>
              <p14:xfrm>
                <a:off x="1824413" y="5882467"/>
                <a:ext cx="88920" cy="47160"/>
              </p14:xfrm>
            </p:contentPart>
          </mc:Choice>
          <mc:Fallback>
            <p:pic>
              <p:nvPicPr>
                <p:cNvPr id="48206" name="Freihand 48205">
                  <a:extLst>
                    <a:ext uri="{FF2B5EF4-FFF2-40B4-BE49-F238E27FC236}">
                      <a16:creationId xmlns:a16="http://schemas.microsoft.com/office/drawing/2014/main" id="{13EC5C7D-6C18-456C-B41A-A2EF1DADD5AA}"/>
                    </a:ext>
                  </a:extLst>
                </p:cNvPr>
                <p:cNvPicPr/>
                <p:nvPr/>
              </p:nvPicPr>
              <p:blipFill>
                <a:blip r:embed="rId242"/>
                <a:stretch>
                  <a:fillRect/>
                </a:stretch>
              </p:blipFill>
              <p:spPr>
                <a:xfrm>
                  <a:off x="1820093" y="5878147"/>
                  <a:ext cx="97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207" name="Freihand 48206">
                  <a:extLst>
                    <a:ext uri="{FF2B5EF4-FFF2-40B4-BE49-F238E27FC236}">
                      <a16:creationId xmlns:a16="http://schemas.microsoft.com/office/drawing/2014/main" id="{B843E80B-29BB-423B-A41F-119CF92C903C}"/>
                    </a:ext>
                  </a:extLst>
                </p14:cNvPr>
                <p14:cNvContentPartPr/>
                <p14:nvPr/>
              </p14:nvContentPartPr>
              <p14:xfrm>
                <a:off x="1901813" y="5832427"/>
                <a:ext cx="121680" cy="118440"/>
              </p14:xfrm>
            </p:contentPart>
          </mc:Choice>
          <mc:Fallback>
            <p:pic>
              <p:nvPicPr>
                <p:cNvPr id="48207" name="Freihand 48206">
                  <a:extLst>
                    <a:ext uri="{FF2B5EF4-FFF2-40B4-BE49-F238E27FC236}">
                      <a16:creationId xmlns:a16="http://schemas.microsoft.com/office/drawing/2014/main" id="{B843E80B-29BB-423B-A41F-119CF92C903C}"/>
                    </a:ext>
                  </a:extLst>
                </p:cNvPr>
                <p:cNvPicPr/>
                <p:nvPr/>
              </p:nvPicPr>
              <p:blipFill>
                <a:blip r:embed="rId244"/>
                <a:stretch>
                  <a:fillRect/>
                </a:stretch>
              </p:blipFill>
              <p:spPr>
                <a:xfrm>
                  <a:off x="1897493" y="5828107"/>
                  <a:ext cx="130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208" name="Freihand 48207">
                  <a:extLst>
                    <a:ext uri="{FF2B5EF4-FFF2-40B4-BE49-F238E27FC236}">
                      <a16:creationId xmlns:a16="http://schemas.microsoft.com/office/drawing/2014/main" id="{E6BF9C8A-F2A0-443D-9C0C-056E3FC6C014}"/>
                    </a:ext>
                  </a:extLst>
                </p14:cNvPr>
                <p14:cNvContentPartPr/>
                <p14:nvPr/>
              </p14:nvContentPartPr>
              <p14:xfrm>
                <a:off x="2017373" y="5813707"/>
                <a:ext cx="134280" cy="248760"/>
              </p14:xfrm>
            </p:contentPart>
          </mc:Choice>
          <mc:Fallback>
            <p:pic>
              <p:nvPicPr>
                <p:cNvPr id="48208" name="Freihand 48207">
                  <a:extLst>
                    <a:ext uri="{FF2B5EF4-FFF2-40B4-BE49-F238E27FC236}">
                      <a16:creationId xmlns:a16="http://schemas.microsoft.com/office/drawing/2014/main" id="{E6BF9C8A-F2A0-443D-9C0C-056E3FC6C014}"/>
                    </a:ext>
                  </a:extLst>
                </p:cNvPr>
                <p:cNvPicPr/>
                <p:nvPr/>
              </p:nvPicPr>
              <p:blipFill>
                <a:blip r:embed="rId246"/>
                <a:stretch>
                  <a:fillRect/>
                </a:stretch>
              </p:blipFill>
              <p:spPr>
                <a:xfrm>
                  <a:off x="2013053" y="5809387"/>
                  <a:ext cx="142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209" name="Freihand 48208">
                  <a:extLst>
                    <a:ext uri="{FF2B5EF4-FFF2-40B4-BE49-F238E27FC236}">
                      <a16:creationId xmlns:a16="http://schemas.microsoft.com/office/drawing/2014/main" id="{3EFD2081-0D9E-4EF6-BF87-B50404F20AE1}"/>
                    </a:ext>
                  </a:extLst>
                </p14:cNvPr>
                <p14:cNvContentPartPr/>
                <p14:nvPr/>
              </p14:nvContentPartPr>
              <p14:xfrm>
                <a:off x="2166773" y="5827387"/>
                <a:ext cx="17640" cy="84600"/>
              </p14:xfrm>
            </p:contentPart>
          </mc:Choice>
          <mc:Fallback>
            <p:pic>
              <p:nvPicPr>
                <p:cNvPr id="48209" name="Freihand 48208">
                  <a:extLst>
                    <a:ext uri="{FF2B5EF4-FFF2-40B4-BE49-F238E27FC236}">
                      <a16:creationId xmlns:a16="http://schemas.microsoft.com/office/drawing/2014/main" id="{3EFD2081-0D9E-4EF6-BF87-B50404F20AE1}"/>
                    </a:ext>
                  </a:extLst>
                </p:cNvPr>
                <p:cNvPicPr/>
                <p:nvPr/>
              </p:nvPicPr>
              <p:blipFill>
                <a:blip r:embed="rId248"/>
                <a:stretch>
                  <a:fillRect/>
                </a:stretch>
              </p:blipFill>
              <p:spPr>
                <a:xfrm>
                  <a:off x="2162453" y="5823067"/>
                  <a:ext cx="26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210" name="Freihand 48209">
                  <a:extLst>
                    <a:ext uri="{FF2B5EF4-FFF2-40B4-BE49-F238E27FC236}">
                      <a16:creationId xmlns:a16="http://schemas.microsoft.com/office/drawing/2014/main" id="{73165184-2286-4F58-8071-017C15187723}"/>
                    </a:ext>
                  </a:extLst>
                </p14:cNvPr>
                <p14:cNvContentPartPr/>
                <p14:nvPr/>
              </p14:nvContentPartPr>
              <p14:xfrm>
                <a:off x="2229773" y="5703547"/>
                <a:ext cx="62640" cy="219600"/>
              </p14:xfrm>
            </p:contentPart>
          </mc:Choice>
          <mc:Fallback>
            <p:pic>
              <p:nvPicPr>
                <p:cNvPr id="48210" name="Freihand 48209">
                  <a:extLst>
                    <a:ext uri="{FF2B5EF4-FFF2-40B4-BE49-F238E27FC236}">
                      <a16:creationId xmlns:a16="http://schemas.microsoft.com/office/drawing/2014/main" id="{73165184-2286-4F58-8071-017C15187723}"/>
                    </a:ext>
                  </a:extLst>
                </p:cNvPr>
                <p:cNvPicPr/>
                <p:nvPr/>
              </p:nvPicPr>
              <p:blipFill>
                <a:blip r:embed="rId250"/>
                <a:stretch>
                  <a:fillRect/>
                </a:stretch>
              </p:blipFill>
              <p:spPr>
                <a:xfrm>
                  <a:off x="2225453" y="5699227"/>
                  <a:ext cx="71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211" name="Freihand 48210">
                  <a:extLst>
                    <a:ext uri="{FF2B5EF4-FFF2-40B4-BE49-F238E27FC236}">
                      <a16:creationId xmlns:a16="http://schemas.microsoft.com/office/drawing/2014/main" id="{38E7F76E-16BD-46E6-95D6-5F6D0947DC76}"/>
                    </a:ext>
                  </a:extLst>
                </p14:cNvPr>
                <p14:cNvContentPartPr/>
                <p14:nvPr/>
              </p14:nvContentPartPr>
              <p14:xfrm>
                <a:off x="2302853" y="5677627"/>
                <a:ext cx="219960" cy="209520"/>
              </p14:xfrm>
            </p:contentPart>
          </mc:Choice>
          <mc:Fallback>
            <p:pic>
              <p:nvPicPr>
                <p:cNvPr id="48211" name="Freihand 48210">
                  <a:extLst>
                    <a:ext uri="{FF2B5EF4-FFF2-40B4-BE49-F238E27FC236}">
                      <a16:creationId xmlns:a16="http://schemas.microsoft.com/office/drawing/2014/main" id="{38E7F76E-16BD-46E6-95D6-5F6D0947DC76}"/>
                    </a:ext>
                  </a:extLst>
                </p:cNvPr>
                <p:cNvPicPr/>
                <p:nvPr/>
              </p:nvPicPr>
              <p:blipFill>
                <a:blip r:embed="rId252"/>
                <a:stretch>
                  <a:fillRect/>
                </a:stretch>
              </p:blipFill>
              <p:spPr>
                <a:xfrm>
                  <a:off x="2298533" y="5673307"/>
                  <a:ext cx="228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212" name="Freihand 48211">
                  <a:extLst>
                    <a:ext uri="{FF2B5EF4-FFF2-40B4-BE49-F238E27FC236}">
                      <a16:creationId xmlns:a16="http://schemas.microsoft.com/office/drawing/2014/main" id="{E93DC86B-67B3-4DC7-BCDC-342E8D95C8ED}"/>
                    </a:ext>
                  </a:extLst>
                </p14:cNvPr>
                <p14:cNvContentPartPr/>
                <p14:nvPr/>
              </p14:nvContentPartPr>
              <p14:xfrm>
                <a:off x="3975413" y="4890667"/>
                <a:ext cx="593280" cy="420480"/>
              </p14:xfrm>
            </p:contentPart>
          </mc:Choice>
          <mc:Fallback>
            <p:pic>
              <p:nvPicPr>
                <p:cNvPr id="48212" name="Freihand 48211">
                  <a:extLst>
                    <a:ext uri="{FF2B5EF4-FFF2-40B4-BE49-F238E27FC236}">
                      <a16:creationId xmlns:a16="http://schemas.microsoft.com/office/drawing/2014/main" id="{E93DC86B-67B3-4DC7-BCDC-342E8D95C8ED}"/>
                    </a:ext>
                  </a:extLst>
                </p:cNvPr>
                <p:cNvPicPr/>
                <p:nvPr/>
              </p:nvPicPr>
              <p:blipFill>
                <a:blip r:embed="rId254"/>
                <a:stretch>
                  <a:fillRect/>
                </a:stretch>
              </p:blipFill>
              <p:spPr>
                <a:xfrm>
                  <a:off x="3971093" y="4886347"/>
                  <a:ext cx="60192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213" name="Freihand 48212">
                  <a:extLst>
                    <a:ext uri="{FF2B5EF4-FFF2-40B4-BE49-F238E27FC236}">
                      <a16:creationId xmlns:a16="http://schemas.microsoft.com/office/drawing/2014/main" id="{95820648-11C9-4E5D-979F-D44C4BFDD87B}"/>
                    </a:ext>
                  </a:extLst>
                </p14:cNvPr>
                <p14:cNvContentPartPr/>
                <p14:nvPr/>
              </p14:nvContentPartPr>
              <p14:xfrm>
                <a:off x="4511813" y="5175067"/>
                <a:ext cx="175320" cy="222120"/>
              </p14:xfrm>
            </p:contentPart>
          </mc:Choice>
          <mc:Fallback>
            <p:pic>
              <p:nvPicPr>
                <p:cNvPr id="48213" name="Freihand 48212">
                  <a:extLst>
                    <a:ext uri="{FF2B5EF4-FFF2-40B4-BE49-F238E27FC236}">
                      <a16:creationId xmlns:a16="http://schemas.microsoft.com/office/drawing/2014/main" id="{95820648-11C9-4E5D-979F-D44C4BFDD87B}"/>
                    </a:ext>
                  </a:extLst>
                </p:cNvPr>
                <p:cNvPicPr/>
                <p:nvPr/>
              </p:nvPicPr>
              <p:blipFill>
                <a:blip r:embed="rId256"/>
                <a:stretch>
                  <a:fillRect/>
                </a:stretch>
              </p:blipFill>
              <p:spPr>
                <a:xfrm>
                  <a:off x="4507493" y="5170747"/>
                  <a:ext cx="183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214" name="Freihand 48213">
                  <a:extLst>
                    <a:ext uri="{FF2B5EF4-FFF2-40B4-BE49-F238E27FC236}">
                      <a16:creationId xmlns:a16="http://schemas.microsoft.com/office/drawing/2014/main" id="{C7B41D92-FAF2-45E5-9339-F51FF4A5342C}"/>
                    </a:ext>
                  </a:extLst>
                </p14:cNvPr>
                <p14:cNvContentPartPr/>
                <p14:nvPr/>
              </p14:nvContentPartPr>
              <p14:xfrm>
                <a:off x="4610453" y="5619667"/>
                <a:ext cx="360" cy="360"/>
              </p14:xfrm>
            </p:contentPart>
          </mc:Choice>
          <mc:Fallback>
            <p:pic>
              <p:nvPicPr>
                <p:cNvPr id="48214" name="Freihand 48213">
                  <a:extLst>
                    <a:ext uri="{FF2B5EF4-FFF2-40B4-BE49-F238E27FC236}">
                      <a16:creationId xmlns:a16="http://schemas.microsoft.com/office/drawing/2014/main" id="{C7B41D92-FAF2-45E5-9339-F51FF4A5342C}"/>
                    </a:ext>
                  </a:extLst>
                </p:cNvPr>
                <p:cNvPicPr/>
                <p:nvPr/>
              </p:nvPicPr>
              <p:blipFill>
                <a:blip r:embed="rId234"/>
                <a:stretch>
                  <a:fillRect/>
                </a:stretch>
              </p:blipFill>
              <p:spPr>
                <a:xfrm>
                  <a:off x="4606133" y="561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217" name="Freihand 48216">
                  <a:extLst>
                    <a:ext uri="{FF2B5EF4-FFF2-40B4-BE49-F238E27FC236}">
                      <a16:creationId xmlns:a16="http://schemas.microsoft.com/office/drawing/2014/main" id="{0D20D8CE-A6A7-440D-8818-A572DEE727D9}"/>
                    </a:ext>
                  </a:extLst>
                </p14:cNvPr>
                <p14:cNvContentPartPr/>
                <p14:nvPr/>
              </p14:nvContentPartPr>
              <p14:xfrm>
                <a:off x="4558973" y="5441827"/>
                <a:ext cx="697680" cy="297720"/>
              </p14:xfrm>
            </p:contentPart>
          </mc:Choice>
          <mc:Fallback>
            <p:pic>
              <p:nvPicPr>
                <p:cNvPr id="48217" name="Freihand 48216">
                  <a:extLst>
                    <a:ext uri="{FF2B5EF4-FFF2-40B4-BE49-F238E27FC236}">
                      <a16:creationId xmlns:a16="http://schemas.microsoft.com/office/drawing/2014/main" id="{0D20D8CE-A6A7-440D-8818-A572DEE727D9}"/>
                    </a:ext>
                  </a:extLst>
                </p:cNvPr>
                <p:cNvPicPr/>
                <p:nvPr/>
              </p:nvPicPr>
              <p:blipFill>
                <a:blip r:embed="rId259"/>
                <a:stretch>
                  <a:fillRect/>
                </a:stretch>
              </p:blipFill>
              <p:spPr>
                <a:xfrm>
                  <a:off x="4554653" y="5437507"/>
                  <a:ext cx="7063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218" name="Freihand 48217">
                  <a:extLst>
                    <a:ext uri="{FF2B5EF4-FFF2-40B4-BE49-F238E27FC236}">
                      <a16:creationId xmlns:a16="http://schemas.microsoft.com/office/drawing/2014/main" id="{5EF4F2CE-77FF-400E-9699-F02544D52282}"/>
                    </a:ext>
                  </a:extLst>
                </p14:cNvPr>
                <p14:cNvContentPartPr/>
                <p14:nvPr/>
              </p14:nvContentPartPr>
              <p14:xfrm>
                <a:off x="5129213" y="5378107"/>
                <a:ext cx="19800" cy="9000"/>
              </p14:xfrm>
            </p:contentPart>
          </mc:Choice>
          <mc:Fallback>
            <p:pic>
              <p:nvPicPr>
                <p:cNvPr id="48218" name="Freihand 48217">
                  <a:extLst>
                    <a:ext uri="{FF2B5EF4-FFF2-40B4-BE49-F238E27FC236}">
                      <a16:creationId xmlns:a16="http://schemas.microsoft.com/office/drawing/2014/main" id="{5EF4F2CE-77FF-400E-9699-F02544D52282}"/>
                    </a:ext>
                  </a:extLst>
                </p:cNvPr>
                <p:cNvPicPr/>
                <p:nvPr/>
              </p:nvPicPr>
              <p:blipFill>
                <a:blip r:embed="rId261"/>
                <a:stretch>
                  <a:fillRect/>
                </a:stretch>
              </p:blipFill>
              <p:spPr>
                <a:xfrm>
                  <a:off x="5124893" y="5373787"/>
                  <a:ext cx="28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220" name="Freihand 48219">
                  <a:extLst>
                    <a:ext uri="{FF2B5EF4-FFF2-40B4-BE49-F238E27FC236}">
                      <a16:creationId xmlns:a16="http://schemas.microsoft.com/office/drawing/2014/main" id="{04BCB16F-E836-41D1-B94E-BF27BF0215BA}"/>
                    </a:ext>
                  </a:extLst>
                </p14:cNvPr>
                <p14:cNvContentPartPr/>
                <p14:nvPr/>
              </p14:nvContentPartPr>
              <p14:xfrm>
                <a:off x="2091173" y="6050227"/>
                <a:ext cx="6840" cy="153360"/>
              </p14:xfrm>
            </p:contentPart>
          </mc:Choice>
          <mc:Fallback>
            <p:pic>
              <p:nvPicPr>
                <p:cNvPr id="48220" name="Freihand 48219">
                  <a:extLst>
                    <a:ext uri="{FF2B5EF4-FFF2-40B4-BE49-F238E27FC236}">
                      <a16:creationId xmlns:a16="http://schemas.microsoft.com/office/drawing/2014/main" id="{04BCB16F-E836-41D1-B94E-BF27BF0215BA}"/>
                    </a:ext>
                  </a:extLst>
                </p:cNvPr>
                <p:cNvPicPr/>
                <p:nvPr/>
              </p:nvPicPr>
              <p:blipFill>
                <a:blip r:embed="rId263"/>
                <a:stretch>
                  <a:fillRect/>
                </a:stretch>
              </p:blipFill>
              <p:spPr>
                <a:xfrm>
                  <a:off x="2086853" y="6045907"/>
                  <a:ext cx="15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221" name="Freihand 48220">
                  <a:extLst>
                    <a:ext uri="{FF2B5EF4-FFF2-40B4-BE49-F238E27FC236}">
                      <a16:creationId xmlns:a16="http://schemas.microsoft.com/office/drawing/2014/main" id="{9D8351E3-E985-4D16-BDC1-9DFAEF2EDFAC}"/>
                    </a:ext>
                  </a:extLst>
                </p14:cNvPr>
                <p14:cNvContentPartPr/>
                <p14:nvPr/>
              </p14:nvContentPartPr>
              <p14:xfrm>
                <a:off x="2023133" y="6135547"/>
                <a:ext cx="191520" cy="119880"/>
              </p14:xfrm>
            </p:contentPart>
          </mc:Choice>
          <mc:Fallback>
            <p:pic>
              <p:nvPicPr>
                <p:cNvPr id="48221" name="Freihand 48220">
                  <a:extLst>
                    <a:ext uri="{FF2B5EF4-FFF2-40B4-BE49-F238E27FC236}">
                      <a16:creationId xmlns:a16="http://schemas.microsoft.com/office/drawing/2014/main" id="{9D8351E3-E985-4D16-BDC1-9DFAEF2EDFAC}"/>
                    </a:ext>
                  </a:extLst>
                </p:cNvPr>
                <p:cNvPicPr/>
                <p:nvPr/>
              </p:nvPicPr>
              <p:blipFill>
                <a:blip r:embed="rId265"/>
                <a:stretch>
                  <a:fillRect/>
                </a:stretch>
              </p:blipFill>
              <p:spPr>
                <a:xfrm>
                  <a:off x="2018813" y="6131227"/>
                  <a:ext cx="200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223" name="Freihand 48222">
                  <a:extLst>
                    <a:ext uri="{FF2B5EF4-FFF2-40B4-BE49-F238E27FC236}">
                      <a16:creationId xmlns:a16="http://schemas.microsoft.com/office/drawing/2014/main" id="{BA949873-EBE6-4BC4-B8E4-ADCB5C5E5285}"/>
                    </a:ext>
                  </a:extLst>
                </p14:cNvPr>
                <p14:cNvContentPartPr/>
                <p14:nvPr/>
              </p14:nvContentPartPr>
              <p14:xfrm>
                <a:off x="1387733" y="6245707"/>
                <a:ext cx="22680" cy="129600"/>
              </p14:xfrm>
            </p:contentPart>
          </mc:Choice>
          <mc:Fallback>
            <p:pic>
              <p:nvPicPr>
                <p:cNvPr id="48223" name="Freihand 48222">
                  <a:extLst>
                    <a:ext uri="{FF2B5EF4-FFF2-40B4-BE49-F238E27FC236}">
                      <a16:creationId xmlns:a16="http://schemas.microsoft.com/office/drawing/2014/main" id="{BA949873-EBE6-4BC4-B8E4-ADCB5C5E5285}"/>
                    </a:ext>
                  </a:extLst>
                </p:cNvPr>
                <p:cNvPicPr/>
                <p:nvPr/>
              </p:nvPicPr>
              <p:blipFill>
                <a:blip r:embed="rId267"/>
                <a:stretch>
                  <a:fillRect/>
                </a:stretch>
              </p:blipFill>
              <p:spPr>
                <a:xfrm>
                  <a:off x="1383413" y="6241387"/>
                  <a:ext cx="31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224" name="Freihand 48223">
                  <a:extLst>
                    <a:ext uri="{FF2B5EF4-FFF2-40B4-BE49-F238E27FC236}">
                      <a16:creationId xmlns:a16="http://schemas.microsoft.com/office/drawing/2014/main" id="{8DAF57A3-2FEF-46B8-9492-3D20CCB45CC7}"/>
                    </a:ext>
                  </a:extLst>
                </p14:cNvPr>
                <p14:cNvContentPartPr/>
                <p14:nvPr/>
              </p14:nvContentPartPr>
              <p14:xfrm>
                <a:off x="1387733" y="6230227"/>
                <a:ext cx="116640" cy="25560"/>
              </p14:xfrm>
            </p:contentPart>
          </mc:Choice>
          <mc:Fallback>
            <p:pic>
              <p:nvPicPr>
                <p:cNvPr id="48224" name="Freihand 48223">
                  <a:extLst>
                    <a:ext uri="{FF2B5EF4-FFF2-40B4-BE49-F238E27FC236}">
                      <a16:creationId xmlns:a16="http://schemas.microsoft.com/office/drawing/2014/main" id="{8DAF57A3-2FEF-46B8-9492-3D20CCB45CC7}"/>
                    </a:ext>
                  </a:extLst>
                </p:cNvPr>
                <p:cNvPicPr/>
                <p:nvPr/>
              </p:nvPicPr>
              <p:blipFill>
                <a:blip r:embed="rId269"/>
                <a:stretch>
                  <a:fillRect/>
                </a:stretch>
              </p:blipFill>
              <p:spPr>
                <a:xfrm>
                  <a:off x="1383413" y="6225907"/>
                  <a:ext cx="125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225" name="Freihand 48224">
                  <a:extLst>
                    <a:ext uri="{FF2B5EF4-FFF2-40B4-BE49-F238E27FC236}">
                      <a16:creationId xmlns:a16="http://schemas.microsoft.com/office/drawing/2014/main" id="{33AB2801-DD57-4166-97C0-63380C639036}"/>
                    </a:ext>
                  </a:extLst>
                </p14:cNvPr>
                <p14:cNvContentPartPr/>
                <p14:nvPr/>
              </p14:nvContentPartPr>
              <p14:xfrm>
                <a:off x="1391333" y="6321667"/>
                <a:ext cx="105120" cy="89280"/>
              </p14:xfrm>
            </p:contentPart>
          </mc:Choice>
          <mc:Fallback>
            <p:pic>
              <p:nvPicPr>
                <p:cNvPr id="48225" name="Freihand 48224">
                  <a:extLst>
                    <a:ext uri="{FF2B5EF4-FFF2-40B4-BE49-F238E27FC236}">
                      <a16:creationId xmlns:a16="http://schemas.microsoft.com/office/drawing/2014/main" id="{33AB2801-DD57-4166-97C0-63380C639036}"/>
                    </a:ext>
                  </a:extLst>
                </p:cNvPr>
                <p:cNvPicPr/>
                <p:nvPr/>
              </p:nvPicPr>
              <p:blipFill>
                <a:blip r:embed="rId271"/>
                <a:stretch>
                  <a:fillRect/>
                </a:stretch>
              </p:blipFill>
              <p:spPr>
                <a:xfrm>
                  <a:off x="1387013" y="6317347"/>
                  <a:ext cx="113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226" name="Freihand 48225">
                  <a:extLst>
                    <a:ext uri="{FF2B5EF4-FFF2-40B4-BE49-F238E27FC236}">
                      <a16:creationId xmlns:a16="http://schemas.microsoft.com/office/drawing/2014/main" id="{EF90DBF3-5D22-4545-A60D-4158A28A254F}"/>
                    </a:ext>
                  </a:extLst>
                </p14:cNvPr>
                <p14:cNvContentPartPr/>
                <p14:nvPr/>
              </p14:nvContentPartPr>
              <p14:xfrm>
                <a:off x="1502573" y="6251827"/>
                <a:ext cx="315000" cy="160920"/>
              </p14:xfrm>
            </p:contentPart>
          </mc:Choice>
          <mc:Fallback>
            <p:pic>
              <p:nvPicPr>
                <p:cNvPr id="48226" name="Freihand 48225">
                  <a:extLst>
                    <a:ext uri="{FF2B5EF4-FFF2-40B4-BE49-F238E27FC236}">
                      <a16:creationId xmlns:a16="http://schemas.microsoft.com/office/drawing/2014/main" id="{EF90DBF3-5D22-4545-A60D-4158A28A254F}"/>
                    </a:ext>
                  </a:extLst>
                </p:cNvPr>
                <p:cNvPicPr/>
                <p:nvPr/>
              </p:nvPicPr>
              <p:blipFill>
                <a:blip r:embed="rId273"/>
                <a:stretch>
                  <a:fillRect/>
                </a:stretch>
              </p:blipFill>
              <p:spPr>
                <a:xfrm>
                  <a:off x="1498253" y="6247507"/>
                  <a:ext cx="323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227" name="Freihand 48226">
                  <a:extLst>
                    <a:ext uri="{FF2B5EF4-FFF2-40B4-BE49-F238E27FC236}">
                      <a16:creationId xmlns:a16="http://schemas.microsoft.com/office/drawing/2014/main" id="{F902BC88-B555-4998-853E-6D63E215DEFE}"/>
                    </a:ext>
                  </a:extLst>
                </p14:cNvPr>
                <p14:cNvContentPartPr/>
                <p14:nvPr/>
              </p14:nvContentPartPr>
              <p14:xfrm>
                <a:off x="1823333" y="6235987"/>
                <a:ext cx="442800" cy="237240"/>
              </p14:xfrm>
            </p:contentPart>
          </mc:Choice>
          <mc:Fallback>
            <p:pic>
              <p:nvPicPr>
                <p:cNvPr id="48227" name="Freihand 48226">
                  <a:extLst>
                    <a:ext uri="{FF2B5EF4-FFF2-40B4-BE49-F238E27FC236}">
                      <a16:creationId xmlns:a16="http://schemas.microsoft.com/office/drawing/2014/main" id="{F902BC88-B555-4998-853E-6D63E215DEFE}"/>
                    </a:ext>
                  </a:extLst>
                </p:cNvPr>
                <p:cNvPicPr/>
                <p:nvPr/>
              </p:nvPicPr>
              <p:blipFill>
                <a:blip r:embed="rId275"/>
                <a:stretch>
                  <a:fillRect/>
                </a:stretch>
              </p:blipFill>
              <p:spPr>
                <a:xfrm>
                  <a:off x="1819013" y="6231667"/>
                  <a:ext cx="451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228" name="Freihand 48227">
                  <a:extLst>
                    <a:ext uri="{FF2B5EF4-FFF2-40B4-BE49-F238E27FC236}">
                      <a16:creationId xmlns:a16="http://schemas.microsoft.com/office/drawing/2014/main" id="{617C0095-C4DC-431E-8B2A-B0E5127E9538}"/>
                    </a:ext>
                  </a:extLst>
                </p14:cNvPr>
                <p14:cNvContentPartPr/>
                <p14:nvPr/>
              </p14:nvContentPartPr>
              <p14:xfrm>
                <a:off x="2351453" y="6253267"/>
                <a:ext cx="418320" cy="90000"/>
              </p14:xfrm>
            </p:contentPart>
          </mc:Choice>
          <mc:Fallback>
            <p:pic>
              <p:nvPicPr>
                <p:cNvPr id="48228" name="Freihand 48227">
                  <a:extLst>
                    <a:ext uri="{FF2B5EF4-FFF2-40B4-BE49-F238E27FC236}">
                      <a16:creationId xmlns:a16="http://schemas.microsoft.com/office/drawing/2014/main" id="{617C0095-C4DC-431E-8B2A-B0E5127E9538}"/>
                    </a:ext>
                  </a:extLst>
                </p:cNvPr>
                <p:cNvPicPr/>
                <p:nvPr/>
              </p:nvPicPr>
              <p:blipFill>
                <a:blip r:embed="rId277"/>
                <a:stretch>
                  <a:fillRect/>
                </a:stretch>
              </p:blipFill>
              <p:spPr>
                <a:xfrm>
                  <a:off x="2347133" y="6248947"/>
                  <a:ext cx="426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229" name="Freihand 48228">
                  <a:extLst>
                    <a:ext uri="{FF2B5EF4-FFF2-40B4-BE49-F238E27FC236}">
                      <a16:creationId xmlns:a16="http://schemas.microsoft.com/office/drawing/2014/main" id="{456F7CEF-41F0-4E92-AE73-C9A8DBF41DD3}"/>
                    </a:ext>
                  </a:extLst>
                </p14:cNvPr>
                <p14:cNvContentPartPr/>
                <p14:nvPr/>
              </p14:nvContentPartPr>
              <p14:xfrm>
                <a:off x="1530653" y="6549907"/>
                <a:ext cx="135720" cy="136080"/>
              </p14:xfrm>
            </p:contentPart>
          </mc:Choice>
          <mc:Fallback>
            <p:pic>
              <p:nvPicPr>
                <p:cNvPr id="48229" name="Freihand 48228">
                  <a:extLst>
                    <a:ext uri="{FF2B5EF4-FFF2-40B4-BE49-F238E27FC236}">
                      <a16:creationId xmlns:a16="http://schemas.microsoft.com/office/drawing/2014/main" id="{456F7CEF-41F0-4E92-AE73-C9A8DBF41DD3}"/>
                    </a:ext>
                  </a:extLst>
                </p:cNvPr>
                <p:cNvPicPr/>
                <p:nvPr/>
              </p:nvPicPr>
              <p:blipFill>
                <a:blip r:embed="rId279"/>
                <a:stretch>
                  <a:fillRect/>
                </a:stretch>
              </p:blipFill>
              <p:spPr>
                <a:xfrm>
                  <a:off x="1526333" y="6545587"/>
                  <a:ext cx="144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230" name="Freihand 48229">
                  <a:extLst>
                    <a:ext uri="{FF2B5EF4-FFF2-40B4-BE49-F238E27FC236}">
                      <a16:creationId xmlns:a16="http://schemas.microsoft.com/office/drawing/2014/main" id="{4A9B1993-1BC3-4382-96D7-6A39C4A341B0}"/>
                    </a:ext>
                  </a:extLst>
                </p14:cNvPr>
                <p14:cNvContentPartPr/>
                <p14:nvPr/>
              </p14:nvContentPartPr>
              <p14:xfrm>
                <a:off x="1599413" y="6685267"/>
                <a:ext cx="107640" cy="26280"/>
              </p14:xfrm>
            </p:contentPart>
          </mc:Choice>
          <mc:Fallback>
            <p:pic>
              <p:nvPicPr>
                <p:cNvPr id="48230" name="Freihand 48229">
                  <a:extLst>
                    <a:ext uri="{FF2B5EF4-FFF2-40B4-BE49-F238E27FC236}">
                      <a16:creationId xmlns:a16="http://schemas.microsoft.com/office/drawing/2014/main" id="{4A9B1993-1BC3-4382-96D7-6A39C4A341B0}"/>
                    </a:ext>
                  </a:extLst>
                </p:cNvPr>
                <p:cNvPicPr/>
                <p:nvPr/>
              </p:nvPicPr>
              <p:blipFill>
                <a:blip r:embed="rId281"/>
                <a:stretch>
                  <a:fillRect/>
                </a:stretch>
              </p:blipFill>
              <p:spPr>
                <a:xfrm>
                  <a:off x="1595093" y="6680947"/>
                  <a:ext cx="116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231" name="Freihand 48230">
                  <a:extLst>
                    <a:ext uri="{FF2B5EF4-FFF2-40B4-BE49-F238E27FC236}">
                      <a16:creationId xmlns:a16="http://schemas.microsoft.com/office/drawing/2014/main" id="{72CF8AE5-EF50-47B7-BF9C-5A8AD7302BCD}"/>
                    </a:ext>
                  </a:extLst>
                </p14:cNvPr>
                <p14:cNvContentPartPr/>
                <p14:nvPr/>
              </p14:nvContentPartPr>
              <p14:xfrm>
                <a:off x="1703453" y="6614707"/>
                <a:ext cx="145080" cy="99360"/>
              </p14:xfrm>
            </p:contentPart>
          </mc:Choice>
          <mc:Fallback>
            <p:pic>
              <p:nvPicPr>
                <p:cNvPr id="48231" name="Freihand 48230">
                  <a:extLst>
                    <a:ext uri="{FF2B5EF4-FFF2-40B4-BE49-F238E27FC236}">
                      <a16:creationId xmlns:a16="http://schemas.microsoft.com/office/drawing/2014/main" id="{72CF8AE5-EF50-47B7-BF9C-5A8AD7302BCD}"/>
                    </a:ext>
                  </a:extLst>
                </p:cNvPr>
                <p:cNvPicPr/>
                <p:nvPr/>
              </p:nvPicPr>
              <p:blipFill>
                <a:blip r:embed="rId283"/>
                <a:stretch>
                  <a:fillRect/>
                </a:stretch>
              </p:blipFill>
              <p:spPr>
                <a:xfrm>
                  <a:off x="1699133" y="6610387"/>
                  <a:ext cx="153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232" name="Freihand 48231">
                  <a:extLst>
                    <a:ext uri="{FF2B5EF4-FFF2-40B4-BE49-F238E27FC236}">
                      <a16:creationId xmlns:a16="http://schemas.microsoft.com/office/drawing/2014/main" id="{DF4BE3F6-0111-4043-A661-EBF21F8DC9FA}"/>
                    </a:ext>
                  </a:extLst>
                </p14:cNvPr>
                <p14:cNvContentPartPr/>
                <p14:nvPr/>
              </p14:nvContentPartPr>
              <p14:xfrm>
                <a:off x="1841333" y="6596707"/>
                <a:ext cx="126360" cy="204120"/>
              </p14:xfrm>
            </p:contentPart>
          </mc:Choice>
          <mc:Fallback>
            <p:pic>
              <p:nvPicPr>
                <p:cNvPr id="48232" name="Freihand 48231">
                  <a:extLst>
                    <a:ext uri="{FF2B5EF4-FFF2-40B4-BE49-F238E27FC236}">
                      <a16:creationId xmlns:a16="http://schemas.microsoft.com/office/drawing/2014/main" id="{DF4BE3F6-0111-4043-A661-EBF21F8DC9FA}"/>
                    </a:ext>
                  </a:extLst>
                </p:cNvPr>
                <p:cNvPicPr/>
                <p:nvPr/>
              </p:nvPicPr>
              <p:blipFill>
                <a:blip r:embed="rId285"/>
                <a:stretch>
                  <a:fillRect/>
                </a:stretch>
              </p:blipFill>
              <p:spPr>
                <a:xfrm>
                  <a:off x="1837013" y="6592387"/>
                  <a:ext cx="135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233" name="Freihand 48232">
                  <a:extLst>
                    <a:ext uri="{FF2B5EF4-FFF2-40B4-BE49-F238E27FC236}">
                      <a16:creationId xmlns:a16="http://schemas.microsoft.com/office/drawing/2014/main" id="{F92932E4-B994-4709-A963-3F06946700D6}"/>
                    </a:ext>
                  </a:extLst>
                </p14:cNvPr>
                <p14:cNvContentPartPr/>
                <p14:nvPr/>
              </p14:nvContentPartPr>
              <p14:xfrm>
                <a:off x="2005853" y="6602107"/>
                <a:ext cx="79200" cy="70920"/>
              </p14:xfrm>
            </p:contentPart>
          </mc:Choice>
          <mc:Fallback>
            <p:pic>
              <p:nvPicPr>
                <p:cNvPr id="48233" name="Freihand 48232">
                  <a:extLst>
                    <a:ext uri="{FF2B5EF4-FFF2-40B4-BE49-F238E27FC236}">
                      <a16:creationId xmlns:a16="http://schemas.microsoft.com/office/drawing/2014/main" id="{F92932E4-B994-4709-A963-3F06946700D6}"/>
                    </a:ext>
                  </a:extLst>
                </p:cNvPr>
                <p:cNvPicPr/>
                <p:nvPr/>
              </p:nvPicPr>
              <p:blipFill>
                <a:blip r:embed="rId287"/>
                <a:stretch>
                  <a:fillRect/>
                </a:stretch>
              </p:blipFill>
              <p:spPr>
                <a:xfrm>
                  <a:off x="2001533" y="6597787"/>
                  <a:ext cx="8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234" name="Freihand 48233">
                  <a:extLst>
                    <a:ext uri="{FF2B5EF4-FFF2-40B4-BE49-F238E27FC236}">
                      <a16:creationId xmlns:a16="http://schemas.microsoft.com/office/drawing/2014/main" id="{FD5BB200-F71A-4BEF-A73F-BB165A1341B0}"/>
                    </a:ext>
                  </a:extLst>
                </p14:cNvPr>
                <p14:cNvContentPartPr/>
                <p14:nvPr/>
              </p14:nvContentPartPr>
              <p14:xfrm>
                <a:off x="2073173" y="6483667"/>
                <a:ext cx="309600" cy="188640"/>
              </p14:xfrm>
            </p:contentPart>
          </mc:Choice>
          <mc:Fallback>
            <p:pic>
              <p:nvPicPr>
                <p:cNvPr id="48234" name="Freihand 48233">
                  <a:extLst>
                    <a:ext uri="{FF2B5EF4-FFF2-40B4-BE49-F238E27FC236}">
                      <a16:creationId xmlns:a16="http://schemas.microsoft.com/office/drawing/2014/main" id="{FD5BB200-F71A-4BEF-A73F-BB165A1341B0}"/>
                    </a:ext>
                  </a:extLst>
                </p:cNvPr>
                <p:cNvPicPr/>
                <p:nvPr/>
              </p:nvPicPr>
              <p:blipFill>
                <a:blip r:embed="rId289"/>
                <a:stretch>
                  <a:fillRect/>
                </a:stretch>
              </p:blipFill>
              <p:spPr>
                <a:xfrm>
                  <a:off x="2068853" y="6479347"/>
                  <a:ext cx="318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235" name="Freihand 48234">
                  <a:extLst>
                    <a:ext uri="{FF2B5EF4-FFF2-40B4-BE49-F238E27FC236}">
                      <a16:creationId xmlns:a16="http://schemas.microsoft.com/office/drawing/2014/main" id="{17AE5673-7C1C-43E8-8EE2-B956A58BC071}"/>
                    </a:ext>
                  </a:extLst>
                </p14:cNvPr>
                <p14:cNvContentPartPr/>
                <p14:nvPr/>
              </p14:nvContentPartPr>
              <p14:xfrm>
                <a:off x="2428853" y="6490867"/>
                <a:ext cx="303840" cy="123120"/>
              </p14:xfrm>
            </p:contentPart>
          </mc:Choice>
          <mc:Fallback>
            <p:pic>
              <p:nvPicPr>
                <p:cNvPr id="48235" name="Freihand 48234">
                  <a:extLst>
                    <a:ext uri="{FF2B5EF4-FFF2-40B4-BE49-F238E27FC236}">
                      <a16:creationId xmlns:a16="http://schemas.microsoft.com/office/drawing/2014/main" id="{17AE5673-7C1C-43E8-8EE2-B956A58BC071}"/>
                    </a:ext>
                  </a:extLst>
                </p:cNvPr>
                <p:cNvPicPr/>
                <p:nvPr/>
              </p:nvPicPr>
              <p:blipFill>
                <a:blip r:embed="rId291"/>
                <a:stretch>
                  <a:fillRect/>
                </a:stretch>
              </p:blipFill>
              <p:spPr>
                <a:xfrm>
                  <a:off x="2424533" y="6486547"/>
                  <a:ext cx="312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8236" name="Freihand 48235">
                  <a:extLst>
                    <a:ext uri="{FF2B5EF4-FFF2-40B4-BE49-F238E27FC236}">
                      <a16:creationId xmlns:a16="http://schemas.microsoft.com/office/drawing/2014/main" id="{65E1F4C8-8250-43BC-9F24-16E85EA23FF2}"/>
                    </a:ext>
                  </a:extLst>
                </p14:cNvPr>
                <p14:cNvContentPartPr/>
                <p14:nvPr/>
              </p14:nvContentPartPr>
              <p14:xfrm>
                <a:off x="2666813" y="6423907"/>
                <a:ext cx="22320" cy="11520"/>
              </p14:xfrm>
            </p:contentPart>
          </mc:Choice>
          <mc:Fallback>
            <p:pic>
              <p:nvPicPr>
                <p:cNvPr id="48236" name="Freihand 48235">
                  <a:extLst>
                    <a:ext uri="{FF2B5EF4-FFF2-40B4-BE49-F238E27FC236}">
                      <a16:creationId xmlns:a16="http://schemas.microsoft.com/office/drawing/2014/main" id="{65E1F4C8-8250-43BC-9F24-16E85EA23FF2}"/>
                    </a:ext>
                  </a:extLst>
                </p:cNvPr>
                <p:cNvPicPr/>
                <p:nvPr/>
              </p:nvPicPr>
              <p:blipFill>
                <a:blip r:embed="rId293"/>
                <a:stretch>
                  <a:fillRect/>
                </a:stretch>
              </p:blipFill>
              <p:spPr>
                <a:xfrm>
                  <a:off x="2662493" y="6419587"/>
                  <a:ext cx="30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8237" name="Freihand 48236">
                  <a:extLst>
                    <a:ext uri="{FF2B5EF4-FFF2-40B4-BE49-F238E27FC236}">
                      <a16:creationId xmlns:a16="http://schemas.microsoft.com/office/drawing/2014/main" id="{750E015A-7836-4F1F-837E-753D4647CA56}"/>
                    </a:ext>
                  </a:extLst>
                </p14:cNvPr>
                <p14:cNvContentPartPr/>
                <p14:nvPr/>
              </p14:nvContentPartPr>
              <p14:xfrm>
                <a:off x="2745653" y="6397987"/>
                <a:ext cx="143280" cy="154440"/>
              </p14:xfrm>
            </p:contentPart>
          </mc:Choice>
          <mc:Fallback>
            <p:pic>
              <p:nvPicPr>
                <p:cNvPr id="48237" name="Freihand 48236">
                  <a:extLst>
                    <a:ext uri="{FF2B5EF4-FFF2-40B4-BE49-F238E27FC236}">
                      <a16:creationId xmlns:a16="http://schemas.microsoft.com/office/drawing/2014/main" id="{750E015A-7836-4F1F-837E-753D4647CA56}"/>
                    </a:ext>
                  </a:extLst>
                </p:cNvPr>
                <p:cNvPicPr/>
                <p:nvPr/>
              </p:nvPicPr>
              <p:blipFill>
                <a:blip r:embed="rId295"/>
                <a:stretch>
                  <a:fillRect/>
                </a:stretch>
              </p:blipFill>
              <p:spPr>
                <a:xfrm>
                  <a:off x="2741333" y="6393667"/>
                  <a:ext cx="151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238" name="Freihand 48237">
                  <a:extLst>
                    <a:ext uri="{FF2B5EF4-FFF2-40B4-BE49-F238E27FC236}">
                      <a16:creationId xmlns:a16="http://schemas.microsoft.com/office/drawing/2014/main" id="{A6909384-24C1-487F-9B61-BB8718F43CCB}"/>
                    </a:ext>
                  </a:extLst>
                </p14:cNvPr>
                <p14:cNvContentPartPr/>
                <p14:nvPr/>
              </p14:nvContentPartPr>
              <p14:xfrm>
                <a:off x="2787773" y="6530107"/>
                <a:ext cx="110160" cy="20160"/>
              </p14:xfrm>
            </p:contentPart>
          </mc:Choice>
          <mc:Fallback>
            <p:pic>
              <p:nvPicPr>
                <p:cNvPr id="48238" name="Freihand 48237">
                  <a:extLst>
                    <a:ext uri="{FF2B5EF4-FFF2-40B4-BE49-F238E27FC236}">
                      <a16:creationId xmlns:a16="http://schemas.microsoft.com/office/drawing/2014/main" id="{A6909384-24C1-487F-9B61-BB8718F43CCB}"/>
                    </a:ext>
                  </a:extLst>
                </p:cNvPr>
                <p:cNvPicPr/>
                <p:nvPr/>
              </p:nvPicPr>
              <p:blipFill>
                <a:blip r:embed="rId297"/>
                <a:stretch>
                  <a:fillRect/>
                </a:stretch>
              </p:blipFill>
              <p:spPr>
                <a:xfrm>
                  <a:off x="2783453" y="6525787"/>
                  <a:ext cx="118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8239" name="Freihand 48238">
                  <a:extLst>
                    <a:ext uri="{FF2B5EF4-FFF2-40B4-BE49-F238E27FC236}">
                      <a16:creationId xmlns:a16="http://schemas.microsoft.com/office/drawing/2014/main" id="{3D5EF36F-69F6-4080-B8BF-03B2375A7042}"/>
                    </a:ext>
                  </a:extLst>
                </p14:cNvPr>
                <p14:cNvContentPartPr/>
                <p14:nvPr/>
              </p14:nvContentPartPr>
              <p14:xfrm>
                <a:off x="2886773" y="6479347"/>
                <a:ext cx="344520" cy="88560"/>
              </p14:xfrm>
            </p:contentPart>
          </mc:Choice>
          <mc:Fallback>
            <p:pic>
              <p:nvPicPr>
                <p:cNvPr id="48239" name="Freihand 48238">
                  <a:extLst>
                    <a:ext uri="{FF2B5EF4-FFF2-40B4-BE49-F238E27FC236}">
                      <a16:creationId xmlns:a16="http://schemas.microsoft.com/office/drawing/2014/main" id="{3D5EF36F-69F6-4080-B8BF-03B2375A7042}"/>
                    </a:ext>
                  </a:extLst>
                </p:cNvPr>
                <p:cNvPicPr/>
                <p:nvPr/>
              </p:nvPicPr>
              <p:blipFill>
                <a:blip r:embed="rId299"/>
                <a:stretch>
                  <a:fillRect/>
                </a:stretch>
              </p:blipFill>
              <p:spPr>
                <a:xfrm>
                  <a:off x="2882453" y="6475027"/>
                  <a:ext cx="353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240" name="Freihand 48239">
                  <a:extLst>
                    <a:ext uri="{FF2B5EF4-FFF2-40B4-BE49-F238E27FC236}">
                      <a16:creationId xmlns:a16="http://schemas.microsoft.com/office/drawing/2014/main" id="{F33EFB63-4CEE-40B0-90E0-E11CFF3D9657}"/>
                    </a:ext>
                  </a:extLst>
                </p14:cNvPr>
                <p14:cNvContentPartPr/>
                <p14:nvPr/>
              </p14:nvContentPartPr>
              <p14:xfrm>
                <a:off x="3265493" y="6472867"/>
                <a:ext cx="350280" cy="94320"/>
              </p14:xfrm>
            </p:contentPart>
          </mc:Choice>
          <mc:Fallback>
            <p:pic>
              <p:nvPicPr>
                <p:cNvPr id="48240" name="Freihand 48239">
                  <a:extLst>
                    <a:ext uri="{FF2B5EF4-FFF2-40B4-BE49-F238E27FC236}">
                      <a16:creationId xmlns:a16="http://schemas.microsoft.com/office/drawing/2014/main" id="{F33EFB63-4CEE-40B0-90E0-E11CFF3D9657}"/>
                    </a:ext>
                  </a:extLst>
                </p:cNvPr>
                <p:cNvPicPr/>
                <p:nvPr/>
              </p:nvPicPr>
              <p:blipFill>
                <a:blip r:embed="rId301"/>
                <a:stretch>
                  <a:fillRect/>
                </a:stretch>
              </p:blipFill>
              <p:spPr>
                <a:xfrm>
                  <a:off x="3261173" y="6468547"/>
                  <a:ext cx="358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8241" name="Freihand 48240">
                  <a:extLst>
                    <a:ext uri="{FF2B5EF4-FFF2-40B4-BE49-F238E27FC236}">
                      <a16:creationId xmlns:a16="http://schemas.microsoft.com/office/drawing/2014/main" id="{21B739F9-3B63-4893-B2F0-7A4CD9B2BEFD}"/>
                    </a:ext>
                  </a:extLst>
                </p14:cNvPr>
                <p14:cNvContentPartPr/>
                <p14:nvPr/>
              </p14:nvContentPartPr>
              <p14:xfrm>
                <a:off x="3653573" y="6486187"/>
                <a:ext cx="179640" cy="110160"/>
              </p14:xfrm>
            </p:contentPart>
          </mc:Choice>
          <mc:Fallback>
            <p:pic>
              <p:nvPicPr>
                <p:cNvPr id="48241" name="Freihand 48240">
                  <a:extLst>
                    <a:ext uri="{FF2B5EF4-FFF2-40B4-BE49-F238E27FC236}">
                      <a16:creationId xmlns:a16="http://schemas.microsoft.com/office/drawing/2014/main" id="{21B739F9-3B63-4893-B2F0-7A4CD9B2BEFD}"/>
                    </a:ext>
                  </a:extLst>
                </p:cNvPr>
                <p:cNvPicPr/>
                <p:nvPr/>
              </p:nvPicPr>
              <p:blipFill>
                <a:blip r:embed="rId303"/>
                <a:stretch>
                  <a:fillRect/>
                </a:stretch>
              </p:blipFill>
              <p:spPr>
                <a:xfrm>
                  <a:off x="3649253" y="6481867"/>
                  <a:ext cx="188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242" name="Freihand 48241">
                  <a:extLst>
                    <a:ext uri="{FF2B5EF4-FFF2-40B4-BE49-F238E27FC236}">
                      <a16:creationId xmlns:a16="http://schemas.microsoft.com/office/drawing/2014/main" id="{E21686E0-DEFB-47A7-AE6D-DD0428677080}"/>
                    </a:ext>
                  </a:extLst>
                </p14:cNvPr>
                <p14:cNvContentPartPr/>
                <p14:nvPr/>
              </p14:nvContentPartPr>
              <p14:xfrm>
                <a:off x="4935533" y="5852227"/>
                <a:ext cx="28080" cy="189360"/>
              </p14:xfrm>
            </p:contentPart>
          </mc:Choice>
          <mc:Fallback>
            <p:pic>
              <p:nvPicPr>
                <p:cNvPr id="48242" name="Freihand 48241">
                  <a:extLst>
                    <a:ext uri="{FF2B5EF4-FFF2-40B4-BE49-F238E27FC236}">
                      <a16:creationId xmlns:a16="http://schemas.microsoft.com/office/drawing/2014/main" id="{E21686E0-DEFB-47A7-AE6D-DD0428677080}"/>
                    </a:ext>
                  </a:extLst>
                </p:cNvPr>
                <p:cNvPicPr/>
                <p:nvPr/>
              </p:nvPicPr>
              <p:blipFill>
                <a:blip r:embed="rId305"/>
                <a:stretch>
                  <a:fillRect/>
                </a:stretch>
              </p:blipFill>
              <p:spPr>
                <a:xfrm>
                  <a:off x="4931213" y="5847907"/>
                  <a:ext cx="36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243" name="Freihand 48242">
                  <a:extLst>
                    <a:ext uri="{FF2B5EF4-FFF2-40B4-BE49-F238E27FC236}">
                      <a16:creationId xmlns:a16="http://schemas.microsoft.com/office/drawing/2014/main" id="{1513811E-FF18-4DA1-8BF4-F9818F5AA735}"/>
                    </a:ext>
                  </a:extLst>
                </p14:cNvPr>
                <p14:cNvContentPartPr/>
                <p14:nvPr/>
              </p14:nvContentPartPr>
              <p14:xfrm>
                <a:off x="4847693" y="5960227"/>
                <a:ext cx="241560" cy="149760"/>
              </p14:xfrm>
            </p:contentPart>
          </mc:Choice>
          <mc:Fallback>
            <p:pic>
              <p:nvPicPr>
                <p:cNvPr id="48243" name="Freihand 48242">
                  <a:extLst>
                    <a:ext uri="{FF2B5EF4-FFF2-40B4-BE49-F238E27FC236}">
                      <a16:creationId xmlns:a16="http://schemas.microsoft.com/office/drawing/2014/main" id="{1513811E-FF18-4DA1-8BF4-F9818F5AA735}"/>
                    </a:ext>
                  </a:extLst>
                </p:cNvPr>
                <p:cNvPicPr/>
                <p:nvPr/>
              </p:nvPicPr>
              <p:blipFill>
                <a:blip r:embed="rId307"/>
                <a:stretch>
                  <a:fillRect/>
                </a:stretch>
              </p:blipFill>
              <p:spPr>
                <a:xfrm>
                  <a:off x="4843373" y="5955907"/>
                  <a:ext cx="250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244" name="Freihand 48243">
                  <a:extLst>
                    <a:ext uri="{FF2B5EF4-FFF2-40B4-BE49-F238E27FC236}">
                      <a16:creationId xmlns:a16="http://schemas.microsoft.com/office/drawing/2014/main" id="{12683A28-B1E3-4E36-ABD7-E3BC37BB9DA9}"/>
                    </a:ext>
                  </a:extLst>
                </p14:cNvPr>
                <p14:cNvContentPartPr/>
                <p14:nvPr/>
              </p14:nvContentPartPr>
              <p14:xfrm>
                <a:off x="4644653" y="6298627"/>
                <a:ext cx="128520" cy="198360"/>
              </p14:xfrm>
            </p:contentPart>
          </mc:Choice>
          <mc:Fallback>
            <p:pic>
              <p:nvPicPr>
                <p:cNvPr id="48244" name="Freihand 48243">
                  <a:extLst>
                    <a:ext uri="{FF2B5EF4-FFF2-40B4-BE49-F238E27FC236}">
                      <a16:creationId xmlns:a16="http://schemas.microsoft.com/office/drawing/2014/main" id="{12683A28-B1E3-4E36-ABD7-E3BC37BB9DA9}"/>
                    </a:ext>
                  </a:extLst>
                </p:cNvPr>
                <p:cNvPicPr/>
                <p:nvPr/>
              </p:nvPicPr>
              <p:blipFill>
                <a:blip r:embed="rId309"/>
                <a:stretch>
                  <a:fillRect/>
                </a:stretch>
              </p:blipFill>
              <p:spPr>
                <a:xfrm>
                  <a:off x="4640333" y="6294307"/>
                  <a:ext cx="137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245" name="Freihand 48244">
                  <a:extLst>
                    <a:ext uri="{FF2B5EF4-FFF2-40B4-BE49-F238E27FC236}">
                      <a16:creationId xmlns:a16="http://schemas.microsoft.com/office/drawing/2014/main" id="{42B5A46F-39DD-4511-B6C9-4BF74BDF6FA8}"/>
                    </a:ext>
                  </a:extLst>
                </p14:cNvPr>
                <p14:cNvContentPartPr/>
                <p14:nvPr/>
              </p14:nvContentPartPr>
              <p14:xfrm>
                <a:off x="4703333" y="6302227"/>
                <a:ext cx="533160" cy="191160"/>
              </p14:xfrm>
            </p:contentPart>
          </mc:Choice>
          <mc:Fallback>
            <p:pic>
              <p:nvPicPr>
                <p:cNvPr id="48245" name="Freihand 48244">
                  <a:extLst>
                    <a:ext uri="{FF2B5EF4-FFF2-40B4-BE49-F238E27FC236}">
                      <a16:creationId xmlns:a16="http://schemas.microsoft.com/office/drawing/2014/main" id="{42B5A46F-39DD-4511-B6C9-4BF74BDF6FA8}"/>
                    </a:ext>
                  </a:extLst>
                </p:cNvPr>
                <p:cNvPicPr/>
                <p:nvPr/>
              </p:nvPicPr>
              <p:blipFill>
                <a:blip r:embed="rId311"/>
                <a:stretch>
                  <a:fillRect/>
                </a:stretch>
              </p:blipFill>
              <p:spPr>
                <a:xfrm>
                  <a:off x="4699013" y="6297907"/>
                  <a:ext cx="541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246" name="Freihand 48245">
                  <a:extLst>
                    <a:ext uri="{FF2B5EF4-FFF2-40B4-BE49-F238E27FC236}">
                      <a16:creationId xmlns:a16="http://schemas.microsoft.com/office/drawing/2014/main" id="{F2B7B859-1CE9-4B25-89B7-7AA6F1F4852C}"/>
                    </a:ext>
                  </a:extLst>
                </p14:cNvPr>
                <p14:cNvContentPartPr/>
                <p14:nvPr/>
              </p14:nvContentPartPr>
              <p14:xfrm>
                <a:off x="5221013" y="6244267"/>
                <a:ext cx="105840" cy="186840"/>
              </p14:xfrm>
            </p:contentPart>
          </mc:Choice>
          <mc:Fallback>
            <p:pic>
              <p:nvPicPr>
                <p:cNvPr id="48246" name="Freihand 48245">
                  <a:extLst>
                    <a:ext uri="{FF2B5EF4-FFF2-40B4-BE49-F238E27FC236}">
                      <a16:creationId xmlns:a16="http://schemas.microsoft.com/office/drawing/2014/main" id="{F2B7B859-1CE9-4B25-89B7-7AA6F1F4852C}"/>
                    </a:ext>
                  </a:extLst>
                </p:cNvPr>
                <p:cNvPicPr/>
                <p:nvPr/>
              </p:nvPicPr>
              <p:blipFill>
                <a:blip r:embed="rId313"/>
                <a:stretch>
                  <a:fillRect/>
                </a:stretch>
              </p:blipFill>
              <p:spPr>
                <a:xfrm>
                  <a:off x="5216693" y="6239947"/>
                  <a:ext cx="114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8247" name="Freihand 48246">
                  <a:extLst>
                    <a:ext uri="{FF2B5EF4-FFF2-40B4-BE49-F238E27FC236}">
                      <a16:creationId xmlns:a16="http://schemas.microsoft.com/office/drawing/2014/main" id="{A19929CC-5C1D-43B5-A3BD-96C544915B47}"/>
                    </a:ext>
                  </a:extLst>
                </p14:cNvPr>
                <p14:cNvContentPartPr/>
                <p14:nvPr/>
              </p14:nvContentPartPr>
              <p14:xfrm>
                <a:off x="5203013" y="6241747"/>
                <a:ext cx="38880" cy="4320"/>
              </p14:xfrm>
            </p:contentPart>
          </mc:Choice>
          <mc:Fallback>
            <p:pic>
              <p:nvPicPr>
                <p:cNvPr id="48247" name="Freihand 48246">
                  <a:extLst>
                    <a:ext uri="{FF2B5EF4-FFF2-40B4-BE49-F238E27FC236}">
                      <a16:creationId xmlns:a16="http://schemas.microsoft.com/office/drawing/2014/main" id="{A19929CC-5C1D-43B5-A3BD-96C544915B47}"/>
                    </a:ext>
                  </a:extLst>
                </p:cNvPr>
                <p:cNvPicPr/>
                <p:nvPr/>
              </p:nvPicPr>
              <p:blipFill>
                <a:blip r:embed="rId315"/>
                <a:stretch>
                  <a:fillRect/>
                </a:stretch>
              </p:blipFill>
              <p:spPr>
                <a:xfrm>
                  <a:off x="5198693" y="6237427"/>
                  <a:ext cx="47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248" name="Freihand 48247">
                  <a:extLst>
                    <a:ext uri="{FF2B5EF4-FFF2-40B4-BE49-F238E27FC236}">
                      <a16:creationId xmlns:a16="http://schemas.microsoft.com/office/drawing/2014/main" id="{F236F610-741F-4676-AB88-5FD49DE67F63}"/>
                    </a:ext>
                  </a:extLst>
                </p14:cNvPr>
                <p14:cNvContentPartPr/>
                <p14:nvPr/>
              </p14:nvContentPartPr>
              <p14:xfrm>
                <a:off x="5352773" y="6299347"/>
                <a:ext cx="78840" cy="102240"/>
              </p14:xfrm>
            </p:contentPart>
          </mc:Choice>
          <mc:Fallback>
            <p:pic>
              <p:nvPicPr>
                <p:cNvPr id="48248" name="Freihand 48247">
                  <a:extLst>
                    <a:ext uri="{FF2B5EF4-FFF2-40B4-BE49-F238E27FC236}">
                      <a16:creationId xmlns:a16="http://schemas.microsoft.com/office/drawing/2014/main" id="{F236F610-741F-4676-AB88-5FD49DE67F63}"/>
                    </a:ext>
                  </a:extLst>
                </p:cNvPr>
                <p:cNvPicPr/>
                <p:nvPr/>
              </p:nvPicPr>
              <p:blipFill>
                <a:blip r:embed="rId317"/>
                <a:stretch>
                  <a:fillRect/>
                </a:stretch>
              </p:blipFill>
              <p:spPr>
                <a:xfrm>
                  <a:off x="5348453" y="6295027"/>
                  <a:ext cx="87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252" name="Freihand 48251">
                  <a:extLst>
                    <a:ext uri="{FF2B5EF4-FFF2-40B4-BE49-F238E27FC236}">
                      <a16:creationId xmlns:a16="http://schemas.microsoft.com/office/drawing/2014/main" id="{F1813459-FB33-4340-963D-44243BF34ABF}"/>
                    </a:ext>
                  </a:extLst>
                </p14:cNvPr>
                <p14:cNvContentPartPr/>
                <p14:nvPr/>
              </p14:nvContentPartPr>
              <p14:xfrm>
                <a:off x="5466893" y="6265507"/>
                <a:ext cx="298440" cy="125280"/>
              </p14:xfrm>
            </p:contentPart>
          </mc:Choice>
          <mc:Fallback>
            <p:pic>
              <p:nvPicPr>
                <p:cNvPr id="48252" name="Freihand 48251">
                  <a:extLst>
                    <a:ext uri="{FF2B5EF4-FFF2-40B4-BE49-F238E27FC236}">
                      <a16:creationId xmlns:a16="http://schemas.microsoft.com/office/drawing/2014/main" id="{F1813459-FB33-4340-963D-44243BF34ABF}"/>
                    </a:ext>
                  </a:extLst>
                </p:cNvPr>
                <p:cNvPicPr/>
                <p:nvPr/>
              </p:nvPicPr>
              <p:blipFill>
                <a:blip r:embed="rId319"/>
                <a:stretch>
                  <a:fillRect/>
                </a:stretch>
              </p:blipFill>
              <p:spPr>
                <a:xfrm>
                  <a:off x="5462573" y="6261187"/>
                  <a:ext cx="307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253" name="Freihand 48252">
                  <a:extLst>
                    <a:ext uri="{FF2B5EF4-FFF2-40B4-BE49-F238E27FC236}">
                      <a16:creationId xmlns:a16="http://schemas.microsoft.com/office/drawing/2014/main" id="{B704F877-2496-4DBC-A61E-547A8D046422}"/>
                    </a:ext>
                  </a:extLst>
                </p14:cNvPr>
                <p14:cNvContentPartPr/>
                <p14:nvPr/>
              </p14:nvContentPartPr>
              <p14:xfrm>
                <a:off x="5741213" y="6193147"/>
                <a:ext cx="41040" cy="9000"/>
              </p14:xfrm>
            </p:contentPart>
          </mc:Choice>
          <mc:Fallback>
            <p:pic>
              <p:nvPicPr>
                <p:cNvPr id="48253" name="Freihand 48252">
                  <a:extLst>
                    <a:ext uri="{FF2B5EF4-FFF2-40B4-BE49-F238E27FC236}">
                      <a16:creationId xmlns:a16="http://schemas.microsoft.com/office/drawing/2014/main" id="{B704F877-2496-4DBC-A61E-547A8D046422}"/>
                    </a:ext>
                  </a:extLst>
                </p:cNvPr>
                <p:cNvPicPr/>
                <p:nvPr/>
              </p:nvPicPr>
              <p:blipFill>
                <a:blip r:embed="rId321"/>
                <a:stretch>
                  <a:fillRect/>
                </a:stretch>
              </p:blipFill>
              <p:spPr>
                <a:xfrm>
                  <a:off x="5736893" y="6188827"/>
                  <a:ext cx="49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254" name="Freihand 48253">
                  <a:extLst>
                    <a:ext uri="{FF2B5EF4-FFF2-40B4-BE49-F238E27FC236}">
                      <a16:creationId xmlns:a16="http://schemas.microsoft.com/office/drawing/2014/main" id="{A016B772-5394-494F-A24E-1B6686115F98}"/>
                    </a:ext>
                  </a:extLst>
                </p14:cNvPr>
                <p14:cNvContentPartPr/>
                <p14:nvPr/>
              </p14:nvContentPartPr>
              <p14:xfrm>
                <a:off x="5811053" y="6165787"/>
                <a:ext cx="140040" cy="195120"/>
              </p14:xfrm>
            </p:contentPart>
          </mc:Choice>
          <mc:Fallback>
            <p:pic>
              <p:nvPicPr>
                <p:cNvPr id="48254" name="Freihand 48253">
                  <a:extLst>
                    <a:ext uri="{FF2B5EF4-FFF2-40B4-BE49-F238E27FC236}">
                      <a16:creationId xmlns:a16="http://schemas.microsoft.com/office/drawing/2014/main" id="{A016B772-5394-494F-A24E-1B6686115F98}"/>
                    </a:ext>
                  </a:extLst>
                </p:cNvPr>
                <p:cNvPicPr/>
                <p:nvPr/>
              </p:nvPicPr>
              <p:blipFill>
                <a:blip r:embed="rId323"/>
                <a:stretch>
                  <a:fillRect/>
                </a:stretch>
              </p:blipFill>
              <p:spPr>
                <a:xfrm>
                  <a:off x="5806733" y="6161467"/>
                  <a:ext cx="148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255" name="Freihand 48254">
                  <a:extLst>
                    <a:ext uri="{FF2B5EF4-FFF2-40B4-BE49-F238E27FC236}">
                      <a16:creationId xmlns:a16="http://schemas.microsoft.com/office/drawing/2014/main" id="{57FF6A1B-0E20-42A1-8B69-AAE19A304035}"/>
                    </a:ext>
                  </a:extLst>
                </p14:cNvPr>
                <p14:cNvContentPartPr/>
                <p14:nvPr/>
              </p14:nvContentPartPr>
              <p14:xfrm>
                <a:off x="5946053" y="6274147"/>
                <a:ext cx="268560" cy="63360"/>
              </p14:xfrm>
            </p:contentPart>
          </mc:Choice>
          <mc:Fallback>
            <p:pic>
              <p:nvPicPr>
                <p:cNvPr id="48255" name="Freihand 48254">
                  <a:extLst>
                    <a:ext uri="{FF2B5EF4-FFF2-40B4-BE49-F238E27FC236}">
                      <a16:creationId xmlns:a16="http://schemas.microsoft.com/office/drawing/2014/main" id="{57FF6A1B-0E20-42A1-8B69-AAE19A304035}"/>
                    </a:ext>
                  </a:extLst>
                </p:cNvPr>
                <p:cNvPicPr/>
                <p:nvPr/>
              </p:nvPicPr>
              <p:blipFill>
                <a:blip r:embed="rId325"/>
                <a:stretch>
                  <a:fillRect/>
                </a:stretch>
              </p:blipFill>
              <p:spPr>
                <a:xfrm>
                  <a:off x="5941733" y="6269827"/>
                  <a:ext cx="277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256" name="Freihand 48255">
                  <a:extLst>
                    <a:ext uri="{FF2B5EF4-FFF2-40B4-BE49-F238E27FC236}">
                      <a16:creationId xmlns:a16="http://schemas.microsoft.com/office/drawing/2014/main" id="{812D63B1-EC1B-40A5-931E-270373D1162F}"/>
                    </a:ext>
                  </a:extLst>
                </p14:cNvPr>
                <p14:cNvContentPartPr/>
                <p14:nvPr/>
              </p14:nvContentPartPr>
              <p14:xfrm>
                <a:off x="6275453" y="6239947"/>
                <a:ext cx="204480" cy="73800"/>
              </p14:xfrm>
            </p:contentPart>
          </mc:Choice>
          <mc:Fallback>
            <p:pic>
              <p:nvPicPr>
                <p:cNvPr id="48256" name="Freihand 48255">
                  <a:extLst>
                    <a:ext uri="{FF2B5EF4-FFF2-40B4-BE49-F238E27FC236}">
                      <a16:creationId xmlns:a16="http://schemas.microsoft.com/office/drawing/2014/main" id="{812D63B1-EC1B-40A5-931E-270373D1162F}"/>
                    </a:ext>
                  </a:extLst>
                </p:cNvPr>
                <p:cNvPicPr/>
                <p:nvPr/>
              </p:nvPicPr>
              <p:blipFill>
                <a:blip r:embed="rId327"/>
                <a:stretch>
                  <a:fillRect/>
                </a:stretch>
              </p:blipFill>
              <p:spPr>
                <a:xfrm>
                  <a:off x="6271133" y="6235627"/>
                  <a:ext cx="213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257" name="Freihand 48256">
                  <a:extLst>
                    <a:ext uri="{FF2B5EF4-FFF2-40B4-BE49-F238E27FC236}">
                      <a16:creationId xmlns:a16="http://schemas.microsoft.com/office/drawing/2014/main" id="{454141BC-08E8-4BA7-A7D9-B5A969DEAAAA}"/>
                    </a:ext>
                  </a:extLst>
                </p14:cNvPr>
                <p14:cNvContentPartPr/>
                <p14:nvPr/>
              </p14:nvContentPartPr>
              <p14:xfrm>
                <a:off x="6493613" y="6211147"/>
                <a:ext cx="265320" cy="110520"/>
              </p14:xfrm>
            </p:contentPart>
          </mc:Choice>
          <mc:Fallback>
            <p:pic>
              <p:nvPicPr>
                <p:cNvPr id="48257" name="Freihand 48256">
                  <a:extLst>
                    <a:ext uri="{FF2B5EF4-FFF2-40B4-BE49-F238E27FC236}">
                      <a16:creationId xmlns:a16="http://schemas.microsoft.com/office/drawing/2014/main" id="{454141BC-08E8-4BA7-A7D9-B5A969DEAAAA}"/>
                    </a:ext>
                  </a:extLst>
                </p:cNvPr>
                <p:cNvPicPr/>
                <p:nvPr/>
              </p:nvPicPr>
              <p:blipFill>
                <a:blip r:embed="rId329"/>
                <a:stretch>
                  <a:fillRect/>
                </a:stretch>
              </p:blipFill>
              <p:spPr>
                <a:xfrm>
                  <a:off x="6489293" y="6206827"/>
                  <a:ext cx="27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8259" name="Freihand 48258">
                  <a:extLst>
                    <a:ext uri="{FF2B5EF4-FFF2-40B4-BE49-F238E27FC236}">
                      <a16:creationId xmlns:a16="http://schemas.microsoft.com/office/drawing/2014/main" id="{4ABEA762-8C27-4FCD-87D5-0B5F7DC4706C}"/>
                    </a:ext>
                  </a:extLst>
                </p14:cNvPr>
                <p14:cNvContentPartPr/>
                <p14:nvPr/>
              </p14:nvContentPartPr>
              <p14:xfrm>
                <a:off x="1541093" y="5428867"/>
                <a:ext cx="4141440" cy="684720"/>
              </p14:xfrm>
            </p:contentPart>
          </mc:Choice>
          <mc:Fallback>
            <p:pic>
              <p:nvPicPr>
                <p:cNvPr id="48259" name="Freihand 48258">
                  <a:extLst>
                    <a:ext uri="{FF2B5EF4-FFF2-40B4-BE49-F238E27FC236}">
                      <a16:creationId xmlns:a16="http://schemas.microsoft.com/office/drawing/2014/main" id="{4ABEA762-8C27-4FCD-87D5-0B5F7DC4706C}"/>
                    </a:ext>
                  </a:extLst>
                </p:cNvPr>
                <p:cNvPicPr/>
                <p:nvPr/>
              </p:nvPicPr>
              <p:blipFill>
                <a:blip r:embed="rId331"/>
                <a:stretch>
                  <a:fillRect/>
                </a:stretch>
              </p:blipFill>
              <p:spPr>
                <a:xfrm>
                  <a:off x="1536773" y="5424547"/>
                  <a:ext cx="415008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261" name="Freihand 48260">
                  <a:extLst>
                    <a:ext uri="{FF2B5EF4-FFF2-40B4-BE49-F238E27FC236}">
                      <a16:creationId xmlns:a16="http://schemas.microsoft.com/office/drawing/2014/main" id="{3BB00AB6-D0D7-48A1-95BC-24B54DBCD305}"/>
                    </a:ext>
                  </a:extLst>
                </p14:cNvPr>
                <p14:cNvContentPartPr/>
                <p14:nvPr/>
              </p14:nvContentPartPr>
              <p14:xfrm>
                <a:off x="358853" y="3666667"/>
                <a:ext cx="2639160" cy="72000"/>
              </p14:xfrm>
            </p:contentPart>
          </mc:Choice>
          <mc:Fallback>
            <p:pic>
              <p:nvPicPr>
                <p:cNvPr id="48261" name="Freihand 48260">
                  <a:extLst>
                    <a:ext uri="{FF2B5EF4-FFF2-40B4-BE49-F238E27FC236}">
                      <a16:creationId xmlns:a16="http://schemas.microsoft.com/office/drawing/2014/main" id="{3BB00AB6-D0D7-48A1-95BC-24B54DBCD305}"/>
                    </a:ext>
                  </a:extLst>
                </p:cNvPr>
                <p:cNvPicPr/>
                <p:nvPr/>
              </p:nvPicPr>
              <p:blipFill>
                <a:blip r:embed="rId333"/>
                <a:stretch>
                  <a:fillRect/>
                </a:stretch>
              </p:blipFill>
              <p:spPr>
                <a:xfrm>
                  <a:off x="354533" y="3662347"/>
                  <a:ext cx="2647800" cy="8064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F43A54C-7329-4B93-ABB7-0F96ECCA2067}"/>
                  </a:ext>
                </a:extLst>
              </p14:cNvPr>
              <p14:cNvContentPartPr/>
              <p14:nvPr/>
            </p14:nvContentPartPr>
            <p14:xfrm>
              <a:off x="6468413" y="1823107"/>
              <a:ext cx="1035000" cy="417240"/>
            </p14:xfrm>
          </p:contentPart>
        </mc:Choice>
        <mc:Fallback>
          <p:pic>
            <p:nvPicPr>
              <p:cNvPr id="2" name="Freihand 1">
                <a:extLst>
                  <a:ext uri="{FF2B5EF4-FFF2-40B4-BE49-F238E27FC236}">
                    <a16:creationId xmlns:a16="http://schemas.microsoft.com/office/drawing/2014/main" id="{DF43A54C-7329-4B93-ABB7-0F96ECCA2067}"/>
                  </a:ext>
                </a:extLst>
              </p:cNvPr>
              <p:cNvPicPr/>
              <p:nvPr/>
            </p:nvPicPr>
            <p:blipFill>
              <a:blip r:embed="rId5"/>
              <a:stretch>
                <a:fillRect/>
              </a:stretch>
            </p:blipFill>
            <p:spPr>
              <a:xfrm>
                <a:off x="6464093" y="1818787"/>
                <a:ext cx="10436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a:extLst>
                  <a:ext uri="{FF2B5EF4-FFF2-40B4-BE49-F238E27FC236}">
                    <a16:creationId xmlns:a16="http://schemas.microsoft.com/office/drawing/2014/main" id="{F0AFE5A2-BF2B-42DB-A16B-66DF41E2B524}"/>
                  </a:ext>
                </a:extLst>
              </p14:cNvPr>
              <p14:cNvContentPartPr/>
              <p14:nvPr/>
            </p14:nvContentPartPr>
            <p14:xfrm>
              <a:off x="5628173" y="731947"/>
              <a:ext cx="836280" cy="297000"/>
            </p14:xfrm>
          </p:contentPart>
        </mc:Choice>
        <mc:Fallback>
          <p:pic>
            <p:nvPicPr>
              <p:cNvPr id="18" name="Freihand 17">
                <a:extLst>
                  <a:ext uri="{FF2B5EF4-FFF2-40B4-BE49-F238E27FC236}">
                    <a16:creationId xmlns:a16="http://schemas.microsoft.com/office/drawing/2014/main" id="{F0AFE5A2-BF2B-42DB-A16B-66DF41E2B524}"/>
                  </a:ext>
                </a:extLst>
              </p:cNvPr>
              <p:cNvPicPr/>
              <p:nvPr/>
            </p:nvPicPr>
            <p:blipFill>
              <a:blip r:embed="rId7"/>
              <a:stretch>
                <a:fillRect/>
              </a:stretch>
            </p:blipFill>
            <p:spPr>
              <a:xfrm>
                <a:off x="5623853" y="727627"/>
                <a:ext cx="8449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Freihand 18">
                <a:extLst>
                  <a:ext uri="{FF2B5EF4-FFF2-40B4-BE49-F238E27FC236}">
                    <a16:creationId xmlns:a16="http://schemas.microsoft.com/office/drawing/2014/main" id="{275E7DB9-52D7-415A-99D3-F5BFA038FA30}"/>
                  </a:ext>
                </a:extLst>
              </p14:cNvPr>
              <p14:cNvContentPartPr/>
              <p14:nvPr/>
            </p14:nvContentPartPr>
            <p14:xfrm>
              <a:off x="5606933" y="992947"/>
              <a:ext cx="855000" cy="329760"/>
            </p14:xfrm>
          </p:contentPart>
        </mc:Choice>
        <mc:Fallback>
          <p:pic>
            <p:nvPicPr>
              <p:cNvPr id="19" name="Freihand 18">
                <a:extLst>
                  <a:ext uri="{FF2B5EF4-FFF2-40B4-BE49-F238E27FC236}">
                    <a16:creationId xmlns:a16="http://schemas.microsoft.com/office/drawing/2014/main" id="{275E7DB9-52D7-415A-99D3-F5BFA038FA30}"/>
                  </a:ext>
                </a:extLst>
              </p:cNvPr>
              <p:cNvPicPr/>
              <p:nvPr/>
            </p:nvPicPr>
            <p:blipFill>
              <a:blip r:embed="rId9"/>
              <a:stretch>
                <a:fillRect/>
              </a:stretch>
            </p:blipFill>
            <p:spPr>
              <a:xfrm>
                <a:off x="5602613" y="988627"/>
                <a:ext cx="8636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01" name="Freihand 51200">
                <a:extLst>
                  <a:ext uri="{FF2B5EF4-FFF2-40B4-BE49-F238E27FC236}">
                    <a16:creationId xmlns:a16="http://schemas.microsoft.com/office/drawing/2014/main" id="{4B58C0AD-BA23-49A0-A39C-55D6700F4AB0}"/>
                  </a:ext>
                </a:extLst>
              </p14:cNvPr>
              <p14:cNvContentPartPr/>
              <p14:nvPr/>
            </p14:nvContentPartPr>
            <p14:xfrm>
              <a:off x="120173" y="1434307"/>
              <a:ext cx="1803240" cy="68040"/>
            </p14:xfrm>
          </p:contentPart>
        </mc:Choice>
        <mc:Fallback>
          <p:pic>
            <p:nvPicPr>
              <p:cNvPr id="51201" name="Freihand 51200">
                <a:extLst>
                  <a:ext uri="{FF2B5EF4-FFF2-40B4-BE49-F238E27FC236}">
                    <a16:creationId xmlns:a16="http://schemas.microsoft.com/office/drawing/2014/main" id="{4B58C0AD-BA23-49A0-A39C-55D6700F4AB0}"/>
                  </a:ext>
                </a:extLst>
              </p:cNvPr>
              <p:cNvPicPr/>
              <p:nvPr/>
            </p:nvPicPr>
            <p:blipFill>
              <a:blip r:embed="rId11"/>
              <a:stretch>
                <a:fillRect/>
              </a:stretch>
            </p:blipFill>
            <p:spPr>
              <a:xfrm>
                <a:off x="115853" y="1429987"/>
                <a:ext cx="1811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05" name="Freihand 51204">
                <a:extLst>
                  <a:ext uri="{FF2B5EF4-FFF2-40B4-BE49-F238E27FC236}">
                    <a16:creationId xmlns:a16="http://schemas.microsoft.com/office/drawing/2014/main" id="{E4B50630-1663-4607-BEA3-803F9C2BA0B1}"/>
                  </a:ext>
                </a:extLst>
              </p14:cNvPr>
              <p14:cNvContentPartPr/>
              <p14:nvPr/>
            </p14:nvContentPartPr>
            <p14:xfrm>
              <a:off x="-67027" y="1401547"/>
              <a:ext cx="351000" cy="600480"/>
            </p14:xfrm>
          </p:contentPart>
        </mc:Choice>
        <mc:Fallback>
          <p:pic>
            <p:nvPicPr>
              <p:cNvPr id="51205" name="Freihand 51204">
                <a:extLst>
                  <a:ext uri="{FF2B5EF4-FFF2-40B4-BE49-F238E27FC236}">
                    <a16:creationId xmlns:a16="http://schemas.microsoft.com/office/drawing/2014/main" id="{E4B50630-1663-4607-BEA3-803F9C2BA0B1}"/>
                  </a:ext>
                </a:extLst>
              </p:cNvPr>
              <p:cNvPicPr/>
              <p:nvPr/>
            </p:nvPicPr>
            <p:blipFill>
              <a:blip r:embed="rId13"/>
              <a:stretch>
                <a:fillRect/>
              </a:stretch>
            </p:blipFill>
            <p:spPr>
              <a:xfrm>
                <a:off x="-71347" y="1397227"/>
                <a:ext cx="35964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06" name="Freihand 51205">
                <a:extLst>
                  <a:ext uri="{FF2B5EF4-FFF2-40B4-BE49-F238E27FC236}">
                    <a16:creationId xmlns:a16="http://schemas.microsoft.com/office/drawing/2014/main" id="{3607A897-43F4-4FAE-80DD-C2FF01B5AF6E}"/>
                  </a:ext>
                </a:extLst>
              </p14:cNvPr>
              <p14:cNvContentPartPr/>
              <p14:nvPr/>
            </p14:nvContentPartPr>
            <p14:xfrm>
              <a:off x="5637533" y="1203547"/>
              <a:ext cx="762120" cy="243000"/>
            </p14:xfrm>
          </p:contentPart>
        </mc:Choice>
        <mc:Fallback>
          <p:pic>
            <p:nvPicPr>
              <p:cNvPr id="51206" name="Freihand 51205">
                <a:extLst>
                  <a:ext uri="{FF2B5EF4-FFF2-40B4-BE49-F238E27FC236}">
                    <a16:creationId xmlns:a16="http://schemas.microsoft.com/office/drawing/2014/main" id="{3607A897-43F4-4FAE-80DD-C2FF01B5AF6E}"/>
                  </a:ext>
                </a:extLst>
              </p:cNvPr>
              <p:cNvPicPr/>
              <p:nvPr/>
            </p:nvPicPr>
            <p:blipFill>
              <a:blip r:embed="rId15"/>
              <a:stretch>
                <a:fillRect/>
              </a:stretch>
            </p:blipFill>
            <p:spPr>
              <a:xfrm>
                <a:off x="5633213" y="1199227"/>
                <a:ext cx="770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07" name="Freihand 51206">
                <a:extLst>
                  <a:ext uri="{FF2B5EF4-FFF2-40B4-BE49-F238E27FC236}">
                    <a16:creationId xmlns:a16="http://schemas.microsoft.com/office/drawing/2014/main" id="{70F630A3-1DEA-4C7E-99B3-371C3941A119}"/>
                  </a:ext>
                </a:extLst>
              </p14:cNvPr>
              <p14:cNvContentPartPr/>
              <p14:nvPr/>
            </p14:nvContentPartPr>
            <p14:xfrm>
              <a:off x="6588653" y="1899427"/>
              <a:ext cx="939600" cy="358200"/>
            </p14:xfrm>
          </p:contentPart>
        </mc:Choice>
        <mc:Fallback>
          <p:pic>
            <p:nvPicPr>
              <p:cNvPr id="51207" name="Freihand 51206">
                <a:extLst>
                  <a:ext uri="{FF2B5EF4-FFF2-40B4-BE49-F238E27FC236}">
                    <a16:creationId xmlns:a16="http://schemas.microsoft.com/office/drawing/2014/main" id="{70F630A3-1DEA-4C7E-99B3-371C3941A119}"/>
                  </a:ext>
                </a:extLst>
              </p:cNvPr>
              <p:cNvPicPr/>
              <p:nvPr/>
            </p:nvPicPr>
            <p:blipFill>
              <a:blip r:embed="rId17"/>
              <a:stretch>
                <a:fillRect/>
              </a:stretch>
            </p:blipFill>
            <p:spPr>
              <a:xfrm>
                <a:off x="6584333" y="1895107"/>
                <a:ext cx="948240" cy="366840"/>
              </a:xfrm>
              <a:prstGeom prst="rect">
                <a:avLst/>
              </a:prstGeom>
            </p:spPr>
          </p:pic>
        </mc:Fallback>
      </mc:AlternateContent>
      <p:grpSp>
        <p:nvGrpSpPr>
          <p:cNvPr id="51210" name="Gruppieren 51209">
            <a:extLst>
              <a:ext uri="{FF2B5EF4-FFF2-40B4-BE49-F238E27FC236}">
                <a16:creationId xmlns:a16="http://schemas.microsoft.com/office/drawing/2014/main" id="{9DF20F23-0006-4490-8A44-016F19F91516}"/>
              </a:ext>
            </a:extLst>
          </p:cNvPr>
          <p:cNvGrpSpPr/>
          <p:nvPr/>
        </p:nvGrpSpPr>
        <p:grpSpPr>
          <a:xfrm>
            <a:off x="6505493" y="3521227"/>
            <a:ext cx="837360" cy="480240"/>
            <a:chOff x="6505493" y="3521227"/>
            <a:chExt cx="837360" cy="480240"/>
          </a:xfrm>
        </p:grpSpPr>
        <mc:AlternateContent xmlns:mc="http://schemas.openxmlformats.org/markup-compatibility/2006">
          <mc:Choice xmlns:p14="http://schemas.microsoft.com/office/powerpoint/2010/main" Requires="p14">
            <p:contentPart p14:bwMode="auto" r:id="rId18">
              <p14:nvContentPartPr>
                <p14:cNvPr id="51208" name="Freihand 51207">
                  <a:extLst>
                    <a:ext uri="{FF2B5EF4-FFF2-40B4-BE49-F238E27FC236}">
                      <a16:creationId xmlns:a16="http://schemas.microsoft.com/office/drawing/2014/main" id="{4F6343B9-3C41-412F-88A1-BA51D567B3A8}"/>
                    </a:ext>
                  </a:extLst>
                </p14:cNvPr>
                <p14:cNvContentPartPr/>
                <p14:nvPr/>
              </p14:nvContentPartPr>
              <p14:xfrm>
                <a:off x="6505493" y="3521227"/>
                <a:ext cx="799200" cy="245160"/>
              </p14:xfrm>
            </p:contentPart>
          </mc:Choice>
          <mc:Fallback>
            <p:pic>
              <p:nvPicPr>
                <p:cNvPr id="51208" name="Freihand 51207">
                  <a:extLst>
                    <a:ext uri="{FF2B5EF4-FFF2-40B4-BE49-F238E27FC236}">
                      <a16:creationId xmlns:a16="http://schemas.microsoft.com/office/drawing/2014/main" id="{4F6343B9-3C41-412F-88A1-BA51D567B3A8}"/>
                    </a:ext>
                  </a:extLst>
                </p:cNvPr>
                <p:cNvPicPr/>
                <p:nvPr/>
              </p:nvPicPr>
              <p:blipFill>
                <a:blip r:embed="rId19"/>
                <a:stretch>
                  <a:fillRect/>
                </a:stretch>
              </p:blipFill>
              <p:spPr>
                <a:xfrm>
                  <a:off x="6501173" y="3516907"/>
                  <a:ext cx="807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209" name="Freihand 51208">
                  <a:extLst>
                    <a:ext uri="{FF2B5EF4-FFF2-40B4-BE49-F238E27FC236}">
                      <a16:creationId xmlns:a16="http://schemas.microsoft.com/office/drawing/2014/main" id="{14423F44-553E-4871-8090-C20AD7127DD0}"/>
                    </a:ext>
                  </a:extLst>
                </p14:cNvPr>
                <p14:cNvContentPartPr/>
                <p14:nvPr/>
              </p14:nvContentPartPr>
              <p14:xfrm>
                <a:off x="6561293" y="3741187"/>
                <a:ext cx="781560" cy="260280"/>
              </p14:xfrm>
            </p:contentPart>
          </mc:Choice>
          <mc:Fallback>
            <p:pic>
              <p:nvPicPr>
                <p:cNvPr id="51209" name="Freihand 51208">
                  <a:extLst>
                    <a:ext uri="{FF2B5EF4-FFF2-40B4-BE49-F238E27FC236}">
                      <a16:creationId xmlns:a16="http://schemas.microsoft.com/office/drawing/2014/main" id="{14423F44-553E-4871-8090-C20AD7127DD0}"/>
                    </a:ext>
                  </a:extLst>
                </p:cNvPr>
                <p:cNvPicPr/>
                <p:nvPr/>
              </p:nvPicPr>
              <p:blipFill>
                <a:blip r:embed="rId21"/>
                <a:stretch>
                  <a:fillRect/>
                </a:stretch>
              </p:blipFill>
              <p:spPr>
                <a:xfrm>
                  <a:off x="6556973" y="3736867"/>
                  <a:ext cx="790200" cy="26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51252" name="Freihand 51251">
                <a:extLst>
                  <a:ext uri="{FF2B5EF4-FFF2-40B4-BE49-F238E27FC236}">
                    <a16:creationId xmlns:a16="http://schemas.microsoft.com/office/drawing/2014/main" id="{B5822C51-0F29-44F2-AA25-599A22F6A215}"/>
                  </a:ext>
                </a:extLst>
              </p14:cNvPr>
              <p14:cNvContentPartPr/>
              <p14:nvPr/>
            </p14:nvContentPartPr>
            <p14:xfrm>
              <a:off x="6488213" y="3231427"/>
              <a:ext cx="927720" cy="360000"/>
            </p14:xfrm>
          </p:contentPart>
        </mc:Choice>
        <mc:Fallback>
          <p:pic>
            <p:nvPicPr>
              <p:cNvPr id="51252" name="Freihand 51251">
                <a:extLst>
                  <a:ext uri="{FF2B5EF4-FFF2-40B4-BE49-F238E27FC236}">
                    <a16:creationId xmlns:a16="http://schemas.microsoft.com/office/drawing/2014/main" id="{B5822C51-0F29-44F2-AA25-599A22F6A215}"/>
                  </a:ext>
                </a:extLst>
              </p:cNvPr>
              <p:cNvPicPr/>
              <p:nvPr/>
            </p:nvPicPr>
            <p:blipFill>
              <a:blip r:embed="rId23"/>
              <a:stretch>
                <a:fillRect/>
              </a:stretch>
            </p:blipFill>
            <p:spPr>
              <a:xfrm>
                <a:off x="6483893" y="3227107"/>
                <a:ext cx="9363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202" name="Freihand 51201">
                <a:extLst>
                  <a:ext uri="{FF2B5EF4-FFF2-40B4-BE49-F238E27FC236}">
                    <a16:creationId xmlns:a16="http://schemas.microsoft.com/office/drawing/2014/main" id="{08BE14F9-0E26-4F51-87EB-C40A10979173}"/>
                  </a:ext>
                </a:extLst>
              </p14:cNvPr>
              <p14:cNvContentPartPr/>
              <p14:nvPr/>
            </p14:nvContentPartPr>
            <p14:xfrm>
              <a:off x="97493" y="1171147"/>
              <a:ext cx="1607760" cy="414720"/>
            </p14:xfrm>
          </p:contentPart>
        </mc:Choice>
        <mc:Fallback>
          <p:pic>
            <p:nvPicPr>
              <p:cNvPr id="51202" name="Freihand 51201">
                <a:extLst>
                  <a:ext uri="{FF2B5EF4-FFF2-40B4-BE49-F238E27FC236}">
                    <a16:creationId xmlns:a16="http://schemas.microsoft.com/office/drawing/2014/main" id="{08BE14F9-0E26-4F51-87EB-C40A10979173}"/>
                  </a:ext>
                </a:extLst>
              </p:cNvPr>
              <p:cNvPicPr/>
              <p:nvPr/>
            </p:nvPicPr>
            <p:blipFill>
              <a:blip r:embed="rId25"/>
              <a:stretch>
                <a:fillRect/>
              </a:stretch>
            </p:blipFill>
            <p:spPr>
              <a:xfrm>
                <a:off x="93173" y="1166827"/>
                <a:ext cx="16164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204" name="Freihand 51203">
                <a:extLst>
                  <a:ext uri="{FF2B5EF4-FFF2-40B4-BE49-F238E27FC236}">
                    <a16:creationId xmlns:a16="http://schemas.microsoft.com/office/drawing/2014/main" id="{20B3193B-6138-41BF-97BD-82F864C9CFDD}"/>
                  </a:ext>
                </a:extLst>
              </p14:cNvPr>
              <p14:cNvContentPartPr/>
              <p14:nvPr/>
            </p14:nvContentPartPr>
            <p14:xfrm>
              <a:off x="1955453" y="1784227"/>
              <a:ext cx="1533600" cy="484920"/>
            </p14:xfrm>
          </p:contentPart>
        </mc:Choice>
        <mc:Fallback>
          <p:pic>
            <p:nvPicPr>
              <p:cNvPr id="51204" name="Freihand 51203">
                <a:extLst>
                  <a:ext uri="{FF2B5EF4-FFF2-40B4-BE49-F238E27FC236}">
                    <a16:creationId xmlns:a16="http://schemas.microsoft.com/office/drawing/2014/main" id="{20B3193B-6138-41BF-97BD-82F864C9CFDD}"/>
                  </a:ext>
                </a:extLst>
              </p:cNvPr>
              <p:cNvPicPr/>
              <p:nvPr/>
            </p:nvPicPr>
            <p:blipFill>
              <a:blip r:embed="rId27"/>
              <a:stretch>
                <a:fillRect/>
              </a:stretch>
            </p:blipFill>
            <p:spPr>
              <a:xfrm>
                <a:off x="1951133" y="1779907"/>
                <a:ext cx="154224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255" name="Freihand 51254">
                <a:extLst>
                  <a:ext uri="{FF2B5EF4-FFF2-40B4-BE49-F238E27FC236}">
                    <a16:creationId xmlns:a16="http://schemas.microsoft.com/office/drawing/2014/main" id="{FD7AD627-6534-4E7D-9428-56D2C394BA62}"/>
                  </a:ext>
                </a:extLst>
              </p14:cNvPr>
              <p14:cNvContentPartPr/>
              <p14:nvPr/>
            </p14:nvContentPartPr>
            <p14:xfrm>
              <a:off x="1312853" y="1419547"/>
              <a:ext cx="926280" cy="510840"/>
            </p14:xfrm>
          </p:contentPart>
        </mc:Choice>
        <mc:Fallback>
          <p:pic>
            <p:nvPicPr>
              <p:cNvPr id="51255" name="Freihand 51254">
                <a:extLst>
                  <a:ext uri="{FF2B5EF4-FFF2-40B4-BE49-F238E27FC236}">
                    <a16:creationId xmlns:a16="http://schemas.microsoft.com/office/drawing/2014/main" id="{FD7AD627-6534-4E7D-9428-56D2C394BA62}"/>
                  </a:ext>
                </a:extLst>
              </p:cNvPr>
              <p:cNvPicPr/>
              <p:nvPr/>
            </p:nvPicPr>
            <p:blipFill>
              <a:blip r:embed="rId29"/>
              <a:stretch>
                <a:fillRect/>
              </a:stretch>
            </p:blipFill>
            <p:spPr>
              <a:xfrm>
                <a:off x="1308533" y="1415227"/>
                <a:ext cx="934920" cy="519480"/>
              </a:xfrm>
              <a:prstGeom prst="rect">
                <a:avLst/>
              </a:prstGeom>
            </p:spPr>
          </p:pic>
        </mc:Fallback>
      </mc:AlternateContent>
      <p:grpSp>
        <p:nvGrpSpPr>
          <p:cNvPr id="51315" name="Gruppieren 51314">
            <a:extLst>
              <a:ext uri="{FF2B5EF4-FFF2-40B4-BE49-F238E27FC236}">
                <a16:creationId xmlns:a16="http://schemas.microsoft.com/office/drawing/2014/main" id="{64EE5A85-222D-40B2-8CA9-D54FA0BB2F19}"/>
              </a:ext>
            </a:extLst>
          </p:cNvPr>
          <p:cNvGrpSpPr/>
          <p:nvPr/>
        </p:nvGrpSpPr>
        <p:grpSpPr>
          <a:xfrm>
            <a:off x="804173" y="4431307"/>
            <a:ext cx="7500960" cy="956520"/>
            <a:chOff x="804173" y="4431307"/>
            <a:chExt cx="7500960" cy="956520"/>
          </a:xfrm>
        </p:grpSpPr>
        <mc:AlternateContent xmlns:mc="http://schemas.openxmlformats.org/markup-compatibility/2006">
          <mc:Choice xmlns:p14="http://schemas.microsoft.com/office/powerpoint/2010/main" Requires="p14">
            <p:contentPart p14:bwMode="auto" r:id="rId30">
              <p14:nvContentPartPr>
                <p14:cNvPr id="51257" name="Freihand 51256">
                  <a:extLst>
                    <a:ext uri="{FF2B5EF4-FFF2-40B4-BE49-F238E27FC236}">
                      <a16:creationId xmlns:a16="http://schemas.microsoft.com/office/drawing/2014/main" id="{503A5797-9847-42CD-B7CD-6563535E3007}"/>
                    </a:ext>
                  </a:extLst>
                </p14:cNvPr>
                <p14:cNvContentPartPr/>
                <p14:nvPr/>
              </p14:nvContentPartPr>
              <p14:xfrm>
                <a:off x="934853" y="4661707"/>
                <a:ext cx="2880" cy="153360"/>
              </p14:xfrm>
            </p:contentPart>
          </mc:Choice>
          <mc:Fallback>
            <p:pic>
              <p:nvPicPr>
                <p:cNvPr id="51257" name="Freihand 51256">
                  <a:extLst>
                    <a:ext uri="{FF2B5EF4-FFF2-40B4-BE49-F238E27FC236}">
                      <a16:creationId xmlns:a16="http://schemas.microsoft.com/office/drawing/2014/main" id="{503A5797-9847-42CD-B7CD-6563535E3007}"/>
                    </a:ext>
                  </a:extLst>
                </p:cNvPr>
                <p:cNvPicPr/>
                <p:nvPr/>
              </p:nvPicPr>
              <p:blipFill>
                <a:blip r:embed="rId31"/>
                <a:stretch>
                  <a:fillRect/>
                </a:stretch>
              </p:blipFill>
              <p:spPr>
                <a:xfrm>
                  <a:off x="930533" y="4657387"/>
                  <a:ext cx="11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258" name="Freihand 51257">
                  <a:extLst>
                    <a:ext uri="{FF2B5EF4-FFF2-40B4-BE49-F238E27FC236}">
                      <a16:creationId xmlns:a16="http://schemas.microsoft.com/office/drawing/2014/main" id="{877AEB2D-823A-48C9-B6B5-069240350979}"/>
                    </a:ext>
                  </a:extLst>
                </p14:cNvPr>
                <p14:cNvContentPartPr/>
                <p14:nvPr/>
              </p14:nvContentPartPr>
              <p14:xfrm>
                <a:off x="804173" y="4598347"/>
                <a:ext cx="182520" cy="237600"/>
              </p14:xfrm>
            </p:contentPart>
          </mc:Choice>
          <mc:Fallback>
            <p:pic>
              <p:nvPicPr>
                <p:cNvPr id="51258" name="Freihand 51257">
                  <a:extLst>
                    <a:ext uri="{FF2B5EF4-FFF2-40B4-BE49-F238E27FC236}">
                      <a16:creationId xmlns:a16="http://schemas.microsoft.com/office/drawing/2014/main" id="{877AEB2D-823A-48C9-B6B5-069240350979}"/>
                    </a:ext>
                  </a:extLst>
                </p:cNvPr>
                <p:cNvPicPr/>
                <p:nvPr/>
              </p:nvPicPr>
              <p:blipFill>
                <a:blip r:embed="rId33"/>
                <a:stretch>
                  <a:fillRect/>
                </a:stretch>
              </p:blipFill>
              <p:spPr>
                <a:xfrm>
                  <a:off x="799853" y="4594027"/>
                  <a:ext cx="191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259" name="Freihand 51258">
                  <a:extLst>
                    <a:ext uri="{FF2B5EF4-FFF2-40B4-BE49-F238E27FC236}">
                      <a16:creationId xmlns:a16="http://schemas.microsoft.com/office/drawing/2014/main" id="{AE25064C-324A-40CF-920A-C79EF3153333}"/>
                    </a:ext>
                  </a:extLst>
                </p14:cNvPr>
                <p14:cNvContentPartPr/>
                <p14:nvPr/>
              </p14:nvContentPartPr>
              <p14:xfrm>
                <a:off x="1077053" y="4660987"/>
                <a:ext cx="29880" cy="123120"/>
              </p14:xfrm>
            </p:contentPart>
          </mc:Choice>
          <mc:Fallback>
            <p:pic>
              <p:nvPicPr>
                <p:cNvPr id="51259" name="Freihand 51258">
                  <a:extLst>
                    <a:ext uri="{FF2B5EF4-FFF2-40B4-BE49-F238E27FC236}">
                      <a16:creationId xmlns:a16="http://schemas.microsoft.com/office/drawing/2014/main" id="{AE25064C-324A-40CF-920A-C79EF3153333}"/>
                    </a:ext>
                  </a:extLst>
                </p:cNvPr>
                <p:cNvPicPr/>
                <p:nvPr/>
              </p:nvPicPr>
              <p:blipFill>
                <a:blip r:embed="rId35"/>
                <a:stretch>
                  <a:fillRect/>
                </a:stretch>
              </p:blipFill>
              <p:spPr>
                <a:xfrm>
                  <a:off x="1072733" y="4656667"/>
                  <a:ext cx="38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260" name="Freihand 51259">
                  <a:extLst>
                    <a:ext uri="{FF2B5EF4-FFF2-40B4-BE49-F238E27FC236}">
                      <a16:creationId xmlns:a16="http://schemas.microsoft.com/office/drawing/2014/main" id="{D54A8777-656F-4C45-884E-104009BD9152}"/>
                    </a:ext>
                  </a:extLst>
                </p14:cNvPr>
                <p14:cNvContentPartPr/>
                <p14:nvPr/>
              </p14:nvContentPartPr>
              <p14:xfrm>
                <a:off x="1179653" y="4646227"/>
                <a:ext cx="10080" cy="153000"/>
              </p14:xfrm>
            </p:contentPart>
          </mc:Choice>
          <mc:Fallback>
            <p:pic>
              <p:nvPicPr>
                <p:cNvPr id="51260" name="Freihand 51259">
                  <a:extLst>
                    <a:ext uri="{FF2B5EF4-FFF2-40B4-BE49-F238E27FC236}">
                      <a16:creationId xmlns:a16="http://schemas.microsoft.com/office/drawing/2014/main" id="{D54A8777-656F-4C45-884E-104009BD9152}"/>
                    </a:ext>
                  </a:extLst>
                </p:cNvPr>
                <p:cNvPicPr/>
                <p:nvPr/>
              </p:nvPicPr>
              <p:blipFill>
                <a:blip r:embed="rId37"/>
                <a:stretch>
                  <a:fillRect/>
                </a:stretch>
              </p:blipFill>
              <p:spPr>
                <a:xfrm>
                  <a:off x="1175333" y="4641907"/>
                  <a:ext cx="18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261" name="Freihand 51260">
                  <a:extLst>
                    <a:ext uri="{FF2B5EF4-FFF2-40B4-BE49-F238E27FC236}">
                      <a16:creationId xmlns:a16="http://schemas.microsoft.com/office/drawing/2014/main" id="{975F0C63-A141-467E-BBA4-2C7F1748E9BF}"/>
                    </a:ext>
                  </a:extLst>
                </p14:cNvPr>
                <p14:cNvContentPartPr/>
                <p14:nvPr/>
              </p14:nvContentPartPr>
              <p14:xfrm>
                <a:off x="1079213" y="4614547"/>
                <a:ext cx="197280" cy="90720"/>
              </p14:xfrm>
            </p:contentPart>
          </mc:Choice>
          <mc:Fallback>
            <p:pic>
              <p:nvPicPr>
                <p:cNvPr id="51261" name="Freihand 51260">
                  <a:extLst>
                    <a:ext uri="{FF2B5EF4-FFF2-40B4-BE49-F238E27FC236}">
                      <a16:creationId xmlns:a16="http://schemas.microsoft.com/office/drawing/2014/main" id="{975F0C63-A141-467E-BBA4-2C7F1748E9BF}"/>
                    </a:ext>
                  </a:extLst>
                </p:cNvPr>
                <p:cNvPicPr/>
                <p:nvPr/>
              </p:nvPicPr>
              <p:blipFill>
                <a:blip r:embed="rId39"/>
                <a:stretch>
                  <a:fillRect/>
                </a:stretch>
              </p:blipFill>
              <p:spPr>
                <a:xfrm>
                  <a:off x="1074893" y="4610227"/>
                  <a:ext cx="205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263" name="Freihand 51262">
                  <a:extLst>
                    <a:ext uri="{FF2B5EF4-FFF2-40B4-BE49-F238E27FC236}">
                      <a16:creationId xmlns:a16="http://schemas.microsoft.com/office/drawing/2014/main" id="{F0192388-6FF9-472A-A43E-346D0A38B433}"/>
                    </a:ext>
                  </a:extLst>
                </p14:cNvPr>
                <p14:cNvContentPartPr/>
                <p14:nvPr/>
              </p14:nvContentPartPr>
              <p14:xfrm>
                <a:off x="1591493" y="4634347"/>
                <a:ext cx="41040" cy="123840"/>
              </p14:xfrm>
            </p:contentPart>
          </mc:Choice>
          <mc:Fallback>
            <p:pic>
              <p:nvPicPr>
                <p:cNvPr id="51263" name="Freihand 51262">
                  <a:extLst>
                    <a:ext uri="{FF2B5EF4-FFF2-40B4-BE49-F238E27FC236}">
                      <a16:creationId xmlns:a16="http://schemas.microsoft.com/office/drawing/2014/main" id="{F0192388-6FF9-472A-A43E-346D0A38B433}"/>
                    </a:ext>
                  </a:extLst>
                </p:cNvPr>
                <p:cNvPicPr/>
                <p:nvPr/>
              </p:nvPicPr>
              <p:blipFill>
                <a:blip r:embed="rId41"/>
                <a:stretch>
                  <a:fillRect/>
                </a:stretch>
              </p:blipFill>
              <p:spPr>
                <a:xfrm>
                  <a:off x="1587173" y="4630027"/>
                  <a:ext cx="49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264" name="Freihand 51263">
                  <a:extLst>
                    <a:ext uri="{FF2B5EF4-FFF2-40B4-BE49-F238E27FC236}">
                      <a16:creationId xmlns:a16="http://schemas.microsoft.com/office/drawing/2014/main" id="{0254F8A9-20A7-448E-A75B-52D567D9A4DB}"/>
                    </a:ext>
                  </a:extLst>
                </p14:cNvPr>
                <p14:cNvContentPartPr/>
                <p14:nvPr/>
              </p14:nvContentPartPr>
              <p14:xfrm>
                <a:off x="1535693" y="4586107"/>
                <a:ext cx="152640" cy="213120"/>
              </p14:xfrm>
            </p:contentPart>
          </mc:Choice>
          <mc:Fallback>
            <p:pic>
              <p:nvPicPr>
                <p:cNvPr id="51264" name="Freihand 51263">
                  <a:extLst>
                    <a:ext uri="{FF2B5EF4-FFF2-40B4-BE49-F238E27FC236}">
                      <a16:creationId xmlns:a16="http://schemas.microsoft.com/office/drawing/2014/main" id="{0254F8A9-20A7-448E-A75B-52D567D9A4DB}"/>
                    </a:ext>
                  </a:extLst>
                </p:cNvPr>
                <p:cNvPicPr/>
                <p:nvPr/>
              </p:nvPicPr>
              <p:blipFill>
                <a:blip r:embed="rId43"/>
                <a:stretch>
                  <a:fillRect/>
                </a:stretch>
              </p:blipFill>
              <p:spPr>
                <a:xfrm>
                  <a:off x="1531373" y="4581787"/>
                  <a:ext cx="161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265" name="Freihand 51264">
                  <a:extLst>
                    <a:ext uri="{FF2B5EF4-FFF2-40B4-BE49-F238E27FC236}">
                      <a16:creationId xmlns:a16="http://schemas.microsoft.com/office/drawing/2014/main" id="{B8ED355B-22C5-4C21-80D2-50C8A8DDC5E9}"/>
                    </a:ext>
                  </a:extLst>
                </p14:cNvPr>
                <p14:cNvContentPartPr/>
                <p14:nvPr/>
              </p14:nvContentPartPr>
              <p14:xfrm>
                <a:off x="1736213" y="4628947"/>
                <a:ext cx="185400" cy="127800"/>
              </p14:xfrm>
            </p:contentPart>
          </mc:Choice>
          <mc:Fallback>
            <p:pic>
              <p:nvPicPr>
                <p:cNvPr id="51265" name="Freihand 51264">
                  <a:extLst>
                    <a:ext uri="{FF2B5EF4-FFF2-40B4-BE49-F238E27FC236}">
                      <a16:creationId xmlns:a16="http://schemas.microsoft.com/office/drawing/2014/main" id="{B8ED355B-22C5-4C21-80D2-50C8A8DDC5E9}"/>
                    </a:ext>
                  </a:extLst>
                </p:cNvPr>
                <p:cNvPicPr/>
                <p:nvPr/>
              </p:nvPicPr>
              <p:blipFill>
                <a:blip r:embed="rId45"/>
                <a:stretch>
                  <a:fillRect/>
                </a:stretch>
              </p:blipFill>
              <p:spPr>
                <a:xfrm>
                  <a:off x="1731893" y="4624627"/>
                  <a:ext cx="194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267" name="Freihand 51266">
                  <a:extLst>
                    <a:ext uri="{FF2B5EF4-FFF2-40B4-BE49-F238E27FC236}">
                      <a16:creationId xmlns:a16="http://schemas.microsoft.com/office/drawing/2014/main" id="{F12FA0EE-05AF-4587-9051-F8CDCB658E4B}"/>
                    </a:ext>
                  </a:extLst>
                </p14:cNvPr>
                <p14:cNvContentPartPr/>
                <p14:nvPr/>
              </p14:nvContentPartPr>
              <p14:xfrm>
                <a:off x="1978493" y="4603387"/>
                <a:ext cx="145440" cy="163080"/>
              </p14:xfrm>
            </p:contentPart>
          </mc:Choice>
          <mc:Fallback>
            <p:pic>
              <p:nvPicPr>
                <p:cNvPr id="51267" name="Freihand 51266">
                  <a:extLst>
                    <a:ext uri="{FF2B5EF4-FFF2-40B4-BE49-F238E27FC236}">
                      <a16:creationId xmlns:a16="http://schemas.microsoft.com/office/drawing/2014/main" id="{F12FA0EE-05AF-4587-9051-F8CDCB658E4B}"/>
                    </a:ext>
                  </a:extLst>
                </p:cNvPr>
                <p:cNvPicPr/>
                <p:nvPr/>
              </p:nvPicPr>
              <p:blipFill>
                <a:blip r:embed="rId47"/>
                <a:stretch>
                  <a:fillRect/>
                </a:stretch>
              </p:blipFill>
              <p:spPr>
                <a:xfrm>
                  <a:off x="1974173" y="4599067"/>
                  <a:ext cx="154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269" name="Freihand 51268">
                  <a:extLst>
                    <a:ext uri="{FF2B5EF4-FFF2-40B4-BE49-F238E27FC236}">
                      <a16:creationId xmlns:a16="http://schemas.microsoft.com/office/drawing/2014/main" id="{49886263-A5B6-4B4C-A821-3E3C05949D4A}"/>
                    </a:ext>
                  </a:extLst>
                </p14:cNvPr>
                <p14:cNvContentPartPr/>
                <p14:nvPr/>
              </p14:nvContentPartPr>
              <p14:xfrm>
                <a:off x="2324813" y="4645867"/>
                <a:ext cx="226800" cy="85680"/>
              </p14:xfrm>
            </p:contentPart>
          </mc:Choice>
          <mc:Fallback>
            <p:pic>
              <p:nvPicPr>
                <p:cNvPr id="51269" name="Freihand 51268">
                  <a:extLst>
                    <a:ext uri="{FF2B5EF4-FFF2-40B4-BE49-F238E27FC236}">
                      <a16:creationId xmlns:a16="http://schemas.microsoft.com/office/drawing/2014/main" id="{49886263-A5B6-4B4C-A821-3E3C05949D4A}"/>
                    </a:ext>
                  </a:extLst>
                </p:cNvPr>
                <p:cNvPicPr/>
                <p:nvPr/>
              </p:nvPicPr>
              <p:blipFill>
                <a:blip r:embed="rId49"/>
                <a:stretch>
                  <a:fillRect/>
                </a:stretch>
              </p:blipFill>
              <p:spPr>
                <a:xfrm>
                  <a:off x="2320493" y="4641547"/>
                  <a:ext cx="23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270" name="Freihand 51269">
                  <a:extLst>
                    <a:ext uri="{FF2B5EF4-FFF2-40B4-BE49-F238E27FC236}">
                      <a16:creationId xmlns:a16="http://schemas.microsoft.com/office/drawing/2014/main" id="{5550CD6B-87DB-4AE8-90BE-19D690A12488}"/>
                    </a:ext>
                  </a:extLst>
                </p14:cNvPr>
                <p14:cNvContentPartPr/>
                <p14:nvPr/>
              </p14:nvContentPartPr>
              <p14:xfrm>
                <a:off x="2583293" y="4575307"/>
                <a:ext cx="158040" cy="127080"/>
              </p14:xfrm>
            </p:contentPart>
          </mc:Choice>
          <mc:Fallback>
            <p:pic>
              <p:nvPicPr>
                <p:cNvPr id="51270" name="Freihand 51269">
                  <a:extLst>
                    <a:ext uri="{FF2B5EF4-FFF2-40B4-BE49-F238E27FC236}">
                      <a16:creationId xmlns:a16="http://schemas.microsoft.com/office/drawing/2014/main" id="{5550CD6B-87DB-4AE8-90BE-19D690A12488}"/>
                    </a:ext>
                  </a:extLst>
                </p:cNvPr>
                <p:cNvPicPr/>
                <p:nvPr/>
              </p:nvPicPr>
              <p:blipFill>
                <a:blip r:embed="rId51"/>
                <a:stretch>
                  <a:fillRect/>
                </a:stretch>
              </p:blipFill>
              <p:spPr>
                <a:xfrm>
                  <a:off x="2578973" y="4570987"/>
                  <a:ext cx="166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271" name="Freihand 51270">
                  <a:extLst>
                    <a:ext uri="{FF2B5EF4-FFF2-40B4-BE49-F238E27FC236}">
                      <a16:creationId xmlns:a16="http://schemas.microsoft.com/office/drawing/2014/main" id="{01BF6102-CC3D-4F73-8BFD-BA8F94101649}"/>
                    </a:ext>
                  </a:extLst>
                </p14:cNvPr>
                <p14:cNvContentPartPr/>
                <p14:nvPr/>
              </p14:nvContentPartPr>
              <p14:xfrm>
                <a:off x="3042653" y="4667467"/>
                <a:ext cx="360" cy="360"/>
              </p14:xfrm>
            </p:contentPart>
          </mc:Choice>
          <mc:Fallback>
            <p:pic>
              <p:nvPicPr>
                <p:cNvPr id="51271" name="Freihand 51270">
                  <a:extLst>
                    <a:ext uri="{FF2B5EF4-FFF2-40B4-BE49-F238E27FC236}">
                      <a16:creationId xmlns:a16="http://schemas.microsoft.com/office/drawing/2014/main" id="{01BF6102-CC3D-4F73-8BFD-BA8F94101649}"/>
                    </a:ext>
                  </a:extLst>
                </p:cNvPr>
                <p:cNvPicPr/>
                <p:nvPr/>
              </p:nvPicPr>
              <p:blipFill>
                <a:blip r:embed="rId53"/>
                <a:stretch>
                  <a:fillRect/>
                </a:stretch>
              </p:blipFill>
              <p:spPr>
                <a:xfrm>
                  <a:off x="3038333" y="4663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1272" name="Freihand 51271">
                  <a:extLst>
                    <a:ext uri="{FF2B5EF4-FFF2-40B4-BE49-F238E27FC236}">
                      <a16:creationId xmlns:a16="http://schemas.microsoft.com/office/drawing/2014/main" id="{6E5628DC-A09D-4835-9E06-D1ABE1031784}"/>
                    </a:ext>
                  </a:extLst>
                </p14:cNvPr>
                <p14:cNvContentPartPr/>
                <p14:nvPr/>
              </p14:nvContentPartPr>
              <p14:xfrm>
                <a:off x="2984333" y="4536067"/>
                <a:ext cx="142200" cy="143280"/>
              </p14:xfrm>
            </p:contentPart>
          </mc:Choice>
          <mc:Fallback>
            <p:pic>
              <p:nvPicPr>
                <p:cNvPr id="51272" name="Freihand 51271">
                  <a:extLst>
                    <a:ext uri="{FF2B5EF4-FFF2-40B4-BE49-F238E27FC236}">
                      <a16:creationId xmlns:a16="http://schemas.microsoft.com/office/drawing/2014/main" id="{6E5628DC-A09D-4835-9E06-D1ABE1031784}"/>
                    </a:ext>
                  </a:extLst>
                </p:cNvPr>
                <p:cNvPicPr/>
                <p:nvPr/>
              </p:nvPicPr>
              <p:blipFill>
                <a:blip r:embed="rId55"/>
                <a:stretch>
                  <a:fillRect/>
                </a:stretch>
              </p:blipFill>
              <p:spPr>
                <a:xfrm>
                  <a:off x="2980013" y="4531747"/>
                  <a:ext cx="150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273" name="Freihand 51272">
                  <a:extLst>
                    <a:ext uri="{FF2B5EF4-FFF2-40B4-BE49-F238E27FC236}">
                      <a16:creationId xmlns:a16="http://schemas.microsoft.com/office/drawing/2014/main" id="{9113E0CE-9AAB-4F51-A546-B07B6EB71A5C}"/>
                    </a:ext>
                  </a:extLst>
                </p14:cNvPr>
                <p14:cNvContentPartPr/>
                <p14:nvPr/>
              </p14:nvContentPartPr>
              <p14:xfrm>
                <a:off x="3119333" y="4604467"/>
                <a:ext cx="110520" cy="83160"/>
              </p14:xfrm>
            </p:contentPart>
          </mc:Choice>
          <mc:Fallback>
            <p:pic>
              <p:nvPicPr>
                <p:cNvPr id="51273" name="Freihand 51272">
                  <a:extLst>
                    <a:ext uri="{FF2B5EF4-FFF2-40B4-BE49-F238E27FC236}">
                      <a16:creationId xmlns:a16="http://schemas.microsoft.com/office/drawing/2014/main" id="{9113E0CE-9AAB-4F51-A546-B07B6EB71A5C}"/>
                    </a:ext>
                  </a:extLst>
                </p:cNvPr>
                <p:cNvPicPr/>
                <p:nvPr/>
              </p:nvPicPr>
              <p:blipFill>
                <a:blip r:embed="rId57"/>
                <a:stretch>
                  <a:fillRect/>
                </a:stretch>
              </p:blipFill>
              <p:spPr>
                <a:xfrm>
                  <a:off x="3115013" y="4600147"/>
                  <a:ext cx="119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274" name="Freihand 51273">
                  <a:extLst>
                    <a:ext uri="{FF2B5EF4-FFF2-40B4-BE49-F238E27FC236}">
                      <a16:creationId xmlns:a16="http://schemas.microsoft.com/office/drawing/2014/main" id="{CB6E74E7-DCE8-4DDC-BCE1-86893603AC37}"/>
                    </a:ext>
                  </a:extLst>
                </p14:cNvPr>
                <p14:cNvContentPartPr/>
                <p14:nvPr/>
              </p14:nvContentPartPr>
              <p14:xfrm>
                <a:off x="3268373" y="4495027"/>
                <a:ext cx="39600" cy="177480"/>
              </p14:xfrm>
            </p:contentPart>
          </mc:Choice>
          <mc:Fallback>
            <p:pic>
              <p:nvPicPr>
                <p:cNvPr id="51274" name="Freihand 51273">
                  <a:extLst>
                    <a:ext uri="{FF2B5EF4-FFF2-40B4-BE49-F238E27FC236}">
                      <a16:creationId xmlns:a16="http://schemas.microsoft.com/office/drawing/2014/main" id="{CB6E74E7-DCE8-4DDC-BCE1-86893603AC37}"/>
                    </a:ext>
                  </a:extLst>
                </p:cNvPr>
                <p:cNvPicPr/>
                <p:nvPr/>
              </p:nvPicPr>
              <p:blipFill>
                <a:blip r:embed="rId59"/>
                <a:stretch>
                  <a:fillRect/>
                </a:stretch>
              </p:blipFill>
              <p:spPr>
                <a:xfrm>
                  <a:off x="3264053" y="4490707"/>
                  <a:ext cx="48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275" name="Freihand 51274">
                  <a:extLst>
                    <a:ext uri="{FF2B5EF4-FFF2-40B4-BE49-F238E27FC236}">
                      <a16:creationId xmlns:a16="http://schemas.microsoft.com/office/drawing/2014/main" id="{D006C427-DBE7-4977-8B0A-FECE4C1F12DC}"/>
                    </a:ext>
                  </a:extLst>
                </p14:cNvPr>
                <p14:cNvContentPartPr/>
                <p14:nvPr/>
              </p14:nvContentPartPr>
              <p14:xfrm>
                <a:off x="3344333" y="4492867"/>
                <a:ext cx="128520" cy="173520"/>
              </p14:xfrm>
            </p:contentPart>
          </mc:Choice>
          <mc:Fallback>
            <p:pic>
              <p:nvPicPr>
                <p:cNvPr id="51275" name="Freihand 51274">
                  <a:extLst>
                    <a:ext uri="{FF2B5EF4-FFF2-40B4-BE49-F238E27FC236}">
                      <a16:creationId xmlns:a16="http://schemas.microsoft.com/office/drawing/2014/main" id="{D006C427-DBE7-4977-8B0A-FECE4C1F12DC}"/>
                    </a:ext>
                  </a:extLst>
                </p:cNvPr>
                <p:cNvPicPr/>
                <p:nvPr/>
              </p:nvPicPr>
              <p:blipFill>
                <a:blip r:embed="rId61"/>
                <a:stretch>
                  <a:fillRect/>
                </a:stretch>
              </p:blipFill>
              <p:spPr>
                <a:xfrm>
                  <a:off x="3340013" y="4488547"/>
                  <a:ext cx="137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276" name="Freihand 51275">
                  <a:extLst>
                    <a:ext uri="{FF2B5EF4-FFF2-40B4-BE49-F238E27FC236}">
                      <a16:creationId xmlns:a16="http://schemas.microsoft.com/office/drawing/2014/main" id="{5B32D8A3-9C54-4222-AED0-1C0316F82652}"/>
                    </a:ext>
                  </a:extLst>
                </p14:cNvPr>
                <p14:cNvContentPartPr/>
                <p14:nvPr/>
              </p14:nvContentPartPr>
              <p14:xfrm>
                <a:off x="3392213" y="4649467"/>
                <a:ext cx="71640" cy="24120"/>
              </p14:xfrm>
            </p:contentPart>
          </mc:Choice>
          <mc:Fallback>
            <p:pic>
              <p:nvPicPr>
                <p:cNvPr id="51276" name="Freihand 51275">
                  <a:extLst>
                    <a:ext uri="{FF2B5EF4-FFF2-40B4-BE49-F238E27FC236}">
                      <a16:creationId xmlns:a16="http://schemas.microsoft.com/office/drawing/2014/main" id="{5B32D8A3-9C54-4222-AED0-1C0316F82652}"/>
                    </a:ext>
                  </a:extLst>
                </p:cNvPr>
                <p:cNvPicPr/>
                <p:nvPr/>
              </p:nvPicPr>
              <p:blipFill>
                <a:blip r:embed="rId63"/>
                <a:stretch>
                  <a:fillRect/>
                </a:stretch>
              </p:blipFill>
              <p:spPr>
                <a:xfrm>
                  <a:off x="3387893" y="4645147"/>
                  <a:ext cx="80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277" name="Freihand 51276">
                  <a:extLst>
                    <a:ext uri="{FF2B5EF4-FFF2-40B4-BE49-F238E27FC236}">
                      <a16:creationId xmlns:a16="http://schemas.microsoft.com/office/drawing/2014/main" id="{42352021-242D-4D0F-9824-52E4F4EBFD1C}"/>
                    </a:ext>
                  </a:extLst>
                </p14:cNvPr>
                <p14:cNvContentPartPr/>
                <p14:nvPr/>
              </p14:nvContentPartPr>
              <p14:xfrm>
                <a:off x="3477893" y="4571707"/>
                <a:ext cx="99000" cy="108360"/>
              </p14:xfrm>
            </p:contentPart>
          </mc:Choice>
          <mc:Fallback>
            <p:pic>
              <p:nvPicPr>
                <p:cNvPr id="51277" name="Freihand 51276">
                  <a:extLst>
                    <a:ext uri="{FF2B5EF4-FFF2-40B4-BE49-F238E27FC236}">
                      <a16:creationId xmlns:a16="http://schemas.microsoft.com/office/drawing/2014/main" id="{42352021-242D-4D0F-9824-52E4F4EBFD1C}"/>
                    </a:ext>
                  </a:extLst>
                </p:cNvPr>
                <p:cNvPicPr/>
                <p:nvPr/>
              </p:nvPicPr>
              <p:blipFill>
                <a:blip r:embed="rId65"/>
                <a:stretch>
                  <a:fillRect/>
                </a:stretch>
              </p:blipFill>
              <p:spPr>
                <a:xfrm>
                  <a:off x="3473573" y="4567387"/>
                  <a:ext cx="10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278" name="Freihand 51277">
                  <a:extLst>
                    <a:ext uri="{FF2B5EF4-FFF2-40B4-BE49-F238E27FC236}">
                      <a16:creationId xmlns:a16="http://schemas.microsoft.com/office/drawing/2014/main" id="{9BF0E315-83C7-4079-9284-BCF53B2A0EAD}"/>
                    </a:ext>
                  </a:extLst>
                </p14:cNvPr>
                <p14:cNvContentPartPr/>
                <p14:nvPr/>
              </p14:nvContentPartPr>
              <p14:xfrm>
                <a:off x="3554573" y="4544347"/>
                <a:ext cx="321840" cy="135360"/>
              </p14:xfrm>
            </p:contentPart>
          </mc:Choice>
          <mc:Fallback>
            <p:pic>
              <p:nvPicPr>
                <p:cNvPr id="51278" name="Freihand 51277">
                  <a:extLst>
                    <a:ext uri="{FF2B5EF4-FFF2-40B4-BE49-F238E27FC236}">
                      <a16:creationId xmlns:a16="http://schemas.microsoft.com/office/drawing/2014/main" id="{9BF0E315-83C7-4079-9284-BCF53B2A0EAD}"/>
                    </a:ext>
                  </a:extLst>
                </p:cNvPr>
                <p:cNvPicPr/>
                <p:nvPr/>
              </p:nvPicPr>
              <p:blipFill>
                <a:blip r:embed="rId67"/>
                <a:stretch>
                  <a:fillRect/>
                </a:stretch>
              </p:blipFill>
              <p:spPr>
                <a:xfrm>
                  <a:off x="3550253" y="4540027"/>
                  <a:ext cx="330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279" name="Freihand 51278">
                  <a:extLst>
                    <a:ext uri="{FF2B5EF4-FFF2-40B4-BE49-F238E27FC236}">
                      <a16:creationId xmlns:a16="http://schemas.microsoft.com/office/drawing/2014/main" id="{62AEF5E0-4772-462A-9079-6AF832EB4151}"/>
                    </a:ext>
                  </a:extLst>
                </p14:cNvPr>
                <p14:cNvContentPartPr/>
                <p14:nvPr/>
              </p14:nvContentPartPr>
              <p14:xfrm>
                <a:off x="3860213" y="4490347"/>
                <a:ext cx="360" cy="360"/>
              </p14:xfrm>
            </p:contentPart>
          </mc:Choice>
          <mc:Fallback>
            <p:pic>
              <p:nvPicPr>
                <p:cNvPr id="51279" name="Freihand 51278">
                  <a:extLst>
                    <a:ext uri="{FF2B5EF4-FFF2-40B4-BE49-F238E27FC236}">
                      <a16:creationId xmlns:a16="http://schemas.microsoft.com/office/drawing/2014/main" id="{62AEF5E0-4772-462A-9079-6AF832EB4151}"/>
                    </a:ext>
                  </a:extLst>
                </p:cNvPr>
                <p:cNvPicPr/>
                <p:nvPr/>
              </p:nvPicPr>
              <p:blipFill>
                <a:blip r:embed="rId53"/>
                <a:stretch>
                  <a:fillRect/>
                </a:stretch>
              </p:blipFill>
              <p:spPr>
                <a:xfrm>
                  <a:off x="3855893" y="448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280" name="Freihand 51279">
                  <a:extLst>
                    <a:ext uri="{FF2B5EF4-FFF2-40B4-BE49-F238E27FC236}">
                      <a16:creationId xmlns:a16="http://schemas.microsoft.com/office/drawing/2014/main" id="{27301984-724A-42DE-9048-FC5B3C74E571}"/>
                    </a:ext>
                  </a:extLst>
                </p14:cNvPr>
                <p14:cNvContentPartPr/>
                <p14:nvPr/>
              </p14:nvContentPartPr>
              <p14:xfrm>
                <a:off x="3907733" y="4446427"/>
                <a:ext cx="144360" cy="163440"/>
              </p14:xfrm>
            </p:contentPart>
          </mc:Choice>
          <mc:Fallback>
            <p:pic>
              <p:nvPicPr>
                <p:cNvPr id="51280" name="Freihand 51279">
                  <a:extLst>
                    <a:ext uri="{FF2B5EF4-FFF2-40B4-BE49-F238E27FC236}">
                      <a16:creationId xmlns:a16="http://schemas.microsoft.com/office/drawing/2014/main" id="{27301984-724A-42DE-9048-FC5B3C74E571}"/>
                    </a:ext>
                  </a:extLst>
                </p:cNvPr>
                <p:cNvPicPr/>
                <p:nvPr/>
              </p:nvPicPr>
              <p:blipFill>
                <a:blip r:embed="rId70"/>
                <a:stretch>
                  <a:fillRect/>
                </a:stretch>
              </p:blipFill>
              <p:spPr>
                <a:xfrm>
                  <a:off x="3903413" y="4442107"/>
                  <a:ext cx="15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281" name="Freihand 51280">
                  <a:extLst>
                    <a:ext uri="{FF2B5EF4-FFF2-40B4-BE49-F238E27FC236}">
                      <a16:creationId xmlns:a16="http://schemas.microsoft.com/office/drawing/2014/main" id="{1D23C7B6-1EC3-460D-9640-57B7CFC2AEB7}"/>
                    </a:ext>
                  </a:extLst>
                </p14:cNvPr>
                <p14:cNvContentPartPr/>
                <p14:nvPr/>
              </p14:nvContentPartPr>
              <p14:xfrm>
                <a:off x="3973253" y="4560907"/>
                <a:ext cx="632520" cy="73080"/>
              </p14:xfrm>
            </p:contentPart>
          </mc:Choice>
          <mc:Fallback>
            <p:pic>
              <p:nvPicPr>
                <p:cNvPr id="51281" name="Freihand 51280">
                  <a:extLst>
                    <a:ext uri="{FF2B5EF4-FFF2-40B4-BE49-F238E27FC236}">
                      <a16:creationId xmlns:a16="http://schemas.microsoft.com/office/drawing/2014/main" id="{1D23C7B6-1EC3-460D-9640-57B7CFC2AEB7}"/>
                    </a:ext>
                  </a:extLst>
                </p:cNvPr>
                <p:cNvPicPr/>
                <p:nvPr/>
              </p:nvPicPr>
              <p:blipFill>
                <a:blip r:embed="rId72"/>
                <a:stretch>
                  <a:fillRect/>
                </a:stretch>
              </p:blipFill>
              <p:spPr>
                <a:xfrm>
                  <a:off x="3968933" y="4556587"/>
                  <a:ext cx="641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282" name="Freihand 51281">
                  <a:extLst>
                    <a:ext uri="{FF2B5EF4-FFF2-40B4-BE49-F238E27FC236}">
                      <a16:creationId xmlns:a16="http://schemas.microsoft.com/office/drawing/2014/main" id="{D025C329-52AC-4639-AAEA-4E6755A4B8D0}"/>
                    </a:ext>
                  </a:extLst>
                </p14:cNvPr>
                <p14:cNvContentPartPr/>
                <p14:nvPr/>
              </p14:nvContentPartPr>
              <p14:xfrm>
                <a:off x="4635293" y="4543627"/>
                <a:ext cx="196920" cy="84600"/>
              </p14:xfrm>
            </p:contentPart>
          </mc:Choice>
          <mc:Fallback>
            <p:pic>
              <p:nvPicPr>
                <p:cNvPr id="51282" name="Freihand 51281">
                  <a:extLst>
                    <a:ext uri="{FF2B5EF4-FFF2-40B4-BE49-F238E27FC236}">
                      <a16:creationId xmlns:a16="http://schemas.microsoft.com/office/drawing/2014/main" id="{D025C329-52AC-4639-AAEA-4E6755A4B8D0}"/>
                    </a:ext>
                  </a:extLst>
                </p:cNvPr>
                <p:cNvPicPr/>
                <p:nvPr/>
              </p:nvPicPr>
              <p:blipFill>
                <a:blip r:embed="rId74"/>
                <a:stretch>
                  <a:fillRect/>
                </a:stretch>
              </p:blipFill>
              <p:spPr>
                <a:xfrm>
                  <a:off x="4630973" y="4539307"/>
                  <a:ext cx="205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283" name="Freihand 51282">
                  <a:extLst>
                    <a:ext uri="{FF2B5EF4-FFF2-40B4-BE49-F238E27FC236}">
                      <a16:creationId xmlns:a16="http://schemas.microsoft.com/office/drawing/2014/main" id="{23115B10-6E84-4871-B0FD-CAE9F00F0936}"/>
                    </a:ext>
                  </a:extLst>
                </p14:cNvPr>
                <p14:cNvContentPartPr/>
                <p14:nvPr/>
              </p14:nvContentPartPr>
              <p14:xfrm>
                <a:off x="5107253" y="4559467"/>
                <a:ext cx="474480" cy="112320"/>
              </p14:xfrm>
            </p:contentPart>
          </mc:Choice>
          <mc:Fallback>
            <p:pic>
              <p:nvPicPr>
                <p:cNvPr id="51283" name="Freihand 51282">
                  <a:extLst>
                    <a:ext uri="{FF2B5EF4-FFF2-40B4-BE49-F238E27FC236}">
                      <a16:creationId xmlns:a16="http://schemas.microsoft.com/office/drawing/2014/main" id="{23115B10-6E84-4871-B0FD-CAE9F00F0936}"/>
                    </a:ext>
                  </a:extLst>
                </p:cNvPr>
                <p:cNvPicPr/>
                <p:nvPr/>
              </p:nvPicPr>
              <p:blipFill>
                <a:blip r:embed="rId76"/>
                <a:stretch>
                  <a:fillRect/>
                </a:stretch>
              </p:blipFill>
              <p:spPr>
                <a:xfrm>
                  <a:off x="5102933" y="4555147"/>
                  <a:ext cx="483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284" name="Freihand 51283">
                  <a:extLst>
                    <a:ext uri="{FF2B5EF4-FFF2-40B4-BE49-F238E27FC236}">
                      <a16:creationId xmlns:a16="http://schemas.microsoft.com/office/drawing/2014/main" id="{1878A170-E113-43D2-A1D0-EBAB1DAB3229}"/>
                    </a:ext>
                  </a:extLst>
                </p14:cNvPr>
                <p14:cNvContentPartPr/>
                <p14:nvPr/>
              </p14:nvContentPartPr>
              <p14:xfrm>
                <a:off x="5583533" y="4498627"/>
                <a:ext cx="300240" cy="132480"/>
              </p14:xfrm>
            </p:contentPart>
          </mc:Choice>
          <mc:Fallback>
            <p:pic>
              <p:nvPicPr>
                <p:cNvPr id="51284" name="Freihand 51283">
                  <a:extLst>
                    <a:ext uri="{FF2B5EF4-FFF2-40B4-BE49-F238E27FC236}">
                      <a16:creationId xmlns:a16="http://schemas.microsoft.com/office/drawing/2014/main" id="{1878A170-E113-43D2-A1D0-EBAB1DAB3229}"/>
                    </a:ext>
                  </a:extLst>
                </p:cNvPr>
                <p:cNvPicPr/>
                <p:nvPr/>
              </p:nvPicPr>
              <p:blipFill>
                <a:blip r:embed="rId78"/>
                <a:stretch>
                  <a:fillRect/>
                </a:stretch>
              </p:blipFill>
              <p:spPr>
                <a:xfrm>
                  <a:off x="5579213" y="4494307"/>
                  <a:ext cx="308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285" name="Freihand 51284">
                  <a:extLst>
                    <a:ext uri="{FF2B5EF4-FFF2-40B4-BE49-F238E27FC236}">
                      <a16:creationId xmlns:a16="http://schemas.microsoft.com/office/drawing/2014/main" id="{0EBDF89A-9514-4C77-A415-AA7A01A5D821}"/>
                    </a:ext>
                  </a:extLst>
                </p14:cNvPr>
                <p14:cNvContentPartPr/>
                <p14:nvPr/>
              </p14:nvContentPartPr>
              <p14:xfrm>
                <a:off x="6123173" y="4475947"/>
                <a:ext cx="319680" cy="331920"/>
              </p14:xfrm>
            </p:contentPart>
          </mc:Choice>
          <mc:Fallback>
            <p:pic>
              <p:nvPicPr>
                <p:cNvPr id="51285" name="Freihand 51284">
                  <a:extLst>
                    <a:ext uri="{FF2B5EF4-FFF2-40B4-BE49-F238E27FC236}">
                      <a16:creationId xmlns:a16="http://schemas.microsoft.com/office/drawing/2014/main" id="{0EBDF89A-9514-4C77-A415-AA7A01A5D821}"/>
                    </a:ext>
                  </a:extLst>
                </p:cNvPr>
                <p:cNvPicPr/>
                <p:nvPr/>
              </p:nvPicPr>
              <p:blipFill>
                <a:blip r:embed="rId80"/>
                <a:stretch>
                  <a:fillRect/>
                </a:stretch>
              </p:blipFill>
              <p:spPr>
                <a:xfrm>
                  <a:off x="6118853" y="4471627"/>
                  <a:ext cx="3283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286" name="Freihand 51285">
                  <a:extLst>
                    <a:ext uri="{FF2B5EF4-FFF2-40B4-BE49-F238E27FC236}">
                      <a16:creationId xmlns:a16="http://schemas.microsoft.com/office/drawing/2014/main" id="{95AE3B80-0AE5-49D7-BF30-87D73F551AA6}"/>
                    </a:ext>
                  </a:extLst>
                </p14:cNvPr>
                <p14:cNvContentPartPr/>
                <p14:nvPr/>
              </p14:nvContentPartPr>
              <p14:xfrm>
                <a:off x="6451853" y="4431307"/>
                <a:ext cx="171720" cy="237960"/>
              </p14:xfrm>
            </p:contentPart>
          </mc:Choice>
          <mc:Fallback>
            <p:pic>
              <p:nvPicPr>
                <p:cNvPr id="51286" name="Freihand 51285">
                  <a:extLst>
                    <a:ext uri="{FF2B5EF4-FFF2-40B4-BE49-F238E27FC236}">
                      <a16:creationId xmlns:a16="http://schemas.microsoft.com/office/drawing/2014/main" id="{95AE3B80-0AE5-49D7-BF30-87D73F551AA6}"/>
                    </a:ext>
                  </a:extLst>
                </p:cNvPr>
                <p:cNvPicPr/>
                <p:nvPr/>
              </p:nvPicPr>
              <p:blipFill>
                <a:blip r:embed="rId82"/>
                <a:stretch>
                  <a:fillRect/>
                </a:stretch>
              </p:blipFill>
              <p:spPr>
                <a:xfrm>
                  <a:off x="6447533" y="4426987"/>
                  <a:ext cx="1803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288" name="Freihand 51287">
                  <a:extLst>
                    <a:ext uri="{FF2B5EF4-FFF2-40B4-BE49-F238E27FC236}">
                      <a16:creationId xmlns:a16="http://schemas.microsoft.com/office/drawing/2014/main" id="{CEF9E058-109F-4CE7-845D-3776B2E7B757}"/>
                    </a:ext>
                  </a:extLst>
                </p14:cNvPr>
                <p14:cNvContentPartPr/>
                <p14:nvPr/>
              </p14:nvContentPartPr>
              <p14:xfrm>
                <a:off x="978053" y="5028907"/>
                <a:ext cx="113400" cy="197280"/>
              </p14:xfrm>
            </p:contentPart>
          </mc:Choice>
          <mc:Fallback>
            <p:pic>
              <p:nvPicPr>
                <p:cNvPr id="51288" name="Freihand 51287">
                  <a:extLst>
                    <a:ext uri="{FF2B5EF4-FFF2-40B4-BE49-F238E27FC236}">
                      <a16:creationId xmlns:a16="http://schemas.microsoft.com/office/drawing/2014/main" id="{CEF9E058-109F-4CE7-845D-3776B2E7B757}"/>
                    </a:ext>
                  </a:extLst>
                </p:cNvPr>
                <p:cNvPicPr/>
                <p:nvPr/>
              </p:nvPicPr>
              <p:blipFill>
                <a:blip r:embed="rId84"/>
                <a:stretch>
                  <a:fillRect/>
                </a:stretch>
              </p:blipFill>
              <p:spPr>
                <a:xfrm>
                  <a:off x="973733" y="5024587"/>
                  <a:ext cx="122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289" name="Freihand 51288">
                  <a:extLst>
                    <a:ext uri="{FF2B5EF4-FFF2-40B4-BE49-F238E27FC236}">
                      <a16:creationId xmlns:a16="http://schemas.microsoft.com/office/drawing/2014/main" id="{5E6F2CD4-164A-40EE-B816-EB07DD2BBECF}"/>
                    </a:ext>
                  </a:extLst>
                </p14:cNvPr>
                <p14:cNvContentPartPr/>
                <p14:nvPr/>
              </p14:nvContentPartPr>
              <p14:xfrm>
                <a:off x="1147253" y="5083987"/>
                <a:ext cx="238680" cy="303840"/>
              </p14:xfrm>
            </p:contentPart>
          </mc:Choice>
          <mc:Fallback>
            <p:pic>
              <p:nvPicPr>
                <p:cNvPr id="51289" name="Freihand 51288">
                  <a:extLst>
                    <a:ext uri="{FF2B5EF4-FFF2-40B4-BE49-F238E27FC236}">
                      <a16:creationId xmlns:a16="http://schemas.microsoft.com/office/drawing/2014/main" id="{5E6F2CD4-164A-40EE-B816-EB07DD2BBECF}"/>
                    </a:ext>
                  </a:extLst>
                </p:cNvPr>
                <p:cNvPicPr/>
                <p:nvPr/>
              </p:nvPicPr>
              <p:blipFill>
                <a:blip r:embed="rId86"/>
                <a:stretch>
                  <a:fillRect/>
                </a:stretch>
              </p:blipFill>
              <p:spPr>
                <a:xfrm>
                  <a:off x="1142933" y="5079667"/>
                  <a:ext cx="2473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290" name="Freihand 51289">
                  <a:extLst>
                    <a:ext uri="{FF2B5EF4-FFF2-40B4-BE49-F238E27FC236}">
                      <a16:creationId xmlns:a16="http://schemas.microsoft.com/office/drawing/2014/main" id="{D19E0EEF-9A76-4EE4-8428-FF04A16458A7}"/>
                    </a:ext>
                  </a:extLst>
                </p14:cNvPr>
                <p14:cNvContentPartPr/>
                <p14:nvPr/>
              </p14:nvContentPartPr>
              <p14:xfrm>
                <a:off x="1389893" y="5087587"/>
                <a:ext cx="290520" cy="93960"/>
              </p14:xfrm>
            </p:contentPart>
          </mc:Choice>
          <mc:Fallback>
            <p:pic>
              <p:nvPicPr>
                <p:cNvPr id="51290" name="Freihand 51289">
                  <a:extLst>
                    <a:ext uri="{FF2B5EF4-FFF2-40B4-BE49-F238E27FC236}">
                      <a16:creationId xmlns:a16="http://schemas.microsoft.com/office/drawing/2014/main" id="{D19E0EEF-9A76-4EE4-8428-FF04A16458A7}"/>
                    </a:ext>
                  </a:extLst>
                </p:cNvPr>
                <p:cNvPicPr/>
                <p:nvPr/>
              </p:nvPicPr>
              <p:blipFill>
                <a:blip r:embed="rId88"/>
                <a:stretch>
                  <a:fillRect/>
                </a:stretch>
              </p:blipFill>
              <p:spPr>
                <a:xfrm>
                  <a:off x="1385573" y="5083267"/>
                  <a:ext cx="299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291" name="Freihand 51290">
                  <a:extLst>
                    <a:ext uri="{FF2B5EF4-FFF2-40B4-BE49-F238E27FC236}">
                      <a16:creationId xmlns:a16="http://schemas.microsoft.com/office/drawing/2014/main" id="{53452798-D91F-4907-828D-8A8E617909A1}"/>
                    </a:ext>
                  </a:extLst>
                </p14:cNvPr>
                <p14:cNvContentPartPr/>
                <p14:nvPr/>
              </p14:nvContentPartPr>
              <p14:xfrm>
                <a:off x="1736213" y="5087947"/>
                <a:ext cx="369720" cy="259560"/>
              </p14:xfrm>
            </p:contentPart>
          </mc:Choice>
          <mc:Fallback>
            <p:pic>
              <p:nvPicPr>
                <p:cNvPr id="51291" name="Freihand 51290">
                  <a:extLst>
                    <a:ext uri="{FF2B5EF4-FFF2-40B4-BE49-F238E27FC236}">
                      <a16:creationId xmlns:a16="http://schemas.microsoft.com/office/drawing/2014/main" id="{53452798-D91F-4907-828D-8A8E617909A1}"/>
                    </a:ext>
                  </a:extLst>
                </p:cNvPr>
                <p:cNvPicPr/>
                <p:nvPr/>
              </p:nvPicPr>
              <p:blipFill>
                <a:blip r:embed="rId90"/>
                <a:stretch>
                  <a:fillRect/>
                </a:stretch>
              </p:blipFill>
              <p:spPr>
                <a:xfrm>
                  <a:off x="1731893" y="5083627"/>
                  <a:ext cx="3783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292" name="Freihand 51291">
                  <a:extLst>
                    <a:ext uri="{FF2B5EF4-FFF2-40B4-BE49-F238E27FC236}">
                      <a16:creationId xmlns:a16="http://schemas.microsoft.com/office/drawing/2014/main" id="{3EA06A1A-EF8C-4E05-A616-B1C8D4538677}"/>
                    </a:ext>
                  </a:extLst>
                </p14:cNvPr>
                <p14:cNvContentPartPr/>
                <p14:nvPr/>
              </p14:nvContentPartPr>
              <p14:xfrm>
                <a:off x="2348213" y="4934587"/>
                <a:ext cx="200880" cy="328320"/>
              </p14:xfrm>
            </p:contentPart>
          </mc:Choice>
          <mc:Fallback>
            <p:pic>
              <p:nvPicPr>
                <p:cNvPr id="51292" name="Freihand 51291">
                  <a:extLst>
                    <a:ext uri="{FF2B5EF4-FFF2-40B4-BE49-F238E27FC236}">
                      <a16:creationId xmlns:a16="http://schemas.microsoft.com/office/drawing/2014/main" id="{3EA06A1A-EF8C-4E05-A616-B1C8D4538677}"/>
                    </a:ext>
                  </a:extLst>
                </p:cNvPr>
                <p:cNvPicPr/>
                <p:nvPr/>
              </p:nvPicPr>
              <p:blipFill>
                <a:blip r:embed="rId92"/>
                <a:stretch>
                  <a:fillRect/>
                </a:stretch>
              </p:blipFill>
              <p:spPr>
                <a:xfrm>
                  <a:off x="2343893" y="4930267"/>
                  <a:ext cx="2095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293" name="Freihand 51292">
                  <a:extLst>
                    <a:ext uri="{FF2B5EF4-FFF2-40B4-BE49-F238E27FC236}">
                      <a16:creationId xmlns:a16="http://schemas.microsoft.com/office/drawing/2014/main" id="{C55A2C6E-D830-42D6-B8C8-88A300531E24}"/>
                    </a:ext>
                  </a:extLst>
                </p14:cNvPr>
                <p14:cNvContentPartPr/>
                <p14:nvPr/>
              </p14:nvContentPartPr>
              <p14:xfrm>
                <a:off x="2506613" y="5033587"/>
                <a:ext cx="225720" cy="110160"/>
              </p14:xfrm>
            </p:contentPart>
          </mc:Choice>
          <mc:Fallback>
            <p:pic>
              <p:nvPicPr>
                <p:cNvPr id="51293" name="Freihand 51292">
                  <a:extLst>
                    <a:ext uri="{FF2B5EF4-FFF2-40B4-BE49-F238E27FC236}">
                      <a16:creationId xmlns:a16="http://schemas.microsoft.com/office/drawing/2014/main" id="{C55A2C6E-D830-42D6-B8C8-88A300531E24}"/>
                    </a:ext>
                  </a:extLst>
                </p:cNvPr>
                <p:cNvPicPr/>
                <p:nvPr/>
              </p:nvPicPr>
              <p:blipFill>
                <a:blip r:embed="rId94"/>
                <a:stretch>
                  <a:fillRect/>
                </a:stretch>
              </p:blipFill>
              <p:spPr>
                <a:xfrm>
                  <a:off x="2502293" y="5029267"/>
                  <a:ext cx="234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294" name="Freihand 51293">
                  <a:extLst>
                    <a:ext uri="{FF2B5EF4-FFF2-40B4-BE49-F238E27FC236}">
                      <a16:creationId xmlns:a16="http://schemas.microsoft.com/office/drawing/2014/main" id="{30D57C6C-B20A-4909-8522-2E19BCE0E182}"/>
                    </a:ext>
                  </a:extLst>
                </p14:cNvPr>
                <p14:cNvContentPartPr/>
                <p14:nvPr/>
              </p14:nvContentPartPr>
              <p14:xfrm>
                <a:off x="2634773" y="4933147"/>
                <a:ext cx="73800" cy="13680"/>
              </p14:xfrm>
            </p:contentPart>
          </mc:Choice>
          <mc:Fallback>
            <p:pic>
              <p:nvPicPr>
                <p:cNvPr id="51294" name="Freihand 51293">
                  <a:extLst>
                    <a:ext uri="{FF2B5EF4-FFF2-40B4-BE49-F238E27FC236}">
                      <a16:creationId xmlns:a16="http://schemas.microsoft.com/office/drawing/2014/main" id="{30D57C6C-B20A-4909-8522-2E19BCE0E182}"/>
                    </a:ext>
                  </a:extLst>
                </p:cNvPr>
                <p:cNvPicPr/>
                <p:nvPr/>
              </p:nvPicPr>
              <p:blipFill>
                <a:blip r:embed="rId96"/>
                <a:stretch>
                  <a:fillRect/>
                </a:stretch>
              </p:blipFill>
              <p:spPr>
                <a:xfrm>
                  <a:off x="2630453" y="4928827"/>
                  <a:ext cx="82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295" name="Freihand 51294">
                  <a:extLst>
                    <a:ext uri="{FF2B5EF4-FFF2-40B4-BE49-F238E27FC236}">
                      <a16:creationId xmlns:a16="http://schemas.microsoft.com/office/drawing/2014/main" id="{C59461A1-6AA3-4FDF-B14E-EB036CDEB81D}"/>
                    </a:ext>
                  </a:extLst>
                </p14:cNvPr>
                <p14:cNvContentPartPr/>
                <p14:nvPr/>
              </p14:nvContentPartPr>
              <p14:xfrm>
                <a:off x="3027173" y="4998667"/>
                <a:ext cx="234000" cy="323280"/>
              </p14:xfrm>
            </p:contentPart>
          </mc:Choice>
          <mc:Fallback>
            <p:pic>
              <p:nvPicPr>
                <p:cNvPr id="51295" name="Freihand 51294">
                  <a:extLst>
                    <a:ext uri="{FF2B5EF4-FFF2-40B4-BE49-F238E27FC236}">
                      <a16:creationId xmlns:a16="http://schemas.microsoft.com/office/drawing/2014/main" id="{C59461A1-6AA3-4FDF-B14E-EB036CDEB81D}"/>
                    </a:ext>
                  </a:extLst>
                </p:cNvPr>
                <p:cNvPicPr/>
                <p:nvPr/>
              </p:nvPicPr>
              <p:blipFill>
                <a:blip r:embed="rId98"/>
                <a:stretch>
                  <a:fillRect/>
                </a:stretch>
              </p:blipFill>
              <p:spPr>
                <a:xfrm>
                  <a:off x="3022853" y="4994347"/>
                  <a:ext cx="242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296" name="Freihand 51295">
                  <a:extLst>
                    <a:ext uri="{FF2B5EF4-FFF2-40B4-BE49-F238E27FC236}">
                      <a16:creationId xmlns:a16="http://schemas.microsoft.com/office/drawing/2014/main" id="{EC4ADC14-AA5C-4532-9BB4-D36255375370}"/>
                    </a:ext>
                  </a:extLst>
                </p14:cNvPr>
                <p14:cNvContentPartPr/>
                <p14:nvPr/>
              </p14:nvContentPartPr>
              <p14:xfrm>
                <a:off x="3269813" y="4975627"/>
                <a:ext cx="100440" cy="133920"/>
              </p14:xfrm>
            </p:contentPart>
          </mc:Choice>
          <mc:Fallback>
            <p:pic>
              <p:nvPicPr>
                <p:cNvPr id="51296" name="Freihand 51295">
                  <a:extLst>
                    <a:ext uri="{FF2B5EF4-FFF2-40B4-BE49-F238E27FC236}">
                      <a16:creationId xmlns:a16="http://schemas.microsoft.com/office/drawing/2014/main" id="{EC4ADC14-AA5C-4532-9BB4-D36255375370}"/>
                    </a:ext>
                  </a:extLst>
                </p:cNvPr>
                <p:cNvPicPr/>
                <p:nvPr/>
              </p:nvPicPr>
              <p:blipFill>
                <a:blip r:embed="rId100"/>
                <a:stretch>
                  <a:fillRect/>
                </a:stretch>
              </p:blipFill>
              <p:spPr>
                <a:xfrm>
                  <a:off x="3265493" y="4971307"/>
                  <a:ext cx="109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297" name="Freihand 51296">
                  <a:extLst>
                    <a:ext uri="{FF2B5EF4-FFF2-40B4-BE49-F238E27FC236}">
                      <a16:creationId xmlns:a16="http://schemas.microsoft.com/office/drawing/2014/main" id="{DF26C445-BFC2-48FC-AA60-F02333658650}"/>
                    </a:ext>
                  </a:extLst>
                </p14:cNvPr>
                <p14:cNvContentPartPr/>
                <p14:nvPr/>
              </p14:nvContentPartPr>
              <p14:xfrm>
                <a:off x="3384653" y="4885987"/>
                <a:ext cx="471960" cy="203760"/>
              </p14:xfrm>
            </p:contentPart>
          </mc:Choice>
          <mc:Fallback>
            <p:pic>
              <p:nvPicPr>
                <p:cNvPr id="51297" name="Freihand 51296">
                  <a:extLst>
                    <a:ext uri="{FF2B5EF4-FFF2-40B4-BE49-F238E27FC236}">
                      <a16:creationId xmlns:a16="http://schemas.microsoft.com/office/drawing/2014/main" id="{DF26C445-BFC2-48FC-AA60-F02333658650}"/>
                    </a:ext>
                  </a:extLst>
                </p:cNvPr>
                <p:cNvPicPr/>
                <p:nvPr/>
              </p:nvPicPr>
              <p:blipFill>
                <a:blip r:embed="rId102"/>
                <a:stretch>
                  <a:fillRect/>
                </a:stretch>
              </p:blipFill>
              <p:spPr>
                <a:xfrm>
                  <a:off x="3380333" y="4881667"/>
                  <a:ext cx="480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1298" name="Freihand 51297">
                  <a:extLst>
                    <a:ext uri="{FF2B5EF4-FFF2-40B4-BE49-F238E27FC236}">
                      <a16:creationId xmlns:a16="http://schemas.microsoft.com/office/drawing/2014/main" id="{140C782E-D569-4FCF-B808-E49F883AE499}"/>
                    </a:ext>
                  </a:extLst>
                </p14:cNvPr>
                <p14:cNvContentPartPr/>
                <p14:nvPr/>
              </p14:nvContentPartPr>
              <p14:xfrm>
                <a:off x="3871733" y="4948267"/>
                <a:ext cx="370080" cy="118800"/>
              </p14:xfrm>
            </p:contentPart>
          </mc:Choice>
          <mc:Fallback>
            <p:pic>
              <p:nvPicPr>
                <p:cNvPr id="51298" name="Freihand 51297">
                  <a:extLst>
                    <a:ext uri="{FF2B5EF4-FFF2-40B4-BE49-F238E27FC236}">
                      <a16:creationId xmlns:a16="http://schemas.microsoft.com/office/drawing/2014/main" id="{140C782E-D569-4FCF-B808-E49F883AE499}"/>
                    </a:ext>
                  </a:extLst>
                </p:cNvPr>
                <p:cNvPicPr/>
                <p:nvPr/>
              </p:nvPicPr>
              <p:blipFill>
                <a:blip r:embed="rId104"/>
                <a:stretch>
                  <a:fillRect/>
                </a:stretch>
              </p:blipFill>
              <p:spPr>
                <a:xfrm>
                  <a:off x="3867413" y="4943947"/>
                  <a:ext cx="378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1299" name="Freihand 51298">
                  <a:extLst>
                    <a:ext uri="{FF2B5EF4-FFF2-40B4-BE49-F238E27FC236}">
                      <a16:creationId xmlns:a16="http://schemas.microsoft.com/office/drawing/2014/main" id="{E7A77F85-A38E-407C-8AAD-F66FCF03B094}"/>
                    </a:ext>
                  </a:extLst>
                </p14:cNvPr>
                <p14:cNvContentPartPr/>
                <p14:nvPr/>
              </p14:nvContentPartPr>
              <p14:xfrm>
                <a:off x="4188533" y="4851067"/>
                <a:ext cx="209160" cy="192600"/>
              </p14:xfrm>
            </p:contentPart>
          </mc:Choice>
          <mc:Fallback>
            <p:pic>
              <p:nvPicPr>
                <p:cNvPr id="51299" name="Freihand 51298">
                  <a:extLst>
                    <a:ext uri="{FF2B5EF4-FFF2-40B4-BE49-F238E27FC236}">
                      <a16:creationId xmlns:a16="http://schemas.microsoft.com/office/drawing/2014/main" id="{E7A77F85-A38E-407C-8AAD-F66FCF03B094}"/>
                    </a:ext>
                  </a:extLst>
                </p:cNvPr>
                <p:cNvPicPr/>
                <p:nvPr/>
              </p:nvPicPr>
              <p:blipFill>
                <a:blip r:embed="rId106"/>
                <a:stretch>
                  <a:fillRect/>
                </a:stretch>
              </p:blipFill>
              <p:spPr>
                <a:xfrm>
                  <a:off x="4184213" y="4846747"/>
                  <a:ext cx="217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300" name="Freihand 51299">
                  <a:extLst>
                    <a:ext uri="{FF2B5EF4-FFF2-40B4-BE49-F238E27FC236}">
                      <a16:creationId xmlns:a16="http://schemas.microsoft.com/office/drawing/2014/main" id="{2758DBB5-FEF9-4F07-B300-EDBCC11EC0C2}"/>
                    </a:ext>
                  </a:extLst>
                </p14:cNvPr>
                <p14:cNvContentPartPr/>
                <p14:nvPr/>
              </p14:nvContentPartPr>
              <p14:xfrm>
                <a:off x="4394453" y="4932787"/>
                <a:ext cx="74520" cy="90000"/>
              </p14:xfrm>
            </p:contentPart>
          </mc:Choice>
          <mc:Fallback>
            <p:pic>
              <p:nvPicPr>
                <p:cNvPr id="51300" name="Freihand 51299">
                  <a:extLst>
                    <a:ext uri="{FF2B5EF4-FFF2-40B4-BE49-F238E27FC236}">
                      <a16:creationId xmlns:a16="http://schemas.microsoft.com/office/drawing/2014/main" id="{2758DBB5-FEF9-4F07-B300-EDBCC11EC0C2}"/>
                    </a:ext>
                  </a:extLst>
                </p:cNvPr>
                <p:cNvPicPr/>
                <p:nvPr/>
              </p:nvPicPr>
              <p:blipFill>
                <a:blip r:embed="rId108"/>
                <a:stretch>
                  <a:fillRect/>
                </a:stretch>
              </p:blipFill>
              <p:spPr>
                <a:xfrm>
                  <a:off x="4390133" y="4928467"/>
                  <a:ext cx="83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301" name="Freihand 51300">
                  <a:extLst>
                    <a:ext uri="{FF2B5EF4-FFF2-40B4-BE49-F238E27FC236}">
                      <a16:creationId xmlns:a16="http://schemas.microsoft.com/office/drawing/2014/main" id="{9F3B67D3-EFA6-4665-B767-CDDC22265836}"/>
                    </a:ext>
                  </a:extLst>
                </p14:cNvPr>
                <p14:cNvContentPartPr/>
                <p14:nvPr/>
              </p14:nvContentPartPr>
              <p14:xfrm>
                <a:off x="4502453" y="4820827"/>
                <a:ext cx="142560" cy="179640"/>
              </p14:xfrm>
            </p:contentPart>
          </mc:Choice>
          <mc:Fallback>
            <p:pic>
              <p:nvPicPr>
                <p:cNvPr id="51301" name="Freihand 51300">
                  <a:extLst>
                    <a:ext uri="{FF2B5EF4-FFF2-40B4-BE49-F238E27FC236}">
                      <a16:creationId xmlns:a16="http://schemas.microsoft.com/office/drawing/2014/main" id="{9F3B67D3-EFA6-4665-B767-CDDC22265836}"/>
                    </a:ext>
                  </a:extLst>
                </p:cNvPr>
                <p:cNvPicPr/>
                <p:nvPr/>
              </p:nvPicPr>
              <p:blipFill>
                <a:blip r:embed="rId110"/>
                <a:stretch>
                  <a:fillRect/>
                </a:stretch>
              </p:blipFill>
              <p:spPr>
                <a:xfrm>
                  <a:off x="4498133" y="4816507"/>
                  <a:ext cx="151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302" name="Freihand 51301">
                  <a:extLst>
                    <a:ext uri="{FF2B5EF4-FFF2-40B4-BE49-F238E27FC236}">
                      <a16:creationId xmlns:a16="http://schemas.microsoft.com/office/drawing/2014/main" id="{1D35F49E-0A77-423E-BD3D-425A717C9443}"/>
                    </a:ext>
                  </a:extLst>
                </p14:cNvPr>
                <p14:cNvContentPartPr/>
                <p14:nvPr/>
              </p14:nvContentPartPr>
              <p14:xfrm>
                <a:off x="4675253" y="4781947"/>
                <a:ext cx="516960" cy="273600"/>
              </p14:xfrm>
            </p:contentPart>
          </mc:Choice>
          <mc:Fallback>
            <p:pic>
              <p:nvPicPr>
                <p:cNvPr id="51302" name="Freihand 51301">
                  <a:extLst>
                    <a:ext uri="{FF2B5EF4-FFF2-40B4-BE49-F238E27FC236}">
                      <a16:creationId xmlns:a16="http://schemas.microsoft.com/office/drawing/2014/main" id="{1D35F49E-0A77-423E-BD3D-425A717C9443}"/>
                    </a:ext>
                  </a:extLst>
                </p:cNvPr>
                <p:cNvPicPr/>
                <p:nvPr/>
              </p:nvPicPr>
              <p:blipFill>
                <a:blip r:embed="rId112"/>
                <a:stretch>
                  <a:fillRect/>
                </a:stretch>
              </p:blipFill>
              <p:spPr>
                <a:xfrm>
                  <a:off x="4670933" y="4777627"/>
                  <a:ext cx="5256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1303" name="Freihand 51302">
                  <a:extLst>
                    <a:ext uri="{FF2B5EF4-FFF2-40B4-BE49-F238E27FC236}">
                      <a16:creationId xmlns:a16="http://schemas.microsoft.com/office/drawing/2014/main" id="{E1DB7815-FA3B-4C2C-8A04-E30AAAE0D4C9}"/>
                    </a:ext>
                  </a:extLst>
                </p14:cNvPr>
                <p14:cNvContentPartPr/>
                <p14:nvPr/>
              </p14:nvContentPartPr>
              <p14:xfrm>
                <a:off x="5191853" y="4762147"/>
                <a:ext cx="11160" cy="16920"/>
              </p14:xfrm>
            </p:contentPart>
          </mc:Choice>
          <mc:Fallback>
            <p:pic>
              <p:nvPicPr>
                <p:cNvPr id="51303" name="Freihand 51302">
                  <a:extLst>
                    <a:ext uri="{FF2B5EF4-FFF2-40B4-BE49-F238E27FC236}">
                      <a16:creationId xmlns:a16="http://schemas.microsoft.com/office/drawing/2014/main" id="{E1DB7815-FA3B-4C2C-8A04-E30AAAE0D4C9}"/>
                    </a:ext>
                  </a:extLst>
                </p:cNvPr>
                <p:cNvPicPr/>
                <p:nvPr/>
              </p:nvPicPr>
              <p:blipFill>
                <a:blip r:embed="rId114"/>
                <a:stretch>
                  <a:fillRect/>
                </a:stretch>
              </p:blipFill>
              <p:spPr>
                <a:xfrm>
                  <a:off x="5187533" y="4757827"/>
                  <a:ext cx="19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304" name="Freihand 51303">
                  <a:extLst>
                    <a:ext uri="{FF2B5EF4-FFF2-40B4-BE49-F238E27FC236}">
                      <a16:creationId xmlns:a16="http://schemas.microsoft.com/office/drawing/2014/main" id="{9437FCF5-1B46-4697-905A-6C101FE76020}"/>
                    </a:ext>
                  </a:extLst>
                </p14:cNvPr>
                <p14:cNvContentPartPr/>
                <p14:nvPr/>
              </p14:nvContentPartPr>
              <p14:xfrm>
                <a:off x="5172413" y="4745947"/>
                <a:ext cx="206280" cy="226080"/>
              </p14:xfrm>
            </p:contentPart>
          </mc:Choice>
          <mc:Fallback>
            <p:pic>
              <p:nvPicPr>
                <p:cNvPr id="51304" name="Freihand 51303">
                  <a:extLst>
                    <a:ext uri="{FF2B5EF4-FFF2-40B4-BE49-F238E27FC236}">
                      <a16:creationId xmlns:a16="http://schemas.microsoft.com/office/drawing/2014/main" id="{9437FCF5-1B46-4697-905A-6C101FE76020}"/>
                    </a:ext>
                  </a:extLst>
                </p:cNvPr>
                <p:cNvPicPr/>
                <p:nvPr/>
              </p:nvPicPr>
              <p:blipFill>
                <a:blip r:embed="rId116"/>
                <a:stretch>
                  <a:fillRect/>
                </a:stretch>
              </p:blipFill>
              <p:spPr>
                <a:xfrm>
                  <a:off x="5168093" y="4741627"/>
                  <a:ext cx="214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305" name="Freihand 51304">
                  <a:extLst>
                    <a:ext uri="{FF2B5EF4-FFF2-40B4-BE49-F238E27FC236}">
                      <a16:creationId xmlns:a16="http://schemas.microsoft.com/office/drawing/2014/main" id="{3B90418B-8720-4907-AE74-C9DF5B56497D}"/>
                    </a:ext>
                  </a:extLst>
                </p14:cNvPr>
                <p14:cNvContentPartPr/>
                <p14:nvPr/>
              </p14:nvContentPartPr>
              <p14:xfrm>
                <a:off x="5446373" y="4866907"/>
                <a:ext cx="104040" cy="89280"/>
              </p14:xfrm>
            </p:contentPart>
          </mc:Choice>
          <mc:Fallback>
            <p:pic>
              <p:nvPicPr>
                <p:cNvPr id="51305" name="Freihand 51304">
                  <a:extLst>
                    <a:ext uri="{FF2B5EF4-FFF2-40B4-BE49-F238E27FC236}">
                      <a16:creationId xmlns:a16="http://schemas.microsoft.com/office/drawing/2014/main" id="{3B90418B-8720-4907-AE74-C9DF5B56497D}"/>
                    </a:ext>
                  </a:extLst>
                </p:cNvPr>
                <p:cNvPicPr/>
                <p:nvPr/>
              </p:nvPicPr>
              <p:blipFill>
                <a:blip r:embed="rId118"/>
                <a:stretch>
                  <a:fillRect/>
                </a:stretch>
              </p:blipFill>
              <p:spPr>
                <a:xfrm>
                  <a:off x="5442053" y="4862587"/>
                  <a:ext cx="112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1306" name="Freihand 51305">
                  <a:extLst>
                    <a:ext uri="{FF2B5EF4-FFF2-40B4-BE49-F238E27FC236}">
                      <a16:creationId xmlns:a16="http://schemas.microsoft.com/office/drawing/2014/main" id="{3CFB8896-0F3E-4D94-BB50-037C35D8C0AE}"/>
                    </a:ext>
                  </a:extLst>
                </p14:cNvPr>
                <p14:cNvContentPartPr/>
                <p14:nvPr/>
              </p14:nvContentPartPr>
              <p14:xfrm>
                <a:off x="5699813" y="4781227"/>
                <a:ext cx="160920" cy="242280"/>
              </p14:xfrm>
            </p:contentPart>
          </mc:Choice>
          <mc:Fallback>
            <p:pic>
              <p:nvPicPr>
                <p:cNvPr id="51306" name="Freihand 51305">
                  <a:extLst>
                    <a:ext uri="{FF2B5EF4-FFF2-40B4-BE49-F238E27FC236}">
                      <a16:creationId xmlns:a16="http://schemas.microsoft.com/office/drawing/2014/main" id="{3CFB8896-0F3E-4D94-BB50-037C35D8C0AE}"/>
                    </a:ext>
                  </a:extLst>
                </p:cNvPr>
                <p:cNvPicPr/>
                <p:nvPr/>
              </p:nvPicPr>
              <p:blipFill>
                <a:blip r:embed="rId120"/>
                <a:stretch>
                  <a:fillRect/>
                </a:stretch>
              </p:blipFill>
              <p:spPr>
                <a:xfrm>
                  <a:off x="5695493" y="4776907"/>
                  <a:ext cx="1695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1308" name="Freihand 51307">
                  <a:extLst>
                    <a:ext uri="{FF2B5EF4-FFF2-40B4-BE49-F238E27FC236}">
                      <a16:creationId xmlns:a16="http://schemas.microsoft.com/office/drawing/2014/main" id="{EBAC54C5-75BC-4355-87A7-EA0D367BD088}"/>
                    </a:ext>
                  </a:extLst>
                </p14:cNvPr>
                <p14:cNvContentPartPr/>
                <p14:nvPr/>
              </p14:nvContentPartPr>
              <p14:xfrm>
                <a:off x="5862893" y="4862227"/>
                <a:ext cx="210600" cy="119160"/>
              </p14:xfrm>
            </p:contentPart>
          </mc:Choice>
          <mc:Fallback>
            <p:pic>
              <p:nvPicPr>
                <p:cNvPr id="51308" name="Freihand 51307">
                  <a:extLst>
                    <a:ext uri="{FF2B5EF4-FFF2-40B4-BE49-F238E27FC236}">
                      <a16:creationId xmlns:a16="http://schemas.microsoft.com/office/drawing/2014/main" id="{EBAC54C5-75BC-4355-87A7-EA0D367BD088}"/>
                    </a:ext>
                  </a:extLst>
                </p:cNvPr>
                <p:cNvPicPr/>
                <p:nvPr/>
              </p:nvPicPr>
              <p:blipFill>
                <a:blip r:embed="rId122"/>
                <a:stretch>
                  <a:fillRect/>
                </a:stretch>
              </p:blipFill>
              <p:spPr>
                <a:xfrm>
                  <a:off x="5858573" y="4857907"/>
                  <a:ext cx="219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1309" name="Freihand 51308">
                  <a:extLst>
                    <a:ext uri="{FF2B5EF4-FFF2-40B4-BE49-F238E27FC236}">
                      <a16:creationId xmlns:a16="http://schemas.microsoft.com/office/drawing/2014/main" id="{802C7675-F656-49AB-B121-4191940755BA}"/>
                    </a:ext>
                  </a:extLst>
                </p14:cNvPr>
                <p14:cNvContentPartPr/>
                <p14:nvPr/>
              </p14:nvContentPartPr>
              <p14:xfrm>
                <a:off x="6045773" y="4753507"/>
                <a:ext cx="47880" cy="49680"/>
              </p14:xfrm>
            </p:contentPart>
          </mc:Choice>
          <mc:Fallback>
            <p:pic>
              <p:nvPicPr>
                <p:cNvPr id="51309" name="Freihand 51308">
                  <a:extLst>
                    <a:ext uri="{FF2B5EF4-FFF2-40B4-BE49-F238E27FC236}">
                      <a16:creationId xmlns:a16="http://schemas.microsoft.com/office/drawing/2014/main" id="{802C7675-F656-49AB-B121-4191940755BA}"/>
                    </a:ext>
                  </a:extLst>
                </p:cNvPr>
                <p:cNvPicPr/>
                <p:nvPr/>
              </p:nvPicPr>
              <p:blipFill>
                <a:blip r:embed="rId124"/>
                <a:stretch>
                  <a:fillRect/>
                </a:stretch>
              </p:blipFill>
              <p:spPr>
                <a:xfrm>
                  <a:off x="6041453" y="4749187"/>
                  <a:ext cx="56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1310" name="Freihand 51309">
                  <a:extLst>
                    <a:ext uri="{FF2B5EF4-FFF2-40B4-BE49-F238E27FC236}">
                      <a16:creationId xmlns:a16="http://schemas.microsoft.com/office/drawing/2014/main" id="{AD4C60CC-FC49-4CB7-B895-07A72DDE6BE2}"/>
                    </a:ext>
                  </a:extLst>
                </p14:cNvPr>
                <p14:cNvContentPartPr/>
                <p14:nvPr/>
              </p14:nvContentPartPr>
              <p14:xfrm>
                <a:off x="6068813" y="4844587"/>
                <a:ext cx="140400" cy="136080"/>
              </p14:xfrm>
            </p:contentPart>
          </mc:Choice>
          <mc:Fallback>
            <p:pic>
              <p:nvPicPr>
                <p:cNvPr id="51310" name="Freihand 51309">
                  <a:extLst>
                    <a:ext uri="{FF2B5EF4-FFF2-40B4-BE49-F238E27FC236}">
                      <a16:creationId xmlns:a16="http://schemas.microsoft.com/office/drawing/2014/main" id="{AD4C60CC-FC49-4CB7-B895-07A72DDE6BE2}"/>
                    </a:ext>
                  </a:extLst>
                </p:cNvPr>
                <p:cNvPicPr/>
                <p:nvPr/>
              </p:nvPicPr>
              <p:blipFill>
                <a:blip r:embed="rId126"/>
                <a:stretch>
                  <a:fillRect/>
                </a:stretch>
              </p:blipFill>
              <p:spPr>
                <a:xfrm>
                  <a:off x="6064493" y="4840267"/>
                  <a:ext cx="149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1311" name="Freihand 51310">
                  <a:extLst>
                    <a:ext uri="{FF2B5EF4-FFF2-40B4-BE49-F238E27FC236}">
                      <a16:creationId xmlns:a16="http://schemas.microsoft.com/office/drawing/2014/main" id="{B1F45D5A-C2EE-40F1-9167-65EE179F1475}"/>
                    </a:ext>
                  </a:extLst>
                </p14:cNvPr>
                <p14:cNvContentPartPr/>
                <p14:nvPr/>
              </p14:nvContentPartPr>
              <p14:xfrm>
                <a:off x="6237653" y="4790227"/>
                <a:ext cx="525600" cy="408600"/>
              </p14:xfrm>
            </p:contentPart>
          </mc:Choice>
          <mc:Fallback>
            <p:pic>
              <p:nvPicPr>
                <p:cNvPr id="51311" name="Freihand 51310">
                  <a:extLst>
                    <a:ext uri="{FF2B5EF4-FFF2-40B4-BE49-F238E27FC236}">
                      <a16:creationId xmlns:a16="http://schemas.microsoft.com/office/drawing/2014/main" id="{B1F45D5A-C2EE-40F1-9167-65EE179F1475}"/>
                    </a:ext>
                  </a:extLst>
                </p:cNvPr>
                <p:cNvPicPr/>
                <p:nvPr/>
              </p:nvPicPr>
              <p:blipFill>
                <a:blip r:embed="rId128"/>
                <a:stretch>
                  <a:fillRect/>
                </a:stretch>
              </p:blipFill>
              <p:spPr>
                <a:xfrm>
                  <a:off x="6233333" y="4785907"/>
                  <a:ext cx="5342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1312" name="Freihand 51311">
                  <a:extLst>
                    <a:ext uri="{FF2B5EF4-FFF2-40B4-BE49-F238E27FC236}">
                      <a16:creationId xmlns:a16="http://schemas.microsoft.com/office/drawing/2014/main" id="{022CDD7C-34E2-4890-8E18-1C1E86562156}"/>
                    </a:ext>
                  </a:extLst>
                </p14:cNvPr>
                <p14:cNvContentPartPr/>
                <p14:nvPr/>
              </p14:nvContentPartPr>
              <p14:xfrm>
                <a:off x="6914453" y="4816867"/>
                <a:ext cx="837720" cy="185040"/>
              </p14:xfrm>
            </p:contentPart>
          </mc:Choice>
          <mc:Fallback>
            <p:pic>
              <p:nvPicPr>
                <p:cNvPr id="51312" name="Freihand 51311">
                  <a:extLst>
                    <a:ext uri="{FF2B5EF4-FFF2-40B4-BE49-F238E27FC236}">
                      <a16:creationId xmlns:a16="http://schemas.microsoft.com/office/drawing/2014/main" id="{022CDD7C-34E2-4890-8E18-1C1E86562156}"/>
                    </a:ext>
                  </a:extLst>
                </p:cNvPr>
                <p:cNvPicPr/>
                <p:nvPr/>
              </p:nvPicPr>
              <p:blipFill>
                <a:blip r:embed="rId130"/>
                <a:stretch>
                  <a:fillRect/>
                </a:stretch>
              </p:blipFill>
              <p:spPr>
                <a:xfrm>
                  <a:off x="6910133" y="4812547"/>
                  <a:ext cx="846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1314" name="Freihand 51313">
                  <a:extLst>
                    <a:ext uri="{FF2B5EF4-FFF2-40B4-BE49-F238E27FC236}">
                      <a16:creationId xmlns:a16="http://schemas.microsoft.com/office/drawing/2014/main" id="{0292F313-E3EA-4AB6-8970-238B841EEB76}"/>
                    </a:ext>
                  </a:extLst>
                </p14:cNvPr>
                <p14:cNvContentPartPr/>
                <p14:nvPr/>
              </p14:nvContentPartPr>
              <p14:xfrm>
                <a:off x="7780613" y="4745947"/>
                <a:ext cx="524520" cy="195840"/>
              </p14:xfrm>
            </p:contentPart>
          </mc:Choice>
          <mc:Fallback>
            <p:pic>
              <p:nvPicPr>
                <p:cNvPr id="51314" name="Freihand 51313">
                  <a:extLst>
                    <a:ext uri="{FF2B5EF4-FFF2-40B4-BE49-F238E27FC236}">
                      <a16:creationId xmlns:a16="http://schemas.microsoft.com/office/drawing/2014/main" id="{0292F313-E3EA-4AB6-8970-238B841EEB76}"/>
                    </a:ext>
                  </a:extLst>
                </p:cNvPr>
                <p:cNvPicPr/>
                <p:nvPr/>
              </p:nvPicPr>
              <p:blipFill>
                <a:blip r:embed="rId132"/>
                <a:stretch>
                  <a:fillRect/>
                </a:stretch>
              </p:blipFill>
              <p:spPr>
                <a:xfrm>
                  <a:off x="7776293" y="4741627"/>
                  <a:ext cx="533160" cy="20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51316" name="Freihand 51315">
                <a:extLst>
                  <a:ext uri="{FF2B5EF4-FFF2-40B4-BE49-F238E27FC236}">
                    <a16:creationId xmlns:a16="http://schemas.microsoft.com/office/drawing/2014/main" id="{5E195C07-040A-49C7-B237-05A0993875AA}"/>
                  </a:ext>
                </a:extLst>
              </p14:cNvPr>
              <p14:cNvContentPartPr/>
              <p14:nvPr/>
            </p14:nvContentPartPr>
            <p14:xfrm>
              <a:off x="9224933" y="4082827"/>
              <a:ext cx="3960" cy="5040"/>
            </p14:xfrm>
          </p:contentPart>
        </mc:Choice>
        <mc:Fallback>
          <p:pic>
            <p:nvPicPr>
              <p:cNvPr id="51316" name="Freihand 51315">
                <a:extLst>
                  <a:ext uri="{FF2B5EF4-FFF2-40B4-BE49-F238E27FC236}">
                    <a16:creationId xmlns:a16="http://schemas.microsoft.com/office/drawing/2014/main" id="{5E195C07-040A-49C7-B237-05A0993875AA}"/>
                  </a:ext>
                </a:extLst>
              </p:cNvPr>
              <p:cNvPicPr/>
              <p:nvPr/>
            </p:nvPicPr>
            <p:blipFill>
              <a:blip r:embed="rId134"/>
              <a:stretch>
                <a:fillRect/>
              </a:stretch>
            </p:blipFill>
            <p:spPr>
              <a:xfrm>
                <a:off x="9220613" y="4078507"/>
                <a:ext cx="12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1318" name="Freihand 51317">
                <a:extLst>
                  <a:ext uri="{FF2B5EF4-FFF2-40B4-BE49-F238E27FC236}">
                    <a16:creationId xmlns:a16="http://schemas.microsoft.com/office/drawing/2014/main" id="{B59A5B75-7638-4C95-A273-B8D78EACFB0D}"/>
                  </a:ext>
                </a:extLst>
              </p14:cNvPr>
              <p14:cNvContentPartPr/>
              <p14:nvPr/>
            </p14:nvContentPartPr>
            <p14:xfrm>
              <a:off x="6554093" y="3306667"/>
              <a:ext cx="931680" cy="284040"/>
            </p14:xfrm>
          </p:contentPart>
        </mc:Choice>
        <mc:Fallback>
          <p:pic>
            <p:nvPicPr>
              <p:cNvPr id="51318" name="Freihand 51317">
                <a:extLst>
                  <a:ext uri="{FF2B5EF4-FFF2-40B4-BE49-F238E27FC236}">
                    <a16:creationId xmlns:a16="http://schemas.microsoft.com/office/drawing/2014/main" id="{B59A5B75-7638-4C95-A273-B8D78EACFB0D}"/>
                  </a:ext>
                </a:extLst>
              </p:cNvPr>
              <p:cNvPicPr/>
              <p:nvPr/>
            </p:nvPicPr>
            <p:blipFill>
              <a:blip r:embed="rId136"/>
              <a:stretch>
                <a:fillRect/>
              </a:stretch>
            </p:blipFill>
            <p:spPr>
              <a:xfrm>
                <a:off x="6549773" y="3302347"/>
                <a:ext cx="9403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1319" name="Freihand 51318">
                <a:extLst>
                  <a:ext uri="{FF2B5EF4-FFF2-40B4-BE49-F238E27FC236}">
                    <a16:creationId xmlns:a16="http://schemas.microsoft.com/office/drawing/2014/main" id="{9157F66D-518D-4978-832E-AEF153B34C4A}"/>
                  </a:ext>
                </a:extLst>
              </p14:cNvPr>
              <p14:cNvContentPartPr/>
              <p14:nvPr/>
            </p14:nvContentPartPr>
            <p14:xfrm>
              <a:off x="3521813" y="3241507"/>
              <a:ext cx="20520" cy="11880"/>
            </p14:xfrm>
          </p:contentPart>
        </mc:Choice>
        <mc:Fallback>
          <p:pic>
            <p:nvPicPr>
              <p:cNvPr id="51319" name="Freihand 51318">
                <a:extLst>
                  <a:ext uri="{FF2B5EF4-FFF2-40B4-BE49-F238E27FC236}">
                    <a16:creationId xmlns:a16="http://schemas.microsoft.com/office/drawing/2014/main" id="{9157F66D-518D-4978-832E-AEF153B34C4A}"/>
                  </a:ext>
                </a:extLst>
              </p:cNvPr>
              <p:cNvPicPr/>
              <p:nvPr/>
            </p:nvPicPr>
            <p:blipFill>
              <a:blip r:embed="rId138"/>
              <a:stretch>
                <a:fillRect/>
              </a:stretch>
            </p:blipFill>
            <p:spPr>
              <a:xfrm>
                <a:off x="3517493" y="3237187"/>
                <a:ext cx="29160" cy="20520"/>
              </a:xfrm>
              <a:prstGeom prst="rect">
                <a:avLst/>
              </a:prstGeom>
            </p:spPr>
          </p:pic>
        </mc:Fallback>
      </mc:AlternateContent>
      <p:grpSp>
        <p:nvGrpSpPr>
          <p:cNvPr id="51321" name="Gruppieren 51320">
            <a:extLst>
              <a:ext uri="{FF2B5EF4-FFF2-40B4-BE49-F238E27FC236}">
                <a16:creationId xmlns:a16="http://schemas.microsoft.com/office/drawing/2014/main" id="{1177F9D0-446F-4F47-8963-FF994B271D5D}"/>
              </a:ext>
            </a:extLst>
          </p:cNvPr>
          <p:cNvGrpSpPr/>
          <p:nvPr/>
        </p:nvGrpSpPr>
        <p:grpSpPr>
          <a:xfrm>
            <a:off x="1835213" y="2106787"/>
            <a:ext cx="1755720" cy="1470960"/>
            <a:chOff x="1835213" y="2106787"/>
            <a:chExt cx="1755720" cy="1470960"/>
          </a:xfrm>
        </p:grpSpPr>
        <mc:AlternateContent xmlns:mc="http://schemas.openxmlformats.org/markup-compatibility/2006">
          <mc:Choice xmlns:p14="http://schemas.microsoft.com/office/powerpoint/2010/main" Requires="p14">
            <p:contentPart p14:bwMode="auto" r:id="rId139">
              <p14:nvContentPartPr>
                <p14:cNvPr id="51253" name="Freihand 51252">
                  <a:extLst>
                    <a:ext uri="{FF2B5EF4-FFF2-40B4-BE49-F238E27FC236}">
                      <a16:creationId xmlns:a16="http://schemas.microsoft.com/office/drawing/2014/main" id="{D0BCF059-2485-4F29-A309-388187A9513A}"/>
                    </a:ext>
                  </a:extLst>
                </p14:cNvPr>
                <p14:cNvContentPartPr/>
                <p14:nvPr/>
              </p14:nvContentPartPr>
              <p14:xfrm>
                <a:off x="1835213" y="3205867"/>
                <a:ext cx="1755720" cy="371880"/>
              </p14:xfrm>
            </p:contentPart>
          </mc:Choice>
          <mc:Fallback>
            <p:pic>
              <p:nvPicPr>
                <p:cNvPr id="51253" name="Freihand 51252">
                  <a:extLst>
                    <a:ext uri="{FF2B5EF4-FFF2-40B4-BE49-F238E27FC236}">
                      <a16:creationId xmlns:a16="http://schemas.microsoft.com/office/drawing/2014/main" id="{D0BCF059-2485-4F29-A309-388187A9513A}"/>
                    </a:ext>
                  </a:extLst>
                </p:cNvPr>
                <p:cNvPicPr/>
                <p:nvPr/>
              </p:nvPicPr>
              <p:blipFill>
                <a:blip r:embed="rId140"/>
                <a:stretch>
                  <a:fillRect/>
                </a:stretch>
              </p:blipFill>
              <p:spPr>
                <a:xfrm>
                  <a:off x="1830893" y="3201547"/>
                  <a:ext cx="17643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1254" name="Freihand 51253">
                  <a:extLst>
                    <a:ext uri="{FF2B5EF4-FFF2-40B4-BE49-F238E27FC236}">
                      <a16:creationId xmlns:a16="http://schemas.microsoft.com/office/drawing/2014/main" id="{87BC016F-0E0F-4BF2-9258-B081F5F397D6}"/>
                    </a:ext>
                  </a:extLst>
                </p14:cNvPr>
                <p14:cNvContentPartPr/>
                <p14:nvPr/>
              </p14:nvContentPartPr>
              <p14:xfrm>
                <a:off x="2625773" y="2106787"/>
                <a:ext cx="150480" cy="1003320"/>
              </p14:xfrm>
            </p:contentPart>
          </mc:Choice>
          <mc:Fallback>
            <p:pic>
              <p:nvPicPr>
                <p:cNvPr id="51254" name="Freihand 51253">
                  <a:extLst>
                    <a:ext uri="{FF2B5EF4-FFF2-40B4-BE49-F238E27FC236}">
                      <a16:creationId xmlns:a16="http://schemas.microsoft.com/office/drawing/2014/main" id="{87BC016F-0E0F-4BF2-9258-B081F5F397D6}"/>
                    </a:ext>
                  </a:extLst>
                </p:cNvPr>
                <p:cNvPicPr/>
                <p:nvPr/>
              </p:nvPicPr>
              <p:blipFill>
                <a:blip r:embed="rId142"/>
                <a:stretch>
                  <a:fillRect/>
                </a:stretch>
              </p:blipFill>
              <p:spPr>
                <a:xfrm>
                  <a:off x="2621453" y="2102467"/>
                  <a:ext cx="15912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1320" name="Freihand 51319">
                  <a:extLst>
                    <a:ext uri="{FF2B5EF4-FFF2-40B4-BE49-F238E27FC236}">
                      <a16:creationId xmlns:a16="http://schemas.microsoft.com/office/drawing/2014/main" id="{C90FEE4F-0B53-481A-8BD3-D7DF14F9F335}"/>
                    </a:ext>
                  </a:extLst>
                </p14:cNvPr>
                <p14:cNvContentPartPr/>
                <p14:nvPr/>
              </p14:nvContentPartPr>
              <p14:xfrm>
                <a:off x="1881293" y="3053587"/>
                <a:ext cx="1376280" cy="64800"/>
              </p14:xfrm>
            </p:contentPart>
          </mc:Choice>
          <mc:Fallback>
            <p:pic>
              <p:nvPicPr>
                <p:cNvPr id="51320" name="Freihand 51319">
                  <a:extLst>
                    <a:ext uri="{FF2B5EF4-FFF2-40B4-BE49-F238E27FC236}">
                      <a16:creationId xmlns:a16="http://schemas.microsoft.com/office/drawing/2014/main" id="{C90FEE4F-0B53-481A-8BD3-D7DF14F9F335}"/>
                    </a:ext>
                  </a:extLst>
                </p:cNvPr>
                <p:cNvPicPr/>
                <p:nvPr/>
              </p:nvPicPr>
              <p:blipFill>
                <a:blip r:embed="rId144"/>
                <a:stretch>
                  <a:fillRect/>
                </a:stretch>
              </p:blipFill>
              <p:spPr>
                <a:xfrm>
                  <a:off x="1876973" y="3049267"/>
                  <a:ext cx="138492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51322" name="Freihand 51321">
                <a:extLst>
                  <a:ext uri="{FF2B5EF4-FFF2-40B4-BE49-F238E27FC236}">
                    <a16:creationId xmlns:a16="http://schemas.microsoft.com/office/drawing/2014/main" id="{B599C7FE-C83A-477C-97C9-4308094CEB7E}"/>
                  </a:ext>
                </a:extLst>
              </p14:cNvPr>
              <p14:cNvContentPartPr/>
              <p14:nvPr/>
            </p14:nvContentPartPr>
            <p14:xfrm>
              <a:off x="6633293" y="2614387"/>
              <a:ext cx="748080" cy="262080"/>
            </p14:xfrm>
          </p:contentPart>
        </mc:Choice>
        <mc:Fallback>
          <p:pic>
            <p:nvPicPr>
              <p:cNvPr id="51322" name="Freihand 51321">
                <a:extLst>
                  <a:ext uri="{FF2B5EF4-FFF2-40B4-BE49-F238E27FC236}">
                    <a16:creationId xmlns:a16="http://schemas.microsoft.com/office/drawing/2014/main" id="{B599C7FE-C83A-477C-97C9-4308094CEB7E}"/>
                  </a:ext>
                </a:extLst>
              </p:cNvPr>
              <p:cNvPicPr/>
              <p:nvPr/>
            </p:nvPicPr>
            <p:blipFill>
              <a:blip r:embed="rId146"/>
              <a:stretch>
                <a:fillRect/>
              </a:stretch>
            </p:blipFill>
            <p:spPr>
              <a:xfrm>
                <a:off x="6628973" y="2610067"/>
                <a:ext cx="756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421" name="Freihand 51420">
                <a:extLst>
                  <a:ext uri="{FF2B5EF4-FFF2-40B4-BE49-F238E27FC236}">
                    <a16:creationId xmlns:a16="http://schemas.microsoft.com/office/drawing/2014/main" id="{E15DDBE9-F2E2-42D2-BBE9-D3E4775940AF}"/>
                  </a:ext>
                </a:extLst>
              </p14:cNvPr>
              <p14:cNvContentPartPr/>
              <p14:nvPr/>
            </p14:nvContentPartPr>
            <p14:xfrm>
              <a:off x="9606533" y="1749667"/>
              <a:ext cx="1339200" cy="568440"/>
            </p14:xfrm>
          </p:contentPart>
        </mc:Choice>
        <mc:Fallback>
          <p:pic>
            <p:nvPicPr>
              <p:cNvPr id="51421" name="Freihand 51420">
                <a:extLst>
                  <a:ext uri="{FF2B5EF4-FFF2-40B4-BE49-F238E27FC236}">
                    <a16:creationId xmlns:a16="http://schemas.microsoft.com/office/drawing/2014/main" id="{E15DDBE9-F2E2-42D2-BBE9-D3E4775940AF}"/>
                  </a:ext>
                </a:extLst>
              </p:cNvPr>
              <p:cNvPicPr/>
              <p:nvPr/>
            </p:nvPicPr>
            <p:blipFill>
              <a:blip r:embed="rId148"/>
              <a:stretch>
                <a:fillRect/>
              </a:stretch>
            </p:blipFill>
            <p:spPr>
              <a:xfrm>
                <a:off x="9602213" y="1745347"/>
                <a:ext cx="134784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1406" name="Freihand 51405">
                <a:extLst>
                  <a:ext uri="{FF2B5EF4-FFF2-40B4-BE49-F238E27FC236}">
                    <a16:creationId xmlns:a16="http://schemas.microsoft.com/office/drawing/2014/main" id="{217235F1-483C-491B-883E-0765DBCD53EA}"/>
                  </a:ext>
                </a:extLst>
              </p14:cNvPr>
              <p14:cNvContentPartPr/>
              <p14:nvPr/>
            </p14:nvContentPartPr>
            <p14:xfrm>
              <a:off x="8836853" y="1615387"/>
              <a:ext cx="93960" cy="92880"/>
            </p14:xfrm>
          </p:contentPart>
        </mc:Choice>
        <mc:Fallback>
          <p:pic>
            <p:nvPicPr>
              <p:cNvPr id="51406" name="Freihand 51405">
                <a:extLst>
                  <a:ext uri="{FF2B5EF4-FFF2-40B4-BE49-F238E27FC236}">
                    <a16:creationId xmlns:a16="http://schemas.microsoft.com/office/drawing/2014/main" id="{217235F1-483C-491B-883E-0765DBCD53EA}"/>
                  </a:ext>
                </a:extLst>
              </p:cNvPr>
              <p:cNvPicPr/>
              <p:nvPr/>
            </p:nvPicPr>
            <p:blipFill>
              <a:blip r:embed="rId150"/>
              <a:stretch>
                <a:fillRect/>
              </a:stretch>
            </p:blipFill>
            <p:spPr>
              <a:xfrm>
                <a:off x="8832533" y="1611067"/>
                <a:ext cx="102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1407" name="Freihand 51406">
                <a:extLst>
                  <a:ext uri="{FF2B5EF4-FFF2-40B4-BE49-F238E27FC236}">
                    <a16:creationId xmlns:a16="http://schemas.microsoft.com/office/drawing/2014/main" id="{00EECD1F-4FE6-460C-8F5C-B478847370C6}"/>
                  </a:ext>
                </a:extLst>
              </p14:cNvPr>
              <p14:cNvContentPartPr/>
              <p14:nvPr/>
            </p14:nvContentPartPr>
            <p14:xfrm>
              <a:off x="8944493" y="1650667"/>
              <a:ext cx="129240" cy="61920"/>
            </p14:xfrm>
          </p:contentPart>
        </mc:Choice>
        <mc:Fallback>
          <p:pic>
            <p:nvPicPr>
              <p:cNvPr id="51407" name="Freihand 51406">
                <a:extLst>
                  <a:ext uri="{FF2B5EF4-FFF2-40B4-BE49-F238E27FC236}">
                    <a16:creationId xmlns:a16="http://schemas.microsoft.com/office/drawing/2014/main" id="{00EECD1F-4FE6-460C-8F5C-B478847370C6}"/>
                  </a:ext>
                </a:extLst>
              </p:cNvPr>
              <p:cNvPicPr/>
              <p:nvPr/>
            </p:nvPicPr>
            <p:blipFill>
              <a:blip r:embed="rId152"/>
              <a:stretch>
                <a:fillRect/>
              </a:stretch>
            </p:blipFill>
            <p:spPr>
              <a:xfrm>
                <a:off x="8940173" y="1646347"/>
                <a:ext cx="137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1408" name="Freihand 51407">
                <a:extLst>
                  <a:ext uri="{FF2B5EF4-FFF2-40B4-BE49-F238E27FC236}">
                    <a16:creationId xmlns:a16="http://schemas.microsoft.com/office/drawing/2014/main" id="{A49E205D-DCB9-4690-8F92-F6E3BA7C3614}"/>
                  </a:ext>
                </a:extLst>
              </p14:cNvPr>
              <p14:cNvContentPartPr/>
              <p14:nvPr/>
            </p14:nvContentPartPr>
            <p14:xfrm>
              <a:off x="9090653" y="1589827"/>
              <a:ext cx="37080" cy="97920"/>
            </p14:xfrm>
          </p:contentPart>
        </mc:Choice>
        <mc:Fallback>
          <p:pic>
            <p:nvPicPr>
              <p:cNvPr id="51408" name="Freihand 51407">
                <a:extLst>
                  <a:ext uri="{FF2B5EF4-FFF2-40B4-BE49-F238E27FC236}">
                    <a16:creationId xmlns:a16="http://schemas.microsoft.com/office/drawing/2014/main" id="{A49E205D-DCB9-4690-8F92-F6E3BA7C3614}"/>
                  </a:ext>
                </a:extLst>
              </p:cNvPr>
              <p:cNvPicPr/>
              <p:nvPr/>
            </p:nvPicPr>
            <p:blipFill>
              <a:blip r:embed="rId154"/>
              <a:stretch>
                <a:fillRect/>
              </a:stretch>
            </p:blipFill>
            <p:spPr>
              <a:xfrm>
                <a:off x="9086333" y="1585507"/>
                <a:ext cx="45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409" name="Freihand 51408">
                <a:extLst>
                  <a:ext uri="{FF2B5EF4-FFF2-40B4-BE49-F238E27FC236}">
                    <a16:creationId xmlns:a16="http://schemas.microsoft.com/office/drawing/2014/main" id="{62D4CFB7-73D2-4CF3-9500-A8136A5B50DF}"/>
                  </a:ext>
                </a:extLst>
              </p14:cNvPr>
              <p14:cNvContentPartPr/>
              <p14:nvPr/>
            </p14:nvContentPartPr>
            <p14:xfrm>
              <a:off x="9187133" y="1564267"/>
              <a:ext cx="2160" cy="19440"/>
            </p14:xfrm>
          </p:contentPart>
        </mc:Choice>
        <mc:Fallback>
          <p:pic>
            <p:nvPicPr>
              <p:cNvPr id="51409" name="Freihand 51408">
                <a:extLst>
                  <a:ext uri="{FF2B5EF4-FFF2-40B4-BE49-F238E27FC236}">
                    <a16:creationId xmlns:a16="http://schemas.microsoft.com/office/drawing/2014/main" id="{62D4CFB7-73D2-4CF3-9500-A8136A5B50DF}"/>
                  </a:ext>
                </a:extLst>
              </p:cNvPr>
              <p:cNvPicPr/>
              <p:nvPr/>
            </p:nvPicPr>
            <p:blipFill>
              <a:blip r:embed="rId156"/>
              <a:stretch>
                <a:fillRect/>
              </a:stretch>
            </p:blipFill>
            <p:spPr>
              <a:xfrm>
                <a:off x="9182813" y="1559947"/>
                <a:ext cx="10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1410" name="Freihand 51409">
                <a:extLst>
                  <a:ext uri="{FF2B5EF4-FFF2-40B4-BE49-F238E27FC236}">
                    <a16:creationId xmlns:a16="http://schemas.microsoft.com/office/drawing/2014/main" id="{8BB723B4-2EA4-4F24-9759-F4EA2328EE77}"/>
                  </a:ext>
                </a:extLst>
              </p14:cNvPr>
              <p14:cNvContentPartPr/>
              <p14:nvPr/>
            </p14:nvContentPartPr>
            <p14:xfrm>
              <a:off x="9147533" y="1589107"/>
              <a:ext cx="95760" cy="96480"/>
            </p14:xfrm>
          </p:contentPart>
        </mc:Choice>
        <mc:Fallback>
          <p:pic>
            <p:nvPicPr>
              <p:cNvPr id="51410" name="Freihand 51409">
                <a:extLst>
                  <a:ext uri="{FF2B5EF4-FFF2-40B4-BE49-F238E27FC236}">
                    <a16:creationId xmlns:a16="http://schemas.microsoft.com/office/drawing/2014/main" id="{8BB723B4-2EA4-4F24-9759-F4EA2328EE77}"/>
                  </a:ext>
                </a:extLst>
              </p:cNvPr>
              <p:cNvPicPr/>
              <p:nvPr/>
            </p:nvPicPr>
            <p:blipFill>
              <a:blip r:embed="rId158"/>
              <a:stretch>
                <a:fillRect/>
              </a:stretch>
            </p:blipFill>
            <p:spPr>
              <a:xfrm>
                <a:off x="9143213" y="1584787"/>
                <a:ext cx="104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1411" name="Freihand 51410">
                <a:extLst>
                  <a:ext uri="{FF2B5EF4-FFF2-40B4-BE49-F238E27FC236}">
                    <a16:creationId xmlns:a16="http://schemas.microsoft.com/office/drawing/2014/main" id="{7BD2A87D-F1FE-48B1-8A80-1E134710410C}"/>
                  </a:ext>
                </a:extLst>
              </p14:cNvPr>
              <p14:cNvContentPartPr/>
              <p14:nvPr/>
            </p14:nvContentPartPr>
            <p14:xfrm>
              <a:off x="9259133" y="1645267"/>
              <a:ext cx="63360" cy="50760"/>
            </p14:xfrm>
          </p:contentPart>
        </mc:Choice>
        <mc:Fallback>
          <p:pic>
            <p:nvPicPr>
              <p:cNvPr id="51411" name="Freihand 51410">
                <a:extLst>
                  <a:ext uri="{FF2B5EF4-FFF2-40B4-BE49-F238E27FC236}">
                    <a16:creationId xmlns:a16="http://schemas.microsoft.com/office/drawing/2014/main" id="{7BD2A87D-F1FE-48B1-8A80-1E134710410C}"/>
                  </a:ext>
                </a:extLst>
              </p:cNvPr>
              <p:cNvPicPr/>
              <p:nvPr/>
            </p:nvPicPr>
            <p:blipFill>
              <a:blip r:embed="rId160"/>
              <a:stretch>
                <a:fillRect/>
              </a:stretch>
            </p:blipFill>
            <p:spPr>
              <a:xfrm>
                <a:off x="9254813" y="1640947"/>
                <a:ext cx="72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1413" name="Freihand 51412">
                <a:extLst>
                  <a:ext uri="{FF2B5EF4-FFF2-40B4-BE49-F238E27FC236}">
                    <a16:creationId xmlns:a16="http://schemas.microsoft.com/office/drawing/2014/main" id="{6C949DB0-F90D-45B6-95FF-DD22E7B1E11B}"/>
                  </a:ext>
                </a:extLst>
              </p14:cNvPr>
              <p14:cNvContentPartPr/>
              <p14:nvPr/>
            </p14:nvContentPartPr>
            <p14:xfrm>
              <a:off x="9535613" y="1630147"/>
              <a:ext cx="72360" cy="56520"/>
            </p14:xfrm>
          </p:contentPart>
        </mc:Choice>
        <mc:Fallback>
          <p:pic>
            <p:nvPicPr>
              <p:cNvPr id="51413" name="Freihand 51412">
                <a:extLst>
                  <a:ext uri="{FF2B5EF4-FFF2-40B4-BE49-F238E27FC236}">
                    <a16:creationId xmlns:a16="http://schemas.microsoft.com/office/drawing/2014/main" id="{6C949DB0-F90D-45B6-95FF-DD22E7B1E11B}"/>
                  </a:ext>
                </a:extLst>
              </p:cNvPr>
              <p:cNvPicPr/>
              <p:nvPr/>
            </p:nvPicPr>
            <p:blipFill>
              <a:blip r:embed="rId162"/>
              <a:stretch>
                <a:fillRect/>
              </a:stretch>
            </p:blipFill>
            <p:spPr>
              <a:xfrm>
                <a:off x="9531293" y="1625827"/>
                <a:ext cx="81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1414" name="Freihand 51413">
                <a:extLst>
                  <a:ext uri="{FF2B5EF4-FFF2-40B4-BE49-F238E27FC236}">
                    <a16:creationId xmlns:a16="http://schemas.microsoft.com/office/drawing/2014/main" id="{1640C755-29B8-4158-A93F-F8C5CC050989}"/>
                  </a:ext>
                </a:extLst>
              </p14:cNvPr>
              <p14:cNvContentPartPr/>
              <p14:nvPr/>
            </p14:nvContentPartPr>
            <p14:xfrm>
              <a:off x="9623813" y="1625107"/>
              <a:ext cx="97200" cy="57960"/>
            </p14:xfrm>
          </p:contentPart>
        </mc:Choice>
        <mc:Fallback>
          <p:pic>
            <p:nvPicPr>
              <p:cNvPr id="51414" name="Freihand 51413">
                <a:extLst>
                  <a:ext uri="{FF2B5EF4-FFF2-40B4-BE49-F238E27FC236}">
                    <a16:creationId xmlns:a16="http://schemas.microsoft.com/office/drawing/2014/main" id="{1640C755-29B8-4158-A93F-F8C5CC050989}"/>
                  </a:ext>
                </a:extLst>
              </p:cNvPr>
              <p:cNvPicPr/>
              <p:nvPr/>
            </p:nvPicPr>
            <p:blipFill>
              <a:blip r:embed="rId164"/>
              <a:stretch>
                <a:fillRect/>
              </a:stretch>
            </p:blipFill>
            <p:spPr>
              <a:xfrm>
                <a:off x="9619493" y="1620787"/>
                <a:ext cx="105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1415" name="Freihand 51414">
                <a:extLst>
                  <a:ext uri="{FF2B5EF4-FFF2-40B4-BE49-F238E27FC236}">
                    <a16:creationId xmlns:a16="http://schemas.microsoft.com/office/drawing/2014/main" id="{8E30BC24-5A79-4C47-A1E2-85EEDB10575D}"/>
                  </a:ext>
                </a:extLst>
              </p14:cNvPr>
              <p14:cNvContentPartPr/>
              <p14:nvPr/>
            </p14:nvContentPartPr>
            <p14:xfrm>
              <a:off x="9843773" y="1586227"/>
              <a:ext cx="94680" cy="104760"/>
            </p14:xfrm>
          </p:contentPart>
        </mc:Choice>
        <mc:Fallback>
          <p:pic>
            <p:nvPicPr>
              <p:cNvPr id="51415" name="Freihand 51414">
                <a:extLst>
                  <a:ext uri="{FF2B5EF4-FFF2-40B4-BE49-F238E27FC236}">
                    <a16:creationId xmlns:a16="http://schemas.microsoft.com/office/drawing/2014/main" id="{8E30BC24-5A79-4C47-A1E2-85EEDB10575D}"/>
                  </a:ext>
                </a:extLst>
              </p:cNvPr>
              <p:cNvPicPr/>
              <p:nvPr/>
            </p:nvPicPr>
            <p:blipFill>
              <a:blip r:embed="rId166"/>
              <a:stretch>
                <a:fillRect/>
              </a:stretch>
            </p:blipFill>
            <p:spPr>
              <a:xfrm>
                <a:off x="9839453" y="1581907"/>
                <a:ext cx="103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1416" name="Freihand 51415">
                <a:extLst>
                  <a:ext uri="{FF2B5EF4-FFF2-40B4-BE49-F238E27FC236}">
                    <a16:creationId xmlns:a16="http://schemas.microsoft.com/office/drawing/2014/main" id="{E97588ED-CC7B-4E93-B633-C37C4EA00CFA}"/>
                  </a:ext>
                </a:extLst>
              </p14:cNvPr>
              <p14:cNvContentPartPr/>
              <p14:nvPr/>
            </p14:nvContentPartPr>
            <p14:xfrm>
              <a:off x="9888773" y="1548067"/>
              <a:ext cx="98640" cy="4680"/>
            </p14:xfrm>
          </p:contentPart>
        </mc:Choice>
        <mc:Fallback>
          <p:pic>
            <p:nvPicPr>
              <p:cNvPr id="51416" name="Freihand 51415">
                <a:extLst>
                  <a:ext uri="{FF2B5EF4-FFF2-40B4-BE49-F238E27FC236}">
                    <a16:creationId xmlns:a16="http://schemas.microsoft.com/office/drawing/2014/main" id="{E97588ED-CC7B-4E93-B633-C37C4EA00CFA}"/>
                  </a:ext>
                </a:extLst>
              </p:cNvPr>
              <p:cNvPicPr/>
              <p:nvPr/>
            </p:nvPicPr>
            <p:blipFill>
              <a:blip r:embed="rId168"/>
              <a:stretch>
                <a:fillRect/>
              </a:stretch>
            </p:blipFill>
            <p:spPr>
              <a:xfrm>
                <a:off x="9884453" y="1543747"/>
                <a:ext cx="107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417" name="Freihand 51416">
                <a:extLst>
                  <a:ext uri="{FF2B5EF4-FFF2-40B4-BE49-F238E27FC236}">
                    <a16:creationId xmlns:a16="http://schemas.microsoft.com/office/drawing/2014/main" id="{426A0AB1-6A62-40A6-8C4C-AC24FA3C1492}"/>
                  </a:ext>
                </a:extLst>
              </p14:cNvPr>
              <p14:cNvContentPartPr/>
              <p14:nvPr/>
            </p14:nvContentPartPr>
            <p14:xfrm>
              <a:off x="10072013" y="1571107"/>
              <a:ext cx="99360" cy="97200"/>
            </p14:xfrm>
          </p:contentPart>
        </mc:Choice>
        <mc:Fallback>
          <p:pic>
            <p:nvPicPr>
              <p:cNvPr id="51417" name="Freihand 51416">
                <a:extLst>
                  <a:ext uri="{FF2B5EF4-FFF2-40B4-BE49-F238E27FC236}">
                    <a16:creationId xmlns:a16="http://schemas.microsoft.com/office/drawing/2014/main" id="{426A0AB1-6A62-40A6-8C4C-AC24FA3C1492}"/>
                  </a:ext>
                </a:extLst>
              </p:cNvPr>
              <p:cNvPicPr/>
              <p:nvPr/>
            </p:nvPicPr>
            <p:blipFill>
              <a:blip r:embed="rId170"/>
              <a:stretch>
                <a:fillRect/>
              </a:stretch>
            </p:blipFill>
            <p:spPr>
              <a:xfrm>
                <a:off x="10067693" y="1566787"/>
                <a:ext cx="108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418" name="Freihand 51417">
                <a:extLst>
                  <a:ext uri="{FF2B5EF4-FFF2-40B4-BE49-F238E27FC236}">
                    <a16:creationId xmlns:a16="http://schemas.microsoft.com/office/drawing/2014/main" id="{A821F355-9C7B-472A-81D7-7AB4615C2D30}"/>
                  </a:ext>
                </a:extLst>
              </p14:cNvPr>
              <p14:cNvContentPartPr/>
              <p14:nvPr/>
            </p14:nvContentPartPr>
            <p14:xfrm>
              <a:off x="10043933" y="1496947"/>
              <a:ext cx="84600" cy="87120"/>
            </p14:xfrm>
          </p:contentPart>
        </mc:Choice>
        <mc:Fallback>
          <p:pic>
            <p:nvPicPr>
              <p:cNvPr id="51418" name="Freihand 51417">
                <a:extLst>
                  <a:ext uri="{FF2B5EF4-FFF2-40B4-BE49-F238E27FC236}">
                    <a16:creationId xmlns:a16="http://schemas.microsoft.com/office/drawing/2014/main" id="{A821F355-9C7B-472A-81D7-7AB4615C2D30}"/>
                  </a:ext>
                </a:extLst>
              </p:cNvPr>
              <p:cNvPicPr/>
              <p:nvPr/>
            </p:nvPicPr>
            <p:blipFill>
              <a:blip r:embed="rId172"/>
              <a:stretch>
                <a:fillRect/>
              </a:stretch>
            </p:blipFill>
            <p:spPr>
              <a:xfrm>
                <a:off x="10039613" y="1492627"/>
                <a:ext cx="93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1419" name="Freihand 51418">
                <a:extLst>
                  <a:ext uri="{FF2B5EF4-FFF2-40B4-BE49-F238E27FC236}">
                    <a16:creationId xmlns:a16="http://schemas.microsoft.com/office/drawing/2014/main" id="{046B9F1D-CFF5-4541-A18D-71B7E0885F92}"/>
                  </a:ext>
                </a:extLst>
              </p14:cNvPr>
              <p14:cNvContentPartPr/>
              <p14:nvPr/>
            </p14:nvContentPartPr>
            <p14:xfrm>
              <a:off x="10142933" y="1607107"/>
              <a:ext cx="90720" cy="61560"/>
            </p14:xfrm>
          </p:contentPart>
        </mc:Choice>
        <mc:Fallback>
          <p:pic>
            <p:nvPicPr>
              <p:cNvPr id="51419" name="Freihand 51418">
                <a:extLst>
                  <a:ext uri="{FF2B5EF4-FFF2-40B4-BE49-F238E27FC236}">
                    <a16:creationId xmlns:a16="http://schemas.microsoft.com/office/drawing/2014/main" id="{046B9F1D-CFF5-4541-A18D-71B7E0885F92}"/>
                  </a:ext>
                </a:extLst>
              </p:cNvPr>
              <p:cNvPicPr/>
              <p:nvPr/>
            </p:nvPicPr>
            <p:blipFill>
              <a:blip r:embed="rId174"/>
              <a:stretch>
                <a:fillRect/>
              </a:stretch>
            </p:blipFill>
            <p:spPr>
              <a:xfrm>
                <a:off x="10138613" y="1602787"/>
                <a:ext cx="99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1423" name="Freihand 51422">
                <a:extLst>
                  <a:ext uri="{FF2B5EF4-FFF2-40B4-BE49-F238E27FC236}">
                    <a16:creationId xmlns:a16="http://schemas.microsoft.com/office/drawing/2014/main" id="{82311274-458B-46CA-A31C-28DB615EB4E4}"/>
                  </a:ext>
                </a:extLst>
              </p14:cNvPr>
              <p14:cNvContentPartPr/>
              <p14:nvPr/>
            </p14:nvContentPartPr>
            <p14:xfrm>
              <a:off x="9545333" y="515947"/>
              <a:ext cx="2181240" cy="1238040"/>
            </p14:xfrm>
          </p:contentPart>
        </mc:Choice>
        <mc:Fallback>
          <p:pic>
            <p:nvPicPr>
              <p:cNvPr id="51423" name="Freihand 51422">
                <a:extLst>
                  <a:ext uri="{FF2B5EF4-FFF2-40B4-BE49-F238E27FC236}">
                    <a16:creationId xmlns:a16="http://schemas.microsoft.com/office/drawing/2014/main" id="{82311274-458B-46CA-A31C-28DB615EB4E4}"/>
                  </a:ext>
                </a:extLst>
              </p:cNvPr>
              <p:cNvPicPr/>
              <p:nvPr/>
            </p:nvPicPr>
            <p:blipFill>
              <a:blip r:embed="rId176"/>
              <a:stretch>
                <a:fillRect/>
              </a:stretch>
            </p:blipFill>
            <p:spPr>
              <a:xfrm>
                <a:off x="9541013" y="511627"/>
                <a:ext cx="2189880" cy="1246680"/>
              </a:xfrm>
              <a:prstGeom prst="rect">
                <a:avLst/>
              </a:prstGeom>
            </p:spPr>
          </p:pic>
        </mc:Fallback>
      </mc:AlternateContent>
      <p:grpSp>
        <p:nvGrpSpPr>
          <p:cNvPr id="51425" name="Gruppieren 51424">
            <a:extLst>
              <a:ext uri="{FF2B5EF4-FFF2-40B4-BE49-F238E27FC236}">
                <a16:creationId xmlns:a16="http://schemas.microsoft.com/office/drawing/2014/main" id="{BFFAAAD1-EDAF-441F-ACA9-0253EAC5FBFF}"/>
              </a:ext>
            </a:extLst>
          </p:cNvPr>
          <p:cNvGrpSpPr/>
          <p:nvPr/>
        </p:nvGrpSpPr>
        <p:grpSpPr>
          <a:xfrm>
            <a:off x="8850173" y="2437987"/>
            <a:ext cx="2400480" cy="573120"/>
            <a:chOff x="8850173" y="2437987"/>
            <a:chExt cx="2400480" cy="573120"/>
          </a:xfrm>
        </p:grpSpPr>
        <mc:AlternateContent xmlns:mc="http://schemas.openxmlformats.org/markup-compatibility/2006">
          <mc:Choice xmlns:p14="http://schemas.microsoft.com/office/powerpoint/2010/main" Requires="p14">
            <p:contentPart p14:bwMode="auto" r:id="rId177">
              <p14:nvContentPartPr>
                <p14:cNvPr id="51323" name="Freihand 51322">
                  <a:extLst>
                    <a:ext uri="{FF2B5EF4-FFF2-40B4-BE49-F238E27FC236}">
                      <a16:creationId xmlns:a16="http://schemas.microsoft.com/office/drawing/2014/main" id="{415CC52F-B274-4E87-98EF-DEAA43659AB9}"/>
                    </a:ext>
                  </a:extLst>
                </p14:cNvPr>
                <p14:cNvContentPartPr/>
                <p14:nvPr/>
              </p14:nvContentPartPr>
              <p14:xfrm>
                <a:off x="8850173" y="2646427"/>
                <a:ext cx="104760" cy="92520"/>
              </p14:xfrm>
            </p:contentPart>
          </mc:Choice>
          <mc:Fallback>
            <p:pic>
              <p:nvPicPr>
                <p:cNvPr id="51323" name="Freihand 51322">
                  <a:extLst>
                    <a:ext uri="{FF2B5EF4-FFF2-40B4-BE49-F238E27FC236}">
                      <a16:creationId xmlns:a16="http://schemas.microsoft.com/office/drawing/2014/main" id="{415CC52F-B274-4E87-98EF-DEAA43659AB9}"/>
                    </a:ext>
                  </a:extLst>
                </p:cNvPr>
                <p:cNvPicPr/>
                <p:nvPr/>
              </p:nvPicPr>
              <p:blipFill>
                <a:blip r:embed="rId178"/>
                <a:stretch>
                  <a:fillRect/>
                </a:stretch>
              </p:blipFill>
              <p:spPr>
                <a:xfrm>
                  <a:off x="8845853" y="2642107"/>
                  <a:ext cx="113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1324" name="Freihand 51323">
                  <a:extLst>
                    <a:ext uri="{FF2B5EF4-FFF2-40B4-BE49-F238E27FC236}">
                      <a16:creationId xmlns:a16="http://schemas.microsoft.com/office/drawing/2014/main" id="{E0CA2845-0562-42E7-88A7-64123B9F0B10}"/>
                    </a:ext>
                  </a:extLst>
                </p14:cNvPr>
                <p14:cNvContentPartPr/>
                <p14:nvPr/>
              </p14:nvContentPartPr>
              <p14:xfrm>
                <a:off x="9007133" y="2673427"/>
                <a:ext cx="109080" cy="97920"/>
              </p14:xfrm>
            </p:contentPart>
          </mc:Choice>
          <mc:Fallback>
            <p:pic>
              <p:nvPicPr>
                <p:cNvPr id="51324" name="Freihand 51323">
                  <a:extLst>
                    <a:ext uri="{FF2B5EF4-FFF2-40B4-BE49-F238E27FC236}">
                      <a16:creationId xmlns:a16="http://schemas.microsoft.com/office/drawing/2014/main" id="{E0CA2845-0562-42E7-88A7-64123B9F0B10}"/>
                    </a:ext>
                  </a:extLst>
                </p:cNvPr>
                <p:cNvPicPr/>
                <p:nvPr/>
              </p:nvPicPr>
              <p:blipFill>
                <a:blip r:embed="rId180"/>
                <a:stretch>
                  <a:fillRect/>
                </a:stretch>
              </p:blipFill>
              <p:spPr>
                <a:xfrm>
                  <a:off x="9002813" y="2669107"/>
                  <a:ext cx="117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1326" name="Freihand 51325">
                  <a:extLst>
                    <a:ext uri="{FF2B5EF4-FFF2-40B4-BE49-F238E27FC236}">
                      <a16:creationId xmlns:a16="http://schemas.microsoft.com/office/drawing/2014/main" id="{41C03663-4E20-4908-9D8F-5B71A324D774}"/>
                    </a:ext>
                  </a:extLst>
                </p14:cNvPr>
                <p14:cNvContentPartPr/>
                <p14:nvPr/>
              </p14:nvContentPartPr>
              <p14:xfrm>
                <a:off x="9305573" y="2592067"/>
                <a:ext cx="96840" cy="135720"/>
              </p14:xfrm>
            </p:contentPart>
          </mc:Choice>
          <mc:Fallback>
            <p:pic>
              <p:nvPicPr>
                <p:cNvPr id="51326" name="Freihand 51325">
                  <a:extLst>
                    <a:ext uri="{FF2B5EF4-FFF2-40B4-BE49-F238E27FC236}">
                      <a16:creationId xmlns:a16="http://schemas.microsoft.com/office/drawing/2014/main" id="{41C03663-4E20-4908-9D8F-5B71A324D774}"/>
                    </a:ext>
                  </a:extLst>
                </p:cNvPr>
                <p:cNvPicPr/>
                <p:nvPr/>
              </p:nvPicPr>
              <p:blipFill>
                <a:blip r:embed="rId182"/>
                <a:stretch>
                  <a:fillRect/>
                </a:stretch>
              </p:blipFill>
              <p:spPr>
                <a:xfrm>
                  <a:off x="9301253" y="2587747"/>
                  <a:ext cx="105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1327" name="Freihand 51326">
                  <a:extLst>
                    <a:ext uri="{FF2B5EF4-FFF2-40B4-BE49-F238E27FC236}">
                      <a16:creationId xmlns:a16="http://schemas.microsoft.com/office/drawing/2014/main" id="{32C0B7C3-18AB-493B-99E7-69C2EC1BD477}"/>
                    </a:ext>
                  </a:extLst>
                </p14:cNvPr>
                <p14:cNvContentPartPr/>
                <p14:nvPr/>
              </p14:nvContentPartPr>
              <p14:xfrm>
                <a:off x="9448133" y="2610787"/>
                <a:ext cx="113040" cy="106920"/>
              </p14:xfrm>
            </p:contentPart>
          </mc:Choice>
          <mc:Fallback>
            <p:pic>
              <p:nvPicPr>
                <p:cNvPr id="51327" name="Freihand 51326">
                  <a:extLst>
                    <a:ext uri="{FF2B5EF4-FFF2-40B4-BE49-F238E27FC236}">
                      <a16:creationId xmlns:a16="http://schemas.microsoft.com/office/drawing/2014/main" id="{32C0B7C3-18AB-493B-99E7-69C2EC1BD477}"/>
                    </a:ext>
                  </a:extLst>
                </p:cNvPr>
                <p:cNvPicPr/>
                <p:nvPr/>
              </p:nvPicPr>
              <p:blipFill>
                <a:blip r:embed="rId184"/>
                <a:stretch>
                  <a:fillRect/>
                </a:stretch>
              </p:blipFill>
              <p:spPr>
                <a:xfrm>
                  <a:off x="9443813" y="2606467"/>
                  <a:ext cx="121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1328" name="Freihand 51327">
                  <a:extLst>
                    <a:ext uri="{FF2B5EF4-FFF2-40B4-BE49-F238E27FC236}">
                      <a16:creationId xmlns:a16="http://schemas.microsoft.com/office/drawing/2014/main" id="{A4B11ACB-43CF-4231-B6E0-FC577BB03AB1}"/>
                    </a:ext>
                  </a:extLst>
                </p14:cNvPr>
                <p14:cNvContentPartPr/>
                <p14:nvPr/>
              </p14:nvContentPartPr>
              <p14:xfrm>
                <a:off x="9697613" y="2615827"/>
                <a:ext cx="78120" cy="115920"/>
              </p14:xfrm>
            </p:contentPart>
          </mc:Choice>
          <mc:Fallback>
            <p:pic>
              <p:nvPicPr>
                <p:cNvPr id="51328" name="Freihand 51327">
                  <a:extLst>
                    <a:ext uri="{FF2B5EF4-FFF2-40B4-BE49-F238E27FC236}">
                      <a16:creationId xmlns:a16="http://schemas.microsoft.com/office/drawing/2014/main" id="{A4B11ACB-43CF-4231-B6E0-FC577BB03AB1}"/>
                    </a:ext>
                  </a:extLst>
                </p:cNvPr>
                <p:cNvPicPr/>
                <p:nvPr/>
              </p:nvPicPr>
              <p:blipFill>
                <a:blip r:embed="rId186"/>
                <a:stretch>
                  <a:fillRect/>
                </a:stretch>
              </p:blipFill>
              <p:spPr>
                <a:xfrm>
                  <a:off x="9693293" y="2611507"/>
                  <a:ext cx="86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1329" name="Freihand 51328">
                  <a:extLst>
                    <a:ext uri="{FF2B5EF4-FFF2-40B4-BE49-F238E27FC236}">
                      <a16:creationId xmlns:a16="http://schemas.microsoft.com/office/drawing/2014/main" id="{EA5ED2DD-8E85-4088-9DB7-34ABAAB6D601}"/>
                    </a:ext>
                  </a:extLst>
                </p14:cNvPr>
                <p14:cNvContentPartPr/>
                <p14:nvPr/>
              </p14:nvContentPartPr>
              <p14:xfrm>
                <a:off x="9633533" y="2543467"/>
                <a:ext cx="103680" cy="82080"/>
              </p14:xfrm>
            </p:contentPart>
          </mc:Choice>
          <mc:Fallback>
            <p:pic>
              <p:nvPicPr>
                <p:cNvPr id="51329" name="Freihand 51328">
                  <a:extLst>
                    <a:ext uri="{FF2B5EF4-FFF2-40B4-BE49-F238E27FC236}">
                      <a16:creationId xmlns:a16="http://schemas.microsoft.com/office/drawing/2014/main" id="{EA5ED2DD-8E85-4088-9DB7-34ABAAB6D601}"/>
                    </a:ext>
                  </a:extLst>
                </p:cNvPr>
                <p:cNvPicPr/>
                <p:nvPr/>
              </p:nvPicPr>
              <p:blipFill>
                <a:blip r:embed="rId188"/>
                <a:stretch>
                  <a:fillRect/>
                </a:stretch>
              </p:blipFill>
              <p:spPr>
                <a:xfrm>
                  <a:off x="9629213" y="2539147"/>
                  <a:ext cx="11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1330" name="Freihand 51329">
                  <a:extLst>
                    <a:ext uri="{FF2B5EF4-FFF2-40B4-BE49-F238E27FC236}">
                      <a16:creationId xmlns:a16="http://schemas.microsoft.com/office/drawing/2014/main" id="{D469E117-3E43-4D0D-806C-87C60405B25E}"/>
                    </a:ext>
                  </a:extLst>
                </p14:cNvPr>
                <p14:cNvContentPartPr/>
                <p14:nvPr/>
              </p14:nvContentPartPr>
              <p14:xfrm>
                <a:off x="9786173" y="2647867"/>
                <a:ext cx="78480" cy="87480"/>
              </p14:xfrm>
            </p:contentPart>
          </mc:Choice>
          <mc:Fallback>
            <p:pic>
              <p:nvPicPr>
                <p:cNvPr id="51330" name="Freihand 51329">
                  <a:extLst>
                    <a:ext uri="{FF2B5EF4-FFF2-40B4-BE49-F238E27FC236}">
                      <a16:creationId xmlns:a16="http://schemas.microsoft.com/office/drawing/2014/main" id="{D469E117-3E43-4D0D-806C-87C60405B25E}"/>
                    </a:ext>
                  </a:extLst>
                </p:cNvPr>
                <p:cNvPicPr/>
                <p:nvPr/>
              </p:nvPicPr>
              <p:blipFill>
                <a:blip r:embed="rId190"/>
                <a:stretch>
                  <a:fillRect/>
                </a:stretch>
              </p:blipFill>
              <p:spPr>
                <a:xfrm>
                  <a:off x="9781853" y="2643547"/>
                  <a:ext cx="87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1332" name="Freihand 51331">
                  <a:extLst>
                    <a:ext uri="{FF2B5EF4-FFF2-40B4-BE49-F238E27FC236}">
                      <a16:creationId xmlns:a16="http://schemas.microsoft.com/office/drawing/2014/main" id="{88FD9AEB-5AB3-473C-81B8-4D73FB8B517C}"/>
                    </a:ext>
                  </a:extLst>
                </p14:cNvPr>
                <p14:cNvContentPartPr/>
                <p14:nvPr/>
              </p14:nvContentPartPr>
              <p14:xfrm>
                <a:off x="10047533" y="2535907"/>
                <a:ext cx="159120" cy="162720"/>
              </p14:xfrm>
            </p:contentPart>
          </mc:Choice>
          <mc:Fallback>
            <p:pic>
              <p:nvPicPr>
                <p:cNvPr id="51332" name="Freihand 51331">
                  <a:extLst>
                    <a:ext uri="{FF2B5EF4-FFF2-40B4-BE49-F238E27FC236}">
                      <a16:creationId xmlns:a16="http://schemas.microsoft.com/office/drawing/2014/main" id="{88FD9AEB-5AB3-473C-81B8-4D73FB8B517C}"/>
                    </a:ext>
                  </a:extLst>
                </p:cNvPr>
                <p:cNvPicPr/>
                <p:nvPr/>
              </p:nvPicPr>
              <p:blipFill>
                <a:blip r:embed="rId192"/>
                <a:stretch>
                  <a:fillRect/>
                </a:stretch>
              </p:blipFill>
              <p:spPr>
                <a:xfrm>
                  <a:off x="10043213" y="2531587"/>
                  <a:ext cx="167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1333" name="Freihand 51332">
                  <a:extLst>
                    <a:ext uri="{FF2B5EF4-FFF2-40B4-BE49-F238E27FC236}">
                      <a16:creationId xmlns:a16="http://schemas.microsoft.com/office/drawing/2014/main" id="{177C0B24-923E-4F1F-9630-3414A5CFBCB9}"/>
                    </a:ext>
                  </a:extLst>
                </p14:cNvPr>
                <p14:cNvContentPartPr/>
                <p14:nvPr/>
              </p14:nvContentPartPr>
              <p14:xfrm>
                <a:off x="10232213" y="2586667"/>
                <a:ext cx="65160" cy="91080"/>
              </p14:xfrm>
            </p:contentPart>
          </mc:Choice>
          <mc:Fallback>
            <p:pic>
              <p:nvPicPr>
                <p:cNvPr id="51333" name="Freihand 51332">
                  <a:extLst>
                    <a:ext uri="{FF2B5EF4-FFF2-40B4-BE49-F238E27FC236}">
                      <a16:creationId xmlns:a16="http://schemas.microsoft.com/office/drawing/2014/main" id="{177C0B24-923E-4F1F-9630-3414A5CFBCB9}"/>
                    </a:ext>
                  </a:extLst>
                </p:cNvPr>
                <p:cNvPicPr/>
                <p:nvPr/>
              </p:nvPicPr>
              <p:blipFill>
                <a:blip r:embed="rId194"/>
                <a:stretch>
                  <a:fillRect/>
                </a:stretch>
              </p:blipFill>
              <p:spPr>
                <a:xfrm>
                  <a:off x="10227893" y="2582347"/>
                  <a:ext cx="73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1334" name="Freihand 51333">
                  <a:extLst>
                    <a:ext uri="{FF2B5EF4-FFF2-40B4-BE49-F238E27FC236}">
                      <a16:creationId xmlns:a16="http://schemas.microsoft.com/office/drawing/2014/main" id="{3A749B4F-5966-4E6D-89DC-FB657B3A1724}"/>
                    </a:ext>
                  </a:extLst>
                </p14:cNvPr>
                <p14:cNvContentPartPr/>
                <p14:nvPr/>
              </p14:nvContentPartPr>
              <p14:xfrm>
                <a:off x="10313573" y="2560027"/>
                <a:ext cx="88200" cy="132120"/>
              </p14:xfrm>
            </p:contentPart>
          </mc:Choice>
          <mc:Fallback>
            <p:pic>
              <p:nvPicPr>
                <p:cNvPr id="51334" name="Freihand 51333">
                  <a:extLst>
                    <a:ext uri="{FF2B5EF4-FFF2-40B4-BE49-F238E27FC236}">
                      <a16:creationId xmlns:a16="http://schemas.microsoft.com/office/drawing/2014/main" id="{3A749B4F-5966-4E6D-89DC-FB657B3A1724}"/>
                    </a:ext>
                  </a:extLst>
                </p:cNvPr>
                <p:cNvPicPr/>
                <p:nvPr/>
              </p:nvPicPr>
              <p:blipFill>
                <a:blip r:embed="rId196"/>
                <a:stretch>
                  <a:fillRect/>
                </a:stretch>
              </p:blipFill>
              <p:spPr>
                <a:xfrm>
                  <a:off x="10309253" y="2555707"/>
                  <a:ext cx="96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1335" name="Freihand 51334">
                  <a:extLst>
                    <a:ext uri="{FF2B5EF4-FFF2-40B4-BE49-F238E27FC236}">
                      <a16:creationId xmlns:a16="http://schemas.microsoft.com/office/drawing/2014/main" id="{E94EBC04-36D8-47DA-8409-F7D4256B19EC}"/>
                    </a:ext>
                  </a:extLst>
                </p14:cNvPr>
                <p14:cNvContentPartPr/>
                <p14:nvPr/>
              </p14:nvContentPartPr>
              <p14:xfrm>
                <a:off x="10682933" y="2557867"/>
                <a:ext cx="38880" cy="119160"/>
              </p14:xfrm>
            </p:contentPart>
          </mc:Choice>
          <mc:Fallback>
            <p:pic>
              <p:nvPicPr>
                <p:cNvPr id="51335" name="Freihand 51334">
                  <a:extLst>
                    <a:ext uri="{FF2B5EF4-FFF2-40B4-BE49-F238E27FC236}">
                      <a16:creationId xmlns:a16="http://schemas.microsoft.com/office/drawing/2014/main" id="{E94EBC04-36D8-47DA-8409-F7D4256B19EC}"/>
                    </a:ext>
                  </a:extLst>
                </p:cNvPr>
                <p:cNvPicPr/>
                <p:nvPr/>
              </p:nvPicPr>
              <p:blipFill>
                <a:blip r:embed="rId198"/>
                <a:stretch>
                  <a:fillRect/>
                </a:stretch>
              </p:blipFill>
              <p:spPr>
                <a:xfrm>
                  <a:off x="10678613" y="2553547"/>
                  <a:ext cx="47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1336" name="Freihand 51335">
                  <a:extLst>
                    <a:ext uri="{FF2B5EF4-FFF2-40B4-BE49-F238E27FC236}">
                      <a16:creationId xmlns:a16="http://schemas.microsoft.com/office/drawing/2014/main" id="{5F6C6ED6-936D-4431-A8F0-296E885D9214}"/>
                    </a:ext>
                  </a:extLst>
                </p14:cNvPr>
                <p14:cNvContentPartPr/>
                <p14:nvPr/>
              </p14:nvContentPartPr>
              <p14:xfrm>
                <a:off x="10613813" y="2490187"/>
                <a:ext cx="190080" cy="178560"/>
              </p14:xfrm>
            </p:contentPart>
          </mc:Choice>
          <mc:Fallback>
            <p:pic>
              <p:nvPicPr>
                <p:cNvPr id="51336" name="Freihand 51335">
                  <a:extLst>
                    <a:ext uri="{FF2B5EF4-FFF2-40B4-BE49-F238E27FC236}">
                      <a16:creationId xmlns:a16="http://schemas.microsoft.com/office/drawing/2014/main" id="{5F6C6ED6-936D-4431-A8F0-296E885D9214}"/>
                    </a:ext>
                  </a:extLst>
                </p:cNvPr>
                <p:cNvPicPr/>
                <p:nvPr/>
              </p:nvPicPr>
              <p:blipFill>
                <a:blip r:embed="rId200"/>
                <a:stretch>
                  <a:fillRect/>
                </a:stretch>
              </p:blipFill>
              <p:spPr>
                <a:xfrm>
                  <a:off x="10609493" y="2485867"/>
                  <a:ext cx="198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1337" name="Freihand 51336">
                  <a:extLst>
                    <a:ext uri="{FF2B5EF4-FFF2-40B4-BE49-F238E27FC236}">
                      <a16:creationId xmlns:a16="http://schemas.microsoft.com/office/drawing/2014/main" id="{9968B3C0-8433-4178-8349-BC180F555983}"/>
                    </a:ext>
                  </a:extLst>
                </p14:cNvPr>
                <p14:cNvContentPartPr/>
                <p14:nvPr/>
              </p14:nvContentPartPr>
              <p14:xfrm>
                <a:off x="10903253" y="2522587"/>
                <a:ext cx="51120" cy="123120"/>
              </p14:xfrm>
            </p:contentPart>
          </mc:Choice>
          <mc:Fallback>
            <p:pic>
              <p:nvPicPr>
                <p:cNvPr id="51337" name="Freihand 51336">
                  <a:extLst>
                    <a:ext uri="{FF2B5EF4-FFF2-40B4-BE49-F238E27FC236}">
                      <a16:creationId xmlns:a16="http://schemas.microsoft.com/office/drawing/2014/main" id="{9968B3C0-8433-4178-8349-BC180F555983}"/>
                    </a:ext>
                  </a:extLst>
                </p:cNvPr>
                <p:cNvPicPr/>
                <p:nvPr/>
              </p:nvPicPr>
              <p:blipFill>
                <a:blip r:embed="rId202"/>
                <a:stretch>
                  <a:fillRect/>
                </a:stretch>
              </p:blipFill>
              <p:spPr>
                <a:xfrm>
                  <a:off x="10898933" y="2518267"/>
                  <a:ext cx="59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1338" name="Freihand 51337">
                  <a:extLst>
                    <a:ext uri="{FF2B5EF4-FFF2-40B4-BE49-F238E27FC236}">
                      <a16:creationId xmlns:a16="http://schemas.microsoft.com/office/drawing/2014/main" id="{26CA1C38-04BB-44BE-B596-6D9CB6DBE878}"/>
                    </a:ext>
                  </a:extLst>
                </p14:cNvPr>
                <p14:cNvContentPartPr/>
                <p14:nvPr/>
              </p14:nvContentPartPr>
              <p14:xfrm>
                <a:off x="11018813" y="2473987"/>
                <a:ext cx="47520" cy="171720"/>
              </p14:xfrm>
            </p:contentPart>
          </mc:Choice>
          <mc:Fallback>
            <p:pic>
              <p:nvPicPr>
                <p:cNvPr id="51338" name="Freihand 51337">
                  <a:extLst>
                    <a:ext uri="{FF2B5EF4-FFF2-40B4-BE49-F238E27FC236}">
                      <a16:creationId xmlns:a16="http://schemas.microsoft.com/office/drawing/2014/main" id="{26CA1C38-04BB-44BE-B596-6D9CB6DBE878}"/>
                    </a:ext>
                  </a:extLst>
                </p:cNvPr>
                <p:cNvPicPr/>
                <p:nvPr/>
              </p:nvPicPr>
              <p:blipFill>
                <a:blip r:embed="rId204"/>
                <a:stretch>
                  <a:fillRect/>
                </a:stretch>
              </p:blipFill>
              <p:spPr>
                <a:xfrm>
                  <a:off x="11014493" y="2469667"/>
                  <a:ext cx="5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1339" name="Freihand 51338">
                  <a:extLst>
                    <a:ext uri="{FF2B5EF4-FFF2-40B4-BE49-F238E27FC236}">
                      <a16:creationId xmlns:a16="http://schemas.microsoft.com/office/drawing/2014/main" id="{93CAF890-6696-4317-9C9D-5B5AD28683EF}"/>
                    </a:ext>
                  </a:extLst>
                </p14:cNvPr>
                <p14:cNvContentPartPr/>
                <p14:nvPr/>
              </p14:nvContentPartPr>
              <p14:xfrm>
                <a:off x="10959773" y="2437987"/>
                <a:ext cx="204120" cy="100080"/>
              </p14:xfrm>
            </p:contentPart>
          </mc:Choice>
          <mc:Fallback>
            <p:pic>
              <p:nvPicPr>
                <p:cNvPr id="51339" name="Freihand 51338">
                  <a:extLst>
                    <a:ext uri="{FF2B5EF4-FFF2-40B4-BE49-F238E27FC236}">
                      <a16:creationId xmlns:a16="http://schemas.microsoft.com/office/drawing/2014/main" id="{93CAF890-6696-4317-9C9D-5B5AD28683EF}"/>
                    </a:ext>
                  </a:extLst>
                </p:cNvPr>
                <p:cNvPicPr/>
                <p:nvPr/>
              </p:nvPicPr>
              <p:blipFill>
                <a:blip r:embed="rId206"/>
                <a:stretch>
                  <a:fillRect/>
                </a:stretch>
              </p:blipFill>
              <p:spPr>
                <a:xfrm>
                  <a:off x="10955453" y="2433667"/>
                  <a:ext cx="212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1342" name="Freihand 51341">
                  <a:extLst>
                    <a:ext uri="{FF2B5EF4-FFF2-40B4-BE49-F238E27FC236}">
                      <a16:creationId xmlns:a16="http://schemas.microsoft.com/office/drawing/2014/main" id="{5198879D-7543-4198-B9CD-B575346BD2A4}"/>
                    </a:ext>
                  </a:extLst>
                </p14:cNvPr>
                <p14:cNvContentPartPr/>
                <p14:nvPr/>
              </p14:nvContentPartPr>
              <p14:xfrm>
                <a:off x="9118013" y="2868187"/>
                <a:ext cx="88920" cy="112680"/>
              </p14:xfrm>
            </p:contentPart>
          </mc:Choice>
          <mc:Fallback>
            <p:pic>
              <p:nvPicPr>
                <p:cNvPr id="51342" name="Freihand 51341">
                  <a:extLst>
                    <a:ext uri="{FF2B5EF4-FFF2-40B4-BE49-F238E27FC236}">
                      <a16:creationId xmlns:a16="http://schemas.microsoft.com/office/drawing/2014/main" id="{5198879D-7543-4198-B9CD-B575346BD2A4}"/>
                    </a:ext>
                  </a:extLst>
                </p:cNvPr>
                <p:cNvPicPr/>
                <p:nvPr/>
              </p:nvPicPr>
              <p:blipFill>
                <a:blip r:embed="rId208"/>
                <a:stretch>
                  <a:fillRect/>
                </a:stretch>
              </p:blipFill>
              <p:spPr>
                <a:xfrm>
                  <a:off x="9113693" y="2863867"/>
                  <a:ext cx="97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1343" name="Freihand 51342">
                  <a:extLst>
                    <a:ext uri="{FF2B5EF4-FFF2-40B4-BE49-F238E27FC236}">
                      <a16:creationId xmlns:a16="http://schemas.microsoft.com/office/drawing/2014/main" id="{FD844C4C-BBC0-4F4E-A190-463A37B89EB1}"/>
                    </a:ext>
                  </a:extLst>
                </p14:cNvPr>
                <p14:cNvContentPartPr/>
                <p14:nvPr/>
              </p14:nvContentPartPr>
              <p14:xfrm>
                <a:off x="9229973" y="2906347"/>
                <a:ext cx="194040" cy="63360"/>
              </p14:xfrm>
            </p:contentPart>
          </mc:Choice>
          <mc:Fallback>
            <p:pic>
              <p:nvPicPr>
                <p:cNvPr id="51343" name="Freihand 51342">
                  <a:extLst>
                    <a:ext uri="{FF2B5EF4-FFF2-40B4-BE49-F238E27FC236}">
                      <a16:creationId xmlns:a16="http://schemas.microsoft.com/office/drawing/2014/main" id="{FD844C4C-BBC0-4F4E-A190-463A37B89EB1}"/>
                    </a:ext>
                  </a:extLst>
                </p:cNvPr>
                <p:cNvPicPr/>
                <p:nvPr/>
              </p:nvPicPr>
              <p:blipFill>
                <a:blip r:embed="rId210"/>
                <a:stretch>
                  <a:fillRect/>
                </a:stretch>
              </p:blipFill>
              <p:spPr>
                <a:xfrm>
                  <a:off x="9225653" y="2902027"/>
                  <a:ext cx="202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1344" name="Freihand 51343">
                  <a:extLst>
                    <a:ext uri="{FF2B5EF4-FFF2-40B4-BE49-F238E27FC236}">
                      <a16:creationId xmlns:a16="http://schemas.microsoft.com/office/drawing/2014/main" id="{0B7701F4-0470-4C6B-983D-1EC62A16CCEA}"/>
                    </a:ext>
                  </a:extLst>
                </p14:cNvPr>
                <p14:cNvContentPartPr/>
                <p14:nvPr/>
              </p14:nvContentPartPr>
              <p14:xfrm>
                <a:off x="9413933" y="2842987"/>
                <a:ext cx="52200" cy="28440"/>
              </p14:xfrm>
            </p:contentPart>
          </mc:Choice>
          <mc:Fallback>
            <p:pic>
              <p:nvPicPr>
                <p:cNvPr id="51344" name="Freihand 51343">
                  <a:extLst>
                    <a:ext uri="{FF2B5EF4-FFF2-40B4-BE49-F238E27FC236}">
                      <a16:creationId xmlns:a16="http://schemas.microsoft.com/office/drawing/2014/main" id="{0B7701F4-0470-4C6B-983D-1EC62A16CCEA}"/>
                    </a:ext>
                  </a:extLst>
                </p:cNvPr>
                <p:cNvPicPr/>
                <p:nvPr/>
              </p:nvPicPr>
              <p:blipFill>
                <a:blip r:embed="rId212"/>
                <a:stretch>
                  <a:fillRect/>
                </a:stretch>
              </p:blipFill>
              <p:spPr>
                <a:xfrm>
                  <a:off x="9409613" y="2838667"/>
                  <a:ext cx="60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1345" name="Freihand 51344">
                  <a:extLst>
                    <a:ext uri="{FF2B5EF4-FFF2-40B4-BE49-F238E27FC236}">
                      <a16:creationId xmlns:a16="http://schemas.microsoft.com/office/drawing/2014/main" id="{CB12AAB2-5C12-456E-A8E1-DBF76F67F79C}"/>
                    </a:ext>
                  </a:extLst>
                </p14:cNvPr>
                <p14:cNvContentPartPr/>
                <p14:nvPr/>
              </p14:nvContentPartPr>
              <p14:xfrm>
                <a:off x="9473333" y="2831827"/>
                <a:ext cx="129600" cy="131040"/>
              </p14:xfrm>
            </p:contentPart>
          </mc:Choice>
          <mc:Fallback>
            <p:pic>
              <p:nvPicPr>
                <p:cNvPr id="51345" name="Freihand 51344">
                  <a:extLst>
                    <a:ext uri="{FF2B5EF4-FFF2-40B4-BE49-F238E27FC236}">
                      <a16:creationId xmlns:a16="http://schemas.microsoft.com/office/drawing/2014/main" id="{CB12AAB2-5C12-456E-A8E1-DBF76F67F79C}"/>
                    </a:ext>
                  </a:extLst>
                </p:cNvPr>
                <p:cNvPicPr/>
                <p:nvPr/>
              </p:nvPicPr>
              <p:blipFill>
                <a:blip r:embed="rId214"/>
                <a:stretch>
                  <a:fillRect/>
                </a:stretch>
              </p:blipFill>
              <p:spPr>
                <a:xfrm>
                  <a:off x="9469013" y="2827507"/>
                  <a:ext cx="138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1346" name="Freihand 51345">
                  <a:extLst>
                    <a:ext uri="{FF2B5EF4-FFF2-40B4-BE49-F238E27FC236}">
                      <a16:creationId xmlns:a16="http://schemas.microsoft.com/office/drawing/2014/main" id="{D6B0A557-B918-4274-9C0F-26109B2A0743}"/>
                    </a:ext>
                  </a:extLst>
                </p14:cNvPr>
                <p14:cNvContentPartPr/>
                <p14:nvPr/>
              </p14:nvContentPartPr>
              <p14:xfrm>
                <a:off x="9834773" y="2833987"/>
                <a:ext cx="130320" cy="145800"/>
              </p14:xfrm>
            </p:contentPart>
          </mc:Choice>
          <mc:Fallback>
            <p:pic>
              <p:nvPicPr>
                <p:cNvPr id="51346" name="Freihand 51345">
                  <a:extLst>
                    <a:ext uri="{FF2B5EF4-FFF2-40B4-BE49-F238E27FC236}">
                      <a16:creationId xmlns:a16="http://schemas.microsoft.com/office/drawing/2014/main" id="{D6B0A557-B918-4274-9C0F-26109B2A0743}"/>
                    </a:ext>
                  </a:extLst>
                </p:cNvPr>
                <p:cNvPicPr/>
                <p:nvPr/>
              </p:nvPicPr>
              <p:blipFill>
                <a:blip r:embed="rId216"/>
                <a:stretch>
                  <a:fillRect/>
                </a:stretch>
              </p:blipFill>
              <p:spPr>
                <a:xfrm>
                  <a:off x="9830453" y="2829667"/>
                  <a:ext cx="138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1347" name="Freihand 51346">
                  <a:extLst>
                    <a:ext uri="{FF2B5EF4-FFF2-40B4-BE49-F238E27FC236}">
                      <a16:creationId xmlns:a16="http://schemas.microsoft.com/office/drawing/2014/main" id="{7125F463-BCCC-4274-86D1-1E4AB016F851}"/>
                    </a:ext>
                  </a:extLst>
                </p14:cNvPr>
                <p14:cNvContentPartPr/>
                <p14:nvPr/>
              </p14:nvContentPartPr>
              <p14:xfrm>
                <a:off x="9988493" y="2824267"/>
                <a:ext cx="109800" cy="147960"/>
              </p14:xfrm>
            </p:contentPart>
          </mc:Choice>
          <mc:Fallback>
            <p:pic>
              <p:nvPicPr>
                <p:cNvPr id="51347" name="Freihand 51346">
                  <a:extLst>
                    <a:ext uri="{FF2B5EF4-FFF2-40B4-BE49-F238E27FC236}">
                      <a16:creationId xmlns:a16="http://schemas.microsoft.com/office/drawing/2014/main" id="{7125F463-BCCC-4274-86D1-1E4AB016F851}"/>
                    </a:ext>
                  </a:extLst>
                </p:cNvPr>
                <p:cNvPicPr/>
                <p:nvPr/>
              </p:nvPicPr>
              <p:blipFill>
                <a:blip r:embed="rId218"/>
                <a:stretch>
                  <a:fillRect/>
                </a:stretch>
              </p:blipFill>
              <p:spPr>
                <a:xfrm>
                  <a:off x="9984173" y="2819947"/>
                  <a:ext cx="118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1348" name="Freihand 51347">
                  <a:extLst>
                    <a:ext uri="{FF2B5EF4-FFF2-40B4-BE49-F238E27FC236}">
                      <a16:creationId xmlns:a16="http://schemas.microsoft.com/office/drawing/2014/main" id="{A06788D1-3C88-4914-BFC8-A0F42A712FE8}"/>
                    </a:ext>
                  </a:extLst>
                </p14:cNvPr>
                <p14:cNvContentPartPr/>
                <p14:nvPr/>
              </p14:nvContentPartPr>
              <p14:xfrm>
                <a:off x="10089653" y="2876827"/>
                <a:ext cx="101160" cy="79200"/>
              </p14:xfrm>
            </p:contentPart>
          </mc:Choice>
          <mc:Fallback>
            <p:pic>
              <p:nvPicPr>
                <p:cNvPr id="51348" name="Freihand 51347">
                  <a:extLst>
                    <a:ext uri="{FF2B5EF4-FFF2-40B4-BE49-F238E27FC236}">
                      <a16:creationId xmlns:a16="http://schemas.microsoft.com/office/drawing/2014/main" id="{A06788D1-3C88-4914-BFC8-A0F42A712FE8}"/>
                    </a:ext>
                  </a:extLst>
                </p:cNvPr>
                <p:cNvPicPr/>
                <p:nvPr/>
              </p:nvPicPr>
              <p:blipFill>
                <a:blip r:embed="rId220"/>
                <a:stretch>
                  <a:fillRect/>
                </a:stretch>
              </p:blipFill>
              <p:spPr>
                <a:xfrm>
                  <a:off x="10085333" y="2872507"/>
                  <a:ext cx="109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1349" name="Freihand 51348">
                  <a:extLst>
                    <a:ext uri="{FF2B5EF4-FFF2-40B4-BE49-F238E27FC236}">
                      <a16:creationId xmlns:a16="http://schemas.microsoft.com/office/drawing/2014/main" id="{AF30C225-D2F8-4D80-A5E8-1A7FC32A5487}"/>
                    </a:ext>
                  </a:extLst>
                </p14:cNvPr>
                <p14:cNvContentPartPr/>
                <p14:nvPr/>
              </p14:nvContentPartPr>
              <p14:xfrm>
                <a:off x="10200173" y="2805907"/>
                <a:ext cx="303480" cy="138960"/>
              </p14:xfrm>
            </p:contentPart>
          </mc:Choice>
          <mc:Fallback>
            <p:pic>
              <p:nvPicPr>
                <p:cNvPr id="51349" name="Freihand 51348">
                  <a:extLst>
                    <a:ext uri="{FF2B5EF4-FFF2-40B4-BE49-F238E27FC236}">
                      <a16:creationId xmlns:a16="http://schemas.microsoft.com/office/drawing/2014/main" id="{AF30C225-D2F8-4D80-A5E8-1A7FC32A5487}"/>
                    </a:ext>
                  </a:extLst>
                </p:cNvPr>
                <p:cNvPicPr/>
                <p:nvPr/>
              </p:nvPicPr>
              <p:blipFill>
                <a:blip r:embed="rId222"/>
                <a:stretch>
                  <a:fillRect/>
                </a:stretch>
              </p:blipFill>
              <p:spPr>
                <a:xfrm>
                  <a:off x="10195853" y="2801587"/>
                  <a:ext cx="312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1350" name="Freihand 51349">
                  <a:extLst>
                    <a:ext uri="{FF2B5EF4-FFF2-40B4-BE49-F238E27FC236}">
                      <a16:creationId xmlns:a16="http://schemas.microsoft.com/office/drawing/2014/main" id="{CAA9EF82-A919-4E2D-9752-03471C950E8A}"/>
                    </a:ext>
                  </a:extLst>
                </p14:cNvPr>
                <p14:cNvContentPartPr/>
                <p14:nvPr/>
              </p14:nvContentPartPr>
              <p14:xfrm>
                <a:off x="10535693" y="2766307"/>
                <a:ext cx="1440" cy="18000"/>
              </p14:xfrm>
            </p:contentPart>
          </mc:Choice>
          <mc:Fallback>
            <p:pic>
              <p:nvPicPr>
                <p:cNvPr id="51350" name="Freihand 51349">
                  <a:extLst>
                    <a:ext uri="{FF2B5EF4-FFF2-40B4-BE49-F238E27FC236}">
                      <a16:creationId xmlns:a16="http://schemas.microsoft.com/office/drawing/2014/main" id="{CAA9EF82-A919-4E2D-9752-03471C950E8A}"/>
                    </a:ext>
                  </a:extLst>
                </p:cNvPr>
                <p:cNvPicPr/>
                <p:nvPr/>
              </p:nvPicPr>
              <p:blipFill>
                <a:blip r:embed="rId224"/>
                <a:stretch>
                  <a:fillRect/>
                </a:stretch>
              </p:blipFill>
              <p:spPr>
                <a:xfrm>
                  <a:off x="10531373" y="2761987"/>
                  <a:ext cx="10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1351" name="Freihand 51350">
                  <a:extLst>
                    <a:ext uri="{FF2B5EF4-FFF2-40B4-BE49-F238E27FC236}">
                      <a16:creationId xmlns:a16="http://schemas.microsoft.com/office/drawing/2014/main" id="{4CFCDB22-0847-4503-B0AD-637323380E5D}"/>
                    </a:ext>
                  </a:extLst>
                </p14:cNvPr>
                <p14:cNvContentPartPr/>
                <p14:nvPr/>
              </p14:nvContentPartPr>
              <p14:xfrm>
                <a:off x="10507253" y="2755147"/>
                <a:ext cx="121320" cy="164160"/>
              </p14:xfrm>
            </p:contentPart>
          </mc:Choice>
          <mc:Fallback>
            <p:pic>
              <p:nvPicPr>
                <p:cNvPr id="51351" name="Freihand 51350">
                  <a:extLst>
                    <a:ext uri="{FF2B5EF4-FFF2-40B4-BE49-F238E27FC236}">
                      <a16:creationId xmlns:a16="http://schemas.microsoft.com/office/drawing/2014/main" id="{4CFCDB22-0847-4503-B0AD-637323380E5D}"/>
                    </a:ext>
                  </a:extLst>
                </p:cNvPr>
                <p:cNvPicPr/>
                <p:nvPr/>
              </p:nvPicPr>
              <p:blipFill>
                <a:blip r:embed="rId226"/>
                <a:stretch>
                  <a:fillRect/>
                </a:stretch>
              </p:blipFill>
              <p:spPr>
                <a:xfrm>
                  <a:off x="10502933" y="2750827"/>
                  <a:ext cx="129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1352" name="Freihand 51351">
                  <a:extLst>
                    <a:ext uri="{FF2B5EF4-FFF2-40B4-BE49-F238E27FC236}">
                      <a16:creationId xmlns:a16="http://schemas.microsoft.com/office/drawing/2014/main" id="{CB1F6AEC-EB2F-406D-A182-E268C034B130}"/>
                    </a:ext>
                  </a:extLst>
                </p14:cNvPr>
                <p14:cNvContentPartPr/>
                <p14:nvPr/>
              </p14:nvContentPartPr>
              <p14:xfrm>
                <a:off x="10663133" y="2776387"/>
                <a:ext cx="587520" cy="210960"/>
              </p14:xfrm>
            </p:contentPart>
          </mc:Choice>
          <mc:Fallback>
            <p:pic>
              <p:nvPicPr>
                <p:cNvPr id="51352" name="Freihand 51351">
                  <a:extLst>
                    <a:ext uri="{FF2B5EF4-FFF2-40B4-BE49-F238E27FC236}">
                      <a16:creationId xmlns:a16="http://schemas.microsoft.com/office/drawing/2014/main" id="{CB1F6AEC-EB2F-406D-A182-E268C034B130}"/>
                    </a:ext>
                  </a:extLst>
                </p:cNvPr>
                <p:cNvPicPr/>
                <p:nvPr/>
              </p:nvPicPr>
              <p:blipFill>
                <a:blip r:embed="rId228"/>
                <a:stretch>
                  <a:fillRect/>
                </a:stretch>
              </p:blipFill>
              <p:spPr>
                <a:xfrm>
                  <a:off x="10658813" y="2772067"/>
                  <a:ext cx="596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1424" name="Freihand 51423">
                  <a:extLst>
                    <a:ext uri="{FF2B5EF4-FFF2-40B4-BE49-F238E27FC236}">
                      <a16:creationId xmlns:a16="http://schemas.microsoft.com/office/drawing/2014/main" id="{A28B583D-86C8-4047-BD8F-FAB9F38B95FC}"/>
                    </a:ext>
                  </a:extLst>
                </p14:cNvPr>
                <p14:cNvContentPartPr/>
                <p14:nvPr/>
              </p14:nvContentPartPr>
              <p14:xfrm>
                <a:off x="9227813" y="2455627"/>
                <a:ext cx="841680" cy="555480"/>
              </p14:xfrm>
            </p:contentPart>
          </mc:Choice>
          <mc:Fallback>
            <p:pic>
              <p:nvPicPr>
                <p:cNvPr id="51424" name="Freihand 51423">
                  <a:extLst>
                    <a:ext uri="{FF2B5EF4-FFF2-40B4-BE49-F238E27FC236}">
                      <a16:creationId xmlns:a16="http://schemas.microsoft.com/office/drawing/2014/main" id="{A28B583D-86C8-4047-BD8F-FAB9F38B95FC}"/>
                    </a:ext>
                  </a:extLst>
                </p:cNvPr>
                <p:cNvPicPr/>
                <p:nvPr/>
              </p:nvPicPr>
              <p:blipFill>
                <a:blip r:embed="rId230"/>
                <a:stretch>
                  <a:fillRect/>
                </a:stretch>
              </p:blipFill>
              <p:spPr>
                <a:xfrm>
                  <a:off x="9223493" y="2451307"/>
                  <a:ext cx="850320" cy="564120"/>
                </a:xfrm>
                <a:prstGeom prst="rect">
                  <a:avLst/>
                </a:prstGeom>
              </p:spPr>
            </p:pic>
          </mc:Fallback>
        </mc:AlternateContent>
      </p:grpSp>
      <p:grpSp>
        <p:nvGrpSpPr>
          <p:cNvPr id="51430" name="Gruppieren 51429">
            <a:extLst>
              <a:ext uri="{FF2B5EF4-FFF2-40B4-BE49-F238E27FC236}">
                <a16:creationId xmlns:a16="http://schemas.microsoft.com/office/drawing/2014/main" id="{3CCC505D-C105-4A7E-80CB-A7F80B052D2D}"/>
              </a:ext>
            </a:extLst>
          </p:cNvPr>
          <p:cNvGrpSpPr/>
          <p:nvPr/>
        </p:nvGrpSpPr>
        <p:grpSpPr>
          <a:xfrm>
            <a:off x="8724533" y="3254107"/>
            <a:ext cx="3043800" cy="1056600"/>
            <a:chOff x="8724533" y="3254107"/>
            <a:chExt cx="3043800" cy="1056600"/>
          </a:xfrm>
        </p:grpSpPr>
        <mc:AlternateContent xmlns:mc="http://schemas.openxmlformats.org/markup-compatibility/2006">
          <mc:Choice xmlns:p14="http://schemas.microsoft.com/office/powerpoint/2010/main" Requires="p14">
            <p:contentPart p14:bwMode="auto" r:id="rId231">
              <p14:nvContentPartPr>
                <p14:cNvPr id="51211" name="Freihand 51210">
                  <a:extLst>
                    <a:ext uri="{FF2B5EF4-FFF2-40B4-BE49-F238E27FC236}">
                      <a16:creationId xmlns:a16="http://schemas.microsoft.com/office/drawing/2014/main" id="{EDA0D90C-F974-40C9-BB25-41045A07C328}"/>
                    </a:ext>
                  </a:extLst>
                </p14:cNvPr>
                <p14:cNvContentPartPr/>
                <p14:nvPr/>
              </p14:nvContentPartPr>
              <p14:xfrm>
                <a:off x="8776373" y="3706987"/>
                <a:ext cx="143280" cy="61920"/>
              </p14:xfrm>
            </p:contentPart>
          </mc:Choice>
          <mc:Fallback>
            <p:pic>
              <p:nvPicPr>
                <p:cNvPr id="51211" name="Freihand 51210">
                  <a:extLst>
                    <a:ext uri="{FF2B5EF4-FFF2-40B4-BE49-F238E27FC236}">
                      <a16:creationId xmlns:a16="http://schemas.microsoft.com/office/drawing/2014/main" id="{EDA0D90C-F974-40C9-BB25-41045A07C328}"/>
                    </a:ext>
                  </a:extLst>
                </p:cNvPr>
                <p:cNvPicPr/>
                <p:nvPr/>
              </p:nvPicPr>
              <p:blipFill>
                <a:blip r:embed="rId232"/>
                <a:stretch>
                  <a:fillRect/>
                </a:stretch>
              </p:blipFill>
              <p:spPr>
                <a:xfrm>
                  <a:off x="8772053" y="3702667"/>
                  <a:ext cx="151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1212" name="Freihand 51211">
                  <a:extLst>
                    <a:ext uri="{FF2B5EF4-FFF2-40B4-BE49-F238E27FC236}">
                      <a16:creationId xmlns:a16="http://schemas.microsoft.com/office/drawing/2014/main" id="{677B5CA5-7DF1-4AF3-91BB-55C05DE3E2DC}"/>
                    </a:ext>
                  </a:extLst>
                </p14:cNvPr>
                <p14:cNvContentPartPr/>
                <p14:nvPr/>
              </p14:nvContentPartPr>
              <p14:xfrm>
                <a:off x="8724533" y="3668107"/>
                <a:ext cx="187200" cy="122400"/>
              </p14:xfrm>
            </p:contentPart>
          </mc:Choice>
          <mc:Fallback>
            <p:pic>
              <p:nvPicPr>
                <p:cNvPr id="51212" name="Freihand 51211">
                  <a:extLst>
                    <a:ext uri="{FF2B5EF4-FFF2-40B4-BE49-F238E27FC236}">
                      <a16:creationId xmlns:a16="http://schemas.microsoft.com/office/drawing/2014/main" id="{677B5CA5-7DF1-4AF3-91BB-55C05DE3E2DC}"/>
                    </a:ext>
                  </a:extLst>
                </p:cNvPr>
                <p:cNvPicPr/>
                <p:nvPr/>
              </p:nvPicPr>
              <p:blipFill>
                <a:blip r:embed="rId234"/>
                <a:stretch>
                  <a:fillRect/>
                </a:stretch>
              </p:blipFill>
              <p:spPr>
                <a:xfrm>
                  <a:off x="8720213" y="3663787"/>
                  <a:ext cx="195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1213" name="Freihand 51212">
                  <a:extLst>
                    <a:ext uri="{FF2B5EF4-FFF2-40B4-BE49-F238E27FC236}">
                      <a16:creationId xmlns:a16="http://schemas.microsoft.com/office/drawing/2014/main" id="{DAD2F985-F207-4F7F-B08F-91A3BFEBF369}"/>
                    </a:ext>
                  </a:extLst>
                </p14:cNvPr>
                <p14:cNvContentPartPr/>
                <p14:nvPr/>
              </p14:nvContentPartPr>
              <p14:xfrm>
                <a:off x="9095693" y="3521587"/>
                <a:ext cx="412920" cy="218880"/>
              </p14:xfrm>
            </p:contentPart>
          </mc:Choice>
          <mc:Fallback>
            <p:pic>
              <p:nvPicPr>
                <p:cNvPr id="51213" name="Freihand 51212">
                  <a:extLst>
                    <a:ext uri="{FF2B5EF4-FFF2-40B4-BE49-F238E27FC236}">
                      <a16:creationId xmlns:a16="http://schemas.microsoft.com/office/drawing/2014/main" id="{DAD2F985-F207-4F7F-B08F-91A3BFEBF369}"/>
                    </a:ext>
                  </a:extLst>
                </p:cNvPr>
                <p:cNvPicPr/>
                <p:nvPr/>
              </p:nvPicPr>
              <p:blipFill>
                <a:blip r:embed="rId236"/>
                <a:stretch>
                  <a:fillRect/>
                </a:stretch>
              </p:blipFill>
              <p:spPr>
                <a:xfrm>
                  <a:off x="9091373" y="3517267"/>
                  <a:ext cx="421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1214" name="Freihand 51213">
                  <a:extLst>
                    <a:ext uri="{FF2B5EF4-FFF2-40B4-BE49-F238E27FC236}">
                      <a16:creationId xmlns:a16="http://schemas.microsoft.com/office/drawing/2014/main" id="{B5A0AE36-2A06-41BC-913A-24AFDD1E3753}"/>
                    </a:ext>
                  </a:extLst>
                </p14:cNvPr>
                <p14:cNvContentPartPr/>
                <p14:nvPr/>
              </p14:nvContentPartPr>
              <p14:xfrm>
                <a:off x="9470453" y="3460747"/>
                <a:ext cx="54000" cy="214560"/>
              </p14:xfrm>
            </p:contentPart>
          </mc:Choice>
          <mc:Fallback>
            <p:pic>
              <p:nvPicPr>
                <p:cNvPr id="51214" name="Freihand 51213">
                  <a:extLst>
                    <a:ext uri="{FF2B5EF4-FFF2-40B4-BE49-F238E27FC236}">
                      <a16:creationId xmlns:a16="http://schemas.microsoft.com/office/drawing/2014/main" id="{B5A0AE36-2A06-41BC-913A-24AFDD1E3753}"/>
                    </a:ext>
                  </a:extLst>
                </p:cNvPr>
                <p:cNvPicPr/>
                <p:nvPr/>
              </p:nvPicPr>
              <p:blipFill>
                <a:blip r:embed="rId238"/>
                <a:stretch>
                  <a:fillRect/>
                </a:stretch>
              </p:blipFill>
              <p:spPr>
                <a:xfrm>
                  <a:off x="9466133" y="3456427"/>
                  <a:ext cx="62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1215" name="Freihand 51214">
                  <a:extLst>
                    <a:ext uri="{FF2B5EF4-FFF2-40B4-BE49-F238E27FC236}">
                      <a16:creationId xmlns:a16="http://schemas.microsoft.com/office/drawing/2014/main" id="{A51632CC-CC13-44DD-99CF-7C8A1765AAEA}"/>
                    </a:ext>
                  </a:extLst>
                </p14:cNvPr>
                <p14:cNvContentPartPr/>
                <p14:nvPr/>
              </p14:nvContentPartPr>
              <p14:xfrm>
                <a:off x="9453533" y="3528787"/>
                <a:ext cx="58680" cy="13680"/>
              </p14:xfrm>
            </p:contentPart>
          </mc:Choice>
          <mc:Fallback>
            <p:pic>
              <p:nvPicPr>
                <p:cNvPr id="51215" name="Freihand 51214">
                  <a:extLst>
                    <a:ext uri="{FF2B5EF4-FFF2-40B4-BE49-F238E27FC236}">
                      <a16:creationId xmlns:a16="http://schemas.microsoft.com/office/drawing/2014/main" id="{A51632CC-CC13-44DD-99CF-7C8A1765AAEA}"/>
                    </a:ext>
                  </a:extLst>
                </p:cNvPr>
                <p:cNvPicPr/>
                <p:nvPr/>
              </p:nvPicPr>
              <p:blipFill>
                <a:blip r:embed="rId240"/>
                <a:stretch>
                  <a:fillRect/>
                </a:stretch>
              </p:blipFill>
              <p:spPr>
                <a:xfrm>
                  <a:off x="9449213" y="3524467"/>
                  <a:ext cx="67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1216" name="Freihand 51215">
                  <a:extLst>
                    <a:ext uri="{FF2B5EF4-FFF2-40B4-BE49-F238E27FC236}">
                      <a16:creationId xmlns:a16="http://schemas.microsoft.com/office/drawing/2014/main" id="{381F2D69-5988-4793-8ED8-142DE9ACF1AB}"/>
                    </a:ext>
                  </a:extLst>
                </p14:cNvPr>
                <p14:cNvContentPartPr/>
                <p14:nvPr/>
              </p14:nvContentPartPr>
              <p14:xfrm>
                <a:off x="9520853" y="3566227"/>
                <a:ext cx="62280" cy="94320"/>
              </p14:xfrm>
            </p:contentPart>
          </mc:Choice>
          <mc:Fallback>
            <p:pic>
              <p:nvPicPr>
                <p:cNvPr id="51216" name="Freihand 51215">
                  <a:extLst>
                    <a:ext uri="{FF2B5EF4-FFF2-40B4-BE49-F238E27FC236}">
                      <a16:creationId xmlns:a16="http://schemas.microsoft.com/office/drawing/2014/main" id="{381F2D69-5988-4793-8ED8-142DE9ACF1AB}"/>
                    </a:ext>
                  </a:extLst>
                </p:cNvPr>
                <p:cNvPicPr/>
                <p:nvPr/>
              </p:nvPicPr>
              <p:blipFill>
                <a:blip r:embed="rId242"/>
                <a:stretch>
                  <a:fillRect/>
                </a:stretch>
              </p:blipFill>
              <p:spPr>
                <a:xfrm>
                  <a:off x="9516533" y="3561907"/>
                  <a:ext cx="70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1217" name="Freihand 51216">
                  <a:extLst>
                    <a:ext uri="{FF2B5EF4-FFF2-40B4-BE49-F238E27FC236}">
                      <a16:creationId xmlns:a16="http://schemas.microsoft.com/office/drawing/2014/main" id="{BA863CFE-B60A-48F3-9FC1-28AC3CFDEAFB}"/>
                    </a:ext>
                  </a:extLst>
                </p14:cNvPr>
                <p14:cNvContentPartPr/>
                <p14:nvPr/>
              </p14:nvContentPartPr>
              <p14:xfrm>
                <a:off x="9606533" y="3538147"/>
                <a:ext cx="256320" cy="114840"/>
              </p14:xfrm>
            </p:contentPart>
          </mc:Choice>
          <mc:Fallback>
            <p:pic>
              <p:nvPicPr>
                <p:cNvPr id="51217" name="Freihand 51216">
                  <a:extLst>
                    <a:ext uri="{FF2B5EF4-FFF2-40B4-BE49-F238E27FC236}">
                      <a16:creationId xmlns:a16="http://schemas.microsoft.com/office/drawing/2014/main" id="{BA863CFE-B60A-48F3-9FC1-28AC3CFDEAFB}"/>
                    </a:ext>
                  </a:extLst>
                </p:cNvPr>
                <p:cNvPicPr/>
                <p:nvPr/>
              </p:nvPicPr>
              <p:blipFill>
                <a:blip r:embed="rId244"/>
                <a:stretch>
                  <a:fillRect/>
                </a:stretch>
              </p:blipFill>
              <p:spPr>
                <a:xfrm>
                  <a:off x="9602213" y="3533827"/>
                  <a:ext cx="264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1218" name="Freihand 51217">
                  <a:extLst>
                    <a:ext uri="{FF2B5EF4-FFF2-40B4-BE49-F238E27FC236}">
                      <a16:creationId xmlns:a16="http://schemas.microsoft.com/office/drawing/2014/main" id="{FE2588E7-1556-49ED-93DD-162A74213F68}"/>
                    </a:ext>
                  </a:extLst>
                </p14:cNvPr>
                <p14:cNvContentPartPr/>
                <p14:nvPr/>
              </p14:nvContentPartPr>
              <p14:xfrm>
                <a:off x="9835853" y="3444547"/>
                <a:ext cx="20880" cy="15480"/>
              </p14:xfrm>
            </p:contentPart>
          </mc:Choice>
          <mc:Fallback>
            <p:pic>
              <p:nvPicPr>
                <p:cNvPr id="51218" name="Freihand 51217">
                  <a:extLst>
                    <a:ext uri="{FF2B5EF4-FFF2-40B4-BE49-F238E27FC236}">
                      <a16:creationId xmlns:a16="http://schemas.microsoft.com/office/drawing/2014/main" id="{FE2588E7-1556-49ED-93DD-162A74213F68}"/>
                    </a:ext>
                  </a:extLst>
                </p:cNvPr>
                <p:cNvPicPr/>
                <p:nvPr/>
              </p:nvPicPr>
              <p:blipFill>
                <a:blip r:embed="rId246"/>
                <a:stretch>
                  <a:fillRect/>
                </a:stretch>
              </p:blipFill>
              <p:spPr>
                <a:xfrm>
                  <a:off x="9831533" y="3440227"/>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1219" name="Freihand 51218">
                  <a:extLst>
                    <a:ext uri="{FF2B5EF4-FFF2-40B4-BE49-F238E27FC236}">
                      <a16:creationId xmlns:a16="http://schemas.microsoft.com/office/drawing/2014/main" id="{869FCFC5-5F36-4DDD-A188-E5745133A0EF}"/>
                    </a:ext>
                  </a:extLst>
                </p14:cNvPr>
                <p14:cNvContentPartPr/>
                <p14:nvPr/>
              </p14:nvContentPartPr>
              <p14:xfrm>
                <a:off x="9894893" y="3440227"/>
                <a:ext cx="131040" cy="192240"/>
              </p14:xfrm>
            </p:contentPart>
          </mc:Choice>
          <mc:Fallback>
            <p:pic>
              <p:nvPicPr>
                <p:cNvPr id="51219" name="Freihand 51218">
                  <a:extLst>
                    <a:ext uri="{FF2B5EF4-FFF2-40B4-BE49-F238E27FC236}">
                      <a16:creationId xmlns:a16="http://schemas.microsoft.com/office/drawing/2014/main" id="{869FCFC5-5F36-4DDD-A188-E5745133A0EF}"/>
                    </a:ext>
                  </a:extLst>
                </p:cNvPr>
                <p:cNvPicPr/>
                <p:nvPr/>
              </p:nvPicPr>
              <p:blipFill>
                <a:blip r:embed="rId248"/>
                <a:stretch>
                  <a:fillRect/>
                </a:stretch>
              </p:blipFill>
              <p:spPr>
                <a:xfrm>
                  <a:off x="9890573" y="3435907"/>
                  <a:ext cx="139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1220" name="Freihand 51219">
                  <a:extLst>
                    <a:ext uri="{FF2B5EF4-FFF2-40B4-BE49-F238E27FC236}">
                      <a16:creationId xmlns:a16="http://schemas.microsoft.com/office/drawing/2014/main" id="{66316FC1-0F72-48A1-AC37-988D6DCF3D83}"/>
                    </a:ext>
                  </a:extLst>
                </p14:cNvPr>
                <p14:cNvContentPartPr/>
                <p14:nvPr/>
              </p14:nvContentPartPr>
              <p14:xfrm>
                <a:off x="10040693" y="3546067"/>
                <a:ext cx="455040" cy="62280"/>
              </p14:xfrm>
            </p:contentPart>
          </mc:Choice>
          <mc:Fallback>
            <p:pic>
              <p:nvPicPr>
                <p:cNvPr id="51220" name="Freihand 51219">
                  <a:extLst>
                    <a:ext uri="{FF2B5EF4-FFF2-40B4-BE49-F238E27FC236}">
                      <a16:creationId xmlns:a16="http://schemas.microsoft.com/office/drawing/2014/main" id="{66316FC1-0F72-48A1-AC37-988D6DCF3D83}"/>
                    </a:ext>
                  </a:extLst>
                </p:cNvPr>
                <p:cNvPicPr/>
                <p:nvPr/>
              </p:nvPicPr>
              <p:blipFill>
                <a:blip r:embed="rId250"/>
                <a:stretch>
                  <a:fillRect/>
                </a:stretch>
              </p:blipFill>
              <p:spPr>
                <a:xfrm>
                  <a:off x="10036373" y="3541747"/>
                  <a:ext cx="463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1221" name="Freihand 51220">
                  <a:extLst>
                    <a:ext uri="{FF2B5EF4-FFF2-40B4-BE49-F238E27FC236}">
                      <a16:creationId xmlns:a16="http://schemas.microsoft.com/office/drawing/2014/main" id="{32D758C0-F941-43D1-901F-C2BB06C50B7E}"/>
                    </a:ext>
                  </a:extLst>
                </p14:cNvPr>
                <p14:cNvContentPartPr/>
                <p14:nvPr/>
              </p14:nvContentPartPr>
              <p14:xfrm>
                <a:off x="10558373" y="3472987"/>
                <a:ext cx="232200" cy="122400"/>
              </p14:xfrm>
            </p:contentPart>
          </mc:Choice>
          <mc:Fallback>
            <p:pic>
              <p:nvPicPr>
                <p:cNvPr id="51221" name="Freihand 51220">
                  <a:extLst>
                    <a:ext uri="{FF2B5EF4-FFF2-40B4-BE49-F238E27FC236}">
                      <a16:creationId xmlns:a16="http://schemas.microsoft.com/office/drawing/2014/main" id="{32D758C0-F941-43D1-901F-C2BB06C50B7E}"/>
                    </a:ext>
                  </a:extLst>
                </p:cNvPr>
                <p:cNvPicPr/>
                <p:nvPr/>
              </p:nvPicPr>
              <p:blipFill>
                <a:blip r:embed="rId252"/>
                <a:stretch>
                  <a:fillRect/>
                </a:stretch>
              </p:blipFill>
              <p:spPr>
                <a:xfrm>
                  <a:off x="10554053" y="3468667"/>
                  <a:ext cx="240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51222" name="Freihand 51221">
                  <a:extLst>
                    <a:ext uri="{FF2B5EF4-FFF2-40B4-BE49-F238E27FC236}">
                      <a16:creationId xmlns:a16="http://schemas.microsoft.com/office/drawing/2014/main" id="{B5B505D4-312F-4E74-8DE9-7685202ABC25}"/>
                    </a:ext>
                  </a:extLst>
                </p14:cNvPr>
                <p14:cNvContentPartPr/>
                <p14:nvPr/>
              </p14:nvContentPartPr>
              <p14:xfrm>
                <a:off x="10961933" y="3483787"/>
                <a:ext cx="126360" cy="70920"/>
              </p14:xfrm>
            </p:contentPart>
          </mc:Choice>
          <mc:Fallback>
            <p:pic>
              <p:nvPicPr>
                <p:cNvPr id="51222" name="Freihand 51221">
                  <a:extLst>
                    <a:ext uri="{FF2B5EF4-FFF2-40B4-BE49-F238E27FC236}">
                      <a16:creationId xmlns:a16="http://schemas.microsoft.com/office/drawing/2014/main" id="{B5B505D4-312F-4E74-8DE9-7685202ABC25}"/>
                    </a:ext>
                  </a:extLst>
                </p:cNvPr>
                <p:cNvPicPr/>
                <p:nvPr/>
              </p:nvPicPr>
              <p:blipFill>
                <a:blip r:embed="rId254"/>
                <a:stretch>
                  <a:fillRect/>
                </a:stretch>
              </p:blipFill>
              <p:spPr>
                <a:xfrm>
                  <a:off x="10957613" y="3479467"/>
                  <a:ext cx="135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51223" name="Freihand 51222">
                  <a:extLst>
                    <a:ext uri="{FF2B5EF4-FFF2-40B4-BE49-F238E27FC236}">
                      <a16:creationId xmlns:a16="http://schemas.microsoft.com/office/drawing/2014/main" id="{ECAAE9CE-2C20-4616-BA88-6C9C2C6390D4}"/>
                    </a:ext>
                  </a:extLst>
                </p14:cNvPr>
                <p14:cNvContentPartPr/>
                <p14:nvPr/>
              </p14:nvContentPartPr>
              <p14:xfrm>
                <a:off x="11071373" y="3478387"/>
                <a:ext cx="125640" cy="90000"/>
              </p14:xfrm>
            </p:contentPart>
          </mc:Choice>
          <mc:Fallback>
            <p:pic>
              <p:nvPicPr>
                <p:cNvPr id="51223" name="Freihand 51222">
                  <a:extLst>
                    <a:ext uri="{FF2B5EF4-FFF2-40B4-BE49-F238E27FC236}">
                      <a16:creationId xmlns:a16="http://schemas.microsoft.com/office/drawing/2014/main" id="{ECAAE9CE-2C20-4616-BA88-6C9C2C6390D4}"/>
                    </a:ext>
                  </a:extLst>
                </p:cNvPr>
                <p:cNvPicPr/>
                <p:nvPr/>
              </p:nvPicPr>
              <p:blipFill>
                <a:blip r:embed="rId256"/>
                <a:stretch>
                  <a:fillRect/>
                </a:stretch>
              </p:blipFill>
              <p:spPr>
                <a:xfrm>
                  <a:off x="11067053" y="3474067"/>
                  <a:ext cx="134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51225" name="Freihand 51224">
                  <a:extLst>
                    <a:ext uri="{FF2B5EF4-FFF2-40B4-BE49-F238E27FC236}">
                      <a16:creationId xmlns:a16="http://schemas.microsoft.com/office/drawing/2014/main" id="{6A4A5F0A-60A6-4FFF-9E79-B286C63AF2D4}"/>
                    </a:ext>
                  </a:extLst>
                </p14:cNvPr>
                <p14:cNvContentPartPr/>
                <p14:nvPr/>
              </p14:nvContentPartPr>
              <p14:xfrm>
                <a:off x="11298533" y="3567307"/>
                <a:ext cx="41760" cy="18000"/>
              </p14:xfrm>
            </p:contentPart>
          </mc:Choice>
          <mc:Fallback>
            <p:pic>
              <p:nvPicPr>
                <p:cNvPr id="51225" name="Freihand 51224">
                  <a:extLst>
                    <a:ext uri="{FF2B5EF4-FFF2-40B4-BE49-F238E27FC236}">
                      <a16:creationId xmlns:a16="http://schemas.microsoft.com/office/drawing/2014/main" id="{6A4A5F0A-60A6-4FFF-9E79-B286C63AF2D4}"/>
                    </a:ext>
                  </a:extLst>
                </p:cNvPr>
                <p:cNvPicPr/>
                <p:nvPr/>
              </p:nvPicPr>
              <p:blipFill>
                <a:blip r:embed="rId258"/>
                <a:stretch>
                  <a:fillRect/>
                </a:stretch>
              </p:blipFill>
              <p:spPr>
                <a:xfrm>
                  <a:off x="11294213" y="3562987"/>
                  <a:ext cx="50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51226" name="Freihand 51225">
                  <a:extLst>
                    <a:ext uri="{FF2B5EF4-FFF2-40B4-BE49-F238E27FC236}">
                      <a16:creationId xmlns:a16="http://schemas.microsoft.com/office/drawing/2014/main" id="{7825D01A-077C-4DD5-A1A5-9021540A86DA}"/>
                    </a:ext>
                  </a:extLst>
                </p14:cNvPr>
                <p14:cNvContentPartPr/>
                <p14:nvPr/>
              </p14:nvContentPartPr>
              <p14:xfrm>
                <a:off x="9132413" y="3791947"/>
                <a:ext cx="137520" cy="147960"/>
              </p14:xfrm>
            </p:contentPart>
          </mc:Choice>
          <mc:Fallback>
            <p:pic>
              <p:nvPicPr>
                <p:cNvPr id="51226" name="Freihand 51225">
                  <a:extLst>
                    <a:ext uri="{FF2B5EF4-FFF2-40B4-BE49-F238E27FC236}">
                      <a16:creationId xmlns:a16="http://schemas.microsoft.com/office/drawing/2014/main" id="{7825D01A-077C-4DD5-A1A5-9021540A86DA}"/>
                    </a:ext>
                  </a:extLst>
                </p:cNvPr>
                <p:cNvPicPr/>
                <p:nvPr/>
              </p:nvPicPr>
              <p:blipFill>
                <a:blip r:embed="rId260"/>
                <a:stretch>
                  <a:fillRect/>
                </a:stretch>
              </p:blipFill>
              <p:spPr>
                <a:xfrm>
                  <a:off x="9128093" y="3787627"/>
                  <a:ext cx="146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51227" name="Freihand 51226">
                  <a:extLst>
                    <a:ext uri="{FF2B5EF4-FFF2-40B4-BE49-F238E27FC236}">
                      <a16:creationId xmlns:a16="http://schemas.microsoft.com/office/drawing/2014/main" id="{E99DD064-B1C8-46D7-90AA-80DA008B04D9}"/>
                    </a:ext>
                  </a:extLst>
                </p14:cNvPr>
                <p14:cNvContentPartPr/>
                <p14:nvPr/>
              </p14:nvContentPartPr>
              <p14:xfrm>
                <a:off x="9246893" y="3845227"/>
                <a:ext cx="186120" cy="178200"/>
              </p14:xfrm>
            </p:contentPart>
          </mc:Choice>
          <mc:Fallback>
            <p:pic>
              <p:nvPicPr>
                <p:cNvPr id="51227" name="Freihand 51226">
                  <a:extLst>
                    <a:ext uri="{FF2B5EF4-FFF2-40B4-BE49-F238E27FC236}">
                      <a16:creationId xmlns:a16="http://schemas.microsoft.com/office/drawing/2014/main" id="{E99DD064-B1C8-46D7-90AA-80DA008B04D9}"/>
                    </a:ext>
                  </a:extLst>
                </p:cNvPr>
                <p:cNvPicPr/>
                <p:nvPr/>
              </p:nvPicPr>
              <p:blipFill>
                <a:blip r:embed="rId262"/>
                <a:stretch>
                  <a:fillRect/>
                </a:stretch>
              </p:blipFill>
              <p:spPr>
                <a:xfrm>
                  <a:off x="9242573" y="3840907"/>
                  <a:ext cx="194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51228" name="Freihand 51227">
                  <a:extLst>
                    <a:ext uri="{FF2B5EF4-FFF2-40B4-BE49-F238E27FC236}">
                      <a16:creationId xmlns:a16="http://schemas.microsoft.com/office/drawing/2014/main" id="{E2C887BC-D022-4359-89A4-A5702B8B0A65}"/>
                    </a:ext>
                  </a:extLst>
                </p14:cNvPr>
                <p14:cNvContentPartPr/>
                <p14:nvPr/>
              </p14:nvContentPartPr>
              <p14:xfrm>
                <a:off x="9416813" y="3833347"/>
                <a:ext cx="99360" cy="187920"/>
              </p14:xfrm>
            </p:contentPart>
          </mc:Choice>
          <mc:Fallback>
            <p:pic>
              <p:nvPicPr>
                <p:cNvPr id="51228" name="Freihand 51227">
                  <a:extLst>
                    <a:ext uri="{FF2B5EF4-FFF2-40B4-BE49-F238E27FC236}">
                      <a16:creationId xmlns:a16="http://schemas.microsoft.com/office/drawing/2014/main" id="{E2C887BC-D022-4359-89A4-A5702B8B0A65}"/>
                    </a:ext>
                  </a:extLst>
                </p:cNvPr>
                <p:cNvPicPr/>
                <p:nvPr/>
              </p:nvPicPr>
              <p:blipFill>
                <a:blip r:embed="rId264"/>
                <a:stretch>
                  <a:fillRect/>
                </a:stretch>
              </p:blipFill>
              <p:spPr>
                <a:xfrm>
                  <a:off x="9412493" y="3829027"/>
                  <a:ext cx="108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51229" name="Freihand 51228">
                  <a:extLst>
                    <a:ext uri="{FF2B5EF4-FFF2-40B4-BE49-F238E27FC236}">
                      <a16:creationId xmlns:a16="http://schemas.microsoft.com/office/drawing/2014/main" id="{97E9D6B7-D850-415E-BD14-2E04F1D58174}"/>
                    </a:ext>
                  </a:extLst>
                </p14:cNvPr>
                <p14:cNvContentPartPr/>
                <p14:nvPr/>
              </p14:nvContentPartPr>
              <p14:xfrm>
                <a:off x="9544613" y="3751267"/>
                <a:ext cx="201240" cy="156960"/>
              </p14:xfrm>
            </p:contentPart>
          </mc:Choice>
          <mc:Fallback>
            <p:pic>
              <p:nvPicPr>
                <p:cNvPr id="51229" name="Freihand 51228">
                  <a:extLst>
                    <a:ext uri="{FF2B5EF4-FFF2-40B4-BE49-F238E27FC236}">
                      <a16:creationId xmlns:a16="http://schemas.microsoft.com/office/drawing/2014/main" id="{97E9D6B7-D850-415E-BD14-2E04F1D58174}"/>
                    </a:ext>
                  </a:extLst>
                </p:cNvPr>
                <p:cNvPicPr/>
                <p:nvPr/>
              </p:nvPicPr>
              <p:blipFill>
                <a:blip r:embed="rId266"/>
                <a:stretch>
                  <a:fillRect/>
                </a:stretch>
              </p:blipFill>
              <p:spPr>
                <a:xfrm>
                  <a:off x="9539933" y="3746947"/>
                  <a:ext cx="209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51230" name="Freihand 51229">
                  <a:extLst>
                    <a:ext uri="{FF2B5EF4-FFF2-40B4-BE49-F238E27FC236}">
                      <a16:creationId xmlns:a16="http://schemas.microsoft.com/office/drawing/2014/main" id="{7FFB6DFF-C64C-4A25-AF2D-4C34A4899C23}"/>
                    </a:ext>
                  </a:extLst>
                </p14:cNvPr>
                <p14:cNvContentPartPr/>
                <p14:nvPr/>
              </p14:nvContentPartPr>
              <p14:xfrm>
                <a:off x="9957533" y="3867907"/>
                <a:ext cx="360" cy="360"/>
              </p14:xfrm>
            </p:contentPart>
          </mc:Choice>
          <mc:Fallback>
            <p:pic>
              <p:nvPicPr>
                <p:cNvPr id="51230" name="Freihand 51229">
                  <a:extLst>
                    <a:ext uri="{FF2B5EF4-FFF2-40B4-BE49-F238E27FC236}">
                      <a16:creationId xmlns:a16="http://schemas.microsoft.com/office/drawing/2014/main" id="{7FFB6DFF-C64C-4A25-AF2D-4C34A4899C23}"/>
                    </a:ext>
                  </a:extLst>
                </p:cNvPr>
                <p:cNvPicPr/>
                <p:nvPr/>
              </p:nvPicPr>
              <p:blipFill>
                <a:blip r:embed="rId53"/>
                <a:stretch>
                  <a:fillRect/>
                </a:stretch>
              </p:blipFill>
              <p:spPr>
                <a:xfrm>
                  <a:off x="9953213" y="3863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1231" name="Freihand 51230">
                  <a:extLst>
                    <a:ext uri="{FF2B5EF4-FFF2-40B4-BE49-F238E27FC236}">
                      <a16:creationId xmlns:a16="http://schemas.microsoft.com/office/drawing/2014/main" id="{DE06DE29-3C74-4728-92AC-DB423F0E68FA}"/>
                    </a:ext>
                  </a:extLst>
                </p14:cNvPr>
                <p14:cNvContentPartPr/>
                <p14:nvPr/>
              </p14:nvContentPartPr>
              <p14:xfrm>
                <a:off x="9895613" y="3804907"/>
                <a:ext cx="92880" cy="91800"/>
              </p14:xfrm>
            </p:contentPart>
          </mc:Choice>
          <mc:Fallback>
            <p:pic>
              <p:nvPicPr>
                <p:cNvPr id="51231" name="Freihand 51230">
                  <a:extLst>
                    <a:ext uri="{FF2B5EF4-FFF2-40B4-BE49-F238E27FC236}">
                      <a16:creationId xmlns:a16="http://schemas.microsoft.com/office/drawing/2014/main" id="{DE06DE29-3C74-4728-92AC-DB423F0E68FA}"/>
                    </a:ext>
                  </a:extLst>
                </p:cNvPr>
                <p:cNvPicPr/>
                <p:nvPr/>
              </p:nvPicPr>
              <p:blipFill>
                <a:blip r:embed="rId269"/>
                <a:stretch>
                  <a:fillRect/>
                </a:stretch>
              </p:blipFill>
              <p:spPr>
                <a:xfrm>
                  <a:off x="9891293" y="3800587"/>
                  <a:ext cx="101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1232" name="Freihand 51231">
                  <a:extLst>
                    <a:ext uri="{FF2B5EF4-FFF2-40B4-BE49-F238E27FC236}">
                      <a16:creationId xmlns:a16="http://schemas.microsoft.com/office/drawing/2014/main" id="{E1B8F97E-6D5C-4E76-9ED9-3BC6C155BA0E}"/>
                    </a:ext>
                  </a:extLst>
                </p14:cNvPr>
                <p14:cNvContentPartPr/>
                <p14:nvPr/>
              </p14:nvContentPartPr>
              <p14:xfrm>
                <a:off x="10015493" y="3820387"/>
                <a:ext cx="51480" cy="48960"/>
              </p14:xfrm>
            </p:contentPart>
          </mc:Choice>
          <mc:Fallback>
            <p:pic>
              <p:nvPicPr>
                <p:cNvPr id="51232" name="Freihand 51231">
                  <a:extLst>
                    <a:ext uri="{FF2B5EF4-FFF2-40B4-BE49-F238E27FC236}">
                      <a16:creationId xmlns:a16="http://schemas.microsoft.com/office/drawing/2014/main" id="{E1B8F97E-6D5C-4E76-9ED9-3BC6C155BA0E}"/>
                    </a:ext>
                  </a:extLst>
                </p:cNvPr>
                <p:cNvPicPr/>
                <p:nvPr/>
              </p:nvPicPr>
              <p:blipFill>
                <a:blip r:embed="rId271"/>
                <a:stretch>
                  <a:fillRect/>
                </a:stretch>
              </p:blipFill>
              <p:spPr>
                <a:xfrm>
                  <a:off x="10011173" y="3816067"/>
                  <a:ext cx="60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1233" name="Freihand 51232">
                  <a:extLst>
                    <a:ext uri="{FF2B5EF4-FFF2-40B4-BE49-F238E27FC236}">
                      <a16:creationId xmlns:a16="http://schemas.microsoft.com/office/drawing/2014/main" id="{05F1FD51-AB07-4513-B957-BBA3F3FB6F88}"/>
                    </a:ext>
                  </a:extLst>
                </p14:cNvPr>
                <p14:cNvContentPartPr/>
                <p14:nvPr/>
              </p14:nvContentPartPr>
              <p14:xfrm>
                <a:off x="10159493" y="3818947"/>
                <a:ext cx="177840" cy="199440"/>
              </p14:xfrm>
            </p:contentPart>
          </mc:Choice>
          <mc:Fallback>
            <p:pic>
              <p:nvPicPr>
                <p:cNvPr id="51233" name="Freihand 51232">
                  <a:extLst>
                    <a:ext uri="{FF2B5EF4-FFF2-40B4-BE49-F238E27FC236}">
                      <a16:creationId xmlns:a16="http://schemas.microsoft.com/office/drawing/2014/main" id="{05F1FD51-AB07-4513-B957-BBA3F3FB6F88}"/>
                    </a:ext>
                  </a:extLst>
                </p:cNvPr>
                <p:cNvPicPr/>
                <p:nvPr/>
              </p:nvPicPr>
              <p:blipFill>
                <a:blip r:embed="rId273"/>
                <a:stretch>
                  <a:fillRect/>
                </a:stretch>
              </p:blipFill>
              <p:spPr>
                <a:xfrm>
                  <a:off x="10155173" y="3814627"/>
                  <a:ext cx="186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1234" name="Freihand 51233">
                  <a:extLst>
                    <a:ext uri="{FF2B5EF4-FFF2-40B4-BE49-F238E27FC236}">
                      <a16:creationId xmlns:a16="http://schemas.microsoft.com/office/drawing/2014/main" id="{D2C91DD4-D98B-4662-BDC8-89D1EABC9B85}"/>
                    </a:ext>
                  </a:extLst>
                </p14:cNvPr>
                <p14:cNvContentPartPr/>
                <p14:nvPr/>
              </p14:nvContentPartPr>
              <p14:xfrm>
                <a:off x="10363613" y="3722827"/>
                <a:ext cx="222480" cy="244800"/>
              </p14:xfrm>
            </p:contentPart>
          </mc:Choice>
          <mc:Fallback>
            <p:pic>
              <p:nvPicPr>
                <p:cNvPr id="51234" name="Freihand 51233">
                  <a:extLst>
                    <a:ext uri="{FF2B5EF4-FFF2-40B4-BE49-F238E27FC236}">
                      <a16:creationId xmlns:a16="http://schemas.microsoft.com/office/drawing/2014/main" id="{D2C91DD4-D98B-4662-BDC8-89D1EABC9B85}"/>
                    </a:ext>
                  </a:extLst>
                </p:cNvPr>
                <p:cNvPicPr/>
                <p:nvPr/>
              </p:nvPicPr>
              <p:blipFill>
                <a:blip r:embed="rId275"/>
                <a:stretch>
                  <a:fillRect/>
                </a:stretch>
              </p:blipFill>
              <p:spPr>
                <a:xfrm>
                  <a:off x="10359293" y="3718507"/>
                  <a:ext cx="231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1236" name="Freihand 51235">
                  <a:extLst>
                    <a:ext uri="{FF2B5EF4-FFF2-40B4-BE49-F238E27FC236}">
                      <a16:creationId xmlns:a16="http://schemas.microsoft.com/office/drawing/2014/main" id="{C07BA787-939C-4662-B7FA-EF977EB9218C}"/>
                    </a:ext>
                  </a:extLst>
                </p14:cNvPr>
                <p14:cNvContentPartPr/>
                <p14:nvPr/>
              </p14:nvContentPartPr>
              <p14:xfrm>
                <a:off x="10691933" y="3757027"/>
                <a:ext cx="362520" cy="112320"/>
              </p14:xfrm>
            </p:contentPart>
          </mc:Choice>
          <mc:Fallback>
            <p:pic>
              <p:nvPicPr>
                <p:cNvPr id="51236" name="Freihand 51235">
                  <a:extLst>
                    <a:ext uri="{FF2B5EF4-FFF2-40B4-BE49-F238E27FC236}">
                      <a16:creationId xmlns:a16="http://schemas.microsoft.com/office/drawing/2014/main" id="{C07BA787-939C-4662-B7FA-EF977EB9218C}"/>
                    </a:ext>
                  </a:extLst>
                </p:cNvPr>
                <p:cNvPicPr/>
                <p:nvPr/>
              </p:nvPicPr>
              <p:blipFill>
                <a:blip r:embed="rId277"/>
                <a:stretch>
                  <a:fillRect/>
                </a:stretch>
              </p:blipFill>
              <p:spPr>
                <a:xfrm>
                  <a:off x="10687613" y="3752707"/>
                  <a:ext cx="371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1237" name="Freihand 51236">
                  <a:extLst>
                    <a:ext uri="{FF2B5EF4-FFF2-40B4-BE49-F238E27FC236}">
                      <a16:creationId xmlns:a16="http://schemas.microsoft.com/office/drawing/2014/main" id="{CAC137F4-9F5B-4589-8B6B-CC430541927F}"/>
                    </a:ext>
                  </a:extLst>
                </p14:cNvPr>
                <p14:cNvContentPartPr/>
                <p14:nvPr/>
              </p14:nvContentPartPr>
              <p14:xfrm>
                <a:off x="10965533" y="3663067"/>
                <a:ext cx="8280" cy="22320"/>
              </p14:xfrm>
            </p:contentPart>
          </mc:Choice>
          <mc:Fallback>
            <p:pic>
              <p:nvPicPr>
                <p:cNvPr id="51237" name="Freihand 51236">
                  <a:extLst>
                    <a:ext uri="{FF2B5EF4-FFF2-40B4-BE49-F238E27FC236}">
                      <a16:creationId xmlns:a16="http://schemas.microsoft.com/office/drawing/2014/main" id="{CAC137F4-9F5B-4589-8B6B-CC430541927F}"/>
                    </a:ext>
                  </a:extLst>
                </p:cNvPr>
                <p:cNvPicPr/>
                <p:nvPr/>
              </p:nvPicPr>
              <p:blipFill>
                <a:blip r:embed="rId279"/>
                <a:stretch>
                  <a:fillRect/>
                </a:stretch>
              </p:blipFill>
              <p:spPr>
                <a:xfrm>
                  <a:off x="10961213" y="3658747"/>
                  <a:ext cx="16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1238" name="Freihand 51237">
                  <a:extLst>
                    <a:ext uri="{FF2B5EF4-FFF2-40B4-BE49-F238E27FC236}">
                      <a16:creationId xmlns:a16="http://schemas.microsoft.com/office/drawing/2014/main" id="{C803B156-FCA4-474A-9EE9-3BB13E1D3E03}"/>
                    </a:ext>
                  </a:extLst>
                </p14:cNvPr>
                <p14:cNvContentPartPr/>
                <p14:nvPr/>
              </p14:nvContentPartPr>
              <p14:xfrm>
                <a:off x="11140853" y="3706987"/>
                <a:ext cx="238320" cy="129960"/>
              </p14:xfrm>
            </p:contentPart>
          </mc:Choice>
          <mc:Fallback>
            <p:pic>
              <p:nvPicPr>
                <p:cNvPr id="51238" name="Freihand 51237">
                  <a:extLst>
                    <a:ext uri="{FF2B5EF4-FFF2-40B4-BE49-F238E27FC236}">
                      <a16:creationId xmlns:a16="http://schemas.microsoft.com/office/drawing/2014/main" id="{C803B156-FCA4-474A-9EE9-3BB13E1D3E03}"/>
                    </a:ext>
                  </a:extLst>
                </p:cNvPr>
                <p:cNvPicPr/>
                <p:nvPr/>
              </p:nvPicPr>
              <p:blipFill>
                <a:blip r:embed="rId281"/>
                <a:stretch>
                  <a:fillRect/>
                </a:stretch>
              </p:blipFill>
              <p:spPr>
                <a:xfrm>
                  <a:off x="11136533" y="3702667"/>
                  <a:ext cx="246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1239" name="Freihand 51238">
                  <a:extLst>
                    <a:ext uri="{FF2B5EF4-FFF2-40B4-BE49-F238E27FC236}">
                      <a16:creationId xmlns:a16="http://schemas.microsoft.com/office/drawing/2014/main" id="{A95AE07B-E084-446E-939E-C1D24CE81ED7}"/>
                    </a:ext>
                  </a:extLst>
                </p14:cNvPr>
                <p14:cNvContentPartPr/>
                <p14:nvPr/>
              </p14:nvContentPartPr>
              <p14:xfrm>
                <a:off x="11339213" y="3630667"/>
                <a:ext cx="21240" cy="5040"/>
              </p14:xfrm>
            </p:contentPart>
          </mc:Choice>
          <mc:Fallback>
            <p:pic>
              <p:nvPicPr>
                <p:cNvPr id="51239" name="Freihand 51238">
                  <a:extLst>
                    <a:ext uri="{FF2B5EF4-FFF2-40B4-BE49-F238E27FC236}">
                      <a16:creationId xmlns:a16="http://schemas.microsoft.com/office/drawing/2014/main" id="{A95AE07B-E084-446E-939E-C1D24CE81ED7}"/>
                    </a:ext>
                  </a:extLst>
                </p:cNvPr>
                <p:cNvPicPr/>
                <p:nvPr/>
              </p:nvPicPr>
              <p:blipFill>
                <a:blip r:embed="rId283"/>
                <a:stretch>
                  <a:fillRect/>
                </a:stretch>
              </p:blipFill>
              <p:spPr>
                <a:xfrm>
                  <a:off x="11334893" y="3626347"/>
                  <a:ext cx="29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1240" name="Freihand 51239">
                  <a:extLst>
                    <a:ext uri="{FF2B5EF4-FFF2-40B4-BE49-F238E27FC236}">
                      <a16:creationId xmlns:a16="http://schemas.microsoft.com/office/drawing/2014/main" id="{D45DDD63-0433-4539-B66F-68BBFA464358}"/>
                    </a:ext>
                  </a:extLst>
                </p14:cNvPr>
                <p14:cNvContentPartPr/>
                <p14:nvPr/>
              </p14:nvContentPartPr>
              <p14:xfrm>
                <a:off x="10028453" y="4019827"/>
                <a:ext cx="132120" cy="134280"/>
              </p14:xfrm>
            </p:contentPart>
          </mc:Choice>
          <mc:Fallback>
            <p:pic>
              <p:nvPicPr>
                <p:cNvPr id="51240" name="Freihand 51239">
                  <a:extLst>
                    <a:ext uri="{FF2B5EF4-FFF2-40B4-BE49-F238E27FC236}">
                      <a16:creationId xmlns:a16="http://schemas.microsoft.com/office/drawing/2014/main" id="{D45DDD63-0433-4539-B66F-68BBFA464358}"/>
                    </a:ext>
                  </a:extLst>
                </p:cNvPr>
                <p:cNvPicPr/>
                <p:nvPr/>
              </p:nvPicPr>
              <p:blipFill>
                <a:blip r:embed="rId285"/>
                <a:stretch>
                  <a:fillRect/>
                </a:stretch>
              </p:blipFill>
              <p:spPr>
                <a:xfrm>
                  <a:off x="10024133" y="4015507"/>
                  <a:ext cx="140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1241" name="Freihand 51240">
                  <a:extLst>
                    <a:ext uri="{FF2B5EF4-FFF2-40B4-BE49-F238E27FC236}">
                      <a16:creationId xmlns:a16="http://schemas.microsoft.com/office/drawing/2014/main" id="{CAC6ED0D-4D2B-4B3A-9678-82940395A19E}"/>
                    </a:ext>
                  </a:extLst>
                </p14:cNvPr>
                <p14:cNvContentPartPr/>
                <p14:nvPr/>
              </p14:nvContentPartPr>
              <p14:xfrm>
                <a:off x="10112693" y="4088587"/>
                <a:ext cx="87840" cy="50400"/>
              </p14:xfrm>
            </p:contentPart>
          </mc:Choice>
          <mc:Fallback>
            <p:pic>
              <p:nvPicPr>
                <p:cNvPr id="51241" name="Freihand 51240">
                  <a:extLst>
                    <a:ext uri="{FF2B5EF4-FFF2-40B4-BE49-F238E27FC236}">
                      <a16:creationId xmlns:a16="http://schemas.microsoft.com/office/drawing/2014/main" id="{CAC6ED0D-4D2B-4B3A-9678-82940395A19E}"/>
                    </a:ext>
                  </a:extLst>
                </p:cNvPr>
                <p:cNvPicPr/>
                <p:nvPr/>
              </p:nvPicPr>
              <p:blipFill>
                <a:blip r:embed="rId287"/>
                <a:stretch>
                  <a:fillRect/>
                </a:stretch>
              </p:blipFill>
              <p:spPr>
                <a:xfrm>
                  <a:off x="10108373" y="4084267"/>
                  <a:ext cx="96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1242" name="Freihand 51241">
                  <a:extLst>
                    <a:ext uri="{FF2B5EF4-FFF2-40B4-BE49-F238E27FC236}">
                      <a16:creationId xmlns:a16="http://schemas.microsoft.com/office/drawing/2014/main" id="{7D0C4146-151D-4E1D-AAA4-5E1F2AB5C48E}"/>
                    </a:ext>
                  </a:extLst>
                </p14:cNvPr>
                <p14:cNvContentPartPr/>
                <p14:nvPr/>
              </p14:nvContentPartPr>
              <p14:xfrm>
                <a:off x="10188293" y="4066267"/>
                <a:ext cx="138960" cy="176400"/>
              </p14:xfrm>
            </p:contentPart>
          </mc:Choice>
          <mc:Fallback>
            <p:pic>
              <p:nvPicPr>
                <p:cNvPr id="51242" name="Freihand 51241">
                  <a:extLst>
                    <a:ext uri="{FF2B5EF4-FFF2-40B4-BE49-F238E27FC236}">
                      <a16:creationId xmlns:a16="http://schemas.microsoft.com/office/drawing/2014/main" id="{7D0C4146-151D-4E1D-AAA4-5E1F2AB5C48E}"/>
                    </a:ext>
                  </a:extLst>
                </p:cNvPr>
                <p:cNvPicPr/>
                <p:nvPr/>
              </p:nvPicPr>
              <p:blipFill>
                <a:blip r:embed="rId289"/>
                <a:stretch>
                  <a:fillRect/>
                </a:stretch>
              </p:blipFill>
              <p:spPr>
                <a:xfrm>
                  <a:off x="10183973" y="4061947"/>
                  <a:ext cx="147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1243" name="Freihand 51242">
                  <a:extLst>
                    <a:ext uri="{FF2B5EF4-FFF2-40B4-BE49-F238E27FC236}">
                      <a16:creationId xmlns:a16="http://schemas.microsoft.com/office/drawing/2014/main" id="{E012F2EF-7C43-412E-952A-33548B2780AC}"/>
                    </a:ext>
                  </a:extLst>
                </p14:cNvPr>
                <p14:cNvContentPartPr/>
                <p14:nvPr/>
              </p14:nvContentPartPr>
              <p14:xfrm>
                <a:off x="10341293" y="4079587"/>
                <a:ext cx="34560" cy="61920"/>
              </p14:xfrm>
            </p:contentPart>
          </mc:Choice>
          <mc:Fallback>
            <p:pic>
              <p:nvPicPr>
                <p:cNvPr id="51243" name="Freihand 51242">
                  <a:extLst>
                    <a:ext uri="{FF2B5EF4-FFF2-40B4-BE49-F238E27FC236}">
                      <a16:creationId xmlns:a16="http://schemas.microsoft.com/office/drawing/2014/main" id="{E012F2EF-7C43-412E-952A-33548B2780AC}"/>
                    </a:ext>
                  </a:extLst>
                </p:cNvPr>
                <p:cNvPicPr/>
                <p:nvPr/>
              </p:nvPicPr>
              <p:blipFill>
                <a:blip r:embed="rId291"/>
                <a:stretch>
                  <a:fillRect/>
                </a:stretch>
              </p:blipFill>
              <p:spPr>
                <a:xfrm>
                  <a:off x="10336973" y="4075267"/>
                  <a:ext cx="43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1244" name="Freihand 51243">
                  <a:extLst>
                    <a:ext uri="{FF2B5EF4-FFF2-40B4-BE49-F238E27FC236}">
                      <a16:creationId xmlns:a16="http://schemas.microsoft.com/office/drawing/2014/main" id="{780F919A-EFBD-45A4-8616-095CD8512D34}"/>
                    </a:ext>
                  </a:extLst>
                </p14:cNvPr>
                <p14:cNvContentPartPr/>
                <p14:nvPr/>
              </p14:nvContentPartPr>
              <p14:xfrm>
                <a:off x="10375493" y="3974107"/>
                <a:ext cx="236880" cy="170280"/>
              </p14:xfrm>
            </p:contentPart>
          </mc:Choice>
          <mc:Fallback>
            <p:pic>
              <p:nvPicPr>
                <p:cNvPr id="51244" name="Freihand 51243">
                  <a:extLst>
                    <a:ext uri="{FF2B5EF4-FFF2-40B4-BE49-F238E27FC236}">
                      <a16:creationId xmlns:a16="http://schemas.microsoft.com/office/drawing/2014/main" id="{780F919A-EFBD-45A4-8616-095CD8512D34}"/>
                    </a:ext>
                  </a:extLst>
                </p:cNvPr>
                <p:cNvPicPr/>
                <p:nvPr/>
              </p:nvPicPr>
              <p:blipFill>
                <a:blip r:embed="rId293"/>
                <a:stretch>
                  <a:fillRect/>
                </a:stretch>
              </p:blipFill>
              <p:spPr>
                <a:xfrm>
                  <a:off x="10371173" y="3969787"/>
                  <a:ext cx="245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1245" name="Freihand 51244">
                  <a:extLst>
                    <a:ext uri="{FF2B5EF4-FFF2-40B4-BE49-F238E27FC236}">
                      <a16:creationId xmlns:a16="http://schemas.microsoft.com/office/drawing/2014/main" id="{628DDA4D-8751-4A74-8FB5-FB186F16DB4F}"/>
                    </a:ext>
                  </a:extLst>
                </p14:cNvPr>
                <p14:cNvContentPartPr/>
                <p14:nvPr/>
              </p14:nvContentPartPr>
              <p14:xfrm>
                <a:off x="10637933" y="4017667"/>
                <a:ext cx="244800" cy="99360"/>
              </p14:xfrm>
            </p:contentPart>
          </mc:Choice>
          <mc:Fallback>
            <p:pic>
              <p:nvPicPr>
                <p:cNvPr id="51245" name="Freihand 51244">
                  <a:extLst>
                    <a:ext uri="{FF2B5EF4-FFF2-40B4-BE49-F238E27FC236}">
                      <a16:creationId xmlns:a16="http://schemas.microsoft.com/office/drawing/2014/main" id="{628DDA4D-8751-4A74-8FB5-FB186F16DB4F}"/>
                    </a:ext>
                  </a:extLst>
                </p:cNvPr>
                <p:cNvPicPr/>
                <p:nvPr/>
              </p:nvPicPr>
              <p:blipFill>
                <a:blip r:embed="rId295"/>
                <a:stretch>
                  <a:fillRect/>
                </a:stretch>
              </p:blipFill>
              <p:spPr>
                <a:xfrm>
                  <a:off x="10633613" y="4013347"/>
                  <a:ext cx="253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1246" name="Freihand 51245">
                  <a:extLst>
                    <a:ext uri="{FF2B5EF4-FFF2-40B4-BE49-F238E27FC236}">
                      <a16:creationId xmlns:a16="http://schemas.microsoft.com/office/drawing/2014/main" id="{759F0896-41A4-4B3D-BFE8-DDE29015E0CC}"/>
                    </a:ext>
                  </a:extLst>
                </p14:cNvPr>
                <p14:cNvContentPartPr/>
                <p14:nvPr/>
              </p14:nvContentPartPr>
              <p14:xfrm>
                <a:off x="10859333" y="3964387"/>
                <a:ext cx="37080" cy="4320"/>
              </p14:xfrm>
            </p:contentPart>
          </mc:Choice>
          <mc:Fallback>
            <p:pic>
              <p:nvPicPr>
                <p:cNvPr id="51246" name="Freihand 51245">
                  <a:extLst>
                    <a:ext uri="{FF2B5EF4-FFF2-40B4-BE49-F238E27FC236}">
                      <a16:creationId xmlns:a16="http://schemas.microsoft.com/office/drawing/2014/main" id="{759F0896-41A4-4B3D-BFE8-DDE29015E0CC}"/>
                    </a:ext>
                  </a:extLst>
                </p:cNvPr>
                <p:cNvPicPr/>
                <p:nvPr/>
              </p:nvPicPr>
              <p:blipFill>
                <a:blip r:embed="rId297"/>
                <a:stretch>
                  <a:fillRect/>
                </a:stretch>
              </p:blipFill>
              <p:spPr>
                <a:xfrm>
                  <a:off x="10855013" y="3960067"/>
                  <a:ext cx="45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1247" name="Freihand 51246">
                  <a:extLst>
                    <a:ext uri="{FF2B5EF4-FFF2-40B4-BE49-F238E27FC236}">
                      <a16:creationId xmlns:a16="http://schemas.microsoft.com/office/drawing/2014/main" id="{16C4ADC4-C3D5-4F26-AA05-B588B27BACFA}"/>
                    </a:ext>
                  </a:extLst>
                </p14:cNvPr>
                <p14:cNvContentPartPr/>
                <p14:nvPr/>
              </p14:nvContentPartPr>
              <p14:xfrm>
                <a:off x="10927373" y="3947107"/>
                <a:ext cx="131400" cy="158400"/>
              </p14:xfrm>
            </p:contentPart>
          </mc:Choice>
          <mc:Fallback>
            <p:pic>
              <p:nvPicPr>
                <p:cNvPr id="51247" name="Freihand 51246">
                  <a:extLst>
                    <a:ext uri="{FF2B5EF4-FFF2-40B4-BE49-F238E27FC236}">
                      <a16:creationId xmlns:a16="http://schemas.microsoft.com/office/drawing/2014/main" id="{16C4ADC4-C3D5-4F26-AA05-B588B27BACFA}"/>
                    </a:ext>
                  </a:extLst>
                </p:cNvPr>
                <p:cNvPicPr/>
                <p:nvPr/>
              </p:nvPicPr>
              <p:blipFill>
                <a:blip r:embed="rId299"/>
                <a:stretch>
                  <a:fillRect/>
                </a:stretch>
              </p:blipFill>
              <p:spPr>
                <a:xfrm>
                  <a:off x="10923053" y="3942787"/>
                  <a:ext cx="140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1248" name="Freihand 51247">
                  <a:extLst>
                    <a:ext uri="{FF2B5EF4-FFF2-40B4-BE49-F238E27FC236}">
                      <a16:creationId xmlns:a16="http://schemas.microsoft.com/office/drawing/2014/main" id="{60628354-0662-4FB7-B90C-7F7A2259E5B7}"/>
                    </a:ext>
                  </a:extLst>
                </p14:cNvPr>
                <p14:cNvContentPartPr/>
                <p14:nvPr/>
              </p14:nvContentPartPr>
              <p14:xfrm>
                <a:off x="11024573" y="4011547"/>
                <a:ext cx="291240" cy="73800"/>
              </p14:xfrm>
            </p:contentPart>
          </mc:Choice>
          <mc:Fallback>
            <p:pic>
              <p:nvPicPr>
                <p:cNvPr id="51248" name="Freihand 51247">
                  <a:extLst>
                    <a:ext uri="{FF2B5EF4-FFF2-40B4-BE49-F238E27FC236}">
                      <a16:creationId xmlns:a16="http://schemas.microsoft.com/office/drawing/2014/main" id="{60628354-0662-4FB7-B90C-7F7A2259E5B7}"/>
                    </a:ext>
                  </a:extLst>
                </p:cNvPr>
                <p:cNvPicPr/>
                <p:nvPr/>
              </p:nvPicPr>
              <p:blipFill>
                <a:blip r:embed="rId301"/>
                <a:stretch>
                  <a:fillRect/>
                </a:stretch>
              </p:blipFill>
              <p:spPr>
                <a:xfrm>
                  <a:off x="11020253" y="4007227"/>
                  <a:ext cx="299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1249" name="Freihand 51248">
                  <a:extLst>
                    <a:ext uri="{FF2B5EF4-FFF2-40B4-BE49-F238E27FC236}">
                      <a16:creationId xmlns:a16="http://schemas.microsoft.com/office/drawing/2014/main" id="{8F7E79C3-B96F-489F-A10B-AED2D55A9A2F}"/>
                    </a:ext>
                  </a:extLst>
                </p14:cNvPr>
                <p14:cNvContentPartPr/>
                <p14:nvPr/>
              </p14:nvContentPartPr>
              <p14:xfrm>
                <a:off x="11339213" y="4003987"/>
                <a:ext cx="160920" cy="63000"/>
              </p14:xfrm>
            </p:contentPart>
          </mc:Choice>
          <mc:Fallback>
            <p:pic>
              <p:nvPicPr>
                <p:cNvPr id="51249" name="Freihand 51248">
                  <a:extLst>
                    <a:ext uri="{FF2B5EF4-FFF2-40B4-BE49-F238E27FC236}">
                      <a16:creationId xmlns:a16="http://schemas.microsoft.com/office/drawing/2014/main" id="{8F7E79C3-B96F-489F-A10B-AED2D55A9A2F}"/>
                    </a:ext>
                  </a:extLst>
                </p:cNvPr>
                <p:cNvPicPr/>
                <p:nvPr/>
              </p:nvPicPr>
              <p:blipFill>
                <a:blip r:embed="rId303"/>
                <a:stretch>
                  <a:fillRect/>
                </a:stretch>
              </p:blipFill>
              <p:spPr>
                <a:xfrm>
                  <a:off x="11334893" y="3999667"/>
                  <a:ext cx="169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1250" name="Freihand 51249">
                  <a:extLst>
                    <a:ext uri="{FF2B5EF4-FFF2-40B4-BE49-F238E27FC236}">
                      <a16:creationId xmlns:a16="http://schemas.microsoft.com/office/drawing/2014/main" id="{D0508EC7-EBEE-4CF5-9CAF-E660D218F539}"/>
                    </a:ext>
                  </a:extLst>
                </p14:cNvPr>
                <p14:cNvContentPartPr/>
                <p14:nvPr/>
              </p14:nvContentPartPr>
              <p14:xfrm>
                <a:off x="11528573" y="4002187"/>
                <a:ext cx="204480" cy="68760"/>
              </p14:xfrm>
            </p:contentPart>
          </mc:Choice>
          <mc:Fallback>
            <p:pic>
              <p:nvPicPr>
                <p:cNvPr id="51250" name="Freihand 51249">
                  <a:extLst>
                    <a:ext uri="{FF2B5EF4-FFF2-40B4-BE49-F238E27FC236}">
                      <a16:creationId xmlns:a16="http://schemas.microsoft.com/office/drawing/2014/main" id="{D0508EC7-EBEE-4CF5-9CAF-E660D218F539}"/>
                    </a:ext>
                  </a:extLst>
                </p:cNvPr>
                <p:cNvPicPr/>
                <p:nvPr/>
              </p:nvPicPr>
              <p:blipFill>
                <a:blip r:embed="rId305"/>
                <a:stretch>
                  <a:fillRect/>
                </a:stretch>
              </p:blipFill>
              <p:spPr>
                <a:xfrm>
                  <a:off x="11524253" y="3997867"/>
                  <a:ext cx="213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1427" name="Freihand 51426">
                  <a:extLst>
                    <a:ext uri="{FF2B5EF4-FFF2-40B4-BE49-F238E27FC236}">
                      <a16:creationId xmlns:a16="http://schemas.microsoft.com/office/drawing/2014/main" id="{EC2C35A0-7D1A-4821-8ECF-51A3DFBD7117}"/>
                    </a:ext>
                  </a:extLst>
                </p14:cNvPr>
                <p14:cNvContentPartPr/>
                <p14:nvPr/>
              </p14:nvContentPartPr>
              <p14:xfrm>
                <a:off x="8932973" y="3254107"/>
                <a:ext cx="2835360" cy="1056600"/>
              </p14:xfrm>
            </p:contentPart>
          </mc:Choice>
          <mc:Fallback>
            <p:pic>
              <p:nvPicPr>
                <p:cNvPr id="51427" name="Freihand 51426">
                  <a:extLst>
                    <a:ext uri="{FF2B5EF4-FFF2-40B4-BE49-F238E27FC236}">
                      <a16:creationId xmlns:a16="http://schemas.microsoft.com/office/drawing/2014/main" id="{EC2C35A0-7D1A-4821-8ECF-51A3DFBD7117}"/>
                    </a:ext>
                  </a:extLst>
                </p:cNvPr>
                <p:cNvPicPr/>
                <p:nvPr/>
              </p:nvPicPr>
              <p:blipFill>
                <a:blip r:embed="rId307"/>
                <a:stretch>
                  <a:fillRect/>
                </a:stretch>
              </p:blipFill>
              <p:spPr>
                <a:xfrm>
                  <a:off x="8928653" y="3249787"/>
                  <a:ext cx="2844000" cy="10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20" name="Freihand 19">
                <a:extLst>
                  <a:ext uri="{FF2B5EF4-FFF2-40B4-BE49-F238E27FC236}">
                    <a16:creationId xmlns:a16="http://schemas.microsoft.com/office/drawing/2014/main" id="{2249B003-4F8E-4845-B8E0-C649D99CBEA2}"/>
                  </a:ext>
                </a:extLst>
              </p14:cNvPr>
              <p14:cNvContentPartPr/>
              <p14:nvPr/>
            </p14:nvContentPartPr>
            <p14:xfrm>
              <a:off x="6713213" y="231547"/>
              <a:ext cx="744840" cy="568080"/>
            </p14:xfrm>
          </p:contentPart>
        </mc:Choice>
        <mc:Fallback>
          <p:pic>
            <p:nvPicPr>
              <p:cNvPr id="20" name="Freihand 19">
                <a:extLst>
                  <a:ext uri="{FF2B5EF4-FFF2-40B4-BE49-F238E27FC236}">
                    <a16:creationId xmlns:a16="http://schemas.microsoft.com/office/drawing/2014/main" id="{2249B003-4F8E-4845-B8E0-C649D99CBEA2}"/>
                  </a:ext>
                </a:extLst>
              </p:cNvPr>
              <p:cNvPicPr/>
              <p:nvPr/>
            </p:nvPicPr>
            <p:blipFill>
              <a:blip r:embed="rId309"/>
              <a:stretch>
                <a:fillRect/>
              </a:stretch>
            </p:blipFill>
            <p:spPr>
              <a:xfrm>
                <a:off x="6708893" y="227227"/>
                <a:ext cx="75348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 name="Freihand 20">
                <a:extLst>
                  <a:ext uri="{FF2B5EF4-FFF2-40B4-BE49-F238E27FC236}">
                    <a16:creationId xmlns:a16="http://schemas.microsoft.com/office/drawing/2014/main" id="{907D21B0-AA86-4519-AD2F-316AC0585821}"/>
                  </a:ext>
                </a:extLst>
              </p14:cNvPr>
              <p14:cNvContentPartPr/>
              <p14:nvPr/>
            </p14:nvContentPartPr>
            <p14:xfrm>
              <a:off x="7759373" y="134347"/>
              <a:ext cx="4680" cy="127080"/>
            </p14:xfrm>
          </p:contentPart>
        </mc:Choice>
        <mc:Fallback>
          <p:pic>
            <p:nvPicPr>
              <p:cNvPr id="21" name="Freihand 20">
                <a:extLst>
                  <a:ext uri="{FF2B5EF4-FFF2-40B4-BE49-F238E27FC236}">
                    <a16:creationId xmlns:a16="http://schemas.microsoft.com/office/drawing/2014/main" id="{907D21B0-AA86-4519-AD2F-316AC0585821}"/>
                  </a:ext>
                </a:extLst>
              </p:cNvPr>
              <p:cNvPicPr/>
              <p:nvPr/>
            </p:nvPicPr>
            <p:blipFill>
              <a:blip r:embed="rId311"/>
              <a:stretch>
                <a:fillRect/>
              </a:stretch>
            </p:blipFill>
            <p:spPr>
              <a:xfrm>
                <a:off x="7755053" y="130027"/>
                <a:ext cx="13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 name="Freihand 21">
                <a:extLst>
                  <a:ext uri="{FF2B5EF4-FFF2-40B4-BE49-F238E27FC236}">
                    <a16:creationId xmlns:a16="http://schemas.microsoft.com/office/drawing/2014/main" id="{47FC6862-3814-402C-A92F-699DA42D04B4}"/>
                  </a:ext>
                </a:extLst>
              </p14:cNvPr>
              <p14:cNvContentPartPr/>
              <p14:nvPr/>
            </p14:nvContentPartPr>
            <p14:xfrm>
              <a:off x="7654613" y="51907"/>
              <a:ext cx="160560" cy="118440"/>
            </p14:xfrm>
          </p:contentPart>
        </mc:Choice>
        <mc:Fallback>
          <p:pic>
            <p:nvPicPr>
              <p:cNvPr id="22" name="Freihand 21">
                <a:extLst>
                  <a:ext uri="{FF2B5EF4-FFF2-40B4-BE49-F238E27FC236}">
                    <a16:creationId xmlns:a16="http://schemas.microsoft.com/office/drawing/2014/main" id="{47FC6862-3814-402C-A92F-699DA42D04B4}"/>
                  </a:ext>
                </a:extLst>
              </p:cNvPr>
              <p:cNvPicPr/>
              <p:nvPr/>
            </p:nvPicPr>
            <p:blipFill>
              <a:blip r:embed="rId313"/>
              <a:stretch>
                <a:fillRect/>
              </a:stretch>
            </p:blipFill>
            <p:spPr>
              <a:xfrm>
                <a:off x="7650293" y="47587"/>
                <a:ext cx="169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 name="Freihand 22">
                <a:extLst>
                  <a:ext uri="{FF2B5EF4-FFF2-40B4-BE49-F238E27FC236}">
                    <a16:creationId xmlns:a16="http://schemas.microsoft.com/office/drawing/2014/main" id="{8A4B5A01-534A-4F0D-83DC-4D20C2677450}"/>
                  </a:ext>
                </a:extLst>
              </p14:cNvPr>
              <p14:cNvContentPartPr/>
              <p14:nvPr/>
            </p14:nvContentPartPr>
            <p14:xfrm>
              <a:off x="7854773" y="172147"/>
              <a:ext cx="84240" cy="98280"/>
            </p14:xfrm>
          </p:contentPart>
        </mc:Choice>
        <mc:Fallback>
          <p:pic>
            <p:nvPicPr>
              <p:cNvPr id="23" name="Freihand 22">
                <a:extLst>
                  <a:ext uri="{FF2B5EF4-FFF2-40B4-BE49-F238E27FC236}">
                    <a16:creationId xmlns:a16="http://schemas.microsoft.com/office/drawing/2014/main" id="{8A4B5A01-534A-4F0D-83DC-4D20C2677450}"/>
                  </a:ext>
                </a:extLst>
              </p:cNvPr>
              <p:cNvPicPr/>
              <p:nvPr/>
            </p:nvPicPr>
            <p:blipFill>
              <a:blip r:embed="rId315"/>
              <a:stretch>
                <a:fillRect/>
              </a:stretch>
            </p:blipFill>
            <p:spPr>
              <a:xfrm>
                <a:off x="7850453" y="167827"/>
                <a:ext cx="92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 name="Freihand 23">
                <a:extLst>
                  <a:ext uri="{FF2B5EF4-FFF2-40B4-BE49-F238E27FC236}">
                    <a16:creationId xmlns:a16="http://schemas.microsoft.com/office/drawing/2014/main" id="{421054FD-8480-4B31-A288-2727CE95215B}"/>
                  </a:ext>
                </a:extLst>
              </p14:cNvPr>
              <p14:cNvContentPartPr/>
              <p14:nvPr/>
            </p14:nvContentPartPr>
            <p14:xfrm>
              <a:off x="7941533" y="173227"/>
              <a:ext cx="85320" cy="61920"/>
            </p14:xfrm>
          </p:contentPart>
        </mc:Choice>
        <mc:Fallback>
          <p:pic>
            <p:nvPicPr>
              <p:cNvPr id="24" name="Freihand 23">
                <a:extLst>
                  <a:ext uri="{FF2B5EF4-FFF2-40B4-BE49-F238E27FC236}">
                    <a16:creationId xmlns:a16="http://schemas.microsoft.com/office/drawing/2014/main" id="{421054FD-8480-4B31-A288-2727CE95215B}"/>
                  </a:ext>
                </a:extLst>
              </p:cNvPr>
              <p:cNvPicPr/>
              <p:nvPr/>
            </p:nvPicPr>
            <p:blipFill>
              <a:blip r:embed="rId317"/>
              <a:stretch>
                <a:fillRect/>
              </a:stretch>
            </p:blipFill>
            <p:spPr>
              <a:xfrm>
                <a:off x="7937213" y="168907"/>
                <a:ext cx="93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 name="Freihand 24">
                <a:extLst>
                  <a:ext uri="{FF2B5EF4-FFF2-40B4-BE49-F238E27FC236}">
                    <a16:creationId xmlns:a16="http://schemas.microsoft.com/office/drawing/2014/main" id="{F5576FBF-95A1-4B69-AFCB-6DE98416E581}"/>
                  </a:ext>
                </a:extLst>
              </p14:cNvPr>
              <p14:cNvContentPartPr/>
              <p14:nvPr/>
            </p14:nvContentPartPr>
            <p14:xfrm>
              <a:off x="8058533" y="122107"/>
              <a:ext cx="311040" cy="116640"/>
            </p14:xfrm>
          </p:contentPart>
        </mc:Choice>
        <mc:Fallback>
          <p:pic>
            <p:nvPicPr>
              <p:cNvPr id="25" name="Freihand 24">
                <a:extLst>
                  <a:ext uri="{FF2B5EF4-FFF2-40B4-BE49-F238E27FC236}">
                    <a16:creationId xmlns:a16="http://schemas.microsoft.com/office/drawing/2014/main" id="{F5576FBF-95A1-4B69-AFCB-6DE98416E581}"/>
                  </a:ext>
                </a:extLst>
              </p:cNvPr>
              <p:cNvPicPr/>
              <p:nvPr/>
            </p:nvPicPr>
            <p:blipFill>
              <a:blip r:embed="rId319"/>
              <a:stretch>
                <a:fillRect/>
              </a:stretch>
            </p:blipFill>
            <p:spPr>
              <a:xfrm>
                <a:off x="8054213" y="117787"/>
                <a:ext cx="319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6" name="Freihand 25">
                <a:extLst>
                  <a:ext uri="{FF2B5EF4-FFF2-40B4-BE49-F238E27FC236}">
                    <a16:creationId xmlns:a16="http://schemas.microsoft.com/office/drawing/2014/main" id="{2C362E2D-FF4D-45EC-A2BE-AEE0928FC212}"/>
                  </a:ext>
                </a:extLst>
              </p14:cNvPr>
              <p14:cNvContentPartPr/>
              <p14:nvPr/>
            </p14:nvContentPartPr>
            <p14:xfrm>
              <a:off x="8349413" y="211027"/>
              <a:ext cx="52560" cy="49320"/>
            </p14:xfrm>
          </p:contentPart>
        </mc:Choice>
        <mc:Fallback>
          <p:pic>
            <p:nvPicPr>
              <p:cNvPr id="26" name="Freihand 25">
                <a:extLst>
                  <a:ext uri="{FF2B5EF4-FFF2-40B4-BE49-F238E27FC236}">
                    <a16:creationId xmlns:a16="http://schemas.microsoft.com/office/drawing/2014/main" id="{2C362E2D-FF4D-45EC-A2BE-AEE0928FC212}"/>
                  </a:ext>
                </a:extLst>
              </p:cNvPr>
              <p:cNvPicPr/>
              <p:nvPr/>
            </p:nvPicPr>
            <p:blipFill>
              <a:blip r:embed="rId321"/>
              <a:stretch>
                <a:fillRect/>
              </a:stretch>
            </p:blipFill>
            <p:spPr>
              <a:xfrm>
                <a:off x="8345093" y="206707"/>
                <a:ext cx="61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 name="Freihand 27">
                <a:extLst>
                  <a:ext uri="{FF2B5EF4-FFF2-40B4-BE49-F238E27FC236}">
                    <a16:creationId xmlns:a16="http://schemas.microsoft.com/office/drawing/2014/main" id="{5084227F-8B6D-4ADE-90C3-0CB167AF50CC}"/>
                  </a:ext>
                </a:extLst>
              </p14:cNvPr>
              <p14:cNvContentPartPr/>
              <p14:nvPr/>
            </p14:nvContentPartPr>
            <p14:xfrm>
              <a:off x="8447333" y="115987"/>
              <a:ext cx="141120" cy="139320"/>
            </p14:xfrm>
          </p:contentPart>
        </mc:Choice>
        <mc:Fallback>
          <p:pic>
            <p:nvPicPr>
              <p:cNvPr id="28" name="Freihand 27">
                <a:extLst>
                  <a:ext uri="{FF2B5EF4-FFF2-40B4-BE49-F238E27FC236}">
                    <a16:creationId xmlns:a16="http://schemas.microsoft.com/office/drawing/2014/main" id="{5084227F-8B6D-4ADE-90C3-0CB167AF50CC}"/>
                  </a:ext>
                </a:extLst>
              </p:cNvPr>
              <p:cNvPicPr/>
              <p:nvPr/>
            </p:nvPicPr>
            <p:blipFill>
              <a:blip r:embed="rId323"/>
              <a:stretch>
                <a:fillRect/>
              </a:stretch>
            </p:blipFill>
            <p:spPr>
              <a:xfrm>
                <a:off x="8443013" y="111667"/>
                <a:ext cx="149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9" name="Freihand 28">
                <a:extLst>
                  <a:ext uri="{FF2B5EF4-FFF2-40B4-BE49-F238E27FC236}">
                    <a16:creationId xmlns:a16="http://schemas.microsoft.com/office/drawing/2014/main" id="{53A0859A-0379-4396-8A93-B4B2A6BB582F}"/>
                  </a:ext>
                </a:extLst>
              </p14:cNvPr>
              <p14:cNvContentPartPr/>
              <p14:nvPr/>
            </p14:nvContentPartPr>
            <p14:xfrm>
              <a:off x="8565773" y="110587"/>
              <a:ext cx="15120" cy="34200"/>
            </p14:xfrm>
          </p:contentPart>
        </mc:Choice>
        <mc:Fallback>
          <p:pic>
            <p:nvPicPr>
              <p:cNvPr id="29" name="Freihand 28">
                <a:extLst>
                  <a:ext uri="{FF2B5EF4-FFF2-40B4-BE49-F238E27FC236}">
                    <a16:creationId xmlns:a16="http://schemas.microsoft.com/office/drawing/2014/main" id="{53A0859A-0379-4396-8A93-B4B2A6BB582F}"/>
                  </a:ext>
                </a:extLst>
              </p:cNvPr>
              <p:cNvPicPr/>
              <p:nvPr/>
            </p:nvPicPr>
            <p:blipFill>
              <a:blip r:embed="rId325"/>
              <a:stretch>
                <a:fillRect/>
              </a:stretch>
            </p:blipFill>
            <p:spPr>
              <a:xfrm>
                <a:off x="8561453" y="106267"/>
                <a:ext cx="23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 name="Freihand 29">
                <a:extLst>
                  <a:ext uri="{FF2B5EF4-FFF2-40B4-BE49-F238E27FC236}">
                    <a16:creationId xmlns:a16="http://schemas.microsoft.com/office/drawing/2014/main" id="{EFC6A0C6-9E87-49BE-B8C5-B9481B713A1F}"/>
                  </a:ext>
                </a:extLst>
              </p14:cNvPr>
              <p14:cNvContentPartPr/>
              <p14:nvPr/>
            </p14:nvContentPartPr>
            <p14:xfrm>
              <a:off x="8621573" y="181507"/>
              <a:ext cx="198360" cy="77040"/>
            </p14:xfrm>
          </p:contentPart>
        </mc:Choice>
        <mc:Fallback>
          <p:pic>
            <p:nvPicPr>
              <p:cNvPr id="30" name="Freihand 29">
                <a:extLst>
                  <a:ext uri="{FF2B5EF4-FFF2-40B4-BE49-F238E27FC236}">
                    <a16:creationId xmlns:a16="http://schemas.microsoft.com/office/drawing/2014/main" id="{EFC6A0C6-9E87-49BE-B8C5-B9481B713A1F}"/>
                  </a:ext>
                </a:extLst>
              </p:cNvPr>
              <p:cNvPicPr/>
              <p:nvPr/>
            </p:nvPicPr>
            <p:blipFill>
              <a:blip r:embed="rId327"/>
              <a:stretch>
                <a:fillRect/>
              </a:stretch>
            </p:blipFill>
            <p:spPr>
              <a:xfrm>
                <a:off x="8617253" y="177187"/>
                <a:ext cx="207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1" name="Freihand 30">
                <a:extLst>
                  <a:ext uri="{FF2B5EF4-FFF2-40B4-BE49-F238E27FC236}">
                    <a16:creationId xmlns:a16="http://schemas.microsoft.com/office/drawing/2014/main" id="{0F256F46-76D1-4723-A3E3-A0D7B3CEC0DC}"/>
                  </a:ext>
                </a:extLst>
              </p14:cNvPr>
              <p14:cNvContentPartPr/>
              <p14:nvPr/>
            </p14:nvContentPartPr>
            <p14:xfrm>
              <a:off x="8802293" y="212467"/>
              <a:ext cx="57600" cy="91440"/>
            </p14:xfrm>
          </p:contentPart>
        </mc:Choice>
        <mc:Fallback>
          <p:pic>
            <p:nvPicPr>
              <p:cNvPr id="31" name="Freihand 30">
                <a:extLst>
                  <a:ext uri="{FF2B5EF4-FFF2-40B4-BE49-F238E27FC236}">
                    <a16:creationId xmlns:a16="http://schemas.microsoft.com/office/drawing/2014/main" id="{0F256F46-76D1-4723-A3E3-A0D7B3CEC0DC}"/>
                  </a:ext>
                </a:extLst>
              </p:cNvPr>
              <p:cNvPicPr/>
              <p:nvPr/>
            </p:nvPicPr>
            <p:blipFill>
              <a:blip r:embed="rId329"/>
              <a:stretch>
                <a:fillRect/>
              </a:stretch>
            </p:blipFill>
            <p:spPr>
              <a:xfrm>
                <a:off x="8797973" y="208147"/>
                <a:ext cx="66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2" name="Freihand 31">
                <a:extLst>
                  <a:ext uri="{FF2B5EF4-FFF2-40B4-BE49-F238E27FC236}">
                    <a16:creationId xmlns:a16="http://schemas.microsoft.com/office/drawing/2014/main" id="{CC2FE5B1-BB56-4C8D-9A3F-8DD571C8549B}"/>
                  </a:ext>
                </a:extLst>
              </p14:cNvPr>
              <p14:cNvContentPartPr/>
              <p14:nvPr/>
            </p14:nvContentPartPr>
            <p14:xfrm>
              <a:off x="8907053" y="143347"/>
              <a:ext cx="361800" cy="123840"/>
            </p14:xfrm>
          </p:contentPart>
        </mc:Choice>
        <mc:Fallback>
          <p:pic>
            <p:nvPicPr>
              <p:cNvPr id="32" name="Freihand 31">
                <a:extLst>
                  <a:ext uri="{FF2B5EF4-FFF2-40B4-BE49-F238E27FC236}">
                    <a16:creationId xmlns:a16="http://schemas.microsoft.com/office/drawing/2014/main" id="{CC2FE5B1-BB56-4C8D-9A3F-8DD571C8549B}"/>
                  </a:ext>
                </a:extLst>
              </p:cNvPr>
              <p:cNvPicPr/>
              <p:nvPr/>
            </p:nvPicPr>
            <p:blipFill>
              <a:blip r:embed="rId331"/>
              <a:stretch>
                <a:fillRect/>
              </a:stretch>
            </p:blipFill>
            <p:spPr>
              <a:xfrm>
                <a:off x="8902733" y="139027"/>
                <a:ext cx="370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3" name="Freihand 32">
                <a:extLst>
                  <a:ext uri="{FF2B5EF4-FFF2-40B4-BE49-F238E27FC236}">
                    <a16:creationId xmlns:a16="http://schemas.microsoft.com/office/drawing/2014/main" id="{CBA34B16-CF6E-46A6-AA90-7D2E10AFB6FA}"/>
                  </a:ext>
                </a:extLst>
              </p14:cNvPr>
              <p14:cNvContentPartPr/>
              <p14:nvPr/>
            </p14:nvContentPartPr>
            <p14:xfrm>
              <a:off x="9238253" y="91507"/>
              <a:ext cx="105120" cy="132840"/>
            </p14:xfrm>
          </p:contentPart>
        </mc:Choice>
        <mc:Fallback>
          <p:pic>
            <p:nvPicPr>
              <p:cNvPr id="33" name="Freihand 32">
                <a:extLst>
                  <a:ext uri="{FF2B5EF4-FFF2-40B4-BE49-F238E27FC236}">
                    <a16:creationId xmlns:a16="http://schemas.microsoft.com/office/drawing/2014/main" id="{CBA34B16-CF6E-46A6-AA90-7D2E10AFB6FA}"/>
                  </a:ext>
                </a:extLst>
              </p:cNvPr>
              <p:cNvPicPr/>
              <p:nvPr/>
            </p:nvPicPr>
            <p:blipFill>
              <a:blip r:embed="rId333"/>
              <a:stretch>
                <a:fillRect/>
              </a:stretch>
            </p:blipFill>
            <p:spPr>
              <a:xfrm>
                <a:off x="9233933" y="87187"/>
                <a:ext cx="11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4" name="Freihand 33">
                <a:extLst>
                  <a:ext uri="{FF2B5EF4-FFF2-40B4-BE49-F238E27FC236}">
                    <a16:creationId xmlns:a16="http://schemas.microsoft.com/office/drawing/2014/main" id="{019AFAF9-894E-447F-AD4B-55502EEA215F}"/>
                  </a:ext>
                </a:extLst>
              </p14:cNvPr>
              <p14:cNvContentPartPr/>
              <p14:nvPr/>
            </p14:nvContentPartPr>
            <p14:xfrm>
              <a:off x="9529133" y="151987"/>
              <a:ext cx="89640" cy="81360"/>
            </p14:xfrm>
          </p:contentPart>
        </mc:Choice>
        <mc:Fallback>
          <p:pic>
            <p:nvPicPr>
              <p:cNvPr id="34" name="Freihand 33">
                <a:extLst>
                  <a:ext uri="{FF2B5EF4-FFF2-40B4-BE49-F238E27FC236}">
                    <a16:creationId xmlns:a16="http://schemas.microsoft.com/office/drawing/2014/main" id="{019AFAF9-894E-447F-AD4B-55502EEA215F}"/>
                  </a:ext>
                </a:extLst>
              </p:cNvPr>
              <p:cNvPicPr/>
              <p:nvPr/>
            </p:nvPicPr>
            <p:blipFill>
              <a:blip r:embed="rId335"/>
              <a:stretch>
                <a:fillRect/>
              </a:stretch>
            </p:blipFill>
            <p:spPr>
              <a:xfrm>
                <a:off x="9524813" y="147667"/>
                <a:ext cx="98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5" name="Freihand 34">
                <a:extLst>
                  <a:ext uri="{FF2B5EF4-FFF2-40B4-BE49-F238E27FC236}">
                    <a16:creationId xmlns:a16="http://schemas.microsoft.com/office/drawing/2014/main" id="{ECF2EA5C-6747-45C3-8792-BF06BBB348A1}"/>
                  </a:ext>
                </a:extLst>
              </p14:cNvPr>
              <p14:cNvContentPartPr/>
              <p14:nvPr/>
            </p14:nvContentPartPr>
            <p14:xfrm>
              <a:off x="9636053" y="150547"/>
              <a:ext cx="150480" cy="104040"/>
            </p14:xfrm>
          </p:contentPart>
        </mc:Choice>
        <mc:Fallback>
          <p:pic>
            <p:nvPicPr>
              <p:cNvPr id="35" name="Freihand 34">
                <a:extLst>
                  <a:ext uri="{FF2B5EF4-FFF2-40B4-BE49-F238E27FC236}">
                    <a16:creationId xmlns:a16="http://schemas.microsoft.com/office/drawing/2014/main" id="{ECF2EA5C-6747-45C3-8792-BF06BBB348A1}"/>
                  </a:ext>
                </a:extLst>
              </p:cNvPr>
              <p:cNvPicPr/>
              <p:nvPr/>
            </p:nvPicPr>
            <p:blipFill>
              <a:blip r:embed="rId337"/>
              <a:stretch>
                <a:fillRect/>
              </a:stretch>
            </p:blipFill>
            <p:spPr>
              <a:xfrm>
                <a:off x="9631733" y="146227"/>
                <a:ext cx="159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7" name="Freihand 36">
                <a:extLst>
                  <a:ext uri="{FF2B5EF4-FFF2-40B4-BE49-F238E27FC236}">
                    <a16:creationId xmlns:a16="http://schemas.microsoft.com/office/drawing/2014/main" id="{140122C8-919E-45BD-B521-60C43320C5EF}"/>
                  </a:ext>
                </a:extLst>
              </p14:cNvPr>
              <p14:cNvContentPartPr/>
              <p14:nvPr/>
            </p14:nvContentPartPr>
            <p14:xfrm>
              <a:off x="10002533" y="95107"/>
              <a:ext cx="147240" cy="149400"/>
            </p14:xfrm>
          </p:contentPart>
        </mc:Choice>
        <mc:Fallback>
          <p:pic>
            <p:nvPicPr>
              <p:cNvPr id="37" name="Freihand 36">
                <a:extLst>
                  <a:ext uri="{FF2B5EF4-FFF2-40B4-BE49-F238E27FC236}">
                    <a16:creationId xmlns:a16="http://schemas.microsoft.com/office/drawing/2014/main" id="{140122C8-919E-45BD-B521-60C43320C5EF}"/>
                  </a:ext>
                </a:extLst>
              </p:cNvPr>
              <p:cNvPicPr/>
              <p:nvPr/>
            </p:nvPicPr>
            <p:blipFill>
              <a:blip r:embed="rId339"/>
              <a:stretch>
                <a:fillRect/>
              </a:stretch>
            </p:blipFill>
            <p:spPr>
              <a:xfrm>
                <a:off x="9998213" y="90787"/>
                <a:ext cx="155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8" name="Freihand 37">
                <a:extLst>
                  <a:ext uri="{FF2B5EF4-FFF2-40B4-BE49-F238E27FC236}">
                    <a16:creationId xmlns:a16="http://schemas.microsoft.com/office/drawing/2014/main" id="{8B957594-8355-4D20-9CB4-ABFC4B174ADE}"/>
                  </a:ext>
                </a:extLst>
              </p14:cNvPr>
              <p14:cNvContentPartPr/>
              <p14:nvPr/>
            </p14:nvContentPartPr>
            <p14:xfrm>
              <a:off x="10153733" y="130387"/>
              <a:ext cx="81000" cy="93240"/>
            </p14:xfrm>
          </p:contentPart>
        </mc:Choice>
        <mc:Fallback>
          <p:pic>
            <p:nvPicPr>
              <p:cNvPr id="38" name="Freihand 37">
                <a:extLst>
                  <a:ext uri="{FF2B5EF4-FFF2-40B4-BE49-F238E27FC236}">
                    <a16:creationId xmlns:a16="http://schemas.microsoft.com/office/drawing/2014/main" id="{8B957594-8355-4D20-9CB4-ABFC4B174ADE}"/>
                  </a:ext>
                </a:extLst>
              </p:cNvPr>
              <p:cNvPicPr/>
              <p:nvPr/>
            </p:nvPicPr>
            <p:blipFill>
              <a:blip r:embed="rId341"/>
              <a:stretch>
                <a:fillRect/>
              </a:stretch>
            </p:blipFill>
            <p:spPr>
              <a:xfrm>
                <a:off x="10149413" y="126067"/>
                <a:ext cx="89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9" name="Freihand 38">
                <a:extLst>
                  <a:ext uri="{FF2B5EF4-FFF2-40B4-BE49-F238E27FC236}">
                    <a16:creationId xmlns:a16="http://schemas.microsoft.com/office/drawing/2014/main" id="{04FEA94C-E68E-4A69-9FF1-F4FE7F479EAF}"/>
                  </a:ext>
                </a:extLst>
              </p14:cNvPr>
              <p14:cNvContentPartPr/>
              <p14:nvPr/>
            </p14:nvContentPartPr>
            <p14:xfrm>
              <a:off x="10228613" y="133987"/>
              <a:ext cx="108360" cy="166680"/>
            </p14:xfrm>
          </p:contentPart>
        </mc:Choice>
        <mc:Fallback>
          <p:pic>
            <p:nvPicPr>
              <p:cNvPr id="39" name="Freihand 38">
                <a:extLst>
                  <a:ext uri="{FF2B5EF4-FFF2-40B4-BE49-F238E27FC236}">
                    <a16:creationId xmlns:a16="http://schemas.microsoft.com/office/drawing/2014/main" id="{04FEA94C-E68E-4A69-9FF1-F4FE7F479EAF}"/>
                  </a:ext>
                </a:extLst>
              </p:cNvPr>
              <p:cNvPicPr/>
              <p:nvPr/>
            </p:nvPicPr>
            <p:blipFill>
              <a:blip r:embed="rId343"/>
              <a:stretch>
                <a:fillRect/>
              </a:stretch>
            </p:blipFill>
            <p:spPr>
              <a:xfrm>
                <a:off x="10224293" y="129667"/>
                <a:ext cx="117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0" name="Freihand 39">
                <a:extLst>
                  <a:ext uri="{FF2B5EF4-FFF2-40B4-BE49-F238E27FC236}">
                    <a16:creationId xmlns:a16="http://schemas.microsoft.com/office/drawing/2014/main" id="{B3879CC3-1B15-48FF-AA7B-C603A9C40F51}"/>
                  </a:ext>
                </a:extLst>
              </p14:cNvPr>
              <p14:cNvContentPartPr/>
              <p14:nvPr/>
            </p14:nvContentPartPr>
            <p14:xfrm>
              <a:off x="10302773" y="123907"/>
              <a:ext cx="85680" cy="176400"/>
            </p14:xfrm>
          </p:contentPart>
        </mc:Choice>
        <mc:Fallback>
          <p:pic>
            <p:nvPicPr>
              <p:cNvPr id="40" name="Freihand 39">
                <a:extLst>
                  <a:ext uri="{FF2B5EF4-FFF2-40B4-BE49-F238E27FC236}">
                    <a16:creationId xmlns:a16="http://schemas.microsoft.com/office/drawing/2014/main" id="{B3879CC3-1B15-48FF-AA7B-C603A9C40F51}"/>
                  </a:ext>
                </a:extLst>
              </p:cNvPr>
              <p:cNvPicPr/>
              <p:nvPr/>
            </p:nvPicPr>
            <p:blipFill>
              <a:blip r:embed="rId345"/>
              <a:stretch>
                <a:fillRect/>
              </a:stretch>
            </p:blipFill>
            <p:spPr>
              <a:xfrm>
                <a:off x="10298453" y="119587"/>
                <a:ext cx="94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2" name="Freihand 41">
                <a:extLst>
                  <a:ext uri="{FF2B5EF4-FFF2-40B4-BE49-F238E27FC236}">
                    <a16:creationId xmlns:a16="http://schemas.microsoft.com/office/drawing/2014/main" id="{0075370E-88F4-4423-985B-A9B7B0B4FC93}"/>
                  </a:ext>
                </a:extLst>
              </p14:cNvPr>
              <p14:cNvContentPartPr/>
              <p14:nvPr/>
            </p14:nvContentPartPr>
            <p14:xfrm>
              <a:off x="10417253" y="42907"/>
              <a:ext cx="193680" cy="166320"/>
            </p14:xfrm>
          </p:contentPart>
        </mc:Choice>
        <mc:Fallback>
          <p:pic>
            <p:nvPicPr>
              <p:cNvPr id="42" name="Freihand 41">
                <a:extLst>
                  <a:ext uri="{FF2B5EF4-FFF2-40B4-BE49-F238E27FC236}">
                    <a16:creationId xmlns:a16="http://schemas.microsoft.com/office/drawing/2014/main" id="{0075370E-88F4-4423-985B-A9B7B0B4FC93}"/>
                  </a:ext>
                </a:extLst>
              </p:cNvPr>
              <p:cNvPicPr/>
              <p:nvPr/>
            </p:nvPicPr>
            <p:blipFill>
              <a:blip r:embed="rId347"/>
              <a:stretch>
                <a:fillRect/>
              </a:stretch>
            </p:blipFill>
            <p:spPr>
              <a:xfrm>
                <a:off x="10412933" y="38587"/>
                <a:ext cx="202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3" name="Freihand 42">
                <a:extLst>
                  <a:ext uri="{FF2B5EF4-FFF2-40B4-BE49-F238E27FC236}">
                    <a16:creationId xmlns:a16="http://schemas.microsoft.com/office/drawing/2014/main" id="{24A9478F-1179-4319-9A1E-95DFA7C83593}"/>
                  </a:ext>
                </a:extLst>
              </p14:cNvPr>
              <p14:cNvContentPartPr/>
              <p14:nvPr/>
            </p14:nvContentPartPr>
            <p14:xfrm>
              <a:off x="10721453" y="85387"/>
              <a:ext cx="79200" cy="90360"/>
            </p14:xfrm>
          </p:contentPart>
        </mc:Choice>
        <mc:Fallback>
          <p:pic>
            <p:nvPicPr>
              <p:cNvPr id="43" name="Freihand 42">
                <a:extLst>
                  <a:ext uri="{FF2B5EF4-FFF2-40B4-BE49-F238E27FC236}">
                    <a16:creationId xmlns:a16="http://schemas.microsoft.com/office/drawing/2014/main" id="{24A9478F-1179-4319-9A1E-95DFA7C83593}"/>
                  </a:ext>
                </a:extLst>
              </p:cNvPr>
              <p:cNvPicPr/>
              <p:nvPr/>
            </p:nvPicPr>
            <p:blipFill>
              <a:blip r:embed="rId349"/>
              <a:stretch>
                <a:fillRect/>
              </a:stretch>
            </p:blipFill>
            <p:spPr>
              <a:xfrm>
                <a:off x="10717133" y="81067"/>
                <a:ext cx="87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4" name="Freihand 43">
                <a:extLst>
                  <a:ext uri="{FF2B5EF4-FFF2-40B4-BE49-F238E27FC236}">
                    <a16:creationId xmlns:a16="http://schemas.microsoft.com/office/drawing/2014/main" id="{8FB685DA-D9BF-4850-AD55-E49A58096FE1}"/>
                  </a:ext>
                </a:extLst>
              </p14:cNvPr>
              <p14:cNvContentPartPr/>
              <p14:nvPr/>
            </p14:nvContentPartPr>
            <p14:xfrm>
              <a:off x="10817573" y="113467"/>
              <a:ext cx="75240" cy="66960"/>
            </p14:xfrm>
          </p:contentPart>
        </mc:Choice>
        <mc:Fallback>
          <p:pic>
            <p:nvPicPr>
              <p:cNvPr id="44" name="Freihand 43">
                <a:extLst>
                  <a:ext uri="{FF2B5EF4-FFF2-40B4-BE49-F238E27FC236}">
                    <a16:creationId xmlns:a16="http://schemas.microsoft.com/office/drawing/2014/main" id="{8FB685DA-D9BF-4850-AD55-E49A58096FE1}"/>
                  </a:ext>
                </a:extLst>
              </p:cNvPr>
              <p:cNvPicPr/>
              <p:nvPr/>
            </p:nvPicPr>
            <p:blipFill>
              <a:blip r:embed="rId351"/>
              <a:stretch>
                <a:fillRect/>
              </a:stretch>
            </p:blipFill>
            <p:spPr>
              <a:xfrm>
                <a:off x="10813253" y="109147"/>
                <a:ext cx="83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5" name="Freihand 44">
                <a:extLst>
                  <a:ext uri="{FF2B5EF4-FFF2-40B4-BE49-F238E27FC236}">
                    <a16:creationId xmlns:a16="http://schemas.microsoft.com/office/drawing/2014/main" id="{9B27D6C3-8B5F-4A4D-8D67-88038A6A2E17}"/>
                  </a:ext>
                </a:extLst>
              </p14:cNvPr>
              <p14:cNvContentPartPr/>
              <p14:nvPr/>
            </p14:nvContentPartPr>
            <p14:xfrm>
              <a:off x="10907933" y="118507"/>
              <a:ext cx="191160" cy="177120"/>
            </p14:xfrm>
          </p:contentPart>
        </mc:Choice>
        <mc:Fallback>
          <p:pic>
            <p:nvPicPr>
              <p:cNvPr id="45" name="Freihand 44">
                <a:extLst>
                  <a:ext uri="{FF2B5EF4-FFF2-40B4-BE49-F238E27FC236}">
                    <a16:creationId xmlns:a16="http://schemas.microsoft.com/office/drawing/2014/main" id="{9B27D6C3-8B5F-4A4D-8D67-88038A6A2E17}"/>
                  </a:ext>
                </a:extLst>
              </p:cNvPr>
              <p:cNvPicPr/>
              <p:nvPr/>
            </p:nvPicPr>
            <p:blipFill>
              <a:blip r:embed="rId353"/>
              <a:stretch>
                <a:fillRect/>
              </a:stretch>
            </p:blipFill>
            <p:spPr>
              <a:xfrm>
                <a:off x="10903613" y="114187"/>
                <a:ext cx="199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6" name="Freihand 45">
                <a:extLst>
                  <a:ext uri="{FF2B5EF4-FFF2-40B4-BE49-F238E27FC236}">
                    <a16:creationId xmlns:a16="http://schemas.microsoft.com/office/drawing/2014/main" id="{B18C5B2E-CD19-49E2-90E7-75B6CAB875EA}"/>
                  </a:ext>
                </a:extLst>
              </p14:cNvPr>
              <p14:cNvContentPartPr/>
              <p14:nvPr/>
            </p14:nvContentPartPr>
            <p14:xfrm>
              <a:off x="11106653" y="71707"/>
              <a:ext cx="178200" cy="196200"/>
            </p14:xfrm>
          </p:contentPart>
        </mc:Choice>
        <mc:Fallback>
          <p:pic>
            <p:nvPicPr>
              <p:cNvPr id="46" name="Freihand 45">
                <a:extLst>
                  <a:ext uri="{FF2B5EF4-FFF2-40B4-BE49-F238E27FC236}">
                    <a16:creationId xmlns:a16="http://schemas.microsoft.com/office/drawing/2014/main" id="{B18C5B2E-CD19-49E2-90E7-75B6CAB875EA}"/>
                  </a:ext>
                </a:extLst>
              </p:cNvPr>
              <p:cNvPicPr/>
              <p:nvPr/>
            </p:nvPicPr>
            <p:blipFill>
              <a:blip r:embed="rId355"/>
              <a:stretch>
                <a:fillRect/>
              </a:stretch>
            </p:blipFill>
            <p:spPr>
              <a:xfrm>
                <a:off x="11102333" y="67387"/>
                <a:ext cx="186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7" name="Freihand 46">
                <a:extLst>
                  <a:ext uri="{FF2B5EF4-FFF2-40B4-BE49-F238E27FC236}">
                    <a16:creationId xmlns:a16="http://schemas.microsoft.com/office/drawing/2014/main" id="{A927EE62-1631-45E9-85F5-81A71D9AA273}"/>
                  </a:ext>
                </a:extLst>
              </p14:cNvPr>
              <p14:cNvContentPartPr/>
              <p14:nvPr/>
            </p14:nvContentPartPr>
            <p14:xfrm>
              <a:off x="11397533" y="85747"/>
              <a:ext cx="360360" cy="91800"/>
            </p14:xfrm>
          </p:contentPart>
        </mc:Choice>
        <mc:Fallback>
          <p:pic>
            <p:nvPicPr>
              <p:cNvPr id="47" name="Freihand 46">
                <a:extLst>
                  <a:ext uri="{FF2B5EF4-FFF2-40B4-BE49-F238E27FC236}">
                    <a16:creationId xmlns:a16="http://schemas.microsoft.com/office/drawing/2014/main" id="{A927EE62-1631-45E9-85F5-81A71D9AA273}"/>
                  </a:ext>
                </a:extLst>
              </p:cNvPr>
              <p:cNvPicPr/>
              <p:nvPr/>
            </p:nvPicPr>
            <p:blipFill>
              <a:blip r:embed="rId357"/>
              <a:stretch>
                <a:fillRect/>
              </a:stretch>
            </p:blipFill>
            <p:spPr>
              <a:xfrm>
                <a:off x="11393213" y="81427"/>
                <a:ext cx="369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8" name="Freihand 47">
                <a:extLst>
                  <a:ext uri="{FF2B5EF4-FFF2-40B4-BE49-F238E27FC236}">
                    <a16:creationId xmlns:a16="http://schemas.microsoft.com/office/drawing/2014/main" id="{E3FA883E-767A-41FC-B26D-05D0AA97A31E}"/>
                  </a:ext>
                </a:extLst>
              </p14:cNvPr>
              <p14:cNvContentPartPr/>
              <p14:nvPr/>
            </p14:nvContentPartPr>
            <p14:xfrm>
              <a:off x="11668613" y="43987"/>
              <a:ext cx="360" cy="360"/>
            </p14:xfrm>
          </p:contentPart>
        </mc:Choice>
        <mc:Fallback>
          <p:pic>
            <p:nvPicPr>
              <p:cNvPr id="48" name="Freihand 47">
                <a:extLst>
                  <a:ext uri="{FF2B5EF4-FFF2-40B4-BE49-F238E27FC236}">
                    <a16:creationId xmlns:a16="http://schemas.microsoft.com/office/drawing/2014/main" id="{E3FA883E-767A-41FC-B26D-05D0AA97A31E}"/>
                  </a:ext>
                </a:extLst>
              </p:cNvPr>
              <p:cNvPicPr/>
              <p:nvPr/>
            </p:nvPicPr>
            <p:blipFill>
              <a:blip r:embed="rId53"/>
              <a:stretch>
                <a:fillRect/>
              </a:stretch>
            </p:blipFill>
            <p:spPr>
              <a:xfrm>
                <a:off x="11664293" y="3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50" name="Freihand 49">
                <a:extLst>
                  <a:ext uri="{FF2B5EF4-FFF2-40B4-BE49-F238E27FC236}">
                    <a16:creationId xmlns:a16="http://schemas.microsoft.com/office/drawing/2014/main" id="{B2265D8C-75FA-4CFA-B48C-5AC5D2EDB653}"/>
                  </a:ext>
                </a:extLst>
              </p14:cNvPr>
              <p14:cNvContentPartPr/>
              <p14:nvPr/>
            </p14:nvContentPartPr>
            <p14:xfrm>
              <a:off x="9759893" y="377347"/>
              <a:ext cx="144360" cy="129240"/>
            </p14:xfrm>
          </p:contentPart>
        </mc:Choice>
        <mc:Fallback>
          <p:pic>
            <p:nvPicPr>
              <p:cNvPr id="50" name="Freihand 49">
                <a:extLst>
                  <a:ext uri="{FF2B5EF4-FFF2-40B4-BE49-F238E27FC236}">
                    <a16:creationId xmlns:a16="http://schemas.microsoft.com/office/drawing/2014/main" id="{B2265D8C-75FA-4CFA-B48C-5AC5D2EDB653}"/>
                  </a:ext>
                </a:extLst>
              </p:cNvPr>
              <p:cNvPicPr/>
              <p:nvPr/>
            </p:nvPicPr>
            <p:blipFill>
              <a:blip r:embed="rId360"/>
              <a:stretch>
                <a:fillRect/>
              </a:stretch>
            </p:blipFill>
            <p:spPr>
              <a:xfrm>
                <a:off x="9755573" y="373027"/>
                <a:ext cx="153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51" name="Freihand 50">
                <a:extLst>
                  <a:ext uri="{FF2B5EF4-FFF2-40B4-BE49-F238E27FC236}">
                    <a16:creationId xmlns:a16="http://schemas.microsoft.com/office/drawing/2014/main" id="{778A3718-411C-482C-9B02-6AAC3ECD6467}"/>
                  </a:ext>
                </a:extLst>
              </p14:cNvPr>
              <p14:cNvContentPartPr/>
              <p14:nvPr/>
            </p14:nvContentPartPr>
            <p14:xfrm>
              <a:off x="9930893" y="410467"/>
              <a:ext cx="64080" cy="95040"/>
            </p14:xfrm>
          </p:contentPart>
        </mc:Choice>
        <mc:Fallback>
          <p:pic>
            <p:nvPicPr>
              <p:cNvPr id="51" name="Freihand 50">
                <a:extLst>
                  <a:ext uri="{FF2B5EF4-FFF2-40B4-BE49-F238E27FC236}">
                    <a16:creationId xmlns:a16="http://schemas.microsoft.com/office/drawing/2014/main" id="{778A3718-411C-482C-9B02-6AAC3ECD6467}"/>
                  </a:ext>
                </a:extLst>
              </p:cNvPr>
              <p:cNvPicPr/>
              <p:nvPr/>
            </p:nvPicPr>
            <p:blipFill>
              <a:blip r:embed="rId362"/>
              <a:stretch>
                <a:fillRect/>
              </a:stretch>
            </p:blipFill>
            <p:spPr>
              <a:xfrm>
                <a:off x="9926573" y="406147"/>
                <a:ext cx="72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52" name="Freihand 51">
                <a:extLst>
                  <a:ext uri="{FF2B5EF4-FFF2-40B4-BE49-F238E27FC236}">
                    <a16:creationId xmlns:a16="http://schemas.microsoft.com/office/drawing/2014/main" id="{99FB071C-2B22-4FD0-B921-9B8630530533}"/>
                  </a:ext>
                </a:extLst>
              </p14:cNvPr>
              <p14:cNvContentPartPr/>
              <p14:nvPr/>
            </p14:nvContentPartPr>
            <p14:xfrm>
              <a:off x="10035293" y="394627"/>
              <a:ext cx="93600" cy="108000"/>
            </p14:xfrm>
          </p:contentPart>
        </mc:Choice>
        <mc:Fallback>
          <p:pic>
            <p:nvPicPr>
              <p:cNvPr id="52" name="Freihand 51">
                <a:extLst>
                  <a:ext uri="{FF2B5EF4-FFF2-40B4-BE49-F238E27FC236}">
                    <a16:creationId xmlns:a16="http://schemas.microsoft.com/office/drawing/2014/main" id="{99FB071C-2B22-4FD0-B921-9B8630530533}"/>
                  </a:ext>
                </a:extLst>
              </p:cNvPr>
              <p:cNvPicPr/>
              <p:nvPr/>
            </p:nvPicPr>
            <p:blipFill>
              <a:blip r:embed="rId364"/>
              <a:stretch>
                <a:fillRect/>
              </a:stretch>
            </p:blipFill>
            <p:spPr>
              <a:xfrm>
                <a:off x="10030973" y="390307"/>
                <a:ext cx="102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3" name="Freihand 52">
                <a:extLst>
                  <a:ext uri="{FF2B5EF4-FFF2-40B4-BE49-F238E27FC236}">
                    <a16:creationId xmlns:a16="http://schemas.microsoft.com/office/drawing/2014/main" id="{6D8DBC8C-BDA5-4BDF-9FB7-C11EE0BAD021}"/>
                  </a:ext>
                </a:extLst>
              </p14:cNvPr>
              <p14:cNvContentPartPr/>
              <p14:nvPr/>
            </p14:nvContentPartPr>
            <p14:xfrm>
              <a:off x="10335173" y="366907"/>
              <a:ext cx="25200" cy="156960"/>
            </p14:xfrm>
          </p:contentPart>
        </mc:Choice>
        <mc:Fallback>
          <p:pic>
            <p:nvPicPr>
              <p:cNvPr id="53" name="Freihand 52">
                <a:extLst>
                  <a:ext uri="{FF2B5EF4-FFF2-40B4-BE49-F238E27FC236}">
                    <a16:creationId xmlns:a16="http://schemas.microsoft.com/office/drawing/2014/main" id="{6D8DBC8C-BDA5-4BDF-9FB7-C11EE0BAD021}"/>
                  </a:ext>
                </a:extLst>
              </p:cNvPr>
              <p:cNvPicPr/>
              <p:nvPr/>
            </p:nvPicPr>
            <p:blipFill>
              <a:blip r:embed="rId366"/>
              <a:stretch>
                <a:fillRect/>
              </a:stretch>
            </p:blipFill>
            <p:spPr>
              <a:xfrm>
                <a:off x="10330853" y="362587"/>
                <a:ext cx="33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54" name="Freihand 53">
                <a:extLst>
                  <a:ext uri="{FF2B5EF4-FFF2-40B4-BE49-F238E27FC236}">
                    <a16:creationId xmlns:a16="http://schemas.microsoft.com/office/drawing/2014/main" id="{7ADC9F51-EB29-4694-85A4-D124BD216D04}"/>
                  </a:ext>
                </a:extLst>
              </p14:cNvPr>
              <p14:cNvContentPartPr/>
              <p14:nvPr/>
            </p14:nvContentPartPr>
            <p14:xfrm>
              <a:off x="10251293" y="333427"/>
              <a:ext cx="180360" cy="168480"/>
            </p14:xfrm>
          </p:contentPart>
        </mc:Choice>
        <mc:Fallback>
          <p:pic>
            <p:nvPicPr>
              <p:cNvPr id="54" name="Freihand 53">
                <a:extLst>
                  <a:ext uri="{FF2B5EF4-FFF2-40B4-BE49-F238E27FC236}">
                    <a16:creationId xmlns:a16="http://schemas.microsoft.com/office/drawing/2014/main" id="{7ADC9F51-EB29-4694-85A4-D124BD216D04}"/>
                  </a:ext>
                </a:extLst>
              </p:cNvPr>
              <p:cNvPicPr/>
              <p:nvPr/>
            </p:nvPicPr>
            <p:blipFill>
              <a:blip r:embed="rId368"/>
              <a:stretch>
                <a:fillRect/>
              </a:stretch>
            </p:blipFill>
            <p:spPr>
              <a:xfrm>
                <a:off x="10246973" y="329107"/>
                <a:ext cx="189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55" name="Freihand 54">
                <a:extLst>
                  <a:ext uri="{FF2B5EF4-FFF2-40B4-BE49-F238E27FC236}">
                    <a16:creationId xmlns:a16="http://schemas.microsoft.com/office/drawing/2014/main" id="{8D7C8A72-B8A6-4BA2-9A00-5FF7CC86DC89}"/>
                  </a:ext>
                </a:extLst>
              </p14:cNvPr>
              <p14:cNvContentPartPr/>
              <p14:nvPr/>
            </p14:nvContentPartPr>
            <p14:xfrm>
              <a:off x="10515893" y="326227"/>
              <a:ext cx="38520" cy="143640"/>
            </p14:xfrm>
          </p:contentPart>
        </mc:Choice>
        <mc:Fallback>
          <p:pic>
            <p:nvPicPr>
              <p:cNvPr id="55" name="Freihand 54">
                <a:extLst>
                  <a:ext uri="{FF2B5EF4-FFF2-40B4-BE49-F238E27FC236}">
                    <a16:creationId xmlns:a16="http://schemas.microsoft.com/office/drawing/2014/main" id="{8D7C8A72-B8A6-4BA2-9A00-5FF7CC86DC89}"/>
                  </a:ext>
                </a:extLst>
              </p:cNvPr>
              <p:cNvPicPr/>
              <p:nvPr/>
            </p:nvPicPr>
            <p:blipFill>
              <a:blip r:embed="rId370"/>
              <a:stretch>
                <a:fillRect/>
              </a:stretch>
            </p:blipFill>
            <p:spPr>
              <a:xfrm>
                <a:off x="10511573" y="321907"/>
                <a:ext cx="47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56" name="Freihand 55">
                <a:extLst>
                  <a:ext uri="{FF2B5EF4-FFF2-40B4-BE49-F238E27FC236}">
                    <a16:creationId xmlns:a16="http://schemas.microsoft.com/office/drawing/2014/main" id="{DBCAAA76-5461-43D4-8007-D2B0D2B7A29B}"/>
                  </a:ext>
                </a:extLst>
              </p14:cNvPr>
              <p14:cNvContentPartPr/>
              <p14:nvPr/>
            </p14:nvContentPartPr>
            <p14:xfrm>
              <a:off x="10602653" y="337387"/>
              <a:ext cx="4320" cy="145080"/>
            </p14:xfrm>
          </p:contentPart>
        </mc:Choice>
        <mc:Fallback>
          <p:pic>
            <p:nvPicPr>
              <p:cNvPr id="56" name="Freihand 55">
                <a:extLst>
                  <a:ext uri="{FF2B5EF4-FFF2-40B4-BE49-F238E27FC236}">
                    <a16:creationId xmlns:a16="http://schemas.microsoft.com/office/drawing/2014/main" id="{DBCAAA76-5461-43D4-8007-D2B0D2B7A29B}"/>
                  </a:ext>
                </a:extLst>
              </p:cNvPr>
              <p:cNvPicPr/>
              <p:nvPr/>
            </p:nvPicPr>
            <p:blipFill>
              <a:blip r:embed="rId372"/>
              <a:stretch>
                <a:fillRect/>
              </a:stretch>
            </p:blipFill>
            <p:spPr>
              <a:xfrm>
                <a:off x="10598333" y="333067"/>
                <a:ext cx="12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7" name="Freihand 56">
                <a:extLst>
                  <a:ext uri="{FF2B5EF4-FFF2-40B4-BE49-F238E27FC236}">
                    <a16:creationId xmlns:a16="http://schemas.microsoft.com/office/drawing/2014/main" id="{E37B811D-D945-420D-B5CD-ADC6329D4C48}"/>
                  </a:ext>
                </a:extLst>
              </p14:cNvPr>
              <p14:cNvContentPartPr/>
              <p14:nvPr/>
            </p14:nvContentPartPr>
            <p14:xfrm>
              <a:off x="10515893" y="299947"/>
              <a:ext cx="196920" cy="103320"/>
            </p14:xfrm>
          </p:contentPart>
        </mc:Choice>
        <mc:Fallback>
          <p:pic>
            <p:nvPicPr>
              <p:cNvPr id="57" name="Freihand 56">
                <a:extLst>
                  <a:ext uri="{FF2B5EF4-FFF2-40B4-BE49-F238E27FC236}">
                    <a16:creationId xmlns:a16="http://schemas.microsoft.com/office/drawing/2014/main" id="{E37B811D-D945-420D-B5CD-ADC6329D4C48}"/>
                  </a:ext>
                </a:extLst>
              </p:cNvPr>
              <p:cNvPicPr/>
              <p:nvPr/>
            </p:nvPicPr>
            <p:blipFill>
              <a:blip r:embed="rId374"/>
              <a:stretch>
                <a:fillRect/>
              </a:stretch>
            </p:blipFill>
            <p:spPr>
              <a:xfrm>
                <a:off x="10511573" y="295627"/>
                <a:ext cx="20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58" name="Freihand 57">
                <a:extLst>
                  <a:ext uri="{FF2B5EF4-FFF2-40B4-BE49-F238E27FC236}">
                    <a16:creationId xmlns:a16="http://schemas.microsoft.com/office/drawing/2014/main" id="{8BF4E3D1-7FFD-4CA3-80C7-A7C168627636}"/>
                  </a:ext>
                </a:extLst>
              </p14:cNvPr>
              <p14:cNvContentPartPr/>
              <p14:nvPr/>
            </p14:nvContentPartPr>
            <p14:xfrm>
              <a:off x="10758893" y="304987"/>
              <a:ext cx="117720" cy="178560"/>
            </p14:xfrm>
          </p:contentPart>
        </mc:Choice>
        <mc:Fallback>
          <p:pic>
            <p:nvPicPr>
              <p:cNvPr id="58" name="Freihand 57">
                <a:extLst>
                  <a:ext uri="{FF2B5EF4-FFF2-40B4-BE49-F238E27FC236}">
                    <a16:creationId xmlns:a16="http://schemas.microsoft.com/office/drawing/2014/main" id="{8BF4E3D1-7FFD-4CA3-80C7-A7C168627636}"/>
                  </a:ext>
                </a:extLst>
              </p:cNvPr>
              <p:cNvPicPr/>
              <p:nvPr/>
            </p:nvPicPr>
            <p:blipFill>
              <a:blip r:embed="rId376"/>
              <a:stretch>
                <a:fillRect/>
              </a:stretch>
            </p:blipFill>
            <p:spPr>
              <a:xfrm>
                <a:off x="10754573" y="300667"/>
                <a:ext cx="126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9" name="Freihand 58">
                <a:extLst>
                  <a:ext uri="{FF2B5EF4-FFF2-40B4-BE49-F238E27FC236}">
                    <a16:creationId xmlns:a16="http://schemas.microsoft.com/office/drawing/2014/main" id="{3C37F7CE-B956-419A-8464-56E11C24F2F6}"/>
                  </a:ext>
                </a:extLst>
              </p14:cNvPr>
              <p14:cNvContentPartPr/>
              <p14:nvPr/>
            </p14:nvContentPartPr>
            <p14:xfrm>
              <a:off x="10893533" y="363307"/>
              <a:ext cx="271080" cy="115920"/>
            </p14:xfrm>
          </p:contentPart>
        </mc:Choice>
        <mc:Fallback>
          <p:pic>
            <p:nvPicPr>
              <p:cNvPr id="59" name="Freihand 58">
                <a:extLst>
                  <a:ext uri="{FF2B5EF4-FFF2-40B4-BE49-F238E27FC236}">
                    <a16:creationId xmlns:a16="http://schemas.microsoft.com/office/drawing/2014/main" id="{3C37F7CE-B956-419A-8464-56E11C24F2F6}"/>
                  </a:ext>
                </a:extLst>
              </p:cNvPr>
              <p:cNvPicPr/>
              <p:nvPr/>
            </p:nvPicPr>
            <p:blipFill>
              <a:blip r:embed="rId378"/>
              <a:stretch>
                <a:fillRect/>
              </a:stretch>
            </p:blipFill>
            <p:spPr>
              <a:xfrm>
                <a:off x="10889213" y="358987"/>
                <a:ext cx="279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0" name="Freihand 59">
                <a:extLst>
                  <a:ext uri="{FF2B5EF4-FFF2-40B4-BE49-F238E27FC236}">
                    <a16:creationId xmlns:a16="http://schemas.microsoft.com/office/drawing/2014/main" id="{B81290C4-9C60-4723-9959-D8150087BADD}"/>
                  </a:ext>
                </a:extLst>
              </p14:cNvPr>
              <p14:cNvContentPartPr/>
              <p14:nvPr/>
            </p14:nvContentPartPr>
            <p14:xfrm>
              <a:off x="11311133" y="318307"/>
              <a:ext cx="16200" cy="131760"/>
            </p14:xfrm>
          </p:contentPart>
        </mc:Choice>
        <mc:Fallback>
          <p:pic>
            <p:nvPicPr>
              <p:cNvPr id="60" name="Freihand 59">
                <a:extLst>
                  <a:ext uri="{FF2B5EF4-FFF2-40B4-BE49-F238E27FC236}">
                    <a16:creationId xmlns:a16="http://schemas.microsoft.com/office/drawing/2014/main" id="{B81290C4-9C60-4723-9959-D8150087BADD}"/>
                  </a:ext>
                </a:extLst>
              </p:cNvPr>
              <p:cNvPicPr/>
              <p:nvPr/>
            </p:nvPicPr>
            <p:blipFill>
              <a:blip r:embed="rId380"/>
              <a:stretch>
                <a:fillRect/>
              </a:stretch>
            </p:blipFill>
            <p:spPr>
              <a:xfrm>
                <a:off x="11306813" y="313987"/>
                <a:ext cx="24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1" name="Freihand 60">
                <a:extLst>
                  <a:ext uri="{FF2B5EF4-FFF2-40B4-BE49-F238E27FC236}">
                    <a16:creationId xmlns:a16="http://schemas.microsoft.com/office/drawing/2014/main" id="{5C569B5A-50FE-4FBA-B966-09372682B24B}"/>
                  </a:ext>
                </a:extLst>
              </p14:cNvPr>
              <p14:cNvContentPartPr/>
              <p14:nvPr/>
            </p14:nvContentPartPr>
            <p14:xfrm>
              <a:off x="11215373" y="285907"/>
              <a:ext cx="171720" cy="183600"/>
            </p14:xfrm>
          </p:contentPart>
        </mc:Choice>
        <mc:Fallback>
          <p:pic>
            <p:nvPicPr>
              <p:cNvPr id="61" name="Freihand 60">
                <a:extLst>
                  <a:ext uri="{FF2B5EF4-FFF2-40B4-BE49-F238E27FC236}">
                    <a16:creationId xmlns:a16="http://schemas.microsoft.com/office/drawing/2014/main" id="{5C569B5A-50FE-4FBA-B966-09372682B24B}"/>
                  </a:ext>
                </a:extLst>
              </p:cNvPr>
              <p:cNvPicPr/>
              <p:nvPr/>
            </p:nvPicPr>
            <p:blipFill>
              <a:blip r:embed="rId382"/>
              <a:stretch>
                <a:fillRect/>
              </a:stretch>
            </p:blipFill>
            <p:spPr>
              <a:xfrm>
                <a:off x="11211053" y="281587"/>
                <a:ext cx="180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2" name="Freihand 61">
                <a:extLst>
                  <a:ext uri="{FF2B5EF4-FFF2-40B4-BE49-F238E27FC236}">
                    <a16:creationId xmlns:a16="http://schemas.microsoft.com/office/drawing/2014/main" id="{E66BC5E1-BDDA-4B99-A612-5022472FE1F6}"/>
                  </a:ext>
                </a:extLst>
              </p14:cNvPr>
              <p14:cNvContentPartPr/>
              <p14:nvPr/>
            </p14:nvContentPartPr>
            <p14:xfrm>
              <a:off x="11451893" y="272587"/>
              <a:ext cx="190800" cy="144720"/>
            </p14:xfrm>
          </p:contentPart>
        </mc:Choice>
        <mc:Fallback>
          <p:pic>
            <p:nvPicPr>
              <p:cNvPr id="62" name="Freihand 61">
                <a:extLst>
                  <a:ext uri="{FF2B5EF4-FFF2-40B4-BE49-F238E27FC236}">
                    <a16:creationId xmlns:a16="http://schemas.microsoft.com/office/drawing/2014/main" id="{E66BC5E1-BDDA-4B99-A612-5022472FE1F6}"/>
                  </a:ext>
                </a:extLst>
              </p:cNvPr>
              <p:cNvPicPr/>
              <p:nvPr/>
            </p:nvPicPr>
            <p:blipFill>
              <a:blip r:embed="rId384"/>
              <a:stretch>
                <a:fillRect/>
              </a:stretch>
            </p:blipFill>
            <p:spPr>
              <a:xfrm>
                <a:off x="11447573" y="268267"/>
                <a:ext cx="199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63" name="Freihand 62">
                <a:extLst>
                  <a:ext uri="{FF2B5EF4-FFF2-40B4-BE49-F238E27FC236}">
                    <a16:creationId xmlns:a16="http://schemas.microsoft.com/office/drawing/2014/main" id="{3CDBA53B-EB7E-406D-9699-C99057DFD240}"/>
                  </a:ext>
                </a:extLst>
              </p14:cNvPr>
              <p14:cNvContentPartPr/>
              <p14:nvPr/>
            </p14:nvContentPartPr>
            <p14:xfrm>
              <a:off x="11625053" y="258547"/>
              <a:ext cx="176400" cy="183960"/>
            </p14:xfrm>
          </p:contentPart>
        </mc:Choice>
        <mc:Fallback>
          <p:pic>
            <p:nvPicPr>
              <p:cNvPr id="63" name="Freihand 62">
                <a:extLst>
                  <a:ext uri="{FF2B5EF4-FFF2-40B4-BE49-F238E27FC236}">
                    <a16:creationId xmlns:a16="http://schemas.microsoft.com/office/drawing/2014/main" id="{3CDBA53B-EB7E-406D-9699-C99057DFD240}"/>
                  </a:ext>
                </a:extLst>
              </p:cNvPr>
              <p:cNvPicPr/>
              <p:nvPr/>
            </p:nvPicPr>
            <p:blipFill>
              <a:blip r:embed="rId386"/>
              <a:stretch>
                <a:fillRect/>
              </a:stretch>
            </p:blipFill>
            <p:spPr>
              <a:xfrm>
                <a:off x="11620733" y="254227"/>
                <a:ext cx="185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1354" name="Freihand 51353">
                <a:extLst>
                  <a:ext uri="{FF2B5EF4-FFF2-40B4-BE49-F238E27FC236}">
                    <a16:creationId xmlns:a16="http://schemas.microsoft.com/office/drawing/2014/main" id="{F3EE9FD8-9DEA-4C89-91CE-FFEECA7AEE6F}"/>
                  </a:ext>
                </a:extLst>
              </p14:cNvPr>
              <p14:cNvContentPartPr/>
              <p14:nvPr/>
            </p14:nvContentPartPr>
            <p14:xfrm>
              <a:off x="7465613" y="964147"/>
              <a:ext cx="630000" cy="27720"/>
            </p14:xfrm>
          </p:contentPart>
        </mc:Choice>
        <mc:Fallback>
          <p:pic>
            <p:nvPicPr>
              <p:cNvPr id="51354" name="Freihand 51353">
                <a:extLst>
                  <a:ext uri="{FF2B5EF4-FFF2-40B4-BE49-F238E27FC236}">
                    <a16:creationId xmlns:a16="http://schemas.microsoft.com/office/drawing/2014/main" id="{F3EE9FD8-9DEA-4C89-91CE-FFEECA7AEE6F}"/>
                  </a:ext>
                </a:extLst>
              </p:cNvPr>
              <p:cNvPicPr/>
              <p:nvPr/>
            </p:nvPicPr>
            <p:blipFill>
              <a:blip r:embed="rId388"/>
              <a:stretch>
                <a:fillRect/>
              </a:stretch>
            </p:blipFill>
            <p:spPr>
              <a:xfrm>
                <a:off x="7461293" y="959827"/>
                <a:ext cx="638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1428" name="Freihand 51427">
                <a:extLst>
                  <a:ext uri="{FF2B5EF4-FFF2-40B4-BE49-F238E27FC236}">
                    <a16:creationId xmlns:a16="http://schemas.microsoft.com/office/drawing/2014/main" id="{47B8085D-49F6-442A-919A-DE3A382F0BE0}"/>
                  </a:ext>
                </a:extLst>
              </p14:cNvPr>
              <p14:cNvContentPartPr/>
              <p14:nvPr/>
            </p14:nvContentPartPr>
            <p14:xfrm>
              <a:off x="7469573" y="-22973"/>
              <a:ext cx="4487040" cy="771480"/>
            </p14:xfrm>
          </p:contentPart>
        </mc:Choice>
        <mc:Fallback>
          <p:pic>
            <p:nvPicPr>
              <p:cNvPr id="51428" name="Freihand 51427">
                <a:extLst>
                  <a:ext uri="{FF2B5EF4-FFF2-40B4-BE49-F238E27FC236}">
                    <a16:creationId xmlns:a16="http://schemas.microsoft.com/office/drawing/2014/main" id="{47B8085D-49F6-442A-919A-DE3A382F0BE0}"/>
                  </a:ext>
                </a:extLst>
              </p:cNvPr>
              <p:cNvPicPr/>
              <p:nvPr/>
            </p:nvPicPr>
            <p:blipFill>
              <a:blip r:embed="rId390"/>
              <a:stretch>
                <a:fillRect/>
              </a:stretch>
            </p:blipFill>
            <p:spPr>
              <a:xfrm>
                <a:off x="7465253" y="-27293"/>
                <a:ext cx="4495680" cy="780120"/>
              </a:xfrm>
              <a:prstGeom prst="rect">
                <a:avLst/>
              </a:prstGeom>
            </p:spPr>
          </p:pic>
        </mc:Fallback>
      </mc:AlternateContent>
      <p:grpSp>
        <p:nvGrpSpPr>
          <p:cNvPr id="51432" name="Gruppieren 51431">
            <a:extLst>
              <a:ext uri="{FF2B5EF4-FFF2-40B4-BE49-F238E27FC236}">
                <a16:creationId xmlns:a16="http://schemas.microsoft.com/office/drawing/2014/main" id="{662E2392-9A8F-44A0-8728-D40C4AE51F23}"/>
              </a:ext>
            </a:extLst>
          </p:cNvPr>
          <p:cNvGrpSpPr/>
          <p:nvPr/>
        </p:nvGrpSpPr>
        <p:grpSpPr>
          <a:xfrm>
            <a:off x="9177413" y="1859827"/>
            <a:ext cx="1588680" cy="391680"/>
            <a:chOff x="9177413" y="1859827"/>
            <a:chExt cx="1588680" cy="391680"/>
          </a:xfrm>
        </p:grpSpPr>
        <mc:AlternateContent xmlns:mc="http://schemas.openxmlformats.org/markup-compatibility/2006">
          <mc:Choice xmlns:p14="http://schemas.microsoft.com/office/powerpoint/2010/main" Requires="p14">
            <p:contentPart p14:bwMode="auto" r:id="rId391">
              <p14:nvContentPartPr>
                <p14:cNvPr id="3" name="Freihand 2">
                  <a:extLst>
                    <a:ext uri="{FF2B5EF4-FFF2-40B4-BE49-F238E27FC236}">
                      <a16:creationId xmlns:a16="http://schemas.microsoft.com/office/drawing/2014/main" id="{6D6930B6-91F5-44DC-8ED2-07BDD2CB4884}"/>
                    </a:ext>
                  </a:extLst>
                </p14:cNvPr>
                <p14:cNvContentPartPr/>
                <p14:nvPr/>
              </p14:nvContentPartPr>
              <p14:xfrm>
                <a:off x="9177413" y="1937587"/>
                <a:ext cx="411480" cy="313920"/>
              </p14:xfrm>
            </p:contentPart>
          </mc:Choice>
          <mc:Fallback>
            <p:pic>
              <p:nvPicPr>
                <p:cNvPr id="3" name="Freihand 2">
                  <a:extLst>
                    <a:ext uri="{FF2B5EF4-FFF2-40B4-BE49-F238E27FC236}">
                      <a16:creationId xmlns:a16="http://schemas.microsoft.com/office/drawing/2014/main" id="{6D6930B6-91F5-44DC-8ED2-07BDD2CB4884}"/>
                    </a:ext>
                  </a:extLst>
                </p:cNvPr>
                <p:cNvPicPr/>
                <p:nvPr/>
              </p:nvPicPr>
              <p:blipFill>
                <a:blip r:embed="rId392"/>
                <a:stretch>
                  <a:fillRect/>
                </a:stretch>
              </p:blipFill>
              <p:spPr>
                <a:xfrm>
                  <a:off x="9173093" y="1933267"/>
                  <a:ext cx="4201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 name="Freihand 5">
                  <a:extLst>
                    <a:ext uri="{FF2B5EF4-FFF2-40B4-BE49-F238E27FC236}">
                      <a16:creationId xmlns:a16="http://schemas.microsoft.com/office/drawing/2014/main" id="{520181CE-79F9-4CFB-9EFE-B4223C5BCF96}"/>
                    </a:ext>
                  </a:extLst>
                </p14:cNvPr>
                <p14:cNvContentPartPr/>
                <p14:nvPr/>
              </p14:nvContentPartPr>
              <p14:xfrm>
                <a:off x="9786893" y="1910587"/>
                <a:ext cx="109800" cy="119160"/>
              </p14:xfrm>
            </p:contentPart>
          </mc:Choice>
          <mc:Fallback>
            <p:pic>
              <p:nvPicPr>
                <p:cNvPr id="6" name="Freihand 5">
                  <a:extLst>
                    <a:ext uri="{FF2B5EF4-FFF2-40B4-BE49-F238E27FC236}">
                      <a16:creationId xmlns:a16="http://schemas.microsoft.com/office/drawing/2014/main" id="{520181CE-79F9-4CFB-9EFE-B4223C5BCF96}"/>
                    </a:ext>
                  </a:extLst>
                </p:cNvPr>
                <p:cNvPicPr/>
                <p:nvPr/>
              </p:nvPicPr>
              <p:blipFill>
                <a:blip r:embed="rId394"/>
                <a:stretch>
                  <a:fillRect/>
                </a:stretch>
              </p:blipFill>
              <p:spPr>
                <a:xfrm>
                  <a:off x="9782573" y="1906267"/>
                  <a:ext cx="118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8" name="Freihand 7">
                  <a:extLst>
                    <a:ext uri="{FF2B5EF4-FFF2-40B4-BE49-F238E27FC236}">
                      <a16:creationId xmlns:a16="http://schemas.microsoft.com/office/drawing/2014/main" id="{12FA2C31-FAAB-46BE-9737-3C83D6B11DB9}"/>
                    </a:ext>
                  </a:extLst>
                </p14:cNvPr>
                <p14:cNvContentPartPr/>
                <p14:nvPr/>
              </p14:nvContentPartPr>
              <p14:xfrm>
                <a:off x="9854573" y="1936507"/>
                <a:ext cx="204840" cy="128880"/>
              </p14:xfrm>
            </p:contentPart>
          </mc:Choice>
          <mc:Fallback>
            <p:pic>
              <p:nvPicPr>
                <p:cNvPr id="8" name="Freihand 7">
                  <a:extLst>
                    <a:ext uri="{FF2B5EF4-FFF2-40B4-BE49-F238E27FC236}">
                      <a16:creationId xmlns:a16="http://schemas.microsoft.com/office/drawing/2014/main" id="{12FA2C31-FAAB-46BE-9737-3C83D6B11DB9}"/>
                    </a:ext>
                  </a:extLst>
                </p:cNvPr>
                <p:cNvPicPr/>
                <p:nvPr/>
              </p:nvPicPr>
              <p:blipFill>
                <a:blip r:embed="rId396"/>
                <a:stretch>
                  <a:fillRect/>
                </a:stretch>
              </p:blipFill>
              <p:spPr>
                <a:xfrm>
                  <a:off x="9850253" y="1932187"/>
                  <a:ext cx="213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9" name="Freihand 8">
                  <a:extLst>
                    <a:ext uri="{FF2B5EF4-FFF2-40B4-BE49-F238E27FC236}">
                      <a16:creationId xmlns:a16="http://schemas.microsoft.com/office/drawing/2014/main" id="{29A19FD2-6A01-4219-A944-A5C2DC36037F}"/>
                    </a:ext>
                  </a:extLst>
                </p14:cNvPr>
                <p14:cNvContentPartPr/>
                <p14:nvPr/>
              </p14:nvContentPartPr>
              <p14:xfrm>
                <a:off x="9950333" y="1908427"/>
                <a:ext cx="151560" cy="179280"/>
              </p14:xfrm>
            </p:contentPart>
          </mc:Choice>
          <mc:Fallback>
            <p:pic>
              <p:nvPicPr>
                <p:cNvPr id="9" name="Freihand 8">
                  <a:extLst>
                    <a:ext uri="{FF2B5EF4-FFF2-40B4-BE49-F238E27FC236}">
                      <a16:creationId xmlns:a16="http://schemas.microsoft.com/office/drawing/2014/main" id="{29A19FD2-6A01-4219-A944-A5C2DC36037F}"/>
                    </a:ext>
                  </a:extLst>
                </p:cNvPr>
                <p:cNvPicPr/>
                <p:nvPr/>
              </p:nvPicPr>
              <p:blipFill>
                <a:blip r:embed="rId398"/>
                <a:stretch>
                  <a:fillRect/>
                </a:stretch>
              </p:blipFill>
              <p:spPr>
                <a:xfrm>
                  <a:off x="9946013" y="1904107"/>
                  <a:ext cx="160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0" name="Freihand 9">
                  <a:extLst>
                    <a:ext uri="{FF2B5EF4-FFF2-40B4-BE49-F238E27FC236}">
                      <a16:creationId xmlns:a16="http://schemas.microsoft.com/office/drawing/2014/main" id="{01C7C2C2-2483-43B6-96EC-5390A5DB1B18}"/>
                    </a:ext>
                  </a:extLst>
                </p14:cNvPr>
                <p14:cNvContentPartPr/>
                <p14:nvPr/>
              </p14:nvContentPartPr>
              <p14:xfrm>
                <a:off x="10138613" y="1950187"/>
                <a:ext cx="12240" cy="120240"/>
              </p14:xfrm>
            </p:contentPart>
          </mc:Choice>
          <mc:Fallback>
            <p:pic>
              <p:nvPicPr>
                <p:cNvPr id="10" name="Freihand 9">
                  <a:extLst>
                    <a:ext uri="{FF2B5EF4-FFF2-40B4-BE49-F238E27FC236}">
                      <a16:creationId xmlns:a16="http://schemas.microsoft.com/office/drawing/2014/main" id="{01C7C2C2-2483-43B6-96EC-5390A5DB1B18}"/>
                    </a:ext>
                  </a:extLst>
                </p:cNvPr>
                <p:cNvPicPr/>
                <p:nvPr/>
              </p:nvPicPr>
              <p:blipFill>
                <a:blip r:embed="rId400"/>
                <a:stretch>
                  <a:fillRect/>
                </a:stretch>
              </p:blipFill>
              <p:spPr>
                <a:xfrm>
                  <a:off x="10134293" y="1945867"/>
                  <a:ext cx="20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1" name="Freihand 10">
                  <a:extLst>
                    <a:ext uri="{FF2B5EF4-FFF2-40B4-BE49-F238E27FC236}">
                      <a16:creationId xmlns:a16="http://schemas.microsoft.com/office/drawing/2014/main" id="{46F0D7DF-7027-4E64-B8C0-D714762F9530}"/>
                    </a:ext>
                  </a:extLst>
                </p14:cNvPr>
                <p14:cNvContentPartPr/>
                <p14:nvPr/>
              </p14:nvContentPartPr>
              <p14:xfrm>
                <a:off x="10148693" y="1999867"/>
                <a:ext cx="108360" cy="78480"/>
              </p14:xfrm>
            </p:contentPart>
          </mc:Choice>
          <mc:Fallback>
            <p:pic>
              <p:nvPicPr>
                <p:cNvPr id="11" name="Freihand 10">
                  <a:extLst>
                    <a:ext uri="{FF2B5EF4-FFF2-40B4-BE49-F238E27FC236}">
                      <a16:creationId xmlns:a16="http://schemas.microsoft.com/office/drawing/2014/main" id="{46F0D7DF-7027-4E64-B8C0-D714762F9530}"/>
                    </a:ext>
                  </a:extLst>
                </p:cNvPr>
                <p:cNvPicPr/>
                <p:nvPr/>
              </p:nvPicPr>
              <p:blipFill>
                <a:blip r:embed="rId402"/>
                <a:stretch>
                  <a:fillRect/>
                </a:stretch>
              </p:blipFill>
              <p:spPr>
                <a:xfrm>
                  <a:off x="10144373" y="1995547"/>
                  <a:ext cx="117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 name="Freihand 11">
                  <a:extLst>
                    <a:ext uri="{FF2B5EF4-FFF2-40B4-BE49-F238E27FC236}">
                      <a16:creationId xmlns:a16="http://schemas.microsoft.com/office/drawing/2014/main" id="{D599E367-F7DC-4BEC-A2B6-5C5E9D93C882}"/>
                    </a:ext>
                  </a:extLst>
                </p14:cNvPr>
                <p14:cNvContentPartPr/>
                <p14:nvPr/>
              </p14:nvContentPartPr>
              <p14:xfrm>
                <a:off x="9699413" y="2129827"/>
                <a:ext cx="779040" cy="83880"/>
              </p14:xfrm>
            </p:contentPart>
          </mc:Choice>
          <mc:Fallback>
            <p:pic>
              <p:nvPicPr>
                <p:cNvPr id="12" name="Freihand 11">
                  <a:extLst>
                    <a:ext uri="{FF2B5EF4-FFF2-40B4-BE49-F238E27FC236}">
                      <a16:creationId xmlns:a16="http://schemas.microsoft.com/office/drawing/2014/main" id="{D599E367-F7DC-4BEC-A2B6-5C5E9D93C882}"/>
                    </a:ext>
                  </a:extLst>
                </p:cNvPr>
                <p:cNvPicPr/>
                <p:nvPr/>
              </p:nvPicPr>
              <p:blipFill>
                <a:blip r:embed="rId404"/>
                <a:stretch>
                  <a:fillRect/>
                </a:stretch>
              </p:blipFill>
              <p:spPr>
                <a:xfrm>
                  <a:off x="9695093" y="2125507"/>
                  <a:ext cx="78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 name="Freihand 13">
                  <a:extLst>
                    <a:ext uri="{FF2B5EF4-FFF2-40B4-BE49-F238E27FC236}">
                      <a16:creationId xmlns:a16="http://schemas.microsoft.com/office/drawing/2014/main" id="{EAEBFACF-1D2F-46BF-9A31-40E6DB26A09E}"/>
                    </a:ext>
                  </a:extLst>
                </p14:cNvPr>
                <p14:cNvContentPartPr/>
                <p14:nvPr/>
              </p14:nvContentPartPr>
              <p14:xfrm>
                <a:off x="10522373" y="1859827"/>
                <a:ext cx="243720" cy="199080"/>
              </p14:xfrm>
            </p:contentPart>
          </mc:Choice>
          <mc:Fallback>
            <p:pic>
              <p:nvPicPr>
                <p:cNvPr id="14" name="Freihand 13">
                  <a:extLst>
                    <a:ext uri="{FF2B5EF4-FFF2-40B4-BE49-F238E27FC236}">
                      <a16:creationId xmlns:a16="http://schemas.microsoft.com/office/drawing/2014/main" id="{EAEBFACF-1D2F-46BF-9A31-40E6DB26A09E}"/>
                    </a:ext>
                  </a:extLst>
                </p:cNvPr>
                <p:cNvPicPr/>
                <p:nvPr/>
              </p:nvPicPr>
              <p:blipFill>
                <a:blip r:embed="rId406"/>
                <a:stretch>
                  <a:fillRect/>
                </a:stretch>
              </p:blipFill>
              <p:spPr>
                <a:xfrm>
                  <a:off x="10518053" y="1855507"/>
                  <a:ext cx="2523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5" name="Freihand 14">
                  <a:extLst>
                    <a:ext uri="{FF2B5EF4-FFF2-40B4-BE49-F238E27FC236}">
                      <a16:creationId xmlns:a16="http://schemas.microsoft.com/office/drawing/2014/main" id="{1EAF94E2-F6E1-4529-8F17-86FA3B42F7BB}"/>
                    </a:ext>
                  </a:extLst>
                </p14:cNvPr>
                <p14:cNvContentPartPr/>
                <p14:nvPr/>
              </p14:nvContentPartPr>
              <p14:xfrm>
                <a:off x="10460453" y="1918147"/>
                <a:ext cx="282960" cy="42120"/>
              </p14:xfrm>
            </p:contentPart>
          </mc:Choice>
          <mc:Fallback>
            <p:pic>
              <p:nvPicPr>
                <p:cNvPr id="15" name="Freihand 14">
                  <a:extLst>
                    <a:ext uri="{FF2B5EF4-FFF2-40B4-BE49-F238E27FC236}">
                      <a16:creationId xmlns:a16="http://schemas.microsoft.com/office/drawing/2014/main" id="{1EAF94E2-F6E1-4529-8F17-86FA3B42F7BB}"/>
                    </a:ext>
                  </a:extLst>
                </p:cNvPr>
                <p:cNvPicPr/>
                <p:nvPr/>
              </p:nvPicPr>
              <p:blipFill>
                <a:blip r:embed="rId408"/>
                <a:stretch>
                  <a:fillRect/>
                </a:stretch>
              </p:blipFill>
              <p:spPr>
                <a:xfrm>
                  <a:off x="10456133" y="1913827"/>
                  <a:ext cx="291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 name="Freihand 15">
                  <a:extLst>
                    <a:ext uri="{FF2B5EF4-FFF2-40B4-BE49-F238E27FC236}">
                      <a16:creationId xmlns:a16="http://schemas.microsoft.com/office/drawing/2014/main" id="{C3C594A3-5168-451C-912B-709B72248A8D}"/>
                    </a:ext>
                  </a:extLst>
                </p14:cNvPr>
                <p14:cNvContentPartPr/>
                <p14:nvPr/>
              </p14:nvContentPartPr>
              <p14:xfrm>
                <a:off x="10405013" y="1992307"/>
                <a:ext cx="293040" cy="23760"/>
              </p14:xfrm>
            </p:contentPart>
          </mc:Choice>
          <mc:Fallback>
            <p:pic>
              <p:nvPicPr>
                <p:cNvPr id="16" name="Freihand 15">
                  <a:extLst>
                    <a:ext uri="{FF2B5EF4-FFF2-40B4-BE49-F238E27FC236}">
                      <a16:creationId xmlns:a16="http://schemas.microsoft.com/office/drawing/2014/main" id="{C3C594A3-5168-451C-912B-709B72248A8D}"/>
                    </a:ext>
                  </a:extLst>
                </p:cNvPr>
                <p:cNvPicPr/>
                <p:nvPr/>
              </p:nvPicPr>
              <p:blipFill>
                <a:blip r:embed="rId410"/>
                <a:stretch>
                  <a:fillRect/>
                </a:stretch>
              </p:blipFill>
              <p:spPr>
                <a:xfrm>
                  <a:off x="10400693" y="1987987"/>
                  <a:ext cx="301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1431" name="Freihand 51430">
                  <a:extLst>
                    <a:ext uri="{FF2B5EF4-FFF2-40B4-BE49-F238E27FC236}">
                      <a16:creationId xmlns:a16="http://schemas.microsoft.com/office/drawing/2014/main" id="{1CF0E41F-ADA9-483A-B785-5D489AA50967}"/>
                    </a:ext>
                  </a:extLst>
                </p14:cNvPr>
                <p14:cNvContentPartPr/>
                <p14:nvPr/>
              </p14:nvContentPartPr>
              <p14:xfrm>
                <a:off x="9659093" y="2118480"/>
                <a:ext cx="810000" cy="129960"/>
              </p14:xfrm>
            </p:contentPart>
          </mc:Choice>
          <mc:Fallback>
            <p:pic>
              <p:nvPicPr>
                <p:cNvPr id="51431" name="Freihand 51430">
                  <a:extLst>
                    <a:ext uri="{FF2B5EF4-FFF2-40B4-BE49-F238E27FC236}">
                      <a16:creationId xmlns:a16="http://schemas.microsoft.com/office/drawing/2014/main" id="{1CF0E41F-ADA9-483A-B785-5D489AA50967}"/>
                    </a:ext>
                  </a:extLst>
                </p:cNvPr>
                <p:cNvPicPr/>
                <p:nvPr/>
              </p:nvPicPr>
              <p:blipFill>
                <a:blip r:embed="rId412"/>
                <a:stretch>
                  <a:fillRect/>
                </a:stretch>
              </p:blipFill>
              <p:spPr>
                <a:xfrm>
                  <a:off x="9654773" y="2114160"/>
                  <a:ext cx="818640" cy="138600"/>
                </a:xfrm>
                <a:prstGeom prst="rect">
                  <a:avLst/>
                </a:prstGeom>
              </p:spPr>
            </p:pic>
          </mc:Fallback>
        </mc:AlternateContent>
      </p:grpSp>
      <p:grpSp>
        <p:nvGrpSpPr>
          <p:cNvPr id="51434" name="Gruppieren 51433">
            <a:extLst>
              <a:ext uri="{FF2B5EF4-FFF2-40B4-BE49-F238E27FC236}">
                <a16:creationId xmlns:a16="http://schemas.microsoft.com/office/drawing/2014/main" id="{FCD71E4F-65C9-4842-B741-BD173F423909}"/>
              </a:ext>
            </a:extLst>
          </p:cNvPr>
          <p:cNvGrpSpPr/>
          <p:nvPr/>
        </p:nvGrpSpPr>
        <p:grpSpPr>
          <a:xfrm>
            <a:off x="8857373" y="597307"/>
            <a:ext cx="2453760" cy="862013"/>
            <a:chOff x="8857373" y="597307"/>
            <a:chExt cx="2453760" cy="862013"/>
          </a:xfrm>
        </p:grpSpPr>
        <mc:AlternateContent xmlns:mc="http://schemas.openxmlformats.org/markup-compatibility/2006">
          <mc:Choice xmlns:p14="http://schemas.microsoft.com/office/powerpoint/2010/main" Requires="p14">
            <p:contentPart p14:bwMode="auto" r:id="rId413">
              <p14:nvContentPartPr>
                <p14:cNvPr id="51355" name="Freihand 51354">
                  <a:extLst>
                    <a:ext uri="{FF2B5EF4-FFF2-40B4-BE49-F238E27FC236}">
                      <a16:creationId xmlns:a16="http://schemas.microsoft.com/office/drawing/2014/main" id="{F4EDF043-E8E3-449C-97DE-67D8B2726800}"/>
                    </a:ext>
                  </a:extLst>
                </p14:cNvPr>
                <p14:cNvContentPartPr/>
                <p14:nvPr/>
              </p14:nvContentPartPr>
              <p14:xfrm>
                <a:off x="8857373" y="797107"/>
                <a:ext cx="77400" cy="187200"/>
              </p14:xfrm>
            </p:contentPart>
          </mc:Choice>
          <mc:Fallback>
            <p:pic>
              <p:nvPicPr>
                <p:cNvPr id="51355" name="Freihand 51354">
                  <a:extLst>
                    <a:ext uri="{FF2B5EF4-FFF2-40B4-BE49-F238E27FC236}">
                      <a16:creationId xmlns:a16="http://schemas.microsoft.com/office/drawing/2014/main" id="{F4EDF043-E8E3-449C-97DE-67D8B2726800}"/>
                    </a:ext>
                  </a:extLst>
                </p:cNvPr>
                <p:cNvPicPr/>
                <p:nvPr/>
              </p:nvPicPr>
              <p:blipFill>
                <a:blip r:embed="rId414"/>
                <a:stretch>
                  <a:fillRect/>
                </a:stretch>
              </p:blipFill>
              <p:spPr>
                <a:xfrm>
                  <a:off x="8853053" y="792787"/>
                  <a:ext cx="86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51356" name="Freihand 51355">
                  <a:extLst>
                    <a:ext uri="{FF2B5EF4-FFF2-40B4-BE49-F238E27FC236}">
                      <a16:creationId xmlns:a16="http://schemas.microsoft.com/office/drawing/2014/main" id="{B04DBA07-8C92-47DF-AB75-3C4ED281CCDD}"/>
                    </a:ext>
                  </a:extLst>
                </p14:cNvPr>
                <p14:cNvContentPartPr/>
                <p14:nvPr/>
              </p14:nvContentPartPr>
              <p14:xfrm>
                <a:off x="8957813" y="787387"/>
                <a:ext cx="158400" cy="90720"/>
              </p14:xfrm>
            </p:contentPart>
          </mc:Choice>
          <mc:Fallback>
            <p:pic>
              <p:nvPicPr>
                <p:cNvPr id="51356" name="Freihand 51355">
                  <a:extLst>
                    <a:ext uri="{FF2B5EF4-FFF2-40B4-BE49-F238E27FC236}">
                      <a16:creationId xmlns:a16="http://schemas.microsoft.com/office/drawing/2014/main" id="{B04DBA07-8C92-47DF-AB75-3C4ED281CCDD}"/>
                    </a:ext>
                  </a:extLst>
                </p:cNvPr>
                <p:cNvPicPr/>
                <p:nvPr/>
              </p:nvPicPr>
              <p:blipFill>
                <a:blip r:embed="rId416"/>
                <a:stretch>
                  <a:fillRect/>
                </a:stretch>
              </p:blipFill>
              <p:spPr>
                <a:xfrm>
                  <a:off x="8953493" y="783067"/>
                  <a:ext cx="167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51357" name="Freihand 51356">
                  <a:extLst>
                    <a:ext uri="{FF2B5EF4-FFF2-40B4-BE49-F238E27FC236}">
                      <a16:creationId xmlns:a16="http://schemas.microsoft.com/office/drawing/2014/main" id="{A51F3FE8-4AAD-42E7-8FC0-B8DC29241595}"/>
                    </a:ext>
                  </a:extLst>
                </p14:cNvPr>
                <p14:cNvContentPartPr/>
                <p14:nvPr/>
              </p14:nvContentPartPr>
              <p14:xfrm>
                <a:off x="9116573" y="730507"/>
                <a:ext cx="251280" cy="124920"/>
              </p14:xfrm>
            </p:contentPart>
          </mc:Choice>
          <mc:Fallback>
            <p:pic>
              <p:nvPicPr>
                <p:cNvPr id="51357" name="Freihand 51356">
                  <a:extLst>
                    <a:ext uri="{FF2B5EF4-FFF2-40B4-BE49-F238E27FC236}">
                      <a16:creationId xmlns:a16="http://schemas.microsoft.com/office/drawing/2014/main" id="{A51F3FE8-4AAD-42E7-8FC0-B8DC29241595}"/>
                    </a:ext>
                  </a:extLst>
                </p:cNvPr>
                <p:cNvPicPr/>
                <p:nvPr/>
              </p:nvPicPr>
              <p:blipFill>
                <a:blip r:embed="rId418"/>
                <a:stretch>
                  <a:fillRect/>
                </a:stretch>
              </p:blipFill>
              <p:spPr>
                <a:xfrm>
                  <a:off x="9112253" y="726187"/>
                  <a:ext cx="259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51358" name="Freihand 51357">
                  <a:extLst>
                    <a:ext uri="{FF2B5EF4-FFF2-40B4-BE49-F238E27FC236}">
                      <a16:creationId xmlns:a16="http://schemas.microsoft.com/office/drawing/2014/main" id="{9FDCD03F-350A-4ECC-9D0C-9643CBC9A324}"/>
                    </a:ext>
                  </a:extLst>
                </p14:cNvPr>
                <p14:cNvContentPartPr/>
                <p14:nvPr/>
              </p14:nvContentPartPr>
              <p14:xfrm>
                <a:off x="9488453" y="696667"/>
                <a:ext cx="102960" cy="111240"/>
              </p14:xfrm>
            </p:contentPart>
          </mc:Choice>
          <mc:Fallback>
            <p:pic>
              <p:nvPicPr>
                <p:cNvPr id="51358" name="Freihand 51357">
                  <a:extLst>
                    <a:ext uri="{FF2B5EF4-FFF2-40B4-BE49-F238E27FC236}">
                      <a16:creationId xmlns:a16="http://schemas.microsoft.com/office/drawing/2014/main" id="{9FDCD03F-350A-4ECC-9D0C-9643CBC9A324}"/>
                    </a:ext>
                  </a:extLst>
                </p:cNvPr>
                <p:cNvPicPr/>
                <p:nvPr/>
              </p:nvPicPr>
              <p:blipFill>
                <a:blip r:embed="rId420"/>
                <a:stretch>
                  <a:fillRect/>
                </a:stretch>
              </p:blipFill>
              <p:spPr>
                <a:xfrm>
                  <a:off x="9484133" y="692347"/>
                  <a:ext cx="111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51359" name="Freihand 51358">
                  <a:extLst>
                    <a:ext uri="{FF2B5EF4-FFF2-40B4-BE49-F238E27FC236}">
                      <a16:creationId xmlns:a16="http://schemas.microsoft.com/office/drawing/2014/main" id="{97B5AC82-12CE-4A1E-A7E7-DC6B1C034877}"/>
                    </a:ext>
                  </a:extLst>
                </p14:cNvPr>
                <p14:cNvContentPartPr/>
                <p14:nvPr/>
              </p14:nvContentPartPr>
              <p14:xfrm>
                <a:off x="9533453" y="797107"/>
                <a:ext cx="77400" cy="10080"/>
              </p14:xfrm>
            </p:contentPart>
          </mc:Choice>
          <mc:Fallback>
            <p:pic>
              <p:nvPicPr>
                <p:cNvPr id="51359" name="Freihand 51358">
                  <a:extLst>
                    <a:ext uri="{FF2B5EF4-FFF2-40B4-BE49-F238E27FC236}">
                      <a16:creationId xmlns:a16="http://schemas.microsoft.com/office/drawing/2014/main" id="{97B5AC82-12CE-4A1E-A7E7-DC6B1C034877}"/>
                    </a:ext>
                  </a:extLst>
                </p:cNvPr>
                <p:cNvPicPr/>
                <p:nvPr/>
              </p:nvPicPr>
              <p:blipFill>
                <a:blip r:embed="rId422"/>
                <a:stretch>
                  <a:fillRect/>
                </a:stretch>
              </p:blipFill>
              <p:spPr>
                <a:xfrm>
                  <a:off x="9529133" y="792787"/>
                  <a:ext cx="86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51360" name="Freihand 51359">
                  <a:extLst>
                    <a:ext uri="{FF2B5EF4-FFF2-40B4-BE49-F238E27FC236}">
                      <a16:creationId xmlns:a16="http://schemas.microsoft.com/office/drawing/2014/main" id="{5E5634E0-D2FD-416C-A3EF-78669021877B}"/>
                    </a:ext>
                  </a:extLst>
                </p14:cNvPr>
                <p14:cNvContentPartPr/>
                <p14:nvPr/>
              </p14:nvContentPartPr>
              <p14:xfrm>
                <a:off x="9618773" y="745627"/>
                <a:ext cx="306360" cy="64800"/>
              </p14:xfrm>
            </p:contentPart>
          </mc:Choice>
          <mc:Fallback>
            <p:pic>
              <p:nvPicPr>
                <p:cNvPr id="51360" name="Freihand 51359">
                  <a:extLst>
                    <a:ext uri="{FF2B5EF4-FFF2-40B4-BE49-F238E27FC236}">
                      <a16:creationId xmlns:a16="http://schemas.microsoft.com/office/drawing/2014/main" id="{5E5634E0-D2FD-416C-A3EF-78669021877B}"/>
                    </a:ext>
                  </a:extLst>
                </p:cNvPr>
                <p:cNvPicPr/>
                <p:nvPr/>
              </p:nvPicPr>
              <p:blipFill>
                <a:blip r:embed="rId424"/>
                <a:stretch>
                  <a:fillRect/>
                </a:stretch>
              </p:blipFill>
              <p:spPr>
                <a:xfrm>
                  <a:off x="9614453" y="741307"/>
                  <a:ext cx="315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51361" name="Freihand 51360">
                  <a:extLst>
                    <a:ext uri="{FF2B5EF4-FFF2-40B4-BE49-F238E27FC236}">
                      <a16:creationId xmlns:a16="http://schemas.microsoft.com/office/drawing/2014/main" id="{758D3E0E-F272-4CCE-B315-17CA9D97AD9A}"/>
                    </a:ext>
                  </a:extLst>
                </p14:cNvPr>
                <p14:cNvContentPartPr/>
                <p14:nvPr/>
              </p14:nvContentPartPr>
              <p14:xfrm>
                <a:off x="9964013" y="757867"/>
                <a:ext cx="252360" cy="40680"/>
              </p14:xfrm>
            </p:contentPart>
          </mc:Choice>
          <mc:Fallback>
            <p:pic>
              <p:nvPicPr>
                <p:cNvPr id="51361" name="Freihand 51360">
                  <a:extLst>
                    <a:ext uri="{FF2B5EF4-FFF2-40B4-BE49-F238E27FC236}">
                      <a16:creationId xmlns:a16="http://schemas.microsoft.com/office/drawing/2014/main" id="{758D3E0E-F272-4CCE-B315-17CA9D97AD9A}"/>
                    </a:ext>
                  </a:extLst>
                </p:cNvPr>
                <p:cNvPicPr/>
                <p:nvPr/>
              </p:nvPicPr>
              <p:blipFill>
                <a:blip r:embed="rId426"/>
                <a:stretch>
                  <a:fillRect/>
                </a:stretch>
              </p:blipFill>
              <p:spPr>
                <a:xfrm>
                  <a:off x="9959693" y="753547"/>
                  <a:ext cx="261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51362" name="Freihand 51361">
                  <a:extLst>
                    <a:ext uri="{FF2B5EF4-FFF2-40B4-BE49-F238E27FC236}">
                      <a16:creationId xmlns:a16="http://schemas.microsoft.com/office/drawing/2014/main" id="{40E86CCE-EEFA-454A-92A4-E2C35917DF94}"/>
                    </a:ext>
                  </a:extLst>
                </p14:cNvPr>
                <p14:cNvContentPartPr/>
                <p14:nvPr/>
              </p14:nvContentPartPr>
              <p14:xfrm>
                <a:off x="10434173" y="739147"/>
                <a:ext cx="60840" cy="52200"/>
              </p14:xfrm>
            </p:contentPart>
          </mc:Choice>
          <mc:Fallback>
            <p:pic>
              <p:nvPicPr>
                <p:cNvPr id="51362" name="Freihand 51361">
                  <a:extLst>
                    <a:ext uri="{FF2B5EF4-FFF2-40B4-BE49-F238E27FC236}">
                      <a16:creationId xmlns:a16="http://schemas.microsoft.com/office/drawing/2014/main" id="{40E86CCE-EEFA-454A-92A4-E2C35917DF94}"/>
                    </a:ext>
                  </a:extLst>
                </p:cNvPr>
                <p:cNvPicPr/>
                <p:nvPr/>
              </p:nvPicPr>
              <p:blipFill>
                <a:blip r:embed="rId428"/>
                <a:stretch>
                  <a:fillRect/>
                </a:stretch>
              </p:blipFill>
              <p:spPr>
                <a:xfrm>
                  <a:off x="10429853" y="734827"/>
                  <a:ext cx="69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51363" name="Freihand 51362">
                  <a:extLst>
                    <a:ext uri="{FF2B5EF4-FFF2-40B4-BE49-F238E27FC236}">
                      <a16:creationId xmlns:a16="http://schemas.microsoft.com/office/drawing/2014/main" id="{101E8B55-9502-4E2D-8261-CEDD08DA199A}"/>
                    </a:ext>
                  </a:extLst>
                </p14:cNvPr>
                <p14:cNvContentPartPr/>
                <p14:nvPr/>
              </p14:nvContentPartPr>
              <p14:xfrm>
                <a:off x="10530653" y="738787"/>
                <a:ext cx="127800" cy="63360"/>
              </p14:xfrm>
            </p:contentPart>
          </mc:Choice>
          <mc:Fallback>
            <p:pic>
              <p:nvPicPr>
                <p:cNvPr id="51363" name="Freihand 51362">
                  <a:extLst>
                    <a:ext uri="{FF2B5EF4-FFF2-40B4-BE49-F238E27FC236}">
                      <a16:creationId xmlns:a16="http://schemas.microsoft.com/office/drawing/2014/main" id="{101E8B55-9502-4E2D-8261-CEDD08DA199A}"/>
                    </a:ext>
                  </a:extLst>
                </p:cNvPr>
                <p:cNvPicPr/>
                <p:nvPr/>
              </p:nvPicPr>
              <p:blipFill>
                <a:blip r:embed="rId430"/>
                <a:stretch>
                  <a:fillRect/>
                </a:stretch>
              </p:blipFill>
              <p:spPr>
                <a:xfrm>
                  <a:off x="10526333" y="734467"/>
                  <a:ext cx="136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51364" name="Freihand 51363">
                  <a:extLst>
                    <a:ext uri="{FF2B5EF4-FFF2-40B4-BE49-F238E27FC236}">
                      <a16:creationId xmlns:a16="http://schemas.microsoft.com/office/drawing/2014/main" id="{76A6D5FE-D550-40F1-B439-DE4799EE560F}"/>
                    </a:ext>
                  </a:extLst>
                </p14:cNvPr>
                <p14:cNvContentPartPr/>
                <p14:nvPr/>
              </p14:nvContentPartPr>
              <p14:xfrm>
                <a:off x="10808213" y="669667"/>
                <a:ext cx="101160" cy="106920"/>
              </p14:xfrm>
            </p:contentPart>
          </mc:Choice>
          <mc:Fallback>
            <p:pic>
              <p:nvPicPr>
                <p:cNvPr id="51364" name="Freihand 51363">
                  <a:extLst>
                    <a:ext uri="{FF2B5EF4-FFF2-40B4-BE49-F238E27FC236}">
                      <a16:creationId xmlns:a16="http://schemas.microsoft.com/office/drawing/2014/main" id="{76A6D5FE-D550-40F1-B439-DE4799EE560F}"/>
                    </a:ext>
                  </a:extLst>
                </p:cNvPr>
                <p:cNvPicPr/>
                <p:nvPr/>
              </p:nvPicPr>
              <p:blipFill>
                <a:blip r:embed="rId432"/>
                <a:stretch>
                  <a:fillRect/>
                </a:stretch>
              </p:blipFill>
              <p:spPr>
                <a:xfrm>
                  <a:off x="10803893" y="665347"/>
                  <a:ext cx="109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51365" name="Freihand 51364">
                  <a:extLst>
                    <a:ext uri="{FF2B5EF4-FFF2-40B4-BE49-F238E27FC236}">
                      <a16:creationId xmlns:a16="http://schemas.microsoft.com/office/drawing/2014/main" id="{1B605947-D83A-426D-ADAD-D05BCF408F14}"/>
                    </a:ext>
                  </a:extLst>
                </p14:cNvPr>
                <p14:cNvContentPartPr/>
                <p14:nvPr/>
              </p14:nvContentPartPr>
              <p14:xfrm>
                <a:off x="10842773" y="661027"/>
                <a:ext cx="94680" cy="9000"/>
              </p14:xfrm>
            </p:contentPart>
          </mc:Choice>
          <mc:Fallback>
            <p:pic>
              <p:nvPicPr>
                <p:cNvPr id="51365" name="Freihand 51364">
                  <a:extLst>
                    <a:ext uri="{FF2B5EF4-FFF2-40B4-BE49-F238E27FC236}">
                      <a16:creationId xmlns:a16="http://schemas.microsoft.com/office/drawing/2014/main" id="{1B605947-D83A-426D-ADAD-D05BCF408F14}"/>
                    </a:ext>
                  </a:extLst>
                </p:cNvPr>
                <p:cNvPicPr/>
                <p:nvPr/>
              </p:nvPicPr>
              <p:blipFill>
                <a:blip r:embed="rId434"/>
                <a:stretch>
                  <a:fillRect/>
                </a:stretch>
              </p:blipFill>
              <p:spPr>
                <a:xfrm>
                  <a:off x="10838453" y="656707"/>
                  <a:ext cx="103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51366" name="Freihand 51365">
                  <a:extLst>
                    <a:ext uri="{FF2B5EF4-FFF2-40B4-BE49-F238E27FC236}">
                      <a16:creationId xmlns:a16="http://schemas.microsoft.com/office/drawing/2014/main" id="{26F21954-47D1-4267-830B-3D3E2959E382}"/>
                    </a:ext>
                  </a:extLst>
                </p14:cNvPr>
                <p14:cNvContentPartPr/>
                <p14:nvPr/>
              </p14:nvContentPartPr>
              <p14:xfrm>
                <a:off x="10959413" y="652747"/>
                <a:ext cx="282240" cy="105120"/>
              </p14:xfrm>
            </p:contentPart>
          </mc:Choice>
          <mc:Fallback>
            <p:pic>
              <p:nvPicPr>
                <p:cNvPr id="51366" name="Freihand 51365">
                  <a:extLst>
                    <a:ext uri="{FF2B5EF4-FFF2-40B4-BE49-F238E27FC236}">
                      <a16:creationId xmlns:a16="http://schemas.microsoft.com/office/drawing/2014/main" id="{26F21954-47D1-4267-830B-3D3E2959E382}"/>
                    </a:ext>
                  </a:extLst>
                </p:cNvPr>
                <p:cNvPicPr/>
                <p:nvPr/>
              </p:nvPicPr>
              <p:blipFill>
                <a:blip r:embed="rId436"/>
                <a:stretch>
                  <a:fillRect/>
                </a:stretch>
              </p:blipFill>
              <p:spPr>
                <a:xfrm>
                  <a:off x="10955093" y="648427"/>
                  <a:ext cx="290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51367" name="Freihand 51366">
                  <a:extLst>
                    <a:ext uri="{FF2B5EF4-FFF2-40B4-BE49-F238E27FC236}">
                      <a16:creationId xmlns:a16="http://schemas.microsoft.com/office/drawing/2014/main" id="{3AEBE441-DB04-4A31-9187-D06E9D486E3B}"/>
                    </a:ext>
                  </a:extLst>
                </p14:cNvPr>
                <p14:cNvContentPartPr/>
                <p14:nvPr/>
              </p14:nvContentPartPr>
              <p14:xfrm>
                <a:off x="11114573" y="597307"/>
                <a:ext cx="84960" cy="54360"/>
              </p14:xfrm>
            </p:contentPart>
          </mc:Choice>
          <mc:Fallback>
            <p:pic>
              <p:nvPicPr>
                <p:cNvPr id="51367" name="Freihand 51366">
                  <a:extLst>
                    <a:ext uri="{FF2B5EF4-FFF2-40B4-BE49-F238E27FC236}">
                      <a16:creationId xmlns:a16="http://schemas.microsoft.com/office/drawing/2014/main" id="{3AEBE441-DB04-4A31-9187-D06E9D486E3B}"/>
                    </a:ext>
                  </a:extLst>
                </p:cNvPr>
                <p:cNvPicPr/>
                <p:nvPr/>
              </p:nvPicPr>
              <p:blipFill>
                <a:blip r:embed="rId438"/>
                <a:stretch>
                  <a:fillRect/>
                </a:stretch>
              </p:blipFill>
              <p:spPr>
                <a:xfrm>
                  <a:off x="11110253" y="592987"/>
                  <a:ext cx="93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51368" name="Freihand 51367">
                  <a:extLst>
                    <a:ext uri="{FF2B5EF4-FFF2-40B4-BE49-F238E27FC236}">
                      <a16:creationId xmlns:a16="http://schemas.microsoft.com/office/drawing/2014/main" id="{6444D543-6524-4C3C-9E1E-8EF1DE461780}"/>
                    </a:ext>
                  </a:extLst>
                </p14:cNvPr>
                <p14:cNvContentPartPr/>
                <p14:nvPr/>
              </p14:nvContentPartPr>
              <p14:xfrm>
                <a:off x="11218253" y="699547"/>
                <a:ext cx="79560" cy="54000"/>
              </p14:xfrm>
            </p:contentPart>
          </mc:Choice>
          <mc:Fallback>
            <p:pic>
              <p:nvPicPr>
                <p:cNvPr id="51368" name="Freihand 51367">
                  <a:extLst>
                    <a:ext uri="{FF2B5EF4-FFF2-40B4-BE49-F238E27FC236}">
                      <a16:creationId xmlns:a16="http://schemas.microsoft.com/office/drawing/2014/main" id="{6444D543-6524-4C3C-9E1E-8EF1DE461780}"/>
                    </a:ext>
                  </a:extLst>
                </p:cNvPr>
                <p:cNvPicPr/>
                <p:nvPr/>
              </p:nvPicPr>
              <p:blipFill>
                <a:blip r:embed="rId440"/>
                <a:stretch>
                  <a:fillRect/>
                </a:stretch>
              </p:blipFill>
              <p:spPr>
                <a:xfrm>
                  <a:off x="11213933" y="695227"/>
                  <a:ext cx="88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51371" name="Freihand 51370">
                  <a:extLst>
                    <a:ext uri="{FF2B5EF4-FFF2-40B4-BE49-F238E27FC236}">
                      <a16:creationId xmlns:a16="http://schemas.microsoft.com/office/drawing/2014/main" id="{BCACBFA8-1C85-4163-9A9C-8BE2977B3388}"/>
                    </a:ext>
                  </a:extLst>
                </p14:cNvPr>
                <p14:cNvContentPartPr/>
                <p14:nvPr/>
              </p14:nvContentPartPr>
              <p14:xfrm>
                <a:off x="8864933" y="1074307"/>
                <a:ext cx="63360" cy="92520"/>
              </p14:xfrm>
            </p:contentPart>
          </mc:Choice>
          <mc:Fallback>
            <p:pic>
              <p:nvPicPr>
                <p:cNvPr id="51371" name="Freihand 51370">
                  <a:extLst>
                    <a:ext uri="{FF2B5EF4-FFF2-40B4-BE49-F238E27FC236}">
                      <a16:creationId xmlns:a16="http://schemas.microsoft.com/office/drawing/2014/main" id="{BCACBFA8-1C85-4163-9A9C-8BE2977B3388}"/>
                    </a:ext>
                  </a:extLst>
                </p:cNvPr>
                <p:cNvPicPr/>
                <p:nvPr/>
              </p:nvPicPr>
              <p:blipFill>
                <a:blip r:embed="rId442"/>
                <a:stretch>
                  <a:fillRect/>
                </a:stretch>
              </p:blipFill>
              <p:spPr>
                <a:xfrm>
                  <a:off x="8860613" y="1069987"/>
                  <a:ext cx="72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51372" name="Freihand 51371">
                  <a:extLst>
                    <a:ext uri="{FF2B5EF4-FFF2-40B4-BE49-F238E27FC236}">
                      <a16:creationId xmlns:a16="http://schemas.microsoft.com/office/drawing/2014/main" id="{04A79DEF-59A2-4D4F-8939-A1007B13DBC4}"/>
                    </a:ext>
                  </a:extLst>
                </p14:cNvPr>
                <p14:cNvContentPartPr/>
                <p14:nvPr/>
              </p14:nvContentPartPr>
              <p14:xfrm>
                <a:off x="8958533" y="1017067"/>
                <a:ext cx="55440" cy="137160"/>
              </p14:xfrm>
            </p:contentPart>
          </mc:Choice>
          <mc:Fallback>
            <p:pic>
              <p:nvPicPr>
                <p:cNvPr id="51372" name="Freihand 51371">
                  <a:extLst>
                    <a:ext uri="{FF2B5EF4-FFF2-40B4-BE49-F238E27FC236}">
                      <a16:creationId xmlns:a16="http://schemas.microsoft.com/office/drawing/2014/main" id="{04A79DEF-59A2-4D4F-8939-A1007B13DBC4}"/>
                    </a:ext>
                  </a:extLst>
                </p:cNvPr>
                <p:cNvPicPr/>
                <p:nvPr/>
              </p:nvPicPr>
              <p:blipFill>
                <a:blip r:embed="rId444"/>
                <a:stretch>
                  <a:fillRect/>
                </a:stretch>
              </p:blipFill>
              <p:spPr>
                <a:xfrm>
                  <a:off x="8954213" y="1012747"/>
                  <a:ext cx="64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51373" name="Freihand 51372">
                  <a:extLst>
                    <a:ext uri="{FF2B5EF4-FFF2-40B4-BE49-F238E27FC236}">
                      <a16:creationId xmlns:a16="http://schemas.microsoft.com/office/drawing/2014/main" id="{1BE400AA-47C8-49A5-A831-11F467687DEC}"/>
                    </a:ext>
                  </a:extLst>
                </p14:cNvPr>
                <p14:cNvContentPartPr/>
                <p14:nvPr/>
              </p14:nvContentPartPr>
              <p14:xfrm>
                <a:off x="9023693" y="970987"/>
                <a:ext cx="364680" cy="197280"/>
              </p14:xfrm>
            </p:contentPart>
          </mc:Choice>
          <mc:Fallback>
            <p:pic>
              <p:nvPicPr>
                <p:cNvPr id="51373" name="Freihand 51372">
                  <a:extLst>
                    <a:ext uri="{FF2B5EF4-FFF2-40B4-BE49-F238E27FC236}">
                      <a16:creationId xmlns:a16="http://schemas.microsoft.com/office/drawing/2014/main" id="{1BE400AA-47C8-49A5-A831-11F467687DEC}"/>
                    </a:ext>
                  </a:extLst>
                </p:cNvPr>
                <p:cNvPicPr/>
                <p:nvPr/>
              </p:nvPicPr>
              <p:blipFill>
                <a:blip r:embed="rId446"/>
                <a:stretch>
                  <a:fillRect/>
                </a:stretch>
              </p:blipFill>
              <p:spPr>
                <a:xfrm>
                  <a:off x="9019373" y="966667"/>
                  <a:ext cx="373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51374" name="Freihand 51373">
                  <a:extLst>
                    <a:ext uri="{FF2B5EF4-FFF2-40B4-BE49-F238E27FC236}">
                      <a16:creationId xmlns:a16="http://schemas.microsoft.com/office/drawing/2014/main" id="{2C9C002B-3C66-4A63-B2E9-EAF2B3943C45}"/>
                    </a:ext>
                  </a:extLst>
                </p14:cNvPr>
                <p14:cNvContentPartPr/>
                <p14:nvPr/>
              </p14:nvContentPartPr>
              <p14:xfrm>
                <a:off x="9390173" y="1004827"/>
                <a:ext cx="5400" cy="10080"/>
              </p14:xfrm>
            </p:contentPart>
          </mc:Choice>
          <mc:Fallback>
            <p:pic>
              <p:nvPicPr>
                <p:cNvPr id="51374" name="Freihand 51373">
                  <a:extLst>
                    <a:ext uri="{FF2B5EF4-FFF2-40B4-BE49-F238E27FC236}">
                      <a16:creationId xmlns:a16="http://schemas.microsoft.com/office/drawing/2014/main" id="{2C9C002B-3C66-4A63-B2E9-EAF2B3943C45}"/>
                    </a:ext>
                  </a:extLst>
                </p:cNvPr>
                <p:cNvPicPr/>
                <p:nvPr/>
              </p:nvPicPr>
              <p:blipFill>
                <a:blip r:embed="rId448"/>
                <a:stretch>
                  <a:fillRect/>
                </a:stretch>
              </p:blipFill>
              <p:spPr>
                <a:xfrm>
                  <a:off x="9385853" y="1000507"/>
                  <a:ext cx="14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51375" name="Freihand 51374">
                  <a:extLst>
                    <a:ext uri="{FF2B5EF4-FFF2-40B4-BE49-F238E27FC236}">
                      <a16:creationId xmlns:a16="http://schemas.microsoft.com/office/drawing/2014/main" id="{B4DADC99-2222-4F7E-B9CC-4F75E09B955B}"/>
                    </a:ext>
                  </a:extLst>
                </p14:cNvPr>
                <p14:cNvContentPartPr/>
                <p14:nvPr/>
              </p14:nvContentPartPr>
              <p14:xfrm>
                <a:off x="9412493" y="983587"/>
                <a:ext cx="119880" cy="139320"/>
              </p14:xfrm>
            </p:contentPart>
          </mc:Choice>
          <mc:Fallback>
            <p:pic>
              <p:nvPicPr>
                <p:cNvPr id="51375" name="Freihand 51374">
                  <a:extLst>
                    <a:ext uri="{FF2B5EF4-FFF2-40B4-BE49-F238E27FC236}">
                      <a16:creationId xmlns:a16="http://schemas.microsoft.com/office/drawing/2014/main" id="{B4DADC99-2222-4F7E-B9CC-4F75E09B955B}"/>
                    </a:ext>
                  </a:extLst>
                </p:cNvPr>
                <p:cNvPicPr/>
                <p:nvPr/>
              </p:nvPicPr>
              <p:blipFill>
                <a:blip r:embed="rId450"/>
                <a:stretch>
                  <a:fillRect/>
                </a:stretch>
              </p:blipFill>
              <p:spPr>
                <a:xfrm>
                  <a:off x="9408173" y="979267"/>
                  <a:ext cx="128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51376" name="Freihand 51375">
                  <a:extLst>
                    <a:ext uri="{FF2B5EF4-FFF2-40B4-BE49-F238E27FC236}">
                      <a16:creationId xmlns:a16="http://schemas.microsoft.com/office/drawing/2014/main" id="{B42C537F-9434-4B98-9B4D-080A0BD21155}"/>
                    </a:ext>
                  </a:extLst>
                </p14:cNvPr>
                <p14:cNvContentPartPr/>
                <p14:nvPr/>
              </p14:nvContentPartPr>
              <p14:xfrm>
                <a:off x="9564413" y="1055947"/>
                <a:ext cx="74520" cy="45720"/>
              </p14:xfrm>
            </p:contentPart>
          </mc:Choice>
          <mc:Fallback>
            <p:pic>
              <p:nvPicPr>
                <p:cNvPr id="51376" name="Freihand 51375">
                  <a:extLst>
                    <a:ext uri="{FF2B5EF4-FFF2-40B4-BE49-F238E27FC236}">
                      <a16:creationId xmlns:a16="http://schemas.microsoft.com/office/drawing/2014/main" id="{B42C537F-9434-4B98-9B4D-080A0BD21155}"/>
                    </a:ext>
                  </a:extLst>
                </p:cNvPr>
                <p:cNvPicPr/>
                <p:nvPr/>
              </p:nvPicPr>
              <p:blipFill>
                <a:blip r:embed="rId452"/>
                <a:stretch>
                  <a:fillRect/>
                </a:stretch>
              </p:blipFill>
              <p:spPr>
                <a:xfrm>
                  <a:off x="9560093" y="1051627"/>
                  <a:ext cx="83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51377" name="Freihand 51376">
                  <a:extLst>
                    <a:ext uri="{FF2B5EF4-FFF2-40B4-BE49-F238E27FC236}">
                      <a16:creationId xmlns:a16="http://schemas.microsoft.com/office/drawing/2014/main" id="{0D2634F4-26E8-4A8E-BF0B-86139A6BD89A}"/>
                    </a:ext>
                  </a:extLst>
                </p14:cNvPr>
                <p14:cNvContentPartPr/>
                <p14:nvPr/>
              </p14:nvContentPartPr>
              <p14:xfrm>
                <a:off x="9781133" y="981067"/>
                <a:ext cx="111240" cy="106200"/>
              </p14:xfrm>
            </p:contentPart>
          </mc:Choice>
          <mc:Fallback>
            <p:pic>
              <p:nvPicPr>
                <p:cNvPr id="51377" name="Freihand 51376">
                  <a:extLst>
                    <a:ext uri="{FF2B5EF4-FFF2-40B4-BE49-F238E27FC236}">
                      <a16:creationId xmlns:a16="http://schemas.microsoft.com/office/drawing/2014/main" id="{0D2634F4-26E8-4A8E-BF0B-86139A6BD89A}"/>
                    </a:ext>
                  </a:extLst>
                </p:cNvPr>
                <p:cNvPicPr/>
                <p:nvPr/>
              </p:nvPicPr>
              <p:blipFill>
                <a:blip r:embed="rId454"/>
                <a:stretch>
                  <a:fillRect/>
                </a:stretch>
              </p:blipFill>
              <p:spPr>
                <a:xfrm>
                  <a:off x="9776813" y="976747"/>
                  <a:ext cx="119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51378" name="Freihand 51377">
                  <a:extLst>
                    <a:ext uri="{FF2B5EF4-FFF2-40B4-BE49-F238E27FC236}">
                      <a16:creationId xmlns:a16="http://schemas.microsoft.com/office/drawing/2014/main" id="{65908340-3391-456B-A1E4-41BA0397CC4B}"/>
                    </a:ext>
                  </a:extLst>
                </p14:cNvPr>
                <p14:cNvContentPartPr/>
                <p14:nvPr/>
              </p14:nvContentPartPr>
              <p14:xfrm>
                <a:off x="9848813" y="1035427"/>
                <a:ext cx="254160" cy="42840"/>
              </p14:xfrm>
            </p:contentPart>
          </mc:Choice>
          <mc:Fallback>
            <p:pic>
              <p:nvPicPr>
                <p:cNvPr id="51378" name="Freihand 51377">
                  <a:extLst>
                    <a:ext uri="{FF2B5EF4-FFF2-40B4-BE49-F238E27FC236}">
                      <a16:creationId xmlns:a16="http://schemas.microsoft.com/office/drawing/2014/main" id="{65908340-3391-456B-A1E4-41BA0397CC4B}"/>
                    </a:ext>
                  </a:extLst>
                </p:cNvPr>
                <p:cNvPicPr/>
                <p:nvPr/>
              </p:nvPicPr>
              <p:blipFill>
                <a:blip r:embed="rId456"/>
                <a:stretch>
                  <a:fillRect/>
                </a:stretch>
              </p:blipFill>
              <p:spPr>
                <a:xfrm>
                  <a:off x="9844493" y="1031107"/>
                  <a:ext cx="262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51379" name="Freihand 51378">
                  <a:extLst>
                    <a:ext uri="{FF2B5EF4-FFF2-40B4-BE49-F238E27FC236}">
                      <a16:creationId xmlns:a16="http://schemas.microsoft.com/office/drawing/2014/main" id="{D2BCCB8A-F1C6-4C10-AF0D-135350B9D97E}"/>
                    </a:ext>
                  </a:extLst>
                </p14:cNvPr>
                <p14:cNvContentPartPr/>
                <p14:nvPr/>
              </p14:nvContentPartPr>
              <p14:xfrm>
                <a:off x="10129253" y="1014547"/>
                <a:ext cx="322920" cy="82800"/>
              </p14:xfrm>
            </p:contentPart>
          </mc:Choice>
          <mc:Fallback>
            <p:pic>
              <p:nvPicPr>
                <p:cNvPr id="51379" name="Freihand 51378">
                  <a:extLst>
                    <a:ext uri="{FF2B5EF4-FFF2-40B4-BE49-F238E27FC236}">
                      <a16:creationId xmlns:a16="http://schemas.microsoft.com/office/drawing/2014/main" id="{D2BCCB8A-F1C6-4C10-AF0D-135350B9D97E}"/>
                    </a:ext>
                  </a:extLst>
                </p:cNvPr>
                <p:cNvPicPr/>
                <p:nvPr/>
              </p:nvPicPr>
              <p:blipFill>
                <a:blip r:embed="rId458"/>
                <a:stretch>
                  <a:fillRect/>
                </a:stretch>
              </p:blipFill>
              <p:spPr>
                <a:xfrm>
                  <a:off x="10124933" y="1010227"/>
                  <a:ext cx="331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51381" name="Freihand 51380">
                  <a:extLst>
                    <a:ext uri="{FF2B5EF4-FFF2-40B4-BE49-F238E27FC236}">
                      <a16:creationId xmlns:a16="http://schemas.microsoft.com/office/drawing/2014/main" id="{3936513C-9A6D-41DB-86C0-157E176379C3}"/>
                    </a:ext>
                  </a:extLst>
                </p14:cNvPr>
                <p14:cNvContentPartPr/>
                <p14:nvPr/>
              </p14:nvContentPartPr>
              <p14:xfrm>
                <a:off x="10559813" y="1002307"/>
                <a:ext cx="70560" cy="70560"/>
              </p14:xfrm>
            </p:contentPart>
          </mc:Choice>
          <mc:Fallback>
            <p:pic>
              <p:nvPicPr>
                <p:cNvPr id="51381" name="Freihand 51380">
                  <a:extLst>
                    <a:ext uri="{FF2B5EF4-FFF2-40B4-BE49-F238E27FC236}">
                      <a16:creationId xmlns:a16="http://schemas.microsoft.com/office/drawing/2014/main" id="{3936513C-9A6D-41DB-86C0-157E176379C3}"/>
                    </a:ext>
                  </a:extLst>
                </p:cNvPr>
                <p:cNvPicPr/>
                <p:nvPr/>
              </p:nvPicPr>
              <p:blipFill>
                <a:blip r:embed="rId460"/>
                <a:stretch>
                  <a:fillRect/>
                </a:stretch>
              </p:blipFill>
              <p:spPr>
                <a:xfrm>
                  <a:off x="10555493" y="997987"/>
                  <a:ext cx="79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51382" name="Freihand 51381">
                  <a:extLst>
                    <a:ext uri="{FF2B5EF4-FFF2-40B4-BE49-F238E27FC236}">
                      <a16:creationId xmlns:a16="http://schemas.microsoft.com/office/drawing/2014/main" id="{DC2C5452-BB69-40EE-90F8-6B17478A86A5}"/>
                    </a:ext>
                  </a:extLst>
                </p14:cNvPr>
                <p14:cNvContentPartPr/>
                <p14:nvPr/>
              </p14:nvContentPartPr>
              <p14:xfrm>
                <a:off x="10656653" y="1013107"/>
                <a:ext cx="93960" cy="73080"/>
              </p14:xfrm>
            </p:contentPart>
          </mc:Choice>
          <mc:Fallback>
            <p:pic>
              <p:nvPicPr>
                <p:cNvPr id="51382" name="Freihand 51381">
                  <a:extLst>
                    <a:ext uri="{FF2B5EF4-FFF2-40B4-BE49-F238E27FC236}">
                      <a16:creationId xmlns:a16="http://schemas.microsoft.com/office/drawing/2014/main" id="{DC2C5452-BB69-40EE-90F8-6B17478A86A5}"/>
                    </a:ext>
                  </a:extLst>
                </p:cNvPr>
                <p:cNvPicPr/>
                <p:nvPr/>
              </p:nvPicPr>
              <p:blipFill>
                <a:blip r:embed="rId462"/>
                <a:stretch>
                  <a:fillRect/>
                </a:stretch>
              </p:blipFill>
              <p:spPr>
                <a:xfrm>
                  <a:off x="10652333" y="1008787"/>
                  <a:ext cx="102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1384" name="Freihand 51383">
                  <a:extLst>
                    <a:ext uri="{FF2B5EF4-FFF2-40B4-BE49-F238E27FC236}">
                      <a16:creationId xmlns:a16="http://schemas.microsoft.com/office/drawing/2014/main" id="{8CE2F265-34CE-4CC4-B396-A4BA5ACFE2DF}"/>
                    </a:ext>
                  </a:extLst>
                </p14:cNvPr>
                <p14:cNvContentPartPr/>
                <p14:nvPr/>
              </p14:nvContentPartPr>
              <p14:xfrm>
                <a:off x="10881653" y="947947"/>
                <a:ext cx="94320" cy="95760"/>
              </p14:xfrm>
            </p:contentPart>
          </mc:Choice>
          <mc:Fallback>
            <p:pic>
              <p:nvPicPr>
                <p:cNvPr id="51384" name="Freihand 51383">
                  <a:extLst>
                    <a:ext uri="{FF2B5EF4-FFF2-40B4-BE49-F238E27FC236}">
                      <a16:creationId xmlns:a16="http://schemas.microsoft.com/office/drawing/2014/main" id="{8CE2F265-34CE-4CC4-B396-A4BA5ACFE2DF}"/>
                    </a:ext>
                  </a:extLst>
                </p:cNvPr>
                <p:cNvPicPr/>
                <p:nvPr/>
              </p:nvPicPr>
              <p:blipFill>
                <a:blip r:embed="rId464"/>
                <a:stretch>
                  <a:fillRect/>
                </a:stretch>
              </p:blipFill>
              <p:spPr>
                <a:xfrm>
                  <a:off x="10877333" y="943627"/>
                  <a:ext cx="102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1385" name="Freihand 51384">
                  <a:extLst>
                    <a:ext uri="{FF2B5EF4-FFF2-40B4-BE49-F238E27FC236}">
                      <a16:creationId xmlns:a16="http://schemas.microsoft.com/office/drawing/2014/main" id="{B0BC6E36-C52F-4867-BF38-27A8206F6F1A}"/>
                    </a:ext>
                  </a:extLst>
                </p14:cNvPr>
                <p14:cNvContentPartPr/>
                <p14:nvPr/>
              </p14:nvContentPartPr>
              <p14:xfrm>
                <a:off x="11000453" y="937147"/>
                <a:ext cx="94680" cy="110520"/>
              </p14:xfrm>
            </p:contentPart>
          </mc:Choice>
          <mc:Fallback>
            <p:pic>
              <p:nvPicPr>
                <p:cNvPr id="51385" name="Freihand 51384">
                  <a:extLst>
                    <a:ext uri="{FF2B5EF4-FFF2-40B4-BE49-F238E27FC236}">
                      <a16:creationId xmlns:a16="http://schemas.microsoft.com/office/drawing/2014/main" id="{B0BC6E36-C52F-4867-BF38-27A8206F6F1A}"/>
                    </a:ext>
                  </a:extLst>
                </p:cNvPr>
                <p:cNvPicPr/>
                <p:nvPr/>
              </p:nvPicPr>
              <p:blipFill>
                <a:blip r:embed="rId466"/>
                <a:stretch>
                  <a:fillRect/>
                </a:stretch>
              </p:blipFill>
              <p:spPr>
                <a:xfrm>
                  <a:off x="10996133" y="932827"/>
                  <a:ext cx="103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1386" name="Freihand 51385">
                  <a:extLst>
                    <a:ext uri="{FF2B5EF4-FFF2-40B4-BE49-F238E27FC236}">
                      <a16:creationId xmlns:a16="http://schemas.microsoft.com/office/drawing/2014/main" id="{C727AABA-423A-4E3E-B4C5-3F50AA41F23A}"/>
                    </a:ext>
                  </a:extLst>
                </p14:cNvPr>
                <p14:cNvContentPartPr/>
                <p14:nvPr/>
              </p14:nvContentPartPr>
              <p14:xfrm>
                <a:off x="11214293" y="948667"/>
                <a:ext cx="82080" cy="85320"/>
              </p14:xfrm>
            </p:contentPart>
          </mc:Choice>
          <mc:Fallback>
            <p:pic>
              <p:nvPicPr>
                <p:cNvPr id="51386" name="Freihand 51385">
                  <a:extLst>
                    <a:ext uri="{FF2B5EF4-FFF2-40B4-BE49-F238E27FC236}">
                      <a16:creationId xmlns:a16="http://schemas.microsoft.com/office/drawing/2014/main" id="{C727AABA-423A-4E3E-B4C5-3F50AA41F23A}"/>
                    </a:ext>
                  </a:extLst>
                </p:cNvPr>
                <p:cNvPicPr/>
                <p:nvPr/>
              </p:nvPicPr>
              <p:blipFill>
                <a:blip r:embed="rId468"/>
                <a:stretch>
                  <a:fillRect/>
                </a:stretch>
              </p:blipFill>
              <p:spPr>
                <a:xfrm>
                  <a:off x="11209973" y="944347"/>
                  <a:ext cx="90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1387" name="Freihand 51386">
                  <a:extLst>
                    <a:ext uri="{FF2B5EF4-FFF2-40B4-BE49-F238E27FC236}">
                      <a16:creationId xmlns:a16="http://schemas.microsoft.com/office/drawing/2014/main" id="{14EC8F23-F4C3-43AE-BA91-89A7748ABA7C}"/>
                    </a:ext>
                  </a:extLst>
                </p14:cNvPr>
                <p14:cNvContentPartPr/>
                <p14:nvPr/>
              </p14:nvContentPartPr>
              <p14:xfrm>
                <a:off x="11159933" y="894307"/>
                <a:ext cx="62640" cy="76680"/>
              </p14:xfrm>
            </p:contentPart>
          </mc:Choice>
          <mc:Fallback>
            <p:pic>
              <p:nvPicPr>
                <p:cNvPr id="51387" name="Freihand 51386">
                  <a:extLst>
                    <a:ext uri="{FF2B5EF4-FFF2-40B4-BE49-F238E27FC236}">
                      <a16:creationId xmlns:a16="http://schemas.microsoft.com/office/drawing/2014/main" id="{14EC8F23-F4C3-43AE-BA91-89A7748ABA7C}"/>
                    </a:ext>
                  </a:extLst>
                </p:cNvPr>
                <p:cNvPicPr/>
                <p:nvPr/>
              </p:nvPicPr>
              <p:blipFill>
                <a:blip r:embed="rId470"/>
                <a:stretch>
                  <a:fillRect/>
                </a:stretch>
              </p:blipFill>
              <p:spPr>
                <a:xfrm>
                  <a:off x="11155613" y="889987"/>
                  <a:ext cx="71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1388" name="Freihand 51387">
                  <a:extLst>
                    <a:ext uri="{FF2B5EF4-FFF2-40B4-BE49-F238E27FC236}">
                      <a16:creationId xmlns:a16="http://schemas.microsoft.com/office/drawing/2014/main" id="{28109BEF-DDD7-465B-9649-B4BC531C859C}"/>
                    </a:ext>
                  </a:extLst>
                </p14:cNvPr>
                <p14:cNvContentPartPr/>
                <p14:nvPr/>
              </p14:nvContentPartPr>
              <p14:xfrm>
                <a:off x="11252813" y="982867"/>
                <a:ext cx="58320" cy="63360"/>
              </p14:xfrm>
            </p:contentPart>
          </mc:Choice>
          <mc:Fallback>
            <p:pic>
              <p:nvPicPr>
                <p:cNvPr id="51388" name="Freihand 51387">
                  <a:extLst>
                    <a:ext uri="{FF2B5EF4-FFF2-40B4-BE49-F238E27FC236}">
                      <a16:creationId xmlns:a16="http://schemas.microsoft.com/office/drawing/2014/main" id="{28109BEF-DDD7-465B-9649-B4BC531C859C}"/>
                    </a:ext>
                  </a:extLst>
                </p:cNvPr>
                <p:cNvPicPr/>
                <p:nvPr/>
              </p:nvPicPr>
              <p:blipFill>
                <a:blip r:embed="rId472"/>
                <a:stretch>
                  <a:fillRect/>
                </a:stretch>
              </p:blipFill>
              <p:spPr>
                <a:xfrm>
                  <a:off x="11248493" y="978547"/>
                  <a:ext cx="66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1390" name="Freihand 51389">
                  <a:extLst>
                    <a:ext uri="{FF2B5EF4-FFF2-40B4-BE49-F238E27FC236}">
                      <a16:creationId xmlns:a16="http://schemas.microsoft.com/office/drawing/2014/main" id="{A96FCEB4-45DF-41A4-8F28-92C7371D6048}"/>
                    </a:ext>
                  </a:extLst>
                </p14:cNvPr>
                <p14:cNvContentPartPr/>
                <p14:nvPr/>
              </p14:nvContentPartPr>
              <p14:xfrm>
                <a:off x="9013613" y="1320187"/>
                <a:ext cx="12240" cy="100440"/>
              </p14:xfrm>
            </p:contentPart>
          </mc:Choice>
          <mc:Fallback>
            <p:pic>
              <p:nvPicPr>
                <p:cNvPr id="51390" name="Freihand 51389">
                  <a:extLst>
                    <a:ext uri="{FF2B5EF4-FFF2-40B4-BE49-F238E27FC236}">
                      <a16:creationId xmlns:a16="http://schemas.microsoft.com/office/drawing/2014/main" id="{A96FCEB4-45DF-41A4-8F28-92C7371D6048}"/>
                    </a:ext>
                  </a:extLst>
                </p:cNvPr>
                <p:cNvPicPr/>
                <p:nvPr/>
              </p:nvPicPr>
              <p:blipFill>
                <a:blip r:embed="rId474"/>
                <a:stretch>
                  <a:fillRect/>
                </a:stretch>
              </p:blipFill>
              <p:spPr>
                <a:xfrm>
                  <a:off x="9009293" y="1315867"/>
                  <a:ext cx="20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1391" name="Freihand 51390">
                  <a:extLst>
                    <a:ext uri="{FF2B5EF4-FFF2-40B4-BE49-F238E27FC236}">
                      <a16:creationId xmlns:a16="http://schemas.microsoft.com/office/drawing/2014/main" id="{C8A35607-5814-4680-81E2-F5EE942E4EDA}"/>
                    </a:ext>
                  </a:extLst>
                </p14:cNvPr>
                <p14:cNvContentPartPr/>
                <p14:nvPr/>
              </p14:nvContentPartPr>
              <p14:xfrm>
                <a:off x="8937293" y="1411627"/>
                <a:ext cx="109800" cy="23040"/>
              </p14:xfrm>
            </p:contentPart>
          </mc:Choice>
          <mc:Fallback>
            <p:pic>
              <p:nvPicPr>
                <p:cNvPr id="51391" name="Freihand 51390">
                  <a:extLst>
                    <a:ext uri="{FF2B5EF4-FFF2-40B4-BE49-F238E27FC236}">
                      <a16:creationId xmlns:a16="http://schemas.microsoft.com/office/drawing/2014/main" id="{C8A35607-5814-4680-81E2-F5EE942E4EDA}"/>
                    </a:ext>
                  </a:extLst>
                </p:cNvPr>
                <p:cNvPicPr/>
                <p:nvPr/>
              </p:nvPicPr>
              <p:blipFill>
                <a:blip r:embed="rId476"/>
                <a:stretch>
                  <a:fillRect/>
                </a:stretch>
              </p:blipFill>
              <p:spPr>
                <a:xfrm>
                  <a:off x="8932973" y="1407307"/>
                  <a:ext cx="118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1392" name="Freihand 51391">
                  <a:extLst>
                    <a:ext uri="{FF2B5EF4-FFF2-40B4-BE49-F238E27FC236}">
                      <a16:creationId xmlns:a16="http://schemas.microsoft.com/office/drawing/2014/main" id="{92E59A91-D526-480A-A3ED-BD2FF0B26499}"/>
                    </a:ext>
                  </a:extLst>
                </p14:cNvPr>
                <p14:cNvContentPartPr/>
                <p14:nvPr/>
              </p14:nvContentPartPr>
              <p14:xfrm>
                <a:off x="8902013" y="1311907"/>
                <a:ext cx="262080" cy="110160"/>
              </p14:xfrm>
            </p:contentPart>
          </mc:Choice>
          <mc:Fallback>
            <p:pic>
              <p:nvPicPr>
                <p:cNvPr id="51392" name="Freihand 51391">
                  <a:extLst>
                    <a:ext uri="{FF2B5EF4-FFF2-40B4-BE49-F238E27FC236}">
                      <a16:creationId xmlns:a16="http://schemas.microsoft.com/office/drawing/2014/main" id="{92E59A91-D526-480A-A3ED-BD2FF0B26499}"/>
                    </a:ext>
                  </a:extLst>
                </p:cNvPr>
                <p:cNvPicPr/>
                <p:nvPr/>
              </p:nvPicPr>
              <p:blipFill>
                <a:blip r:embed="rId478"/>
                <a:stretch>
                  <a:fillRect/>
                </a:stretch>
              </p:blipFill>
              <p:spPr>
                <a:xfrm>
                  <a:off x="8897693" y="1307587"/>
                  <a:ext cx="270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1393" name="Freihand 51392">
                  <a:extLst>
                    <a:ext uri="{FF2B5EF4-FFF2-40B4-BE49-F238E27FC236}">
                      <a16:creationId xmlns:a16="http://schemas.microsoft.com/office/drawing/2014/main" id="{B1981C53-7456-41F5-9DC0-BAFD25FA091A}"/>
                    </a:ext>
                  </a:extLst>
                </p14:cNvPr>
                <p14:cNvContentPartPr/>
                <p14:nvPr/>
              </p14:nvContentPartPr>
              <p14:xfrm>
                <a:off x="9182453" y="1333507"/>
                <a:ext cx="230400" cy="82080"/>
              </p14:xfrm>
            </p:contentPart>
          </mc:Choice>
          <mc:Fallback>
            <p:pic>
              <p:nvPicPr>
                <p:cNvPr id="51393" name="Freihand 51392">
                  <a:extLst>
                    <a:ext uri="{FF2B5EF4-FFF2-40B4-BE49-F238E27FC236}">
                      <a16:creationId xmlns:a16="http://schemas.microsoft.com/office/drawing/2014/main" id="{B1981C53-7456-41F5-9DC0-BAFD25FA091A}"/>
                    </a:ext>
                  </a:extLst>
                </p:cNvPr>
                <p:cNvPicPr/>
                <p:nvPr/>
              </p:nvPicPr>
              <p:blipFill>
                <a:blip r:embed="rId480"/>
                <a:stretch>
                  <a:fillRect/>
                </a:stretch>
              </p:blipFill>
              <p:spPr>
                <a:xfrm>
                  <a:off x="9178133" y="1329187"/>
                  <a:ext cx="239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51394" name="Freihand 51393">
                  <a:extLst>
                    <a:ext uri="{FF2B5EF4-FFF2-40B4-BE49-F238E27FC236}">
                      <a16:creationId xmlns:a16="http://schemas.microsoft.com/office/drawing/2014/main" id="{C2D7CADB-8A2B-4DA4-8852-24A27C43F54F}"/>
                    </a:ext>
                  </a:extLst>
                </p14:cNvPr>
                <p14:cNvContentPartPr/>
                <p14:nvPr/>
              </p14:nvContentPartPr>
              <p14:xfrm>
                <a:off x="9433373" y="1251427"/>
                <a:ext cx="132480" cy="113040"/>
              </p14:xfrm>
            </p:contentPart>
          </mc:Choice>
          <mc:Fallback>
            <p:pic>
              <p:nvPicPr>
                <p:cNvPr id="51394" name="Freihand 51393">
                  <a:extLst>
                    <a:ext uri="{FF2B5EF4-FFF2-40B4-BE49-F238E27FC236}">
                      <a16:creationId xmlns:a16="http://schemas.microsoft.com/office/drawing/2014/main" id="{C2D7CADB-8A2B-4DA4-8852-24A27C43F54F}"/>
                    </a:ext>
                  </a:extLst>
                </p:cNvPr>
                <p:cNvPicPr/>
                <p:nvPr/>
              </p:nvPicPr>
              <p:blipFill>
                <a:blip r:embed="rId482"/>
                <a:stretch>
                  <a:fillRect/>
                </a:stretch>
              </p:blipFill>
              <p:spPr>
                <a:xfrm>
                  <a:off x="9429053" y="1247107"/>
                  <a:ext cx="141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51395" name="Freihand 51394">
                  <a:extLst>
                    <a:ext uri="{FF2B5EF4-FFF2-40B4-BE49-F238E27FC236}">
                      <a16:creationId xmlns:a16="http://schemas.microsoft.com/office/drawing/2014/main" id="{A1FD94D6-2819-4C7B-A645-EC0EDDF03A17}"/>
                    </a:ext>
                  </a:extLst>
                </p14:cNvPr>
                <p14:cNvContentPartPr/>
                <p14:nvPr/>
              </p14:nvContentPartPr>
              <p14:xfrm>
                <a:off x="9567293" y="1279867"/>
                <a:ext cx="301320" cy="84960"/>
              </p14:xfrm>
            </p:contentPart>
          </mc:Choice>
          <mc:Fallback>
            <p:pic>
              <p:nvPicPr>
                <p:cNvPr id="51395" name="Freihand 51394">
                  <a:extLst>
                    <a:ext uri="{FF2B5EF4-FFF2-40B4-BE49-F238E27FC236}">
                      <a16:creationId xmlns:a16="http://schemas.microsoft.com/office/drawing/2014/main" id="{A1FD94D6-2819-4C7B-A645-EC0EDDF03A17}"/>
                    </a:ext>
                  </a:extLst>
                </p:cNvPr>
                <p:cNvPicPr/>
                <p:nvPr/>
              </p:nvPicPr>
              <p:blipFill>
                <a:blip r:embed="rId484"/>
                <a:stretch>
                  <a:fillRect/>
                </a:stretch>
              </p:blipFill>
              <p:spPr>
                <a:xfrm>
                  <a:off x="9562973" y="1275547"/>
                  <a:ext cx="309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51397" name="Freihand 51396">
                  <a:extLst>
                    <a:ext uri="{FF2B5EF4-FFF2-40B4-BE49-F238E27FC236}">
                      <a16:creationId xmlns:a16="http://schemas.microsoft.com/office/drawing/2014/main" id="{8D470C13-2F0B-4634-ACAD-7B2ECDAA96EC}"/>
                    </a:ext>
                  </a:extLst>
                </p14:cNvPr>
                <p14:cNvContentPartPr/>
                <p14:nvPr/>
              </p14:nvContentPartPr>
              <p14:xfrm>
                <a:off x="10159493" y="1254307"/>
                <a:ext cx="73080" cy="55080"/>
              </p14:xfrm>
            </p:contentPart>
          </mc:Choice>
          <mc:Fallback>
            <p:pic>
              <p:nvPicPr>
                <p:cNvPr id="51397" name="Freihand 51396">
                  <a:extLst>
                    <a:ext uri="{FF2B5EF4-FFF2-40B4-BE49-F238E27FC236}">
                      <a16:creationId xmlns:a16="http://schemas.microsoft.com/office/drawing/2014/main" id="{8D470C13-2F0B-4634-ACAD-7B2ECDAA96EC}"/>
                    </a:ext>
                  </a:extLst>
                </p:cNvPr>
                <p:cNvPicPr/>
                <p:nvPr/>
              </p:nvPicPr>
              <p:blipFill>
                <a:blip r:embed="rId486"/>
                <a:stretch>
                  <a:fillRect/>
                </a:stretch>
              </p:blipFill>
              <p:spPr>
                <a:xfrm>
                  <a:off x="10155173" y="1249987"/>
                  <a:ext cx="81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51398" name="Freihand 51397">
                  <a:extLst>
                    <a:ext uri="{FF2B5EF4-FFF2-40B4-BE49-F238E27FC236}">
                      <a16:creationId xmlns:a16="http://schemas.microsoft.com/office/drawing/2014/main" id="{4AD694FB-79B9-4A63-871A-C7C2A3219FB4}"/>
                    </a:ext>
                  </a:extLst>
                </p14:cNvPr>
                <p14:cNvContentPartPr/>
                <p14:nvPr/>
              </p14:nvContentPartPr>
              <p14:xfrm>
                <a:off x="10249493" y="1265827"/>
                <a:ext cx="85680" cy="55800"/>
              </p14:xfrm>
            </p:contentPart>
          </mc:Choice>
          <mc:Fallback>
            <p:pic>
              <p:nvPicPr>
                <p:cNvPr id="51398" name="Freihand 51397">
                  <a:extLst>
                    <a:ext uri="{FF2B5EF4-FFF2-40B4-BE49-F238E27FC236}">
                      <a16:creationId xmlns:a16="http://schemas.microsoft.com/office/drawing/2014/main" id="{4AD694FB-79B9-4A63-871A-C7C2A3219FB4}"/>
                    </a:ext>
                  </a:extLst>
                </p:cNvPr>
                <p:cNvPicPr/>
                <p:nvPr/>
              </p:nvPicPr>
              <p:blipFill>
                <a:blip r:embed="rId488"/>
                <a:stretch>
                  <a:fillRect/>
                </a:stretch>
              </p:blipFill>
              <p:spPr>
                <a:xfrm>
                  <a:off x="10245173" y="1261507"/>
                  <a:ext cx="94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51399" name="Freihand 51398">
                  <a:extLst>
                    <a:ext uri="{FF2B5EF4-FFF2-40B4-BE49-F238E27FC236}">
                      <a16:creationId xmlns:a16="http://schemas.microsoft.com/office/drawing/2014/main" id="{9C2CA46F-10EE-4BED-B863-BC8A76E55CCA}"/>
                    </a:ext>
                  </a:extLst>
                </p14:cNvPr>
                <p14:cNvContentPartPr/>
                <p14:nvPr/>
              </p14:nvContentPartPr>
              <p14:xfrm>
                <a:off x="10494653" y="1231627"/>
                <a:ext cx="53640" cy="69480"/>
              </p14:xfrm>
            </p:contentPart>
          </mc:Choice>
          <mc:Fallback>
            <p:pic>
              <p:nvPicPr>
                <p:cNvPr id="51399" name="Freihand 51398">
                  <a:extLst>
                    <a:ext uri="{FF2B5EF4-FFF2-40B4-BE49-F238E27FC236}">
                      <a16:creationId xmlns:a16="http://schemas.microsoft.com/office/drawing/2014/main" id="{9C2CA46F-10EE-4BED-B863-BC8A76E55CCA}"/>
                    </a:ext>
                  </a:extLst>
                </p:cNvPr>
                <p:cNvPicPr/>
                <p:nvPr/>
              </p:nvPicPr>
              <p:blipFill>
                <a:blip r:embed="rId490"/>
                <a:stretch>
                  <a:fillRect/>
                </a:stretch>
              </p:blipFill>
              <p:spPr>
                <a:xfrm>
                  <a:off x="10490333" y="1227307"/>
                  <a:ext cx="62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51401" name="Freihand 51400">
                  <a:extLst>
                    <a:ext uri="{FF2B5EF4-FFF2-40B4-BE49-F238E27FC236}">
                      <a16:creationId xmlns:a16="http://schemas.microsoft.com/office/drawing/2014/main" id="{E8C598C2-94E9-4A77-B5FB-CA98DBC20F6E}"/>
                    </a:ext>
                  </a:extLst>
                </p14:cNvPr>
                <p14:cNvContentPartPr/>
                <p14:nvPr/>
              </p14:nvContentPartPr>
              <p14:xfrm>
                <a:off x="10589333" y="1221187"/>
                <a:ext cx="71640" cy="79560"/>
              </p14:xfrm>
            </p:contentPart>
          </mc:Choice>
          <mc:Fallback>
            <p:pic>
              <p:nvPicPr>
                <p:cNvPr id="51401" name="Freihand 51400">
                  <a:extLst>
                    <a:ext uri="{FF2B5EF4-FFF2-40B4-BE49-F238E27FC236}">
                      <a16:creationId xmlns:a16="http://schemas.microsoft.com/office/drawing/2014/main" id="{E8C598C2-94E9-4A77-B5FB-CA98DBC20F6E}"/>
                    </a:ext>
                  </a:extLst>
                </p:cNvPr>
                <p:cNvPicPr/>
                <p:nvPr/>
              </p:nvPicPr>
              <p:blipFill>
                <a:blip r:embed="rId492"/>
                <a:stretch>
                  <a:fillRect/>
                </a:stretch>
              </p:blipFill>
              <p:spPr>
                <a:xfrm>
                  <a:off x="10585013" y="1216867"/>
                  <a:ext cx="80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51402" name="Freihand 51401">
                  <a:extLst>
                    <a:ext uri="{FF2B5EF4-FFF2-40B4-BE49-F238E27FC236}">
                      <a16:creationId xmlns:a16="http://schemas.microsoft.com/office/drawing/2014/main" id="{1AEE6FE6-0C9A-4764-8DE4-B153C27C4A76}"/>
                    </a:ext>
                  </a:extLst>
                </p14:cNvPr>
                <p14:cNvContentPartPr/>
                <p14:nvPr/>
              </p14:nvContentPartPr>
              <p14:xfrm>
                <a:off x="10743053" y="1236307"/>
                <a:ext cx="66960" cy="57600"/>
              </p14:xfrm>
            </p:contentPart>
          </mc:Choice>
          <mc:Fallback>
            <p:pic>
              <p:nvPicPr>
                <p:cNvPr id="51402" name="Freihand 51401">
                  <a:extLst>
                    <a:ext uri="{FF2B5EF4-FFF2-40B4-BE49-F238E27FC236}">
                      <a16:creationId xmlns:a16="http://schemas.microsoft.com/office/drawing/2014/main" id="{1AEE6FE6-0C9A-4764-8DE4-B153C27C4A76}"/>
                    </a:ext>
                  </a:extLst>
                </p:cNvPr>
                <p:cNvPicPr/>
                <p:nvPr/>
              </p:nvPicPr>
              <p:blipFill>
                <a:blip r:embed="rId494"/>
                <a:stretch>
                  <a:fillRect/>
                </a:stretch>
              </p:blipFill>
              <p:spPr>
                <a:xfrm>
                  <a:off x="10738733" y="1231987"/>
                  <a:ext cx="75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51403" name="Freihand 51402">
                  <a:extLst>
                    <a:ext uri="{FF2B5EF4-FFF2-40B4-BE49-F238E27FC236}">
                      <a16:creationId xmlns:a16="http://schemas.microsoft.com/office/drawing/2014/main" id="{7A126BF8-BC56-4139-9625-91F1B3A1DF4A}"/>
                    </a:ext>
                  </a:extLst>
                </p14:cNvPr>
                <p14:cNvContentPartPr/>
                <p14:nvPr/>
              </p14:nvContentPartPr>
              <p14:xfrm>
                <a:off x="10696613" y="1183747"/>
                <a:ext cx="70560" cy="74160"/>
              </p14:xfrm>
            </p:contentPart>
          </mc:Choice>
          <mc:Fallback>
            <p:pic>
              <p:nvPicPr>
                <p:cNvPr id="51403" name="Freihand 51402">
                  <a:extLst>
                    <a:ext uri="{FF2B5EF4-FFF2-40B4-BE49-F238E27FC236}">
                      <a16:creationId xmlns:a16="http://schemas.microsoft.com/office/drawing/2014/main" id="{7A126BF8-BC56-4139-9625-91F1B3A1DF4A}"/>
                    </a:ext>
                  </a:extLst>
                </p:cNvPr>
                <p:cNvPicPr/>
                <p:nvPr/>
              </p:nvPicPr>
              <p:blipFill>
                <a:blip r:embed="rId496"/>
                <a:stretch>
                  <a:fillRect/>
                </a:stretch>
              </p:blipFill>
              <p:spPr>
                <a:xfrm>
                  <a:off x="10692293" y="1179427"/>
                  <a:ext cx="79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1404" name="Freihand 51403">
                  <a:extLst>
                    <a:ext uri="{FF2B5EF4-FFF2-40B4-BE49-F238E27FC236}">
                      <a16:creationId xmlns:a16="http://schemas.microsoft.com/office/drawing/2014/main" id="{86304B94-E8AA-4052-BC17-6A0AAEDDBEFD}"/>
                    </a:ext>
                  </a:extLst>
                </p14:cNvPr>
                <p14:cNvContentPartPr/>
                <p14:nvPr/>
              </p14:nvContentPartPr>
              <p14:xfrm>
                <a:off x="10785173" y="1271947"/>
                <a:ext cx="28800" cy="23400"/>
              </p14:xfrm>
            </p:contentPart>
          </mc:Choice>
          <mc:Fallback>
            <p:pic>
              <p:nvPicPr>
                <p:cNvPr id="51404" name="Freihand 51403">
                  <a:extLst>
                    <a:ext uri="{FF2B5EF4-FFF2-40B4-BE49-F238E27FC236}">
                      <a16:creationId xmlns:a16="http://schemas.microsoft.com/office/drawing/2014/main" id="{86304B94-E8AA-4052-BC17-6A0AAEDDBEFD}"/>
                    </a:ext>
                  </a:extLst>
                </p:cNvPr>
                <p:cNvPicPr/>
                <p:nvPr/>
              </p:nvPicPr>
              <p:blipFill>
                <a:blip r:embed="rId498"/>
                <a:stretch>
                  <a:fillRect/>
                </a:stretch>
              </p:blipFill>
              <p:spPr>
                <a:xfrm>
                  <a:off x="10780853" y="1267627"/>
                  <a:ext cx="3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51433" name="Freihand 51432">
                  <a:extLst>
                    <a:ext uri="{FF2B5EF4-FFF2-40B4-BE49-F238E27FC236}">
                      <a16:creationId xmlns:a16="http://schemas.microsoft.com/office/drawing/2014/main" id="{5B1C4A70-E6D8-46F3-8C86-88775EE34806}"/>
                    </a:ext>
                  </a:extLst>
                </p14:cNvPr>
                <p14:cNvContentPartPr/>
                <p14:nvPr/>
              </p14:nvContentPartPr>
              <p14:xfrm>
                <a:off x="10284053" y="1139640"/>
                <a:ext cx="592200" cy="319680"/>
              </p14:xfrm>
            </p:contentPart>
          </mc:Choice>
          <mc:Fallback>
            <p:pic>
              <p:nvPicPr>
                <p:cNvPr id="51433" name="Freihand 51432">
                  <a:extLst>
                    <a:ext uri="{FF2B5EF4-FFF2-40B4-BE49-F238E27FC236}">
                      <a16:creationId xmlns:a16="http://schemas.microsoft.com/office/drawing/2014/main" id="{5B1C4A70-E6D8-46F3-8C86-88775EE34806}"/>
                    </a:ext>
                  </a:extLst>
                </p:cNvPr>
                <p:cNvPicPr/>
                <p:nvPr/>
              </p:nvPicPr>
              <p:blipFill>
                <a:blip r:embed="rId500"/>
                <a:stretch>
                  <a:fillRect/>
                </a:stretch>
              </p:blipFill>
              <p:spPr>
                <a:xfrm>
                  <a:off x="10279733" y="1135320"/>
                  <a:ext cx="600840" cy="328320"/>
                </a:xfrm>
                <a:prstGeom prst="rect">
                  <a:avLst/>
                </a:prstGeom>
              </p:spPr>
            </p:pic>
          </mc:Fallback>
        </mc:AlternateContent>
      </p:grpSp>
      <p:grpSp>
        <p:nvGrpSpPr>
          <p:cNvPr id="51437" name="Gruppieren 51436">
            <a:extLst>
              <a:ext uri="{FF2B5EF4-FFF2-40B4-BE49-F238E27FC236}">
                <a16:creationId xmlns:a16="http://schemas.microsoft.com/office/drawing/2014/main" id="{56BACA2E-2963-4AB2-87F9-A0B11FF65CC2}"/>
              </a:ext>
            </a:extLst>
          </p:cNvPr>
          <p:cNvGrpSpPr/>
          <p:nvPr/>
        </p:nvGrpSpPr>
        <p:grpSpPr>
          <a:xfrm>
            <a:off x="7463453" y="1236120"/>
            <a:ext cx="685080" cy="186120"/>
            <a:chOff x="7463453" y="1236120"/>
            <a:chExt cx="685080" cy="186120"/>
          </a:xfrm>
        </p:grpSpPr>
        <mc:AlternateContent xmlns:mc="http://schemas.openxmlformats.org/markup-compatibility/2006">
          <mc:Choice xmlns:p14="http://schemas.microsoft.com/office/powerpoint/2010/main" Requires="p14">
            <p:contentPart p14:bwMode="auto" r:id="rId501">
              <p14:nvContentPartPr>
                <p14:cNvPr id="51435" name="Freihand 51434">
                  <a:extLst>
                    <a:ext uri="{FF2B5EF4-FFF2-40B4-BE49-F238E27FC236}">
                      <a16:creationId xmlns:a16="http://schemas.microsoft.com/office/drawing/2014/main" id="{C280C4DF-B778-4639-AC06-37A008864508}"/>
                    </a:ext>
                  </a:extLst>
                </p14:cNvPr>
                <p14:cNvContentPartPr/>
                <p14:nvPr/>
              </p14:nvContentPartPr>
              <p14:xfrm>
                <a:off x="7990853" y="1284360"/>
                <a:ext cx="20160" cy="13680"/>
              </p14:xfrm>
            </p:contentPart>
          </mc:Choice>
          <mc:Fallback>
            <p:pic>
              <p:nvPicPr>
                <p:cNvPr id="51435" name="Freihand 51434">
                  <a:extLst>
                    <a:ext uri="{FF2B5EF4-FFF2-40B4-BE49-F238E27FC236}">
                      <a16:creationId xmlns:a16="http://schemas.microsoft.com/office/drawing/2014/main" id="{C280C4DF-B778-4639-AC06-37A008864508}"/>
                    </a:ext>
                  </a:extLst>
                </p:cNvPr>
                <p:cNvPicPr/>
                <p:nvPr/>
              </p:nvPicPr>
              <p:blipFill>
                <a:blip r:embed="rId502"/>
                <a:stretch>
                  <a:fillRect/>
                </a:stretch>
              </p:blipFill>
              <p:spPr>
                <a:xfrm>
                  <a:off x="7986533" y="1280040"/>
                  <a:ext cx="28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1436" name="Freihand 51435">
                  <a:extLst>
                    <a:ext uri="{FF2B5EF4-FFF2-40B4-BE49-F238E27FC236}">
                      <a16:creationId xmlns:a16="http://schemas.microsoft.com/office/drawing/2014/main" id="{061A77FD-FCC9-450D-93B7-28CC6714121D}"/>
                    </a:ext>
                  </a:extLst>
                </p14:cNvPr>
                <p14:cNvContentPartPr/>
                <p14:nvPr/>
              </p14:nvContentPartPr>
              <p14:xfrm>
                <a:off x="7463453" y="1236120"/>
                <a:ext cx="685080" cy="186120"/>
              </p14:xfrm>
            </p:contentPart>
          </mc:Choice>
          <mc:Fallback>
            <p:pic>
              <p:nvPicPr>
                <p:cNvPr id="51436" name="Freihand 51435">
                  <a:extLst>
                    <a:ext uri="{FF2B5EF4-FFF2-40B4-BE49-F238E27FC236}">
                      <a16:creationId xmlns:a16="http://schemas.microsoft.com/office/drawing/2014/main" id="{061A77FD-FCC9-450D-93B7-28CC6714121D}"/>
                    </a:ext>
                  </a:extLst>
                </p:cNvPr>
                <p:cNvPicPr/>
                <p:nvPr/>
              </p:nvPicPr>
              <p:blipFill>
                <a:blip r:embed="rId504"/>
                <a:stretch>
                  <a:fillRect/>
                </a:stretch>
              </p:blipFill>
              <p:spPr>
                <a:xfrm>
                  <a:off x="7459133" y="1231800"/>
                  <a:ext cx="693720" cy="19476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DB6363D-A1EF-4A1E-8CC6-C527403A7C8C}"/>
                  </a:ext>
                </a:extLst>
              </p14:cNvPr>
              <p14:cNvContentPartPr/>
              <p14:nvPr/>
            </p14:nvContentPartPr>
            <p14:xfrm>
              <a:off x="8110013" y="951187"/>
              <a:ext cx="4680" cy="3600"/>
            </p14:xfrm>
          </p:contentPart>
        </mc:Choice>
        <mc:Fallback>
          <p:pic>
            <p:nvPicPr>
              <p:cNvPr id="2" name="Freihand 1">
                <a:extLst>
                  <a:ext uri="{FF2B5EF4-FFF2-40B4-BE49-F238E27FC236}">
                    <a16:creationId xmlns:a16="http://schemas.microsoft.com/office/drawing/2014/main" id="{DDB6363D-A1EF-4A1E-8CC6-C527403A7C8C}"/>
                  </a:ext>
                </a:extLst>
              </p:cNvPr>
              <p:cNvPicPr/>
              <p:nvPr/>
            </p:nvPicPr>
            <p:blipFill>
              <a:blip r:embed="rId5"/>
              <a:stretch>
                <a:fillRect/>
              </a:stretch>
            </p:blipFill>
            <p:spPr>
              <a:xfrm>
                <a:off x="8105693" y="946867"/>
                <a:ext cx="13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8D7266D-3CC5-4DE0-B413-FA0DC29CCE11}"/>
                  </a:ext>
                </a:extLst>
              </p14:cNvPr>
              <p14:cNvContentPartPr/>
              <p14:nvPr/>
            </p14:nvContentPartPr>
            <p14:xfrm>
              <a:off x="8180933" y="1408387"/>
              <a:ext cx="360" cy="360"/>
            </p14:xfrm>
          </p:contentPart>
        </mc:Choice>
        <mc:Fallback>
          <p:pic>
            <p:nvPicPr>
              <p:cNvPr id="3" name="Freihand 2">
                <a:extLst>
                  <a:ext uri="{FF2B5EF4-FFF2-40B4-BE49-F238E27FC236}">
                    <a16:creationId xmlns:a16="http://schemas.microsoft.com/office/drawing/2014/main" id="{98D7266D-3CC5-4DE0-B413-FA0DC29CCE11}"/>
                  </a:ext>
                </a:extLst>
              </p:cNvPr>
              <p:cNvPicPr/>
              <p:nvPr/>
            </p:nvPicPr>
            <p:blipFill>
              <a:blip r:embed="rId7"/>
              <a:stretch>
                <a:fillRect/>
              </a:stretch>
            </p:blipFill>
            <p:spPr>
              <a:xfrm>
                <a:off x="8176613" y="1404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944401A2-A766-4E0F-B894-E8132B97AE97}"/>
                  </a:ext>
                </a:extLst>
              </p14:cNvPr>
              <p14:cNvContentPartPr/>
              <p14:nvPr/>
            </p14:nvContentPartPr>
            <p14:xfrm>
              <a:off x="8140253" y="1747507"/>
              <a:ext cx="360" cy="360"/>
            </p14:xfrm>
          </p:contentPart>
        </mc:Choice>
        <mc:Fallback>
          <p:pic>
            <p:nvPicPr>
              <p:cNvPr id="4" name="Freihand 3">
                <a:extLst>
                  <a:ext uri="{FF2B5EF4-FFF2-40B4-BE49-F238E27FC236}">
                    <a16:creationId xmlns:a16="http://schemas.microsoft.com/office/drawing/2014/main" id="{944401A2-A766-4E0F-B894-E8132B97AE97}"/>
                  </a:ext>
                </a:extLst>
              </p:cNvPr>
              <p:cNvPicPr/>
              <p:nvPr/>
            </p:nvPicPr>
            <p:blipFill>
              <a:blip r:embed="rId7"/>
              <a:stretch>
                <a:fillRect/>
              </a:stretch>
            </p:blipFill>
            <p:spPr>
              <a:xfrm>
                <a:off x="8135933" y="174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4EFE1D1-00B5-4C4D-9F5E-3729443EA1F5}"/>
                  </a:ext>
                </a:extLst>
              </p14:cNvPr>
              <p14:cNvContentPartPr/>
              <p14:nvPr/>
            </p14:nvContentPartPr>
            <p14:xfrm>
              <a:off x="8245373" y="2159347"/>
              <a:ext cx="360" cy="360"/>
            </p14:xfrm>
          </p:contentPart>
        </mc:Choice>
        <mc:Fallback>
          <p:pic>
            <p:nvPicPr>
              <p:cNvPr id="5" name="Freihand 4">
                <a:extLst>
                  <a:ext uri="{FF2B5EF4-FFF2-40B4-BE49-F238E27FC236}">
                    <a16:creationId xmlns:a16="http://schemas.microsoft.com/office/drawing/2014/main" id="{34EFE1D1-00B5-4C4D-9F5E-3729443EA1F5}"/>
                  </a:ext>
                </a:extLst>
              </p:cNvPr>
              <p:cNvPicPr/>
              <p:nvPr/>
            </p:nvPicPr>
            <p:blipFill>
              <a:blip r:embed="rId7"/>
              <a:stretch>
                <a:fillRect/>
              </a:stretch>
            </p:blipFill>
            <p:spPr>
              <a:xfrm>
                <a:off x="8241053" y="215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BC0E2A27-96F1-4E54-A2D6-5D8A59CAD1F3}"/>
                  </a:ext>
                </a:extLst>
              </p14:cNvPr>
              <p14:cNvContentPartPr/>
              <p14:nvPr/>
            </p14:nvContentPartPr>
            <p14:xfrm>
              <a:off x="8378573" y="2575507"/>
              <a:ext cx="21600" cy="37080"/>
            </p14:xfrm>
          </p:contentPart>
        </mc:Choice>
        <mc:Fallback>
          <p:pic>
            <p:nvPicPr>
              <p:cNvPr id="6" name="Freihand 5">
                <a:extLst>
                  <a:ext uri="{FF2B5EF4-FFF2-40B4-BE49-F238E27FC236}">
                    <a16:creationId xmlns:a16="http://schemas.microsoft.com/office/drawing/2014/main" id="{BC0E2A27-96F1-4E54-A2D6-5D8A59CAD1F3}"/>
                  </a:ext>
                </a:extLst>
              </p:cNvPr>
              <p:cNvPicPr/>
              <p:nvPr/>
            </p:nvPicPr>
            <p:blipFill>
              <a:blip r:embed="rId11"/>
              <a:stretch>
                <a:fillRect/>
              </a:stretch>
            </p:blipFill>
            <p:spPr>
              <a:xfrm>
                <a:off x="8374253" y="2571187"/>
                <a:ext cx="30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498A7F0-D20B-4E26-BB59-4F97F5D14435}"/>
                  </a:ext>
                </a:extLst>
              </p14:cNvPr>
              <p14:cNvContentPartPr/>
              <p14:nvPr/>
            </p14:nvContentPartPr>
            <p14:xfrm>
              <a:off x="8317013" y="2988787"/>
              <a:ext cx="8280" cy="34560"/>
            </p14:xfrm>
          </p:contentPart>
        </mc:Choice>
        <mc:Fallback>
          <p:pic>
            <p:nvPicPr>
              <p:cNvPr id="7" name="Freihand 6">
                <a:extLst>
                  <a:ext uri="{FF2B5EF4-FFF2-40B4-BE49-F238E27FC236}">
                    <a16:creationId xmlns:a16="http://schemas.microsoft.com/office/drawing/2014/main" id="{2498A7F0-D20B-4E26-BB59-4F97F5D14435}"/>
                  </a:ext>
                </a:extLst>
              </p:cNvPr>
              <p:cNvPicPr/>
              <p:nvPr/>
            </p:nvPicPr>
            <p:blipFill>
              <a:blip r:embed="rId13"/>
              <a:stretch>
                <a:fillRect/>
              </a:stretch>
            </p:blipFill>
            <p:spPr>
              <a:xfrm>
                <a:off x="8312693" y="2984467"/>
                <a:ext cx="16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E1E687FC-A587-490C-A043-0FC431270DFC}"/>
                  </a:ext>
                </a:extLst>
              </p14:cNvPr>
              <p14:cNvContentPartPr/>
              <p14:nvPr/>
            </p14:nvContentPartPr>
            <p14:xfrm>
              <a:off x="8222693" y="3370027"/>
              <a:ext cx="51840" cy="17640"/>
            </p14:xfrm>
          </p:contentPart>
        </mc:Choice>
        <mc:Fallback>
          <p:pic>
            <p:nvPicPr>
              <p:cNvPr id="9" name="Freihand 8">
                <a:extLst>
                  <a:ext uri="{FF2B5EF4-FFF2-40B4-BE49-F238E27FC236}">
                    <a16:creationId xmlns:a16="http://schemas.microsoft.com/office/drawing/2014/main" id="{E1E687FC-A587-490C-A043-0FC431270DFC}"/>
                  </a:ext>
                </a:extLst>
              </p:cNvPr>
              <p:cNvPicPr/>
              <p:nvPr/>
            </p:nvPicPr>
            <p:blipFill>
              <a:blip r:embed="rId15"/>
              <a:stretch>
                <a:fillRect/>
              </a:stretch>
            </p:blipFill>
            <p:spPr>
              <a:xfrm>
                <a:off x="8218373" y="3365707"/>
                <a:ext cx="60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C0F50C37-9919-4B53-83D5-440115A6D182}"/>
                  </a:ext>
                </a:extLst>
              </p14:cNvPr>
              <p14:cNvContentPartPr/>
              <p14:nvPr/>
            </p14:nvContentPartPr>
            <p14:xfrm>
              <a:off x="8210813" y="3778627"/>
              <a:ext cx="23760" cy="13680"/>
            </p14:xfrm>
          </p:contentPart>
        </mc:Choice>
        <mc:Fallback>
          <p:pic>
            <p:nvPicPr>
              <p:cNvPr id="10" name="Freihand 9">
                <a:extLst>
                  <a:ext uri="{FF2B5EF4-FFF2-40B4-BE49-F238E27FC236}">
                    <a16:creationId xmlns:a16="http://schemas.microsoft.com/office/drawing/2014/main" id="{C0F50C37-9919-4B53-83D5-440115A6D182}"/>
                  </a:ext>
                </a:extLst>
              </p:cNvPr>
              <p:cNvPicPr/>
              <p:nvPr/>
            </p:nvPicPr>
            <p:blipFill>
              <a:blip r:embed="rId17"/>
              <a:stretch>
                <a:fillRect/>
              </a:stretch>
            </p:blipFill>
            <p:spPr>
              <a:xfrm>
                <a:off x="8206493" y="3774307"/>
                <a:ext cx="32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9B489733-133F-4B57-B8D0-BB441A12B0BB}"/>
                  </a:ext>
                </a:extLst>
              </p14:cNvPr>
              <p14:cNvContentPartPr/>
              <p14:nvPr/>
            </p14:nvContentPartPr>
            <p14:xfrm>
              <a:off x="8213333" y="4253827"/>
              <a:ext cx="23760" cy="11520"/>
            </p14:xfrm>
          </p:contentPart>
        </mc:Choice>
        <mc:Fallback>
          <p:pic>
            <p:nvPicPr>
              <p:cNvPr id="11" name="Freihand 10">
                <a:extLst>
                  <a:ext uri="{FF2B5EF4-FFF2-40B4-BE49-F238E27FC236}">
                    <a16:creationId xmlns:a16="http://schemas.microsoft.com/office/drawing/2014/main" id="{9B489733-133F-4B57-B8D0-BB441A12B0BB}"/>
                  </a:ext>
                </a:extLst>
              </p:cNvPr>
              <p:cNvPicPr/>
              <p:nvPr/>
            </p:nvPicPr>
            <p:blipFill>
              <a:blip r:embed="rId19"/>
              <a:stretch>
                <a:fillRect/>
              </a:stretch>
            </p:blipFill>
            <p:spPr>
              <a:xfrm>
                <a:off x="8209013" y="4249507"/>
                <a:ext cx="32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68E193B3-5D28-4BB3-B07F-1C9749B4410A}"/>
                  </a:ext>
                </a:extLst>
              </p14:cNvPr>
              <p14:cNvContentPartPr/>
              <p14:nvPr/>
            </p14:nvContentPartPr>
            <p14:xfrm>
              <a:off x="8140973" y="4582867"/>
              <a:ext cx="36720" cy="6120"/>
            </p14:xfrm>
          </p:contentPart>
        </mc:Choice>
        <mc:Fallback>
          <p:pic>
            <p:nvPicPr>
              <p:cNvPr id="12" name="Freihand 11">
                <a:extLst>
                  <a:ext uri="{FF2B5EF4-FFF2-40B4-BE49-F238E27FC236}">
                    <a16:creationId xmlns:a16="http://schemas.microsoft.com/office/drawing/2014/main" id="{68E193B3-5D28-4BB3-B07F-1C9749B4410A}"/>
                  </a:ext>
                </a:extLst>
              </p:cNvPr>
              <p:cNvPicPr/>
              <p:nvPr/>
            </p:nvPicPr>
            <p:blipFill>
              <a:blip r:embed="rId21"/>
              <a:stretch>
                <a:fillRect/>
              </a:stretch>
            </p:blipFill>
            <p:spPr>
              <a:xfrm>
                <a:off x="8136653" y="4578547"/>
                <a:ext cx="45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C45F8290-3077-4F7B-AB0E-5BA51E933C73}"/>
                  </a:ext>
                </a:extLst>
              </p14:cNvPr>
              <p14:cNvContentPartPr/>
              <p14:nvPr/>
            </p14:nvContentPartPr>
            <p14:xfrm>
              <a:off x="8148893" y="4898947"/>
              <a:ext cx="360" cy="360"/>
            </p14:xfrm>
          </p:contentPart>
        </mc:Choice>
        <mc:Fallback>
          <p:pic>
            <p:nvPicPr>
              <p:cNvPr id="13" name="Freihand 12">
                <a:extLst>
                  <a:ext uri="{FF2B5EF4-FFF2-40B4-BE49-F238E27FC236}">
                    <a16:creationId xmlns:a16="http://schemas.microsoft.com/office/drawing/2014/main" id="{C45F8290-3077-4F7B-AB0E-5BA51E933C73}"/>
                  </a:ext>
                </a:extLst>
              </p:cNvPr>
              <p:cNvPicPr/>
              <p:nvPr/>
            </p:nvPicPr>
            <p:blipFill>
              <a:blip r:embed="rId7"/>
              <a:stretch>
                <a:fillRect/>
              </a:stretch>
            </p:blipFill>
            <p:spPr>
              <a:xfrm>
                <a:off x="8144573" y="4894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B367B37-973D-4E1E-A08E-0B87487BEA3A}"/>
                  </a:ext>
                </a:extLst>
              </p14:cNvPr>
              <p14:cNvContentPartPr/>
              <p14:nvPr/>
            </p14:nvContentPartPr>
            <p14:xfrm>
              <a:off x="8183813" y="3682867"/>
              <a:ext cx="757800" cy="118800"/>
            </p14:xfrm>
          </p:contentPart>
        </mc:Choice>
        <mc:Fallback>
          <p:pic>
            <p:nvPicPr>
              <p:cNvPr id="14" name="Freihand 13">
                <a:extLst>
                  <a:ext uri="{FF2B5EF4-FFF2-40B4-BE49-F238E27FC236}">
                    <a16:creationId xmlns:a16="http://schemas.microsoft.com/office/drawing/2014/main" id="{8B367B37-973D-4E1E-A08E-0B87487BEA3A}"/>
                  </a:ext>
                </a:extLst>
              </p:cNvPr>
              <p:cNvPicPr/>
              <p:nvPr/>
            </p:nvPicPr>
            <p:blipFill>
              <a:blip r:embed="rId24"/>
              <a:stretch>
                <a:fillRect/>
              </a:stretch>
            </p:blipFill>
            <p:spPr>
              <a:xfrm>
                <a:off x="8179493" y="3678547"/>
                <a:ext cx="766440" cy="127440"/>
              </a:xfrm>
              <a:prstGeom prst="rect">
                <a:avLst/>
              </a:prstGeom>
            </p:spPr>
          </p:pic>
        </mc:Fallback>
      </mc:AlternateContent>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2024</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FC4105E-6EA4-5F32-CB7B-B29375EC50C0}"/>
              </a:ext>
            </a:extLst>
          </p:cNvPr>
          <p:cNvPicPr>
            <a:picLocks noChangeAspect="1"/>
          </p:cNvPicPr>
          <p:nvPr/>
        </p:nvPicPr>
        <p:blipFill>
          <a:blip r:embed="rId3"/>
          <a:stretch>
            <a:fillRect/>
          </a:stretch>
        </p:blipFill>
        <p:spPr>
          <a:xfrm>
            <a:off x="808184" y="811489"/>
            <a:ext cx="8039995" cy="482399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23A0307-2145-47EA-8E0D-BF8968355845}"/>
                  </a:ext>
                </a:extLst>
              </p14:cNvPr>
              <p14:cNvContentPartPr/>
              <p14:nvPr/>
            </p14:nvContentPartPr>
            <p14:xfrm>
              <a:off x="4876133" y="1305613"/>
              <a:ext cx="1819440" cy="692280"/>
            </p14:xfrm>
          </p:contentPart>
        </mc:Choice>
        <mc:Fallback>
          <p:pic>
            <p:nvPicPr>
              <p:cNvPr id="2" name="Freihand 1">
                <a:extLst>
                  <a:ext uri="{FF2B5EF4-FFF2-40B4-BE49-F238E27FC236}">
                    <a16:creationId xmlns:a16="http://schemas.microsoft.com/office/drawing/2014/main" id="{C23A0307-2145-47EA-8E0D-BF8968355845}"/>
                  </a:ext>
                </a:extLst>
              </p:cNvPr>
              <p:cNvPicPr/>
              <p:nvPr/>
            </p:nvPicPr>
            <p:blipFill>
              <a:blip r:embed="rId5"/>
              <a:stretch>
                <a:fillRect/>
              </a:stretch>
            </p:blipFill>
            <p:spPr>
              <a:xfrm>
                <a:off x="4871813" y="1301293"/>
                <a:ext cx="182808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EAD3E49-5EE5-4942-8A74-A17B1BA580B6}"/>
                  </a:ext>
                </a:extLst>
              </p14:cNvPr>
              <p14:cNvContentPartPr/>
              <p14:nvPr/>
            </p14:nvContentPartPr>
            <p14:xfrm>
              <a:off x="2771933" y="511813"/>
              <a:ext cx="3210480" cy="193680"/>
            </p14:xfrm>
          </p:contentPart>
        </mc:Choice>
        <mc:Fallback>
          <p:pic>
            <p:nvPicPr>
              <p:cNvPr id="4" name="Freihand 3">
                <a:extLst>
                  <a:ext uri="{FF2B5EF4-FFF2-40B4-BE49-F238E27FC236}">
                    <a16:creationId xmlns:a16="http://schemas.microsoft.com/office/drawing/2014/main" id="{7EAD3E49-5EE5-4942-8A74-A17B1BA580B6}"/>
                  </a:ext>
                </a:extLst>
              </p:cNvPr>
              <p:cNvPicPr/>
              <p:nvPr/>
            </p:nvPicPr>
            <p:blipFill>
              <a:blip r:embed="rId7"/>
              <a:stretch>
                <a:fillRect/>
              </a:stretch>
            </p:blipFill>
            <p:spPr>
              <a:xfrm>
                <a:off x="2767613" y="507493"/>
                <a:ext cx="3219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DFC1C7F-28D1-404B-9CF5-30DDA0D6494F}"/>
                  </a:ext>
                </a:extLst>
              </p14:cNvPr>
              <p14:cNvContentPartPr/>
              <p14:nvPr/>
            </p14:nvContentPartPr>
            <p14:xfrm>
              <a:off x="6234773" y="2070973"/>
              <a:ext cx="1871280" cy="947880"/>
            </p14:xfrm>
          </p:contentPart>
        </mc:Choice>
        <mc:Fallback>
          <p:pic>
            <p:nvPicPr>
              <p:cNvPr id="5" name="Freihand 4">
                <a:extLst>
                  <a:ext uri="{FF2B5EF4-FFF2-40B4-BE49-F238E27FC236}">
                    <a16:creationId xmlns:a16="http://schemas.microsoft.com/office/drawing/2014/main" id="{BDFC1C7F-28D1-404B-9CF5-30DDA0D6494F}"/>
                  </a:ext>
                </a:extLst>
              </p:cNvPr>
              <p:cNvPicPr/>
              <p:nvPr/>
            </p:nvPicPr>
            <p:blipFill>
              <a:blip r:embed="rId9"/>
              <a:stretch>
                <a:fillRect/>
              </a:stretch>
            </p:blipFill>
            <p:spPr>
              <a:xfrm>
                <a:off x="6230453" y="2066653"/>
                <a:ext cx="1879920" cy="95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5756E8F5-2CB4-4A0D-BD2B-B306D2787089}"/>
                  </a:ext>
                </a:extLst>
              </p14:cNvPr>
              <p14:cNvContentPartPr/>
              <p14:nvPr/>
            </p14:nvContentPartPr>
            <p14:xfrm>
              <a:off x="6720053" y="3886813"/>
              <a:ext cx="1551960" cy="805320"/>
            </p14:xfrm>
          </p:contentPart>
        </mc:Choice>
        <mc:Fallback>
          <p:pic>
            <p:nvPicPr>
              <p:cNvPr id="15" name="Freihand 14">
                <a:extLst>
                  <a:ext uri="{FF2B5EF4-FFF2-40B4-BE49-F238E27FC236}">
                    <a16:creationId xmlns:a16="http://schemas.microsoft.com/office/drawing/2014/main" id="{5756E8F5-2CB4-4A0D-BD2B-B306D2787089}"/>
                  </a:ext>
                </a:extLst>
              </p:cNvPr>
              <p:cNvPicPr/>
              <p:nvPr/>
            </p:nvPicPr>
            <p:blipFill>
              <a:blip r:embed="rId11"/>
              <a:stretch>
                <a:fillRect/>
              </a:stretch>
            </p:blipFill>
            <p:spPr>
              <a:xfrm>
                <a:off x="6715733" y="3882493"/>
                <a:ext cx="1560600" cy="813960"/>
              </a:xfrm>
              <a:prstGeom prst="rect">
                <a:avLst/>
              </a:prstGeom>
            </p:spPr>
          </p:pic>
        </mc:Fallback>
      </mc:AlternateContent>
      <p:grpSp>
        <p:nvGrpSpPr>
          <p:cNvPr id="32" name="Gruppieren 31">
            <a:extLst>
              <a:ext uri="{FF2B5EF4-FFF2-40B4-BE49-F238E27FC236}">
                <a16:creationId xmlns:a16="http://schemas.microsoft.com/office/drawing/2014/main" id="{1786EF6F-9FE4-4155-93BA-8CDD5AC7780D}"/>
              </a:ext>
            </a:extLst>
          </p:cNvPr>
          <p:cNvGrpSpPr/>
          <p:nvPr/>
        </p:nvGrpSpPr>
        <p:grpSpPr>
          <a:xfrm>
            <a:off x="4844453" y="5598973"/>
            <a:ext cx="787320" cy="205200"/>
            <a:chOff x="4844453" y="5598973"/>
            <a:chExt cx="787320" cy="205200"/>
          </a:xfrm>
        </p:grpSpPr>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43744407-7317-4271-B835-18AEDAC4EC43}"/>
                    </a:ext>
                  </a:extLst>
                </p14:cNvPr>
                <p14:cNvContentPartPr/>
                <p14:nvPr/>
              </p14:nvContentPartPr>
              <p14:xfrm>
                <a:off x="4844453" y="5694733"/>
                <a:ext cx="128160" cy="94680"/>
              </p14:xfrm>
            </p:contentPart>
          </mc:Choice>
          <mc:Fallback>
            <p:pic>
              <p:nvPicPr>
                <p:cNvPr id="26" name="Freihand 25">
                  <a:extLst>
                    <a:ext uri="{FF2B5EF4-FFF2-40B4-BE49-F238E27FC236}">
                      <a16:creationId xmlns:a16="http://schemas.microsoft.com/office/drawing/2014/main" id="{43744407-7317-4271-B835-18AEDAC4EC43}"/>
                    </a:ext>
                  </a:extLst>
                </p:cNvPr>
                <p:cNvPicPr/>
                <p:nvPr/>
              </p:nvPicPr>
              <p:blipFill>
                <a:blip r:embed="rId13"/>
                <a:stretch>
                  <a:fillRect/>
                </a:stretch>
              </p:blipFill>
              <p:spPr>
                <a:xfrm>
                  <a:off x="4840133" y="5690413"/>
                  <a:ext cx="136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24A3BC82-40CE-467D-B2F9-A94935238018}"/>
                    </a:ext>
                  </a:extLst>
                </p14:cNvPr>
                <p14:cNvContentPartPr/>
                <p14:nvPr/>
              </p14:nvContentPartPr>
              <p14:xfrm>
                <a:off x="4966853" y="5721733"/>
                <a:ext cx="142200" cy="56160"/>
              </p14:xfrm>
            </p:contentPart>
          </mc:Choice>
          <mc:Fallback>
            <p:pic>
              <p:nvPicPr>
                <p:cNvPr id="27" name="Freihand 26">
                  <a:extLst>
                    <a:ext uri="{FF2B5EF4-FFF2-40B4-BE49-F238E27FC236}">
                      <a16:creationId xmlns:a16="http://schemas.microsoft.com/office/drawing/2014/main" id="{24A3BC82-40CE-467D-B2F9-A94935238018}"/>
                    </a:ext>
                  </a:extLst>
                </p:cNvPr>
                <p:cNvPicPr/>
                <p:nvPr/>
              </p:nvPicPr>
              <p:blipFill>
                <a:blip r:embed="rId15"/>
                <a:stretch>
                  <a:fillRect/>
                </a:stretch>
              </p:blipFill>
              <p:spPr>
                <a:xfrm>
                  <a:off x="4962533" y="5717413"/>
                  <a:ext cx="150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Freihand 27">
                  <a:extLst>
                    <a:ext uri="{FF2B5EF4-FFF2-40B4-BE49-F238E27FC236}">
                      <a16:creationId xmlns:a16="http://schemas.microsoft.com/office/drawing/2014/main" id="{4611CB9B-BE73-4034-84B3-8D5BEACF0745}"/>
                    </a:ext>
                  </a:extLst>
                </p14:cNvPr>
                <p14:cNvContentPartPr/>
                <p14:nvPr/>
              </p14:nvContentPartPr>
              <p14:xfrm>
                <a:off x="5237933" y="5659093"/>
                <a:ext cx="101880" cy="114480"/>
              </p14:xfrm>
            </p:contentPart>
          </mc:Choice>
          <mc:Fallback>
            <p:pic>
              <p:nvPicPr>
                <p:cNvPr id="28" name="Freihand 27">
                  <a:extLst>
                    <a:ext uri="{FF2B5EF4-FFF2-40B4-BE49-F238E27FC236}">
                      <a16:creationId xmlns:a16="http://schemas.microsoft.com/office/drawing/2014/main" id="{4611CB9B-BE73-4034-84B3-8D5BEACF0745}"/>
                    </a:ext>
                  </a:extLst>
                </p:cNvPr>
                <p:cNvPicPr/>
                <p:nvPr/>
              </p:nvPicPr>
              <p:blipFill>
                <a:blip r:embed="rId17"/>
                <a:stretch>
                  <a:fillRect/>
                </a:stretch>
              </p:blipFill>
              <p:spPr>
                <a:xfrm>
                  <a:off x="5233613" y="5654773"/>
                  <a:ext cx="110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a:extLst>
                    <a:ext uri="{FF2B5EF4-FFF2-40B4-BE49-F238E27FC236}">
                      <a16:creationId xmlns:a16="http://schemas.microsoft.com/office/drawing/2014/main" id="{51627696-3564-444C-81FC-30800E42F1DA}"/>
                    </a:ext>
                  </a:extLst>
                </p14:cNvPr>
                <p14:cNvContentPartPr/>
                <p14:nvPr/>
              </p14:nvContentPartPr>
              <p14:xfrm>
                <a:off x="5242613" y="5642173"/>
                <a:ext cx="274320" cy="123120"/>
              </p14:xfrm>
            </p:contentPart>
          </mc:Choice>
          <mc:Fallback>
            <p:pic>
              <p:nvPicPr>
                <p:cNvPr id="29" name="Freihand 28">
                  <a:extLst>
                    <a:ext uri="{FF2B5EF4-FFF2-40B4-BE49-F238E27FC236}">
                      <a16:creationId xmlns:a16="http://schemas.microsoft.com/office/drawing/2014/main" id="{51627696-3564-444C-81FC-30800E42F1DA}"/>
                    </a:ext>
                  </a:extLst>
                </p:cNvPr>
                <p:cNvPicPr/>
                <p:nvPr/>
              </p:nvPicPr>
              <p:blipFill>
                <a:blip r:embed="rId19"/>
                <a:stretch>
                  <a:fillRect/>
                </a:stretch>
              </p:blipFill>
              <p:spPr>
                <a:xfrm>
                  <a:off x="5238293" y="5637853"/>
                  <a:ext cx="282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8D76DB8B-5EBD-40B4-B7C2-54D76A33EB01}"/>
                    </a:ext>
                  </a:extLst>
                </p14:cNvPr>
                <p14:cNvContentPartPr/>
                <p14:nvPr/>
              </p14:nvContentPartPr>
              <p14:xfrm>
                <a:off x="5401373" y="5598973"/>
                <a:ext cx="87120" cy="50040"/>
              </p14:xfrm>
            </p:contentPart>
          </mc:Choice>
          <mc:Fallback>
            <p:pic>
              <p:nvPicPr>
                <p:cNvPr id="30" name="Freihand 29">
                  <a:extLst>
                    <a:ext uri="{FF2B5EF4-FFF2-40B4-BE49-F238E27FC236}">
                      <a16:creationId xmlns:a16="http://schemas.microsoft.com/office/drawing/2014/main" id="{8D76DB8B-5EBD-40B4-B7C2-54D76A33EB01}"/>
                    </a:ext>
                  </a:extLst>
                </p:cNvPr>
                <p:cNvPicPr/>
                <p:nvPr/>
              </p:nvPicPr>
              <p:blipFill>
                <a:blip r:embed="rId21"/>
                <a:stretch>
                  <a:fillRect/>
                </a:stretch>
              </p:blipFill>
              <p:spPr>
                <a:xfrm>
                  <a:off x="5397053" y="5594653"/>
                  <a:ext cx="95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8DAE5DDF-8D29-4CA2-90EF-40E451953BE9}"/>
                    </a:ext>
                  </a:extLst>
                </p14:cNvPr>
                <p14:cNvContentPartPr/>
                <p14:nvPr/>
              </p14:nvContentPartPr>
              <p14:xfrm>
                <a:off x="5533853" y="5732533"/>
                <a:ext cx="97920" cy="71640"/>
              </p14:xfrm>
            </p:contentPart>
          </mc:Choice>
          <mc:Fallback>
            <p:pic>
              <p:nvPicPr>
                <p:cNvPr id="31" name="Freihand 30">
                  <a:extLst>
                    <a:ext uri="{FF2B5EF4-FFF2-40B4-BE49-F238E27FC236}">
                      <a16:creationId xmlns:a16="http://schemas.microsoft.com/office/drawing/2014/main" id="{8DAE5DDF-8D29-4CA2-90EF-40E451953BE9}"/>
                    </a:ext>
                  </a:extLst>
                </p:cNvPr>
                <p:cNvPicPr/>
                <p:nvPr/>
              </p:nvPicPr>
              <p:blipFill>
                <a:blip r:embed="rId23"/>
                <a:stretch>
                  <a:fillRect/>
                </a:stretch>
              </p:blipFill>
              <p:spPr>
                <a:xfrm>
                  <a:off x="5529533" y="5728213"/>
                  <a:ext cx="10656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1" name="Freihand 40">
                <a:extLst>
                  <a:ext uri="{FF2B5EF4-FFF2-40B4-BE49-F238E27FC236}">
                    <a16:creationId xmlns:a16="http://schemas.microsoft.com/office/drawing/2014/main" id="{7D76D840-A26C-4454-ABEE-87FE59FBF299}"/>
                  </a:ext>
                </a:extLst>
              </p14:cNvPr>
              <p14:cNvContentPartPr/>
              <p14:nvPr/>
            </p14:nvContentPartPr>
            <p14:xfrm>
              <a:off x="3301493" y="1955773"/>
              <a:ext cx="622440" cy="321840"/>
            </p14:xfrm>
          </p:contentPart>
        </mc:Choice>
        <mc:Fallback>
          <p:pic>
            <p:nvPicPr>
              <p:cNvPr id="41" name="Freihand 40">
                <a:extLst>
                  <a:ext uri="{FF2B5EF4-FFF2-40B4-BE49-F238E27FC236}">
                    <a16:creationId xmlns:a16="http://schemas.microsoft.com/office/drawing/2014/main" id="{7D76D840-A26C-4454-ABEE-87FE59FBF299}"/>
                  </a:ext>
                </a:extLst>
              </p:cNvPr>
              <p:cNvPicPr/>
              <p:nvPr/>
            </p:nvPicPr>
            <p:blipFill>
              <a:blip r:embed="rId25"/>
              <a:stretch>
                <a:fillRect/>
              </a:stretch>
            </p:blipFill>
            <p:spPr>
              <a:xfrm>
                <a:off x="3297173" y="1951453"/>
                <a:ext cx="631080" cy="330480"/>
              </a:xfrm>
              <a:prstGeom prst="rect">
                <a:avLst/>
              </a:prstGeom>
            </p:spPr>
          </p:pic>
        </mc:Fallback>
      </mc:AlternateContent>
      <p:grpSp>
        <p:nvGrpSpPr>
          <p:cNvPr id="53253" name="Gruppieren 53252">
            <a:extLst>
              <a:ext uri="{FF2B5EF4-FFF2-40B4-BE49-F238E27FC236}">
                <a16:creationId xmlns:a16="http://schemas.microsoft.com/office/drawing/2014/main" id="{12B4431D-F920-4A04-A98E-35B0AED1FDF1}"/>
              </a:ext>
            </a:extLst>
          </p:cNvPr>
          <p:cNvGrpSpPr/>
          <p:nvPr/>
        </p:nvGrpSpPr>
        <p:grpSpPr>
          <a:xfrm>
            <a:off x="8436173" y="2273653"/>
            <a:ext cx="1710000" cy="401760"/>
            <a:chOff x="8436173" y="2273653"/>
            <a:chExt cx="1710000" cy="401760"/>
          </a:xfrm>
        </p:grpSpPr>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F565CCD8-0C56-4C43-9764-C60D5400BA4B}"/>
                    </a:ext>
                  </a:extLst>
                </p14:cNvPr>
                <p14:cNvContentPartPr/>
                <p14:nvPr/>
              </p14:nvContentPartPr>
              <p14:xfrm>
                <a:off x="8436173" y="2434213"/>
                <a:ext cx="92520" cy="99720"/>
              </p14:xfrm>
            </p:contentPart>
          </mc:Choice>
          <mc:Fallback>
            <p:pic>
              <p:nvPicPr>
                <p:cNvPr id="6" name="Freihand 5">
                  <a:extLst>
                    <a:ext uri="{FF2B5EF4-FFF2-40B4-BE49-F238E27FC236}">
                      <a16:creationId xmlns:a16="http://schemas.microsoft.com/office/drawing/2014/main" id="{F565CCD8-0C56-4C43-9764-C60D5400BA4B}"/>
                    </a:ext>
                  </a:extLst>
                </p:cNvPr>
                <p:cNvPicPr/>
                <p:nvPr/>
              </p:nvPicPr>
              <p:blipFill>
                <a:blip r:embed="rId27"/>
                <a:stretch>
                  <a:fillRect/>
                </a:stretch>
              </p:blipFill>
              <p:spPr>
                <a:xfrm>
                  <a:off x="8431853" y="2429893"/>
                  <a:ext cx="10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Freihand 6">
                  <a:extLst>
                    <a:ext uri="{FF2B5EF4-FFF2-40B4-BE49-F238E27FC236}">
                      <a16:creationId xmlns:a16="http://schemas.microsoft.com/office/drawing/2014/main" id="{AB0C09FA-44BE-42FA-BCAD-1E349AE2E637}"/>
                    </a:ext>
                  </a:extLst>
                </p14:cNvPr>
                <p14:cNvContentPartPr/>
                <p14:nvPr/>
              </p14:nvContentPartPr>
              <p14:xfrm>
                <a:off x="8590973" y="2453293"/>
                <a:ext cx="125640" cy="74880"/>
              </p14:xfrm>
            </p:contentPart>
          </mc:Choice>
          <mc:Fallback>
            <p:pic>
              <p:nvPicPr>
                <p:cNvPr id="7" name="Freihand 6">
                  <a:extLst>
                    <a:ext uri="{FF2B5EF4-FFF2-40B4-BE49-F238E27FC236}">
                      <a16:creationId xmlns:a16="http://schemas.microsoft.com/office/drawing/2014/main" id="{AB0C09FA-44BE-42FA-BCAD-1E349AE2E637}"/>
                    </a:ext>
                  </a:extLst>
                </p:cNvPr>
                <p:cNvPicPr/>
                <p:nvPr/>
              </p:nvPicPr>
              <p:blipFill>
                <a:blip r:embed="rId29"/>
                <a:stretch>
                  <a:fillRect/>
                </a:stretch>
              </p:blipFill>
              <p:spPr>
                <a:xfrm>
                  <a:off x="8586653" y="2448973"/>
                  <a:ext cx="134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 name="Freihand 7">
                  <a:extLst>
                    <a:ext uri="{FF2B5EF4-FFF2-40B4-BE49-F238E27FC236}">
                      <a16:creationId xmlns:a16="http://schemas.microsoft.com/office/drawing/2014/main" id="{8CC0C661-9EEF-4332-BE5D-8A7D9DFD0631}"/>
                    </a:ext>
                  </a:extLst>
                </p14:cNvPr>
                <p14:cNvContentPartPr/>
                <p14:nvPr/>
              </p14:nvContentPartPr>
              <p14:xfrm>
                <a:off x="8952413" y="2323693"/>
                <a:ext cx="110160" cy="141840"/>
              </p14:xfrm>
            </p:contentPart>
          </mc:Choice>
          <mc:Fallback>
            <p:pic>
              <p:nvPicPr>
                <p:cNvPr id="8" name="Freihand 7">
                  <a:extLst>
                    <a:ext uri="{FF2B5EF4-FFF2-40B4-BE49-F238E27FC236}">
                      <a16:creationId xmlns:a16="http://schemas.microsoft.com/office/drawing/2014/main" id="{8CC0C661-9EEF-4332-BE5D-8A7D9DFD0631}"/>
                    </a:ext>
                  </a:extLst>
                </p:cNvPr>
                <p:cNvPicPr/>
                <p:nvPr/>
              </p:nvPicPr>
              <p:blipFill>
                <a:blip r:embed="rId31"/>
                <a:stretch>
                  <a:fillRect/>
                </a:stretch>
              </p:blipFill>
              <p:spPr>
                <a:xfrm>
                  <a:off x="8948093" y="2319373"/>
                  <a:ext cx="118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 name="Freihand 9">
                  <a:extLst>
                    <a:ext uri="{FF2B5EF4-FFF2-40B4-BE49-F238E27FC236}">
                      <a16:creationId xmlns:a16="http://schemas.microsoft.com/office/drawing/2014/main" id="{87FA0433-A1E8-4BE2-94BB-55F83287F9DC}"/>
                    </a:ext>
                  </a:extLst>
                </p14:cNvPr>
                <p14:cNvContentPartPr/>
                <p14:nvPr/>
              </p14:nvContentPartPr>
              <p14:xfrm>
                <a:off x="9160133" y="2376613"/>
                <a:ext cx="87120" cy="100080"/>
              </p14:xfrm>
            </p:contentPart>
          </mc:Choice>
          <mc:Fallback>
            <p:pic>
              <p:nvPicPr>
                <p:cNvPr id="10" name="Freihand 9">
                  <a:extLst>
                    <a:ext uri="{FF2B5EF4-FFF2-40B4-BE49-F238E27FC236}">
                      <a16:creationId xmlns:a16="http://schemas.microsoft.com/office/drawing/2014/main" id="{87FA0433-A1E8-4BE2-94BB-55F83287F9DC}"/>
                    </a:ext>
                  </a:extLst>
                </p:cNvPr>
                <p:cNvPicPr/>
                <p:nvPr/>
              </p:nvPicPr>
              <p:blipFill>
                <a:blip r:embed="rId33"/>
                <a:stretch>
                  <a:fillRect/>
                </a:stretch>
              </p:blipFill>
              <p:spPr>
                <a:xfrm>
                  <a:off x="9155813" y="2371933"/>
                  <a:ext cx="95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Freihand 10">
                  <a:extLst>
                    <a:ext uri="{FF2B5EF4-FFF2-40B4-BE49-F238E27FC236}">
                      <a16:creationId xmlns:a16="http://schemas.microsoft.com/office/drawing/2014/main" id="{E639B713-A380-44B5-967E-70F4AC766202}"/>
                    </a:ext>
                  </a:extLst>
                </p14:cNvPr>
                <p14:cNvContentPartPr/>
                <p14:nvPr/>
              </p14:nvContentPartPr>
              <p14:xfrm>
                <a:off x="9379733" y="2355373"/>
                <a:ext cx="103680" cy="132120"/>
              </p14:xfrm>
            </p:contentPart>
          </mc:Choice>
          <mc:Fallback>
            <p:pic>
              <p:nvPicPr>
                <p:cNvPr id="11" name="Freihand 10">
                  <a:extLst>
                    <a:ext uri="{FF2B5EF4-FFF2-40B4-BE49-F238E27FC236}">
                      <a16:creationId xmlns:a16="http://schemas.microsoft.com/office/drawing/2014/main" id="{E639B713-A380-44B5-967E-70F4AC766202}"/>
                    </a:ext>
                  </a:extLst>
                </p:cNvPr>
                <p:cNvPicPr/>
                <p:nvPr/>
              </p:nvPicPr>
              <p:blipFill>
                <a:blip r:embed="rId35"/>
                <a:stretch>
                  <a:fillRect/>
                </a:stretch>
              </p:blipFill>
              <p:spPr>
                <a:xfrm>
                  <a:off x="9375413" y="2351053"/>
                  <a:ext cx="112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 name="Freihand 11">
                  <a:extLst>
                    <a:ext uri="{FF2B5EF4-FFF2-40B4-BE49-F238E27FC236}">
                      <a16:creationId xmlns:a16="http://schemas.microsoft.com/office/drawing/2014/main" id="{F0AC3888-858D-4AA9-939D-FC9BCA2D986C}"/>
                    </a:ext>
                  </a:extLst>
                </p14:cNvPr>
                <p14:cNvContentPartPr/>
                <p14:nvPr/>
              </p14:nvContentPartPr>
              <p14:xfrm>
                <a:off x="9269933" y="2273653"/>
                <a:ext cx="150480" cy="89280"/>
              </p14:xfrm>
            </p:contentPart>
          </mc:Choice>
          <mc:Fallback>
            <p:pic>
              <p:nvPicPr>
                <p:cNvPr id="12" name="Freihand 11">
                  <a:extLst>
                    <a:ext uri="{FF2B5EF4-FFF2-40B4-BE49-F238E27FC236}">
                      <a16:creationId xmlns:a16="http://schemas.microsoft.com/office/drawing/2014/main" id="{F0AC3888-858D-4AA9-939D-FC9BCA2D986C}"/>
                    </a:ext>
                  </a:extLst>
                </p:cNvPr>
                <p:cNvPicPr/>
                <p:nvPr/>
              </p:nvPicPr>
              <p:blipFill>
                <a:blip r:embed="rId37"/>
                <a:stretch>
                  <a:fillRect/>
                </a:stretch>
              </p:blipFill>
              <p:spPr>
                <a:xfrm>
                  <a:off x="9265613" y="2269333"/>
                  <a:ext cx="159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Freihand 12">
                  <a:extLst>
                    <a:ext uri="{FF2B5EF4-FFF2-40B4-BE49-F238E27FC236}">
                      <a16:creationId xmlns:a16="http://schemas.microsoft.com/office/drawing/2014/main" id="{DE55C2DB-25D7-462C-8644-1CAE03CADC74}"/>
                    </a:ext>
                  </a:extLst>
                </p14:cNvPr>
                <p14:cNvContentPartPr/>
                <p14:nvPr/>
              </p14:nvContentPartPr>
              <p14:xfrm>
                <a:off x="9500693" y="2428453"/>
                <a:ext cx="111240" cy="87480"/>
              </p14:xfrm>
            </p:contentPart>
          </mc:Choice>
          <mc:Fallback>
            <p:pic>
              <p:nvPicPr>
                <p:cNvPr id="13" name="Freihand 12">
                  <a:extLst>
                    <a:ext uri="{FF2B5EF4-FFF2-40B4-BE49-F238E27FC236}">
                      <a16:creationId xmlns:a16="http://schemas.microsoft.com/office/drawing/2014/main" id="{DE55C2DB-25D7-462C-8644-1CAE03CADC74}"/>
                    </a:ext>
                  </a:extLst>
                </p:cNvPr>
                <p:cNvPicPr/>
                <p:nvPr/>
              </p:nvPicPr>
              <p:blipFill>
                <a:blip r:embed="rId39"/>
                <a:stretch>
                  <a:fillRect/>
                </a:stretch>
              </p:blipFill>
              <p:spPr>
                <a:xfrm>
                  <a:off x="9496373" y="2424133"/>
                  <a:ext cx="119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9" name="Freihand 58">
                  <a:extLst>
                    <a:ext uri="{FF2B5EF4-FFF2-40B4-BE49-F238E27FC236}">
                      <a16:creationId xmlns:a16="http://schemas.microsoft.com/office/drawing/2014/main" id="{2A7DFD57-6343-4445-8EAE-CA48385A2EAF}"/>
                    </a:ext>
                  </a:extLst>
                </p14:cNvPr>
                <p14:cNvContentPartPr/>
                <p14:nvPr/>
              </p14:nvContentPartPr>
              <p14:xfrm>
                <a:off x="8560373" y="2539693"/>
                <a:ext cx="1585800" cy="135720"/>
              </p14:xfrm>
            </p:contentPart>
          </mc:Choice>
          <mc:Fallback>
            <p:pic>
              <p:nvPicPr>
                <p:cNvPr id="59" name="Freihand 58">
                  <a:extLst>
                    <a:ext uri="{FF2B5EF4-FFF2-40B4-BE49-F238E27FC236}">
                      <a16:creationId xmlns:a16="http://schemas.microsoft.com/office/drawing/2014/main" id="{2A7DFD57-6343-4445-8EAE-CA48385A2EAF}"/>
                    </a:ext>
                  </a:extLst>
                </p:cNvPr>
                <p:cNvPicPr/>
                <p:nvPr/>
              </p:nvPicPr>
              <p:blipFill>
                <a:blip r:embed="rId41"/>
                <a:stretch>
                  <a:fillRect/>
                </a:stretch>
              </p:blipFill>
              <p:spPr>
                <a:xfrm>
                  <a:off x="8556053" y="2535373"/>
                  <a:ext cx="1594440" cy="144360"/>
                </a:xfrm>
                <a:prstGeom prst="rect">
                  <a:avLst/>
                </a:prstGeom>
              </p:spPr>
            </p:pic>
          </mc:Fallback>
        </mc:AlternateContent>
      </p:grpSp>
      <p:grpSp>
        <p:nvGrpSpPr>
          <p:cNvPr id="53250" name="Gruppieren 53249">
            <a:extLst>
              <a:ext uri="{FF2B5EF4-FFF2-40B4-BE49-F238E27FC236}">
                <a16:creationId xmlns:a16="http://schemas.microsoft.com/office/drawing/2014/main" id="{A573C0A9-F246-42CA-A1EF-22A6444C6F1A}"/>
              </a:ext>
            </a:extLst>
          </p:cNvPr>
          <p:cNvGrpSpPr/>
          <p:nvPr/>
        </p:nvGrpSpPr>
        <p:grpSpPr>
          <a:xfrm>
            <a:off x="7265093" y="4801573"/>
            <a:ext cx="1112040" cy="393840"/>
            <a:chOff x="7265093" y="4801573"/>
            <a:chExt cx="1112040" cy="393840"/>
          </a:xfrm>
        </p:grpSpPr>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900140A7-66D6-44DA-A308-EBD39E31B060}"/>
                    </a:ext>
                  </a:extLst>
                </p14:cNvPr>
                <p14:cNvContentPartPr/>
                <p14:nvPr/>
              </p14:nvContentPartPr>
              <p14:xfrm>
                <a:off x="7265093" y="4949173"/>
                <a:ext cx="153360" cy="100800"/>
              </p14:xfrm>
            </p:contentPart>
          </mc:Choice>
          <mc:Fallback>
            <p:pic>
              <p:nvPicPr>
                <p:cNvPr id="16" name="Freihand 15">
                  <a:extLst>
                    <a:ext uri="{FF2B5EF4-FFF2-40B4-BE49-F238E27FC236}">
                      <a16:creationId xmlns:a16="http://schemas.microsoft.com/office/drawing/2014/main" id="{900140A7-66D6-44DA-A308-EBD39E31B060}"/>
                    </a:ext>
                  </a:extLst>
                </p:cNvPr>
                <p:cNvPicPr/>
                <p:nvPr/>
              </p:nvPicPr>
              <p:blipFill>
                <a:blip r:embed="rId43"/>
                <a:stretch>
                  <a:fillRect/>
                </a:stretch>
              </p:blipFill>
              <p:spPr>
                <a:xfrm>
                  <a:off x="7260773" y="4944853"/>
                  <a:ext cx="162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0FF5AC7D-7BC2-4D56-B21B-D4718D624661}"/>
                    </a:ext>
                  </a:extLst>
                </p14:cNvPr>
                <p14:cNvContentPartPr/>
                <p14:nvPr/>
              </p14:nvContentPartPr>
              <p14:xfrm>
                <a:off x="7426373" y="4977613"/>
                <a:ext cx="44640" cy="16560"/>
              </p14:xfrm>
            </p:contentPart>
          </mc:Choice>
          <mc:Fallback>
            <p:pic>
              <p:nvPicPr>
                <p:cNvPr id="17" name="Freihand 16">
                  <a:extLst>
                    <a:ext uri="{FF2B5EF4-FFF2-40B4-BE49-F238E27FC236}">
                      <a16:creationId xmlns:a16="http://schemas.microsoft.com/office/drawing/2014/main" id="{0FF5AC7D-7BC2-4D56-B21B-D4718D624661}"/>
                    </a:ext>
                  </a:extLst>
                </p:cNvPr>
                <p:cNvPicPr/>
                <p:nvPr/>
              </p:nvPicPr>
              <p:blipFill>
                <a:blip r:embed="rId45"/>
                <a:stretch>
                  <a:fillRect/>
                </a:stretch>
              </p:blipFill>
              <p:spPr>
                <a:xfrm>
                  <a:off x="7422053" y="4973293"/>
                  <a:ext cx="53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Freihand 17">
                  <a:extLst>
                    <a:ext uri="{FF2B5EF4-FFF2-40B4-BE49-F238E27FC236}">
                      <a16:creationId xmlns:a16="http://schemas.microsoft.com/office/drawing/2014/main" id="{56E3849E-3411-4380-9874-8B1E4923EE56}"/>
                    </a:ext>
                  </a:extLst>
                </p14:cNvPr>
                <p14:cNvContentPartPr/>
                <p14:nvPr/>
              </p14:nvContentPartPr>
              <p14:xfrm>
                <a:off x="7407653" y="4964653"/>
                <a:ext cx="109440" cy="82080"/>
              </p14:xfrm>
            </p:contentPart>
          </mc:Choice>
          <mc:Fallback>
            <p:pic>
              <p:nvPicPr>
                <p:cNvPr id="18" name="Freihand 17">
                  <a:extLst>
                    <a:ext uri="{FF2B5EF4-FFF2-40B4-BE49-F238E27FC236}">
                      <a16:creationId xmlns:a16="http://schemas.microsoft.com/office/drawing/2014/main" id="{56E3849E-3411-4380-9874-8B1E4923EE56}"/>
                    </a:ext>
                  </a:extLst>
                </p:cNvPr>
                <p:cNvPicPr/>
                <p:nvPr/>
              </p:nvPicPr>
              <p:blipFill>
                <a:blip r:embed="rId47"/>
                <a:stretch>
                  <a:fillRect/>
                </a:stretch>
              </p:blipFill>
              <p:spPr>
                <a:xfrm>
                  <a:off x="7403333" y="4960333"/>
                  <a:ext cx="118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Freihand 18">
                  <a:extLst>
                    <a:ext uri="{FF2B5EF4-FFF2-40B4-BE49-F238E27FC236}">
                      <a16:creationId xmlns:a16="http://schemas.microsoft.com/office/drawing/2014/main" id="{11208E4F-3248-412C-ADE8-A57DB7E2899F}"/>
                    </a:ext>
                  </a:extLst>
                </p14:cNvPr>
                <p14:cNvContentPartPr/>
                <p14:nvPr/>
              </p14:nvContentPartPr>
              <p14:xfrm>
                <a:off x="7581173" y="5043493"/>
                <a:ext cx="15120" cy="12600"/>
              </p14:xfrm>
            </p:contentPart>
          </mc:Choice>
          <mc:Fallback>
            <p:pic>
              <p:nvPicPr>
                <p:cNvPr id="19" name="Freihand 18">
                  <a:extLst>
                    <a:ext uri="{FF2B5EF4-FFF2-40B4-BE49-F238E27FC236}">
                      <a16:creationId xmlns:a16="http://schemas.microsoft.com/office/drawing/2014/main" id="{11208E4F-3248-412C-ADE8-A57DB7E2899F}"/>
                    </a:ext>
                  </a:extLst>
                </p:cNvPr>
                <p:cNvPicPr/>
                <p:nvPr/>
              </p:nvPicPr>
              <p:blipFill>
                <a:blip r:embed="rId49"/>
                <a:stretch>
                  <a:fillRect/>
                </a:stretch>
              </p:blipFill>
              <p:spPr>
                <a:xfrm>
                  <a:off x="7576853" y="5039173"/>
                  <a:ext cx="23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0" name="Freihand 19">
                  <a:extLst>
                    <a:ext uri="{FF2B5EF4-FFF2-40B4-BE49-F238E27FC236}">
                      <a16:creationId xmlns:a16="http://schemas.microsoft.com/office/drawing/2014/main" id="{77FA2206-BE35-4CAC-9AB6-93E9EBD90462}"/>
                    </a:ext>
                  </a:extLst>
                </p14:cNvPr>
                <p14:cNvContentPartPr/>
                <p14:nvPr/>
              </p14:nvContentPartPr>
              <p14:xfrm>
                <a:off x="7710053" y="4902013"/>
                <a:ext cx="153000" cy="123120"/>
              </p14:xfrm>
            </p:contentPart>
          </mc:Choice>
          <mc:Fallback>
            <p:pic>
              <p:nvPicPr>
                <p:cNvPr id="20" name="Freihand 19">
                  <a:extLst>
                    <a:ext uri="{FF2B5EF4-FFF2-40B4-BE49-F238E27FC236}">
                      <a16:creationId xmlns:a16="http://schemas.microsoft.com/office/drawing/2014/main" id="{77FA2206-BE35-4CAC-9AB6-93E9EBD90462}"/>
                    </a:ext>
                  </a:extLst>
                </p:cNvPr>
                <p:cNvPicPr/>
                <p:nvPr/>
              </p:nvPicPr>
              <p:blipFill>
                <a:blip r:embed="rId51"/>
                <a:stretch>
                  <a:fillRect/>
                </a:stretch>
              </p:blipFill>
              <p:spPr>
                <a:xfrm>
                  <a:off x="7705733" y="4897693"/>
                  <a:ext cx="161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 name="Freihand 20">
                  <a:extLst>
                    <a:ext uri="{FF2B5EF4-FFF2-40B4-BE49-F238E27FC236}">
                      <a16:creationId xmlns:a16="http://schemas.microsoft.com/office/drawing/2014/main" id="{DC5F7544-B975-49AE-8861-8F687CB81ADE}"/>
                    </a:ext>
                  </a:extLst>
                </p14:cNvPr>
                <p14:cNvContentPartPr/>
                <p14:nvPr/>
              </p14:nvContentPartPr>
              <p14:xfrm>
                <a:off x="7892933" y="4904893"/>
                <a:ext cx="110160" cy="104760"/>
              </p14:xfrm>
            </p:contentPart>
          </mc:Choice>
          <mc:Fallback>
            <p:pic>
              <p:nvPicPr>
                <p:cNvPr id="21" name="Freihand 20">
                  <a:extLst>
                    <a:ext uri="{FF2B5EF4-FFF2-40B4-BE49-F238E27FC236}">
                      <a16:creationId xmlns:a16="http://schemas.microsoft.com/office/drawing/2014/main" id="{DC5F7544-B975-49AE-8861-8F687CB81ADE}"/>
                    </a:ext>
                  </a:extLst>
                </p:cNvPr>
                <p:cNvPicPr/>
                <p:nvPr/>
              </p:nvPicPr>
              <p:blipFill>
                <a:blip r:embed="rId53"/>
                <a:stretch>
                  <a:fillRect/>
                </a:stretch>
              </p:blipFill>
              <p:spPr>
                <a:xfrm>
                  <a:off x="7888613" y="4900573"/>
                  <a:ext cx="118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 name="Freihand 21">
                  <a:extLst>
                    <a:ext uri="{FF2B5EF4-FFF2-40B4-BE49-F238E27FC236}">
                      <a16:creationId xmlns:a16="http://schemas.microsoft.com/office/drawing/2014/main" id="{B0E7B2B9-34CF-4C87-AF20-4E71C0B62F1F}"/>
                    </a:ext>
                  </a:extLst>
                </p14:cNvPr>
                <p14:cNvContentPartPr/>
                <p14:nvPr/>
              </p14:nvContentPartPr>
              <p14:xfrm>
                <a:off x="7930013" y="4876093"/>
                <a:ext cx="295200" cy="131400"/>
              </p14:xfrm>
            </p:contentPart>
          </mc:Choice>
          <mc:Fallback>
            <p:pic>
              <p:nvPicPr>
                <p:cNvPr id="22" name="Freihand 21">
                  <a:extLst>
                    <a:ext uri="{FF2B5EF4-FFF2-40B4-BE49-F238E27FC236}">
                      <a16:creationId xmlns:a16="http://schemas.microsoft.com/office/drawing/2014/main" id="{B0E7B2B9-34CF-4C87-AF20-4E71C0B62F1F}"/>
                    </a:ext>
                  </a:extLst>
                </p:cNvPr>
                <p:cNvPicPr/>
                <p:nvPr/>
              </p:nvPicPr>
              <p:blipFill>
                <a:blip r:embed="rId55"/>
                <a:stretch>
                  <a:fillRect/>
                </a:stretch>
              </p:blipFill>
              <p:spPr>
                <a:xfrm>
                  <a:off x="7925693" y="4871773"/>
                  <a:ext cx="303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 name="Freihand 22">
                  <a:extLst>
                    <a:ext uri="{FF2B5EF4-FFF2-40B4-BE49-F238E27FC236}">
                      <a16:creationId xmlns:a16="http://schemas.microsoft.com/office/drawing/2014/main" id="{7214C4C0-D093-4E47-AA84-3F32FDFF1BDE}"/>
                    </a:ext>
                  </a:extLst>
                </p14:cNvPr>
                <p14:cNvContentPartPr/>
                <p14:nvPr/>
              </p14:nvContentPartPr>
              <p14:xfrm>
                <a:off x="8074733" y="4801573"/>
                <a:ext cx="118800" cy="81720"/>
              </p14:xfrm>
            </p:contentPart>
          </mc:Choice>
          <mc:Fallback>
            <p:pic>
              <p:nvPicPr>
                <p:cNvPr id="23" name="Freihand 22">
                  <a:extLst>
                    <a:ext uri="{FF2B5EF4-FFF2-40B4-BE49-F238E27FC236}">
                      <a16:creationId xmlns:a16="http://schemas.microsoft.com/office/drawing/2014/main" id="{7214C4C0-D093-4E47-AA84-3F32FDFF1BDE}"/>
                    </a:ext>
                  </a:extLst>
                </p:cNvPr>
                <p:cNvPicPr/>
                <p:nvPr/>
              </p:nvPicPr>
              <p:blipFill>
                <a:blip r:embed="rId57"/>
                <a:stretch>
                  <a:fillRect/>
                </a:stretch>
              </p:blipFill>
              <p:spPr>
                <a:xfrm>
                  <a:off x="8070413" y="4797253"/>
                  <a:ext cx="127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Freihand 23">
                  <a:extLst>
                    <a:ext uri="{FF2B5EF4-FFF2-40B4-BE49-F238E27FC236}">
                      <a16:creationId xmlns:a16="http://schemas.microsoft.com/office/drawing/2014/main" id="{B941E57E-74CA-4D6F-8103-CAC405261658}"/>
                    </a:ext>
                  </a:extLst>
                </p14:cNvPr>
                <p14:cNvContentPartPr/>
                <p14:nvPr/>
              </p14:nvContentPartPr>
              <p14:xfrm>
                <a:off x="8196053" y="4953493"/>
                <a:ext cx="90000" cy="66960"/>
              </p14:xfrm>
            </p:contentPart>
          </mc:Choice>
          <mc:Fallback>
            <p:pic>
              <p:nvPicPr>
                <p:cNvPr id="24" name="Freihand 23">
                  <a:extLst>
                    <a:ext uri="{FF2B5EF4-FFF2-40B4-BE49-F238E27FC236}">
                      <a16:creationId xmlns:a16="http://schemas.microsoft.com/office/drawing/2014/main" id="{B941E57E-74CA-4D6F-8103-CAC405261658}"/>
                    </a:ext>
                  </a:extLst>
                </p:cNvPr>
                <p:cNvPicPr/>
                <p:nvPr/>
              </p:nvPicPr>
              <p:blipFill>
                <a:blip r:embed="rId59"/>
                <a:stretch>
                  <a:fillRect/>
                </a:stretch>
              </p:blipFill>
              <p:spPr>
                <a:xfrm>
                  <a:off x="8191733" y="4949173"/>
                  <a:ext cx="98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B61DDF7B-C858-4036-951F-07EF36D52A13}"/>
                    </a:ext>
                  </a:extLst>
                </p14:cNvPr>
                <p14:cNvContentPartPr/>
                <p14:nvPr/>
              </p14:nvContentPartPr>
              <p14:xfrm>
                <a:off x="7349693" y="5096413"/>
                <a:ext cx="1027440" cy="99000"/>
              </p14:xfrm>
            </p:contentPart>
          </mc:Choice>
          <mc:Fallback>
            <p:pic>
              <p:nvPicPr>
                <p:cNvPr id="60" name="Freihand 59">
                  <a:extLst>
                    <a:ext uri="{FF2B5EF4-FFF2-40B4-BE49-F238E27FC236}">
                      <a16:creationId xmlns:a16="http://schemas.microsoft.com/office/drawing/2014/main" id="{B61DDF7B-C858-4036-951F-07EF36D52A13}"/>
                    </a:ext>
                  </a:extLst>
                </p:cNvPr>
                <p:cNvPicPr/>
                <p:nvPr/>
              </p:nvPicPr>
              <p:blipFill>
                <a:blip r:embed="rId61"/>
                <a:stretch>
                  <a:fillRect/>
                </a:stretch>
              </p:blipFill>
              <p:spPr>
                <a:xfrm>
                  <a:off x="7345373" y="5092093"/>
                  <a:ext cx="103608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414C0916-63A3-4A5F-A5CA-D02A73AD1F15}"/>
                  </a:ext>
                </a:extLst>
              </p14:cNvPr>
              <p14:cNvContentPartPr/>
              <p14:nvPr/>
            </p14:nvContentPartPr>
            <p14:xfrm>
              <a:off x="4836533" y="5890573"/>
              <a:ext cx="1009080" cy="93960"/>
            </p14:xfrm>
          </p:contentPart>
        </mc:Choice>
        <mc:Fallback>
          <p:pic>
            <p:nvPicPr>
              <p:cNvPr id="61" name="Freihand 60">
                <a:extLst>
                  <a:ext uri="{FF2B5EF4-FFF2-40B4-BE49-F238E27FC236}">
                    <a16:creationId xmlns:a16="http://schemas.microsoft.com/office/drawing/2014/main" id="{414C0916-63A3-4A5F-A5CA-D02A73AD1F15}"/>
                  </a:ext>
                </a:extLst>
              </p:cNvPr>
              <p:cNvPicPr/>
              <p:nvPr/>
            </p:nvPicPr>
            <p:blipFill>
              <a:blip r:embed="rId63"/>
              <a:stretch>
                <a:fillRect/>
              </a:stretch>
            </p:blipFill>
            <p:spPr>
              <a:xfrm>
                <a:off x="4832213" y="5886253"/>
                <a:ext cx="1017720" cy="102600"/>
              </a:xfrm>
              <a:prstGeom prst="rect">
                <a:avLst/>
              </a:prstGeom>
            </p:spPr>
          </p:pic>
        </mc:Fallback>
      </mc:AlternateContent>
      <p:grpSp>
        <p:nvGrpSpPr>
          <p:cNvPr id="53249" name="Gruppieren 53248">
            <a:extLst>
              <a:ext uri="{FF2B5EF4-FFF2-40B4-BE49-F238E27FC236}">
                <a16:creationId xmlns:a16="http://schemas.microsoft.com/office/drawing/2014/main" id="{0E8947D5-D653-4043-989A-D9EE8DF13D76}"/>
              </a:ext>
            </a:extLst>
          </p:cNvPr>
          <p:cNvGrpSpPr/>
          <p:nvPr/>
        </p:nvGrpSpPr>
        <p:grpSpPr>
          <a:xfrm>
            <a:off x="2362613" y="5062573"/>
            <a:ext cx="1035000" cy="478440"/>
            <a:chOff x="2362613" y="5062573"/>
            <a:chExt cx="1035000" cy="478440"/>
          </a:xfrm>
        </p:grpSpPr>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E17813CD-3C23-4AA7-BCC8-622FA9EA5B12}"/>
                    </a:ext>
                  </a:extLst>
                </p14:cNvPr>
                <p14:cNvContentPartPr/>
                <p14:nvPr/>
              </p14:nvContentPartPr>
              <p14:xfrm>
                <a:off x="2362613" y="5213413"/>
                <a:ext cx="125640" cy="81720"/>
              </p14:xfrm>
            </p:contentPart>
          </mc:Choice>
          <mc:Fallback>
            <p:pic>
              <p:nvPicPr>
                <p:cNvPr id="33" name="Freihand 32">
                  <a:extLst>
                    <a:ext uri="{FF2B5EF4-FFF2-40B4-BE49-F238E27FC236}">
                      <a16:creationId xmlns:a16="http://schemas.microsoft.com/office/drawing/2014/main" id="{E17813CD-3C23-4AA7-BCC8-622FA9EA5B12}"/>
                    </a:ext>
                  </a:extLst>
                </p:cNvPr>
                <p:cNvPicPr/>
                <p:nvPr/>
              </p:nvPicPr>
              <p:blipFill>
                <a:blip r:embed="rId65"/>
                <a:stretch>
                  <a:fillRect/>
                </a:stretch>
              </p:blipFill>
              <p:spPr>
                <a:xfrm>
                  <a:off x="2358293" y="5209093"/>
                  <a:ext cx="134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BE9EEBD0-0FEB-4B90-8765-9369A1080878}"/>
                    </a:ext>
                  </a:extLst>
                </p14:cNvPr>
                <p14:cNvContentPartPr/>
                <p14:nvPr/>
              </p14:nvContentPartPr>
              <p14:xfrm>
                <a:off x="2483213" y="5215573"/>
                <a:ext cx="158400" cy="78120"/>
              </p14:xfrm>
            </p:contentPart>
          </mc:Choice>
          <mc:Fallback>
            <p:pic>
              <p:nvPicPr>
                <p:cNvPr id="34" name="Freihand 33">
                  <a:extLst>
                    <a:ext uri="{FF2B5EF4-FFF2-40B4-BE49-F238E27FC236}">
                      <a16:creationId xmlns:a16="http://schemas.microsoft.com/office/drawing/2014/main" id="{BE9EEBD0-0FEB-4B90-8765-9369A1080878}"/>
                    </a:ext>
                  </a:extLst>
                </p:cNvPr>
                <p:cNvPicPr/>
                <p:nvPr/>
              </p:nvPicPr>
              <p:blipFill>
                <a:blip r:embed="rId67"/>
                <a:stretch>
                  <a:fillRect/>
                </a:stretch>
              </p:blipFill>
              <p:spPr>
                <a:xfrm>
                  <a:off x="2478893" y="5211253"/>
                  <a:ext cx="167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Freihand 35">
                  <a:extLst>
                    <a:ext uri="{FF2B5EF4-FFF2-40B4-BE49-F238E27FC236}">
                      <a16:creationId xmlns:a16="http://schemas.microsoft.com/office/drawing/2014/main" id="{A322F217-5ACA-4169-AD24-A9D90B499757}"/>
                    </a:ext>
                  </a:extLst>
                </p14:cNvPr>
                <p14:cNvContentPartPr/>
                <p14:nvPr/>
              </p14:nvContentPartPr>
              <p14:xfrm>
                <a:off x="2746013" y="5128813"/>
                <a:ext cx="107640" cy="130320"/>
              </p14:xfrm>
            </p:contentPart>
          </mc:Choice>
          <mc:Fallback>
            <p:pic>
              <p:nvPicPr>
                <p:cNvPr id="36" name="Freihand 35">
                  <a:extLst>
                    <a:ext uri="{FF2B5EF4-FFF2-40B4-BE49-F238E27FC236}">
                      <a16:creationId xmlns:a16="http://schemas.microsoft.com/office/drawing/2014/main" id="{A322F217-5ACA-4169-AD24-A9D90B499757}"/>
                    </a:ext>
                  </a:extLst>
                </p:cNvPr>
                <p:cNvPicPr/>
                <p:nvPr/>
              </p:nvPicPr>
              <p:blipFill>
                <a:blip r:embed="rId69"/>
                <a:stretch>
                  <a:fillRect/>
                </a:stretch>
              </p:blipFill>
              <p:spPr>
                <a:xfrm>
                  <a:off x="2741693" y="5124493"/>
                  <a:ext cx="11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Freihand 36">
                  <a:extLst>
                    <a:ext uri="{FF2B5EF4-FFF2-40B4-BE49-F238E27FC236}">
                      <a16:creationId xmlns:a16="http://schemas.microsoft.com/office/drawing/2014/main" id="{D42BD10E-8658-4379-B64F-62F6BF97F8BD}"/>
                    </a:ext>
                  </a:extLst>
                </p14:cNvPr>
                <p14:cNvContentPartPr/>
                <p14:nvPr/>
              </p14:nvContentPartPr>
              <p14:xfrm>
                <a:off x="2938613" y="5117293"/>
                <a:ext cx="122760" cy="96120"/>
              </p14:xfrm>
            </p:contentPart>
          </mc:Choice>
          <mc:Fallback>
            <p:pic>
              <p:nvPicPr>
                <p:cNvPr id="37" name="Freihand 36">
                  <a:extLst>
                    <a:ext uri="{FF2B5EF4-FFF2-40B4-BE49-F238E27FC236}">
                      <a16:creationId xmlns:a16="http://schemas.microsoft.com/office/drawing/2014/main" id="{D42BD10E-8658-4379-B64F-62F6BF97F8BD}"/>
                    </a:ext>
                  </a:extLst>
                </p:cNvPr>
                <p:cNvPicPr/>
                <p:nvPr/>
              </p:nvPicPr>
              <p:blipFill>
                <a:blip r:embed="rId71"/>
                <a:stretch>
                  <a:fillRect/>
                </a:stretch>
              </p:blipFill>
              <p:spPr>
                <a:xfrm>
                  <a:off x="2934293" y="5112973"/>
                  <a:ext cx="131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Freihand 37">
                  <a:extLst>
                    <a:ext uri="{FF2B5EF4-FFF2-40B4-BE49-F238E27FC236}">
                      <a16:creationId xmlns:a16="http://schemas.microsoft.com/office/drawing/2014/main" id="{26534452-9E63-4EBC-8EC3-6FEBDE4FE741}"/>
                    </a:ext>
                  </a:extLst>
                </p14:cNvPr>
                <p14:cNvContentPartPr/>
                <p14:nvPr/>
              </p14:nvContentPartPr>
              <p14:xfrm>
                <a:off x="3156773" y="5127013"/>
                <a:ext cx="59760" cy="101880"/>
              </p14:xfrm>
            </p:contentPart>
          </mc:Choice>
          <mc:Fallback>
            <p:pic>
              <p:nvPicPr>
                <p:cNvPr id="38" name="Freihand 37">
                  <a:extLst>
                    <a:ext uri="{FF2B5EF4-FFF2-40B4-BE49-F238E27FC236}">
                      <a16:creationId xmlns:a16="http://schemas.microsoft.com/office/drawing/2014/main" id="{26534452-9E63-4EBC-8EC3-6FEBDE4FE741}"/>
                    </a:ext>
                  </a:extLst>
                </p:cNvPr>
                <p:cNvPicPr/>
                <p:nvPr/>
              </p:nvPicPr>
              <p:blipFill>
                <a:blip r:embed="rId73"/>
                <a:stretch>
                  <a:fillRect/>
                </a:stretch>
              </p:blipFill>
              <p:spPr>
                <a:xfrm>
                  <a:off x="3152453" y="5122693"/>
                  <a:ext cx="68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Freihand 38">
                  <a:extLst>
                    <a:ext uri="{FF2B5EF4-FFF2-40B4-BE49-F238E27FC236}">
                      <a16:creationId xmlns:a16="http://schemas.microsoft.com/office/drawing/2014/main" id="{0A2C2B28-BF68-431A-AB52-CD67152D2AE4}"/>
                    </a:ext>
                  </a:extLst>
                </p14:cNvPr>
                <p14:cNvContentPartPr/>
                <p14:nvPr/>
              </p14:nvContentPartPr>
              <p14:xfrm>
                <a:off x="3103493" y="5062573"/>
                <a:ext cx="134280" cy="54000"/>
              </p14:xfrm>
            </p:contentPart>
          </mc:Choice>
          <mc:Fallback>
            <p:pic>
              <p:nvPicPr>
                <p:cNvPr id="39" name="Freihand 38">
                  <a:extLst>
                    <a:ext uri="{FF2B5EF4-FFF2-40B4-BE49-F238E27FC236}">
                      <a16:creationId xmlns:a16="http://schemas.microsoft.com/office/drawing/2014/main" id="{0A2C2B28-BF68-431A-AB52-CD67152D2AE4}"/>
                    </a:ext>
                  </a:extLst>
                </p:cNvPr>
                <p:cNvPicPr/>
                <p:nvPr/>
              </p:nvPicPr>
              <p:blipFill>
                <a:blip r:embed="rId75"/>
                <a:stretch>
                  <a:fillRect/>
                </a:stretch>
              </p:blipFill>
              <p:spPr>
                <a:xfrm>
                  <a:off x="3099173" y="5058253"/>
                  <a:ext cx="142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9CE0F50D-25EB-4B66-B0E2-DE3E3012FD83}"/>
                    </a:ext>
                  </a:extLst>
                </p14:cNvPr>
                <p14:cNvContentPartPr/>
                <p14:nvPr/>
              </p14:nvContentPartPr>
              <p14:xfrm>
                <a:off x="3251093" y="5184253"/>
                <a:ext cx="146520" cy="79200"/>
              </p14:xfrm>
            </p:contentPart>
          </mc:Choice>
          <mc:Fallback>
            <p:pic>
              <p:nvPicPr>
                <p:cNvPr id="40" name="Freihand 39">
                  <a:extLst>
                    <a:ext uri="{FF2B5EF4-FFF2-40B4-BE49-F238E27FC236}">
                      <a16:creationId xmlns:a16="http://schemas.microsoft.com/office/drawing/2014/main" id="{9CE0F50D-25EB-4B66-B0E2-DE3E3012FD83}"/>
                    </a:ext>
                  </a:extLst>
                </p:cNvPr>
                <p:cNvPicPr/>
                <p:nvPr/>
              </p:nvPicPr>
              <p:blipFill>
                <a:blip r:embed="rId77"/>
                <a:stretch>
                  <a:fillRect/>
                </a:stretch>
              </p:blipFill>
              <p:spPr>
                <a:xfrm>
                  <a:off x="3246773" y="5179933"/>
                  <a:ext cx="155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Freihand 61">
                  <a:extLst>
                    <a:ext uri="{FF2B5EF4-FFF2-40B4-BE49-F238E27FC236}">
                      <a16:creationId xmlns:a16="http://schemas.microsoft.com/office/drawing/2014/main" id="{2EF760F6-7581-474C-BD55-6D400A646083}"/>
                    </a:ext>
                  </a:extLst>
                </p14:cNvPr>
                <p14:cNvContentPartPr/>
                <p14:nvPr/>
              </p14:nvContentPartPr>
              <p14:xfrm>
                <a:off x="2648453" y="5306653"/>
                <a:ext cx="743760" cy="234360"/>
              </p14:xfrm>
            </p:contentPart>
          </mc:Choice>
          <mc:Fallback>
            <p:pic>
              <p:nvPicPr>
                <p:cNvPr id="62" name="Freihand 61">
                  <a:extLst>
                    <a:ext uri="{FF2B5EF4-FFF2-40B4-BE49-F238E27FC236}">
                      <a16:creationId xmlns:a16="http://schemas.microsoft.com/office/drawing/2014/main" id="{2EF760F6-7581-474C-BD55-6D400A646083}"/>
                    </a:ext>
                  </a:extLst>
                </p:cNvPr>
                <p:cNvPicPr/>
                <p:nvPr/>
              </p:nvPicPr>
              <p:blipFill>
                <a:blip r:embed="rId79"/>
                <a:stretch>
                  <a:fillRect/>
                </a:stretch>
              </p:blipFill>
              <p:spPr>
                <a:xfrm>
                  <a:off x="2644133" y="5302333"/>
                  <a:ext cx="752400" cy="243000"/>
                </a:xfrm>
                <a:prstGeom prst="rect">
                  <a:avLst/>
                </a:prstGeom>
              </p:spPr>
            </p:pic>
          </mc:Fallback>
        </mc:AlternateContent>
      </p:grpSp>
      <p:grpSp>
        <p:nvGrpSpPr>
          <p:cNvPr id="53248" name="Gruppieren 53247">
            <a:extLst>
              <a:ext uri="{FF2B5EF4-FFF2-40B4-BE49-F238E27FC236}">
                <a16:creationId xmlns:a16="http://schemas.microsoft.com/office/drawing/2014/main" id="{A9639375-B94C-44EA-A2A6-FDF40A807A65}"/>
              </a:ext>
            </a:extLst>
          </p:cNvPr>
          <p:cNvGrpSpPr/>
          <p:nvPr/>
        </p:nvGrpSpPr>
        <p:grpSpPr>
          <a:xfrm>
            <a:off x="601493" y="2677573"/>
            <a:ext cx="1739520" cy="1036800"/>
            <a:chOff x="601493" y="2677573"/>
            <a:chExt cx="1739520" cy="1036800"/>
          </a:xfrm>
        </p:grpSpPr>
        <mc:AlternateContent xmlns:mc="http://schemas.openxmlformats.org/markup-compatibility/2006">
          <mc:Choice xmlns:p14="http://schemas.microsoft.com/office/powerpoint/2010/main" Requires="p14">
            <p:contentPart p14:bwMode="auto" r:id="rId80">
              <p14:nvContentPartPr>
                <p14:cNvPr id="43" name="Freihand 42">
                  <a:extLst>
                    <a:ext uri="{FF2B5EF4-FFF2-40B4-BE49-F238E27FC236}">
                      <a16:creationId xmlns:a16="http://schemas.microsoft.com/office/drawing/2014/main" id="{594C9DC8-DB19-49D7-8B06-D3814F0B3D04}"/>
                    </a:ext>
                  </a:extLst>
                </p14:cNvPr>
                <p14:cNvContentPartPr/>
                <p14:nvPr/>
              </p14:nvContentPartPr>
              <p14:xfrm>
                <a:off x="790853" y="2798533"/>
                <a:ext cx="6840" cy="213840"/>
              </p14:xfrm>
            </p:contentPart>
          </mc:Choice>
          <mc:Fallback>
            <p:pic>
              <p:nvPicPr>
                <p:cNvPr id="43" name="Freihand 42">
                  <a:extLst>
                    <a:ext uri="{FF2B5EF4-FFF2-40B4-BE49-F238E27FC236}">
                      <a16:creationId xmlns:a16="http://schemas.microsoft.com/office/drawing/2014/main" id="{594C9DC8-DB19-49D7-8B06-D3814F0B3D04}"/>
                    </a:ext>
                  </a:extLst>
                </p:cNvPr>
                <p:cNvPicPr/>
                <p:nvPr/>
              </p:nvPicPr>
              <p:blipFill>
                <a:blip r:embed="rId81"/>
                <a:stretch>
                  <a:fillRect/>
                </a:stretch>
              </p:blipFill>
              <p:spPr>
                <a:xfrm>
                  <a:off x="786533" y="2794213"/>
                  <a:ext cx="15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ADE2546F-50AC-40E5-B11A-8BC321724D39}"/>
                    </a:ext>
                  </a:extLst>
                </p14:cNvPr>
                <p14:cNvContentPartPr/>
                <p14:nvPr/>
              </p14:nvContentPartPr>
              <p14:xfrm>
                <a:off x="601493" y="2757133"/>
                <a:ext cx="246600" cy="231480"/>
              </p14:xfrm>
            </p:contentPart>
          </mc:Choice>
          <mc:Fallback>
            <p:pic>
              <p:nvPicPr>
                <p:cNvPr id="44" name="Freihand 43">
                  <a:extLst>
                    <a:ext uri="{FF2B5EF4-FFF2-40B4-BE49-F238E27FC236}">
                      <a16:creationId xmlns:a16="http://schemas.microsoft.com/office/drawing/2014/main" id="{ADE2546F-50AC-40E5-B11A-8BC321724D39}"/>
                    </a:ext>
                  </a:extLst>
                </p:cNvPr>
                <p:cNvPicPr/>
                <p:nvPr/>
              </p:nvPicPr>
              <p:blipFill>
                <a:blip r:embed="rId83"/>
                <a:stretch>
                  <a:fillRect/>
                </a:stretch>
              </p:blipFill>
              <p:spPr>
                <a:xfrm>
                  <a:off x="597173" y="2752813"/>
                  <a:ext cx="255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50994260-69B6-45D6-AED3-BE94E207AE6E}"/>
                    </a:ext>
                  </a:extLst>
                </p14:cNvPr>
                <p14:cNvContentPartPr/>
                <p14:nvPr/>
              </p14:nvContentPartPr>
              <p14:xfrm>
                <a:off x="904973" y="2859013"/>
                <a:ext cx="34560" cy="96480"/>
              </p14:xfrm>
            </p:contentPart>
          </mc:Choice>
          <mc:Fallback>
            <p:pic>
              <p:nvPicPr>
                <p:cNvPr id="45" name="Freihand 44">
                  <a:extLst>
                    <a:ext uri="{FF2B5EF4-FFF2-40B4-BE49-F238E27FC236}">
                      <a16:creationId xmlns:a16="http://schemas.microsoft.com/office/drawing/2014/main" id="{50994260-69B6-45D6-AED3-BE94E207AE6E}"/>
                    </a:ext>
                  </a:extLst>
                </p:cNvPr>
                <p:cNvPicPr/>
                <p:nvPr/>
              </p:nvPicPr>
              <p:blipFill>
                <a:blip r:embed="rId85"/>
                <a:stretch>
                  <a:fillRect/>
                </a:stretch>
              </p:blipFill>
              <p:spPr>
                <a:xfrm>
                  <a:off x="900653" y="2854693"/>
                  <a:ext cx="43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Freihand 45">
                  <a:extLst>
                    <a:ext uri="{FF2B5EF4-FFF2-40B4-BE49-F238E27FC236}">
                      <a16:creationId xmlns:a16="http://schemas.microsoft.com/office/drawing/2014/main" id="{4CC8FA81-5653-4233-95C5-AA77C652CAEB}"/>
                    </a:ext>
                  </a:extLst>
                </p14:cNvPr>
                <p14:cNvContentPartPr/>
                <p14:nvPr/>
              </p14:nvContentPartPr>
              <p14:xfrm>
                <a:off x="977333" y="2817613"/>
                <a:ext cx="151560" cy="104760"/>
              </p14:xfrm>
            </p:contentPart>
          </mc:Choice>
          <mc:Fallback>
            <p:pic>
              <p:nvPicPr>
                <p:cNvPr id="46" name="Freihand 45">
                  <a:extLst>
                    <a:ext uri="{FF2B5EF4-FFF2-40B4-BE49-F238E27FC236}">
                      <a16:creationId xmlns:a16="http://schemas.microsoft.com/office/drawing/2014/main" id="{4CC8FA81-5653-4233-95C5-AA77C652CAEB}"/>
                    </a:ext>
                  </a:extLst>
                </p:cNvPr>
                <p:cNvPicPr/>
                <p:nvPr/>
              </p:nvPicPr>
              <p:blipFill>
                <a:blip r:embed="rId87"/>
                <a:stretch>
                  <a:fillRect/>
                </a:stretch>
              </p:blipFill>
              <p:spPr>
                <a:xfrm>
                  <a:off x="973013" y="2813293"/>
                  <a:ext cx="160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Freihand 46">
                  <a:extLst>
                    <a:ext uri="{FF2B5EF4-FFF2-40B4-BE49-F238E27FC236}">
                      <a16:creationId xmlns:a16="http://schemas.microsoft.com/office/drawing/2014/main" id="{40FBB156-395A-417D-9893-E1B0CDD4E790}"/>
                    </a:ext>
                  </a:extLst>
                </p14:cNvPr>
                <p14:cNvContentPartPr/>
                <p14:nvPr/>
              </p14:nvContentPartPr>
              <p14:xfrm>
                <a:off x="1109813" y="2767933"/>
                <a:ext cx="114840" cy="30960"/>
              </p14:xfrm>
            </p:contentPart>
          </mc:Choice>
          <mc:Fallback>
            <p:pic>
              <p:nvPicPr>
                <p:cNvPr id="47" name="Freihand 46">
                  <a:extLst>
                    <a:ext uri="{FF2B5EF4-FFF2-40B4-BE49-F238E27FC236}">
                      <a16:creationId xmlns:a16="http://schemas.microsoft.com/office/drawing/2014/main" id="{40FBB156-395A-417D-9893-E1B0CDD4E790}"/>
                    </a:ext>
                  </a:extLst>
                </p:cNvPr>
                <p:cNvPicPr/>
                <p:nvPr/>
              </p:nvPicPr>
              <p:blipFill>
                <a:blip r:embed="rId89"/>
                <a:stretch>
                  <a:fillRect/>
                </a:stretch>
              </p:blipFill>
              <p:spPr>
                <a:xfrm>
                  <a:off x="1105493" y="2763613"/>
                  <a:ext cx="123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Freihand 47">
                  <a:extLst>
                    <a:ext uri="{FF2B5EF4-FFF2-40B4-BE49-F238E27FC236}">
                      <a16:creationId xmlns:a16="http://schemas.microsoft.com/office/drawing/2014/main" id="{2053E832-379D-4125-8D9B-3271D840B55D}"/>
                    </a:ext>
                  </a:extLst>
                </p14:cNvPr>
                <p14:cNvContentPartPr/>
                <p14:nvPr/>
              </p14:nvContentPartPr>
              <p14:xfrm>
                <a:off x="1199813" y="2798533"/>
                <a:ext cx="69120" cy="101160"/>
              </p14:xfrm>
            </p:contentPart>
          </mc:Choice>
          <mc:Fallback>
            <p:pic>
              <p:nvPicPr>
                <p:cNvPr id="48" name="Freihand 47">
                  <a:extLst>
                    <a:ext uri="{FF2B5EF4-FFF2-40B4-BE49-F238E27FC236}">
                      <a16:creationId xmlns:a16="http://schemas.microsoft.com/office/drawing/2014/main" id="{2053E832-379D-4125-8D9B-3271D840B55D}"/>
                    </a:ext>
                  </a:extLst>
                </p:cNvPr>
                <p:cNvPicPr/>
                <p:nvPr/>
              </p:nvPicPr>
              <p:blipFill>
                <a:blip r:embed="rId91"/>
                <a:stretch>
                  <a:fillRect/>
                </a:stretch>
              </p:blipFill>
              <p:spPr>
                <a:xfrm>
                  <a:off x="1195493" y="2794213"/>
                  <a:ext cx="77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 name="Freihand 48">
                  <a:extLst>
                    <a:ext uri="{FF2B5EF4-FFF2-40B4-BE49-F238E27FC236}">
                      <a16:creationId xmlns:a16="http://schemas.microsoft.com/office/drawing/2014/main" id="{6821761E-72CF-48E0-9FC1-D6903F5D24A7}"/>
                    </a:ext>
                  </a:extLst>
                </p14:cNvPr>
                <p14:cNvContentPartPr/>
                <p14:nvPr/>
              </p14:nvContentPartPr>
              <p14:xfrm>
                <a:off x="1311053" y="2677573"/>
                <a:ext cx="218520" cy="174600"/>
              </p14:xfrm>
            </p:contentPart>
          </mc:Choice>
          <mc:Fallback>
            <p:pic>
              <p:nvPicPr>
                <p:cNvPr id="49" name="Freihand 48">
                  <a:extLst>
                    <a:ext uri="{FF2B5EF4-FFF2-40B4-BE49-F238E27FC236}">
                      <a16:creationId xmlns:a16="http://schemas.microsoft.com/office/drawing/2014/main" id="{6821761E-72CF-48E0-9FC1-D6903F5D24A7}"/>
                    </a:ext>
                  </a:extLst>
                </p:cNvPr>
                <p:cNvPicPr/>
                <p:nvPr/>
              </p:nvPicPr>
              <p:blipFill>
                <a:blip r:embed="rId93"/>
                <a:stretch>
                  <a:fillRect/>
                </a:stretch>
              </p:blipFill>
              <p:spPr>
                <a:xfrm>
                  <a:off x="1306733" y="2673253"/>
                  <a:ext cx="227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Freihand 49">
                  <a:extLst>
                    <a:ext uri="{FF2B5EF4-FFF2-40B4-BE49-F238E27FC236}">
                      <a16:creationId xmlns:a16="http://schemas.microsoft.com/office/drawing/2014/main" id="{B6DC8394-4A9F-46FA-999B-D9A86A5C6165}"/>
                    </a:ext>
                  </a:extLst>
                </p14:cNvPr>
                <p14:cNvContentPartPr/>
                <p14:nvPr/>
              </p14:nvContentPartPr>
              <p14:xfrm>
                <a:off x="930173" y="3151333"/>
                <a:ext cx="138600" cy="122760"/>
              </p14:xfrm>
            </p:contentPart>
          </mc:Choice>
          <mc:Fallback>
            <p:pic>
              <p:nvPicPr>
                <p:cNvPr id="50" name="Freihand 49">
                  <a:extLst>
                    <a:ext uri="{FF2B5EF4-FFF2-40B4-BE49-F238E27FC236}">
                      <a16:creationId xmlns:a16="http://schemas.microsoft.com/office/drawing/2014/main" id="{B6DC8394-4A9F-46FA-999B-D9A86A5C6165}"/>
                    </a:ext>
                  </a:extLst>
                </p:cNvPr>
                <p:cNvPicPr/>
                <p:nvPr/>
              </p:nvPicPr>
              <p:blipFill>
                <a:blip r:embed="rId95"/>
                <a:stretch>
                  <a:fillRect/>
                </a:stretch>
              </p:blipFill>
              <p:spPr>
                <a:xfrm>
                  <a:off x="925853" y="3147013"/>
                  <a:ext cx="14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Freihand 50">
                  <a:extLst>
                    <a:ext uri="{FF2B5EF4-FFF2-40B4-BE49-F238E27FC236}">
                      <a16:creationId xmlns:a16="http://schemas.microsoft.com/office/drawing/2014/main" id="{3A3E20A0-4429-48D1-AAD8-D7E2AEDF1333}"/>
                    </a:ext>
                  </a:extLst>
                </p14:cNvPr>
                <p14:cNvContentPartPr/>
                <p14:nvPr/>
              </p14:nvContentPartPr>
              <p14:xfrm>
                <a:off x="1085693" y="3150613"/>
                <a:ext cx="120960" cy="96120"/>
              </p14:xfrm>
            </p:contentPart>
          </mc:Choice>
          <mc:Fallback>
            <p:pic>
              <p:nvPicPr>
                <p:cNvPr id="51" name="Freihand 50">
                  <a:extLst>
                    <a:ext uri="{FF2B5EF4-FFF2-40B4-BE49-F238E27FC236}">
                      <a16:creationId xmlns:a16="http://schemas.microsoft.com/office/drawing/2014/main" id="{3A3E20A0-4429-48D1-AAD8-D7E2AEDF1333}"/>
                    </a:ext>
                  </a:extLst>
                </p:cNvPr>
                <p:cNvPicPr/>
                <p:nvPr/>
              </p:nvPicPr>
              <p:blipFill>
                <a:blip r:embed="rId97"/>
                <a:stretch>
                  <a:fillRect/>
                </a:stretch>
              </p:blipFill>
              <p:spPr>
                <a:xfrm>
                  <a:off x="1081373" y="3146293"/>
                  <a:ext cx="129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Freihand 51">
                  <a:extLst>
                    <a:ext uri="{FF2B5EF4-FFF2-40B4-BE49-F238E27FC236}">
                      <a16:creationId xmlns:a16="http://schemas.microsoft.com/office/drawing/2014/main" id="{7E765ADA-BE47-4D57-B2E8-9B26A0E7AD0D}"/>
                    </a:ext>
                  </a:extLst>
                </p14:cNvPr>
                <p14:cNvContentPartPr/>
                <p14:nvPr/>
              </p14:nvContentPartPr>
              <p14:xfrm>
                <a:off x="1246613" y="3197773"/>
                <a:ext cx="35280" cy="29880"/>
              </p14:xfrm>
            </p:contentPart>
          </mc:Choice>
          <mc:Fallback>
            <p:pic>
              <p:nvPicPr>
                <p:cNvPr id="52" name="Freihand 51">
                  <a:extLst>
                    <a:ext uri="{FF2B5EF4-FFF2-40B4-BE49-F238E27FC236}">
                      <a16:creationId xmlns:a16="http://schemas.microsoft.com/office/drawing/2014/main" id="{7E765ADA-BE47-4D57-B2E8-9B26A0E7AD0D}"/>
                    </a:ext>
                  </a:extLst>
                </p:cNvPr>
                <p:cNvPicPr/>
                <p:nvPr/>
              </p:nvPicPr>
              <p:blipFill>
                <a:blip r:embed="rId99"/>
                <a:stretch>
                  <a:fillRect/>
                </a:stretch>
              </p:blipFill>
              <p:spPr>
                <a:xfrm>
                  <a:off x="1242293" y="3193453"/>
                  <a:ext cx="43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57B11D18-E320-4ADA-BFDD-6C42F4C2A632}"/>
                    </a:ext>
                  </a:extLst>
                </p14:cNvPr>
                <p14:cNvContentPartPr/>
                <p14:nvPr/>
              </p14:nvContentPartPr>
              <p14:xfrm>
                <a:off x="1365773" y="3062773"/>
                <a:ext cx="106200" cy="128880"/>
              </p14:xfrm>
            </p:contentPart>
          </mc:Choice>
          <mc:Fallback>
            <p:pic>
              <p:nvPicPr>
                <p:cNvPr id="53" name="Freihand 52">
                  <a:extLst>
                    <a:ext uri="{FF2B5EF4-FFF2-40B4-BE49-F238E27FC236}">
                      <a16:creationId xmlns:a16="http://schemas.microsoft.com/office/drawing/2014/main" id="{57B11D18-E320-4ADA-BFDD-6C42F4C2A632}"/>
                    </a:ext>
                  </a:extLst>
                </p:cNvPr>
                <p:cNvPicPr/>
                <p:nvPr/>
              </p:nvPicPr>
              <p:blipFill>
                <a:blip r:embed="rId101"/>
                <a:stretch>
                  <a:fillRect/>
                </a:stretch>
              </p:blipFill>
              <p:spPr>
                <a:xfrm>
                  <a:off x="1361453" y="3058453"/>
                  <a:ext cx="114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Freihand 53">
                  <a:extLst>
                    <a:ext uri="{FF2B5EF4-FFF2-40B4-BE49-F238E27FC236}">
                      <a16:creationId xmlns:a16="http://schemas.microsoft.com/office/drawing/2014/main" id="{89E2AB21-6E49-4E89-B5D0-28389FF451C3}"/>
                    </a:ext>
                  </a:extLst>
                </p14:cNvPr>
                <p14:cNvContentPartPr/>
                <p14:nvPr/>
              </p14:nvContentPartPr>
              <p14:xfrm>
                <a:off x="1422293" y="3019573"/>
                <a:ext cx="236520" cy="98640"/>
              </p14:xfrm>
            </p:contentPart>
          </mc:Choice>
          <mc:Fallback>
            <p:pic>
              <p:nvPicPr>
                <p:cNvPr id="54" name="Freihand 53">
                  <a:extLst>
                    <a:ext uri="{FF2B5EF4-FFF2-40B4-BE49-F238E27FC236}">
                      <a16:creationId xmlns:a16="http://schemas.microsoft.com/office/drawing/2014/main" id="{89E2AB21-6E49-4E89-B5D0-28389FF451C3}"/>
                    </a:ext>
                  </a:extLst>
                </p:cNvPr>
                <p:cNvPicPr/>
                <p:nvPr/>
              </p:nvPicPr>
              <p:blipFill>
                <a:blip r:embed="rId103"/>
                <a:stretch>
                  <a:fillRect/>
                </a:stretch>
              </p:blipFill>
              <p:spPr>
                <a:xfrm>
                  <a:off x="1417973" y="3015253"/>
                  <a:ext cx="245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5" name="Freihand 54">
                  <a:extLst>
                    <a:ext uri="{FF2B5EF4-FFF2-40B4-BE49-F238E27FC236}">
                      <a16:creationId xmlns:a16="http://schemas.microsoft.com/office/drawing/2014/main" id="{AC8AC4D4-F9CA-4442-8671-670E835A5F15}"/>
                    </a:ext>
                  </a:extLst>
                </p14:cNvPr>
                <p14:cNvContentPartPr/>
                <p14:nvPr/>
              </p14:nvContentPartPr>
              <p14:xfrm>
                <a:off x="1758893" y="2954773"/>
                <a:ext cx="65880" cy="131760"/>
              </p14:xfrm>
            </p:contentPart>
          </mc:Choice>
          <mc:Fallback>
            <p:pic>
              <p:nvPicPr>
                <p:cNvPr id="55" name="Freihand 54">
                  <a:extLst>
                    <a:ext uri="{FF2B5EF4-FFF2-40B4-BE49-F238E27FC236}">
                      <a16:creationId xmlns:a16="http://schemas.microsoft.com/office/drawing/2014/main" id="{AC8AC4D4-F9CA-4442-8671-670E835A5F15}"/>
                    </a:ext>
                  </a:extLst>
                </p:cNvPr>
                <p:cNvPicPr/>
                <p:nvPr/>
              </p:nvPicPr>
              <p:blipFill>
                <a:blip r:embed="rId105"/>
                <a:stretch>
                  <a:fillRect/>
                </a:stretch>
              </p:blipFill>
              <p:spPr>
                <a:xfrm>
                  <a:off x="1754573" y="2950453"/>
                  <a:ext cx="74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Freihand 55">
                  <a:extLst>
                    <a:ext uri="{FF2B5EF4-FFF2-40B4-BE49-F238E27FC236}">
                      <a16:creationId xmlns:a16="http://schemas.microsoft.com/office/drawing/2014/main" id="{4C9F79D2-B978-4B1B-B319-AB73DFD8D25F}"/>
                    </a:ext>
                  </a:extLst>
                </p14:cNvPr>
                <p14:cNvContentPartPr/>
                <p14:nvPr/>
              </p14:nvContentPartPr>
              <p14:xfrm>
                <a:off x="1681493" y="2923813"/>
                <a:ext cx="92520" cy="73440"/>
              </p14:xfrm>
            </p:contentPart>
          </mc:Choice>
          <mc:Fallback>
            <p:pic>
              <p:nvPicPr>
                <p:cNvPr id="56" name="Freihand 55">
                  <a:extLst>
                    <a:ext uri="{FF2B5EF4-FFF2-40B4-BE49-F238E27FC236}">
                      <a16:creationId xmlns:a16="http://schemas.microsoft.com/office/drawing/2014/main" id="{4C9F79D2-B978-4B1B-B319-AB73DFD8D25F}"/>
                    </a:ext>
                  </a:extLst>
                </p:cNvPr>
                <p:cNvPicPr/>
                <p:nvPr/>
              </p:nvPicPr>
              <p:blipFill>
                <a:blip r:embed="rId107"/>
                <a:stretch>
                  <a:fillRect/>
                </a:stretch>
              </p:blipFill>
              <p:spPr>
                <a:xfrm>
                  <a:off x="1677173" y="2919493"/>
                  <a:ext cx="101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Freihand 56">
                  <a:extLst>
                    <a:ext uri="{FF2B5EF4-FFF2-40B4-BE49-F238E27FC236}">
                      <a16:creationId xmlns:a16="http://schemas.microsoft.com/office/drawing/2014/main" id="{A666B2C8-20E0-4AA5-8677-C6AA66FFEF57}"/>
                    </a:ext>
                  </a:extLst>
                </p14:cNvPr>
                <p14:cNvContentPartPr/>
                <p14:nvPr/>
              </p14:nvContentPartPr>
              <p14:xfrm>
                <a:off x="1811813" y="3035053"/>
                <a:ext cx="109800" cy="63720"/>
              </p14:xfrm>
            </p:contentPart>
          </mc:Choice>
          <mc:Fallback>
            <p:pic>
              <p:nvPicPr>
                <p:cNvPr id="57" name="Freihand 56">
                  <a:extLst>
                    <a:ext uri="{FF2B5EF4-FFF2-40B4-BE49-F238E27FC236}">
                      <a16:creationId xmlns:a16="http://schemas.microsoft.com/office/drawing/2014/main" id="{A666B2C8-20E0-4AA5-8677-C6AA66FFEF57}"/>
                    </a:ext>
                  </a:extLst>
                </p:cNvPr>
                <p:cNvPicPr/>
                <p:nvPr/>
              </p:nvPicPr>
              <p:blipFill>
                <a:blip r:embed="rId109"/>
                <a:stretch>
                  <a:fillRect/>
                </a:stretch>
              </p:blipFill>
              <p:spPr>
                <a:xfrm>
                  <a:off x="1807493" y="3030733"/>
                  <a:ext cx="118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C5D22BAB-AD23-4AEA-9B10-7B3D372F4FF0}"/>
                    </a:ext>
                  </a:extLst>
                </p14:cNvPr>
                <p14:cNvContentPartPr/>
                <p14:nvPr/>
              </p14:nvContentPartPr>
              <p14:xfrm>
                <a:off x="883013" y="3183013"/>
                <a:ext cx="1458000" cy="531360"/>
              </p14:xfrm>
            </p:contentPart>
          </mc:Choice>
          <mc:Fallback>
            <p:pic>
              <p:nvPicPr>
                <p:cNvPr id="63" name="Freihand 62">
                  <a:extLst>
                    <a:ext uri="{FF2B5EF4-FFF2-40B4-BE49-F238E27FC236}">
                      <a16:creationId xmlns:a16="http://schemas.microsoft.com/office/drawing/2014/main" id="{C5D22BAB-AD23-4AEA-9B10-7B3D372F4FF0}"/>
                    </a:ext>
                  </a:extLst>
                </p:cNvPr>
                <p:cNvPicPr/>
                <p:nvPr/>
              </p:nvPicPr>
              <p:blipFill>
                <a:blip r:embed="rId111"/>
                <a:stretch>
                  <a:fillRect/>
                </a:stretch>
              </p:blipFill>
              <p:spPr>
                <a:xfrm>
                  <a:off x="878693" y="3178693"/>
                  <a:ext cx="1466640" cy="54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53254" name="Freihand 53253">
                <a:extLst>
                  <a:ext uri="{FF2B5EF4-FFF2-40B4-BE49-F238E27FC236}">
                    <a16:creationId xmlns:a16="http://schemas.microsoft.com/office/drawing/2014/main" id="{72F302E1-51FB-4336-8EB8-0170D7A30D25}"/>
                  </a:ext>
                </a:extLst>
              </p14:cNvPr>
              <p14:cNvContentPartPr/>
              <p14:nvPr/>
            </p14:nvContentPartPr>
            <p14:xfrm>
              <a:off x="6437453" y="2725453"/>
              <a:ext cx="1037160" cy="74160"/>
            </p14:xfrm>
          </p:contentPart>
        </mc:Choice>
        <mc:Fallback>
          <p:pic>
            <p:nvPicPr>
              <p:cNvPr id="53254" name="Freihand 53253">
                <a:extLst>
                  <a:ext uri="{FF2B5EF4-FFF2-40B4-BE49-F238E27FC236}">
                    <a16:creationId xmlns:a16="http://schemas.microsoft.com/office/drawing/2014/main" id="{72F302E1-51FB-4336-8EB8-0170D7A30D25}"/>
                  </a:ext>
                </a:extLst>
              </p:cNvPr>
              <p:cNvPicPr/>
              <p:nvPr/>
            </p:nvPicPr>
            <p:blipFill>
              <a:blip r:embed="rId113"/>
              <a:stretch>
                <a:fillRect/>
              </a:stretch>
            </p:blipFill>
            <p:spPr>
              <a:xfrm>
                <a:off x="6433133" y="2721133"/>
                <a:ext cx="1045800" cy="8280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F75E667-DBFD-7EEE-2918-2EE5DEEA327B}"/>
              </a:ext>
            </a:extLst>
          </p:cNvPr>
          <p:cNvPicPr>
            <a:picLocks noChangeAspect="1"/>
          </p:cNvPicPr>
          <p:nvPr/>
        </p:nvPicPr>
        <p:blipFill>
          <a:blip r:embed="rId3"/>
          <a:stretch>
            <a:fillRect/>
          </a:stretch>
        </p:blipFill>
        <p:spPr>
          <a:xfrm>
            <a:off x="156044" y="865395"/>
            <a:ext cx="8250262" cy="495893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C093191-C961-4787-925C-2DBAF5BBAA63}"/>
                  </a:ext>
                </a:extLst>
              </p14:cNvPr>
              <p14:cNvContentPartPr/>
              <p14:nvPr/>
            </p14:nvContentPartPr>
            <p14:xfrm>
              <a:off x="5465093" y="1270867"/>
              <a:ext cx="2322720" cy="767160"/>
            </p14:xfrm>
          </p:contentPart>
        </mc:Choice>
        <mc:Fallback>
          <p:pic>
            <p:nvPicPr>
              <p:cNvPr id="3" name="Freihand 2">
                <a:extLst>
                  <a:ext uri="{FF2B5EF4-FFF2-40B4-BE49-F238E27FC236}">
                    <a16:creationId xmlns:a16="http://schemas.microsoft.com/office/drawing/2014/main" id="{2C093191-C961-4787-925C-2DBAF5BBAA63}"/>
                  </a:ext>
                </a:extLst>
              </p:cNvPr>
              <p:cNvPicPr/>
              <p:nvPr/>
            </p:nvPicPr>
            <p:blipFill>
              <a:blip r:embed="rId5"/>
              <a:stretch>
                <a:fillRect/>
              </a:stretch>
            </p:blipFill>
            <p:spPr>
              <a:xfrm>
                <a:off x="5460773" y="1266547"/>
                <a:ext cx="233136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2D228A3-23ED-4B5C-AFF0-3FB7F1E68AB5}"/>
                  </a:ext>
                </a:extLst>
              </p14:cNvPr>
              <p14:cNvContentPartPr/>
              <p14:nvPr/>
            </p14:nvContentPartPr>
            <p14:xfrm>
              <a:off x="852053" y="4609867"/>
              <a:ext cx="4182480" cy="133200"/>
            </p14:xfrm>
          </p:contentPart>
        </mc:Choice>
        <mc:Fallback>
          <p:pic>
            <p:nvPicPr>
              <p:cNvPr id="4" name="Freihand 3">
                <a:extLst>
                  <a:ext uri="{FF2B5EF4-FFF2-40B4-BE49-F238E27FC236}">
                    <a16:creationId xmlns:a16="http://schemas.microsoft.com/office/drawing/2014/main" id="{92D228A3-23ED-4B5C-AFF0-3FB7F1E68AB5}"/>
                  </a:ext>
                </a:extLst>
              </p:cNvPr>
              <p:cNvPicPr/>
              <p:nvPr/>
            </p:nvPicPr>
            <p:blipFill>
              <a:blip r:embed="rId7"/>
              <a:stretch>
                <a:fillRect/>
              </a:stretch>
            </p:blipFill>
            <p:spPr>
              <a:xfrm>
                <a:off x="847733" y="4605547"/>
                <a:ext cx="4191120" cy="141840"/>
              </a:xfrm>
              <a:prstGeom prst="rect">
                <a:avLst/>
              </a:prstGeom>
            </p:spPr>
          </p:pic>
        </mc:Fallback>
      </mc:AlternateContent>
      <p:grpSp>
        <p:nvGrpSpPr>
          <p:cNvPr id="9" name="Gruppieren 8">
            <a:extLst>
              <a:ext uri="{FF2B5EF4-FFF2-40B4-BE49-F238E27FC236}">
                <a16:creationId xmlns:a16="http://schemas.microsoft.com/office/drawing/2014/main" id="{43A747D2-A5EE-45EB-AB00-8D220C2FC933}"/>
              </a:ext>
            </a:extLst>
          </p:cNvPr>
          <p:cNvGrpSpPr/>
          <p:nvPr/>
        </p:nvGrpSpPr>
        <p:grpSpPr>
          <a:xfrm>
            <a:off x="5261693" y="4451827"/>
            <a:ext cx="387360" cy="218520"/>
            <a:chOff x="5261693" y="4451827"/>
            <a:chExt cx="387360" cy="2185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163470A-CC50-4F8B-9725-6F40019D84B0}"/>
                    </a:ext>
                  </a:extLst>
                </p14:cNvPr>
                <p14:cNvContentPartPr/>
                <p14:nvPr/>
              </p14:nvContentPartPr>
              <p14:xfrm>
                <a:off x="5261693" y="4543987"/>
                <a:ext cx="109440" cy="126360"/>
              </p14:xfrm>
            </p:contentPart>
          </mc:Choice>
          <mc:Fallback>
            <p:pic>
              <p:nvPicPr>
                <p:cNvPr id="5" name="Freihand 4">
                  <a:extLst>
                    <a:ext uri="{FF2B5EF4-FFF2-40B4-BE49-F238E27FC236}">
                      <a16:creationId xmlns:a16="http://schemas.microsoft.com/office/drawing/2014/main" id="{B163470A-CC50-4F8B-9725-6F40019D84B0}"/>
                    </a:ext>
                  </a:extLst>
                </p:cNvPr>
                <p:cNvPicPr/>
                <p:nvPr/>
              </p:nvPicPr>
              <p:blipFill>
                <a:blip r:embed="rId9"/>
                <a:stretch>
                  <a:fillRect/>
                </a:stretch>
              </p:blipFill>
              <p:spPr>
                <a:xfrm>
                  <a:off x="5257373" y="4539667"/>
                  <a:ext cx="118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8BBA0E9C-9807-4249-9C13-A62A94E805FE}"/>
                    </a:ext>
                  </a:extLst>
                </p14:cNvPr>
                <p14:cNvContentPartPr/>
                <p14:nvPr/>
              </p14:nvContentPartPr>
              <p14:xfrm>
                <a:off x="5307053" y="4519867"/>
                <a:ext cx="108720" cy="4320"/>
              </p14:xfrm>
            </p:contentPart>
          </mc:Choice>
          <mc:Fallback>
            <p:pic>
              <p:nvPicPr>
                <p:cNvPr id="6" name="Freihand 5">
                  <a:extLst>
                    <a:ext uri="{FF2B5EF4-FFF2-40B4-BE49-F238E27FC236}">
                      <a16:creationId xmlns:a16="http://schemas.microsoft.com/office/drawing/2014/main" id="{8BBA0E9C-9807-4249-9C13-A62A94E805FE}"/>
                    </a:ext>
                  </a:extLst>
                </p:cNvPr>
                <p:cNvPicPr/>
                <p:nvPr/>
              </p:nvPicPr>
              <p:blipFill>
                <a:blip r:embed="rId11"/>
                <a:stretch>
                  <a:fillRect/>
                </a:stretch>
              </p:blipFill>
              <p:spPr>
                <a:xfrm>
                  <a:off x="5302733" y="4515547"/>
                  <a:ext cx="117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12EBED6-1C78-40EA-8C1C-3E7D15F91F90}"/>
                    </a:ext>
                  </a:extLst>
                </p14:cNvPr>
                <p14:cNvContentPartPr/>
                <p14:nvPr/>
              </p14:nvContentPartPr>
              <p14:xfrm>
                <a:off x="5495333" y="4533907"/>
                <a:ext cx="68040" cy="121320"/>
              </p14:xfrm>
            </p:contentPart>
          </mc:Choice>
          <mc:Fallback>
            <p:pic>
              <p:nvPicPr>
                <p:cNvPr id="7" name="Freihand 6">
                  <a:extLst>
                    <a:ext uri="{FF2B5EF4-FFF2-40B4-BE49-F238E27FC236}">
                      <a16:creationId xmlns:a16="http://schemas.microsoft.com/office/drawing/2014/main" id="{212EBED6-1C78-40EA-8C1C-3E7D15F91F90}"/>
                    </a:ext>
                  </a:extLst>
                </p:cNvPr>
                <p:cNvPicPr/>
                <p:nvPr/>
              </p:nvPicPr>
              <p:blipFill>
                <a:blip r:embed="rId13"/>
                <a:stretch>
                  <a:fillRect/>
                </a:stretch>
              </p:blipFill>
              <p:spPr>
                <a:xfrm>
                  <a:off x="5491013" y="4529587"/>
                  <a:ext cx="76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54D0871-DF53-45B9-9A70-94B059B4B0ED}"/>
                    </a:ext>
                  </a:extLst>
                </p14:cNvPr>
                <p14:cNvContentPartPr/>
                <p14:nvPr/>
              </p14:nvContentPartPr>
              <p14:xfrm>
                <a:off x="5421533" y="4451827"/>
                <a:ext cx="227520" cy="208440"/>
              </p14:xfrm>
            </p:contentPart>
          </mc:Choice>
          <mc:Fallback>
            <p:pic>
              <p:nvPicPr>
                <p:cNvPr id="8" name="Freihand 7">
                  <a:extLst>
                    <a:ext uri="{FF2B5EF4-FFF2-40B4-BE49-F238E27FC236}">
                      <a16:creationId xmlns:a16="http://schemas.microsoft.com/office/drawing/2014/main" id="{454D0871-DF53-45B9-9A70-94B059B4B0ED}"/>
                    </a:ext>
                  </a:extLst>
                </p:cNvPr>
                <p:cNvPicPr/>
                <p:nvPr/>
              </p:nvPicPr>
              <p:blipFill>
                <a:blip r:embed="rId15"/>
                <a:stretch>
                  <a:fillRect/>
                </a:stretch>
              </p:blipFill>
              <p:spPr>
                <a:xfrm>
                  <a:off x="5417213" y="4447507"/>
                  <a:ext cx="23616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7D239C7-D88D-4DAD-B8AD-483DF1CF03F9}"/>
                  </a:ext>
                </a:extLst>
              </p14:cNvPr>
              <p14:cNvContentPartPr/>
              <p14:nvPr/>
            </p14:nvContentPartPr>
            <p14:xfrm>
              <a:off x="803813" y="3601507"/>
              <a:ext cx="4282560" cy="170640"/>
            </p14:xfrm>
          </p:contentPart>
        </mc:Choice>
        <mc:Fallback>
          <p:pic>
            <p:nvPicPr>
              <p:cNvPr id="10" name="Freihand 9">
                <a:extLst>
                  <a:ext uri="{FF2B5EF4-FFF2-40B4-BE49-F238E27FC236}">
                    <a16:creationId xmlns:a16="http://schemas.microsoft.com/office/drawing/2014/main" id="{E7D239C7-D88D-4DAD-B8AD-483DF1CF03F9}"/>
                  </a:ext>
                </a:extLst>
              </p:cNvPr>
              <p:cNvPicPr/>
              <p:nvPr/>
            </p:nvPicPr>
            <p:blipFill>
              <a:blip r:embed="rId17"/>
              <a:stretch>
                <a:fillRect/>
              </a:stretch>
            </p:blipFill>
            <p:spPr>
              <a:xfrm>
                <a:off x="799493" y="3597187"/>
                <a:ext cx="4291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7450987-9313-4859-BDA5-06579B59A35E}"/>
                  </a:ext>
                </a:extLst>
              </p14:cNvPr>
              <p14:cNvContentPartPr/>
              <p14:nvPr/>
            </p14:nvContentPartPr>
            <p14:xfrm>
              <a:off x="5558333" y="3236107"/>
              <a:ext cx="2136240" cy="757440"/>
            </p14:xfrm>
          </p:contentPart>
        </mc:Choice>
        <mc:Fallback>
          <p:pic>
            <p:nvPicPr>
              <p:cNvPr id="11" name="Freihand 10">
                <a:extLst>
                  <a:ext uri="{FF2B5EF4-FFF2-40B4-BE49-F238E27FC236}">
                    <a16:creationId xmlns:a16="http://schemas.microsoft.com/office/drawing/2014/main" id="{17450987-9313-4859-BDA5-06579B59A35E}"/>
                  </a:ext>
                </a:extLst>
              </p:cNvPr>
              <p:cNvPicPr/>
              <p:nvPr/>
            </p:nvPicPr>
            <p:blipFill>
              <a:blip r:embed="rId19"/>
              <a:stretch>
                <a:fillRect/>
              </a:stretch>
            </p:blipFill>
            <p:spPr>
              <a:xfrm>
                <a:off x="5554013" y="3231787"/>
                <a:ext cx="2144880" cy="766080"/>
              </a:xfrm>
              <a:prstGeom prst="rect">
                <a:avLst/>
              </a:prstGeom>
            </p:spPr>
          </p:pic>
        </mc:Fallback>
      </mc:AlternateContent>
      <p:grpSp>
        <p:nvGrpSpPr>
          <p:cNvPr id="26" name="Gruppieren 25">
            <a:extLst>
              <a:ext uri="{FF2B5EF4-FFF2-40B4-BE49-F238E27FC236}">
                <a16:creationId xmlns:a16="http://schemas.microsoft.com/office/drawing/2014/main" id="{0D6C1CD9-BC03-405D-A944-E1D0E0624080}"/>
              </a:ext>
            </a:extLst>
          </p:cNvPr>
          <p:cNvGrpSpPr/>
          <p:nvPr/>
        </p:nvGrpSpPr>
        <p:grpSpPr>
          <a:xfrm>
            <a:off x="6667493" y="4922707"/>
            <a:ext cx="29520" cy="60480"/>
            <a:chOff x="6667493" y="4922707"/>
            <a:chExt cx="29520" cy="60480"/>
          </a:xfrm>
        </p:grpSpPr>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EEEEE412-E72A-4D5A-B014-64CCEB9B1357}"/>
                    </a:ext>
                  </a:extLst>
                </p14:cNvPr>
                <p14:cNvContentPartPr/>
                <p14:nvPr/>
              </p14:nvContentPartPr>
              <p14:xfrm>
                <a:off x="6667493" y="4922707"/>
                <a:ext cx="6840" cy="4680"/>
              </p14:xfrm>
            </p:contentPart>
          </mc:Choice>
          <mc:Fallback>
            <p:pic>
              <p:nvPicPr>
                <p:cNvPr id="19" name="Freihand 18">
                  <a:extLst>
                    <a:ext uri="{FF2B5EF4-FFF2-40B4-BE49-F238E27FC236}">
                      <a16:creationId xmlns:a16="http://schemas.microsoft.com/office/drawing/2014/main" id="{EEEEE412-E72A-4D5A-B014-64CCEB9B1357}"/>
                    </a:ext>
                  </a:extLst>
                </p:cNvPr>
                <p:cNvPicPr/>
                <p:nvPr/>
              </p:nvPicPr>
              <p:blipFill>
                <a:blip r:embed="rId21"/>
                <a:stretch>
                  <a:fillRect/>
                </a:stretch>
              </p:blipFill>
              <p:spPr>
                <a:xfrm>
                  <a:off x="6663173" y="4918387"/>
                  <a:ext cx="15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AABE5E8B-D6F9-4AF6-85CE-6AC39731E9DA}"/>
                    </a:ext>
                  </a:extLst>
                </p14:cNvPr>
                <p14:cNvContentPartPr/>
                <p14:nvPr/>
              </p14:nvContentPartPr>
              <p14:xfrm>
                <a:off x="6667493" y="4924867"/>
                <a:ext cx="360" cy="360"/>
              </p14:xfrm>
            </p:contentPart>
          </mc:Choice>
          <mc:Fallback>
            <p:pic>
              <p:nvPicPr>
                <p:cNvPr id="20" name="Freihand 19">
                  <a:extLst>
                    <a:ext uri="{FF2B5EF4-FFF2-40B4-BE49-F238E27FC236}">
                      <a16:creationId xmlns:a16="http://schemas.microsoft.com/office/drawing/2014/main" id="{AABE5E8B-D6F9-4AF6-85CE-6AC39731E9DA}"/>
                    </a:ext>
                  </a:extLst>
                </p:cNvPr>
                <p:cNvPicPr/>
                <p:nvPr/>
              </p:nvPicPr>
              <p:blipFill>
                <a:blip r:embed="rId23"/>
                <a:stretch>
                  <a:fillRect/>
                </a:stretch>
              </p:blipFill>
              <p:spPr>
                <a:xfrm>
                  <a:off x="6663173" y="492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A87981F8-E7CC-44D5-99F5-68F664C57C24}"/>
                    </a:ext>
                  </a:extLst>
                </p14:cNvPr>
                <p14:cNvContentPartPr/>
                <p14:nvPr/>
              </p14:nvContentPartPr>
              <p14:xfrm>
                <a:off x="6667493" y="4924867"/>
                <a:ext cx="16200" cy="58320"/>
              </p14:xfrm>
            </p:contentPart>
          </mc:Choice>
          <mc:Fallback>
            <p:pic>
              <p:nvPicPr>
                <p:cNvPr id="22" name="Freihand 21">
                  <a:extLst>
                    <a:ext uri="{FF2B5EF4-FFF2-40B4-BE49-F238E27FC236}">
                      <a16:creationId xmlns:a16="http://schemas.microsoft.com/office/drawing/2014/main" id="{A87981F8-E7CC-44D5-99F5-68F664C57C24}"/>
                    </a:ext>
                  </a:extLst>
                </p:cNvPr>
                <p:cNvPicPr/>
                <p:nvPr/>
              </p:nvPicPr>
              <p:blipFill>
                <a:blip r:embed="rId25"/>
                <a:stretch>
                  <a:fillRect/>
                </a:stretch>
              </p:blipFill>
              <p:spPr>
                <a:xfrm>
                  <a:off x="6663173" y="4920547"/>
                  <a:ext cx="24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B91008B3-36FC-4BC0-825E-BB36617FC887}"/>
                    </a:ext>
                  </a:extLst>
                </p14:cNvPr>
                <p14:cNvContentPartPr/>
                <p14:nvPr/>
              </p14:nvContentPartPr>
              <p14:xfrm>
                <a:off x="6688013" y="4933507"/>
                <a:ext cx="9000" cy="38520"/>
              </p14:xfrm>
            </p:contentPart>
          </mc:Choice>
          <mc:Fallback>
            <p:pic>
              <p:nvPicPr>
                <p:cNvPr id="24" name="Freihand 23">
                  <a:extLst>
                    <a:ext uri="{FF2B5EF4-FFF2-40B4-BE49-F238E27FC236}">
                      <a16:creationId xmlns:a16="http://schemas.microsoft.com/office/drawing/2014/main" id="{B91008B3-36FC-4BC0-825E-BB36617FC887}"/>
                    </a:ext>
                  </a:extLst>
                </p:cNvPr>
                <p:cNvPicPr/>
                <p:nvPr/>
              </p:nvPicPr>
              <p:blipFill>
                <a:blip r:embed="rId27"/>
                <a:stretch>
                  <a:fillRect/>
                </a:stretch>
              </p:blipFill>
              <p:spPr>
                <a:xfrm>
                  <a:off x="6683693" y="4929187"/>
                  <a:ext cx="17640" cy="4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ABC03A09-A6B5-40CE-B0D3-D04557FFA033}"/>
                  </a:ext>
                </a:extLst>
              </p14:cNvPr>
              <p14:cNvContentPartPr/>
              <p14:nvPr/>
            </p14:nvContentPartPr>
            <p14:xfrm>
              <a:off x="6834533" y="4232587"/>
              <a:ext cx="27000" cy="73080"/>
            </p14:xfrm>
          </p:contentPart>
        </mc:Choice>
        <mc:Fallback>
          <p:pic>
            <p:nvPicPr>
              <p:cNvPr id="25" name="Freihand 24">
                <a:extLst>
                  <a:ext uri="{FF2B5EF4-FFF2-40B4-BE49-F238E27FC236}">
                    <a16:creationId xmlns:a16="http://schemas.microsoft.com/office/drawing/2014/main" id="{ABC03A09-A6B5-40CE-B0D3-D04557FFA033}"/>
                  </a:ext>
                </a:extLst>
              </p:cNvPr>
              <p:cNvPicPr/>
              <p:nvPr/>
            </p:nvPicPr>
            <p:blipFill>
              <a:blip r:embed="rId29"/>
              <a:stretch>
                <a:fillRect/>
              </a:stretch>
            </p:blipFill>
            <p:spPr>
              <a:xfrm>
                <a:off x="6830213" y="4228267"/>
                <a:ext cx="35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Freihand 51">
                <a:extLst>
                  <a:ext uri="{FF2B5EF4-FFF2-40B4-BE49-F238E27FC236}">
                    <a16:creationId xmlns:a16="http://schemas.microsoft.com/office/drawing/2014/main" id="{E17942EF-7FCF-4484-BF47-4532C3C1605A}"/>
                  </a:ext>
                </a:extLst>
              </p14:cNvPr>
              <p14:cNvContentPartPr/>
              <p14:nvPr/>
            </p14:nvContentPartPr>
            <p14:xfrm>
              <a:off x="5069453" y="3358867"/>
              <a:ext cx="613800" cy="542160"/>
            </p14:xfrm>
          </p:contentPart>
        </mc:Choice>
        <mc:Fallback>
          <p:pic>
            <p:nvPicPr>
              <p:cNvPr id="52" name="Freihand 51">
                <a:extLst>
                  <a:ext uri="{FF2B5EF4-FFF2-40B4-BE49-F238E27FC236}">
                    <a16:creationId xmlns:a16="http://schemas.microsoft.com/office/drawing/2014/main" id="{E17942EF-7FCF-4484-BF47-4532C3C1605A}"/>
                  </a:ext>
                </a:extLst>
              </p:cNvPr>
              <p:cNvPicPr/>
              <p:nvPr/>
            </p:nvPicPr>
            <p:blipFill>
              <a:blip r:embed="rId31"/>
              <a:stretch>
                <a:fillRect/>
              </a:stretch>
            </p:blipFill>
            <p:spPr>
              <a:xfrm>
                <a:off x="5065133" y="3354547"/>
                <a:ext cx="622440" cy="550800"/>
              </a:xfrm>
              <a:prstGeom prst="rect">
                <a:avLst/>
              </a:prstGeom>
            </p:spPr>
          </p:pic>
        </mc:Fallback>
      </mc:AlternateContent>
      <p:grpSp>
        <p:nvGrpSpPr>
          <p:cNvPr id="56" name="Gruppieren 55">
            <a:extLst>
              <a:ext uri="{FF2B5EF4-FFF2-40B4-BE49-F238E27FC236}">
                <a16:creationId xmlns:a16="http://schemas.microsoft.com/office/drawing/2014/main" id="{D38B80BC-115E-4E66-B416-5344214717E3}"/>
              </a:ext>
            </a:extLst>
          </p:cNvPr>
          <p:cNvGrpSpPr/>
          <p:nvPr/>
        </p:nvGrpSpPr>
        <p:grpSpPr>
          <a:xfrm>
            <a:off x="5271053" y="3279667"/>
            <a:ext cx="622800" cy="448560"/>
            <a:chOff x="5271053" y="3279667"/>
            <a:chExt cx="622800" cy="448560"/>
          </a:xfrm>
        </p:grpSpPr>
        <mc:AlternateContent xmlns:mc="http://schemas.openxmlformats.org/markup-compatibility/2006">
          <mc:Choice xmlns:p14="http://schemas.microsoft.com/office/powerpoint/2010/main" Requires="p14">
            <p:contentPart p14:bwMode="auto" r:id="rId32">
              <p14:nvContentPartPr>
                <p14:cNvPr id="12" name="Freihand 11">
                  <a:extLst>
                    <a:ext uri="{FF2B5EF4-FFF2-40B4-BE49-F238E27FC236}">
                      <a16:creationId xmlns:a16="http://schemas.microsoft.com/office/drawing/2014/main" id="{BD7D96FC-D654-4CAC-AD4D-2F446E4E7CA4}"/>
                    </a:ext>
                  </a:extLst>
                </p14:cNvPr>
                <p14:cNvContentPartPr/>
                <p14:nvPr/>
              </p14:nvContentPartPr>
              <p14:xfrm>
                <a:off x="5271053" y="3599347"/>
                <a:ext cx="27360" cy="128880"/>
              </p14:xfrm>
            </p:contentPart>
          </mc:Choice>
          <mc:Fallback>
            <p:pic>
              <p:nvPicPr>
                <p:cNvPr id="12" name="Freihand 11">
                  <a:extLst>
                    <a:ext uri="{FF2B5EF4-FFF2-40B4-BE49-F238E27FC236}">
                      <a16:creationId xmlns:a16="http://schemas.microsoft.com/office/drawing/2014/main" id="{BD7D96FC-D654-4CAC-AD4D-2F446E4E7CA4}"/>
                    </a:ext>
                  </a:extLst>
                </p:cNvPr>
                <p:cNvPicPr/>
                <p:nvPr/>
              </p:nvPicPr>
              <p:blipFill>
                <a:blip r:embed="rId33"/>
                <a:stretch>
                  <a:fillRect/>
                </a:stretch>
              </p:blipFill>
              <p:spPr>
                <a:xfrm>
                  <a:off x="5266733" y="3595027"/>
                  <a:ext cx="36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 name="Freihand 12">
                  <a:extLst>
                    <a:ext uri="{FF2B5EF4-FFF2-40B4-BE49-F238E27FC236}">
                      <a16:creationId xmlns:a16="http://schemas.microsoft.com/office/drawing/2014/main" id="{E79AD93C-7773-4974-8C88-17DB43FCDE9D}"/>
                    </a:ext>
                  </a:extLst>
                </p14:cNvPr>
                <p14:cNvContentPartPr/>
                <p14:nvPr/>
              </p14:nvContentPartPr>
              <p14:xfrm>
                <a:off x="5318573" y="3569107"/>
                <a:ext cx="94680" cy="150120"/>
              </p14:xfrm>
            </p:contentPart>
          </mc:Choice>
          <mc:Fallback>
            <p:pic>
              <p:nvPicPr>
                <p:cNvPr id="13" name="Freihand 12">
                  <a:extLst>
                    <a:ext uri="{FF2B5EF4-FFF2-40B4-BE49-F238E27FC236}">
                      <a16:creationId xmlns:a16="http://schemas.microsoft.com/office/drawing/2014/main" id="{E79AD93C-7773-4974-8C88-17DB43FCDE9D}"/>
                    </a:ext>
                  </a:extLst>
                </p:cNvPr>
                <p:cNvPicPr/>
                <p:nvPr/>
              </p:nvPicPr>
              <p:blipFill>
                <a:blip r:embed="rId35"/>
                <a:stretch>
                  <a:fillRect/>
                </a:stretch>
              </p:blipFill>
              <p:spPr>
                <a:xfrm>
                  <a:off x="5314253" y="3564787"/>
                  <a:ext cx="103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 name="Freihand 13">
                  <a:extLst>
                    <a:ext uri="{FF2B5EF4-FFF2-40B4-BE49-F238E27FC236}">
                      <a16:creationId xmlns:a16="http://schemas.microsoft.com/office/drawing/2014/main" id="{45BE6EC5-9ED2-4242-9FAC-ECF88964E2DF}"/>
                    </a:ext>
                  </a:extLst>
                </p14:cNvPr>
                <p14:cNvContentPartPr/>
                <p14:nvPr/>
              </p14:nvContentPartPr>
              <p14:xfrm>
                <a:off x="5370413" y="3534907"/>
                <a:ext cx="84960" cy="6120"/>
              </p14:xfrm>
            </p:contentPart>
          </mc:Choice>
          <mc:Fallback>
            <p:pic>
              <p:nvPicPr>
                <p:cNvPr id="14" name="Freihand 13">
                  <a:extLst>
                    <a:ext uri="{FF2B5EF4-FFF2-40B4-BE49-F238E27FC236}">
                      <a16:creationId xmlns:a16="http://schemas.microsoft.com/office/drawing/2014/main" id="{45BE6EC5-9ED2-4242-9FAC-ECF88964E2DF}"/>
                    </a:ext>
                  </a:extLst>
                </p:cNvPr>
                <p:cNvPicPr/>
                <p:nvPr/>
              </p:nvPicPr>
              <p:blipFill>
                <a:blip r:embed="rId37"/>
                <a:stretch>
                  <a:fillRect/>
                </a:stretch>
              </p:blipFill>
              <p:spPr>
                <a:xfrm>
                  <a:off x="5366093" y="3530587"/>
                  <a:ext cx="93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Freihand 14">
                  <a:extLst>
                    <a:ext uri="{FF2B5EF4-FFF2-40B4-BE49-F238E27FC236}">
                      <a16:creationId xmlns:a16="http://schemas.microsoft.com/office/drawing/2014/main" id="{0A66BE4D-F839-491B-81C0-BC1EBAAE062D}"/>
                    </a:ext>
                  </a:extLst>
                </p14:cNvPr>
                <p14:cNvContentPartPr/>
                <p14:nvPr/>
              </p14:nvContentPartPr>
              <p14:xfrm>
                <a:off x="5453933" y="3566947"/>
                <a:ext cx="81720" cy="140040"/>
              </p14:xfrm>
            </p:contentPart>
          </mc:Choice>
          <mc:Fallback>
            <p:pic>
              <p:nvPicPr>
                <p:cNvPr id="15" name="Freihand 14">
                  <a:extLst>
                    <a:ext uri="{FF2B5EF4-FFF2-40B4-BE49-F238E27FC236}">
                      <a16:creationId xmlns:a16="http://schemas.microsoft.com/office/drawing/2014/main" id="{0A66BE4D-F839-491B-81C0-BC1EBAAE062D}"/>
                    </a:ext>
                  </a:extLst>
                </p:cNvPr>
                <p:cNvPicPr/>
                <p:nvPr/>
              </p:nvPicPr>
              <p:blipFill>
                <a:blip r:embed="rId39"/>
                <a:stretch>
                  <a:fillRect/>
                </a:stretch>
              </p:blipFill>
              <p:spPr>
                <a:xfrm>
                  <a:off x="5449613" y="3562627"/>
                  <a:ext cx="90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 name="Freihand 15">
                  <a:extLst>
                    <a:ext uri="{FF2B5EF4-FFF2-40B4-BE49-F238E27FC236}">
                      <a16:creationId xmlns:a16="http://schemas.microsoft.com/office/drawing/2014/main" id="{CA5FB03A-18D5-4B5E-BB38-7CD2A309ACF9}"/>
                    </a:ext>
                  </a:extLst>
                </p14:cNvPr>
                <p14:cNvContentPartPr/>
                <p14:nvPr/>
              </p14:nvContentPartPr>
              <p14:xfrm>
                <a:off x="5415053" y="3467947"/>
                <a:ext cx="102240" cy="102600"/>
              </p14:xfrm>
            </p:contentPart>
          </mc:Choice>
          <mc:Fallback>
            <p:pic>
              <p:nvPicPr>
                <p:cNvPr id="16" name="Freihand 15">
                  <a:extLst>
                    <a:ext uri="{FF2B5EF4-FFF2-40B4-BE49-F238E27FC236}">
                      <a16:creationId xmlns:a16="http://schemas.microsoft.com/office/drawing/2014/main" id="{CA5FB03A-18D5-4B5E-BB38-7CD2A309ACF9}"/>
                    </a:ext>
                  </a:extLst>
                </p:cNvPr>
                <p:cNvPicPr/>
                <p:nvPr/>
              </p:nvPicPr>
              <p:blipFill>
                <a:blip r:embed="rId41"/>
                <a:stretch>
                  <a:fillRect/>
                </a:stretch>
              </p:blipFill>
              <p:spPr>
                <a:xfrm>
                  <a:off x="5410733" y="3463627"/>
                  <a:ext cx="110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 name="Freihand 16">
                  <a:extLst>
                    <a:ext uri="{FF2B5EF4-FFF2-40B4-BE49-F238E27FC236}">
                      <a16:creationId xmlns:a16="http://schemas.microsoft.com/office/drawing/2014/main" id="{4B2043E1-2E2A-4583-8531-27C9A2630886}"/>
                    </a:ext>
                  </a:extLst>
                </p14:cNvPr>
                <p14:cNvContentPartPr/>
                <p14:nvPr/>
              </p14:nvContentPartPr>
              <p14:xfrm>
                <a:off x="5525213" y="3631027"/>
                <a:ext cx="79200" cy="69840"/>
              </p14:xfrm>
            </p:contentPart>
          </mc:Choice>
          <mc:Fallback>
            <p:pic>
              <p:nvPicPr>
                <p:cNvPr id="17" name="Freihand 16">
                  <a:extLst>
                    <a:ext uri="{FF2B5EF4-FFF2-40B4-BE49-F238E27FC236}">
                      <a16:creationId xmlns:a16="http://schemas.microsoft.com/office/drawing/2014/main" id="{4B2043E1-2E2A-4583-8531-27C9A2630886}"/>
                    </a:ext>
                  </a:extLst>
                </p:cNvPr>
                <p:cNvPicPr/>
                <p:nvPr/>
              </p:nvPicPr>
              <p:blipFill>
                <a:blip r:embed="rId43"/>
                <a:stretch>
                  <a:fillRect/>
                </a:stretch>
              </p:blipFill>
              <p:spPr>
                <a:xfrm>
                  <a:off x="5520893" y="3626707"/>
                  <a:ext cx="87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4" name="Freihand 53">
                  <a:extLst>
                    <a:ext uri="{FF2B5EF4-FFF2-40B4-BE49-F238E27FC236}">
                      <a16:creationId xmlns:a16="http://schemas.microsoft.com/office/drawing/2014/main" id="{A2F53F4B-CBEE-4B77-B793-AE60EA84B460}"/>
                    </a:ext>
                  </a:extLst>
                </p14:cNvPr>
                <p14:cNvContentPartPr/>
                <p14:nvPr/>
              </p14:nvContentPartPr>
              <p14:xfrm>
                <a:off x="5651213" y="3279667"/>
                <a:ext cx="242640" cy="259920"/>
              </p14:xfrm>
            </p:contentPart>
          </mc:Choice>
          <mc:Fallback>
            <p:pic>
              <p:nvPicPr>
                <p:cNvPr id="54" name="Freihand 53">
                  <a:extLst>
                    <a:ext uri="{FF2B5EF4-FFF2-40B4-BE49-F238E27FC236}">
                      <a16:creationId xmlns:a16="http://schemas.microsoft.com/office/drawing/2014/main" id="{A2F53F4B-CBEE-4B77-B793-AE60EA84B460}"/>
                    </a:ext>
                  </a:extLst>
                </p:cNvPr>
                <p:cNvPicPr/>
                <p:nvPr/>
              </p:nvPicPr>
              <p:blipFill>
                <a:blip r:embed="rId45"/>
                <a:stretch>
                  <a:fillRect/>
                </a:stretch>
              </p:blipFill>
              <p:spPr>
                <a:xfrm>
                  <a:off x="5646893" y="3275347"/>
                  <a:ext cx="2512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Freihand 54">
                  <a:extLst>
                    <a:ext uri="{FF2B5EF4-FFF2-40B4-BE49-F238E27FC236}">
                      <a16:creationId xmlns:a16="http://schemas.microsoft.com/office/drawing/2014/main" id="{C88DB54B-4578-495D-9690-E7B888F58D19}"/>
                    </a:ext>
                  </a:extLst>
                </p14:cNvPr>
                <p14:cNvContentPartPr/>
                <p14:nvPr/>
              </p14:nvContentPartPr>
              <p14:xfrm>
                <a:off x="5770373" y="3662347"/>
                <a:ext cx="57600" cy="52200"/>
              </p14:xfrm>
            </p:contentPart>
          </mc:Choice>
          <mc:Fallback>
            <p:pic>
              <p:nvPicPr>
                <p:cNvPr id="55" name="Freihand 54">
                  <a:extLst>
                    <a:ext uri="{FF2B5EF4-FFF2-40B4-BE49-F238E27FC236}">
                      <a16:creationId xmlns:a16="http://schemas.microsoft.com/office/drawing/2014/main" id="{C88DB54B-4578-495D-9690-E7B888F58D19}"/>
                    </a:ext>
                  </a:extLst>
                </p:cNvPr>
                <p:cNvPicPr/>
                <p:nvPr/>
              </p:nvPicPr>
              <p:blipFill>
                <a:blip r:embed="rId47"/>
                <a:stretch>
                  <a:fillRect/>
                </a:stretch>
              </p:blipFill>
              <p:spPr>
                <a:xfrm>
                  <a:off x="5766053" y="3658027"/>
                  <a:ext cx="6624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57" name="Freihand 56">
                <a:extLst>
                  <a:ext uri="{FF2B5EF4-FFF2-40B4-BE49-F238E27FC236}">
                    <a16:creationId xmlns:a16="http://schemas.microsoft.com/office/drawing/2014/main" id="{F8E01853-D1F9-4A0B-9549-977DB50D9BBD}"/>
                  </a:ext>
                </a:extLst>
              </p14:cNvPr>
              <p14:cNvContentPartPr/>
              <p14:nvPr/>
            </p14:nvContentPartPr>
            <p14:xfrm>
              <a:off x="989573" y="2139187"/>
              <a:ext cx="3408480" cy="1704600"/>
            </p14:xfrm>
          </p:contentPart>
        </mc:Choice>
        <mc:Fallback>
          <p:pic>
            <p:nvPicPr>
              <p:cNvPr id="57" name="Freihand 56">
                <a:extLst>
                  <a:ext uri="{FF2B5EF4-FFF2-40B4-BE49-F238E27FC236}">
                    <a16:creationId xmlns:a16="http://schemas.microsoft.com/office/drawing/2014/main" id="{F8E01853-D1F9-4A0B-9549-977DB50D9BBD}"/>
                  </a:ext>
                </a:extLst>
              </p:cNvPr>
              <p:cNvPicPr/>
              <p:nvPr/>
            </p:nvPicPr>
            <p:blipFill>
              <a:blip r:embed="rId49"/>
              <a:stretch>
                <a:fillRect/>
              </a:stretch>
            </p:blipFill>
            <p:spPr>
              <a:xfrm>
                <a:off x="985253" y="2134867"/>
                <a:ext cx="3417120" cy="1713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Freihand 57">
                <a:extLst>
                  <a:ext uri="{FF2B5EF4-FFF2-40B4-BE49-F238E27FC236}">
                    <a16:creationId xmlns:a16="http://schemas.microsoft.com/office/drawing/2014/main" id="{31A8D4AF-E21D-44B4-9EA1-2FA7A99B24B7}"/>
                  </a:ext>
                </a:extLst>
              </p14:cNvPr>
              <p14:cNvContentPartPr/>
              <p14:nvPr/>
            </p14:nvContentPartPr>
            <p14:xfrm>
              <a:off x="1051133" y="1484347"/>
              <a:ext cx="2886840" cy="1583280"/>
            </p14:xfrm>
          </p:contentPart>
        </mc:Choice>
        <mc:Fallback>
          <p:pic>
            <p:nvPicPr>
              <p:cNvPr id="58" name="Freihand 57">
                <a:extLst>
                  <a:ext uri="{FF2B5EF4-FFF2-40B4-BE49-F238E27FC236}">
                    <a16:creationId xmlns:a16="http://schemas.microsoft.com/office/drawing/2014/main" id="{31A8D4AF-E21D-44B4-9EA1-2FA7A99B24B7}"/>
                  </a:ext>
                </a:extLst>
              </p:cNvPr>
              <p:cNvPicPr/>
              <p:nvPr/>
            </p:nvPicPr>
            <p:blipFill>
              <a:blip r:embed="rId51"/>
              <a:stretch>
                <a:fillRect/>
              </a:stretch>
            </p:blipFill>
            <p:spPr>
              <a:xfrm>
                <a:off x="1046813" y="1480027"/>
                <a:ext cx="2895480" cy="1591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331" name="Freihand 54330">
                <a:extLst>
                  <a:ext uri="{FF2B5EF4-FFF2-40B4-BE49-F238E27FC236}">
                    <a16:creationId xmlns:a16="http://schemas.microsoft.com/office/drawing/2014/main" id="{8DE5D994-2BDB-40C0-A078-39F5FC0AAA63}"/>
                  </a:ext>
                </a:extLst>
              </p14:cNvPr>
              <p14:cNvContentPartPr/>
              <p14:nvPr/>
            </p14:nvContentPartPr>
            <p14:xfrm>
              <a:off x="4875413" y="1963147"/>
              <a:ext cx="739080" cy="743400"/>
            </p14:xfrm>
          </p:contentPart>
        </mc:Choice>
        <mc:Fallback>
          <p:pic>
            <p:nvPicPr>
              <p:cNvPr id="54331" name="Freihand 54330">
                <a:extLst>
                  <a:ext uri="{FF2B5EF4-FFF2-40B4-BE49-F238E27FC236}">
                    <a16:creationId xmlns:a16="http://schemas.microsoft.com/office/drawing/2014/main" id="{8DE5D994-2BDB-40C0-A078-39F5FC0AAA63}"/>
                  </a:ext>
                </a:extLst>
              </p:cNvPr>
              <p:cNvPicPr/>
              <p:nvPr/>
            </p:nvPicPr>
            <p:blipFill>
              <a:blip r:embed="rId53"/>
              <a:stretch>
                <a:fillRect/>
              </a:stretch>
            </p:blipFill>
            <p:spPr>
              <a:xfrm>
                <a:off x="4871093" y="1958827"/>
                <a:ext cx="747720" cy="752040"/>
              </a:xfrm>
              <a:prstGeom prst="rect">
                <a:avLst/>
              </a:prstGeom>
            </p:spPr>
          </p:pic>
        </mc:Fallback>
      </mc:AlternateContent>
      <p:grpSp>
        <p:nvGrpSpPr>
          <p:cNvPr id="54372" name="Gruppieren 54371">
            <a:extLst>
              <a:ext uri="{FF2B5EF4-FFF2-40B4-BE49-F238E27FC236}">
                <a16:creationId xmlns:a16="http://schemas.microsoft.com/office/drawing/2014/main" id="{88902E56-D903-4D1E-A4EC-5CCC3072EA71}"/>
              </a:ext>
            </a:extLst>
          </p:cNvPr>
          <p:cNvGrpSpPr/>
          <p:nvPr/>
        </p:nvGrpSpPr>
        <p:grpSpPr>
          <a:xfrm>
            <a:off x="1912973" y="227947"/>
            <a:ext cx="9624960" cy="2887920"/>
            <a:chOff x="1912973" y="227947"/>
            <a:chExt cx="9624960" cy="2887920"/>
          </a:xfrm>
        </p:grpSpPr>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44EF4BDF-217F-471C-9F04-EDD6B4CE7F2D}"/>
                    </a:ext>
                  </a:extLst>
                </p14:cNvPr>
                <p14:cNvContentPartPr/>
                <p14:nvPr/>
              </p14:nvContentPartPr>
              <p14:xfrm>
                <a:off x="5183573" y="2991307"/>
                <a:ext cx="126000" cy="106560"/>
              </p14:xfrm>
            </p:contentPart>
          </mc:Choice>
          <mc:Fallback>
            <p:pic>
              <p:nvPicPr>
                <p:cNvPr id="30" name="Freihand 29">
                  <a:extLst>
                    <a:ext uri="{FF2B5EF4-FFF2-40B4-BE49-F238E27FC236}">
                      <a16:creationId xmlns:a16="http://schemas.microsoft.com/office/drawing/2014/main" id="{44EF4BDF-217F-471C-9F04-EDD6B4CE7F2D}"/>
                    </a:ext>
                  </a:extLst>
                </p:cNvPr>
                <p:cNvPicPr/>
                <p:nvPr/>
              </p:nvPicPr>
              <p:blipFill>
                <a:blip r:embed="rId55"/>
                <a:stretch>
                  <a:fillRect/>
                </a:stretch>
              </p:blipFill>
              <p:spPr>
                <a:xfrm>
                  <a:off x="5179253" y="2986987"/>
                  <a:ext cx="134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D27D9E7E-6258-4FA7-9AF0-ECF100107A24}"/>
                    </a:ext>
                  </a:extLst>
                </p14:cNvPr>
                <p14:cNvContentPartPr/>
                <p14:nvPr/>
              </p14:nvContentPartPr>
              <p14:xfrm>
                <a:off x="5293733" y="3010387"/>
                <a:ext cx="87480" cy="105480"/>
              </p14:xfrm>
            </p:contentPart>
          </mc:Choice>
          <mc:Fallback>
            <p:pic>
              <p:nvPicPr>
                <p:cNvPr id="31" name="Freihand 30">
                  <a:extLst>
                    <a:ext uri="{FF2B5EF4-FFF2-40B4-BE49-F238E27FC236}">
                      <a16:creationId xmlns:a16="http://schemas.microsoft.com/office/drawing/2014/main" id="{D27D9E7E-6258-4FA7-9AF0-ECF100107A24}"/>
                    </a:ext>
                  </a:extLst>
                </p:cNvPr>
                <p:cNvPicPr/>
                <p:nvPr/>
              </p:nvPicPr>
              <p:blipFill>
                <a:blip r:embed="rId57"/>
                <a:stretch>
                  <a:fillRect/>
                </a:stretch>
              </p:blipFill>
              <p:spPr>
                <a:xfrm>
                  <a:off x="5289413" y="3006067"/>
                  <a:ext cx="96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A7A55CD0-5755-42AD-AA19-C26B8B934AB1}"/>
                    </a:ext>
                  </a:extLst>
                </p14:cNvPr>
                <p14:cNvContentPartPr/>
                <p14:nvPr/>
              </p14:nvContentPartPr>
              <p14:xfrm>
                <a:off x="5334053" y="2990227"/>
                <a:ext cx="44640" cy="14760"/>
              </p14:xfrm>
            </p:contentPart>
          </mc:Choice>
          <mc:Fallback>
            <p:pic>
              <p:nvPicPr>
                <p:cNvPr id="32" name="Freihand 31">
                  <a:extLst>
                    <a:ext uri="{FF2B5EF4-FFF2-40B4-BE49-F238E27FC236}">
                      <a16:creationId xmlns:a16="http://schemas.microsoft.com/office/drawing/2014/main" id="{A7A55CD0-5755-42AD-AA19-C26B8B934AB1}"/>
                    </a:ext>
                  </a:extLst>
                </p:cNvPr>
                <p:cNvPicPr/>
                <p:nvPr/>
              </p:nvPicPr>
              <p:blipFill>
                <a:blip r:embed="rId59"/>
                <a:stretch>
                  <a:fillRect/>
                </a:stretch>
              </p:blipFill>
              <p:spPr>
                <a:xfrm>
                  <a:off x="5329733" y="2985907"/>
                  <a:ext cx="53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B681F16A-E6F2-4CF5-82BC-4E699AB84CBA}"/>
                    </a:ext>
                  </a:extLst>
                </p14:cNvPr>
                <p14:cNvContentPartPr/>
                <p14:nvPr/>
              </p14:nvContentPartPr>
              <p14:xfrm>
                <a:off x="5421533" y="3019387"/>
                <a:ext cx="81720" cy="86040"/>
              </p14:xfrm>
            </p:contentPart>
          </mc:Choice>
          <mc:Fallback>
            <p:pic>
              <p:nvPicPr>
                <p:cNvPr id="33" name="Freihand 32">
                  <a:extLst>
                    <a:ext uri="{FF2B5EF4-FFF2-40B4-BE49-F238E27FC236}">
                      <a16:creationId xmlns:a16="http://schemas.microsoft.com/office/drawing/2014/main" id="{B681F16A-E6F2-4CF5-82BC-4E699AB84CBA}"/>
                    </a:ext>
                  </a:extLst>
                </p:cNvPr>
                <p:cNvPicPr/>
                <p:nvPr/>
              </p:nvPicPr>
              <p:blipFill>
                <a:blip r:embed="rId61"/>
                <a:stretch>
                  <a:fillRect/>
                </a:stretch>
              </p:blipFill>
              <p:spPr>
                <a:xfrm>
                  <a:off x="5417213" y="3015067"/>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16BED22F-A1BB-4EB7-81E9-15258B7F343E}"/>
                    </a:ext>
                  </a:extLst>
                </p14:cNvPr>
                <p14:cNvContentPartPr/>
                <p14:nvPr/>
              </p14:nvContentPartPr>
              <p14:xfrm>
                <a:off x="5355293" y="2957827"/>
                <a:ext cx="96120" cy="91440"/>
              </p14:xfrm>
            </p:contentPart>
          </mc:Choice>
          <mc:Fallback>
            <p:pic>
              <p:nvPicPr>
                <p:cNvPr id="34" name="Freihand 33">
                  <a:extLst>
                    <a:ext uri="{FF2B5EF4-FFF2-40B4-BE49-F238E27FC236}">
                      <a16:creationId xmlns:a16="http://schemas.microsoft.com/office/drawing/2014/main" id="{16BED22F-A1BB-4EB7-81E9-15258B7F343E}"/>
                    </a:ext>
                  </a:extLst>
                </p:cNvPr>
                <p:cNvPicPr/>
                <p:nvPr/>
              </p:nvPicPr>
              <p:blipFill>
                <a:blip r:embed="rId63"/>
                <a:stretch>
                  <a:fillRect/>
                </a:stretch>
              </p:blipFill>
              <p:spPr>
                <a:xfrm>
                  <a:off x="5350973" y="2953507"/>
                  <a:ext cx="104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78AD3DAE-9C85-4786-A41A-94C7ACD810E7}"/>
                    </a:ext>
                  </a:extLst>
                </p14:cNvPr>
                <p14:cNvContentPartPr/>
                <p14:nvPr/>
              </p14:nvContentPartPr>
              <p14:xfrm>
                <a:off x="5446733" y="3039187"/>
                <a:ext cx="49320" cy="22320"/>
              </p14:xfrm>
            </p:contentPart>
          </mc:Choice>
          <mc:Fallback>
            <p:pic>
              <p:nvPicPr>
                <p:cNvPr id="35" name="Freihand 34">
                  <a:extLst>
                    <a:ext uri="{FF2B5EF4-FFF2-40B4-BE49-F238E27FC236}">
                      <a16:creationId xmlns:a16="http://schemas.microsoft.com/office/drawing/2014/main" id="{78AD3DAE-9C85-4786-A41A-94C7ACD810E7}"/>
                    </a:ext>
                  </a:extLst>
                </p:cNvPr>
                <p:cNvPicPr/>
                <p:nvPr/>
              </p:nvPicPr>
              <p:blipFill>
                <a:blip r:embed="rId65"/>
                <a:stretch>
                  <a:fillRect/>
                </a:stretch>
              </p:blipFill>
              <p:spPr>
                <a:xfrm>
                  <a:off x="5442413" y="3034867"/>
                  <a:ext cx="57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237CD6B8-C6C2-48B0-80DA-04A4349835FF}"/>
                    </a:ext>
                  </a:extLst>
                </p14:cNvPr>
                <p14:cNvContentPartPr/>
                <p14:nvPr/>
              </p14:nvContentPartPr>
              <p14:xfrm>
                <a:off x="8187413" y="2659027"/>
                <a:ext cx="638280" cy="161280"/>
              </p14:xfrm>
            </p:contentPart>
          </mc:Choice>
          <mc:Fallback>
            <p:pic>
              <p:nvPicPr>
                <p:cNvPr id="37" name="Freihand 36">
                  <a:extLst>
                    <a:ext uri="{FF2B5EF4-FFF2-40B4-BE49-F238E27FC236}">
                      <a16:creationId xmlns:a16="http://schemas.microsoft.com/office/drawing/2014/main" id="{237CD6B8-C6C2-48B0-80DA-04A4349835FF}"/>
                    </a:ext>
                  </a:extLst>
                </p:cNvPr>
                <p:cNvPicPr/>
                <p:nvPr/>
              </p:nvPicPr>
              <p:blipFill>
                <a:blip r:embed="rId67"/>
                <a:stretch>
                  <a:fillRect/>
                </a:stretch>
              </p:blipFill>
              <p:spPr>
                <a:xfrm>
                  <a:off x="8183093" y="2654707"/>
                  <a:ext cx="646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C3FA0362-E869-4E86-954F-DC59C36E88CC}"/>
                    </a:ext>
                  </a:extLst>
                </p14:cNvPr>
                <p14:cNvContentPartPr/>
                <p14:nvPr/>
              </p14:nvContentPartPr>
              <p14:xfrm>
                <a:off x="8671253" y="2547067"/>
                <a:ext cx="324720" cy="321480"/>
              </p14:xfrm>
            </p:contentPart>
          </mc:Choice>
          <mc:Fallback>
            <p:pic>
              <p:nvPicPr>
                <p:cNvPr id="38" name="Freihand 37">
                  <a:extLst>
                    <a:ext uri="{FF2B5EF4-FFF2-40B4-BE49-F238E27FC236}">
                      <a16:creationId xmlns:a16="http://schemas.microsoft.com/office/drawing/2014/main" id="{C3FA0362-E869-4E86-954F-DC59C36E88CC}"/>
                    </a:ext>
                  </a:extLst>
                </p:cNvPr>
                <p:cNvPicPr/>
                <p:nvPr/>
              </p:nvPicPr>
              <p:blipFill>
                <a:blip r:embed="rId69"/>
                <a:stretch>
                  <a:fillRect/>
                </a:stretch>
              </p:blipFill>
              <p:spPr>
                <a:xfrm>
                  <a:off x="8666933" y="2542747"/>
                  <a:ext cx="3333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02A7D001-4F02-4FE2-9882-DF4A21A8B651}"/>
                    </a:ext>
                  </a:extLst>
                </p14:cNvPr>
                <p14:cNvContentPartPr/>
                <p14:nvPr/>
              </p14:nvContentPartPr>
              <p14:xfrm>
                <a:off x="9167693" y="2444827"/>
                <a:ext cx="125640" cy="188640"/>
              </p14:xfrm>
            </p:contentPart>
          </mc:Choice>
          <mc:Fallback>
            <p:pic>
              <p:nvPicPr>
                <p:cNvPr id="40" name="Freihand 39">
                  <a:extLst>
                    <a:ext uri="{FF2B5EF4-FFF2-40B4-BE49-F238E27FC236}">
                      <a16:creationId xmlns:a16="http://schemas.microsoft.com/office/drawing/2014/main" id="{02A7D001-4F02-4FE2-9882-DF4A21A8B651}"/>
                    </a:ext>
                  </a:extLst>
                </p:cNvPr>
                <p:cNvPicPr/>
                <p:nvPr/>
              </p:nvPicPr>
              <p:blipFill>
                <a:blip r:embed="rId71"/>
                <a:stretch>
                  <a:fillRect/>
                </a:stretch>
              </p:blipFill>
              <p:spPr>
                <a:xfrm>
                  <a:off x="9163373" y="2440507"/>
                  <a:ext cx="134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5918553B-7B30-4737-801A-32E03630345C}"/>
                    </a:ext>
                  </a:extLst>
                </p14:cNvPr>
                <p14:cNvContentPartPr/>
                <p14:nvPr/>
              </p14:nvContentPartPr>
              <p14:xfrm>
                <a:off x="9337253" y="2304067"/>
                <a:ext cx="198000" cy="253800"/>
              </p14:xfrm>
            </p:contentPart>
          </mc:Choice>
          <mc:Fallback>
            <p:pic>
              <p:nvPicPr>
                <p:cNvPr id="41" name="Freihand 40">
                  <a:extLst>
                    <a:ext uri="{FF2B5EF4-FFF2-40B4-BE49-F238E27FC236}">
                      <a16:creationId xmlns:a16="http://schemas.microsoft.com/office/drawing/2014/main" id="{5918553B-7B30-4737-801A-32E03630345C}"/>
                    </a:ext>
                  </a:extLst>
                </p:cNvPr>
                <p:cNvPicPr/>
                <p:nvPr/>
              </p:nvPicPr>
              <p:blipFill>
                <a:blip r:embed="rId73"/>
                <a:stretch>
                  <a:fillRect/>
                </a:stretch>
              </p:blipFill>
              <p:spPr>
                <a:xfrm>
                  <a:off x="9332933" y="2299747"/>
                  <a:ext cx="2066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BCCD1DF5-9434-4783-84EE-A841AB96324A}"/>
                    </a:ext>
                  </a:extLst>
                </p14:cNvPr>
                <p14:cNvContentPartPr/>
                <p14:nvPr/>
              </p14:nvContentPartPr>
              <p14:xfrm>
                <a:off x="9578093" y="2330707"/>
                <a:ext cx="271080" cy="162360"/>
              </p14:xfrm>
            </p:contentPart>
          </mc:Choice>
          <mc:Fallback>
            <p:pic>
              <p:nvPicPr>
                <p:cNvPr id="42" name="Freihand 41">
                  <a:extLst>
                    <a:ext uri="{FF2B5EF4-FFF2-40B4-BE49-F238E27FC236}">
                      <a16:creationId xmlns:a16="http://schemas.microsoft.com/office/drawing/2014/main" id="{BCCD1DF5-9434-4783-84EE-A841AB96324A}"/>
                    </a:ext>
                  </a:extLst>
                </p:cNvPr>
                <p:cNvPicPr/>
                <p:nvPr/>
              </p:nvPicPr>
              <p:blipFill>
                <a:blip r:embed="rId75"/>
                <a:stretch>
                  <a:fillRect/>
                </a:stretch>
              </p:blipFill>
              <p:spPr>
                <a:xfrm>
                  <a:off x="9573773" y="2326387"/>
                  <a:ext cx="279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E53E86CA-06E5-4D16-B78A-008A71740065}"/>
                    </a:ext>
                  </a:extLst>
                </p14:cNvPr>
                <p14:cNvContentPartPr/>
                <p14:nvPr/>
              </p14:nvContentPartPr>
              <p14:xfrm>
                <a:off x="9874373" y="2291107"/>
                <a:ext cx="73080" cy="111960"/>
              </p14:xfrm>
            </p:contentPart>
          </mc:Choice>
          <mc:Fallback>
            <p:pic>
              <p:nvPicPr>
                <p:cNvPr id="43" name="Freihand 42">
                  <a:extLst>
                    <a:ext uri="{FF2B5EF4-FFF2-40B4-BE49-F238E27FC236}">
                      <a16:creationId xmlns:a16="http://schemas.microsoft.com/office/drawing/2014/main" id="{E53E86CA-06E5-4D16-B78A-008A71740065}"/>
                    </a:ext>
                  </a:extLst>
                </p:cNvPr>
                <p:cNvPicPr/>
                <p:nvPr/>
              </p:nvPicPr>
              <p:blipFill>
                <a:blip r:embed="rId77"/>
                <a:stretch>
                  <a:fillRect/>
                </a:stretch>
              </p:blipFill>
              <p:spPr>
                <a:xfrm>
                  <a:off x="9870053" y="2286787"/>
                  <a:ext cx="81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1F514549-BD23-4B66-B192-5310DE83E365}"/>
                    </a:ext>
                  </a:extLst>
                </p14:cNvPr>
                <p14:cNvContentPartPr/>
                <p14:nvPr/>
              </p14:nvContentPartPr>
              <p14:xfrm>
                <a:off x="10141133" y="2258347"/>
                <a:ext cx="27360" cy="97560"/>
              </p14:xfrm>
            </p:contentPart>
          </mc:Choice>
          <mc:Fallback>
            <p:pic>
              <p:nvPicPr>
                <p:cNvPr id="44" name="Freihand 43">
                  <a:extLst>
                    <a:ext uri="{FF2B5EF4-FFF2-40B4-BE49-F238E27FC236}">
                      <a16:creationId xmlns:a16="http://schemas.microsoft.com/office/drawing/2014/main" id="{1F514549-BD23-4B66-B192-5310DE83E365}"/>
                    </a:ext>
                  </a:extLst>
                </p:cNvPr>
                <p:cNvPicPr/>
                <p:nvPr/>
              </p:nvPicPr>
              <p:blipFill>
                <a:blip r:embed="rId79"/>
                <a:stretch>
                  <a:fillRect/>
                </a:stretch>
              </p:blipFill>
              <p:spPr>
                <a:xfrm>
                  <a:off x="10136813" y="2254027"/>
                  <a:ext cx="36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2F5F7BCD-B58B-4381-A220-D63794E6BB4E}"/>
                    </a:ext>
                  </a:extLst>
                </p14:cNvPr>
                <p14:cNvContentPartPr/>
                <p14:nvPr/>
              </p14:nvContentPartPr>
              <p14:xfrm>
                <a:off x="10137893" y="2157907"/>
                <a:ext cx="48960" cy="58680"/>
              </p14:xfrm>
            </p:contentPart>
          </mc:Choice>
          <mc:Fallback>
            <p:pic>
              <p:nvPicPr>
                <p:cNvPr id="45" name="Freihand 44">
                  <a:extLst>
                    <a:ext uri="{FF2B5EF4-FFF2-40B4-BE49-F238E27FC236}">
                      <a16:creationId xmlns:a16="http://schemas.microsoft.com/office/drawing/2014/main" id="{2F5F7BCD-B58B-4381-A220-D63794E6BB4E}"/>
                    </a:ext>
                  </a:extLst>
                </p:cNvPr>
                <p:cNvPicPr/>
                <p:nvPr/>
              </p:nvPicPr>
              <p:blipFill>
                <a:blip r:embed="rId81"/>
                <a:stretch>
                  <a:fillRect/>
                </a:stretch>
              </p:blipFill>
              <p:spPr>
                <a:xfrm>
                  <a:off x="10133573" y="2153587"/>
                  <a:ext cx="57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F7DE1C74-9720-4624-B355-962AB4B7ACD8}"/>
                    </a:ext>
                  </a:extLst>
                </p14:cNvPr>
                <p14:cNvContentPartPr/>
                <p14:nvPr/>
              </p14:nvContentPartPr>
              <p14:xfrm>
                <a:off x="10239053" y="2060347"/>
                <a:ext cx="155520" cy="249120"/>
              </p14:xfrm>
            </p:contentPart>
          </mc:Choice>
          <mc:Fallback>
            <p:pic>
              <p:nvPicPr>
                <p:cNvPr id="46" name="Freihand 45">
                  <a:extLst>
                    <a:ext uri="{FF2B5EF4-FFF2-40B4-BE49-F238E27FC236}">
                      <a16:creationId xmlns:a16="http://schemas.microsoft.com/office/drawing/2014/main" id="{F7DE1C74-9720-4624-B355-962AB4B7ACD8}"/>
                    </a:ext>
                  </a:extLst>
                </p:cNvPr>
                <p:cNvPicPr/>
                <p:nvPr/>
              </p:nvPicPr>
              <p:blipFill>
                <a:blip r:embed="rId83"/>
                <a:stretch>
                  <a:fillRect/>
                </a:stretch>
              </p:blipFill>
              <p:spPr>
                <a:xfrm>
                  <a:off x="10234733" y="2056027"/>
                  <a:ext cx="1641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108A275C-4E60-41BE-8515-554A75D98DB5}"/>
                    </a:ext>
                  </a:extLst>
                </p14:cNvPr>
                <p14:cNvContentPartPr/>
                <p14:nvPr/>
              </p14:nvContentPartPr>
              <p14:xfrm>
                <a:off x="10589333" y="2075827"/>
                <a:ext cx="140760" cy="112680"/>
              </p14:xfrm>
            </p:contentPart>
          </mc:Choice>
          <mc:Fallback>
            <p:pic>
              <p:nvPicPr>
                <p:cNvPr id="47" name="Freihand 46">
                  <a:extLst>
                    <a:ext uri="{FF2B5EF4-FFF2-40B4-BE49-F238E27FC236}">
                      <a16:creationId xmlns:a16="http://schemas.microsoft.com/office/drawing/2014/main" id="{108A275C-4E60-41BE-8515-554A75D98DB5}"/>
                    </a:ext>
                  </a:extLst>
                </p:cNvPr>
                <p:cNvPicPr/>
                <p:nvPr/>
              </p:nvPicPr>
              <p:blipFill>
                <a:blip r:embed="rId85"/>
                <a:stretch>
                  <a:fillRect/>
                </a:stretch>
              </p:blipFill>
              <p:spPr>
                <a:xfrm>
                  <a:off x="10585013" y="2071507"/>
                  <a:ext cx="149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EA2AFBFE-B011-43CE-9B05-CB965F2CF184}"/>
                    </a:ext>
                  </a:extLst>
                </p14:cNvPr>
                <p14:cNvContentPartPr/>
                <p14:nvPr/>
              </p14:nvContentPartPr>
              <p14:xfrm>
                <a:off x="10721093" y="2056027"/>
                <a:ext cx="79560" cy="103320"/>
              </p14:xfrm>
            </p:contentPart>
          </mc:Choice>
          <mc:Fallback>
            <p:pic>
              <p:nvPicPr>
                <p:cNvPr id="48" name="Freihand 47">
                  <a:extLst>
                    <a:ext uri="{FF2B5EF4-FFF2-40B4-BE49-F238E27FC236}">
                      <a16:creationId xmlns:a16="http://schemas.microsoft.com/office/drawing/2014/main" id="{EA2AFBFE-B011-43CE-9B05-CB965F2CF184}"/>
                    </a:ext>
                  </a:extLst>
                </p:cNvPr>
                <p:cNvPicPr/>
                <p:nvPr/>
              </p:nvPicPr>
              <p:blipFill>
                <a:blip r:embed="rId87"/>
                <a:stretch>
                  <a:fillRect/>
                </a:stretch>
              </p:blipFill>
              <p:spPr>
                <a:xfrm>
                  <a:off x="10716773" y="2051707"/>
                  <a:ext cx="88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4217FDF0-18B1-4DC2-9F95-69A535A1D443}"/>
                    </a:ext>
                  </a:extLst>
                </p14:cNvPr>
                <p14:cNvContentPartPr/>
                <p14:nvPr/>
              </p14:nvContentPartPr>
              <p14:xfrm>
                <a:off x="10855733" y="1879987"/>
                <a:ext cx="157680" cy="232920"/>
              </p14:xfrm>
            </p:contentPart>
          </mc:Choice>
          <mc:Fallback>
            <p:pic>
              <p:nvPicPr>
                <p:cNvPr id="49" name="Freihand 48">
                  <a:extLst>
                    <a:ext uri="{FF2B5EF4-FFF2-40B4-BE49-F238E27FC236}">
                      <a16:creationId xmlns:a16="http://schemas.microsoft.com/office/drawing/2014/main" id="{4217FDF0-18B1-4DC2-9F95-69A535A1D443}"/>
                    </a:ext>
                  </a:extLst>
                </p:cNvPr>
                <p:cNvPicPr/>
                <p:nvPr/>
              </p:nvPicPr>
              <p:blipFill>
                <a:blip r:embed="rId89"/>
                <a:stretch>
                  <a:fillRect/>
                </a:stretch>
              </p:blipFill>
              <p:spPr>
                <a:xfrm>
                  <a:off x="10851413" y="1875667"/>
                  <a:ext cx="166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AD302EDE-F90C-4324-9A68-D42B76F1FBCD}"/>
                    </a:ext>
                  </a:extLst>
                </p14:cNvPr>
                <p14:cNvContentPartPr/>
                <p14:nvPr/>
              </p14:nvContentPartPr>
              <p14:xfrm>
                <a:off x="8706173" y="2160787"/>
                <a:ext cx="2831760" cy="789120"/>
              </p14:xfrm>
            </p:contentPart>
          </mc:Choice>
          <mc:Fallback>
            <p:pic>
              <p:nvPicPr>
                <p:cNvPr id="50" name="Freihand 49">
                  <a:extLst>
                    <a:ext uri="{FF2B5EF4-FFF2-40B4-BE49-F238E27FC236}">
                      <a16:creationId xmlns:a16="http://schemas.microsoft.com/office/drawing/2014/main" id="{AD302EDE-F90C-4324-9A68-D42B76F1FBCD}"/>
                    </a:ext>
                  </a:extLst>
                </p:cNvPr>
                <p:cNvPicPr/>
                <p:nvPr/>
              </p:nvPicPr>
              <p:blipFill>
                <a:blip r:embed="rId91"/>
                <a:stretch>
                  <a:fillRect/>
                </a:stretch>
              </p:blipFill>
              <p:spPr>
                <a:xfrm>
                  <a:off x="8701853" y="2156467"/>
                  <a:ext cx="284040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 name="Freihand 26">
                  <a:extLst>
                    <a:ext uri="{FF2B5EF4-FFF2-40B4-BE49-F238E27FC236}">
                      <a16:creationId xmlns:a16="http://schemas.microsoft.com/office/drawing/2014/main" id="{C3C02A5F-CC99-4165-827A-3D39F5A2F86B}"/>
                    </a:ext>
                  </a:extLst>
                </p14:cNvPr>
                <p14:cNvContentPartPr/>
                <p14:nvPr/>
              </p14:nvContentPartPr>
              <p14:xfrm>
                <a:off x="5186813" y="2277427"/>
                <a:ext cx="120240" cy="168840"/>
              </p14:xfrm>
            </p:contentPart>
          </mc:Choice>
          <mc:Fallback>
            <p:pic>
              <p:nvPicPr>
                <p:cNvPr id="27" name="Freihand 26">
                  <a:extLst>
                    <a:ext uri="{FF2B5EF4-FFF2-40B4-BE49-F238E27FC236}">
                      <a16:creationId xmlns:a16="http://schemas.microsoft.com/office/drawing/2014/main" id="{C3C02A5F-CC99-4165-827A-3D39F5A2F86B}"/>
                    </a:ext>
                  </a:extLst>
                </p:cNvPr>
                <p:cNvPicPr/>
                <p:nvPr/>
              </p:nvPicPr>
              <p:blipFill>
                <a:blip r:embed="rId93"/>
                <a:stretch>
                  <a:fillRect/>
                </a:stretch>
              </p:blipFill>
              <p:spPr>
                <a:xfrm>
                  <a:off x="5182493" y="2273107"/>
                  <a:ext cx="128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8" name="Freihand 27">
                  <a:extLst>
                    <a:ext uri="{FF2B5EF4-FFF2-40B4-BE49-F238E27FC236}">
                      <a16:creationId xmlns:a16="http://schemas.microsoft.com/office/drawing/2014/main" id="{86448908-664F-4DF3-A454-304B4F25EB98}"/>
                    </a:ext>
                  </a:extLst>
                </p14:cNvPr>
                <p14:cNvContentPartPr/>
                <p14:nvPr/>
              </p14:nvContentPartPr>
              <p14:xfrm>
                <a:off x="5311733" y="2327107"/>
                <a:ext cx="111240" cy="108360"/>
              </p14:xfrm>
            </p:contentPart>
          </mc:Choice>
          <mc:Fallback>
            <p:pic>
              <p:nvPicPr>
                <p:cNvPr id="28" name="Freihand 27">
                  <a:extLst>
                    <a:ext uri="{FF2B5EF4-FFF2-40B4-BE49-F238E27FC236}">
                      <a16:creationId xmlns:a16="http://schemas.microsoft.com/office/drawing/2014/main" id="{86448908-664F-4DF3-A454-304B4F25EB98}"/>
                    </a:ext>
                  </a:extLst>
                </p:cNvPr>
                <p:cNvPicPr/>
                <p:nvPr/>
              </p:nvPicPr>
              <p:blipFill>
                <a:blip r:embed="rId95"/>
                <a:stretch>
                  <a:fillRect/>
                </a:stretch>
              </p:blipFill>
              <p:spPr>
                <a:xfrm>
                  <a:off x="5307413" y="2322787"/>
                  <a:ext cx="119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295" name="Freihand 54294">
                  <a:extLst>
                    <a:ext uri="{FF2B5EF4-FFF2-40B4-BE49-F238E27FC236}">
                      <a16:creationId xmlns:a16="http://schemas.microsoft.com/office/drawing/2014/main" id="{EF1F6177-C056-4DE3-90BC-C3078895BA69}"/>
                    </a:ext>
                  </a:extLst>
                </p14:cNvPr>
                <p14:cNvContentPartPr/>
                <p14:nvPr/>
              </p14:nvContentPartPr>
              <p14:xfrm>
                <a:off x="3072533" y="2358787"/>
                <a:ext cx="2014200" cy="41760"/>
              </p14:xfrm>
            </p:contentPart>
          </mc:Choice>
          <mc:Fallback>
            <p:pic>
              <p:nvPicPr>
                <p:cNvPr id="54295" name="Freihand 54294">
                  <a:extLst>
                    <a:ext uri="{FF2B5EF4-FFF2-40B4-BE49-F238E27FC236}">
                      <a16:creationId xmlns:a16="http://schemas.microsoft.com/office/drawing/2014/main" id="{EF1F6177-C056-4DE3-90BC-C3078895BA69}"/>
                    </a:ext>
                  </a:extLst>
                </p:cNvPr>
                <p:cNvPicPr/>
                <p:nvPr/>
              </p:nvPicPr>
              <p:blipFill>
                <a:blip r:embed="rId97"/>
                <a:stretch>
                  <a:fillRect/>
                </a:stretch>
              </p:blipFill>
              <p:spPr>
                <a:xfrm>
                  <a:off x="3068213" y="2354467"/>
                  <a:ext cx="2022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296" name="Freihand 54295">
                  <a:extLst>
                    <a:ext uri="{FF2B5EF4-FFF2-40B4-BE49-F238E27FC236}">
                      <a16:creationId xmlns:a16="http://schemas.microsoft.com/office/drawing/2014/main" id="{16091961-6F56-43B4-9F92-8700F5909A66}"/>
                    </a:ext>
                  </a:extLst>
                </p14:cNvPr>
                <p14:cNvContentPartPr/>
                <p14:nvPr/>
              </p14:nvContentPartPr>
              <p14:xfrm>
                <a:off x="3429653" y="2369587"/>
                <a:ext cx="1553400" cy="36720"/>
              </p14:xfrm>
            </p:contentPart>
          </mc:Choice>
          <mc:Fallback>
            <p:pic>
              <p:nvPicPr>
                <p:cNvPr id="54296" name="Freihand 54295">
                  <a:extLst>
                    <a:ext uri="{FF2B5EF4-FFF2-40B4-BE49-F238E27FC236}">
                      <a16:creationId xmlns:a16="http://schemas.microsoft.com/office/drawing/2014/main" id="{16091961-6F56-43B4-9F92-8700F5909A66}"/>
                    </a:ext>
                  </a:extLst>
                </p:cNvPr>
                <p:cNvPicPr/>
                <p:nvPr/>
              </p:nvPicPr>
              <p:blipFill>
                <a:blip r:embed="rId99"/>
                <a:stretch>
                  <a:fillRect/>
                </a:stretch>
              </p:blipFill>
              <p:spPr>
                <a:xfrm>
                  <a:off x="3425333" y="2365267"/>
                  <a:ext cx="15620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F97F97CE-66B1-41E7-AA3B-854750FA236A}"/>
                    </a:ext>
                  </a:extLst>
                </p14:cNvPr>
                <p14:cNvContentPartPr/>
                <p14:nvPr/>
              </p14:nvContentPartPr>
              <p14:xfrm>
                <a:off x="1912973" y="1433587"/>
                <a:ext cx="1791360" cy="319320"/>
              </p14:xfrm>
            </p:contentPart>
          </mc:Choice>
          <mc:Fallback>
            <p:pic>
              <p:nvPicPr>
                <p:cNvPr id="59" name="Freihand 58">
                  <a:extLst>
                    <a:ext uri="{FF2B5EF4-FFF2-40B4-BE49-F238E27FC236}">
                      <a16:creationId xmlns:a16="http://schemas.microsoft.com/office/drawing/2014/main" id="{F97F97CE-66B1-41E7-AA3B-854750FA236A}"/>
                    </a:ext>
                  </a:extLst>
                </p:cNvPr>
                <p:cNvPicPr/>
                <p:nvPr/>
              </p:nvPicPr>
              <p:blipFill>
                <a:blip r:embed="rId101"/>
                <a:stretch>
                  <a:fillRect/>
                </a:stretch>
              </p:blipFill>
              <p:spPr>
                <a:xfrm>
                  <a:off x="1908653" y="1429267"/>
                  <a:ext cx="18000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A43E0CBF-03F1-4B5C-8A4B-62AA903D18E3}"/>
                    </a:ext>
                  </a:extLst>
                </p14:cNvPr>
                <p14:cNvContentPartPr/>
                <p14:nvPr/>
              </p14:nvContentPartPr>
              <p14:xfrm>
                <a:off x="2699213" y="1073227"/>
                <a:ext cx="301680" cy="177840"/>
              </p14:xfrm>
            </p:contentPart>
          </mc:Choice>
          <mc:Fallback>
            <p:pic>
              <p:nvPicPr>
                <p:cNvPr id="60" name="Freihand 59">
                  <a:extLst>
                    <a:ext uri="{FF2B5EF4-FFF2-40B4-BE49-F238E27FC236}">
                      <a16:creationId xmlns:a16="http://schemas.microsoft.com/office/drawing/2014/main" id="{A43E0CBF-03F1-4B5C-8A4B-62AA903D18E3}"/>
                    </a:ext>
                  </a:extLst>
                </p:cNvPr>
                <p:cNvPicPr/>
                <p:nvPr/>
              </p:nvPicPr>
              <p:blipFill>
                <a:blip r:embed="rId103"/>
                <a:stretch>
                  <a:fillRect/>
                </a:stretch>
              </p:blipFill>
              <p:spPr>
                <a:xfrm>
                  <a:off x="2694893" y="1068907"/>
                  <a:ext cx="310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B934570A-2455-4A50-9F41-60FD275DF39E}"/>
                    </a:ext>
                  </a:extLst>
                </p14:cNvPr>
                <p14:cNvContentPartPr/>
                <p14:nvPr/>
              </p14:nvContentPartPr>
              <p14:xfrm>
                <a:off x="3097733" y="1156027"/>
                <a:ext cx="303480" cy="74520"/>
              </p14:xfrm>
            </p:contentPart>
          </mc:Choice>
          <mc:Fallback>
            <p:pic>
              <p:nvPicPr>
                <p:cNvPr id="61" name="Freihand 60">
                  <a:extLst>
                    <a:ext uri="{FF2B5EF4-FFF2-40B4-BE49-F238E27FC236}">
                      <a16:creationId xmlns:a16="http://schemas.microsoft.com/office/drawing/2014/main" id="{B934570A-2455-4A50-9F41-60FD275DF39E}"/>
                    </a:ext>
                  </a:extLst>
                </p:cNvPr>
                <p:cNvPicPr/>
                <p:nvPr/>
              </p:nvPicPr>
              <p:blipFill>
                <a:blip r:embed="rId105"/>
                <a:stretch>
                  <a:fillRect/>
                </a:stretch>
              </p:blipFill>
              <p:spPr>
                <a:xfrm>
                  <a:off x="3093413" y="1151707"/>
                  <a:ext cx="312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0C9402F9-D245-4F62-B1B6-251E9BBFCA7E}"/>
                    </a:ext>
                  </a:extLst>
                </p14:cNvPr>
                <p14:cNvContentPartPr/>
                <p14:nvPr/>
              </p14:nvContentPartPr>
              <p14:xfrm>
                <a:off x="3448373" y="1046587"/>
                <a:ext cx="304920" cy="152280"/>
              </p14:xfrm>
            </p:contentPart>
          </mc:Choice>
          <mc:Fallback>
            <p:pic>
              <p:nvPicPr>
                <p:cNvPr id="62" name="Freihand 61">
                  <a:extLst>
                    <a:ext uri="{FF2B5EF4-FFF2-40B4-BE49-F238E27FC236}">
                      <a16:creationId xmlns:a16="http://schemas.microsoft.com/office/drawing/2014/main" id="{0C9402F9-D245-4F62-B1B6-251E9BBFCA7E}"/>
                    </a:ext>
                  </a:extLst>
                </p:cNvPr>
                <p:cNvPicPr/>
                <p:nvPr/>
              </p:nvPicPr>
              <p:blipFill>
                <a:blip r:embed="rId107"/>
                <a:stretch>
                  <a:fillRect/>
                </a:stretch>
              </p:blipFill>
              <p:spPr>
                <a:xfrm>
                  <a:off x="3444053" y="1042267"/>
                  <a:ext cx="313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5BF8E55F-A265-4760-9F18-5B6F6FE09095}"/>
                    </a:ext>
                  </a:extLst>
                </p14:cNvPr>
                <p14:cNvContentPartPr/>
                <p14:nvPr/>
              </p14:nvContentPartPr>
              <p14:xfrm>
                <a:off x="3777053" y="921667"/>
                <a:ext cx="28440" cy="261360"/>
              </p14:xfrm>
            </p:contentPart>
          </mc:Choice>
          <mc:Fallback>
            <p:pic>
              <p:nvPicPr>
                <p:cNvPr id="63" name="Freihand 62">
                  <a:extLst>
                    <a:ext uri="{FF2B5EF4-FFF2-40B4-BE49-F238E27FC236}">
                      <a16:creationId xmlns:a16="http://schemas.microsoft.com/office/drawing/2014/main" id="{5BF8E55F-A265-4760-9F18-5B6F6FE09095}"/>
                    </a:ext>
                  </a:extLst>
                </p:cNvPr>
                <p:cNvPicPr/>
                <p:nvPr/>
              </p:nvPicPr>
              <p:blipFill>
                <a:blip r:embed="rId109"/>
                <a:stretch>
                  <a:fillRect/>
                </a:stretch>
              </p:blipFill>
              <p:spPr>
                <a:xfrm>
                  <a:off x="3772733" y="917347"/>
                  <a:ext cx="37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4273" name="Freihand 54272">
                  <a:extLst>
                    <a:ext uri="{FF2B5EF4-FFF2-40B4-BE49-F238E27FC236}">
                      <a16:creationId xmlns:a16="http://schemas.microsoft.com/office/drawing/2014/main" id="{15E8119A-8134-44AE-80CF-CCE273003724}"/>
                    </a:ext>
                  </a:extLst>
                </p14:cNvPr>
                <p14:cNvContentPartPr/>
                <p14:nvPr/>
              </p14:nvContentPartPr>
              <p14:xfrm>
                <a:off x="3999893" y="996187"/>
                <a:ext cx="372960" cy="167040"/>
              </p14:xfrm>
            </p:contentPart>
          </mc:Choice>
          <mc:Fallback>
            <p:pic>
              <p:nvPicPr>
                <p:cNvPr id="54273" name="Freihand 54272">
                  <a:extLst>
                    <a:ext uri="{FF2B5EF4-FFF2-40B4-BE49-F238E27FC236}">
                      <a16:creationId xmlns:a16="http://schemas.microsoft.com/office/drawing/2014/main" id="{15E8119A-8134-44AE-80CF-CCE273003724}"/>
                    </a:ext>
                  </a:extLst>
                </p:cNvPr>
                <p:cNvPicPr/>
                <p:nvPr/>
              </p:nvPicPr>
              <p:blipFill>
                <a:blip r:embed="rId111"/>
                <a:stretch>
                  <a:fillRect/>
                </a:stretch>
              </p:blipFill>
              <p:spPr>
                <a:xfrm>
                  <a:off x="3995573" y="991867"/>
                  <a:ext cx="381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4274" name="Freihand 54273">
                  <a:extLst>
                    <a:ext uri="{FF2B5EF4-FFF2-40B4-BE49-F238E27FC236}">
                      <a16:creationId xmlns:a16="http://schemas.microsoft.com/office/drawing/2014/main" id="{C7ADDD3A-038E-4361-8EAB-AC004208106D}"/>
                    </a:ext>
                  </a:extLst>
                </p14:cNvPr>
                <p14:cNvContentPartPr/>
                <p14:nvPr/>
              </p14:nvContentPartPr>
              <p14:xfrm>
                <a:off x="4642493" y="960907"/>
                <a:ext cx="26640" cy="175680"/>
              </p14:xfrm>
            </p:contentPart>
          </mc:Choice>
          <mc:Fallback>
            <p:pic>
              <p:nvPicPr>
                <p:cNvPr id="54274" name="Freihand 54273">
                  <a:extLst>
                    <a:ext uri="{FF2B5EF4-FFF2-40B4-BE49-F238E27FC236}">
                      <a16:creationId xmlns:a16="http://schemas.microsoft.com/office/drawing/2014/main" id="{C7ADDD3A-038E-4361-8EAB-AC004208106D}"/>
                    </a:ext>
                  </a:extLst>
                </p:cNvPr>
                <p:cNvPicPr/>
                <p:nvPr/>
              </p:nvPicPr>
              <p:blipFill>
                <a:blip r:embed="rId113"/>
                <a:stretch>
                  <a:fillRect/>
                </a:stretch>
              </p:blipFill>
              <p:spPr>
                <a:xfrm>
                  <a:off x="4638173" y="956587"/>
                  <a:ext cx="35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277" name="Freihand 54276">
                  <a:extLst>
                    <a:ext uri="{FF2B5EF4-FFF2-40B4-BE49-F238E27FC236}">
                      <a16:creationId xmlns:a16="http://schemas.microsoft.com/office/drawing/2014/main" id="{B27CE2A0-A197-47DA-8AA5-F44F51F0BD83}"/>
                    </a:ext>
                  </a:extLst>
                </p14:cNvPr>
                <p14:cNvContentPartPr/>
                <p14:nvPr/>
              </p14:nvContentPartPr>
              <p14:xfrm>
                <a:off x="4503893" y="899707"/>
                <a:ext cx="220320" cy="233640"/>
              </p14:xfrm>
            </p:contentPart>
          </mc:Choice>
          <mc:Fallback>
            <p:pic>
              <p:nvPicPr>
                <p:cNvPr id="54277" name="Freihand 54276">
                  <a:extLst>
                    <a:ext uri="{FF2B5EF4-FFF2-40B4-BE49-F238E27FC236}">
                      <a16:creationId xmlns:a16="http://schemas.microsoft.com/office/drawing/2014/main" id="{B27CE2A0-A197-47DA-8AA5-F44F51F0BD83}"/>
                    </a:ext>
                  </a:extLst>
                </p:cNvPr>
                <p:cNvPicPr/>
                <p:nvPr/>
              </p:nvPicPr>
              <p:blipFill>
                <a:blip r:embed="rId115"/>
                <a:stretch>
                  <a:fillRect/>
                </a:stretch>
              </p:blipFill>
              <p:spPr>
                <a:xfrm>
                  <a:off x="4499573" y="895387"/>
                  <a:ext cx="228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4278" name="Freihand 54277">
                  <a:extLst>
                    <a:ext uri="{FF2B5EF4-FFF2-40B4-BE49-F238E27FC236}">
                      <a16:creationId xmlns:a16="http://schemas.microsoft.com/office/drawing/2014/main" id="{652177DA-8E7D-4623-977E-BCF46B70ADEE}"/>
                    </a:ext>
                  </a:extLst>
                </p14:cNvPr>
                <p14:cNvContentPartPr/>
                <p14:nvPr/>
              </p14:nvContentPartPr>
              <p14:xfrm>
                <a:off x="4775693" y="949387"/>
                <a:ext cx="24480" cy="97920"/>
              </p14:xfrm>
            </p:contentPart>
          </mc:Choice>
          <mc:Fallback>
            <p:pic>
              <p:nvPicPr>
                <p:cNvPr id="54278" name="Freihand 54277">
                  <a:extLst>
                    <a:ext uri="{FF2B5EF4-FFF2-40B4-BE49-F238E27FC236}">
                      <a16:creationId xmlns:a16="http://schemas.microsoft.com/office/drawing/2014/main" id="{652177DA-8E7D-4623-977E-BCF46B70ADEE}"/>
                    </a:ext>
                  </a:extLst>
                </p:cNvPr>
                <p:cNvPicPr/>
                <p:nvPr/>
              </p:nvPicPr>
              <p:blipFill>
                <a:blip r:embed="rId117"/>
                <a:stretch>
                  <a:fillRect/>
                </a:stretch>
              </p:blipFill>
              <p:spPr>
                <a:xfrm>
                  <a:off x="4771373" y="945067"/>
                  <a:ext cx="33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4279" name="Freihand 54278">
                  <a:extLst>
                    <a:ext uri="{FF2B5EF4-FFF2-40B4-BE49-F238E27FC236}">
                      <a16:creationId xmlns:a16="http://schemas.microsoft.com/office/drawing/2014/main" id="{58911234-CB7F-4393-841A-C9E29FE6AB33}"/>
                    </a:ext>
                  </a:extLst>
                </p14:cNvPr>
                <p14:cNvContentPartPr/>
                <p14:nvPr/>
              </p14:nvContentPartPr>
              <p14:xfrm>
                <a:off x="4832933" y="924547"/>
                <a:ext cx="211680" cy="82080"/>
              </p14:xfrm>
            </p:contentPart>
          </mc:Choice>
          <mc:Fallback>
            <p:pic>
              <p:nvPicPr>
                <p:cNvPr id="54279" name="Freihand 54278">
                  <a:extLst>
                    <a:ext uri="{FF2B5EF4-FFF2-40B4-BE49-F238E27FC236}">
                      <a16:creationId xmlns:a16="http://schemas.microsoft.com/office/drawing/2014/main" id="{58911234-CB7F-4393-841A-C9E29FE6AB33}"/>
                    </a:ext>
                  </a:extLst>
                </p:cNvPr>
                <p:cNvPicPr/>
                <p:nvPr/>
              </p:nvPicPr>
              <p:blipFill>
                <a:blip r:embed="rId119"/>
                <a:stretch>
                  <a:fillRect/>
                </a:stretch>
              </p:blipFill>
              <p:spPr>
                <a:xfrm>
                  <a:off x="4828613" y="920227"/>
                  <a:ext cx="220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4280" name="Freihand 54279">
                  <a:extLst>
                    <a:ext uri="{FF2B5EF4-FFF2-40B4-BE49-F238E27FC236}">
                      <a16:creationId xmlns:a16="http://schemas.microsoft.com/office/drawing/2014/main" id="{50BD941F-0BC4-4A84-8232-7E998C57A828}"/>
                    </a:ext>
                  </a:extLst>
                </p14:cNvPr>
                <p14:cNvContentPartPr/>
                <p14:nvPr/>
              </p14:nvContentPartPr>
              <p14:xfrm>
                <a:off x="5027693" y="854347"/>
                <a:ext cx="172440" cy="148680"/>
              </p14:xfrm>
            </p:contentPart>
          </mc:Choice>
          <mc:Fallback>
            <p:pic>
              <p:nvPicPr>
                <p:cNvPr id="54280" name="Freihand 54279">
                  <a:extLst>
                    <a:ext uri="{FF2B5EF4-FFF2-40B4-BE49-F238E27FC236}">
                      <a16:creationId xmlns:a16="http://schemas.microsoft.com/office/drawing/2014/main" id="{50BD941F-0BC4-4A84-8232-7E998C57A828}"/>
                    </a:ext>
                  </a:extLst>
                </p:cNvPr>
                <p:cNvPicPr/>
                <p:nvPr/>
              </p:nvPicPr>
              <p:blipFill>
                <a:blip r:embed="rId121"/>
                <a:stretch>
                  <a:fillRect/>
                </a:stretch>
              </p:blipFill>
              <p:spPr>
                <a:xfrm>
                  <a:off x="5023373" y="850027"/>
                  <a:ext cx="181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4281" name="Freihand 54280">
                  <a:extLst>
                    <a:ext uri="{FF2B5EF4-FFF2-40B4-BE49-F238E27FC236}">
                      <a16:creationId xmlns:a16="http://schemas.microsoft.com/office/drawing/2014/main" id="{274799D9-48B6-49CD-B9ED-0DA0C8FE4B37}"/>
                    </a:ext>
                  </a:extLst>
                </p14:cNvPr>
                <p14:cNvContentPartPr/>
                <p14:nvPr/>
              </p14:nvContentPartPr>
              <p14:xfrm>
                <a:off x="5176733" y="743107"/>
                <a:ext cx="99360" cy="214200"/>
              </p14:xfrm>
            </p:contentPart>
          </mc:Choice>
          <mc:Fallback>
            <p:pic>
              <p:nvPicPr>
                <p:cNvPr id="54281" name="Freihand 54280">
                  <a:extLst>
                    <a:ext uri="{FF2B5EF4-FFF2-40B4-BE49-F238E27FC236}">
                      <a16:creationId xmlns:a16="http://schemas.microsoft.com/office/drawing/2014/main" id="{274799D9-48B6-49CD-B9ED-0DA0C8FE4B37}"/>
                    </a:ext>
                  </a:extLst>
                </p:cNvPr>
                <p:cNvPicPr/>
                <p:nvPr/>
              </p:nvPicPr>
              <p:blipFill>
                <a:blip r:embed="rId123"/>
                <a:stretch>
                  <a:fillRect/>
                </a:stretch>
              </p:blipFill>
              <p:spPr>
                <a:xfrm>
                  <a:off x="5172413" y="738787"/>
                  <a:ext cx="108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4282" name="Freihand 54281">
                  <a:extLst>
                    <a:ext uri="{FF2B5EF4-FFF2-40B4-BE49-F238E27FC236}">
                      <a16:creationId xmlns:a16="http://schemas.microsoft.com/office/drawing/2014/main" id="{ACEB6517-2059-48BC-B074-E8E01DAEB1C3}"/>
                    </a:ext>
                  </a:extLst>
                </p14:cNvPr>
                <p14:cNvContentPartPr/>
                <p14:nvPr/>
              </p14:nvContentPartPr>
              <p14:xfrm>
                <a:off x="5289773" y="755347"/>
                <a:ext cx="290880" cy="238320"/>
              </p14:xfrm>
            </p:contentPart>
          </mc:Choice>
          <mc:Fallback>
            <p:pic>
              <p:nvPicPr>
                <p:cNvPr id="54282" name="Freihand 54281">
                  <a:extLst>
                    <a:ext uri="{FF2B5EF4-FFF2-40B4-BE49-F238E27FC236}">
                      <a16:creationId xmlns:a16="http://schemas.microsoft.com/office/drawing/2014/main" id="{ACEB6517-2059-48BC-B074-E8E01DAEB1C3}"/>
                    </a:ext>
                  </a:extLst>
                </p:cNvPr>
                <p:cNvPicPr/>
                <p:nvPr/>
              </p:nvPicPr>
              <p:blipFill>
                <a:blip r:embed="rId125"/>
                <a:stretch>
                  <a:fillRect/>
                </a:stretch>
              </p:blipFill>
              <p:spPr>
                <a:xfrm>
                  <a:off x="5285453" y="751027"/>
                  <a:ext cx="299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4283" name="Freihand 54282">
                  <a:extLst>
                    <a:ext uri="{FF2B5EF4-FFF2-40B4-BE49-F238E27FC236}">
                      <a16:creationId xmlns:a16="http://schemas.microsoft.com/office/drawing/2014/main" id="{7892B3EE-584E-48A5-AA42-681F7089FBF6}"/>
                    </a:ext>
                  </a:extLst>
                </p14:cNvPr>
                <p14:cNvContentPartPr/>
                <p14:nvPr/>
              </p14:nvContentPartPr>
              <p14:xfrm>
                <a:off x="5532053" y="771187"/>
                <a:ext cx="32760" cy="1440"/>
              </p14:xfrm>
            </p:contentPart>
          </mc:Choice>
          <mc:Fallback>
            <p:pic>
              <p:nvPicPr>
                <p:cNvPr id="54283" name="Freihand 54282">
                  <a:extLst>
                    <a:ext uri="{FF2B5EF4-FFF2-40B4-BE49-F238E27FC236}">
                      <a16:creationId xmlns:a16="http://schemas.microsoft.com/office/drawing/2014/main" id="{7892B3EE-584E-48A5-AA42-681F7089FBF6}"/>
                    </a:ext>
                  </a:extLst>
                </p:cNvPr>
                <p:cNvPicPr/>
                <p:nvPr/>
              </p:nvPicPr>
              <p:blipFill>
                <a:blip r:embed="rId127"/>
                <a:stretch>
                  <a:fillRect/>
                </a:stretch>
              </p:blipFill>
              <p:spPr>
                <a:xfrm>
                  <a:off x="5527733" y="766867"/>
                  <a:ext cx="414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284" name="Freihand 54283">
                  <a:extLst>
                    <a:ext uri="{FF2B5EF4-FFF2-40B4-BE49-F238E27FC236}">
                      <a16:creationId xmlns:a16="http://schemas.microsoft.com/office/drawing/2014/main" id="{9318E114-73D9-4AEB-B43D-01F7A5F8F074}"/>
                    </a:ext>
                  </a:extLst>
                </p14:cNvPr>
                <p14:cNvContentPartPr/>
                <p14:nvPr/>
              </p14:nvContentPartPr>
              <p14:xfrm>
                <a:off x="5596493" y="770467"/>
                <a:ext cx="98280" cy="149400"/>
              </p14:xfrm>
            </p:contentPart>
          </mc:Choice>
          <mc:Fallback>
            <p:pic>
              <p:nvPicPr>
                <p:cNvPr id="54284" name="Freihand 54283">
                  <a:extLst>
                    <a:ext uri="{FF2B5EF4-FFF2-40B4-BE49-F238E27FC236}">
                      <a16:creationId xmlns:a16="http://schemas.microsoft.com/office/drawing/2014/main" id="{9318E114-73D9-4AEB-B43D-01F7A5F8F074}"/>
                    </a:ext>
                  </a:extLst>
                </p:cNvPr>
                <p:cNvPicPr/>
                <p:nvPr/>
              </p:nvPicPr>
              <p:blipFill>
                <a:blip r:embed="rId129"/>
                <a:stretch>
                  <a:fillRect/>
                </a:stretch>
              </p:blipFill>
              <p:spPr>
                <a:xfrm>
                  <a:off x="5592173" y="766147"/>
                  <a:ext cx="106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4285" name="Freihand 54284">
                  <a:extLst>
                    <a:ext uri="{FF2B5EF4-FFF2-40B4-BE49-F238E27FC236}">
                      <a16:creationId xmlns:a16="http://schemas.microsoft.com/office/drawing/2014/main" id="{0A30A6BD-65F4-4EF6-8901-DE7F5B8D84E7}"/>
                    </a:ext>
                  </a:extLst>
                </p14:cNvPr>
                <p14:cNvContentPartPr/>
                <p14:nvPr/>
              </p14:nvContentPartPr>
              <p14:xfrm>
                <a:off x="5649773" y="646267"/>
                <a:ext cx="336600" cy="287280"/>
              </p14:xfrm>
            </p:contentPart>
          </mc:Choice>
          <mc:Fallback>
            <p:pic>
              <p:nvPicPr>
                <p:cNvPr id="54285" name="Freihand 54284">
                  <a:extLst>
                    <a:ext uri="{FF2B5EF4-FFF2-40B4-BE49-F238E27FC236}">
                      <a16:creationId xmlns:a16="http://schemas.microsoft.com/office/drawing/2014/main" id="{0A30A6BD-65F4-4EF6-8901-DE7F5B8D84E7}"/>
                    </a:ext>
                  </a:extLst>
                </p:cNvPr>
                <p:cNvPicPr/>
                <p:nvPr/>
              </p:nvPicPr>
              <p:blipFill>
                <a:blip r:embed="rId131"/>
                <a:stretch>
                  <a:fillRect/>
                </a:stretch>
              </p:blipFill>
              <p:spPr>
                <a:xfrm>
                  <a:off x="5645453" y="641947"/>
                  <a:ext cx="345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4286" name="Freihand 54285">
                  <a:extLst>
                    <a:ext uri="{FF2B5EF4-FFF2-40B4-BE49-F238E27FC236}">
                      <a16:creationId xmlns:a16="http://schemas.microsoft.com/office/drawing/2014/main" id="{942F4D26-C0E5-4FAC-9545-0736FE118934}"/>
                    </a:ext>
                  </a:extLst>
                </p14:cNvPr>
                <p14:cNvContentPartPr/>
                <p14:nvPr/>
              </p14:nvContentPartPr>
              <p14:xfrm>
                <a:off x="5993213" y="650587"/>
                <a:ext cx="120600" cy="123480"/>
              </p14:xfrm>
            </p:contentPart>
          </mc:Choice>
          <mc:Fallback>
            <p:pic>
              <p:nvPicPr>
                <p:cNvPr id="54286" name="Freihand 54285">
                  <a:extLst>
                    <a:ext uri="{FF2B5EF4-FFF2-40B4-BE49-F238E27FC236}">
                      <a16:creationId xmlns:a16="http://schemas.microsoft.com/office/drawing/2014/main" id="{942F4D26-C0E5-4FAC-9545-0736FE118934}"/>
                    </a:ext>
                  </a:extLst>
                </p:cNvPr>
                <p:cNvPicPr/>
                <p:nvPr/>
              </p:nvPicPr>
              <p:blipFill>
                <a:blip r:embed="rId133"/>
                <a:stretch>
                  <a:fillRect/>
                </a:stretch>
              </p:blipFill>
              <p:spPr>
                <a:xfrm>
                  <a:off x="5988893" y="646267"/>
                  <a:ext cx="129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4287" name="Freihand 54286">
                  <a:extLst>
                    <a:ext uri="{FF2B5EF4-FFF2-40B4-BE49-F238E27FC236}">
                      <a16:creationId xmlns:a16="http://schemas.microsoft.com/office/drawing/2014/main" id="{7AB862C5-FDB7-4F18-B262-CB0A419195E8}"/>
                    </a:ext>
                  </a:extLst>
                </p14:cNvPr>
                <p14:cNvContentPartPr/>
                <p14:nvPr/>
              </p14:nvContentPartPr>
              <p14:xfrm>
                <a:off x="6190133" y="559147"/>
                <a:ext cx="171360" cy="268560"/>
              </p14:xfrm>
            </p:contentPart>
          </mc:Choice>
          <mc:Fallback>
            <p:pic>
              <p:nvPicPr>
                <p:cNvPr id="54287" name="Freihand 54286">
                  <a:extLst>
                    <a:ext uri="{FF2B5EF4-FFF2-40B4-BE49-F238E27FC236}">
                      <a16:creationId xmlns:a16="http://schemas.microsoft.com/office/drawing/2014/main" id="{7AB862C5-FDB7-4F18-B262-CB0A419195E8}"/>
                    </a:ext>
                  </a:extLst>
                </p:cNvPr>
                <p:cNvPicPr/>
                <p:nvPr/>
              </p:nvPicPr>
              <p:blipFill>
                <a:blip r:embed="rId135"/>
                <a:stretch>
                  <a:fillRect/>
                </a:stretch>
              </p:blipFill>
              <p:spPr>
                <a:xfrm>
                  <a:off x="6185813" y="554827"/>
                  <a:ext cx="1800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4288" name="Freihand 54287">
                  <a:extLst>
                    <a:ext uri="{FF2B5EF4-FFF2-40B4-BE49-F238E27FC236}">
                      <a16:creationId xmlns:a16="http://schemas.microsoft.com/office/drawing/2014/main" id="{98426B2F-4812-4B05-ABC0-3B7341B3FB1C}"/>
                    </a:ext>
                  </a:extLst>
                </p14:cNvPr>
                <p14:cNvContentPartPr/>
                <p14:nvPr/>
              </p14:nvContentPartPr>
              <p14:xfrm>
                <a:off x="6365093" y="540067"/>
                <a:ext cx="115920" cy="106200"/>
              </p14:xfrm>
            </p:contentPart>
          </mc:Choice>
          <mc:Fallback>
            <p:pic>
              <p:nvPicPr>
                <p:cNvPr id="54288" name="Freihand 54287">
                  <a:extLst>
                    <a:ext uri="{FF2B5EF4-FFF2-40B4-BE49-F238E27FC236}">
                      <a16:creationId xmlns:a16="http://schemas.microsoft.com/office/drawing/2014/main" id="{98426B2F-4812-4B05-ABC0-3B7341B3FB1C}"/>
                    </a:ext>
                  </a:extLst>
                </p:cNvPr>
                <p:cNvPicPr/>
                <p:nvPr/>
              </p:nvPicPr>
              <p:blipFill>
                <a:blip r:embed="rId137"/>
                <a:stretch>
                  <a:fillRect/>
                </a:stretch>
              </p:blipFill>
              <p:spPr>
                <a:xfrm>
                  <a:off x="6360773" y="535747"/>
                  <a:ext cx="124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4289" name="Freihand 54288">
                  <a:extLst>
                    <a:ext uri="{FF2B5EF4-FFF2-40B4-BE49-F238E27FC236}">
                      <a16:creationId xmlns:a16="http://schemas.microsoft.com/office/drawing/2014/main" id="{23A46449-BEB4-4D54-BC47-9FEDB5E6F570}"/>
                    </a:ext>
                  </a:extLst>
                </p14:cNvPr>
                <p14:cNvContentPartPr/>
                <p14:nvPr/>
              </p14:nvContentPartPr>
              <p14:xfrm>
                <a:off x="6478133" y="518107"/>
                <a:ext cx="128160" cy="94680"/>
              </p14:xfrm>
            </p:contentPart>
          </mc:Choice>
          <mc:Fallback>
            <p:pic>
              <p:nvPicPr>
                <p:cNvPr id="54289" name="Freihand 54288">
                  <a:extLst>
                    <a:ext uri="{FF2B5EF4-FFF2-40B4-BE49-F238E27FC236}">
                      <a16:creationId xmlns:a16="http://schemas.microsoft.com/office/drawing/2014/main" id="{23A46449-BEB4-4D54-BC47-9FEDB5E6F570}"/>
                    </a:ext>
                  </a:extLst>
                </p:cNvPr>
                <p:cNvPicPr/>
                <p:nvPr/>
              </p:nvPicPr>
              <p:blipFill>
                <a:blip r:embed="rId139"/>
                <a:stretch>
                  <a:fillRect/>
                </a:stretch>
              </p:blipFill>
              <p:spPr>
                <a:xfrm>
                  <a:off x="6473813" y="513787"/>
                  <a:ext cx="136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4290" name="Freihand 54289">
                  <a:extLst>
                    <a:ext uri="{FF2B5EF4-FFF2-40B4-BE49-F238E27FC236}">
                      <a16:creationId xmlns:a16="http://schemas.microsoft.com/office/drawing/2014/main" id="{AB1D8F8B-3A11-4E21-B76A-84B93C308ABB}"/>
                    </a:ext>
                  </a:extLst>
                </p14:cNvPr>
                <p14:cNvContentPartPr/>
                <p14:nvPr/>
              </p14:nvContentPartPr>
              <p14:xfrm>
                <a:off x="6568493" y="416227"/>
                <a:ext cx="130320" cy="158040"/>
              </p14:xfrm>
            </p:contentPart>
          </mc:Choice>
          <mc:Fallback>
            <p:pic>
              <p:nvPicPr>
                <p:cNvPr id="54290" name="Freihand 54289">
                  <a:extLst>
                    <a:ext uri="{FF2B5EF4-FFF2-40B4-BE49-F238E27FC236}">
                      <a16:creationId xmlns:a16="http://schemas.microsoft.com/office/drawing/2014/main" id="{AB1D8F8B-3A11-4E21-B76A-84B93C308ABB}"/>
                    </a:ext>
                  </a:extLst>
                </p:cNvPr>
                <p:cNvPicPr/>
                <p:nvPr/>
              </p:nvPicPr>
              <p:blipFill>
                <a:blip r:embed="rId141"/>
                <a:stretch>
                  <a:fillRect/>
                </a:stretch>
              </p:blipFill>
              <p:spPr>
                <a:xfrm>
                  <a:off x="6564173" y="411907"/>
                  <a:ext cx="138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4291" name="Freihand 54290">
                  <a:extLst>
                    <a:ext uri="{FF2B5EF4-FFF2-40B4-BE49-F238E27FC236}">
                      <a16:creationId xmlns:a16="http://schemas.microsoft.com/office/drawing/2014/main" id="{1C547805-DC50-43BE-AB00-DD2BDB4B95FF}"/>
                    </a:ext>
                  </a:extLst>
                </p14:cNvPr>
                <p14:cNvContentPartPr/>
                <p14:nvPr/>
              </p14:nvContentPartPr>
              <p14:xfrm>
                <a:off x="6713213" y="467347"/>
                <a:ext cx="120600" cy="99720"/>
              </p14:xfrm>
            </p:contentPart>
          </mc:Choice>
          <mc:Fallback>
            <p:pic>
              <p:nvPicPr>
                <p:cNvPr id="54291" name="Freihand 54290">
                  <a:extLst>
                    <a:ext uri="{FF2B5EF4-FFF2-40B4-BE49-F238E27FC236}">
                      <a16:creationId xmlns:a16="http://schemas.microsoft.com/office/drawing/2014/main" id="{1C547805-DC50-43BE-AB00-DD2BDB4B95FF}"/>
                    </a:ext>
                  </a:extLst>
                </p:cNvPr>
                <p:cNvPicPr/>
                <p:nvPr/>
              </p:nvPicPr>
              <p:blipFill>
                <a:blip r:embed="rId143"/>
                <a:stretch>
                  <a:fillRect/>
                </a:stretch>
              </p:blipFill>
              <p:spPr>
                <a:xfrm>
                  <a:off x="6708893" y="463027"/>
                  <a:ext cx="129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4292" name="Freihand 54291">
                  <a:extLst>
                    <a:ext uri="{FF2B5EF4-FFF2-40B4-BE49-F238E27FC236}">
                      <a16:creationId xmlns:a16="http://schemas.microsoft.com/office/drawing/2014/main" id="{FC16F1C0-3865-4A3A-B374-7954A4F6F82B}"/>
                    </a:ext>
                  </a:extLst>
                </p14:cNvPr>
                <p14:cNvContentPartPr/>
                <p14:nvPr/>
              </p14:nvContentPartPr>
              <p14:xfrm>
                <a:off x="6867293" y="336667"/>
                <a:ext cx="142200" cy="173880"/>
              </p14:xfrm>
            </p:contentPart>
          </mc:Choice>
          <mc:Fallback>
            <p:pic>
              <p:nvPicPr>
                <p:cNvPr id="54292" name="Freihand 54291">
                  <a:extLst>
                    <a:ext uri="{FF2B5EF4-FFF2-40B4-BE49-F238E27FC236}">
                      <a16:creationId xmlns:a16="http://schemas.microsoft.com/office/drawing/2014/main" id="{FC16F1C0-3865-4A3A-B374-7954A4F6F82B}"/>
                    </a:ext>
                  </a:extLst>
                </p:cNvPr>
                <p:cNvPicPr/>
                <p:nvPr/>
              </p:nvPicPr>
              <p:blipFill>
                <a:blip r:embed="rId145"/>
                <a:stretch>
                  <a:fillRect/>
                </a:stretch>
              </p:blipFill>
              <p:spPr>
                <a:xfrm>
                  <a:off x="6862973" y="332347"/>
                  <a:ext cx="150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4293" name="Freihand 54292">
                  <a:extLst>
                    <a:ext uri="{FF2B5EF4-FFF2-40B4-BE49-F238E27FC236}">
                      <a16:creationId xmlns:a16="http://schemas.microsoft.com/office/drawing/2014/main" id="{0C028B53-2FB4-4084-A2E6-784298F6F2BF}"/>
                    </a:ext>
                  </a:extLst>
                </p14:cNvPr>
                <p14:cNvContentPartPr/>
                <p14:nvPr/>
              </p14:nvContentPartPr>
              <p14:xfrm>
                <a:off x="6983933" y="227947"/>
                <a:ext cx="513720" cy="250560"/>
              </p14:xfrm>
            </p:contentPart>
          </mc:Choice>
          <mc:Fallback>
            <p:pic>
              <p:nvPicPr>
                <p:cNvPr id="54293" name="Freihand 54292">
                  <a:extLst>
                    <a:ext uri="{FF2B5EF4-FFF2-40B4-BE49-F238E27FC236}">
                      <a16:creationId xmlns:a16="http://schemas.microsoft.com/office/drawing/2014/main" id="{0C028B53-2FB4-4084-A2E6-784298F6F2BF}"/>
                    </a:ext>
                  </a:extLst>
                </p:cNvPr>
                <p:cNvPicPr/>
                <p:nvPr/>
              </p:nvPicPr>
              <p:blipFill>
                <a:blip r:embed="rId147"/>
                <a:stretch>
                  <a:fillRect/>
                </a:stretch>
              </p:blipFill>
              <p:spPr>
                <a:xfrm>
                  <a:off x="6979613" y="223627"/>
                  <a:ext cx="522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4298" name="Freihand 54297">
                  <a:extLst>
                    <a:ext uri="{FF2B5EF4-FFF2-40B4-BE49-F238E27FC236}">
                      <a16:creationId xmlns:a16="http://schemas.microsoft.com/office/drawing/2014/main" id="{B4C44AEB-975E-4194-9E47-3AD7B14C1B46}"/>
                    </a:ext>
                  </a:extLst>
                </p14:cNvPr>
                <p14:cNvContentPartPr/>
                <p14:nvPr/>
              </p14:nvContentPartPr>
              <p14:xfrm>
                <a:off x="4181693" y="1721947"/>
                <a:ext cx="64440" cy="364680"/>
              </p14:xfrm>
            </p:contentPart>
          </mc:Choice>
          <mc:Fallback>
            <p:pic>
              <p:nvPicPr>
                <p:cNvPr id="54298" name="Freihand 54297">
                  <a:extLst>
                    <a:ext uri="{FF2B5EF4-FFF2-40B4-BE49-F238E27FC236}">
                      <a16:creationId xmlns:a16="http://schemas.microsoft.com/office/drawing/2014/main" id="{B4C44AEB-975E-4194-9E47-3AD7B14C1B46}"/>
                    </a:ext>
                  </a:extLst>
                </p:cNvPr>
                <p:cNvPicPr/>
                <p:nvPr/>
              </p:nvPicPr>
              <p:blipFill>
                <a:blip r:embed="rId149"/>
                <a:stretch>
                  <a:fillRect/>
                </a:stretch>
              </p:blipFill>
              <p:spPr>
                <a:xfrm>
                  <a:off x="4177373" y="1717627"/>
                  <a:ext cx="730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4299" name="Freihand 54298">
                  <a:extLst>
                    <a:ext uri="{FF2B5EF4-FFF2-40B4-BE49-F238E27FC236}">
                      <a16:creationId xmlns:a16="http://schemas.microsoft.com/office/drawing/2014/main" id="{B39A35FA-2D86-405B-8F40-1389F072E730}"/>
                    </a:ext>
                  </a:extLst>
                </p14:cNvPr>
                <p14:cNvContentPartPr/>
                <p14:nvPr/>
              </p14:nvContentPartPr>
              <p14:xfrm>
                <a:off x="4107173" y="1893307"/>
                <a:ext cx="249120" cy="197640"/>
              </p14:xfrm>
            </p:contentPart>
          </mc:Choice>
          <mc:Fallback>
            <p:pic>
              <p:nvPicPr>
                <p:cNvPr id="54299" name="Freihand 54298">
                  <a:extLst>
                    <a:ext uri="{FF2B5EF4-FFF2-40B4-BE49-F238E27FC236}">
                      <a16:creationId xmlns:a16="http://schemas.microsoft.com/office/drawing/2014/main" id="{B39A35FA-2D86-405B-8F40-1389F072E730}"/>
                    </a:ext>
                  </a:extLst>
                </p:cNvPr>
                <p:cNvPicPr/>
                <p:nvPr/>
              </p:nvPicPr>
              <p:blipFill>
                <a:blip r:embed="rId151"/>
                <a:stretch>
                  <a:fillRect/>
                </a:stretch>
              </p:blipFill>
              <p:spPr>
                <a:xfrm>
                  <a:off x="4102853" y="1888987"/>
                  <a:ext cx="257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4300" name="Freihand 54299">
                  <a:extLst>
                    <a:ext uri="{FF2B5EF4-FFF2-40B4-BE49-F238E27FC236}">
                      <a16:creationId xmlns:a16="http://schemas.microsoft.com/office/drawing/2014/main" id="{B0B2998C-AFFD-4FF6-861E-132B22BA18CB}"/>
                    </a:ext>
                  </a:extLst>
                </p14:cNvPr>
                <p14:cNvContentPartPr/>
                <p14:nvPr/>
              </p14:nvContentPartPr>
              <p14:xfrm>
                <a:off x="4052453" y="1492267"/>
                <a:ext cx="109080" cy="167400"/>
              </p14:xfrm>
            </p:contentPart>
          </mc:Choice>
          <mc:Fallback>
            <p:pic>
              <p:nvPicPr>
                <p:cNvPr id="54300" name="Freihand 54299">
                  <a:extLst>
                    <a:ext uri="{FF2B5EF4-FFF2-40B4-BE49-F238E27FC236}">
                      <a16:creationId xmlns:a16="http://schemas.microsoft.com/office/drawing/2014/main" id="{B0B2998C-AFFD-4FF6-861E-132B22BA18CB}"/>
                    </a:ext>
                  </a:extLst>
                </p:cNvPr>
                <p:cNvPicPr/>
                <p:nvPr/>
              </p:nvPicPr>
              <p:blipFill>
                <a:blip r:embed="rId153"/>
                <a:stretch>
                  <a:fillRect/>
                </a:stretch>
              </p:blipFill>
              <p:spPr>
                <a:xfrm>
                  <a:off x="4048133" y="1487947"/>
                  <a:ext cx="117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4301" name="Freihand 54300">
                  <a:extLst>
                    <a:ext uri="{FF2B5EF4-FFF2-40B4-BE49-F238E27FC236}">
                      <a16:creationId xmlns:a16="http://schemas.microsoft.com/office/drawing/2014/main" id="{E890DDF6-8A46-4D8C-B075-20F3FAF21CF7}"/>
                    </a:ext>
                  </a:extLst>
                </p14:cNvPr>
                <p14:cNvContentPartPr/>
                <p14:nvPr/>
              </p14:nvContentPartPr>
              <p14:xfrm>
                <a:off x="4186733" y="1401907"/>
                <a:ext cx="50040" cy="200520"/>
              </p14:xfrm>
            </p:contentPart>
          </mc:Choice>
          <mc:Fallback>
            <p:pic>
              <p:nvPicPr>
                <p:cNvPr id="54301" name="Freihand 54300">
                  <a:extLst>
                    <a:ext uri="{FF2B5EF4-FFF2-40B4-BE49-F238E27FC236}">
                      <a16:creationId xmlns:a16="http://schemas.microsoft.com/office/drawing/2014/main" id="{E890DDF6-8A46-4D8C-B075-20F3FAF21CF7}"/>
                    </a:ext>
                  </a:extLst>
                </p:cNvPr>
                <p:cNvPicPr/>
                <p:nvPr/>
              </p:nvPicPr>
              <p:blipFill>
                <a:blip r:embed="rId155"/>
                <a:stretch>
                  <a:fillRect/>
                </a:stretch>
              </p:blipFill>
              <p:spPr>
                <a:xfrm>
                  <a:off x="4182413" y="1397587"/>
                  <a:ext cx="58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4302" name="Freihand 54301">
                  <a:extLst>
                    <a:ext uri="{FF2B5EF4-FFF2-40B4-BE49-F238E27FC236}">
                      <a16:creationId xmlns:a16="http://schemas.microsoft.com/office/drawing/2014/main" id="{C5337D6C-EC99-46F9-BDA6-5F1135CB4624}"/>
                    </a:ext>
                  </a:extLst>
                </p14:cNvPr>
                <p14:cNvContentPartPr/>
                <p14:nvPr/>
              </p14:nvContentPartPr>
              <p14:xfrm>
                <a:off x="4270973" y="1454467"/>
                <a:ext cx="276840" cy="222480"/>
              </p14:xfrm>
            </p:contentPart>
          </mc:Choice>
          <mc:Fallback>
            <p:pic>
              <p:nvPicPr>
                <p:cNvPr id="54302" name="Freihand 54301">
                  <a:extLst>
                    <a:ext uri="{FF2B5EF4-FFF2-40B4-BE49-F238E27FC236}">
                      <a16:creationId xmlns:a16="http://schemas.microsoft.com/office/drawing/2014/main" id="{C5337D6C-EC99-46F9-BDA6-5F1135CB4624}"/>
                    </a:ext>
                  </a:extLst>
                </p:cNvPr>
                <p:cNvPicPr/>
                <p:nvPr/>
              </p:nvPicPr>
              <p:blipFill>
                <a:blip r:embed="rId157"/>
                <a:stretch>
                  <a:fillRect/>
                </a:stretch>
              </p:blipFill>
              <p:spPr>
                <a:xfrm>
                  <a:off x="4266653" y="1450147"/>
                  <a:ext cx="285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4303" name="Freihand 54302">
                  <a:extLst>
                    <a:ext uri="{FF2B5EF4-FFF2-40B4-BE49-F238E27FC236}">
                      <a16:creationId xmlns:a16="http://schemas.microsoft.com/office/drawing/2014/main" id="{734EDE21-D2C6-4844-A528-F752E78696B6}"/>
                    </a:ext>
                  </a:extLst>
                </p14:cNvPr>
                <p14:cNvContentPartPr/>
                <p14:nvPr/>
              </p14:nvContentPartPr>
              <p14:xfrm>
                <a:off x="4594973" y="1291027"/>
                <a:ext cx="261000" cy="225360"/>
              </p14:xfrm>
            </p:contentPart>
          </mc:Choice>
          <mc:Fallback>
            <p:pic>
              <p:nvPicPr>
                <p:cNvPr id="54303" name="Freihand 54302">
                  <a:extLst>
                    <a:ext uri="{FF2B5EF4-FFF2-40B4-BE49-F238E27FC236}">
                      <a16:creationId xmlns:a16="http://schemas.microsoft.com/office/drawing/2014/main" id="{734EDE21-D2C6-4844-A528-F752E78696B6}"/>
                    </a:ext>
                  </a:extLst>
                </p:cNvPr>
                <p:cNvPicPr/>
                <p:nvPr/>
              </p:nvPicPr>
              <p:blipFill>
                <a:blip r:embed="rId159"/>
                <a:stretch>
                  <a:fillRect/>
                </a:stretch>
              </p:blipFill>
              <p:spPr>
                <a:xfrm>
                  <a:off x="4590653" y="1286707"/>
                  <a:ext cx="269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4304" name="Freihand 54303">
                  <a:extLst>
                    <a:ext uri="{FF2B5EF4-FFF2-40B4-BE49-F238E27FC236}">
                      <a16:creationId xmlns:a16="http://schemas.microsoft.com/office/drawing/2014/main" id="{D54831AE-0033-421B-807C-5FDAB64B0C68}"/>
                    </a:ext>
                  </a:extLst>
                </p14:cNvPr>
                <p14:cNvContentPartPr/>
                <p14:nvPr/>
              </p14:nvContentPartPr>
              <p14:xfrm>
                <a:off x="4638533" y="1280587"/>
                <a:ext cx="34920" cy="11520"/>
              </p14:xfrm>
            </p:contentPart>
          </mc:Choice>
          <mc:Fallback>
            <p:pic>
              <p:nvPicPr>
                <p:cNvPr id="54304" name="Freihand 54303">
                  <a:extLst>
                    <a:ext uri="{FF2B5EF4-FFF2-40B4-BE49-F238E27FC236}">
                      <a16:creationId xmlns:a16="http://schemas.microsoft.com/office/drawing/2014/main" id="{D54831AE-0033-421B-807C-5FDAB64B0C68}"/>
                    </a:ext>
                  </a:extLst>
                </p:cNvPr>
                <p:cNvPicPr/>
                <p:nvPr/>
              </p:nvPicPr>
              <p:blipFill>
                <a:blip r:embed="rId161"/>
                <a:stretch>
                  <a:fillRect/>
                </a:stretch>
              </p:blipFill>
              <p:spPr>
                <a:xfrm>
                  <a:off x="4634213" y="1276267"/>
                  <a:ext cx="43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4306" name="Freihand 54305">
                  <a:extLst>
                    <a:ext uri="{FF2B5EF4-FFF2-40B4-BE49-F238E27FC236}">
                      <a16:creationId xmlns:a16="http://schemas.microsoft.com/office/drawing/2014/main" id="{B09A672B-F24E-40EB-8E81-3839125E65D6}"/>
                    </a:ext>
                  </a:extLst>
                </p14:cNvPr>
                <p14:cNvContentPartPr/>
                <p14:nvPr/>
              </p14:nvContentPartPr>
              <p14:xfrm>
                <a:off x="5042813" y="1284907"/>
                <a:ext cx="213120" cy="89640"/>
              </p14:xfrm>
            </p:contentPart>
          </mc:Choice>
          <mc:Fallback>
            <p:pic>
              <p:nvPicPr>
                <p:cNvPr id="54306" name="Freihand 54305">
                  <a:extLst>
                    <a:ext uri="{FF2B5EF4-FFF2-40B4-BE49-F238E27FC236}">
                      <a16:creationId xmlns:a16="http://schemas.microsoft.com/office/drawing/2014/main" id="{B09A672B-F24E-40EB-8E81-3839125E65D6}"/>
                    </a:ext>
                  </a:extLst>
                </p:cNvPr>
                <p:cNvPicPr/>
                <p:nvPr/>
              </p:nvPicPr>
              <p:blipFill>
                <a:blip r:embed="rId163"/>
                <a:stretch>
                  <a:fillRect/>
                </a:stretch>
              </p:blipFill>
              <p:spPr>
                <a:xfrm>
                  <a:off x="5038493" y="1280587"/>
                  <a:ext cx="221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4307" name="Freihand 54306">
                  <a:extLst>
                    <a:ext uri="{FF2B5EF4-FFF2-40B4-BE49-F238E27FC236}">
                      <a16:creationId xmlns:a16="http://schemas.microsoft.com/office/drawing/2014/main" id="{7D5E1E80-E70B-4D3D-B955-E89AF15A86F3}"/>
                    </a:ext>
                  </a:extLst>
                </p14:cNvPr>
                <p14:cNvContentPartPr/>
                <p14:nvPr/>
              </p14:nvContentPartPr>
              <p14:xfrm>
                <a:off x="5280053" y="1172947"/>
                <a:ext cx="151200" cy="317880"/>
              </p14:xfrm>
            </p:contentPart>
          </mc:Choice>
          <mc:Fallback>
            <p:pic>
              <p:nvPicPr>
                <p:cNvPr id="54307" name="Freihand 54306">
                  <a:extLst>
                    <a:ext uri="{FF2B5EF4-FFF2-40B4-BE49-F238E27FC236}">
                      <a16:creationId xmlns:a16="http://schemas.microsoft.com/office/drawing/2014/main" id="{7D5E1E80-E70B-4D3D-B955-E89AF15A86F3}"/>
                    </a:ext>
                  </a:extLst>
                </p:cNvPr>
                <p:cNvPicPr/>
                <p:nvPr/>
              </p:nvPicPr>
              <p:blipFill>
                <a:blip r:embed="rId165"/>
                <a:stretch>
                  <a:fillRect/>
                </a:stretch>
              </p:blipFill>
              <p:spPr>
                <a:xfrm>
                  <a:off x="5275733" y="1168627"/>
                  <a:ext cx="1598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4309" name="Freihand 54308">
                  <a:extLst>
                    <a:ext uri="{FF2B5EF4-FFF2-40B4-BE49-F238E27FC236}">
                      <a16:creationId xmlns:a16="http://schemas.microsoft.com/office/drawing/2014/main" id="{2A280526-8180-48D9-99B5-A5C93E409760}"/>
                    </a:ext>
                  </a:extLst>
                </p14:cNvPr>
                <p14:cNvContentPartPr/>
                <p14:nvPr/>
              </p14:nvContentPartPr>
              <p14:xfrm>
                <a:off x="5477693" y="1068907"/>
                <a:ext cx="106920" cy="221400"/>
              </p14:xfrm>
            </p:contentPart>
          </mc:Choice>
          <mc:Fallback>
            <p:pic>
              <p:nvPicPr>
                <p:cNvPr id="54309" name="Freihand 54308">
                  <a:extLst>
                    <a:ext uri="{FF2B5EF4-FFF2-40B4-BE49-F238E27FC236}">
                      <a16:creationId xmlns:a16="http://schemas.microsoft.com/office/drawing/2014/main" id="{2A280526-8180-48D9-99B5-A5C93E409760}"/>
                    </a:ext>
                  </a:extLst>
                </p:cNvPr>
                <p:cNvPicPr/>
                <p:nvPr/>
              </p:nvPicPr>
              <p:blipFill>
                <a:blip r:embed="rId167"/>
                <a:stretch>
                  <a:fillRect/>
                </a:stretch>
              </p:blipFill>
              <p:spPr>
                <a:xfrm>
                  <a:off x="5473373" y="1064587"/>
                  <a:ext cx="115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4310" name="Freihand 54309">
                  <a:extLst>
                    <a:ext uri="{FF2B5EF4-FFF2-40B4-BE49-F238E27FC236}">
                      <a16:creationId xmlns:a16="http://schemas.microsoft.com/office/drawing/2014/main" id="{9858C73F-AEC6-4130-AB49-5C91262B054E}"/>
                    </a:ext>
                  </a:extLst>
                </p14:cNvPr>
                <p14:cNvContentPartPr/>
                <p14:nvPr/>
              </p14:nvContentPartPr>
              <p14:xfrm>
                <a:off x="5574173" y="1021027"/>
                <a:ext cx="190800" cy="172080"/>
              </p14:xfrm>
            </p:contentPart>
          </mc:Choice>
          <mc:Fallback>
            <p:pic>
              <p:nvPicPr>
                <p:cNvPr id="54310" name="Freihand 54309">
                  <a:extLst>
                    <a:ext uri="{FF2B5EF4-FFF2-40B4-BE49-F238E27FC236}">
                      <a16:creationId xmlns:a16="http://schemas.microsoft.com/office/drawing/2014/main" id="{9858C73F-AEC6-4130-AB49-5C91262B054E}"/>
                    </a:ext>
                  </a:extLst>
                </p:cNvPr>
                <p:cNvPicPr/>
                <p:nvPr/>
              </p:nvPicPr>
              <p:blipFill>
                <a:blip r:embed="rId169"/>
                <a:stretch>
                  <a:fillRect/>
                </a:stretch>
              </p:blipFill>
              <p:spPr>
                <a:xfrm>
                  <a:off x="5569853" y="1016707"/>
                  <a:ext cx="199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4311" name="Freihand 54310">
                  <a:extLst>
                    <a:ext uri="{FF2B5EF4-FFF2-40B4-BE49-F238E27FC236}">
                      <a16:creationId xmlns:a16="http://schemas.microsoft.com/office/drawing/2014/main" id="{EC77CB46-EF69-468E-B45A-E3EC6272F87A}"/>
                    </a:ext>
                  </a:extLst>
                </p14:cNvPr>
                <p14:cNvContentPartPr/>
                <p14:nvPr/>
              </p14:nvContentPartPr>
              <p14:xfrm>
                <a:off x="5747693" y="972787"/>
                <a:ext cx="54000" cy="169920"/>
              </p14:xfrm>
            </p:contentPart>
          </mc:Choice>
          <mc:Fallback>
            <p:pic>
              <p:nvPicPr>
                <p:cNvPr id="54311" name="Freihand 54310">
                  <a:extLst>
                    <a:ext uri="{FF2B5EF4-FFF2-40B4-BE49-F238E27FC236}">
                      <a16:creationId xmlns:a16="http://schemas.microsoft.com/office/drawing/2014/main" id="{EC77CB46-EF69-468E-B45A-E3EC6272F87A}"/>
                    </a:ext>
                  </a:extLst>
                </p:cNvPr>
                <p:cNvPicPr/>
                <p:nvPr/>
              </p:nvPicPr>
              <p:blipFill>
                <a:blip r:embed="rId171"/>
                <a:stretch>
                  <a:fillRect/>
                </a:stretch>
              </p:blipFill>
              <p:spPr>
                <a:xfrm>
                  <a:off x="5743373" y="968467"/>
                  <a:ext cx="62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4313" name="Freihand 54312">
                  <a:extLst>
                    <a:ext uri="{FF2B5EF4-FFF2-40B4-BE49-F238E27FC236}">
                      <a16:creationId xmlns:a16="http://schemas.microsoft.com/office/drawing/2014/main" id="{1C4D9F7F-C3CF-417A-B5BA-45CD55934FA6}"/>
                    </a:ext>
                  </a:extLst>
                </p14:cNvPr>
                <p14:cNvContentPartPr/>
                <p14:nvPr/>
              </p14:nvContentPartPr>
              <p14:xfrm>
                <a:off x="5726453" y="1009507"/>
                <a:ext cx="96120" cy="149760"/>
              </p14:xfrm>
            </p:contentPart>
          </mc:Choice>
          <mc:Fallback>
            <p:pic>
              <p:nvPicPr>
                <p:cNvPr id="54313" name="Freihand 54312">
                  <a:extLst>
                    <a:ext uri="{FF2B5EF4-FFF2-40B4-BE49-F238E27FC236}">
                      <a16:creationId xmlns:a16="http://schemas.microsoft.com/office/drawing/2014/main" id="{1C4D9F7F-C3CF-417A-B5BA-45CD55934FA6}"/>
                    </a:ext>
                  </a:extLst>
                </p:cNvPr>
                <p:cNvPicPr/>
                <p:nvPr/>
              </p:nvPicPr>
              <p:blipFill>
                <a:blip r:embed="rId173"/>
                <a:stretch>
                  <a:fillRect/>
                </a:stretch>
              </p:blipFill>
              <p:spPr>
                <a:xfrm>
                  <a:off x="5722133" y="1005187"/>
                  <a:ext cx="104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4314" name="Freihand 54313">
                  <a:extLst>
                    <a:ext uri="{FF2B5EF4-FFF2-40B4-BE49-F238E27FC236}">
                      <a16:creationId xmlns:a16="http://schemas.microsoft.com/office/drawing/2014/main" id="{0CADFA8F-A4D1-40D4-A078-F4FEAD5F2601}"/>
                    </a:ext>
                  </a:extLst>
                </p14:cNvPr>
                <p14:cNvContentPartPr/>
                <p14:nvPr/>
              </p14:nvContentPartPr>
              <p14:xfrm>
                <a:off x="5511533" y="974947"/>
                <a:ext cx="117720" cy="36000"/>
              </p14:xfrm>
            </p:contentPart>
          </mc:Choice>
          <mc:Fallback>
            <p:pic>
              <p:nvPicPr>
                <p:cNvPr id="54314" name="Freihand 54313">
                  <a:extLst>
                    <a:ext uri="{FF2B5EF4-FFF2-40B4-BE49-F238E27FC236}">
                      <a16:creationId xmlns:a16="http://schemas.microsoft.com/office/drawing/2014/main" id="{0CADFA8F-A4D1-40D4-A078-F4FEAD5F2601}"/>
                    </a:ext>
                  </a:extLst>
                </p:cNvPr>
                <p:cNvPicPr/>
                <p:nvPr/>
              </p:nvPicPr>
              <p:blipFill>
                <a:blip r:embed="rId175"/>
                <a:stretch>
                  <a:fillRect/>
                </a:stretch>
              </p:blipFill>
              <p:spPr>
                <a:xfrm>
                  <a:off x="5507213" y="970627"/>
                  <a:ext cx="126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4315" name="Freihand 54314">
                  <a:extLst>
                    <a:ext uri="{FF2B5EF4-FFF2-40B4-BE49-F238E27FC236}">
                      <a16:creationId xmlns:a16="http://schemas.microsoft.com/office/drawing/2014/main" id="{2CF4CADE-99D7-4312-B4B3-C4EFF16B0FE1}"/>
                    </a:ext>
                  </a:extLst>
                </p14:cNvPr>
                <p14:cNvContentPartPr/>
                <p14:nvPr/>
              </p14:nvContentPartPr>
              <p14:xfrm>
                <a:off x="5911853" y="973507"/>
                <a:ext cx="93600" cy="143280"/>
              </p14:xfrm>
            </p:contentPart>
          </mc:Choice>
          <mc:Fallback>
            <p:pic>
              <p:nvPicPr>
                <p:cNvPr id="54315" name="Freihand 54314">
                  <a:extLst>
                    <a:ext uri="{FF2B5EF4-FFF2-40B4-BE49-F238E27FC236}">
                      <a16:creationId xmlns:a16="http://schemas.microsoft.com/office/drawing/2014/main" id="{2CF4CADE-99D7-4312-B4B3-C4EFF16B0FE1}"/>
                    </a:ext>
                  </a:extLst>
                </p:cNvPr>
                <p:cNvPicPr/>
                <p:nvPr/>
              </p:nvPicPr>
              <p:blipFill>
                <a:blip r:embed="rId177"/>
                <a:stretch>
                  <a:fillRect/>
                </a:stretch>
              </p:blipFill>
              <p:spPr>
                <a:xfrm>
                  <a:off x="5907173" y="969187"/>
                  <a:ext cx="102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4316" name="Freihand 54315">
                  <a:extLst>
                    <a:ext uri="{FF2B5EF4-FFF2-40B4-BE49-F238E27FC236}">
                      <a16:creationId xmlns:a16="http://schemas.microsoft.com/office/drawing/2014/main" id="{B1F8F7F3-05C1-434C-8F18-E6028E02C726}"/>
                    </a:ext>
                  </a:extLst>
                </p14:cNvPr>
                <p14:cNvContentPartPr/>
                <p14:nvPr/>
              </p14:nvContentPartPr>
              <p14:xfrm>
                <a:off x="6053333" y="875587"/>
                <a:ext cx="199440" cy="203760"/>
              </p14:xfrm>
            </p:contentPart>
          </mc:Choice>
          <mc:Fallback>
            <p:pic>
              <p:nvPicPr>
                <p:cNvPr id="54316" name="Freihand 54315">
                  <a:extLst>
                    <a:ext uri="{FF2B5EF4-FFF2-40B4-BE49-F238E27FC236}">
                      <a16:creationId xmlns:a16="http://schemas.microsoft.com/office/drawing/2014/main" id="{B1F8F7F3-05C1-434C-8F18-E6028E02C726}"/>
                    </a:ext>
                  </a:extLst>
                </p:cNvPr>
                <p:cNvPicPr/>
                <p:nvPr/>
              </p:nvPicPr>
              <p:blipFill>
                <a:blip r:embed="rId179"/>
                <a:stretch>
                  <a:fillRect/>
                </a:stretch>
              </p:blipFill>
              <p:spPr>
                <a:xfrm>
                  <a:off x="6049013" y="871267"/>
                  <a:ext cx="208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4317" name="Freihand 54316">
                  <a:extLst>
                    <a:ext uri="{FF2B5EF4-FFF2-40B4-BE49-F238E27FC236}">
                      <a16:creationId xmlns:a16="http://schemas.microsoft.com/office/drawing/2014/main" id="{78BE8F3E-5C82-4F93-9D15-2CE85AF20D43}"/>
                    </a:ext>
                  </a:extLst>
                </p14:cNvPr>
                <p14:cNvContentPartPr/>
                <p14:nvPr/>
              </p14:nvContentPartPr>
              <p14:xfrm>
                <a:off x="6154493" y="876667"/>
                <a:ext cx="360" cy="360"/>
              </p14:xfrm>
            </p:contentPart>
          </mc:Choice>
          <mc:Fallback>
            <p:pic>
              <p:nvPicPr>
                <p:cNvPr id="54317" name="Freihand 54316">
                  <a:extLst>
                    <a:ext uri="{FF2B5EF4-FFF2-40B4-BE49-F238E27FC236}">
                      <a16:creationId xmlns:a16="http://schemas.microsoft.com/office/drawing/2014/main" id="{78BE8F3E-5C82-4F93-9D15-2CE85AF20D43}"/>
                    </a:ext>
                  </a:extLst>
                </p:cNvPr>
                <p:cNvPicPr/>
                <p:nvPr/>
              </p:nvPicPr>
              <p:blipFill>
                <a:blip r:embed="rId23"/>
                <a:stretch>
                  <a:fillRect/>
                </a:stretch>
              </p:blipFill>
              <p:spPr>
                <a:xfrm>
                  <a:off x="6150173" y="872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4318" name="Freihand 54317">
                  <a:extLst>
                    <a:ext uri="{FF2B5EF4-FFF2-40B4-BE49-F238E27FC236}">
                      <a16:creationId xmlns:a16="http://schemas.microsoft.com/office/drawing/2014/main" id="{1DB4450C-6714-4413-BB73-791DB87727D0}"/>
                    </a:ext>
                  </a:extLst>
                </p14:cNvPr>
                <p14:cNvContentPartPr/>
                <p14:nvPr/>
              </p14:nvContentPartPr>
              <p14:xfrm>
                <a:off x="6459773" y="800347"/>
                <a:ext cx="269280" cy="157680"/>
              </p14:xfrm>
            </p:contentPart>
          </mc:Choice>
          <mc:Fallback>
            <p:pic>
              <p:nvPicPr>
                <p:cNvPr id="54318" name="Freihand 54317">
                  <a:extLst>
                    <a:ext uri="{FF2B5EF4-FFF2-40B4-BE49-F238E27FC236}">
                      <a16:creationId xmlns:a16="http://schemas.microsoft.com/office/drawing/2014/main" id="{1DB4450C-6714-4413-BB73-791DB87727D0}"/>
                    </a:ext>
                  </a:extLst>
                </p:cNvPr>
                <p:cNvPicPr/>
                <p:nvPr/>
              </p:nvPicPr>
              <p:blipFill>
                <a:blip r:embed="rId182"/>
                <a:stretch>
                  <a:fillRect/>
                </a:stretch>
              </p:blipFill>
              <p:spPr>
                <a:xfrm>
                  <a:off x="6455453" y="796027"/>
                  <a:ext cx="277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4319" name="Freihand 54318">
                  <a:extLst>
                    <a:ext uri="{FF2B5EF4-FFF2-40B4-BE49-F238E27FC236}">
                      <a16:creationId xmlns:a16="http://schemas.microsoft.com/office/drawing/2014/main" id="{47B8E6CB-0BA2-4A6A-8DDF-73B2D3B41740}"/>
                    </a:ext>
                  </a:extLst>
                </p14:cNvPr>
                <p14:cNvContentPartPr/>
                <p14:nvPr/>
              </p14:nvContentPartPr>
              <p14:xfrm>
                <a:off x="6867653" y="687307"/>
                <a:ext cx="92520" cy="285840"/>
              </p14:xfrm>
            </p:contentPart>
          </mc:Choice>
          <mc:Fallback>
            <p:pic>
              <p:nvPicPr>
                <p:cNvPr id="54319" name="Freihand 54318">
                  <a:extLst>
                    <a:ext uri="{FF2B5EF4-FFF2-40B4-BE49-F238E27FC236}">
                      <a16:creationId xmlns:a16="http://schemas.microsoft.com/office/drawing/2014/main" id="{47B8E6CB-0BA2-4A6A-8DDF-73B2D3B41740}"/>
                    </a:ext>
                  </a:extLst>
                </p:cNvPr>
                <p:cNvPicPr/>
                <p:nvPr/>
              </p:nvPicPr>
              <p:blipFill>
                <a:blip r:embed="rId184"/>
                <a:stretch>
                  <a:fillRect/>
                </a:stretch>
              </p:blipFill>
              <p:spPr>
                <a:xfrm>
                  <a:off x="6863333" y="682987"/>
                  <a:ext cx="101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4320" name="Freihand 54319">
                  <a:extLst>
                    <a:ext uri="{FF2B5EF4-FFF2-40B4-BE49-F238E27FC236}">
                      <a16:creationId xmlns:a16="http://schemas.microsoft.com/office/drawing/2014/main" id="{509D8199-3993-41BD-8ED1-0A0A07E8BA59}"/>
                    </a:ext>
                  </a:extLst>
                </p14:cNvPr>
                <p14:cNvContentPartPr/>
                <p14:nvPr/>
              </p14:nvContentPartPr>
              <p14:xfrm>
                <a:off x="6982493" y="770827"/>
                <a:ext cx="84240" cy="102960"/>
              </p14:xfrm>
            </p:contentPart>
          </mc:Choice>
          <mc:Fallback>
            <p:pic>
              <p:nvPicPr>
                <p:cNvPr id="54320" name="Freihand 54319">
                  <a:extLst>
                    <a:ext uri="{FF2B5EF4-FFF2-40B4-BE49-F238E27FC236}">
                      <a16:creationId xmlns:a16="http://schemas.microsoft.com/office/drawing/2014/main" id="{509D8199-3993-41BD-8ED1-0A0A07E8BA59}"/>
                    </a:ext>
                  </a:extLst>
                </p:cNvPr>
                <p:cNvPicPr/>
                <p:nvPr/>
              </p:nvPicPr>
              <p:blipFill>
                <a:blip r:embed="rId186"/>
                <a:stretch>
                  <a:fillRect/>
                </a:stretch>
              </p:blipFill>
              <p:spPr>
                <a:xfrm>
                  <a:off x="6978173" y="766507"/>
                  <a:ext cx="92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4321" name="Freihand 54320">
                  <a:extLst>
                    <a:ext uri="{FF2B5EF4-FFF2-40B4-BE49-F238E27FC236}">
                      <a16:creationId xmlns:a16="http://schemas.microsoft.com/office/drawing/2014/main" id="{7C489DF8-84E0-4131-B475-DB482683E537}"/>
                    </a:ext>
                  </a:extLst>
                </p14:cNvPr>
                <p14:cNvContentPartPr/>
                <p14:nvPr/>
              </p14:nvContentPartPr>
              <p14:xfrm>
                <a:off x="7089413" y="717187"/>
                <a:ext cx="123840" cy="118440"/>
              </p14:xfrm>
            </p:contentPart>
          </mc:Choice>
          <mc:Fallback>
            <p:pic>
              <p:nvPicPr>
                <p:cNvPr id="54321" name="Freihand 54320">
                  <a:extLst>
                    <a:ext uri="{FF2B5EF4-FFF2-40B4-BE49-F238E27FC236}">
                      <a16:creationId xmlns:a16="http://schemas.microsoft.com/office/drawing/2014/main" id="{7C489DF8-84E0-4131-B475-DB482683E537}"/>
                    </a:ext>
                  </a:extLst>
                </p:cNvPr>
                <p:cNvPicPr/>
                <p:nvPr/>
              </p:nvPicPr>
              <p:blipFill>
                <a:blip r:embed="rId188"/>
                <a:stretch>
                  <a:fillRect/>
                </a:stretch>
              </p:blipFill>
              <p:spPr>
                <a:xfrm>
                  <a:off x="7085093" y="712867"/>
                  <a:ext cx="132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4323" name="Freihand 54322">
                  <a:extLst>
                    <a:ext uri="{FF2B5EF4-FFF2-40B4-BE49-F238E27FC236}">
                      <a16:creationId xmlns:a16="http://schemas.microsoft.com/office/drawing/2014/main" id="{2416399D-7725-4B4A-AAF8-29C3E6AB5565}"/>
                    </a:ext>
                  </a:extLst>
                </p14:cNvPr>
                <p14:cNvContentPartPr/>
                <p14:nvPr/>
              </p14:nvContentPartPr>
              <p14:xfrm>
                <a:off x="7267613" y="628267"/>
                <a:ext cx="118080" cy="173880"/>
              </p14:xfrm>
            </p:contentPart>
          </mc:Choice>
          <mc:Fallback>
            <p:pic>
              <p:nvPicPr>
                <p:cNvPr id="54323" name="Freihand 54322">
                  <a:extLst>
                    <a:ext uri="{FF2B5EF4-FFF2-40B4-BE49-F238E27FC236}">
                      <a16:creationId xmlns:a16="http://schemas.microsoft.com/office/drawing/2014/main" id="{2416399D-7725-4B4A-AAF8-29C3E6AB5565}"/>
                    </a:ext>
                  </a:extLst>
                </p:cNvPr>
                <p:cNvPicPr/>
                <p:nvPr/>
              </p:nvPicPr>
              <p:blipFill>
                <a:blip r:embed="rId190"/>
                <a:stretch>
                  <a:fillRect/>
                </a:stretch>
              </p:blipFill>
              <p:spPr>
                <a:xfrm>
                  <a:off x="7263293" y="623947"/>
                  <a:ext cx="126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324" name="Freihand 54323">
                  <a:extLst>
                    <a:ext uri="{FF2B5EF4-FFF2-40B4-BE49-F238E27FC236}">
                      <a16:creationId xmlns:a16="http://schemas.microsoft.com/office/drawing/2014/main" id="{939A0AAE-E35F-470B-A6AB-D595C06326EC}"/>
                    </a:ext>
                  </a:extLst>
                </p14:cNvPr>
                <p14:cNvContentPartPr/>
                <p14:nvPr/>
              </p14:nvContentPartPr>
              <p14:xfrm>
                <a:off x="7352933" y="677587"/>
                <a:ext cx="205920" cy="96480"/>
              </p14:xfrm>
            </p:contentPart>
          </mc:Choice>
          <mc:Fallback>
            <p:pic>
              <p:nvPicPr>
                <p:cNvPr id="54324" name="Freihand 54323">
                  <a:extLst>
                    <a:ext uri="{FF2B5EF4-FFF2-40B4-BE49-F238E27FC236}">
                      <a16:creationId xmlns:a16="http://schemas.microsoft.com/office/drawing/2014/main" id="{939A0AAE-E35F-470B-A6AB-D595C06326EC}"/>
                    </a:ext>
                  </a:extLst>
                </p:cNvPr>
                <p:cNvPicPr/>
                <p:nvPr/>
              </p:nvPicPr>
              <p:blipFill>
                <a:blip r:embed="rId192"/>
                <a:stretch>
                  <a:fillRect/>
                </a:stretch>
              </p:blipFill>
              <p:spPr>
                <a:xfrm>
                  <a:off x="7348613" y="673267"/>
                  <a:ext cx="214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4325" name="Freihand 54324">
                  <a:extLst>
                    <a:ext uri="{FF2B5EF4-FFF2-40B4-BE49-F238E27FC236}">
                      <a16:creationId xmlns:a16="http://schemas.microsoft.com/office/drawing/2014/main" id="{D7D8B698-5ACF-4A30-BFE7-9E5C2092A126}"/>
                    </a:ext>
                  </a:extLst>
                </p14:cNvPr>
                <p14:cNvContentPartPr/>
                <p14:nvPr/>
              </p14:nvContentPartPr>
              <p14:xfrm>
                <a:off x="7552733" y="638707"/>
                <a:ext cx="70920" cy="99720"/>
              </p14:xfrm>
            </p:contentPart>
          </mc:Choice>
          <mc:Fallback>
            <p:pic>
              <p:nvPicPr>
                <p:cNvPr id="54325" name="Freihand 54324">
                  <a:extLst>
                    <a:ext uri="{FF2B5EF4-FFF2-40B4-BE49-F238E27FC236}">
                      <a16:creationId xmlns:a16="http://schemas.microsoft.com/office/drawing/2014/main" id="{D7D8B698-5ACF-4A30-BFE7-9E5C2092A126}"/>
                    </a:ext>
                  </a:extLst>
                </p:cNvPr>
                <p:cNvPicPr/>
                <p:nvPr/>
              </p:nvPicPr>
              <p:blipFill>
                <a:blip r:embed="rId194"/>
                <a:stretch>
                  <a:fillRect/>
                </a:stretch>
              </p:blipFill>
              <p:spPr>
                <a:xfrm>
                  <a:off x="7548413" y="634387"/>
                  <a:ext cx="79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4326" name="Freihand 54325">
                  <a:extLst>
                    <a:ext uri="{FF2B5EF4-FFF2-40B4-BE49-F238E27FC236}">
                      <a16:creationId xmlns:a16="http://schemas.microsoft.com/office/drawing/2014/main" id="{BB9A7744-8F69-4AE2-ABDA-587A099374BE}"/>
                    </a:ext>
                  </a:extLst>
                </p14:cNvPr>
                <p14:cNvContentPartPr/>
                <p14:nvPr/>
              </p14:nvContentPartPr>
              <p14:xfrm>
                <a:off x="7621853" y="626467"/>
                <a:ext cx="166320" cy="69480"/>
              </p14:xfrm>
            </p:contentPart>
          </mc:Choice>
          <mc:Fallback>
            <p:pic>
              <p:nvPicPr>
                <p:cNvPr id="54326" name="Freihand 54325">
                  <a:extLst>
                    <a:ext uri="{FF2B5EF4-FFF2-40B4-BE49-F238E27FC236}">
                      <a16:creationId xmlns:a16="http://schemas.microsoft.com/office/drawing/2014/main" id="{BB9A7744-8F69-4AE2-ABDA-587A099374BE}"/>
                    </a:ext>
                  </a:extLst>
                </p:cNvPr>
                <p:cNvPicPr/>
                <p:nvPr/>
              </p:nvPicPr>
              <p:blipFill>
                <a:blip r:embed="rId196"/>
                <a:stretch>
                  <a:fillRect/>
                </a:stretch>
              </p:blipFill>
              <p:spPr>
                <a:xfrm>
                  <a:off x="7617533" y="622147"/>
                  <a:ext cx="174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4327" name="Freihand 54326">
                  <a:extLst>
                    <a:ext uri="{FF2B5EF4-FFF2-40B4-BE49-F238E27FC236}">
                      <a16:creationId xmlns:a16="http://schemas.microsoft.com/office/drawing/2014/main" id="{3E6C738E-5AD4-4AFE-BA54-A6FCD96CE7B0}"/>
                    </a:ext>
                  </a:extLst>
                </p14:cNvPr>
                <p14:cNvContentPartPr/>
                <p14:nvPr/>
              </p14:nvContentPartPr>
              <p14:xfrm>
                <a:off x="7789613" y="526027"/>
                <a:ext cx="121320" cy="135000"/>
              </p14:xfrm>
            </p:contentPart>
          </mc:Choice>
          <mc:Fallback>
            <p:pic>
              <p:nvPicPr>
                <p:cNvPr id="54327" name="Freihand 54326">
                  <a:extLst>
                    <a:ext uri="{FF2B5EF4-FFF2-40B4-BE49-F238E27FC236}">
                      <a16:creationId xmlns:a16="http://schemas.microsoft.com/office/drawing/2014/main" id="{3E6C738E-5AD4-4AFE-BA54-A6FCD96CE7B0}"/>
                    </a:ext>
                  </a:extLst>
                </p:cNvPr>
                <p:cNvPicPr/>
                <p:nvPr/>
              </p:nvPicPr>
              <p:blipFill>
                <a:blip r:embed="rId198"/>
                <a:stretch>
                  <a:fillRect/>
                </a:stretch>
              </p:blipFill>
              <p:spPr>
                <a:xfrm>
                  <a:off x="7785293" y="521707"/>
                  <a:ext cx="129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4328" name="Freihand 54327">
                  <a:extLst>
                    <a:ext uri="{FF2B5EF4-FFF2-40B4-BE49-F238E27FC236}">
                      <a16:creationId xmlns:a16="http://schemas.microsoft.com/office/drawing/2014/main" id="{850C510D-C4BE-4625-A9FB-478BF4E4B206}"/>
                    </a:ext>
                  </a:extLst>
                </p14:cNvPr>
                <p14:cNvContentPartPr/>
                <p14:nvPr/>
              </p14:nvContentPartPr>
              <p14:xfrm>
                <a:off x="7986533" y="523147"/>
                <a:ext cx="327240" cy="112320"/>
              </p14:xfrm>
            </p:contentPart>
          </mc:Choice>
          <mc:Fallback>
            <p:pic>
              <p:nvPicPr>
                <p:cNvPr id="54328" name="Freihand 54327">
                  <a:extLst>
                    <a:ext uri="{FF2B5EF4-FFF2-40B4-BE49-F238E27FC236}">
                      <a16:creationId xmlns:a16="http://schemas.microsoft.com/office/drawing/2014/main" id="{850C510D-C4BE-4625-A9FB-478BF4E4B206}"/>
                    </a:ext>
                  </a:extLst>
                </p:cNvPr>
                <p:cNvPicPr/>
                <p:nvPr/>
              </p:nvPicPr>
              <p:blipFill>
                <a:blip r:embed="rId200"/>
                <a:stretch>
                  <a:fillRect/>
                </a:stretch>
              </p:blipFill>
              <p:spPr>
                <a:xfrm>
                  <a:off x="7982213" y="518827"/>
                  <a:ext cx="335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4329" name="Freihand 54328">
                  <a:extLst>
                    <a:ext uri="{FF2B5EF4-FFF2-40B4-BE49-F238E27FC236}">
                      <a16:creationId xmlns:a16="http://schemas.microsoft.com/office/drawing/2014/main" id="{D834ADC9-0B1C-4A4D-8B18-D9A4D46FA215}"/>
                    </a:ext>
                  </a:extLst>
                </p14:cNvPr>
                <p14:cNvContentPartPr/>
                <p14:nvPr/>
              </p14:nvContentPartPr>
              <p14:xfrm>
                <a:off x="8327813" y="413707"/>
                <a:ext cx="211680" cy="138960"/>
              </p14:xfrm>
            </p:contentPart>
          </mc:Choice>
          <mc:Fallback>
            <p:pic>
              <p:nvPicPr>
                <p:cNvPr id="54329" name="Freihand 54328">
                  <a:extLst>
                    <a:ext uri="{FF2B5EF4-FFF2-40B4-BE49-F238E27FC236}">
                      <a16:creationId xmlns:a16="http://schemas.microsoft.com/office/drawing/2014/main" id="{D834ADC9-0B1C-4A4D-8B18-D9A4D46FA215}"/>
                    </a:ext>
                  </a:extLst>
                </p:cNvPr>
                <p:cNvPicPr/>
                <p:nvPr/>
              </p:nvPicPr>
              <p:blipFill>
                <a:blip r:embed="rId202"/>
                <a:stretch>
                  <a:fillRect/>
                </a:stretch>
              </p:blipFill>
              <p:spPr>
                <a:xfrm>
                  <a:off x="8323493" y="409387"/>
                  <a:ext cx="220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4333" name="Freihand 54332">
                  <a:extLst>
                    <a:ext uri="{FF2B5EF4-FFF2-40B4-BE49-F238E27FC236}">
                      <a16:creationId xmlns:a16="http://schemas.microsoft.com/office/drawing/2014/main" id="{4A3B7EF7-E9B4-4B06-B155-6E6C97AAF139}"/>
                    </a:ext>
                  </a:extLst>
                </p14:cNvPr>
                <p14:cNvContentPartPr/>
                <p14:nvPr/>
              </p14:nvContentPartPr>
              <p14:xfrm>
                <a:off x="5914733" y="2394427"/>
                <a:ext cx="1945800" cy="91080"/>
              </p14:xfrm>
            </p:contentPart>
          </mc:Choice>
          <mc:Fallback>
            <p:pic>
              <p:nvPicPr>
                <p:cNvPr id="54333" name="Freihand 54332">
                  <a:extLst>
                    <a:ext uri="{FF2B5EF4-FFF2-40B4-BE49-F238E27FC236}">
                      <a16:creationId xmlns:a16="http://schemas.microsoft.com/office/drawing/2014/main" id="{4A3B7EF7-E9B4-4B06-B155-6E6C97AAF139}"/>
                    </a:ext>
                  </a:extLst>
                </p:cNvPr>
                <p:cNvPicPr/>
                <p:nvPr/>
              </p:nvPicPr>
              <p:blipFill>
                <a:blip r:embed="rId204"/>
                <a:stretch>
                  <a:fillRect/>
                </a:stretch>
              </p:blipFill>
              <p:spPr>
                <a:xfrm>
                  <a:off x="5910413" y="2390107"/>
                  <a:ext cx="1954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4334" name="Freihand 54333">
                  <a:extLst>
                    <a:ext uri="{FF2B5EF4-FFF2-40B4-BE49-F238E27FC236}">
                      <a16:creationId xmlns:a16="http://schemas.microsoft.com/office/drawing/2014/main" id="{BCD7EA9C-1017-40C1-8D00-941F85F11234}"/>
                    </a:ext>
                  </a:extLst>
                </p14:cNvPr>
                <p14:cNvContentPartPr/>
                <p14:nvPr/>
              </p14:nvContentPartPr>
              <p14:xfrm>
                <a:off x="8103893" y="1708987"/>
                <a:ext cx="446040" cy="411840"/>
              </p14:xfrm>
            </p:contentPart>
          </mc:Choice>
          <mc:Fallback>
            <p:pic>
              <p:nvPicPr>
                <p:cNvPr id="54334" name="Freihand 54333">
                  <a:extLst>
                    <a:ext uri="{FF2B5EF4-FFF2-40B4-BE49-F238E27FC236}">
                      <a16:creationId xmlns:a16="http://schemas.microsoft.com/office/drawing/2014/main" id="{BCD7EA9C-1017-40C1-8D00-941F85F11234}"/>
                    </a:ext>
                  </a:extLst>
                </p:cNvPr>
                <p:cNvPicPr/>
                <p:nvPr/>
              </p:nvPicPr>
              <p:blipFill>
                <a:blip r:embed="rId206"/>
                <a:stretch>
                  <a:fillRect/>
                </a:stretch>
              </p:blipFill>
              <p:spPr>
                <a:xfrm>
                  <a:off x="8099573" y="1704667"/>
                  <a:ext cx="45468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4335" name="Freihand 54334">
                  <a:extLst>
                    <a:ext uri="{FF2B5EF4-FFF2-40B4-BE49-F238E27FC236}">
                      <a16:creationId xmlns:a16="http://schemas.microsoft.com/office/drawing/2014/main" id="{9AAA0393-F2F6-40CD-B9F2-F5950FECEF7C}"/>
                    </a:ext>
                  </a:extLst>
                </p14:cNvPr>
                <p14:cNvContentPartPr/>
                <p14:nvPr/>
              </p14:nvContentPartPr>
              <p14:xfrm>
                <a:off x="8002373" y="1893307"/>
                <a:ext cx="368640" cy="284400"/>
              </p14:xfrm>
            </p:contentPart>
          </mc:Choice>
          <mc:Fallback>
            <p:pic>
              <p:nvPicPr>
                <p:cNvPr id="54335" name="Freihand 54334">
                  <a:extLst>
                    <a:ext uri="{FF2B5EF4-FFF2-40B4-BE49-F238E27FC236}">
                      <a16:creationId xmlns:a16="http://schemas.microsoft.com/office/drawing/2014/main" id="{9AAA0393-F2F6-40CD-B9F2-F5950FECEF7C}"/>
                    </a:ext>
                  </a:extLst>
                </p:cNvPr>
                <p:cNvPicPr/>
                <p:nvPr/>
              </p:nvPicPr>
              <p:blipFill>
                <a:blip r:embed="rId208"/>
                <a:stretch>
                  <a:fillRect/>
                </a:stretch>
              </p:blipFill>
              <p:spPr>
                <a:xfrm>
                  <a:off x="7998053" y="1888987"/>
                  <a:ext cx="3772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4336" name="Freihand 54335">
                  <a:extLst>
                    <a:ext uri="{FF2B5EF4-FFF2-40B4-BE49-F238E27FC236}">
                      <a16:creationId xmlns:a16="http://schemas.microsoft.com/office/drawing/2014/main" id="{3A383151-4090-4BE1-8C56-2861762DE306}"/>
                    </a:ext>
                  </a:extLst>
                </p14:cNvPr>
                <p14:cNvContentPartPr/>
                <p14:nvPr/>
              </p14:nvContentPartPr>
              <p14:xfrm>
                <a:off x="8614013" y="1416307"/>
                <a:ext cx="201600" cy="213480"/>
              </p14:xfrm>
            </p:contentPart>
          </mc:Choice>
          <mc:Fallback>
            <p:pic>
              <p:nvPicPr>
                <p:cNvPr id="54336" name="Freihand 54335">
                  <a:extLst>
                    <a:ext uri="{FF2B5EF4-FFF2-40B4-BE49-F238E27FC236}">
                      <a16:creationId xmlns:a16="http://schemas.microsoft.com/office/drawing/2014/main" id="{3A383151-4090-4BE1-8C56-2861762DE306}"/>
                    </a:ext>
                  </a:extLst>
                </p:cNvPr>
                <p:cNvPicPr/>
                <p:nvPr/>
              </p:nvPicPr>
              <p:blipFill>
                <a:blip r:embed="rId210"/>
                <a:stretch>
                  <a:fillRect/>
                </a:stretch>
              </p:blipFill>
              <p:spPr>
                <a:xfrm>
                  <a:off x="8609693" y="1411987"/>
                  <a:ext cx="210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4337" name="Freihand 54336">
                  <a:extLst>
                    <a:ext uri="{FF2B5EF4-FFF2-40B4-BE49-F238E27FC236}">
                      <a16:creationId xmlns:a16="http://schemas.microsoft.com/office/drawing/2014/main" id="{D86148F2-7D62-4659-BC37-74A591546F39}"/>
                    </a:ext>
                  </a:extLst>
                </p14:cNvPr>
                <p14:cNvContentPartPr/>
                <p14:nvPr/>
              </p14:nvContentPartPr>
              <p14:xfrm>
                <a:off x="8850893" y="1292827"/>
                <a:ext cx="155520" cy="253440"/>
              </p14:xfrm>
            </p:contentPart>
          </mc:Choice>
          <mc:Fallback>
            <p:pic>
              <p:nvPicPr>
                <p:cNvPr id="54337" name="Freihand 54336">
                  <a:extLst>
                    <a:ext uri="{FF2B5EF4-FFF2-40B4-BE49-F238E27FC236}">
                      <a16:creationId xmlns:a16="http://schemas.microsoft.com/office/drawing/2014/main" id="{D86148F2-7D62-4659-BC37-74A591546F39}"/>
                    </a:ext>
                  </a:extLst>
                </p:cNvPr>
                <p:cNvPicPr/>
                <p:nvPr/>
              </p:nvPicPr>
              <p:blipFill>
                <a:blip r:embed="rId212"/>
                <a:stretch>
                  <a:fillRect/>
                </a:stretch>
              </p:blipFill>
              <p:spPr>
                <a:xfrm>
                  <a:off x="8846573" y="1288507"/>
                  <a:ext cx="164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4338" name="Freihand 54337">
                  <a:extLst>
                    <a:ext uri="{FF2B5EF4-FFF2-40B4-BE49-F238E27FC236}">
                      <a16:creationId xmlns:a16="http://schemas.microsoft.com/office/drawing/2014/main" id="{F6748B09-4FF0-477B-A53F-FBB5C0FF6201}"/>
                    </a:ext>
                  </a:extLst>
                </p14:cNvPr>
                <p14:cNvContentPartPr/>
                <p14:nvPr/>
              </p14:nvContentPartPr>
              <p14:xfrm>
                <a:off x="9098933" y="1225507"/>
                <a:ext cx="55080" cy="170640"/>
              </p14:xfrm>
            </p:contentPart>
          </mc:Choice>
          <mc:Fallback>
            <p:pic>
              <p:nvPicPr>
                <p:cNvPr id="54338" name="Freihand 54337">
                  <a:extLst>
                    <a:ext uri="{FF2B5EF4-FFF2-40B4-BE49-F238E27FC236}">
                      <a16:creationId xmlns:a16="http://schemas.microsoft.com/office/drawing/2014/main" id="{F6748B09-4FF0-477B-A53F-FBB5C0FF6201}"/>
                    </a:ext>
                  </a:extLst>
                </p:cNvPr>
                <p:cNvPicPr/>
                <p:nvPr/>
              </p:nvPicPr>
              <p:blipFill>
                <a:blip r:embed="rId214"/>
                <a:stretch>
                  <a:fillRect/>
                </a:stretch>
              </p:blipFill>
              <p:spPr>
                <a:xfrm>
                  <a:off x="9094613" y="1221187"/>
                  <a:ext cx="63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4339" name="Freihand 54338">
                  <a:extLst>
                    <a:ext uri="{FF2B5EF4-FFF2-40B4-BE49-F238E27FC236}">
                      <a16:creationId xmlns:a16="http://schemas.microsoft.com/office/drawing/2014/main" id="{BBC50C0E-2441-42EE-88A0-A5181345A7E3}"/>
                    </a:ext>
                  </a:extLst>
                </p14:cNvPr>
                <p14:cNvContentPartPr/>
                <p14:nvPr/>
              </p14:nvContentPartPr>
              <p14:xfrm>
                <a:off x="8962853" y="1150987"/>
                <a:ext cx="156600" cy="131400"/>
              </p14:xfrm>
            </p:contentPart>
          </mc:Choice>
          <mc:Fallback>
            <p:pic>
              <p:nvPicPr>
                <p:cNvPr id="54339" name="Freihand 54338">
                  <a:extLst>
                    <a:ext uri="{FF2B5EF4-FFF2-40B4-BE49-F238E27FC236}">
                      <a16:creationId xmlns:a16="http://schemas.microsoft.com/office/drawing/2014/main" id="{BBC50C0E-2441-42EE-88A0-A5181345A7E3}"/>
                    </a:ext>
                  </a:extLst>
                </p:cNvPr>
                <p:cNvPicPr/>
                <p:nvPr/>
              </p:nvPicPr>
              <p:blipFill>
                <a:blip r:embed="rId216"/>
                <a:stretch>
                  <a:fillRect/>
                </a:stretch>
              </p:blipFill>
              <p:spPr>
                <a:xfrm>
                  <a:off x="8958533" y="1146667"/>
                  <a:ext cx="165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4340" name="Freihand 54339">
                  <a:extLst>
                    <a:ext uri="{FF2B5EF4-FFF2-40B4-BE49-F238E27FC236}">
                      <a16:creationId xmlns:a16="http://schemas.microsoft.com/office/drawing/2014/main" id="{907ABF98-CCCE-4D6D-AA07-27EFC3B0698D}"/>
                    </a:ext>
                  </a:extLst>
                </p14:cNvPr>
                <p14:cNvContentPartPr/>
                <p14:nvPr/>
              </p14:nvContentPartPr>
              <p14:xfrm>
                <a:off x="9191453" y="1274107"/>
                <a:ext cx="57240" cy="53280"/>
              </p14:xfrm>
            </p:contentPart>
          </mc:Choice>
          <mc:Fallback>
            <p:pic>
              <p:nvPicPr>
                <p:cNvPr id="54340" name="Freihand 54339">
                  <a:extLst>
                    <a:ext uri="{FF2B5EF4-FFF2-40B4-BE49-F238E27FC236}">
                      <a16:creationId xmlns:a16="http://schemas.microsoft.com/office/drawing/2014/main" id="{907ABF98-CCCE-4D6D-AA07-27EFC3B0698D}"/>
                    </a:ext>
                  </a:extLst>
                </p:cNvPr>
                <p:cNvPicPr/>
                <p:nvPr/>
              </p:nvPicPr>
              <p:blipFill>
                <a:blip r:embed="rId218"/>
                <a:stretch>
                  <a:fillRect/>
                </a:stretch>
              </p:blipFill>
              <p:spPr>
                <a:xfrm>
                  <a:off x="9187133" y="1269787"/>
                  <a:ext cx="65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4341" name="Freihand 54340">
                  <a:extLst>
                    <a:ext uri="{FF2B5EF4-FFF2-40B4-BE49-F238E27FC236}">
                      <a16:creationId xmlns:a16="http://schemas.microsoft.com/office/drawing/2014/main" id="{6259CFEC-8DD7-46AB-AA17-F467828398ED}"/>
                    </a:ext>
                  </a:extLst>
                </p14:cNvPr>
                <p14:cNvContentPartPr/>
                <p14:nvPr/>
              </p14:nvContentPartPr>
              <p14:xfrm>
                <a:off x="9311333" y="1019947"/>
                <a:ext cx="262440" cy="201960"/>
              </p14:xfrm>
            </p:contentPart>
          </mc:Choice>
          <mc:Fallback>
            <p:pic>
              <p:nvPicPr>
                <p:cNvPr id="54341" name="Freihand 54340">
                  <a:extLst>
                    <a:ext uri="{FF2B5EF4-FFF2-40B4-BE49-F238E27FC236}">
                      <a16:creationId xmlns:a16="http://schemas.microsoft.com/office/drawing/2014/main" id="{6259CFEC-8DD7-46AB-AA17-F467828398ED}"/>
                    </a:ext>
                  </a:extLst>
                </p:cNvPr>
                <p:cNvPicPr/>
                <p:nvPr/>
              </p:nvPicPr>
              <p:blipFill>
                <a:blip r:embed="rId220"/>
                <a:stretch>
                  <a:fillRect/>
                </a:stretch>
              </p:blipFill>
              <p:spPr>
                <a:xfrm>
                  <a:off x="9307013" y="1015627"/>
                  <a:ext cx="271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4342" name="Freihand 54341">
                  <a:extLst>
                    <a:ext uri="{FF2B5EF4-FFF2-40B4-BE49-F238E27FC236}">
                      <a16:creationId xmlns:a16="http://schemas.microsoft.com/office/drawing/2014/main" id="{18323DDD-F733-42ED-944A-12239EFBBEC0}"/>
                    </a:ext>
                  </a:extLst>
                </p14:cNvPr>
                <p14:cNvContentPartPr/>
                <p14:nvPr/>
              </p14:nvContentPartPr>
              <p14:xfrm>
                <a:off x="9667013" y="892867"/>
                <a:ext cx="259560" cy="201600"/>
              </p14:xfrm>
            </p:contentPart>
          </mc:Choice>
          <mc:Fallback>
            <p:pic>
              <p:nvPicPr>
                <p:cNvPr id="54342" name="Freihand 54341">
                  <a:extLst>
                    <a:ext uri="{FF2B5EF4-FFF2-40B4-BE49-F238E27FC236}">
                      <a16:creationId xmlns:a16="http://schemas.microsoft.com/office/drawing/2014/main" id="{18323DDD-F733-42ED-944A-12239EFBBEC0}"/>
                    </a:ext>
                  </a:extLst>
                </p:cNvPr>
                <p:cNvPicPr/>
                <p:nvPr/>
              </p:nvPicPr>
              <p:blipFill>
                <a:blip r:embed="rId222"/>
                <a:stretch>
                  <a:fillRect/>
                </a:stretch>
              </p:blipFill>
              <p:spPr>
                <a:xfrm>
                  <a:off x="9662693" y="888547"/>
                  <a:ext cx="268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4343" name="Freihand 54342">
                  <a:extLst>
                    <a:ext uri="{FF2B5EF4-FFF2-40B4-BE49-F238E27FC236}">
                      <a16:creationId xmlns:a16="http://schemas.microsoft.com/office/drawing/2014/main" id="{84E20F38-DAD4-4C74-829C-510DF5003AA0}"/>
                    </a:ext>
                  </a:extLst>
                </p14:cNvPr>
                <p14:cNvContentPartPr/>
                <p14:nvPr/>
              </p14:nvContentPartPr>
              <p14:xfrm>
                <a:off x="9933773" y="856867"/>
                <a:ext cx="75240" cy="145800"/>
              </p14:xfrm>
            </p:contentPart>
          </mc:Choice>
          <mc:Fallback>
            <p:pic>
              <p:nvPicPr>
                <p:cNvPr id="54343" name="Freihand 54342">
                  <a:extLst>
                    <a:ext uri="{FF2B5EF4-FFF2-40B4-BE49-F238E27FC236}">
                      <a16:creationId xmlns:a16="http://schemas.microsoft.com/office/drawing/2014/main" id="{84E20F38-DAD4-4C74-829C-510DF5003AA0}"/>
                    </a:ext>
                  </a:extLst>
                </p:cNvPr>
                <p:cNvPicPr/>
                <p:nvPr/>
              </p:nvPicPr>
              <p:blipFill>
                <a:blip r:embed="rId224"/>
                <a:stretch>
                  <a:fillRect/>
                </a:stretch>
              </p:blipFill>
              <p:spPr>
                <a:xfrm>
                  <a:off x="9929453" y="852547"/>
                  <a:ext cx="83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4344" name="Freihand 54343">
                  <a:extLst>
                    <a:ext uri="{FF2B5EF4-FFF2-40B4-BE49-F238E27FC236}">
                      <a16:creationId xmlns:a16="http://schemas.microsoft.com/office/drawing/2014/main" id="{BB66DD90-CB33-4F9F-AF51-2941413CDB79}"/>
                    </a:ext>
                  </a:extLst>
                </p14:cNvPr>
                <p14:cNvContentPartPr/>
                <p14:nvPr/>
              </p14:nvContentPartPr>
              <p14:xfrm>
                <a:off x="10020533" y="734107"/>
                <a:ext cx="276120" cy="176760"/>
              </p14:xfrm>
            </p:contentPart>
          </mc:Choice>
          <mc:Fallback>
            <p:pic>
              <p:nvPicPr>
                <p:cNvPr id="54344" name="Freihand 54343">
                  <a:extLst>
                    <a:ext uri="{FF2B5EF4-FFF2-40B4-BE49-F238E27FC236}">
                      <a16:creationId xmlns:a16="http://schemas.microsoft.com/office/drawing/2014/main" id="{BB66DD90-CB33-4F9F-AF51-2941413CDB79}"/>
                    </a:ext>
                  </a:extLst>
                </p:cNvPr>
                <p:cNvPicPr/>
                <p:nvPr/>
              </p:nvPicPr>
              <p:blipFill>
                <a:blip r:embed="rId226"/>
                <a:stretch>
                  <a:fillRect/>
                </a:stretch>
              </p:blipFill>
              <p:spPr>
                <a:xfrm>
                  <a:off x="10016213" y="729787"/>
                  <a:ext cx="284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4345" name="Freihand 54344">
                  <a:extLst>
                    <a:ext uri="{FF2B5EF4-FFF2-40B4-BE49-F238E27FC236}">
                      <a16:creationId xmlns:a16="http://schemas.microsoft.com/office/drawing/2014/main" id="{EA77013B-C001-4F67-B5AF-119E37D5BDE1}"/>
                    </a:ext>
                  </a:extLst>
                </p14:cNvPr>
                <p14:cNvContentPartPr/>
                <p14:nvPr/>
              </p14:nvContentPartPr>
              <p14:xfrm>
                <a:off x="10261373" y="680107"/>
                <a:ext cx="360" cy="360"/>
              </p14:xfrm>
            </p:contentPart>
          </mc:Choice>
          <mc:Fallback>
            <p:pic>
              <p:nvPicPr>
                <p:cNvPr id="54345" name="Freihand 54344">
                  <a:extLst>
                    <a:ext uri="{FF2B5EF4-FFF2-40B4-BE49-F238E27FC236}">
                      <a16:creationId xmlns:a16="http://schemas.microsoft.com/office/drawing/2014/main" id="{EA77013B-C001-4F67-B5AF-119E37D5BDE1}"/>
                    </a:ext>
                  </a:extLst>
                </p:cNvPr>
                <p:cNvPicPr/>
                <p:nvPr/>
              </p:nvPicPr>
              <p:blipFill>
                <a:blip r:embed="rId23"/>
                <a:stretch>
                  <a:fillRect/>
                </a:stretch>
              </p:blipFill>
              <p:spPr>
                <a:xfrm>
                  <a:off x="10257053" y="675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4346" name="Freihand 54345">
                  <a:extLst>
                    <a:ext uri="{FF2B5EF4-FFF2-40B4-BE49-F238E27FC236}">
                      <a16:creationId xmlns:a16="http://schemas.microsoft.com/office/drawing/2014/main" id="{56943CAF-DE4A-42F3-B612-6D07251E5347}"/>
                    </a:ext>
                  </a:extLst>
                </p14:cNvPr>
                <p14:cNvContentPartPr/>
                <p14:nvPr/>
              </p14:nvContentPartPr>
              <p14:xfrm>
                <a:off x="10398533" y="656707"/>
                <a:ext cx="105120" cy="156960"/>
              </p14:xfrm>
            </p:contentPart>
          </mc:Choice>
          <mc:Fallback>
            <p:pic>
              <p:nvPicPr>
                <p:cNvPr id="54346" name="Freihand 54345">
                  <a:extLst>
                    <a:ext uri="{FF2B5EF4-FFF2-40B4-BE49-F238E27FC236}">
                      <a16:creationId xmlns:a16="http://schemas.microsoft.com/office/drawing/2014/main" id="{56943CAF-DE4A-42F3-B612-6D07251E5347}"/>
                    </a:ext>
                  </a:extLst>
                </p:cNvPr>
                <p:cNvPicPr/>
                <p:nvPr/>
              </p:nvPicPr>
              <p:blipFill>
                <a:blip r:embed="rId229"/>
                <a:stretch>
                  <a:fillRect/>
                </a:stretch>
              </p:blipFill>
              <p:spPr>
                <a:xfrm>
                  <a:off x="10394213" y="652387"/>
                  <a:ext cx="113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4347" name="Freihand 54346">
                  <a:extLst>
                    <a:ext uri="{FF2B5EF4-FFF2-40B4-BE49-F238E27FC236}">
                      <a16:creationId xmlns:a16="http://schemas.microsoft.com/office/drawing/2014/main" id="{21E89423-E8D6-4753-B69D-95465EC10E22}"/>
                    </a:ext>
                  </a:extLst>
                </p14:cNvPr>
                <p14:cNvContentPartPr/>
                <p14:nvPr/>
              </p14:nvContentPartPr>
              <p14:xfrm>
                <a:off x="10542173" y="617107"/>
                <a:ext cx="130320" cy="135000"/>
              </p14:xfrm>
            </p:contentPart>
          </mc:Choice>
          <mc:Fallback>
            <p:pic>
              <p:nvPicPr>
                <p:cNvPr id="54347" name="Freihand 54346">
                  <a:extLst>
                    <a:ext uri="{FF2B5EF4-FFF2-40B4-BE49-F238E27FC236}">
                      <a16:creationId xmlns:a16="http://schemas.microsoft.com/office/drawing/2014/main" id="{21E89423-E8D6-4753-B69D-95465EC10E22}"/>
                    </a:ext>
                  </a:extLst>
                </p:cNvPr>
                <p:cNvPicPr/>
                <p:nvPr/>
              </p:nvPicPr>
              <p:blipFill>
                <a:blip r:embed="rId231"/>
                <a:stretch>
                  <a:fillRect/>
                </a:stretch>
              </p:blipFill>
              <p:spPr>
                <a:xfrm>
                  <a:off x="10537853" y="612787"/>
                  <a:ext cx="138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4348" name="Freihand 54347">
                  <a:extLst>
                    <a:ext uri="{FF2B5EF4-FFF2-40B4-BE49-F238E27FC236}">
                      <a16:creationId xmlns:a16="http://schemas.microsoft.com/office/drawing/2014/main" id="{D388D34A-84AA-43B5-B937-8459E60394D8}"/>
                    </a:ext>
                  </a:extLst>
                </p14:cNvPr>
                <p14:cNvContentPartPr/>
                <p14:nvPr/>
              </p14:nvContentPartPr>
              <p14:xfrm>
                <a:off x="10606253" y="579667"/>
                <a:ext cx="45720" cy="11160"/>
              </p14:xfrm>
            </p:contentPart>
          </mc:Choice>
          <mc:Fallback>
            <p:pic>
              <p:nvPicPr>
                <p:cNvPr id="54348" name="Freihand 54347">
                  <a:extLst>
                    <a:ext uri="{FF2B5EF4-FFF2-40B4-BE49-F238E27FC236}">
                      <a16:creationId xmlns:a16="http://schemas.microsoft.com/office/drawing/2014/main" id="{D388D34A-84AA-43B5-B937-8459E60394D8}"/>
                    </a:ext>
                  </a:extLst>
                </p:cNvPr>
                <p:cNvPicPr/>
                <p:nvPr/>
              </p:nvPicPr>
              <p:blipFill>
                <a:blip r:embed="rId233"/>
                <a:stretch>
                  <a:fillRect/>
                </a:stretch>
              </p:blipFill>
              <p:spPr>
                <a:xfrm>
                  <a:off x="10601933" y="575347"/>
                  <a:ext cx="54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4349" name="Freihand 54348">
                  <a:extLst>
                    <a:ext uri="{FF2B5EF4-FFF2-40B4-BE49-F238E27FC236}">
                      <a16:creationId xmlns:a16="http://schemas.microsoft.com/office/drawing/2014/main" id="{CB4BEDEC-310B-4049-806E-47CBF6FA77FF}"/>
                    </a:ext>
                  </a:extLst>
                </p14:cNvPr>
                <p14:cNvContentPartPr/>
                <p14:nvPr/>
              </p14:nvContentPartPr>
              <p14:xfrm>
                <a:off x="10682933" y="472027"/>
                <a:ext cx="150480" cy="201960"/>
              </p14:xfrm>
            </p:contentPart>
          </mc:Choice>
          <mc:Fallback>
            <p:pic>
              <p:nvPicPr>
                <p:cNvPr id="54349" name="Freihand 54348">
                  <a:extLst>
                    <a:ext uri="{FF2B5EF4-FFF2-40B4-BE49-F238E27FC236}">
                      <a16:creationId xmlns:a16="http://schemas.microsoft.com/office/drawing/2014/main" id="{CB4BEDEC-310B-4049-806E-47CBF6FA77FF}"/>
                    </a:ext>
                  </a:extLst>
                </p:cNvPr>
                <p:cNvPicPr/>
                <p:nvPr/>
              </p:nvPicPr>
              <p:blipFill>
                <a:blip r:embed="rId235"/>
                <a:stretch>
                  <a:fillRect/>
                </a:stretch>
              </p:blipFill>
              <p:spPr>
                <a:xfrm>
                  <a:off x="10678613" y="467707"/>
                  <a:ext cx="159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4350" name="Freihand 54349">
                  <a:extLst>
                    <a:ext uri="{FF2B5EF4-FFF2-40B4-BE49-F238E27FC236}">
                      <a16:creationId xmlns:a16="http://schemas.microsoft.com/office/drawing/2014/main" id="{989C525E-CE41-46BA-918A-E31C5E2875E4}"/>
                    </a:ext>
                  </a:extLst>
                </p14:cNvPr>
                <p14:cNvContentPartPr/>
                <p14:nvPr/>
              </p14:nvContentPartPr>
              <p14:xfrm>
                <a:off x="10992533" y="452587"/>
                <a:ext cx="283320" cy="138960"/>
              </p14:xfrm>
            </p:contentPart>
          </mc:Choice>
          <mc:Fallback>
            <p:pic>
              <p:nvPicPr>
                <p:cNvPr id="54350" name="Freihand 54349">
                  <a:extLst>
                    <a:ext uri="{FF2B5EF4-FFF2-40B4-BE49-F238E27FC236}">
                      <a16:creationId xmlns:a16="http://schemas.microsoft.com/office/drawing/2014/main" id="{989C525E-CE41-46BA-918A-E31C5E2875E4}"/>
                    </a:ext>
                  </a:extLst>
                </p:cNvPr>
                <p:cNvPicPr/>
                <p:nvPr/>
              </p:nvPicPr>
              <p:blipFill>
                <a:blip r:embed="rId237"/>
                <a:stretch>
                  <a:fillRect/>
                </a:stretch>
              </p:blipFill>
              <p:spPr>
                <a:xfrm>
                  <a:off x="10988213" y="448267"/>
                  <a:ext cx="291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4351" name="Freihand 54350">
                  <a:extLst>
                    <a:ext uri="{FF2B5EF4-FFF2-40B4-BE49-F238E27FC236}">
                      <a16:creationId xmlns:a16="http://schemas.microsoft.com/office/drawing/2014/main" id="{CD4D0E09-4526-4473-9B16-B19DE2552C20}"/>
                    </a:ext>
                  </a:extLst>
                </p14:cNvPr>
                <p14:cNvContentPartPr/>
                <p14:nvPr/>
              </p14:nvContentPartPr>
              <p14:xfrm>
                <a:off x="11218253" y="305347"/>
                <a:ext cx="18360" cy="6480"/>
              </p14:xfrm>
            </p:contentPart>
          </mc:Choice>
          <mc:Fallback>
            <p:pic>
              <p:nvPicPr>
                <p:cNvPr id="54351" name="Freihand 54350">
                  <a:extLst>
                    <a:ext uri="{FF2B5EF4-FFF2-40B4-BE49-F238E27FC236}">
                      <a16:creationId xmlns:a16="http://schemas.microsoft.com/office/drawing/2014/main" id="{CD4D0E09-4526-4473-9B16-B19DE2552C20}"/>
                    </a:ext>
                  </a:extLst>
                </p:cNvPr>
                <p:cNvPicPr/>
                <p:nvPr/>
              </p:nvPicPr>
              <p:blipFill>
                <a:blip r:embed="rId239"/>
                <a:stretch>
                  <a:fillRect/>
                </a:stretch>
              </p:blipFill>
              <p:spPr>
                <a:xfrm>
                  <a:off x="11213933" y="301027"/>
                  <a:ext cx="27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4352" name="Freihand 54351">
                  <a:extLst>
                    <a:ext uri="{FF2B5EF4-FFF2-40B4-BE49-F238E27FC236}">
                      <a16:creationId xmlns:a16="http://schemas.microsoft.com/office/drawing/2014/main" id="{80C92FAC-A704-42CC-B5CF-4E807EA7453B}"/>
                    </a:ext>
                  </a:extLst>
                </p14:cNvPr>
                <p14:cNvContentPartPr/>
                <p14:nvPr/>
              </p14:nvContentPartPr>
              <p14:xfrm>
                <a:off x="9036653" y="1693867"/>
                <a:ext cx="198720" cy="101520"/>
              </p14:xfrm>
            </p:contentPart>
          </mc:Choice>
          <mc:Fallback>
            <p:pic>
              <p:nvPicPr>
                <p:cNvPr id="54352" name="Freihand 54351">
                  <a:extLst>
                    <a:ext uri="{FF2B5EF4-FFF2-40B4-BE49-F238E27FC236}">
                      <a16:creationId xmlns:a16="http://schemas.microsoft.com/office/drawing/2014/main" id="{80C92FAC-A704-42CC-B5CF-4E807EA7453B}"/>
                    </a:ext>
                  </a:extLst>
                </p:cNvPr>
                <p:cNvPicPr/>
                <p:nvPr/>
              </p:nvPicPr>
              <p:blipFill>
                <a:blip r:embed="rId241"/>
                <a:stretch>
                  <a:fillRect/>
                </a:stretch>
              </p:blipFill>
              <p:spPr>
                <a:xfrm>
                  <a:off x="9032333" y="1689547"/>
                  <a:ext cx="207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4353" name="Freihand 54352">
                  <a:extLst>
                    <a:ext uri="{FF2B5EF4-FFF2-40B4-BE49-F238E27FC236}">
                      <a16:creationId xmlns:a16="http://schemas.microsoft.com/office/drawing/2014/main" id="{0BDF736F-447A-47E9-82B9-14C053F2E0EC}"/>
                    </a:ext>
                  </a:extLst>
                </p14:cNvPr>
                <p14:cNvContentPartPr/>
                <p14:nvPr/>
              </p14:nvContentPartPr>
              <p14:xfrm>
                <a:off x="9227453" y="1507747"/>
                <a:ext cx="178920" cy="210240"/>
              </p14:xfrm>
            </p:contentPart>
          </mc:Choice>
          <mc:Fallback>
            <p:pic>
              <p:nvPicPr>
                <p:cNvPr id="54353" name="Freihand 54352">
                  <a:extLst>
                    <a:ext uri="{FF2B5EF4-FFF2-40B4-BE49-F238E27FC236}">
                      <a16:creationId xmlns:a16="http://schemas.microsoft.com/office/drawing/2014/main" id="{0BDF736F-447A-47E9-82B9-14C053F2E0EC}"/>
                    </a:ext>
                  </a:extLst>
                </p:cNvPr>
                <p:cNvPicPr/>
                <p:nvPr/>
              </p:nvPicPr>
              <p:blipFill>
                <a:blip r:embed="rId243"/>
                <a:stretch>
                  <a:fillRect/>
                </a:stretch>
              </p:blipFill>
              <p:spPr>
                <a:xfrm>
                  <a:off x="9223133" y="1503427"/>
                  <a:ext cx="187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4354" name="Freihand 54353">
                  <a:extLst>
                    <a:ext uri="{FF2B5EF4-FFF2-40B4-BE49-F238E27FC236}">
                      <a16:creationId xmlns:a16="http://schemas.microsoft.com/office/drawing/2014/main" id="{6FBF8FA3-E463-4CF0-AC44-76B9BD10438F}"/>
                    </a:ext>
                  </a:extLst>
                </p14:cNvPr>
                <p14:cNvContentPartPr/>
                <p14:nvPr/>
              </p14:nvContentPartPr>
              <p14:xfrm>
                <a:off x="9048533" y="1505587"/>
                <a:ext cx="116640" cy="19800"/>
              </p14:xfrm>
            </p:contentPart>
          </mc:Choice>
          <mc:Fallback>
            <p:pic>
              <p:nvPicPr>
                <p:cNvPr id="54354" name="Freihand 54353">
                  <a:extLst>
                    <a:ext uri="{FF2B5EF4-FFF2-40B4-BE49-F238E27FC236}">
                      <a16:creationId xmlns:a16="http://schemas.microsoft.com/office/drawing/2014/main" id="{6FBF8FA3-E463-4CF0-AC44-76B9BD10438F}"/>
                    </a:ext>
                  </a:extLst>
                </p:cNvPr>
                <p:cNvPicPr/>
                <p:nvPr/>
              </p:nvPicPr>
              <p:blipFill>
                <a:blip r:embed="rId245"/>
                <a:stretch>
                  <a:fillRect/>
                </a:stretch>
              </p:blipFill>
              <p:spPr>
                <a:xfrm>
                  <a:off x="9044213" y="1501267"/>
                  <a:ext cx="125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4355" name="Freihand 54354">
                  <a:extLst>
                    <a:ext uri="{FF2B5EF4-FFF2-40B4-BE49-F238E27FC236}">
                      <a16:creationId xmlns:a16="http://schemas.microsoft.com/office/drawing/2014/main" id="{BDC3A198-5784-4BAF-9172-8CE543C67D3E}"/>
                    </a:ext>
                  </a:extLst>
                </p14:cNvPr>
                <p14:cNvContentPartPr/>
                <p14:nvPr/>
              </p14:nvContentPartPr>
              <p14:xfrm>
                <a:off x="9452813" y="1501267"/>
                <a:ext cx="132480" cy="88560"/>
              </p14:xfrm>
            </p:contentPart>
          </mc:Choice>
          <mc:Fallback>
            <p:pic>
              <p:nvPicPr>
                <p:cNvPr id="54355" name="Freihand 54354">
                  <a:extLst>
                    <a:ext uri="{FF2B5EF4-FFF2-40B4-BE49-F238E27FC236}">
                      <a16:creationId xmlns:a16="http://schemas.microsoft.com/office/drawing/2014/main" id="{BDC3A198-5784-4BAF-9172-8CE543C67D3E}"/>
                    </a:ext>
                  </a:extLst>
                </p:cNvPr>
                <p:cNvPicPr/>
                <p:nvPr/>
              </p:nvPicPr>
              <p:blipFill>
                <a:blip r:embed="rId247"/>
                <a:stretch>
                  <a:fillRect/>
                </a:stretch>
              </p:blipFill>
              <p:spPr>
                <a:xfrm>
                  <a:off x="9448493" y="1496947"/>
                  <a:ext cx="141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4356" name="Freihand 54355">
                  <a:extLst>
                    <a:ext uri="{FF2B5EF4-FFF2-40B4-BE49-F238E27FC236}">
                      <a16:creationId xmlns:a16="http://schemas.microsoft.com/office/drawing/2014/main" id="{D68A07DC-C4EC-4DE6-8D89-E0D032D8783D}"/>
                    </a:ext>
                  </a:extLst>
                </p14:cNvPr>
                <p14:cNvContentPartPr/>
                <p14:nvPr/>
              </p14:nvContentPartPr>
              <p14:xfrm>
                <a:off x="9577373" y="1306147"/>
                <a:ext cx="245880" cy="232200"/>
              </p14:xfrm>
            </p:contentPart>
          </mc:Choice>
          <mc:Fallback>
            <p:pic>
              <p:nvPicPr>
                <p:cNvPr id="54356" name="Freihand 54355">
                  <a:extLst>
                    <a:ext uri="{FF2B5EF4-FFF2-40B4-BE49-F238E27FC236}">
                      <a16:creationId xmlns:a16="http://schemas.microsoft.com/office/drawing/2014/main" id="{D68A07DC-C4EC-4DE6-8D89-E0D032D8783D}"/>
                    </a:ext>
                  </a:extLst>
                </p:cNvPr>
                <p:cNvPicPr/>
                <p:nvPr/>
              </p:nvPicPr>
              <p:blipFill>
                <a:blip r:embed="rId249"/>
                <a:stretch>
                  <a:fillRect/>
                </a:stretch>
              </p:blipFill>
              <p:spPr>
                <a:xfrm>
                  <a:off x="9573053" y="1301827"/>
                  <a:ext cx="2545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4357" name="Freihand 54356">
                  <a:extLst>
                    <a:ext uri="{FF2B5EF4-FFF2-40B4-BE49-F238E27FC236}">
                      <a16:creationId xmlns:a16="http://schemas.microsoft.com/office/drawing/2014/main" id="{BA6FFC0A-588C-4650-A234-161EED081E36}"/>
                    </a:ext>
                  </a:extLst>
                </p14:cNvPr>
                <p14:cNvContentPartPr/>
                <p14:nvPr/>
              </p14:nvContentPartPr>
              <p14:xfrm>
                <a:off x="9803813" y="1274107"/>
                <a:ext cx="50400" cy="57240"/>
              </p14:xfrm>
            </p:contentPart>
          </mc:Choice>
          <mc:Fallback>
            <p:pic>
              <p:nvPicPr>
                <p:cNvPr id="54357" name="Freihand 54356">
                  <a:extLst>
                    <a:ext uri="{FF2B5EF4-FFF2-40B4-BE49-F238E27FC236}">
                      <a16:creationId xmlns:a16="http://schemas.microsoft.com/office/drawing/2014/main" id="{BA6FFC0A-588C-4650-A234-161EED081E36}"/>
                    </a:ext>
                  </a:extLst>
                </p:cNvPr>
                <p:cNvPicPr/>
                <p:nvPr/>
              </p:nvPicPr>
              <p:blipFill>
                <a:blip r:embed="rId251"/>
                <a:stretch>
                  <a:fillRect/>
                </a:stretch>
              </p:blipFill>
              <p:spPr>
                <a:xfrm>
                  <a:off x="9799493" y="1269787"/>
                  <a:ext cx="59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4358" name="Freihand 54357">
                  <a:extLst>
                    <a:ext uri="{FF2B5EF4-FFF2-40B4-BE49-F238E27FC236}">
                      <a16:creationId xmlns:a16="http://schemas.microsoft.com/office/drawing/2014/main" id="{EE53EED7-06C4-491B-BFCC-457277DC332F}"/>
                    </a:ext>
                  </a:extLst>
                </p14:cNvPr>
                <p14:cNvContentPartPr/>
                <p14:nvPr/>
              </p14:nvContentPartPr>
              <p14:xfrm>
                <a:off x="9875453" y="1304707"/>
                <a:ext cx="136800" cy="75600"/>
              </p14:xfrm>
            </p:contentPart>
          </mc:Choice>
          <mc:Fallback>
            <p:pic>
              <p:nvPicPr>
                <p:cNvPr id="54358" name="Freihand 54357">
                  <a:extLst>
                    <a:ext uri="{FF2B5EF4-FFF2-40B4-BE49-F238E27FC236}">
                      <a16:creationId xmlns:a16="http://schemas.microsoft.com/office/drawing/2014/main" id="{EE53EED7-06C4-491B-BFCC-457277DC332F}"/>
                    </a:ext>
                  </a:extLst>
                </p:cNvPr>
                <p:cNvPicPr/>
                <p:nvPr/>
              </p:nvPicPr>
              <p:blipFill>
                <a:blip r:embed="rId253"/>
                <a:stretch>
                  <a:fillRect/>
                </a:stretch>
              </p:blipFill>
              <p:spPr>
                <a:xfrm>
                  <a:off x="9871133" y="1300387"/>
                  <a:ext cx="145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4359" name="Freihand 54358">
                  <a:extLst>
                    <a:ext uri="{FF2B5EF4-FFF2-40B4-BE49-F238E27FC236}">
                      <a16:creationId xmlns:a16="http://schemas.microsoft.com/office/drawing/2014/main" id="{B2574AD2-1E1A-48F7-8FA7-69405E610ECF}"/>
                    </a:ext>
                  </a:extLst>
                </p14:cNvPr>
                <p14:cNvContentPartPr/>
                <p14:nvPr/>
              </p14:nvContentPartPr>
              <p14:xfrm>
                <a:off x="10047173" y="1085827"/>
                <a:ext cx="310320" cy="241920"/>
              </p14:xfrm>
            </p:contentPart>
          </mc:Choice>
          <mc:Fallback>
            <p:pic>
              <p:nvPicPr>
                <p:cNvPr id="54359" name="Freihand 54358">
                  <a:extLst>
                    <a:ext uri="{FF2B5EF4-FFF2-40B4-BE49-F238E27FC236}">
                      <a16:creationId xmlns:a16="http://schemas.microsoft.com/office/drawing/2014/main" id="{B2574AD2-1E1A-48F7-8FA7-69405E610ECF}"/>
                    </a:ext>
                  </a:extLst>
                </p:cNvPr>
                <p:cNvPicPr/>
                <p:nvPr/>
              </p:nvPicPr>
              <p:blipFill>
                <a:blip r:embed="rId255"/>
                <a:stretch>
                  <a:fillRect/>
                </a:stretch>
              </p:blipFill>
              <p:spPr>
                <a:xfrm>
                  <a:off x="10042853" y="1081507"/>
                  <a:ext cx="318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4360" name="Freihand 54359">
                  <a:extLst>
                    <a:ext uri="{FF2B5EF4-FFF2-40B4-BE49-F238E27FC236}">
                      <a16:creationId xmlns:a16="http://schemas.microsoft.com/office/drawing/2014/main" id="{31056555-2F1F-4D44-914F-1B66532B1896}"/>
                    </a:ext>
                  </a:extLst>
                </p14:cNvPr>
                <p14:cNvContentPartPr/>
                <p14:nvPr/>
              </p14:nvContentPartPr>
              <p14:xfrm>
                <a:off x="10518773" y="927787"/>
                <a:ext cx="136800" cy="218520"/>
              </p14:xfrm>
            </p:contentPart>
          </mc:Choice>
          <mc:Fallback>
            <p:pic>
              <p:nvPicPr>
                <p:cNvPr id="54360" name="Freihand 54359">
                  <a:extLst>
                    <a:ext uri="{FF2B5EF4-FFF2-40B4-BE49-F238E27FC236}">
                      <a16:creationId xmlns:a16="http://schemas.microsoft.com/office/drawing/2014/main" id="{31056555-2F1F-4D44-914F-1B66532B1896}"/>
                    </a:ext>
                  </a:extLst>
                </p:cNvPr>
                <p:cNvPicPr/>
                <p:nvPr/>
              </p:nvPicPr>
              <p:blipFill>
                <a:blip r:embed="rId257"/>
                <a:stretch>
                  <a:fillRect/>
                </a:stretch>
              </p:blipFill>
              <p:spPr>
                <a:xfrm>
                  <a:off x="10514453" y="923467"/>
                  <a:ext cx="145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4361" name="Freihand 54360">
                  <a:extLst>
                    <a:ext uri="{FF2B5EF4-FFF2-40B4-BE49-F238E27FC236}">
                      <a16:creationId xmlns:a16="http://schemas.microsoft.com/office/drawing/2014/main" id="{44CBFB76-25A5-4CBF-8958-B50ACFE61718}"/>
                    </a:ext>
                  </a:extLst>
                </p14:cNvPr>
                <p14:cNvContentPartPr/>
                <p14:nvPr/>
              </p14:nvContentPartPr>
              <p14:xfrm>
                <a:off x="10673573" y="805387"/>
                <a:ext cx="402120" cy="351720"/>
              </p14:xfrm>
            </p:contentPart>
          </mc:Choice>
          <mc:Fallback>
            <p:pic>
              <p:nvPicPr>
                <p:cNvPr id="54361" name="Freihand 54360">
                  <a:extLst>
                    <a:ext uri="{FF2B5EF4-FFF2-40B4-BE49-F238E27FC236}">
                      <a16:creationId xmlns:a16="http://schemas.microsoft.com/office/drawing/2014/main" id="{44CBFB76-25A5-4CBF-8958-B50ACFE61718}"/>
                    </a:ext>
                  </a:extLst>
                </p:cNvPr>
                <p:cNvPicPr/>
                <p:nvPr/>
              </p:nvPicPr>
              <p:blipFill>
                <a:blip r:embed="rId259"/>
                <a:stretch>
                  <a:fillRect/>
                </a:stretch>
              </p:blipFill>
              <p:spPr>
                <a:xfrm>
                  <a:off x="10669253" y="801067"/>
                  <a:ext cx="4107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4362" name="Freihand 54361">
                  <a:extLst>
                    <a:ext uri="{FF2B5EF4-FFF2-40B4-BE49-F238E27FC236}">
                      <a16:creationId xmlns:a16="http://schemas.microsoft.com/office/drawing/2014/main" id="{A308073D-9F5F-4068-8B06-8E8B88BA2120}"/>
                    </a:ext>
                  </a:extLst>
                </p14:cNvPr>
                <p14:cNvContentPartPr/>
                <p14:nvPr/>
              </p14:nvContentPartPr>
              <p14:xfrm>
                <a:off x="11049413" y="753187"/>
                <a:ext cx="24120" cy="30960"/>
              </p14:xfrm>
            </p:contentPart>
          </mc:Choice>
          <mc:Fallback>
            <p:pic>
              <p:nvPicPr>
                <p:cNvPr id="54362" name="Freihand 54361">
                  <a:extLst>
                    <a:ext uri="{FF2B5EF4-FFF2-40B4-BE49-F238E27FC236}">
                      <a16:creationId xmlns:a16="http://schemas.microsoft.com/office/drawing/2014/main" id="{A308073D-9F5F-4068-8B06-8E8B88BA2120}"/>
                    </a:ext>
                  </a:extLst>
                </p:cNvPr>
                <p:cNvPicPr/>
                <p:nvPr/>
              </p:nvPicPr>
              <p:blipFill>
                <a:blip r:embed="rId261"/>
                <a:stretch>
                  <a:fillRect/>
                </a:stretch>
              </p:blipFill>
              <p:spPr>
                <a:xfrm>
                  <a:off x="11045093" y="748867"/>
                  <a:ext cx="32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4363" name="Freihand 54362">
                  <a:extLst>
                    <a:ext uri="{FF2B5EF4-FFF2-40B4-BE49-F238E27FC236}">
                      <a16:creationId xmlns:a16="http://schemas.microsoft.com/office/drawing/2014/main" id="{FD815F33-D807-4FD6-8432-433EDD82C7F6}"/>
                    </a:ext>
                  </a:extLst>
                </p14:cNvPr>
                <p14:cNvContentPartPr/>
                <p14:nvPr/>
              </p14:nvContentPartPr>
              <p14:xfrm>
                <a:off x="11144813" y="704947"/>
                <a:ext cx="165960" cy="173160"/>
              </p14:xfrm>
            </p:contentPart>
          </mc:Choice>
          <mc:Fallback>
            <p:pic>
              <p:nvPicPr>
                <p:cNvPr id="54363" name="Freihand 54362">
                  <a:extLst>
                    <a:ext uri="{FF2B5EF4-FFF2-40B4-BE49-F238E27FC236}">
                      <a16:creationId xmlns:a16="http://schemas.microsoft.com/office/drawing/2014/main" id="{FD815F33-D807-4FD6-8432-433EDD82C7F6}"/>
                    </a:ext>
                  </a:extLst>
                </p:cNvPr>
                <p:cNvPicPr/>
                <p:nvPr/>
              </p:nvPicPr>
              <p:blipFill>
                <a:blip r:embed="rId263"/>
                <a:stretch>
                  <a:fillRect/>
                </a:stretch>
              </p:blipFill>
              <p:spPr>
                <a:xfrm>
                  <a:off x="11140493" y="700627"/>
                  <a:ext cx="174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4365" name="Freihand 54364">
                  <a:extLst>
                    <a:ext uri="{FF2B5EF4-FFF2-40B4-BE49-F238E27FC236}">
                      <a16:creationId xmlns:a16="http://schemas.microsoft.com/office/drawing/2014/main" id="{D003A9BF-103A-4C2C-AE24-4B7207A2C084}"/>
                    </a:ext>
                  </a:extLst>
                </p14:cNvPr>
                <p14:cNvContentPartPr/>
                <p14:nvPr/>
              </p14:nvContentPartPr>
              <p14:xfrm>
                <a:off x="9340853" y="1796827"/>
                <a:ext cx="126360" cy="164880"/>
              </p14:xfrm>
            </p:contentPart>
          </mc:Choice>
          <mc:Fallback>
            <p:pic>
              <p:nvPicPr>
                <p:cNvPr id="54365" name="Freihand 54364">
                  <a:extLst>
                    <a:ext uri="{FF2B5EF4-FFF2-40B4-BE49-F238E27FC236}">
                      <a16:creationId xmlns:a16="http://schemas.microsoft.com/office/drawing/2014/main" id="{D003A9BF-103A-4C2C-AE24-4B7207A2C084}"/>
                    </a:ext>
                  </a:extLst>
                </p:cNvPr>
                <p:cNvPicPr/>
                <p:nvPr/>
              </p:nvPicPr>
              <p:blipFill>
                <a:blip r:embed="rId265"/>
                <a:stretch>
                  <a:fillRect/>
                </a:stretch>
              </p:blipFill>
              <p:spPr>
                <a:xfrm>
                  <a:off x="9336533" y="1792507"/>
                  <a:ext cx="135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4366" name="Freihand 54365">
                  <a:extLst>
                    <a:ext uri="{FF2B5EF4-FFF2-40B4-BE49-F238E27FC236}">
                      <a16:creationId xmlns:a16="http://schemas.microsoft.com/office/drawing/2014/main" id="{943C5D65-8AE2-4F72-A673-CE25F2C309F3}"/>
                    </a:ext>
                  </a:extLst>
                </p14:cNvPr>
                <p14:cNvContentPartPr/>
                <p14:nvPr/>
              </p14:nvContentPartPr>
              <p14:xfrm>
                <a:off x="9474053" y="1681987"/>
                <a:ext cx="232560" cy="195480"/>
              </p14:xfrm>
            </p:contentPart>
          </mc:Choice>
          <mc:Fallback>
            <p:pic>
              <p:nvPicPr>
                <p:cNvPr id="54366" name="Freihand 54365">
                  <a:extLst>
                    <a:ext uri="{FF2B5EF4-FFF2-40B4-BE49-F238E27FC236}">
                      <a16:creationId xmlns:a16="http://schemas.microsoft.com/office/drawing/2014/main" id="{943C5D65-8AE2-4F72-A673-CE25F2C309F3}"/>
                    </a:ext>
                  </a:extLst>
                </p:cNvPr>
                <p:cNvPicPr/>
                <p:nvPr/>
              </p:nvPicPr>
              <p:blipFill>
                <a:blip r:embed="rId267"/>
                <a:stretch>
                  <a:fillRect/>
                </a:stretch>
              </p:blipFill>
              <p:spPr>
                <a:xfrm>
                  <a:off x="9469733" y="1677667"/>
                  <a:ext cx="241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4367" name="Freihand 54366">
                  <a:extLst>
                    <a:ext uri="{FF2B5EF4-FFF2-40B4-BE49-F238E27FC236}">
                      <a16:creationId xmlns:a16="http://schemas.microsoft.com/office/drawing/2014/main" id="{5385FB34-544B-4763-8F96-D089DA755381}"/>
                    </a:ext>
                  </a:extLst>
                </p14:cNvPr>
                <p14:cNvContentPartPr/>
                <p14:nvPr/>
              </p14:nvContentPartPr>
              <p14:xfrm>
                <a:off x="9775013" y="1552387"/>
                <a:ext cx="182880" cy="149400"/>
              </p14:xfrm>
            </p:contentPart>
          </mc:Choice>
          <mc:Fallback>
            <p:pic>
              <p:nvPicPr>
                <p:cNvPr id="54367" name="Freihand 54366">
                  <a:extLst>
                    <a:ext uri="{FF2B5EF4-FFF2-40B4-BE49-F238E27FC236}">
                      <a16:creationId xmlns:a16="http://schemas.microsoft.com/office/drawing/2014/main" id="{5385FB34-544B-4763-8F96-D089DA755381}"/>
                    </a:ext>
                  </a:extLst>
                </p:cNvPr>
                <p:cNvPicPr/>
                <p:nvPr/>
              </p:nvPicPr>
              <p:blipFill>
                <a:blip r:embed="rId269"/>
                <a:stretch>
                  <a:fillRect/>
                </a:stretch>
              </p:blipFill>
              <p:spPr>
                <a:xfrm>
                  <a:off x="9770693" y="1548067"/>
                  <a:ext cx="191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4368" name="Freihand 54367">
                  <a:extLst>
                    <a:ext uri="{FF2B5EF4-FFF2-40B4-BE49-F238E27FC236}">
                      <a16:creationId xmlns:a16="http://schemas.microsoft.com/office/drawing/2014/main" id="{EB4FE753-0596-4144-B9E1-A0391B2C33D5}"/>
                    </a:ext>
                  </a:extLst>
                </p14:cNvPr>
                <p14:cNvContentPartPr/>
                <p14:nvPr/>
              </p14:nvContentPartPr>
              <p14:xfrm>
                <a:off x="9949613" y="1561027"/>
                <a:ext cx="71280" cy="109440"/>
              </p14:xfrm>
            </p:contentPart>
          </mc:Choice>
          <mc:Fallback>
            <p:pic>
              <p:nvPicPr>
                <p:cNvPr id="54368" name="Freihand 54367">
                  <a:extLst>
                    <a:ext uri="{FF2B5EF4-FFF2-40B4-BE49-F238E27FC236}">
                      <a16:creationId xmlns:a16="http://schemas.microsoft.com/office/drawing/2014/main" id="{EB4FE753-0596-4144-B9E1-A0391B2C33D5}"/>
                    </a:ext>
                  </a:extLst>
                </p:cNvPr>
                <p:cNvPicPr/>
                <p:nvPr/>
              </p:nvPicPr>
              <p:blipFill>
                <a:blip r:embed="rId271"/>
                <a:stretch>
                  <a:fillRect/>
                </a:stretch>
              </p:blipFill>
              <p:spPr>
                <a:xfrm>
                  <a:off x="9945293" y="1556707"/>
                  <a:ext cx="79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4369" name="Freihand 54368">
                  <a:extLst>
                    <a:ext uri="{FF2B5EF4-FFF2-40B4-BE49-F238E27FC236}">
                      <a16:creationId xmlns:a16="http://schemas.microsoft.com/office/drawing/2014/main" id="{C786D200-83EA-4CA4-B325-A8B6AFBF1361}"/>
                    </a:ext>
                  </a:extLst>
                </p14:cNvPr>
                <p14:cNvContentPartPr/>
                <p14:nvPr/>
              </p14:nvContentPartPr>
              <p14:xfrm>
                <a:off x="10036733" y="1411627"/>
                <a:ext cx="182880" cy="203040"/>
              </p14:xfrm>
            </p:contentPart>
          </mc:Choice>
          <mc:Fallback>
            <p:pic>
              <p:nvPicPr>
                <p:cNvPr id="54369" name="Freihand 54368">
                  <a:extLst>
                    <a:ext uri="{FF2B5EF4-FFF2-40B4-BE49-F238E27FC236}">
                      <a16:creationId xmlns:a16="http://schemas.microsoft.com/office/drawing/2014/main" id="{C786D200-83EA-4CA4-B325-A8B6AFBF1361}"/>
                    </a:ext>
                  </a:extLst>
                </p:cNvPr>
                <p:cNvPicPr/>
                <p:nvPr/>
              </p:nvPicPr>
              <p:blipFill>
                <a:blip r:embed="rId273"/>
                <a:stretch>
                  <a:fillRect/>
                </a:stretch>
              </p:blipFill>
              <p:spPr>
                <a:xfrm>
                  <a:off x="10032413" y="1407307"/>
                  <a:ext cx="1915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4371" name="Freihand 54370">
                  <a:extLst>
                    <a:ext uri="{FF2B5EF4-FFF2-40B4-BE49-F238E27FC236}">
                      <a16:creationId xmlns:a16="http://schemas.microsoft.com/office/drawing/2014/main" id="{BAFA14D2-FA83-459D-ACB0-BA77D2FE6F1B}"/>
                    </a:ext>
                  </a:extLst>
                </p14:cNvPr>
                <p14:cNvContentPartPr/>
                <p14:nvPr/>
              </p14:nvContentPartPr>
              <p14:xfrm>
                <a:off x="9417893" y="661387"/>
                <a:ext cx="1666080" cy="738720"/>
              </p14:xfrm>
            </p:contentPart>
          </mc:Choice>
          <mc:Fallback>
            <p:pic>
              <p:nvPicPr>
                <p:cNvPr id="54371" name="Freihand 54370">
                  <a:extLst>
                    <a:ext uri="{FF2B5EF4-FFF2-40B4-BE49-F238E27FC236}">
                      <a16:creationId xmlns:a16="http://schemas.microsoft.com/office/drawing/2014/main" id="{BAFA14D2-FA83-459D-ACB0-BA77D2FE6F1B}"/>
                    </a:ext>
                  </a:extLst>
                </p:cNvPr>
                <p:cNvPicPr/>
                <p:nvPr/>
              </p:nvPicPr>
              <p:blipFill>
                <a:blip r:embed="rId275"/>
                <a:stretch>
                  <a:fillRect/>
                </a:stretch>
              </p:blipFill>
              <p:spPr>
                <a:xfrm>
                  <a:off x="9413573" y="657067"/>
                  <a:ext cx="1674720" cy="74736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9F9BE69-4166-42EF-90D1-59C9B5471DBC}"/>
                  </a:ext>
                </a:extLst>
              </p14:cNvPr>
              <p14:cNvContentPartPr/>
              <p14:nvPr/>
            </p14:nvContentPartPr>
            <p14:xfrm>
              <a:off x="6118133" y="2404507"/>
              <a:ext cx="1739160" cy="952920"/>
            </p14:xfrm>
          </p:contentPart>
        </mc:Choice>
        <mc:Fallback>
          <p:pic>
            <p:nvPicPr>
              <p:cNvPr id="2" name="Freihand 1">
                <a:extLst>
                  <a:ext uri="{FF2B5EF4-FFF2-40B4-BE49-F238E27FC236}">
                    <a16:creationId xmlns:a16="http://schemas.microsoft.com/office/drawing/2014/main" id="{69F9BE69-4166-42EF-90D1-59C9B5471DBC}"/>
                  </a:ext>
                </a:extLst>
              </p:cNvPr>
              <p:cNvPicPr/>
              <p:nvPr/>
            </p:nvPicPr>
            <p:blipFill>
              <a:blip r:embed="rId6"/>
              <a:stretch>
                <a:fillRect/>
              </a:stretch>
            </p:blipFill>
            <p:spPr>
              <a:xfrm>
                <a:off x="6113813" y="2400187"/>
                <a:ext cx="1747800" cy="96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0100920A-1F45-4F5C-B4A5-05B751308757}"/>
                  </a:ext>
                </a:extLst>
              </p14:cNvPr>
              <p14:cNvContentPartPr/>
              <p14:nvPr/>
            </p14:nvContentPartPr>
            <p14:xfrm>
              <a:off x="4220573" y="3076267"/>
              <a:ext cx="1256040" cy="460440"/>
            </p14:xfrm>
          </p:contentPart>
        </mc:Choice>
        <mc:Fallback>
          <p:pic>
            <p:nvPicPr>
              <p:cNvPr id="3" name="Freihand 2">
                <a:extLst>
                  <a:ext uri="{FF2B5EF4-FFF2-40B4-BE49-F238E27FC236}">
                    <a16:creationId xmlns:a16="http://schemas.microsoft.com/office/drawing/2014/main" id="{0100920A-1F45-4F5C-B4A5-05B751308757}"/>
                  </a:ext>
                </a:extLst>
              </p:cNvPr>
              <p:cNvPicPr/>
              <p:nvPr/>
            </p:nvPicPr>
            <p:blipFill>
              <a:blip r:embed="rId8"/>
              <a:stretch>
                <a:fillRect/>
              </a:stretch>
            </p:blipFill>
            <p:spPr>
              <a:xfrm>
                <a:off x="4216253" y="3071947"/>
                <a:ext cx="1264680" cy="469080"/>
              </a:xfrm>
              <a:prstGeom prst="rect">
                <a:avLst/>
              </a:prstGeom>
            </p:spPr>
          </p:pic>
        </mc:Fallback>
      </mc:AlternateContent>
      <p:grpSp>
        <p:nvGrpSpPr>
          <p:cNvPr id="11" name="Gruppieren 10">
            <a:extLst>
              <a:ext uri="{FF2B5EF4-FFF2-40B4-BE49-F238E27FC236}">
                <a16:creationId xmlns:a16="http://schemas.microsoft.com/office/drawing/2014/main" id="{AFC61256-4E6A-4E92-A2ED-9194D956956C}"/>
              </a:ext>
            </a:extLst>
          </p:cNvPr>
          <p:cNvGrpSpPr/>
          <p:nvPr/>
        </p:nvGrpSpPr>
        <p:grpSpPr>
          <a:xfrm>
            <a:off x="88133" y="3166267"/>
            <a:ext cx="627840" cy="417600"/>
            <a:chOff x="88133" y="3166267"/>
            <a:chExt cx="627840" cy="417600"/>
          </a:xfrm>
        </p:grpSpPr>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293DDBD3-3A7C-466B-86BB-9B7AEC03518B}"/>
                    </a:ext>
                  </a:extLst>
                </p14:cNvPr>
                <p14:cNvContentPartPr/>
                <p14:nvPr/>
              </p14:nvContentPartPr>
              <p14:xfrm>
                <a:off x="143933" y="3166267"/>
                <a:ext cx="186480" cy="287640"/>
              </p14:xfrm>
            </p:contentPart>
          </mc:Choice>
          <mc:Fallback>
            <p:pic>
              <p:nvPicPr>
                <p:cNvPr id="4" name="Freihand 3">
                  <a:extLst>
                    <a:ext uri="{FF2B5EF4-FFF2-40B4-BE49-F238E27FC236}">
                      <a16:creationId xmlns:a16="http://schemas.microsoft.com/office/drawing/2014/main" id="{293DDBD3-3A7C-466B-86BB-9B7AEC03518B}"/>
                    </a:ext>
                  </a:extLst>
                </p:cNvPr>
                <p:cNvPicPr/>
                <p:nvPr/>
              </p:nvPicPr>
              <p:blipFill>
                <a:blip r:embed="rId10"/>
                <a:stretch>
                  <a:fillRect/>
                </a:stretch>
              </p:blipFill>
              <p:spPr>
                <a:xfrm>
                  <a:off x="139613" y="3161947"/>
                  <a:ext cx="1951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AAFB971-6B14-4860-9543-18516933067B}"/>
                    </a:ext>
                  </a:extLst>
                </p14:cNvPr>
                <p14:cNvContentPartPr/>
                <p14:nvPr/>
              </p14:nvContentPartPr>
              <p14:xfrm>
                <a:off x="262733" y="3322867"/>
                <a:ext cx="140040" cy="87840"/>
              </p14:xfrm>
            </p:contentPart>
          </mc:Choice>
          <mc:Fallback>
            <p:pic>
              <p:nvPicPr>
                <p:cNvPr id="7" name="Freihand 6">
                  <a:extLst>
                    <a:ext uri="{FF2B5EF4-FFF2-40B4-BE49-F238E27FC236}">
                      <a16:creationId xmlns:a16="http://schemas.microsoft.com/office/drawing/2014/main" id="{FAAFB971-6B14-4860-9543-18516933067B}"/>
                    </a:ext>
                  </a:extLst>
                </p:cNvPr>
                <p:cNvPicPr/>
                <p:nvPr/>
              </p:nvPicPr>
              <p:blipFill>
                <a:blip r:embed="rId12"/>
                <a:stretch>
                  <a:fillRect/>
                </a:stretch>
              </p:blipFill>
              <p:spPr>
                <a:xfrm>
                  <a:off x="258413" y="3318547"/>
                  <a:ext cx="148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2D488E9-2923-46B8-B4A8-06D05010F164}"/>
                    </a:ext>
                  </a:extLst>
                </p14:cNvPr>
                <p14:cNvContentPartPr/>
                <p14:nvPr/>
              </p14:nvContentPartPr>
              <p14:xfrm>
                <a:off x="394133" y="3338707"/>
                <a:ext cx="360" cy="360"/>
              </p14:xfrm>
            </p:contentPart>
          </mc:Choice>
          <mc:Fallback>
            <p:pic>
              <p:nvPicPr>
                <p:cNvPr id="8" name="Freihand 7">
                  <a:extLst>
                    <a:ext uri="{FF2B5EF4-FFF2-40B4-BE49-F238E27FC236}">
                      <a16:creationId xmlns:a16="http://schemas.microsoft.com/office/drawing/2014/main" id="{42D488E9-2923-46B8-B4A8-06D05010F164}"/>
                    </a:ext>
                  </a:extLst>
                </p:cNvPr>
                <p:cNvPicPr/>
                <p:nvPr/>
              </p:nvPicPr>
              <p:blipFill>
                <a:blip r:embed="rId14"/>
                <a:stretch>
                  <a:fillRect/>
                </a:stretch>
              </p:blipFill>
              <p:spPr>
                <a:xfrm>
                  <a:off x="389813" y="3334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5BBB115-AAA4-4D9B-936C-980E8FF93EBF}"/>
                    </a:ext>
                  </a:extLst>
                </p14:cNvPr>
                <p14:cNvContentPartPr/>
                <p14:nvPr/>
              </p14:nvContentPartPr>
              <p14:xfrm>
                <a:off x="395933" y="3256987"/>
                <a:ext cx="285120" cy="326880"/>
              </p14:xfrm>
            </p:contentPart>
          </mc:Choice>
          <mc:Fallback>
            <p:pic>
              <p:nvPicPr>
                <p:cNvPr id="9" name="Freihand 8">
                  <a:extLst>
                    <a:ext uri="{FF2B5EF4-FFF2-40B4-BE49-F238E27FC236}">
                      <a16:creationId xmlns:a16="http://schemas.microsoft.com/office/drawing/2014/main" id="{55BBB115-AAA4-4D9B-936C-980E8FF93EBF}"/>
                    </a:ext>
                  </a:extLst>
                </p:cNvPr>
                <p:cNvPicPr/>
                <p:nvPr/>
              </p:nvPicPr>
              <p:blipFill>
                <a:blip r:embed="rId16"/>
                <a:stretch>
                  <a:fillRect/>
                </a:stretch>
              </p:blipFill>
              <p:spPr>
                <a:xfrm>
                  <a:off x="391613" y="3252667"/>
                  <a:ext cx="2937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DDC2C9AC-EB44-45DE-AD62-C6A39955FE0B}"/>
                    </a:ext>
                  </a:extLst>
                </p14:cNvPr>
                <p14:cNvContentPartPr/>
                <p14:nvPr/>
              </p14:nvContentPartPr>
              <p14:xfrm>
                <a:off x="88133" y="3450307"/>
                <a:ext cx="627840" cy="127440"/>
              </p14:xfrm>
            </p:contentPart>
          </mc:Choice>
          <mc:Fallback>
            <p:pic>
              <p:nvPicPr>
                <p:cNvPr id="10" name="Freihand 9">
                  <a:extLst>
                    <a:ext uri="{FF2B5EF4-FFF2-40B4-BE49-F238E27FC236}">
                      <a16:creationId xmlns:a16="http://schemas.microsoft.com/office/drawing/2014/main" id="{DDC2C9AC-EB44-45DE-AD62-C6A39955FE0B}"/>
                    </a:ext>
                  </a:extLst>
                </p:cNvPr>
                <p:cNvPicPr/>
                <p:nvPr/>
              </p:nvPicPr>
              <p:blipFill>
                <a:blip r:embed="rId18"/>
                <a:stretch>
                  <a:fillRect/>
                </a:stretch>
              </p:blipFill>
              <p:spPr>
                <a:xfrm>
                  <a:off x="83813" y="3445987"/>
                  <a:ext cx="636480" cy="136080"/>
                </a:xfrm>
                <a:prstGeom prst="rect">
                  <a:avLst/>
                </a:prstGeom>
              </p:spPr>
            </p:pic>
          </mc:Fallback>
        </mc:AlternateContent>
      </p:grpSp>
      <p:grpSp>
        <p:nvGrpSpPr>
          <p:cNvPr id="19" name="Gruppieren 18">
            <a:extLst>
              <a:ext uri="{FF2B5EF4-FFF2-40B4-BE49-F238E27FC236}">
                <a16:creationId xmlns:a16="http://schemas.microsoft.com/office/drawing/2014/main" id="{CF43EB2F-6B60-4FB9-B7E6-9189589E311B}"/>
              </a:ext>
            </a:extLst>
          </p:cNvPr>
          <p:cNvGrpSpPr/>
          <p:nvPr/>
        </p:nvGrpSpPr>
        <p:grpSpPr>
          <a:xfrm>
            <a:off x="5457173" y="1122187"/>
            <a:ext cx="6529320" cy="2460600"/>
            <a:chOff x="5457173" y="1122187"/>
            <a:chExt cx="6529320" cy="246060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B3514C4A-4BE4-4D55-ABD1-6FA08F903E8C}"/>
                    </a:ext>
                  </a:extLst>
                </p14:cNvPr>
                <p14:cNvContentPartPr/>
                <p14:nvPr/>
              </p14:nvContentPartPr>
              <p14:xfrm>
                <a:off x="5644373" y="3108667"/>
                <a:ext cx="38880" cy="221760"/>
              </p14:xfrm>
            </p:contentPart>
          </mc:Choice>
          <mc:Fallback>
            <p:pic>
              <p:nvPicPr>
                <p:cNvPr id="12" name="Freihand 11">
                  <a:extLst>
                    <a:ext uri="{FF2B5EF4-FFF2-40B4-BE49-F238E27FC236}">
                      <a16:creationId xmlns:a16="http://schemas.microsoft.com/office/drawing/2014/main" id="{B3514C4A-4BE4-4D55-ABD1-6FA08F903E8C}"/>
                    </a:ext>
                  </a:extLst>
                </p:cNvPr>
                <p:cNvPicPr/>
                <p:nvPr/>
              </p:nvPicPr>
              <p:blipFill>
                <a:blip r:embed="rId20"/>
                <a:stretch>
                  <a:fillRect/>
                </a:stretch>
              </p:blipFill>
              <p:spPr>
                <a:xfrm>
                  <a:off x="5640053" y="3104347"/>
                  <a:ext cx="47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B97DE4E4-BAF2-42CC-A589-25F1FD4F97E2}"/>
                    </a:ext>
                  </a:extLst>
                </p14:cNvPr>
                <p14:cNvContentPartPr/>
                <p14:nvPr/>
              </p14:nvContentPartPr>
              <p14:xfrm>
                <a:off x="5612693" y="3174907"/>
                <a:ext cx="146160" cy="25920"/>
              </p14:xfrm>
            </p:contentPart>
          </mc:Choice>
          <mc:Fallback>
            <p:pic>
              <p:nvPicPr>
                <p:cNvPr id="13" name="Freihand 12">
                  <a:extLst>
                    <a:ext uri="{FF2B5EF4-FFF2-40B4-BE49-F238E27FC236}">
                      <a16:creationId xmlns:a16="http://schemas.microsoft.com/office/drawing/2014/main" id="{B97DE4E4-BAF2-42CC-A589-25F1FD4F97E2}"/>
                    </a:ext>
                  </a:extLst>
                </p:cNvPr>
                <p:cNvPicPr/>
                <p:nvPr/>
              </p:nvPicPr>
              <p:blipFill>
                <a:blip r:embed="rId22"/>
                <a:stretch>
                  <a:fillRect/>
                </a:stretch>
              </p:blipFill>
              <p:spPr>
                <a:xfrm>
                  <a:off x="5608373" y="3170587"/>
                  <a:ext cx="154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13251E71-929C-48F3-85FB-CFABF0DFABA0}"/>
                    </a:ext>
                  </a:extLst>
                </p14:cNvPr>
                <p14:cNvContentPartPr/>
                <p14:nvPr/>
              </p14:nvContentPartPr>
              <p14:xfrm>
                <a:off x="5551133" y="3330427"/>
                <a:ext cx="220680" cy="103680"/>
              </p14:xfrm>
            </p:contentPart>
          </mc:Choice>
          <mc:Fallback>
            <p:pic>
              <p:nvPicPr>
                <p:cNvPr id="14" name="Freihand 13">
                  <a:extLst>
                    <a:ext uri="{FF2B5EF4-FFF2-40B4-BE49-F238E27FC236}">
                      <a16:creationId xmlns:a16="http://schemas.microsoft.com/office/drawing/2014/main" id="{13251E71-929C-48F3-85FB-CFABF0DFABA0}"/>
                    </a:ext>
                  </a:extLst>
                </p:cNvPr>
                <p:cNvPicPr/>
                <p:nvPr/>
              </p:nvPicPr>
              <p:blipFill>
                <a:blip r:embed="rId24"/>
                <a:stretch>
                  <a:fillRect/>
                </a:stretch>
              </p:blipFill>
              <p:spPr>
                <a:xfrm>
                  <a:off x="5546813" y="3326107"/>
                  <a:ext cx="229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AC3ACCBC-7BD1-4D68-ADE3-FE903E1123B1}"/>
                    </a:ext>
                  </a:extLst>
                </p14:cNvPr>
                <p14:cNvContentPartPr/>
                <p14:nvPr/>
              </p14:nvContentPartPr>
              <p14:xfrm>
                <a:off x="5457173" y="3030547"/>
                <a:ext cx="483120" cy="552240"/>
              </p14:xfrm>
            </p:contentPart>
          </mc:Choice>
          <mc:Fallback>
            <p:pic>
              <p:nvPicPr>
                <p:cNvPr id="15" name="Freihand 14">
                  <a:extLst>
                    <a:ext uri="{FF2B5EF4-FFF2-40B4-BE49-F238E27FC236}">
                      <a16:creationId xmlns:a16="http://schemas.microsoft.com/office/drawing/2014/main" id="{AC3ACCBC-7BD1-4D68-ADE3-FE903E1123B1}"/>
                    </a:ext>
                  </a:extLst>
                </p:cNvPr>
                <p:cNvPicPr/>
                <p:nvPr/>
              </p:nvPicPr>
              <p:blipFill>
                <a:blip r:embed="rId26"/>
                <a:stretch>
                  <a:fillRect/>
                </a:stretch>
              </p:blipFill>
              <p:spPr>
                <a:xfrm>
                  <a:off x="5452853" y="3026227"/>
                  <a:ext cx="49176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6CC9AB5-37CE-4B52-A129-097CAD224514}"/>
                    </a:ext>
                  </a:extLst>
                </p14:cNvPr>
                <p14:cNvContentPartPr/>
                <p14:nvPr/>
              </p14:nvContentPartPr>
              <p14:xfrm>
                <a:off x="8295413" y="1122187"/>
                <a:ext cx="3691080" cy="2366640"/>
              </p14:xfrm>
            </p:contentPart>
          </mc:Choice>
          <mc:Fallback>
            <p:pic>
              <p:nvPicPr>
                <p:cNvPr id="17" name="Freihand 16">
                  <a:extLst>
                    <a:ext uri="{FF2B5EF4-FFF2-40B4-BE49-F238E27FC236}">
                      <a16:creationId xmlns:a16="http://schemas.microsoft.com/office/drawing/2014/main" id="{56CC9AB5-37CE-4B52-A129-097CAD224514}"/>
                    </a:ext>
                  </a:extLst>
                </p:cNvPr>
                <p:cNvPicPr/>
                <p:nvPr/>
              </p:nvPicPr>
              <p:blipFill>
                <a:blip r:embed="rId28"/>
                <a:stretch>
                  <a:fillRect/>
                </a:stretch>
              </p:blipFill>
              <p:spPr>
                <a:xfrm>
                  <a:off x="8291093" y="1117867"/>
                  <a:ext cx="3699720" cy="237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F31FD08A-4721-4EB7-949D-E916D79A4456}"/>
                  </a:ext>
                </a:extLst>
              </p14:cNvPr>
              <p14:cNvContentPartPr/>
              <p14:nvPr/>
            </p14:nvContentPartPr>
            <p14:xfrm>
              <a:off x="10042133" y="3604027"/>
              <a:ext cx="673560" cy="54720"/>
            </p14:xfrm>
          </p:contentPart>
        </mc:Choice>
        <mc:Fallback>
          <p:pic>
            <p:nvPicPr>
              <p:cNvPr id="20" name="Freihand 19">
                <a:extLst>
                  <a:ext uri="{FF2B5EF4-FFF2-40B4-BE49-F238E27FC236}">
                    <a16:creationId xmlns:a16="http://schemas.microsoft.com/office/drawing/2014/main" id="{F31FD08A-4721-4EB7-949D-E916D79A4456}"/>
                  </a:ext>
                </a:extLst>
              </p:cNvPr>
              <p:cNvPicPr/>
              <p:nvPr/>
            </p:nvPicPr>
            <p:blipFill>
              <a:blip r:embed="rId30"/>
              <a:stretch>
                <a:fillRect/>
              </a:stretch>
            </p:blipFill>
            <p:spPr>
              <a:xfrm>
                <a:off x="10037813" y="3599707"/>
                <a:ext cx="68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6BE3EFED-30DD-4625-88D5-09DFC41A73F0}"/>
                  </a:ext>
                </a:extLst>
              </p14:cNvPr>
              <p14:cNvContentPartPr/>
              <p14:nvPr/>
            </p14:nvContentPartPr>
            <p14:xfrm>
              <a:off x="11239133" y="1548067"/>
              <a:ext cx="547200" cy="32400"/>
            </p14:xfrm>
          </p:contentPart>
        </mc:Choice>
        <mc:Fallback>
          <p:pic>
            <p:nvPicPr>
              <p:cNvPr id="21" name="Freihand 20">
                <a:extLst>
                  <a:ext uri="{FF2B5EF4-FFF2-40B4-BE49-F238E27FC236}">
                    <a16:creationId xmlns:a16="http://schemas.microsoft.com/office/drawing/2014/main" id="{6BE3EFED-30DD-4625-88D5-09DFC41A73F0}"/>
                  </a:ext>
                </a:extLst>
              </p:cNvPr>
              <p:cNvPicPr/>
              <p:nvPr/>
            </p:nvPicPr>
            <p:blipFill>
              <a:blip r:embed="rId32"/>
              <a:stretch>
                <a:fillRect/>
              </a:stretch>
            </p:blipFill>
            <p:spPr>
              <a:xfrm>
                <a:off x="11234813" y="1543747"/>
                <a:ext cx="555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A0417EC-327D-4565-A98E-92CD9C573C28}"/>
                  </a:ext>
                </a:extLst>
              </p14:cNvPr>
              <p14:cNvContentPartPr/>
              <p14:nvPr/>
            </p14:nvContentPartPr>
            <p14:xfrm>
              <a:off x="9738293" y="546547"/>
              <a:ext cx="27360" cy="867240"/>
            </p14:xfrm>
          </p:contentPart>
        </mc:Choice>
        <mc:Fallback>
          <p:pic>
            <p:nvPicPr>
              <p:cNvPr id="22" name="Freihand 21">
                <a:extLst>
                  <a:ext uri="{FF2B5EF4-FFF2-40B4-BE49-F238E27FC236}">
                    <a16:creationId xmlns:a16="http://schemas.microsoft.com/office/drawing/2014/main" id="{3A0417EC-327D-4565-A98E-92CD9C573C28}"/>
                  </a:ext>
                </a:extLst>
              </p:cNvPr>
              <p:cNvPicPr/>
              <p:nvPr/>
            </p:nvPicPr>
            <p:blipFill>
              <a:blip r:embed="rId34"/>
              <a:stretch>
                <a:fillRect/>
              </a:stretch>
            </p:blipFill>
            <p:spPr>
              <a:xfrm>
                <a:off x="9733973" y="542227"/>
                <a:ext cx="36000" cy="875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980F9A2-F01F-41D9-A95D-470E9C53C47F}"/>
                  </a:ext>
                </a:extLst>
              </p14:cNvPr>
              <p14:cNvContentPartPr/>
              <p14:nvPr/>
            </p14:nvContentPartPr>
            <p14:xfrm>
              <a:off x="9592133" y="1201747"/>
              <a:ext cx="244440" cy="335880"/>
            </p14:xfrm>
          </p:contentPart>
        </mc:Choice>
        <mc:Fallback>
          <p:pic>
            <p:nvPicPr>
              <p:cNvPr id="23" name="Freihand 22">
                <a:extLst>
                  <a:ext uri="{FF2B5EF4-FFF2-40B4-BE49-F238E27FC236}">
                    <a16:creationId xmlns:a16="http://schemas.microsoft.com/office/drawing/2014/main" id="{1980F9A2-F01F-41D9-A95D-470E9C53C47F}"/>
                  </a:ext>
                </a:extLst>
              </p:cNvPr>
              <p:cNvPicPr/>
              <p:nvPr/>
            </p:nvPicPr>
            <p:blipFill>
              <a:blip r:embed="rId36"/>
              <a:stretch>
                <a:fillRect/>
              </a:stretch>
            </p:blipFill>
            <p:spPr>
              <a:xfrm>
                <a:off x="9587813" y="1197427"/>
                <a:ext cx="2530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5E8C685-ADB4-4C49-949B-53C0EF35B9CA}"/>
                  </a:ext>
                </a:extLst>
              </p14:cNvPr>
              <p14:cNvContentPartPr/>
              <p14:nvPr/>
            </p14:nvContentPartPr>
            <p14:xfrm>
              <a:off x="8962493" y="120667"/>
              <a:ext cx="123120" cy="200520"/>
            </p14:xfrm>
          </p:contentPart>
        </mc:Choice>
        <mc:Fallback>
          <p:pic>
            <p:nvPicPr>
              <p:cNvPr id="25" name="Freihand 24">
                <a:extLst>
                  <a:ext uri="{FF2B5EF4-FFF2-40B4-BE49-F238E27FC236}">
                    <a16:creationId xmlns:a16="http://schemas.microsoft.com/office/drawing/2014/main" id="{A5E8C685-ADB4-4C49-949B-53C0EF35B9CA}"/>
                  </a:ext>
                </a:extLst>
              </p:cNvPr>
              <p:cNvPicPr/>
              <p:nvPr/>
            </p:nvPicPr>
            <p:blipFill>
              <a:blip r:embed="rId38"/>
              <a:stretch>
                <a:fillRect/>
              </a:stretch>
            </p:blipFill>
            <p:spPr>
              <a:xfrm>
                <a:off x="8958173" y="116347"/>
                <a:ext cx="131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15F849B-3116-4BD0-96C0-8B20484567E1}"/>
                  </a:ext>
                </a:extLst>
              </p14:cNvPr>
              <p14:cNvContentPartPr/>
              <p14:nvPr/>
            </p14:nvContentPartPr>
            <p14:xfrm>
              <a:off x="9043133" y="248827"/>
              <a:ext cx="61200" cy="48960"/>
            </p14:xfrm>
          </p:contentPart>
        </mc:Choice>
        <mc:Fallback>
          <p:pic>
            <p:nvPicPr>
              <p:cNvPr id="26" name="Freihand 25">
                <a:extLst>
                  <a:ext uri="{FF2B5EF4-FFF2-40B4-BE49-F238E27FC236}">
                    <a16:creationId xmlns:a16="http://schemas.microsoft.com/office/drawing/2014/main" id="{815F849B-3116-4BD0-96C0-8B20484567E1}"/>
                  </a:ext>
                </a:extLst>
              </p:cNvPr>
              <p:cNvPicPr/>
              <p:nvPr/>
            </p:nvPicPr>
            <p:blipFill>
              <a:blip r:embed="rId40"/>
              <a:stretch>
                <a:fillRect/>
              </a:stretch>
            </p:blipFill>
            <p:spPr>
              <a:xfrm>
                <a:off x="9038813" y="244507"/>
                <a:ext cx="69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ED178350-82F6-498F-8C7A-588AC10F953C}"/>
                  </a:ext>
                </a:extLst>
              </p14:cNvPr>
              <p14:cNvContentPartPr/>
              <p14:nvPr/>
            </p14:nvContentPartPr>
            <p14:xfrm>
              <a:off x="9091733" y="224347"/>
              <a:ext cx="318600" cy="65520"/>
            </p14:xfrm>
          </p:contentPart>
        </mc:Choice>
        <mc:Fallback>
          <p:pic>
            <p:nvPicPr>
              <p:cNvPr id="27" name="Freihand 26">
                <a:extLst>
                  <a:ext uri="{FF2B5EF4-FFF2-40B4-BE49-F238E27FC236}">
                    <a16:creationId xmlns:a16="http://schemas.microsoft.com/office/drawing/2014/main" id="{ED178350-82F6-498F-8C7A-588AC10F953C}"/>
                  </a:ext>
                </a:extLst>
              </p:cNvPr>
              <p:cNvPicPr/>
              <p:nvPr/>
            </p:nvPicPr>
            <p:blipFill>
              <a:blip r:embed="rId42"/>
              <a:stretch>
                <a:fillRect/>
              </a:stretch>
            </p:blipFill>
            <p:spPr>
              <a:xfrm>
                <a:off x="9087413" y="220027"/>
                <a:ext cx="327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AE4CA82-CA59-470C-96AA-BAD9C6197664}"/>
                  </a:ext>
                </a:extLst>
              </p14:cNvPr>
              <p14:cNvContentPartPr/>
              <p14:nvPr/>
            </p14:nvContentPartPr>
            <p14:xfrm>
              <a:off x="8016773" y="81427"/>
              <a:ext cx="99000" cy="166320"/>
            </p14:xfrm>
          </p:contentPart>
        </mc:Choice>
        <mc:Fallback>
          <p:pic>
            <p:nvPicPr>
              <p:cNvPr id="29" name="Freihand 28">
                <a:extLst>
                  <a:ext uri="{FF2B5EF4-FFF2-40B4-BE49-F238E27FC236}">
                    <a16:creationId xmlns:a16="http://schemas.microsoft.com/office/drawing/2014/main" id="{5AE4CA82-CA59-470C-96AA-BAD9C6197664}"/>
                  </a:ext>
                </a:extLst>
              </p:cNvPr>
              <p:cNvPicPr/>
              <p:nvPr/>
            </p:nvPicPr>
            <p:blipFill>
              <a:blip r:embed="rId44"/>
              <a:stretch>
                <a:fillRect/>
              </a:stretch>
            </p:blipFill>
            <p:spPr>
              <a:xfrm>
                <a:off x="8012453" y="77107"/>
                <a:ext cx="107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F5A6AC1A-9A7A-47FC-9177-8915303C87EF}"/>
                  </a:ext>
                </a:extLst>
              </p14:cNvPr>
              <p14:cNvContentPartPr/>
              <p14:nvPr/>
            </p14:nvContentPartPr>
            <p14:xfrm>
              <a:off x="8076173" y="159187"/>
              <a:ext cx="124920" cy="75600"/>
            </p14:xfrm>
          </p:contentPart>
        </mc:Choice>
        <mc:Fallback>
          <p:pic>
            <p:nvPicPr>
              <p:cNvPr id="30" name="Freihand 29">
                <a:extLst>
                  <a:ext uri="{FF2B5EF4-FFF2-40B4-BE49-F238E27FC236}">
                    <a16:creationId xmlns:a16="http://schemas.microsoft.com/office/drawing/2014/main" id="{F5A6AC1A-9A7A-47FC-9177-8915303C87EF}"/>
                  </a:ext>
                </a:extLst>
              </p:cNvPr>
              <p:cNvPicPr/>
              <p:nvPr/>
            </p:nvPicPr>
            <p:blipFill>
              <a:blip r:embed="rId46"/>
              <a:stretch>
                <a:fillRect/>
              </a:stretch>
            </p:blipFill>
            <p:spPr>
              <a:xfrm>
                <a:off x="8071853" y="154867"/>
                <a:ext cx="133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CE230F6F-E2EC-4663-A841-2639CD037759}"/>
                  </a:ext>
                </a:extLst>
              </p14:cNvPr>
              <p14:cNvContentPartPr/>
              <p14:nvPr/>
            </p14:nvContentPartPr>
            <p14:xfrm>
              <a:off x="8151773" y="162787"/>
              <a:ext cx="172080" cy="183240"/>
            </p14:xfrm>
          </p:contentPart>
        </mc:Choice>
        <mc:Fallback>
          <p:pic>
            <p:nvPicPr>
              <p:cNvPr id="31" name="Freihand 30">
                <a:extLst>
                  <a:ext uri="{FF2B5EF4-FFF2-40B4-BE49-F238E27FC236}">
                    <a16:creationId xmlns:a16="http://schemas.microsoft.com/office/drawing/2014/main" id="{CE230F6F-E2EC-4663-A841-2639CD037759}"/>
                  </a:ext>
                </a:extLst>
              </p:cNvPr>
              <p:cNvPicPr/>
              <p:nvPr/>
            </p:nvPicPr>
            <p:blipFill>
              <a:blip r:embed="rId48"/>
              <a:stretch>
                <a:fillRect/>
              </a:stretch>
            </p:blipFill>
            <p:spPr>
              <a:xfrm>
                <a:off x="8147453" y="158467"/>
                <a:ext cx="180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BFADAA44-C24E-4601-AEC3-7930358B3FF5}"/>
                  </a:ext>
                </a:extLst>
              </p14:cNvPr>
              <p14:cNvContentPartPr/>
              <p14:nvPr/>
            </p14:nvContentPartPr>
            <p14:xfrm>
              <a:off x="8338973" y="151267"/>
              <a:ext cx="181080" cy="89280"/>
            </p14:xfrm>
          </p:contentPart>
        </mc:Choice>
        <mc:Fallback>
          <p:pic>
            <p:nvPicPr>
              <p:cNvPr id="32" name="Freihand 31">
                <a:extLst>
                  <a:ext uri="{FF2B5EF4-FFF2-40B4-BE49-F238E27FC236}">
                    <a16:creationId xmlns:a16="http://schemas.microsoft.com/office/drawing/2014/main" id="{BFADAA44-C24E-4601-AEC3-7930358B3FF5}"/>
                  </a:ext>
                </a:extLst>
              </p:cNvPr>
              <p:cNvPicPr/>
              <p:nvPr/>
            </p:nvPicPr>
            <p:blipFill>
              <a:blip r:embed="rId50"/>
              <a:stretch>
                <a:fillRect/>
              </a:stretch>
            </p:blipFill>
            <p:spPr>
              <a:xfrm>
                <a:off x="8334653" y="146947"/>
                <a:ext cx="189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2CBCA32-24D6-4317-ABE6-D4A6A764187B}"/>
                  </a:ext>
                </a:extLst>
              </p14:cNvPr>
              <p14:cNvContentPartPr/>
              <p14:nvPr/>
            </p14:nvContentPartPr>
            <p14:xfrm>
              <a:off x="8572253" y="177187"/>
              <a:ext cx="105480" cy="10080"/>
            </p14:xfrm>
          </p:contentPart>
        </mc:Choice>
        <mc:Fallback>
          <p:pic>
            <p:nvPicPr>
              <p:cNvPr id="33" name="Freihand 32">
                <a:extLst>
                  <a:ext uri="{FF2B5EF4-FFF2-40B4-BE49-F238E27FC236}">
                    <a16:creationId xmlns:a16="http://schemas.microsoft.com/office/drawing/2014/main" id="{52CBCA32-24D6-4317-ABE6-D4A6A764187B}"/>
                  </a:ext>
                </a:extLst>
              </p:cNvPr>
              <p:cNvPicPr/>
              <p:nvPr/>
            </p:nvPicPr>
            <p:blipFill>
              <a:blip r:embed="rId52"/>
              <a:stretch>
                <a:fillRect/>
              </a:stretch>
            </p:blipFill>
            <p:spPr>
              <a:xfrm>
                <a:off x="8567933" y="172867"/>
                <a:ext cx="114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6808613A-7D78-49DD-A008-E0BB5F05A897}"/>
                  </a:ext>
                </a:extLst>
              </p14:cNvPr>
              <p14:cNvContentPartPr/>
              <p14:nvPr/>
            </p14:nvContentPartPr>
            <p14:xfrm>
              <a:off x="8148173" y="407227"/>
              <a:ext cx="177120" cy="72720"/>
            </p14:xfrm>
          </p:contentPart>
        </mc:Choice>
        <mc:Fallback>
          <p:pic>
            <p:nvPicPr>
              <p:cNvPr id="34" name="Freihand 33">
                <a:extLst>
                  <a:ext uri="{FF2B5EF4-FFF2-40B4-BE49-F238E27FC236}">
                    <a16:creationId xmlns:a16="http://schemas.microsoft.com/office/drawing/2014/main" id="{6808613A-7D78-49DD-A008-E0BB5F05A897}"/>
                  </a:ext>
                </a:extLst>
              </p:cNvPr>
              <p:cNvPicPr/>
              <p:nvPr/>
            </p:nvPicPr>
            <p:blipFill>
              <a:blip r:embed="rId54"/>
              <a:stretch>
                <a:fillRect/>
              </a:stretch>
            </p:blipFill>
            <p:spPr>
              <a:xfrm>
                <a:off x="8143853" y="402907"/>
                <a:ext cx="185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86B023A-274F-4483-A5E7-09A19ACCBA0B}"/>
                  </a:ext>
                </a:extLst>
              </p14:cNvPr>
              <p14:cNvContentPartPr/>
              <p14:nvPr/>
            </p14:nvContentPartPr>
            <p14:xfrm>
              <a:off x="8309453" y="343507"/>
              <a:ext cx="279360" cy="244080"/>
            </p14:xfrm>
          </p:contentPart>
        </mc:Choice>
        <mc:Fallback>
          <p:pic>
            <p:nvPicPr>
              <p:cNvPr id="35" name="Freihand 34">
                <a:extLst>
                  <a:ext uri="{FF2B5EF4-FFF2-40B4-BE49-F238E27FC236}">
                    <a16:creationId xmlns:a16="http://schemas.microsoft.com/office/drawing/2014/main" id="{E86B023A-274F-4483-A5E7-09A19ACCBA0B}"/>
                  </a:ext>
                </a:extLst>
              </p:cNvPr>
              <p:cNvPicPr/>
              <p:nvPr/>
            </p:nvPicPr>
            <p:blipFill>
              <a:blip r:embed="rId56"/>
              <a:stretch>
                <a:fillRect/>
              </a:stretch>
            </p:blipFill>
            <p:spPr>
              <a:xfrm>
                <a:off x="8305133" y="339187"/>
                <a:ext cx="288000" cy="252720"/>
              </a:xfrm>
              <a:prstGeom prst="rect">
                <a:avLst/>
              </a:prstGeom>
            </p:spPr>
          </p:pic>
        </mc:Fallback>
      </mc:AlternateContent>
      <p:grpSp>
        <p:nvGrpSpPr>
          <p:cNvPr id="55310" name="Gruppieren 55309">
            <a:extLst>
              <a:ext uri="{FF2B5EF4-FFF2-40B4-BE49-F238E27FC236}">
                <a16:creationId xmlns:a16="http://schemas.microsoft.com/office/drawing/2014/main" id="{8C4A4E15-5536-48FB-9B09-06751F9D86CA}"/>
              </a:ext>
            </a:extLst>
          </p:cNvPr>
          <p:cNvGrpSpPr/>
          <p:nvPr/>
        </p:nvGrpSpPr>
        <p:grpSpPr>
          <a:xfrm>
            <a:off x="9574133" y="88627"/>
            <a:ext cx="2429640" cy="907920"/>
            <a:chOff x="9574133" y="88627"/>
            <a:chExt cx="2429640" cy="907920"/>
          </a:xfrm>
        </p:grpSpPr>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B0F8B17D-F6BA-4554-B2F3-4F76570B1E16}"/>
                    </a:ext>
                  </a:extLst>
                </p14:cNvPr>
                <p14:cNvContentPartPr/>
                <p14:nvPr/>
              </p14:nvContentPartPr>
              <p14:xfrm>
                <a:off x="9574133" y="212827"/>
                <a:ext cx="124920" cy="73440"/>
              </p14:xfrm>
            </p:contentPart>
          </mc:Choice>
          <mc:Fallback>
            <p:pic>
              <p:nvPicPr>
                <p:cNvPr id="37" name="Freihand 36">
                  <a:extLst>
                    <a:ext uri="{FF2B5EF4-FFF2-40B4-BE49-F238E27FC236}">
                      <a16:creationId xmlns:a16="http://schemas.microsoft.com/office/drawing/2014/main" id="{B0F8B17D-F6BA-4554-B2F3-4F76570B1E16}"/>
                    </a:ext>
                  </a:extLst>
                </p:cNvPr>
                <p:cNvPicPr/>
                <p:nvPr/>
              </p:nvPicPr>
              <p:blipFill>
                <a:blip r:embed="rId58"/>
                <a:stretch>
                  <a:fillRect/>
                </a:stretch>
              </p:blipFill>
              <p:spPr>
                <a:xfrm>
                  <a:off x="9569813" y="208507"/>
                  <a:ext cx="133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64D5A7EB-E695-4A12-AB3C-E88252A080D2}"/>
                    </a:ext>
                  </a:extLst>
                </p14:cNvPr>
                <p14:cNvContentPartPr/>
                <p14:nvPr/>
              </p14:nvContentPartPr>
              <p14:xfrm>
                <a:off x="9703733" y="227947"/>
                <a:ext cx="132480" cy="70200"/>
              </p14:xfrm>
            </p:contentPart>
          </mc:Choice>
          <mc:Fallback>
            <p:pic>
              <p:nvPicPr>
                <p:cNvPr id="38" name="Freihand 37">
                  <a:extLst>
                    <a:ext uri="{FF2B5EF4-FFF2-40B4-BE49-F238E27FC236}">
                      <a16:creationId xmlns:a16="http://schemas.microsoft.com/office/drawing/2014/main" id="{64D5A7EB-E695-4A12-AB3C-E88252A080D2}"/>
                    </a:ext>
                  </a:extLst>
                </p:cNvPr>
                <p:cNvPicPr/>
                <p:nvPr/>
              </p:nvPicPr>
              <p:blipFill>
                <a:blip r:embed="rId60"/>
                <a:stretch>
                  <a:fillRect/>
                </a:stretch>
              </p:blipFill>
              <p:spPr>
                <a:xfrm>
                  <a:off x="9699413" y="223627"/>
                  <a:ext cx="141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D2DDC702-E366-4109-8A9F-0F6526E11B34}"/>
                    </a:ext>
                  </a:extLst>
                </p14:cNvPr>
                <p14:cNvContentPartPr/>
                <p14:nvPr/>
              </p14:nvContentPartPr>
              <p14:xfrm>
                <a:off x="10000733" y="134347"/>
                <a:ext cx="140040" cy="117360"/>
              </p14:xfrm>
            </p:contentPart>
          </mc:Choice>
          <mc:Fallback>
            <p:pic>
              <p:nvPicPr>
                <p:cNvPr id="40" name="Freihand 39">
                  <a:extLst>
                    <a:ext uri="{FF2B5EF4-FFF2-40B4-BE49-F238E27FC236}">
                      <a16:creationId xmlns:a16="http://schemas.microsoft.com/office/drawing/2014/main" id="{D2DDC702-E366-4109-8A9F-0F6526E11B34}"/>
                    </a:ext>
                  </a:extLst>
                </p:cNvPr>
                <p:cNvPicPr/>
                <p:nvPr/>
              </p:nvPicPr>
              <p:blipFill>
                <a:blip r:embed="rId62"/>
                <a:stretch>
                  <a:fillRect/>
                </a:stretch>
              </p:blipFill>
              <p:spPr>
                <a:xfrm>
                  <a:off x="9996413" y="130027"/>
                  <a:ext cx="148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8CF0C6E6-168F-43FC-890D-58DFADDF65EE}"/>
                    </a:ext>
                  </a:extLst>
                </p14:cNvPr>
                <p14:cNvContentPartPr/>
                <p14:nvPr/>
              </p14:nvContentPartPr>
              <p14:xfrm>
                <a:off x="10179293" y="164587"/>
                <a:ext cx="73800" cy="102600"/>
              </p14:xfrm>
            </p:contentPart>
          </mc:Choice>
          <mc:Fallback>
            <p:pic>
              <p:nvPicPr>
                <p:cNvPr id="41" name="Freihand 40">
                  <a:extLst>
                    <a:ext uri="{FF2B5EF4-FFF2-40B4-BE49-F238E27FC236}">
                      <a16:creationId xmlns:a16="http://schemas.microsoft.com/office/drawing/2014/main" id="{8CF0C6E6-168F-43FC-890D-58DFADDF65EE}"/>
                    </a:ext>
                  </a:extLst>
                </p:cNvPr>
                <p:cNvPicPr/>
                <p:nvPr/>
              </p:nvPicPr>
              <p:blipFill>
                <a:blip r:embed="rId64"/>
                <a:stretch>
                  <a:fillRect/>
                </a:stretch>
              </p:blipFill>
              <p:spPr>
                <a:xfrm>
                  <a:off x="10174973" y="160267"/>
                  <a:ext cx="82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1995FEFC-855D-4FE0-9D1E-B93BDD112DA6}"/>
                    </a:ext>
                  </a:extLst>
                </p14:cNvPr>
                <p14:cNvContentPartPr/>
                <p14:nvPr/>
              </p14:nvContentPartPr>
              <p14:xfrm>
                <a:off x="10111613" y="104467"/>
                <a:ext cx="115920" cy="89640"/>
              </p14:xfrm>
            </p:contentPart>
          </mc:Choice>
          <mc:Fallback>
            <p:pic>
              <p:nvPicPr>
                <p:cNvPr id="42" name="Freihand 41">
                  <a:extLst>
                    <a:ext uri="{FF2B5EF4-FFF2-40B4-BE49-F238E27FC236}">
                      <a16:creationId xmlns:a16="http://schemas.microsoft.com/office/drawing/2014/main" id="{1995FEFC-855D-4FE0-9D1E-B93BDD112DA6}"/>
                    </a:ext>
                  </a:extLst>
                </p:cNvPr>
                <p:cNvPicPr/>
                <p:nvPr/>
              </p:nvPicPr>
              <p:blipFill>
                <a:blip r:embed="rId66"/>
                <a:stretch>
                  <a:fillRect/>
                </a:stretch>
              </p:blipFill>
              <p:spPr>
                <a:xfrm>
                  <a:off x="10107293" y="100147"/>
                  <a:ext cx="124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F8378FBE-2FA2-4C23-8849-C2630BD0B40C}"/>
                    </a:ext>
                  </a:extLst>
                </p14:cNvPr>
                <p14:cNvContentPartPr/>
                <p14:nvPr/>
              </p14:nvContentPartPr>
              <p14:xfrm>
                <a:off x="10238693" y="207787"/>
                <a:ext cx="47520" cy="45720"/>
              </p14:xfrm>
            </p:contentPart>
          </mc:Choice>
          <mc:Fallback>
            <p:pic>
              <p:nvPicPr>
                <p:cNvPr id="43" name="Freihand 42">
                  <a:extLst>
                    <a:ext uri="{FF2B5EF4-FFF2-40B4-BE49-F238E27FC236}">
                      <a16:creationId xmlns:a16="http://schemas.microsoft.com/office/drawing/2014/main" id="{F8378FBE-2FA2-4C23-8849-C2630BD0B40C}"/>
                    </a:ext>
                  </a:extLst>
                </p:cNvPr>
                <p:cNvPicPr/>
                <p:nvPr/>
              </p:nvPicPr>
              <p:blipFill>
                <a:blip r:embed="rId68"/>
                <a:stretch>
                  <a:fillRect/>
                </a:stretch>
              </p:blipFill>
              <p:spPr>
                <a:xfrm>
                  <a:off x="10234373" y="203467"/>
                  <a:ext cx="56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F6D45D81-93B4-4047-AEE0-0BAE4AF13724}"/>
                    </a:ext>
                  </a:extLst>
                </p14:cNvPr>
                <p14:cNvContentPartPr/>
                <p14:nvPr/>
              </p14:nvContentPartPr>
              <p14:xfrm>
                <a:off x="10516613" y="104467"/>
                <a:ext cx="273600" cy="130320"/>
              </p14:xfrm>
            </p:contentPart>
          </mc:Choice>
          <mc:Fallback>
            <p:pic>
              <p:nvPicPr>
                <p:cNvPr id="45" name="Freihand 44">
                  <a:extLst>
                    <a:ext uri="{FF2B5EF4-FFF2-40B4-BE49-F238E27FC236}">
                      <a16:creationId xmlns:a16="http://schemas.microsoft.com/office/drawing/2014/main" id="{F6D45D81-93B4-4047-AEE0-0BAE4AF13724}"/>
                    </a:ext>
                  </a:extLst>
                </p:cNvPr>
                <p:cNvPicPr/>
                <p:nvPr/>
              </p:nvPicPr>
              <p:blipFill>
                <a:blip r:embed="rId70"/>
                <a:stretch>
                  <a:fillRect/>
                </a:stretch>
              </p:blipFill>
              <p:spPr>
                <a:xfrm>
                  <a:off x="10512293" y="100147"/>
                  <a:ext cx="282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B601A171-962C-4CC9-9722-F00094842C34}"/>
                    </a:ext>
                  </a:extLst>
                </p14:cNvPr>
                <p14:cNvContentPartPr/>
                <p14:nvPr/>
              </p14:nvContentPartPr>
              <p14:xfrm>
                <a:off x="10964813" y="143707"/>
                <a:ext cx="207360" cy="249840"/>
              </p14:xfrm>
            </p:contentPart>
          </mc:Choice>
          <mc:Fallback>
            <p:pic>
              <p:nvPicPr>
                <p:cNvPr id="46" name="Freihand 45">
                  <a:extLst>
                    <a:ext uri="{FF2B5EF4-FFF2-40B4-BE49-F238E27FC236}">
                      <a16:creationId xmlns:a16="http://schemas.microsoft.com/office/drawing/2014/main" id="{B601A171-962C-4CC9-9722-F00094842C34}"/>
                    </a:ext>
                  </a:extLst>
                </p:cNvPr>
                <p:cNvPicPr/>
                <p:nvPr/>
              </p:nvPicPr>
              <p:blipFill>
                <a:blip r:embed="rId72"/>
                <a:stretch>
                  <a:fillRect/>
                </a:stretch>
              </p:blipFill>
              <p:spPr>
                <a:xfrm>
                  <a:off x="10960493" y="139387"/>
                  <a:ext cx="216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532424B4-444C-4EBE-B45D-ECF48ACFE797}"/>
                    </a:ext>
                  </a:extLst>
                </p14:cNvPr>
                <p14:cNvContentPartPr/>
                <p14:nvPr/>
              </p14:nvContentPartPr>
              <p14:xfrm>
                <a:off x="11135093" y="149827"/>
                <a:ext cx="101880" cy="108000"/>
              </p14:xfrm>
            </p:contentPart>
          </mc:Choice>
          <mc:Fallback>
            <p:pic>
              <p:nvPicPr>
                <p:cNvPr id="47" name="Freihand 46">
                  <a:extLst>
                    <a:ext uri="{FF2B5EF4-FFF2-40B4-BE49-F238E27FC236}">
                      <a16:creationId xmlns:a16="http://schemas.microsoft.com/office/drawing/2014/main" id="{532424B4-444C-4EBE-B45D-ECF48ACFE797}"/>
                    </a:ext>
                  </a:extLst>
                </p:cNvPr>
                <p:cNvPicPr/>
                <p:nvPr/>
              </p:nvPicPr>
              <p:blipFill>
                <a:blip r:embed="rId74"/>
                <a:stretch>
                  <a:fillRect/>
                </a:stretch>
              </p:blipFill>
              <p:spPr>
                <a:xfrm>
                  <a:off x="11130773" y="145507"/>
                  <a:ext cx="110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27A25C4C-B019-4C20-9E58-E0B02328583E}"/>
                    </a:ext>
                  </a:extLst>
                </p14:cNvPr>
                <p14:cNvContentPartPr/>
                <p14:nvPr/>
              </p14:nvContentPartPr>
              <p14:xfrm>
                <a:off x="11235893" y="88627"/>
                <a:ext cx="380520" cy="155160"/>
              </p14:xfrm>
            </p:contentPart>
          </mc:Choice>
          <mc:Fallback>
            <p:pic>
              <p:nvPicPr>
                <p:cNvPr id="48" name="Freihand 47">
                  <a:extLst>
                    <a:ext uri="{FF2B5EF4-FFF2-40B4-BE49-F238E27FC236}">
                      <a16:creationId xmlns:a16="http://schemas.microsoft.com/office/drawing/2014/main" id="{27A25C4C-B019-4C20-9E58-E0B02328583E}"/>
                    </a:ext>
                  </a:extLst>
                </p:cNvPr>
                <p:cNvPicPr/>
                <p:nvPr/>
              </p:nvPicPr>
              <p:blipFill>
                <a:blip r:embed="rId76"/>
                <a:stretch>
                  <a:fillRect/>
                </a:stretch>
              </p:blipFill>
              <p:spPr>
                <a:xfrm>
                  <a:off x="11231573" y="84307"/>
                  <a:ext cx="389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1076B27F-815B-4CD3-8A9E-DD50923F1836}"/>
                    </a:ext>
                  </a:extLst>
                </p14:cNvPr>
                <p14:cNvContentPartPr/>
                <p14:nvPr/>
              </p14:nvContentPartPr>
              <p14:xfrm>
                <a:off x="11627933" y="157747"/>
                <a:ext cx="230760" cy="117720"/>
              </p14:xfrm>
            </p:contentPart>
          </mc:Choice>
          <mc:Fallback>
            <p:pic>
              <p:nvPicPr>
                <p:cNvPr id="49" name="Freihand 48">
                  <a:extLst>
                    <a:ext uri="{FF2B5EF4-FFF2-40B4-BE49-F238E27FC236}">
                      <a16:creationId xmlns:a16="http://schemas.microsoft.com/office/drawing/2014/main" id="{1076B27F-815B-4CD3-8A9E-DD50923F1836}"/>
                    </a:ext>
                  </a:extLst>
                </p:cNvPr>
                <p:cNvPicPr/>
                <p:nvPr/>
              </p:nvPicPr>
              <p:blipFill>
                <a:blip r:embed="rId78"/>
                <a:stretch>
                  <a:fillRect/>
                </a:stretch>
              </p:blipFill>
              <p:spPr>
                <a:xfrm>
                  <a:off x="11623613" y="153427"/>
                  <a:ext cx="239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E6E65709-4C07-4B20-B8FA-39A59EBC0D87}"/>
                    </a:ext>
                  </a:extLst>
                </p14:cNvPr>
                <p14:cNvContentPartPr/>
                <p14:nvPr/>
              </p14:nvContentPartPr>
              <p14:xfrm>
                <a:off x="11813693" y="105907"/>
                <a:ext cx="84960" cy="155160"/>
              </p14:xfrm>
            </p:contentPart>
          </mc:Choice>
          <mc:Fallback>
            <p:pic>
              <p:nvPicPr>
                <p:cNvPr id="50" name="Freihand 49">
                  <a:extLst>
                    <a:ext uri="{FF2B5EF4-FFF2-40B4-BE49-F238E27FC236}">
                      <a16:creationId xmlns:a16="http://schemas.microsoft.com/office/drawing/2014/main" id="{E6E65709-4C07-4B20-B8FA-39A59EBC0D87}"/>
                    </a:ext>
                  </a:extLst>
                </p:cNvPr>
                <p:cNvPicPr/>
                <p:nvPr/>
              </p:nvPicPr>
              <p:blipFill>
                <a:blip r:embed="rId80"/>
                <a:stretch>
                  <a:fillRect/>
                </a:stretch>
              </p:blipFill>
              <p:spPr>
                <a:xfrm>
                  <a:off x="11809373" y="101587"/>
                  <a:ext cx="93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A663119E-876E-4660-8569-AE45B8CF5E96}"/>
                    </a:ext>
                  </a:extLst>
                </p14:cNvPr>
                <p14:cNvContentPartPr/>
                <p14:nvPr/>
              </p14:nvContentPartPr>
              <p14:xfrm>
                <a:off x="11791013" y="149467"/>
                <a:ext cx="212760" cy="83160"/>
              </p14:xfrm>
            </p:contentPart>
          </mc:Choice>
          <mc:Fallback>
            <p:pic>
              <p:nvPicPr>
                <p:cNvPr id="51" name="Freihand 50">
                  <a:extLst>
                    <a:ext uri="{FF2B5EF4-FFF2-40B4-BE49-F238E27FC236}">
                      <a16:creationId xmlns:a16="http://schemas.microsoft.com/office/drawing/2014/main" id="{A663119E-876E-4660-8569-AE45B8CF5E96}"/>
                    </a:ext>
                  </a:extLst>
                </p:cNvPr>
                <p:cNvPicPr/>
                <p:nvPr/>
              </p:nvPicPr>
              <p:blipFill>
                <a:blip r:embed="rId82"/>
                <a:stretch>
                  <a:fillRect/>
                </a:stretch>
              </p:blipFill>
              <p:spPr>
                <a:xfrm>
                  <a:off x="11786693" y="145147"/>
                  <a:ext cx="221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3A18076-DEEF-4C1D-AA68-5B922D9029D3}"/>
                    </a:ext>
                  </a:extLst>
                </p14:cNvPr>
                <p14:cNvContentPartPr/>
                <p14:nvPr/>
              </p14:nvContentPartPr>
              <p14:xfrm>
                <a:off x="10267493" y="496147"/>
                <a:ext cx="110160" cy="95400"/>
              </p14:xfrm>
            </p:contentPart>
          </mc:Choice>
          <mc:Fallback>
            <p:pic>
              <p:nvPicPr>
                <p:cNvPr id="52" name="Freihand 51">
                  <a:extLst>
                    <a:ext uri="{FF2B5EF4-FFF2-40B4-BE49-F238E27FC236}">
                      <a16:creationId xmlns:a16="http://schemas.microsoft.com/office/drawing/2014/main" id="{E3A18076-DEEF-4C1D-AA68-5B922D9029D3}"/>
                    </a:ext>
                  </a:extLst>
                </p:cNvPr>
                <p:cNvPicPr/>
                <p:nvPr/>
              </p:nvPicPr>
              <p:blipFill>
                <a:blip r:embed="rId84"/>
                <a:stretch>
                  <a:fillRect/>
                </a:stretch>
              </p:blipFill>
              <p:spPr>
                <a:xfrm>
                  <a:off x="10263173" y="491827"/>
                  <a:ext cx="11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9182F930-23BC-4C63-BB59-F4774B7D9D76}"/>
                    </a:ext>
                  </a:extLst>
                </p14:cNvPr>
                <p14:cNvContentPartPr/>
                <p14:nvPr/>
              </p14:nvContentPartPr>
              <p14:xfrm>
                <a:off x="10405733" y="396427"/>
                <a:ext cx="135720" cy="216360"/>
              </p14:xfrm>
            </p:contentPart>
          </mc:Choice>
          <mc:Fallback>
            <p:pic>
              <p:nvPicPr>
                <p:cNvPr id="53" name="Freihand 52">
                  <a:extLst>
                    <a:ext uri="{FF2B5EF4-FFF2-40B4-BE49-F238E27FC236}">
                      <a16:creationId xmlns:a16="http://schemas.microsoft.com/office/drawing/2014/main" id="{9182F930-23BC-4C63-BB59-F4774B7D9D76}"/>
                    </a:ext>
                  </a:extLst>
                </p:cNvPr>
                <p:cNvPicPr/>
                <p:nvPr/>
              </p:nvPicPr>
              <p:blipFill>
                <a:blip r:embed="rId86"/>
                <a:stretch>
                  <a:fillRect/>
                </a:stretch>
              </p:blipFill>
              <p:spPr>
                <a:xfrm>
                  <a:off x="10401413" y="392107"/>
                  <a:ext cx="1443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F9FDC8F7-C639-4552-85BF-C75EEF1EB373}"/>
                    </a:ext>
                  </a:extLst>
                </p14:cNvPr>
                <p14:cNvContentPartPr/>
                <p14:nvPr/>
              </p14:nvContentPartPr>
              <p14:xfrm>
                <a:off x="10544693" y="420547"/>
                <a:ext cx="321840" cy="238680"/>
              </p14:xfrm>
            </p:contentPart>
          </mc:Choice>
          <mc:Fallback>
            <p:pic>
              <p:nvPicPr>
                <p:cNvPr id="54" name="Freihand 53">
                  <a:extLst>
                    <a:ext uri="{FF2B5EF4-FFF2-40B4-BE49-F238E27FC236}">
                      <a16:creationId xmlns:a16="http://schemas.microsoft.com/office/drawing/2014/main" id="{F9FDC8F7-C639-4552-85BF-C75EEF1EB373}"/>
                    </a:ext>
                  </a:extLst>
                </p:cNvPr>
                <p:cNvPicPr/>
                <p:nvPr/>
              </p:nvPicPr>
              <p:blipFill>
                <a:blip r:embed="rId88"/>
                <a:stretch>
                  <a:fillRect/>
                </a:stretch>
              </p:blipFill>
              <p:spPr>
                <a:xfrm>
                  <a:off x="10540373" y="416227"/>
                  <a:ext cx="3304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97A7E6D7-8B1B-4E12-9F04-BA462C7848D6}"/>
                    </a:ext>
                  </a:extLst>
                </p14:cNvPr>
                <p14:cNvContentPartPr/>
                <p14:nvPr/>
              </p14:nvContentPartPr>
              <p14:xfrm>
                <a:off x="10854653" y="444307"/>
                <a:ext cx="12960" cy="32400"/>
              </p14:xfrm>
            </p:contentPart>
          </mc:Choice>
          <mc:Fallback>
            <p:pic>
              <p:nvPicPr>
                <p:cNvPr id="55" name="Freihand 54">
                  <a:extLst>
                    <a:ext uri="{FF2B5EF4-FFF2-40B4-BE49-F238E27FC236}">
                      <a16:creationId xmlns:a16="http://schemas.microsoft.com/office/drawing/2014/main" id="{97A7E6D7-8B1B-4E12-9F04-BA462C7848D6}"/>
                    </a:ext>
                  </a:extLst>
                </p:cNvPr>
                <p:cNvPicPr/>
                <p:nvPr/>
              </p:nvPicPr>
              <p:blipFill>
                <a:blip r:embed="rId90"/>
                <a:stretch>
                  <a:fillRect/>
                </a:stretch>
              </p:blipFill>
              <p:spPr>
                <a:xfrm>
                  <a:off x="10850333" y="439987"/>
                  <a:ext cx="21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E2F730B1-CBD2-439B-A59F-0DE4A3C76B16}"/>
                    </a:ext>
                  </a:extLst>
                </p14:cNvPr>
                <p14:cNvContentPartPr/>
                <p14:nvPr/>
              </p14:nvContentPartPr>
              <p14:xfrm>
                <a:off x="10909733" y="416587"/>
                <a:ext cx="293760" cy="180000"/>
              </p14:xfrm>
            </p:contentPart>
          </mc:Choice>
          <mc:Fallback>
            <p:pic>
              <p:nvPicPr>
                <p:cNvPr id="56" name="Freihand 55">
                  <a:extLst>
                    <a:ext uri="{FF2B5EF4-FFF2-40B4-BE49-F238E27FC236}">
                      <a16:creationId xmlns:a16="http://schemas.microsoft.com/office/drawing/2014/main" id="{E2F730B1-CBD2-439B-A59F-0DE4A3C76B16}"/>
                    </a:ext>
                  </a:extLst>
                </p:cNvPr>
                <p:cNvPicPr/>
                <p:nvPr/>
              </p:nvPicPr>
              <p:blipFill>
                <a:blip r:embed="rId92"/>
                <a:stretch>
                  <a:fillRect/>
                </a:stretch>
              </p:blipFill>
              <p:spPr>
                <a:xfrm>
                  <a:off x="10905413" y="412267"/>
                  <a:ext cx="302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3272FF99-9E98-4401-A11A-EF19D00D522D}"/>
                    </a:ext>
                  </a:extLst>
                </p14:cNvPr>
                <p14:cNvContentPartPr/>
                <p14:nvPr/>
              </p14:nvContentPartPr>
              <p14:xfrm>
                <a:off x="11266493" y="433867"/>
                <a:ext cx="110880" cy="194760"/>
              </p14:xfrm>
            </p:contentPart>
          </mc:Choice>
          <mc:Fallback>
            <p:pic>
              <p:nvPicPr>
                <p:cNvPr id="57" name="Freihand 56">
                  <a:extLst>
                    <a:ext uri="{FF2B5EF4-FFF2-40B4-BE49-F238E27FC236}">
                      <a16:creationId xmlns:a16="http://schemas.microsoft.com/office/drawing/2014/main" id="{3272FF99-9E98-4401-A11A-EF19D00D522D}"/>
                    </a:ext>
                  </a:extLst>
                </p:cNvPr>
                <p:cNvPicPr/>
                <p:nvPr/>
              </p:nvPicPr>
              <p:blipFill>
                <a:blip r:embed="rId94"/>
                <a:stretch>
                  <a:fillRect/>
                </a:stretch>
              </p:blipFill>
              <p:spPr>
                <a:xfrm>
                  <a:off x="11262173" y="429547"/>
                  <a:ext cx="119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8EB8E09D-B681-4D2E-9526-A987E2C1049A}"/>
                    </a:ext>
                  </a:extLst>
                </p14:cNvPr>
                <p14:cNvContentPartPr/>
                <p14:nvPr/>
              </p14:nvContentPartPr>
              <p14:xfrm>
                <a:off x="11351093" y="522067"/>
                <a:ext cx="117720" cy="83160"/>
              </p14:xfrm>
            </p:contentPart>
          </mc:Choice>
          <mc:Fallback>
            <p:pic>
              <p:nvPicPr>
                <p:cNvPr id="58" name="Freihand 57">
                  <a:extLst>
                    <a:ext uri="{FF2B5EF4-FFF2-40B4-BE49-F238E27FC236}">
                      <a16:creationId xmlns:a16="http://schemas.microsoft.com/office/drawing/2014/main" id="{8EB8E09D-B681-4D2E-9526-A987E2C1049A}"/>
                    </a:ext>
                  </a:extLst>
                </p:cNvPr>
                <p:cNvPicPr/>
                <p:nvPr/>
              </p:nvPicPr>
              <p:blipFill>
                <a:blip r:embed="rId96"/>
                <a:stretch>
                  <a:fillRect/>
                </a:stretch>
              </p:blipFill>
              <p:spPr>
                <a:xfrm>
                  <a:off x="11346773" y="517747"/>
                  <a:ext cx="12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12997095-42FB-42DD-B4C4-212E890B6F54}"/>
                    </a:ext>
                  </a:extLst>
                </p14:cNvPr>
                <p14:cNvContentPartPr/>
                <p14:nvPr/>
              </p14:nvContentPartPr>
              <p14:xfrm>
                <a:off x="11472053" y="475987"/>
                <a:ext cx="27360" cy="39960"/>
              </p14:xfrm>
            </p:contentPart>
          </mc:Choice>
          <mc:Fallback>
            <p:pic>
              <p:nvPicPr>
                <p:cNvPr id="59" name="Freihand 58">
                  <a:extLst>
                    <a:ext uri="{FF2B5EF4-FFF2-40B4-BE49-F238E27FC236}">
                      <a16:creationId xmlns:a16="http://schemas.microsoft.com/office/drawing/2014/main" id="{12997095-42FB-42DD-B4C4-212E890B6F54}"/>
                    </a:ext>
                  </a:extLst>
                </p:cNvPr>
                <p:cNvPicPr/>
                <p:nvPr/>
              </p:nvPicPr>
              <p:blipFill>
                <a:blip r:embed="rId98"/>
                <a:stretch>
                  <a:fillRect/>
                </a:stretch>
              </p:blipFill>
              <p:spPr>
                <a:xfrm>
                  <a:off x="11467733" y="471667"/>
                  <a:ext cx="36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B4471901-92A0-4806-ABDC-8BFD6EE46D9E}"/>
                    </a:ext>
                  </a:extLst>
                </p14:cNvPr>
                <p14:cNvContentPartPr/>
                <p14:nvPr/>
              </p14:nvContentPartPr>
              <p14:xfrm>
                <a:off x="11480693" y="517747"/>
                <a:ext cx="84960" cy="144720"/>
              </p14:xfrm>
            </p:contentPart>
          </mc:Choice>
          <mc:Fallback>
            <p:pic>
              <p:nvPicPr>
                <p:cNvPr id="60" name="Freihand 59">
                  <a:extLst>
                    <a:ext uri="{FF2B5EF4-FFF2-40B4-BE49-F238E27FC236}">
                      <a16:creationId xmlns:a16="http://schemas.microsoft.com/office/drawing/2014/main" id="{B4471901-92A0-4806-ABDC-8BFD6EE46D9E}"/>
                    </a:ext>
                  </a:extLst>
                </p:cNvPr>
                <p:cNvPicPr/>
                <p:nvPr/>
              </p:nvPicPr>
              <p:blipFill>
                <a:blip r:embed="rId100"/>
                <a:stretch>
                  <a:fillRect/>
                </a:stretch>
              </p:blipFill>
              <p:spPr>
                <a:xfrm>
                  <a:off x="11476373" y="513427"/>
                  <a:ext cx="93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C6CE640A-9A65-4F82-BE8C-66704116A142}"/>
                    </a:ext>
                  </a:extLst>
                </p14:cNvPr>
                <p14:cNvContentPartPr/>
                <p14:nvPr/>
              </p14:nvContentPartPr>
              <p14:xfrm>
                <a:off x="11553773" y="394987"/>
                <a:ext cx="259920" cy="343080"/>
              </p14:xfrm>
            </p:contentPart>
          </mc:Choice>
          <mc:Fallback>
            <p:pic>
              <p:nvPicPr>
                <p:cNvPr id="61" name="Freihand 60">
                  <a:extLst>
                    <a:ext uri="{FF2B5EF4-FFF2-40B4-BE49-F238E27FC236}">
                      <a16:creationId xmlns:a16="http://schemas.microsoft.com/office/drawing/2014/main" id="{C6CE640A-9A65-4F82-BE8C-66704116A142}"/>
                    </a:ext>
                  </a:extLst>
                </p:cNvPr>
                <p:cNvPicPr/>
                <p:nvPr/>
              </p:nvPicPr>
              <p:blipFill>
                <a:blip r:embed="rId102"/>
                <a:stretch>
                  <a:fillRect/>
                </a:stretch>
              </p:blipFill>
              <p:spPr>
                <a:xfrm>
                  <a:off x="11549453" y="390667"/>
                  <a:ext cx="2685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BF70B70B-51CD-4629-B0EF-6DB6FB1A3684}"/>
                    </a:ext>
                  </a:extLst>
                </p14:cNvPr>
                <p14:cNvContentPartPr/>
                <p14:nvPr/>
              </p14:nvContentPartPr>
              <p14:xfrm>
                <a:off x="11005133" y="784147"/>
                <a:ext cx="233640" cy="103680"/>
              </p14:xfrm>
            </p:contentPart>
          </mc:Choice>
          <mc:Fallback>
            <p:pic>
              <p:nvPicPr>
                <p:cNvPr id="62" name="Freihand 61">
                  <a:extLst>
                    <a:ext uri="{FF2B5EF4-FFF2-40B4-BE49-F238E27FC236}">
                      <a16:creationId xmlns:a16="http://schemas.microsoft.com/office/drawing/2014/main" id="{BF70B70B-51CD-4629-B0EF-6DB6FB1A3684}"/>
                    </a:ext>
                  </a:extLst>
                </p:cNvPr>
                <p:cNvPicPr/>
                <p:nvPr/>
              </p:nvPicPr>
              <p:blipFill>
                <a:blip r:embed="rId104"/>
                <a:stretch>
                  <a:fillRect/>
                </a:stretch>
              </p:blipFill>
              <p:spPr>
                <a:xfrm>
                  <a:off x="11000813" y="779827"/>
                  <a:ext cx="242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2D59EFF2-F442-4716-B41B-67A1D6D2440E}"/>
                    </a:ext>
                  </a:extLst>
                </p14:cNvPr>
                <p14:cNvContentPartPr/>
                <p14:nvPr/>
              </p14:nvContentPartPr>
              <p14:xfrm>
                <a:off x="11234093" y="783427"/>
                <a:ext cx="89640" cy="118440"/>
              </p14:xfrm>
            </p:contentPart>
          </mc:Choice>
          <mc:Fallback>
            <p:pic>
              <p:nvPicPr>
                <p:cNvPr id="63" name="Freihand 62">
                  <a:extLst>
                    <a:ext uri="{FF2B5EF4-FFF2-40B4-BE49-F238E27FC236}">
                      <a16:creationId xmlns:a16="http://schemas.microsoft.com/office/drawing/2014/main" id="{2D59EFF2-F442-4716-B41B-67A1D6D2440E}"/>
                    </a:ext>
                  </a:extLst>
                </p:cNvPr>
                <p:cNvPicPr/>
                <p:nvPr/>
              </p:nvPicPr>
              <p:blipFill>
                <a:blip r:embed="rId106"/>
                <a:stretch>
                  <a:fillRect/>
                </a:stretch>
              </p:blipFill>
              <p:spPr>
                <a:xfrm>
                  <a:off x="11229773" y="779107"/>
                  <a:ext cx="98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5296" name="Freihand 55295">
                  <a:extLst>
                    <a:ext uri="{FF2B5EF4-FFF2-40B4-BE49-F238E27FC236}">
                      <a16:creationId xmlns:a16="http://schemas.microsoft.com/office/drawing/2014/main" id="{A82AE5F1-4A33-4DDE-B865-D626B24A1884}"/>
                    </a:ext>
                  </a:extLst>
                </p14:cNvPr>
                <p14:cNvContentPartPr/>
                <p14:nvPr/>
              </p14:nvContentPartPr>
              <p14:xfrm>
                <a:off x="11321573" y="807547"/>
                <a:ext cx="215280" cy="78840"/>
              </p14:xfrm>
            </p:contentPart>
          </mc:Choice>
          <mc:Fallback>
            <p:pic>
              <p:nvPicPr>
                <p:cNvPr id="55296" name="Freihand 55295">
                  <a:extLst>
                    <a:ext uri="{FF2B5EF4-FFF2-40B4-BE49-F238E27FC236}">
                      <a16:creationId xmlns:a16="http://schemas.microsoft.com/office/drawing/2014/main" id="{A82AE5F1-4A33-4DDE-B865-D626B24A1884}"/>
                    </a:ext>
                  </a:extLst>
                </p:cNvPr>
                <p:cNvPicPr/>
                <p:nvPr/>
              </p:nvPicPr>
              <p:blipFill>
                <a:blip r:embed="rId108"/>
                <a:stretch>
                  <a:fillRect/>
                </a:stretch>
              </p:blipFill>
              <p:spPr>
                <a:xfrm>
                  <a:off x="11317253" y="803227"/>
                  <a:ext cx="223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297" name="Freihand 55296">
                  <a:extLst>
                    <a:ext uri="{FF2B5EF4-FFF2-40B4-BE49-F238E27FC236}">
                      <a16:creationId xmlns:a16="http://schemas.microsoft.com/office/drawing/2014/main" id="{B3CA24C6-8A9B-44AC-9333-F86B070F36C3}"/>
                    </a:ext>
                  </a:extLst>
                </p14:cNvPr>
                <p14:cNvContentPartPr/>
                <p14:nvPr/>
              </p14:nvContentPartPr>
              <p14:xfrm>
                <a:off x="11526053" y="810787"/>
                <a:ext cx="122040" cy="83880"/>
              </p14:xfrm>
            </p:contentPart>
          </mc:Choice>
          <mc:Fallback>
            <p:pic>
              <p:nvPicPr>
                <p:cNvPr id="55297" name="Freihand 55296">
                  <a:extLst>
                    <a:ext uri="{FF2B5EF4-FFF2-40B4-BE49-F238E27FC236}">
                      <a16:creationId xmlns:a16="http://schemas.microsoft.com/office/drawing/2014/main" id="{B3CA24C6-8A9B-44AC-9333-F86B070F36C3}"/>
                    </a:ext>
                  </a:extLst>
                </p:cNvPr>
                <p:cNvPicPr/>
                <p:nvPr/>
              </p:nvPicPr>
              <p:blipFill>
                <a:blip r:embed="rId110"/>
                <a:stretch>
                  <a:fillRect/>
                </a:stretch>
              </p:blipFill>
              <p:spPr>
                <a:xfrm>
                  <a:off x="11521733" y="806467"/>
                  <a:ext cx="130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298" name="Freihand 55297">
                  <a:extLst>
                    <a:ext uri="{FF2B5EF4-FFF2-40B4-BE49-F238E27FC236}">
                      <a16:creationId xmlns:a16="http://schemas.microsoft.com/office/drawing/2014/main" id="{DC896CF9-B33A-4CEB-8239-20C8E393FD14}"/>
                    </a:ext>
                  </a:extLst>
                </p14:cNvPr>
                <p14:cNvContentPartPr/>
                <p14:nvPr/>
              </p14:nvContentPartPr>
              <p14:xfrm>
                <a:off x="11647373" y="739147"/>
                <a:ext cx="141840" cy="143640"/>
              </p14:xfrm>
            </p:contentPart>
          </mc:Choice>
          <mc:Fallback>
            <p:pic>
              <p:nvPicPr>
                <p:cNvPr id="55298" name="Freihand 55297">
                  <a:extLst>
                    <a:ext uri="{FF2B5EF4-FFF2-40B4-BE49-F238E27FC236}">
                      <a16:creationId xmlns:a16="http://schemas.microsoft.com/office/drawing/2014/main" id="{DC896CF9-B33A-4CEB-8239-20C8E393FD14}"/>
                    </a:ext>
                  </a:extLst>
                </p:cNvPr>
                <p:cNvPicPr/>
                <p:nvPr/>
              </p:nvPicPr>
              <p:blipFill>
                <a:blip r:embed="rId112"/>
                <a:stretch>
                  <a:fillRect/>
                </a:stretch>
              </p:blipFill>
              <p:spPr>
                <a:xfrm>
                  <a:off x="11643053" y="734827"/>
                  <a:ext cx="150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307" name="Freihand 55306">
                  <a:extLst>
                    <a:ext uri="{FF2B5EF4-FFF2-40B4-BE49-F238E27FC236}">
                      <a16:creationId xmlns:a16="http://schemas.microsoft.com/office/drawing/2014/main" id="{4AB73785-EDF8-4C29-948D-D89C8086B9D2}"/>
                    </a:ext>
                  </a:extLst>
                </p14:cNvPr>
                <p14:cNvContentPartPr/>
                <p14:nvPr/>
              </p14:nvContentPartPr>
              <p14:xfrm>
                <a:off x="11813333" y="774787"/>
                <a:ext cx="135360" cy="90000"/>
              </p14:xfrm>
            </p:contentPart>
          </mc:Choice>
          <mc:Fallback>
            <p:pic>
              <p:nvPicPr>
                <p:cNvPr id="55307" name="Freihand 55306">
                  <a:extLst>
                    <a:ext uri="{FF2B5EF4-FFF2-40B4-BE49-F238E27FC236}">
                      <a16:creationId xmlns:a16="http://schemas.microsoft.com/office/drawing/2014/main" id="{4AB73785-EDF8-4C29-948D-D89C8086B9D2}"/>
                    </a:ext>
                  </a:extLst>
                </p:cNvPr>
                <p:cNvPicPr/>
                <p:nvPr/>
              </p:nvPicPr>
              <p:blipFill>
                <a:blip r:embed="rId114"/>
                <a:stretch>
                  <a:fillRect/>
                </a:stretch>
              </p:blipFill>
              <p:spPr>
                <a:xfrm>
                  <a:off x="11809013" y="770467"/>
                  <a:ext cx="144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308" name="Freihand 55307">
                  <a:extLst>
                    <a:ext uri="{FF2B5EF4-FFF2-40B4-BE49-F238E27FC236}">
                      <a16:creationId xmlns:a16="http://schemas.microsoft.com/office/drawing/2014/main" id="{7420AEB3-0D85-431C-8C3D-8B2B27FDDE54}"/>
                    </a:ext>
                  </a:extLst>
                </p14:cNvPr>
                <p14:cNvContentPartPr/>
                <p14:nvPr/>
              </p14:nvContentPartPr>
              <p14:xfrm>
                <a:off x="10995053" y="906187"/>
                <a:ext cx="933120" cy="90360"/>
              </p14:xfrm>
            </p:contentPart>
          </mc:Choice>
          <mc:Fallback>
            <p:pic>
              <p:nvPicPr>
                <p:cNvPr id="55308" name="Freihand 55307">
                  <a:extLst>
                    <a:ext uri="{FF2B5EF4-FFF2-40B4-BE49-F238E27FC236}">
                      <a16:creationId xmlns:a16="http://schemas.microsoft.com/office/drawing/2014/main" id="{7420AEB3-0D85-431C-8C3D-8B2B27FDDE54}"/>
                    </a:ext>
                  </a:extLst>
                </p:cNvPr>
                <p:cNvPicPr/>
                <p:nvPr/>
              </p:nvPicPr>
              <p:blipFill>
                <a:blip r:embed="rId116"/>
                <a:stretch>
                  <a:fillRect/>
                </a:stretch>
              </p:blipFill>
              <p:spPr>
                <a:xfrm>
                  <a:off x="10990733" y="901867"/>
                  <a:ext cx="941760" cy="990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259" name="Gruppieren 39258">
            <a:extLst>
              <a:ext uri="{FF2B5EF4-FFF2-40B4-BE49-F238E27FC236}">
                <a16:creationId xmlns:a16="http://schemas.microsoft.com/office/drawing/2014/main" id="{6E8E6759-7314-4D74-95ED-16F11EF2F155}"/>
              </a:ext>
            </a:extLst>
          </p:cNvPr>
          <p:cNvGrpSpPr/>
          <p:nvPr/>
        </p:nvGrpSpPr>
        <p:grpSpPr>
          <a:xfrm>
            <a:off x="8281640" y="114360"/>
            <a:ext cx="3688200" cy="3306600"/>
            <a:chOff x="8281640" y="114360"/>
            <a:chExt cx="3688200" cy="3306600"/>
          </a:xfrm>
        </p:grpSpPr>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734D9A24-97B4-491C-AFC8-9DBBF12A59C5}"/>
                    </a:ext>
                  </a:extLst>
                </p14:cNvPr>
                <p14:cNvContentPartPr/>
                <p14:nvPr/>
              </p14:nvContentPartPr>
              <p14:xfrm>
                <a:off x="8281640" y="212640"/>
                <a:ext cx="84960" cy="86040"/>
              </p14:xfrm>
            </p:contentPart>
          </mc:Choice>
          <mc:Fallback xmlns="">
            <p:pic>
              <p:nvPicPr>
                <p:cNvPr id="22" name="Freihand 21">
                  <a:extLst>
                    <a:ext uri="{FF2B5EF4-FFF2-40B4-BE49-F238E27FC236}">
                      <a16:creationId xmlns:a16="http://schemas.microsoft.com/office/drawing/2014/main" id="{734D9A24-97B4-491C-AFC8-9DBBF12A59C5}"/>
                    </a:ext>
                  </a:extLst>
                </p:cNvPr>
                <p:cNvPicPr/>
                <p:nvPr/>
              </p:nvPicPr>
              <p:blipFill>
                <a:blip r:embed="rId4"/>
                <a:stretch>
                  <a:fillRect/>
                </a:stretch>
              </p:blipFill>
              <p:spPr>
                <a:xfrm>
                  <a:off x="8277320" y="208320"/>
                  <a:ext cx="93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F108CDA1-C6A6-4F38-8155-580B09DA0FEF}"/>
                    </a:ext>
                  </a:extLst>
                </p14:cNvPr>
                <p14:cNvContentPartPr/>
                <p14:nvPr/>
              </p14:nvContentPartPr>
              <p14:xfrm>
                <a:off x="8333840" y="215520"/>
                <a:ext cx="52200" cy="181080"/>
              </p14:xfrm>
            </p:contentPart>
          </mc:Choice>
          <mc:Fallback xmlns="">
            <p:pic>
              <p:nvPicPr>
                <p:cNvPr id="23" name="Freihand 22">
                  <a:extLst>
                    <a:ext uri="{FF2B5EF4-FFF2-40B4-BE49-F238E27FC236}">
                      <a16:creationId xmlns:a16="http://schemas.microsoft.com/office/drawing/2014/main" id="{F108CDA1-C6A6-4F38-8155-580B09DA0FEF}"/>
                    </a:ext>
                  </a:extLst>
                </p:cNvPr>
                <p:cNvPicPr/>
                <p:nvPr/>
              </p:nvPicPr>
              <p:blipFill>
                <a:blip r:embed="rId6"/>
                <a:stretch>
                  <a:fillRect/>
                </a:stretch>
              </p:blipFill>
              <p:spPr>
                <a:xfrm>
                  <a:off x="8329520" y="211200"/>
                  <a:ext cx="60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A83ACB25-C2B1-46E9-8A4C-74CBA45EC16E}"/>
                    </a:ext>
                  </a:extLst>
                </p14:cNvPr>
                <p14:cNvContentPartPr/>
                <p14:nvPr/>
              </p14:nvContentPartPr>
              <p14:xfrm>
                <a:off x="8390360" y="300120"/>
                <a:ext cx="21600" cy="88920"/>
              </p14:xfrm>
            </p:contentPart>
          </mc:Choice>
          <mc:Fallback xmlns="">
            <p:pic>
              <p:nvPicPr>
                <p:cNvPr id="24" name="Freihand 23">
                  <a:extLst>
                    <a:ext uri="{FF2B5EF4-FFF2-40B4-BE49-F238E27FC236}">
                      <a16:creationId xmlns:a16="http://schemas.microsoft.com/office/drawing/2014/main" id="{A83ACB25-C2B1-46E9-8A4C-74CBA45EC16E}"/>
                    </a:ext>
                  </a:extLst>
                </p:cNvPr>
                <p:cNvPicPr/>
                <p:nvPr/>
              </p:nvPicPr>
              <p:blipFill>
                <a:blip r:embed="rId8"/>
                <a:stretch>
                  <a:fillRect/>
                </a:stretch>
              </p:blipFill>
              <p:spPr>
                <a:xfrm>
                  <a:off x="8386040" y="295800"/>
                  <a:ext cx="30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7338DF4A-B6ED-41B3-869D-61B749333926}"/>
                    </a:ext>
                  </a:extLst>
                </p14:cNvPr>
                <p14:cNvContentPartPr/>
                <p14:nvPr/>
              </p14:nvContentPartPr>
              <p14:xfrm>
                <a:off x="8372000" y="291840"/>
                <a:ext cx="91800" cy="107280"/>
              </p14:xfrm>
            </p:contentPart>
          </mc:Choice>
          <mc:Fallback xmlns="">
            <p:pic>
              <p:nvPicPr>
                <p:cNvPr id="25" name="Freihand 24">
                  <a:extLst>
                    <a:ext uri="{FF2B5EF4-FFF2-40B4-BE49-F238E27FC236}">
                      <a16:creationId xmlns:a16="http://schemas.microsoft.com/office/drawing/2014/main" id="{7338DF4A-B6ED-41B3-869D-61B749333926}"/>
                    </a:ext>
                  </a:extLst>
                </p:cNvPr>
                <p:cNvPicPr/>
                <p:nvPr/>
              </p:nvPicPr>
              <p:blipFill>
                <a:blip r:embed="rId10"/>
                <a:stretch>
                  <a:fillRect/>
                </a:stretch>
              </p:blipFill>
              <p:spPr>
                <a:xfrm>
                  <a:off x="8367680" y="287520"/>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0D3B0DFF-04BA-473D-BCEB-56F4138F882D}"/>
                    </a:ext>
                  </a:extLst>
                </p14:cNvPr>
                <p14:cNvContentPartPr/>
                <p14:nvPr/>
              </p14:nvContentPartPr>
              <p14:xfrm>
                <a:off x="8490080" y="269160"/>
                <a:ext cx="23040" cy="153360"/>
              </p14:xfrm>
            </p:contentPart>
          </mc:Choice>
          <mc:Fallback xmlns="">
            <p:pic>
              <p:nvPicPr>
                <p:cNvPr id="26" name="Freihand 25">
                  <a:extLst>
                    <a:ext uri="{FF2B5EF4-FFF2-40B4-BE49-F238E27FC236}">
                      <a16:creationId xmlns:a16="http://schemas.microsoft.com/office/drawing/2014/main" id="{0D3B0DFF-04BA-473D-BCEB-56F4138F882D}"/>
                    </a:ext>
                  </a:extLst>
                </p:cNvPr>
                <p:cNvPicPr/>
                <p:nvPr/>
              </p:nvPicPr>
              <p:blipFill>
                <a:blip r:embed="rId12"/>
                <a:stretch>
                  <a:fillRect/>
                </a:stretch>
              </p:blipFill>
              <p:spPr>
                <a:xfrm>
                  <a:off x="8485760" y="264840"/>
                  <a:ext cx="31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BFA7ABC1-1979-4A21-888C-671EC485563A}"/>
                    </a:ext>
                  </a:extLst>
                </p14:cNvPr>
                <p14:cNvContentPartPr/>
                <p14:nvPr/>
              </p14:nvContentPartPr>
              <p14:xfrm>
                <a:off x="8538680" y="304440"/>
                <a:ext cx="103320" cy="96120"/>
              </p14:xfrm>
            </p:contentPart>
          </mc:Choice>
          <mc:Fallback xmlns="">
            <p:pic>
              <p:nvPicPr>
                <p:cNvPr id="27" name="Freihand 26">
                  <a:extLst>
                    <a:ext uri="{FF2B5EF4-FFF2-40B4-BE49-F238E27FC236}">
                      <a16:creationId xmlns:a16="http://schemas.microsoft.com/office/drawing/2014/main" id="{BFA7ABC1-1979-4A21-888C-671EC485563A}"/>
                    </a:ext>
                  </a:extLst>
                </p:cNvPr>
                <p:cNvPicPr/>
                <p:nvPr/>
              </p:nvPicPr>
              <p:blipFill>
                <a:blip r:embed="rId14"/>
                <a:stretch>
                  <a:fillRect/>
                </a:stretch>
              </p:blipFill>
              <p:spPr>
                <a:xfrm>
                  <a:off x="8534360" y="300120"/>
                  <a:ext cx="111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5AFA4BA2-9EDD-4C5E-B72B-DD1F55078F18}"/>
                    </a:ext>
                  </a:extLst>
                </p14:cNvPr>
                <p14:cNvContentPartPr/>
                <p14:nvPr/>
              </p14:nvContentPartPr>
              <p14:xfrm>
                <a:off x="8742440" y="236760"/>
                <a:ext cx="28440" cy="15120"/>
              </p14:xfrm>
            </p:contentPart>
          </mc:Choice>
          <mc:Fallback xmlns="">
            <p:pic>
              <p:nvPicPr>
                <p:cNvPr id="28" name="Freihand 27">
                  <a:extLst>
                    <a:ext uri="{FF2B5EF4-FFF2-40B4-BE49-F238E27FC236}">
                      <a16:creationId xmlns:a16="http://schemas.microsoft.com/office/drawing/2014/main" id="{5AFA4BA2-9EDD-4C5E-B72B-DD1F55078F18}"/>
                    </a:ext>
                  </a:extLst>
                </p:cNvPr>
                <p:cNvPicPr/>
                <p:nvPr/>
              </p:nvPicPr>
              <p:blipFill>
                <a:blip r:embed="rId16"/>
                <a:stretch>
                  <a:fillRect/>
                </a:stretch>
              </p:blipFill>
              <p:spPr>
                <a:xfrm>
                  <a:off x="8738120" y="232440"/>
                  <a:ext cx="3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FC067B20-CB42-422B-A670-44B1B71F9FDE}"/>
                    </a:ext>
                  </a:extLst>
                </p14:cNvPr>
                <p14:cNvContentPartPr/>
                <p14:nvPr/>
              </p14:nvContentPartPr>
              <p14:xfrm>
                <a:off x="8753240" y="294000"/>
                <a:ext cx="16560" cy="6480"/>
              </p14:xfrm>
            </p:contentPart>
          </mc:Choice>
          <mc:Fallback xmlns="">
            <p:pic>
              <p:nvPicPr>
                <p:cNvPr id="29" name="Freihand 28">
                  <a:extLst>
                    <a:ext uri="{FF2B5EF4-FFF2-40B4-BE49-F238E27FC236}">
                      <a16:creationId xmlns:a16="http://schemas.microsoft.com/office/drawing/2014/main" id="{FC067B20-CB42-422B-A670-44B1B71F9FDE}"/>
                    </a:ext>
                  </a:extLst>
                </p:cNvPr>
                <p:cNvPicPr/>
                <p:nvPr/>
              </p:nvPicPr>
              <p:blipFill>
                <a:blip r:embed="rId18"/>
                <a:stretch>
                  <a:fillRect/>
                </a:stretch>
              </p:blipFill>
              <p:spPr>
                <a:xfrm>
                  <a:off x="8748920" y="289680"/>
                  <a:ext cx="25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642764A6-9759-45B6-8F88-C25283EB7F7D}"/>
                    </a:ext>
                  </a:extLst>
                </p14:cNvPr>
                <p14:cNvContentPartPr/>
                <p14:nvPr/>
              </p14:nvContentPartPr>
              <p14:xfrm>
                <a:off x="8833520" y="141000"/>
                <a:ext cx="64800" cy="160200"/>
              </p14:xfrm>
            </p:contentPart>
          </mc:Choice>
          <mc:Fallback xmlns="">
            <p:pic>
              <p:nvPicPr>
                <p:cNvPr id="31" name="Freihand 30">
                  <a:extLst>
                    <a:ext uri="{FF2B5EF4-FFF2-40B4-BE49-F238E27FC236}">
                      <a16:creationId xmlns:a16="http://schemas.microsoft.com/office/drawing/2014/main" id="{642764A6-9759-45B6-8F88-C25283EB7F7D}"/>
                    </a:ext>
                  </a:extLst>
                </p:cNvPr>
                <p:cNvPicPr/>
                <p:nvPr/>
              </p:nvPicPr>
              <p:blipFill>
                <a:blip r:embed="rId20"/>
                <a:stretch>
                  <a:fillRect/>
                </a:stretch>
              </p:blipFill>
              <p:spPr>
                <a:xfrm>
                  <a:off x="8829200" y="136680"/>
                  <a:ext cx="73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6A46530C-0BE2-41E7-B928-BF9F36AC35F8}"/>
                    </a:ext>
                  </a:extLst>
                </p14:cNvPr>
                <p14:cNvContentPartPr/>
                <p14:nvPr/>
              </p14:nvContentPartPr>
              <p14:xfrm>
                <a:off x="8892200" y="230280"/>
                <a:ext cx="81360" cy="67320"/>
              </p14:xfrm>
            </p:contentPart>
          </mc:Choice>
          <mc:Fallback xmlns="">
            <p:pic>
              <p:nvPicPr>
                <p:cNvPr id="32" name="Freihand 31">
                  <a:extLst>
                    <a:ext uri="{FF2B5EF4-FFF2-40B4-BE49-F238E27FC236}">
                      <a16:creationId xmlns:a16="http://schemas.microsoft.com/office/drawing/2014/main" id="{6A46530C-0BE2-41E7-B928-BF9F36AC35F8}"/>
                    </a:ext>
                  </a:extLst>
                </p:cNvPr>
                <p:cNvPicPr/>
                <p:nvPr/>
              </p:nvPicPr>
              <p:blipFill>
                <a:blip r:embed="rId22"/>
                <a:stretch>
                  <a:fillRect/>
                </a:stretch>
              </p:blipFill>
              <p:spPr>
                <a:xfrm>
                  <a:off x="8887880" y="225960"/>
                  <a:ext cx="9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45A7297E-B0FC-41CC-8B74-E99CC87A9169}"/>
                    </a:ext>
                  </a:extLst>
                </p14:cNvPr>
                <p14:cNvContentPartPr/>
                <p14:nvPr/>
              </p14:nvContentPartPr>
              <p14:xfrm>
                <a:off x="8980040" y="131640"/>
                <a:ext cx="129240" cy="149400"/>
              </p14:xfrm>
            </p:contentPart>
          </mc:Choice>
          <mc:Fallback xmlns="">
            <p:pic>
              <p:nvPicPr>
                <p:cNvPr id="33" name="Freihand 32">
                  <a:extLst>
                    <a:ext uri="{FF2B5EF4-FFF2-40B4-BE49-F238E27FC236}">
                      <a16:creationId xmlns:a16="http://schemas.microsoft.com/office/drawing/2014/main" id="{45A7297E-B0FC-41CC-8B74-E99CC87A9169}"/>
                    </a:ext>
                  </a:extLst>
                </p:cNvPr>
                <p:cNvPicPr/>
                <p:nvPr/>
              </p:nvPicPr>
              <p:blipFill>
                <a:blip r:embed="rId24"/>
                <a:stretch>
                  <a:fillRect/>
                </a:stretch>
              </p:blipFill>
              <p:spPr>
                <a:xfrm>
                  <a:off x="8975720" y="127320"/>
                  <a:ext cx="137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7B9F74C1-63BF-403A-9C58-736D73126F84}"/>
                    </a:ext>
                  </a:extLst>
                </p14:cNvPr>
                <p14:cNvContentPartPr/>
                <p14:nvPr/>
              </p14:nvContentPartPr>
              <p14:xfrm>
                <a:off x="8872040" y="139200"/>
                <a:ext cx="23400" cy="10800"/>
              </p14:xfrm>
            </p:contentPart>
          </mc:Choice>
          <mc:Fallback xmlns="">
            <p:pic>
              <p:nvPicPr>
                <p:cNvPr id="34" name="Freihand 33">
                  <a:extLst>
                    <a:ext uri="{FF2B5EF4-FFF2-40B4-BE49-F238E27FC236}">
                      <a16:creationId xmlns:a16="http://schemas.microsoft.com/office/drawing/2014/main" id="{7B9F74C1-63BF-403A-9C58-736D73126F84}"/>
                    </a:ext>
                  </a:extLst>
                </p:cNvPr>
                <p:cNvPicPr/>
                <p:nvPr/>
              </p:nvPicPr>
              <p:blipFill>
                <a:blip r:embed="rId26"/>
                <a:stretch>
                  <a:fillRect/>
                </a:stretch>
              </p:blipFill>
              <p:spPr>
                <a:xfrm>
                  <a:off x="8867720" y="134880"/>
                  <a:ext cx="32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2E8937EE-706C-4DE7-AB92-5F105CA243F4}"/>
                    </a:ext>
                  </a:extLst>
                </p14:cNvPr>
                <p14:cNvContentPartPr/>
                <p14:nvPr/>
              </p14:nvContentPartPr>
              <p14:xfrm>
                <a:off x="8924600" y="129840"/>
                <a:ext cx="14400" cy="8640"/>
              </p14:xfrm>
            </p:contentPart>
          </mc:Choice>
          <mc:Fallback xmlns="">
            <p:pic>
              <p:nvPicPr>
                <p:cNvPr id="35" name="Freihand 34">
                  <a:extLst>
                    <a:ext uri="{FF2B5EF4-FFF2-40B4-BE49-F238E27FC236}">
                      <a16:creationId xmlns:a16="http://schemas.microsoft.com/office/drawing/2014/main" id="{2E8937EE-706C-4DE7-AB92-5F105CA243F4}"/>
                    </a:ext>
                  </a:extLst>
                </p:cNvPr>
                <p:cNvPicPr/>
                <p:nvPr/>
              </p:nvPicPr>
              <p:blipFill>
                <a:blip r:embed="rId28"/>
                <a:stretch>
                  <a:fillRect/>
                </a:stretch>
              </p:blipFill>
              <p:spPr>
                <a:xfrm>
                  <a:off x="8920280" y="125520"/>
                  <a:ext cx="23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2603618E-8216-44FB-8699-5FCB9BE51A88}"/>
                    </a:ext>
                  </a:extLst>
                </p14:cNvPr>
                <p14:cNvContentPartPr/>
                <p14:nvPr/>
              </p14:nvContentPartPr>
              <p14:xfrm>
                <a:off x="9130520" y="213000"/>
                <a:ext cx="91800" cy="87840"/>
              </p14:xfrm>
            </p:contentPart>
          </mc:Choice>
          <mc:Fallback xmlns="">
            <p:pic>
              <p:nvPicPr>
                <p:cNvPr id="36" name="Freihand 35">
                  <a:extLst>
                    <a:ext uri="{FF2B5EF4-FFF2-40B4-BE49-F238E27FC236}">
                      <a16:creationId xmlns:a16="http://schemas.microsoft.com/office/drawing/2014/main" id="{2603618E-8216-44FB-8699-5FCB9BE51A88}"/>
                    </a:ext>
                  </a:extLst>
                </p:cNvPr>
                <p:cNvPicPr/>
                <p:nvPr/>
              </p:nvPicPr>
              <p:blipFill>
                <a:blip r:embed="rId30"/>
                <a:stretch>
                  <a:fillRect/>
                </a:stretch>
              </p:blipFill>
              <p:spPr>
                <a:xfrm>
                  <a:off x="9126200" y="208680"/>
                  <a:ext cx="100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2AAB82F9-0055-41CD-9751-17DFDC56B405}"/>
                    </a:ext>
                  </a:extLst>
                </p14:cNvPr>
                <p14:cNvContentPartPr/>
                <p14:nvPr/>
              </p14:nvContentPartPr>
              <p14:xfrm>
                <a:off x="9288560" y="222360"/>
                <a:ext cx="107280" cy="105840"/>
              </p14:xfrm>
            </p:contentPart>
          </mc:Choice>
          <mc:Fallback xmlns="">
            <p:pic>
              <p:nvPicPr>
                <p:cNvPr id="37" name="Freihand 36">
                  <a:extLst>
                    <a:ext uri="{FF2B5EF4-FFF2-40B4-BE49-F238E27FC236}">
                      <a16:creationId xmlns:a16="http://schemas.microsoft.com/office/drawing/2014/main" id="{2AAB82F9-0055-41CD-9751-17DFDC56B405}"/>
                    </a:ext>
                  </a:extLst>
                </p:cNvPr>
                <p:cNvPicPr/>
                <p:nvPr/>
              </p:nvPicPr>
              <p:blipFill>
                <a:blip r:embed="rId32"/>
                <a:stretch>
                  <a:fillRect/>
                </a:stretch>
              </p:blipFill>
              <p:spPr>
                <a:xfrm>
                  <a:off x="9284240" y="218040"/>
                  <a:ext cx="115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36E88564-C758-4097-9BA3-7ED19B92015B}"/>
                    </a:ext>
                  </a:extLst>
                </p14:cNvPr>
                <p14:cNvContentPartPr/>
                <p14:nvPr/>
              </p14:nvContentPartPr>
              <p14:xfrm>
                <a:off x="9419960" y="236760"/>
                <a:ext cx="129240" cy="54720"/>
              </p14:xfrm>
            </p:contentPart>
          </mc:Choice>
          <mc:Fallback xmlns="">
            <p:pic>
              <p:nvPicPr>
                <p:cNvPr id="38" name="Freihand 37">
                  <a:extLst>
                    <a:ext uri="{FF2B5EF4-FFF2-40B4-BE49-F238E27FC236}">
                      <a16:creationId xmlns:a16="http://schemas.microsoft.com/office/drawing/2014/main" id="{36E88564-C758-4097-9BA3-7ED19B92015B}"/>
                    </a:ext>
                  </a:extLst>
                </p:cNvPr>
                <p:cNvPicPr/>
                <p:nvPr/>
              </p:nvPicPr>
              <p:blipFill>
                <a:blip r:embed="rId34"/>
                <a:stretch>
                  <a:fillRect/>
                </a:stretch>
              </p:blipFill>
              <p:spPr>
                <a:xfrm>
                  <a:off x="9415640" y="232440"/>
                  <a:ext cx="137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E27F1525-0227-4369-A1E2-B54DABF4C72A}"/>
                    </a:ext>
                  </a:extLst>
                </p14:cNvPr>
                <p14:cNvContentPartPr/>
                <p14:nvPr/>
              </p14:nvContentPartPr>
              <p14:xfrm>
                <a:off x="9747200" y="160800"/>
                <a:ext cx="132840" cy="117000"/>
              </p14:xfrm>
            </p:contentPart>
          </mc:Choice>
          <mc:Fallback xmlns="">
            <p:pic>
              <p:nvPicPr>
                <p:cNvPr id="39" name="Freihand 38">
                  <a:extLst>
                    <a:ext uri="{FF2B5EF4-FFF2-40B4-BE49-F238E27FC236}">
                      <a16:creationId xmlns:a16="http://schemas.microsoft.com/office/drawing/2014/main" id="{E27F1525-0227-4369-A1E2-B54DABF4C72A}"/>
                    </a:ext>
                  </a:extLst>
                </p:cNvPr>
                <p:cNvPicPr/>
                <p:nvPr/>
              </p:nvPicPr>
              <p:blipFill>
                <a:blip r:embed="rId36"/>
                <a:stretch>
                  <a:fillRect/>
                </a:stretch>
              </p:blipFill>
              <p:spPr>
                <a:xfrm>
                  <a:off x="9742880" y="156480"/>
                  <a:ext cx="141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Freihand 39">
                  <a:extLst>
                    <a:ext uri="{FF2B5EF4-FFF2-40B4-BE49-F238E27FC236}">
                      <a16:creationId xmlns:a16="http://schemas.microsoft.com/office/drawing/2014/main" id="{B5C76700-FF0A-4BDE-9B4C-5406D19BA4ED}"/>
                    </a:ext>
                  </a:extLst>
                </p14:cNvPr>
                <p14:cNvContentPartPr/>
                <p14:nvPr/>
              </p14:nvContentPartPr>
              <p14:xfrm>
                <a:off x="10027640" y="210840"/>
                <a:ext cx="232920" cy="54360"/>
              </p14:xfrm>
            </p:contentPart>
          </mc:Choice>
          <mc:Fallback xmlns="">
            <p:pic>
              <p:nvPicPr>
                <p:cNvPr id="40" name="Freihand 39">
                  <a:extLst>
                    <a:ext uri="{FF2B5EF4-FFF2-40B4-BE49-F238E27FC236}">
                      <a16:creationId xmlns:a16="http://schemas.microsoft.com/office/drawing/2014/main" id="{B5C76700-FF0A-4BDE-9B4C-5406D19BA4ED}"/>
                    </a:ext>
                  </a:extLst>
                </p:cNvPr>
                <p:cNvPicPr/>
                <p:nvPr/>
              </p:nvPicPr>
              <p:blipFill>
                <a:blip r:embed="rId38"/>
                <a:stretch>
                  <a:fillRect/>
                </a:stretch>
              </p:blipFill>
              <p:spPr>
                <a:xfrm>
                  <a:off x="10023320" y="206520"/>
                  <a:ext cx="241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0ECFCE94-90BA-4FC0-8E92-8D8C31CFA679}"/>
                    </a:ext>
                  </a:extLst>
                </p14:cNvPr>
                <p14:cNvContentPartPr/>
                <p14:nvPr/>
              </p14:nvContentPartPr>
              <p14:xfrm>
                <a:off x="8420960" y="564000"/>
                <a:ext cx="120960" cy="83160"/>
              </p14:xfrm>
            </p:contentPart>
          </mc:Choice>
          <mc:Fallback xmlns="">
            <p:pic>
              <p:nvPicPr>
                <p:cNvPr id="53" name="Freihand 52">
                  <a:extLst>
                    <a:ext uri="{FF2B5EF4-FFF2-40B4-BE49-F238E27FC236}">
                      <a16:creationId xmlns:a16="http://schemas.microsoft.com/office/drawing/2014/main" id="{0ECFCE94-90BA-4FC0-8E92-8D8C31CFA679}"/>
                    </a:ext>
                  </a:extLst>
                </p:cNvPr>
                <p:cNvPicPr/>
                <p:nvPr/>
              </p:nvPicPr>
              <p:blipFill>
                <a:blip r:embed="rId40"/>
                <a:stretch>
                  <a:fillRect/>
                </a:stretch>
              </p:blipFill>
              <p:spPr>
                <a:xfrm>
                  <a:off x="8416640" y="559680"/>
                  <a:ext cx="129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DDDFB4B6-0B6A-49C4-8682-6EAD7C3B3128}"/>
                    </a:ext>
                  </a:extLst>
                </p14:cNvPr>
                <p14:cNvContentPartPr/>
                <p14:nvPr/>
              </p14:nvContentPartPr>
              <p14:xfrm>
                <a:off x="8549840" y="629880"/>
                <a:ext cx="27360" cy="76320"/>
              </p14:xfrm>
            </p:contentPart>
          </mc:Choice>
          <mc:Fallback xmlns="">
            <p:pic>
              <p:nvPicPr>
                <p:cNvPr id="54" name="Freihand 53">
                  <a:extLst>
                    <a:ext uri="{FF2B5EF4-FFF2-40B4-BE49-F238E27FC236}">
                      <a16:creationId xmlns:a16="http://schemas.microsoft.com/office/drawing/2014/main" id="{DDDFB4B6-0B6A-49C4-8682-6EAD7C3B3128}"/>
                    </a:ext>
                  </a:extLst>
                </p:cNvPr>
                <p:cNvPicPr/>
                <p:nvPr/>
              </p:nvPicPr>
              <p:blipFill>
                <a:blip r:embed="rId42"/>
                <a:stretch>
                  <a:fillRect/>
                </a:stretch>
              </p:blipFill>
              <p:spPr>
                <a:xfrm>
                  <a:off x="8545520" y="625560"/>
                  <a:ext cx="3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B51C60B-6740-4347-BB54-9F4082F1C251}"/>
                    </a:ext>
                  </a:extLst>
                </p14:cNvPr>
                <p14:cNvContentPartPr/>
                <p14:nvPr/>
              </p14:nvContentPartPr>
              <p14:xfrm>
                <a:off x="8536160" y="637080"/>
                <a:ext cx="115200" cy="89640"/>
              </p14:xfrm>
            </p:contentPart>
          </mc:Choice>
          <mc:Fallback xmlns="">
            <p:pic>
              <p:nvPicPr>
                <p:cNvPr id="55" name="Freihand 54">
                  <a:extLst>
                    <a:ext uri="{FF2B5EF4-FFF2-40B4-BE49-F238E27FC236}">
                      <a16:creationId xmlns:a16="http://schemas.microsoft.com/office/drawing/2014/main" id="{AB51C60B-6740-4347-BB54-9F4082F1C251}"/>
                    </a:ext>
                  </a:extLst>
                </p:cNvPr>
                <p:cNvPicPr/>
                <p:nvPr/>
              </p:nvPicPr>
              <p:blipFill>
                <a:blip r:embed="rId44"/>
                <a:stretch>
                  <a:fillRect/>
                </a:stretch>
              </p:blipFill>
              <p:spPr>
                <a:xfrm>
                  <a:off x="8531840" y="632760"/>
                  <a:ext cx="123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F90CD4FC-895F-4186-8401-60330F43C0A4}"/>
                    </a:ext>
                  </a:extLst>
                </p14:cNvPr>
                <p14:cNvContentPartPr/>
                <p14:nvPr/>
              </p14:nvContentPartPr>
              <p14:xfrm>
                <a:off x="8769440" y="595680"/>
                <a:ext cx="17280" cy="4680"/>
              </p14:xfrm>
            </p:contentPart>
          </mc:Choice>
          <mc:Fallback xmlns="">
            <p:pic>
              <p:nvPicPr>
                <p:cNvPr id="56" name="Freihand 55">
                  <a:extLst>
                    <a:ext uri="{FF2B5EF4-FFF2-40B4-BE49-F238E27FC236}">
                      <a16:creationId xmlns:a16="http://schemas.microsoft.com/office/drawing/2014/main" id="{F90CD4FC-895F-4186-8401-60330F43C0A4}"/>
                    </a:ext>
                  </a:extLst>
                </p:cNvPr>
                <p:cNvPicPr/>
                <p:nvPr/>
              </p:nvPicPr>
              <p:blipFill>
                <a:blip r:embed="rId46"/>
                <a:stretch>
                  <a:fillRect/>
                </a:stretch>
              </p:blipFill>
              <p:spPr>
                <a:xfrm>
                  <a:off x="8765120" y="591360"/>
                  <a:ext cx="259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6E1D577F-4DBE-41A1-9BA6-FEC678005632}"/>
                    </a:ext>
                  </a:extLst>
                </p14:cNvPr>
                <p14:cNvContentPartPr/>
                <p14:nvPr/>
              </p14:nvContentPartPr>
              <p14:xfrm>
                <a:off x="8774120" y="650760"/>
                <a:ext cx="11160" cy="2160"/>
              </p14:xfrm>
            </p:contentPart>
          </mc:Choice>
          <mc:Fallback xmlns="">
            <p:pic>
              <p:nvPicPr>
                <p:cNvPr id="57" name="Freihand 56">
                  <a:extLst>
                    <a:ext uri="{FF2B5EF4-FFF2-40B4-BE49-F238E27FC236}">
                      <a16:creationId xmlns:a16="http://schemas.microsoft.com/office/drawing/2014/main" id="{6E1D577F-4DBE-41A1-9BA6-FEC678005632}"/>
                    </a:ext>
                  </a:extLst>
                </p:cNvPr>
                <p:cNvPicPr/>
                <p:nvPr/>
              </p:nvPicPr>
              <p:blipFill>
                <a:blip r:embed="rId46"/>
                <a:stretch>
                  <a:fillRect/>
                </a:stretch>
              </p:blipFill>
              <p:spPr>
                <a:xfrm>
                  <a:off x="8769800" y="646440"/>
                  <a:ext cx="19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C84392F9-C68D-4B38-A063-C6A66E123A64}"/>
                    </a:ext>
                  </a:extLst>
                </p14:cNvPr>
                <p14:cNvContentPartPr/>
                <p14:nvPr/>
              </p14:nvContentPartPr>
              <p14:xfrm>
                <a:off x="8940440" y="503520"/>
                <a:ext cx="137520" cy="128160"/>
              </p14:xfrm>
            </p:contentPart>
          </mc:Choice>
          <mc:Fallback xmlns="">
            <p:pic>
              <p:nvPicPr>
                <p:cNvPr id="59" name="Freihand 58">
                  <a:extLst>
                    <a:ext uri="{FF2B5EF4-FFF2-40B4-BE49-F238E27FC236}">
                      <a16:creationId xmlns:a16="http://schemas.microsoft.com/office/drawing/2014/main" id="{C84392F9-C68D-4B38-A063-C6A66E123A64}"/>
                    </a:ext>
                  </a:extLst>
                </p:cNvPr>
                <p:cNvPicPr/>
                <p:nvPr/>
              </p:nvPicPr>
              <p:blipFill>
                <a:blip r:embed="rId49"/>
                <a:stretch>
                  <a:fillRect/>
                </a:stretch>
              </p:blipFill>
              <p:spPr>
                <a:xfrm>
                  <a:off x="8936120" y="499200"/>
                  <a:ext cx="14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0" name="Freihand 59">
                  <a:extLst>
                    <a:ext uri="{FF2B5EF4-FFF2-40B4-BE49-F238E27FC236}">
                      <a16:creationId xmlns:a16="http://schemas.microsoft.com/office/drawing/2014/main" id="{17279D6D-BB3B-4053-9C11-89449A9EAE6C}"/>
                    </a:ext>
                  </a:extLst>
                </p14:cNvPr>
                <p14:cNvContentPartPr/>
                <p14:nvPr/>
              </p14:nvContentPartPr>
              <p14:xfrm>
                <a:off x="9006680" y="591360"/>
                <a:ext cx="55800" cy="46440"/>
              </p14:xfrm>
            </p:contentPart>
          </mc:Choice>
          <mc:Fallback xmlns="">
            <p:pic>
              <p:nvPicPr>
                <p:cNvPr id="60" name="Freihand 59">
                  <a:extLst>
                    <a:ext uri="{FF2B5EF4-FFF2-40B4-BE49-F238E27FC236}">
                      <a16:creationId xmlns:a16="http://schemas.microsoft.com/office/drawing/2014/main" id="{17279D6D-BB3B-4053-9C11-89449A9EAE6C}"/>
                    </a:ext>
                  </a:extLst>
                </p:cNvPr>
                <p:cNvPicPr/>
                <p:nvPr/>
              </p:nvPicPr>
              <p:blipFill>
                <a:blip r:embed="rId51"/>
                <a:stretch>
                  <a:fillRect/>
                </a:stretch>
              </p:blipFill>
              <p:spPr>
                <a:xfrm>
                  <a:off x="9002360" y="587040"/>
                  <a:ext cx="64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 name="Freihand 60">
                  <a:extLst>
                    <a:ext uri="{FF2B5EF4-FFF2-40B4-BE49-F238E27FC236}">
                      <a16:creationId xmlns:a16="http://schemas.microsoft.com/office/drawing/2014/main" id="{A6016121-041E-46EA-ADDD-16919D6F3C13}"/>
                    </a:ext>
                  </a:extLst>
                </p14:cNvPr>
                <p14:cNvContentPartPr/>
                <p14:nvPr/>
              </p14:nvContentPartPr>
              <p14:xfrm>
                <a:off x="9086600" y="576240"/>
                <a:ext cx="174240" cy="55080"/>
              </p14:xfrm>
            </p:contentPart>
          </mc:Choice>
          <mc:Fallback xmlns="">
            <p:pic>
              <p:nvPicPr>
                <p:cNvPr id="61" name="Freihand 60">
                  <a:extLst>
                    <a:ext uri="{FF2B5EF4-FFF2-40B4-BE49-F238E27FC236}">
                      <a16:creationId xmlns:a16="http://schemas.microsoft.com/office/drawing/2014/main" id="{A6016121-041E-46EA-ADDD-16919D6F3C13}"/>
                    </a:ext>
                  </a:extLst>
                </p:cNvPr>
                <p:cNvPicPr/>
                <p:nvPr/>
              </p:nvPicPr>
              <p:blipFill>
                <a:blip r:embed="rId53"/>
                <a:stretch>
                  <a:fillRect/>
                </a:stretch>
              </p:blipFill>
              <p:spPr>
                <a:xfrm>
                  <a:off x="9082280" y="571920"/>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147764C7-8257-4C2A-8698-FC0B0B3F8F69}"/>
                    </a:ext>
                  </a:extLst>
                </p14:cNvPr>
                <p14:cNvContentPartPr/>
                <p14:nvPr/>
              </p14:nvContentPartPr>
              <p14:xfrm>
                <a:off x="9289640" y="561120"/>
                <a:ext cx="77760" cy="84600"/>
              </p14:xfrm>
            </p:contentPart>
          </mc:Choice>
          <mc:Fallback xmlns="">
            <p:pic>
              <p:nvPicPr>
                <p:cNvPr id="62" name="Freihand 61">
                  <a:extLst>
                    <a:ext uri="{FF2B5EF4-FFF2-40B4-BE49-F238E27FC236}">
                      <a16:creationId xmlns:a16="http://schemas.microsoft.com/office/drawing/2014/main" id="{147764C7-8257-4C2A-8698-FC0B0B3F8F69}"/>
                    </a:ext>
                  </a:extLst>
                </p:cNvPr>
                <p:cNvPicPr/>
                <p:nvPr/>
              </p:nvPicPr>
              <p:blipFill>
                <a:blip r:embed="rId55"/>
                <a:stretch>
                  <a:fillRect/>
                </a:stretch>
              </p:blipFill>
              <p:spPr>
                <a:xfrm>
                  <a:off x="9285320" y="556800"/>
                  <a:ext cx="86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9254FCE9-F321-45B5-912A-AE6DD71D52A1}"/>
                    </a:ext>
                  </a:extLst>
                </p14:cNvPr>
                <p14:cNvContentPartPr/>
                <p14:nvPr/>
              </p14:nvContentPartPr>
              <p14:xfrm>
                <a:off x="9392600" y="571560"/>
                <a:ext cx="255240" cy="57240"/>
              </p14:xfrm>
            </p:contentPart>
          </mc:Choice>
          <mc:Fallback xmlns="">
            <p:pic>
              <p:nvPicPr>
                <p:cNvPr id="63" name="Freihand 62">
                  <a:extLst>
                    <a:ext uri="{FF2B5EF4-FFF2-40B4-BE49-F238E27FC236}">
                      <a16:creationId xmlns:a16="http://schemas.microsoft.com/office/drawing/2014/main" id="{9254FCE9-F321-45B5-912A-AE6DD71D52A1}"/>
                    </a:ext>
                  </a:extLst>
                </p:cNvPr>
                <p:cNvPicPr/>
                <p:nvPr/>
              </p:nvPicPr>
              <p:blipFill>
                <a:blip r:embed="rId57"/>
                <a:stretch>
                  <a:fillRect/>
                </a:stretch>
              </p:blipFill>
              <p:spPr>
                <a:xfrm>
                  <a:off x="9388280" y="567240"/>
                  <a:ext cx="263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2" name="Freihand 38911">
                  <a:extLst>
                    <a:ext uri="{FF2B5EF4-FFF2-40B4-BE49-F238E27FC236}">
                      <a16:creationId xmlns:a16="http://schemas.microsoft.com/office/drawing/2014/main" id="{82C9151E-2266-4402-9CF8-B48E1792C7F3}"/>
                    </a:ext>
                  </a:extLst>
                </p14:cNvPr>
                <p14:cNvContentPartPr/>
                <p14:nvPr/>
              </p14:nvContentPartPr>
              <p14:xfrm>
                <a:off x="9612560" y="579840"/>
                <a:ext cx="84960" cy="63000"/>
              </p14:xfrm>
            </p:contentPart>
          </mc:Choice>
          <mc:Fallback xmlns="">
            <p:pic>
              <p:nvPicPr>
                <p:cNvPr id="38912" name="Freihand 38911">
                  <a:extLst>
                    <a:ext uri="{FF2B5EF4-FFF2-40B4-BE49-F238E27FC236}">
                      <a16:creationId xmlns:a16="http://schemas.microsoft.com/office/drawing/2014/main" id="{82C9151E-2266-4402-9CF8-B48E1792C7F3}"/>
                    </a:ext>
                  </a:extLst>
                </p:cNvPr>
                <p:cNvPicPr/>
                <p:nvPr/>
              </p:nvPicPr>
              <p:blipFill>
                <a:blip r:embed="rId59"/>
                <a:stretch>
                  <a:fillRect/>
                </a:stretch>
              </p:blipFill>
              <p:spPr>
                <a:xfrm>
                  <a:off x="9608240" y="575520"/>
                  <a:ext cx="93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3" name="Freihand 38912">
                  <a:extLst>
                    <a:ext uri="{FF2B5EF4-FFF2-40B4-BE49-F238E27FC236}">
                      <a16:creationId xmlns:a16="http://schemas.microsoft.com/office/drawing/2014/main" id="{F8754424-3B58-4A91-B837-67B59D02A163}"/>
                    </a:ext>
                  </a:extLst>
                </p14:cNvPr>
                <p14:cNvContentPartPr/>
                <p14:nvPr/>
              </p14:nvContentPartPr>
              <p14:xfrm>
                <a:off x="9826040" y="487680"/>
                <a:ext cx="313560" cy="119520"/>
              </p14:xfrm>
            </p:contentPart>
          </mc:Choice>
          <mc:Fallback xmlns="">
            <p:pic>
              <p:nvPicPr>
                <p:cNvPr id="38913" name="Freihand 38912">
                  <a:extLst>
                    <a:ext uri="{FF2B5EF4-FFF2-40B4-BE49-F238E27FC236}">
                      <a16:creationId xmlns:a16="http://schemas.microsoft.com/office/drawing/2014/main" id="{F8754424-3B58-4A91-B837-67B59D02A163}"/>
                    </a:ext>
                  </a:extLst>
                </p:cNvPr>
                <p:cNvPicPr/>
                <p:nvPr/>
              </p:nvPicPr>
              <p:blipFill>
                <a:blip r:embed="rId61"/>
                <a:stretch>
                  <a:fillRect/>
                </a:stretch>
              </p:blipFill>
              <p:spPr>
                <a:xfrm>
                  <a:off x="9821720" y="483360"/>
                  <a:ext cx="322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6" name="Freihand 38915">
                  <a:extLst>
                    <a:ext uri="{FF2B5EF4-FFF2-40B4-BE49-F238E27FC236}">
                      <a16:creationId xmlns:a16="http://schemas.microsoft.com/office/drawing/2014/main" id="{6CB69867-142D-4605-8EEC-1EA3C28EB305}"/>
                    </a:ext>
                  </a:extLst>
                </p14:cNvPr>
                <p14:cNvContentPartPr/>
                <p14:nvPr/>
              </p14:nvContentPartPr>
              <p14:xfrm>
                <a:off x="10250120" y="473640"/>
                <a:ext cx="51480" cy="109080"/>
              </p14:xfrm>
            </p:contentPart>
          </mc:Choice>
          <mc:Fallback xmlns="">
            <p:pic>
              <p:nvPicPr>
                <p:cNvPr id="38916" name="Freihand 38915">
                  <a:extLst>
                    <a:ext uri="{FF2B5EF4-FFF2-40B4-BE49-F238E27FC236}">
                      <a16:creationId xmlns:a16="http://schemas.microsoft.com/office/drawing/2014/main" id="{6CB69867-142D-4605-8EEC-1EA3C28EB305}"/>
                    </a:ext>
                  </a:extLst>
                </p:cNvPr>
                <p:cNvPicPr/>
                <p:nvPr/>
              </p:nvPicPr>
              <p:blipFill>
                <a:blip r:embed="rId63"/>
                <a:stretch>
                  <a:fillRect/>
                </a:stretch>
              </p:blipFill>
              <p:spPr>
                <a:xfrm>
                  <a:off x="10245800" y="469320"/>
                  <a:ext cx="60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7" name="Freihand 38916">
                  <a:extLst>
                    <a:ext uri="{FF2B5EF4-FFF2-40B4-BE49-F238E27FC236}">
                      <a16:creationId xmlns:a16="http://schemas.microsoft.com/office/drawing/2014/main" id="{0AD7326E-4CB1-4529-A2EC-9C7E569378B0}"/>
                    </a:ext>
                  </a:extLst>
                </p14:cNvPr>
                <p14:cNvContentPartPr/>
                <p14:nvPr/>
              </p14:nvContentPartPr>
              <p14:xfrm>
                <a:off x="10308080" y="462480"/>
                <a:ext cx="33120" cy="146160"/>
              </p14:xfrm>
            </p:contentPart>
          </mc:Choice>
          <mc:Fallback xmlns="">
            <p:pic>
              <p:nvPicPr>
                <p:cNvPr id="38917" name="Freihand 38916">
                  <a:extLst>
                    <a:ext uri="{FF2B5EF4-FFF2-40B4-BE49-F238E27FC236}">
                      <a16:creationId xmlns:a16="http://schemas.microsoft.com/office/drawing/2014/main" id="{0AD7326E-4CB1-4529-A2EC-9C7E569378B0}"/>
                    </a:ext>
                  </a:extLst>
                </p:cNvPr>
                <p:cNvPicPr/>
                <p:nvPr/>
              </p:nvPicPr>
              <p:blipFill>
                <a:blip r:embed="rId65"/>
                <a:stretch>
                  <a:fillRect/>
                </a:stretch>
              </p:blipFill>
              <p:spPr>
                <a:xfrm>
                  <a:off x="10303760" y="458160"/>
                  <a:ext cx="4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F03D989A-4A79-4A12-93E4-251F1619A948}"/>
                    </a:ext>
                  </a:extLst>
                </p14:cNvPr>
                <p14:cNvContentPartPr/>
                <p14:nvPr/>
              </p14:nvContentPartPr>
              <p14:xfrm>
                <a:off x="10246160" y="516840"/>
                <a:ext cx="111240" cy="33120"/>
              </p14:xfrm>
            </p:contentPart>
          </mc:Choice>
          <mc:Fallback xmlns="">
            <p:pic>
              <p:nvPicPr>
                <p:cNvPr id="38918" name="Freihand 38917">
                  <a:extLst>
                    <a:ext uri="{FF2B5EF4-FFF2-40B4-BE49-F238E27FC236}">
                      <a16:creationId xmlns:a16="http://schemas.microsoft.com/office/drawing/2014/main" id="{F03D989A-4A79-4A12-93E4-251F1619A948}"/>
                    </a:ext>
                  </a:extLst>
                </p:cNvPr>
                <p:cNvPicPr/>
                <p:nvPr/>
              </p:nvPicPr>
              <p:blipFill>
                <a:blip r:embed="rId67"/>
                <a:stretch>
                  <a:fillRect/>
                </a:stretch>
              </p:blipFill>
              <p:spPr>
                <a:xfrm>
                  <a:off x="10241840" y="512520"/>
                  <a:ext cx="119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F9F4E274-CD27-4F7A-BE02-469B6A191031}"/>
                    </a:ext>
                  </a:extLst>
                </p14:cNvPr>
                <p14:cNvContentPartPr/>
                <p14:nvPr/>
              </p14:nvContentPartPr>
              <p14:xfrm>
                <a:off x="10418600" y="114360"/>
                <a:ext cx="84960" cy="156240"/>
              </p14:xfrm>
            </p:contentPart>
          </mc:Choice>
          <mc:Fallback xmlns="">
            <p:pic>
              <p:nvPicPr>
                <p:cNvPr id="41" name="Freihand 40">
                  <a:extLst>
                    <a:ext uri="{FF2B5EF4-FFF2-40B4-BE49-F238E27FC236}">
                      <a16:creationId xmlns:a16="http://schemas.microsoft.com/office/drawing/2014/main" id="{F9F4E274-CD27-4F7A-BE02-469B6A191031}"/>
                    </a:ext>
                  </a:extLst>
                </p:cNvPr>
                <p:cNvPicPr/>
                <p:nvPr/>
              </p:nvPicPr>
              <p:blipFill>
                <a:blip r:embed="rId69"/>
                <a:stretch>
                  <a:fillRect/>
                </a:stretch>
              </p:blipFill>
              <p:spPr>
                <a:xfrm>
                  <a:off x="10414280" y="110040"/>
                  <a:ext cx="93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7653764F-17ED-4DEC-AF8F-8D586F77E8CC}"/>
                    </a:ext>
                  </a:extLst>
                </p14:cNvPr>
                <p14:cNvContentPartPr/>
                <p14:nvPr/>
              </p14:nvContentPartPr>
              <p14:xfrm>
                <a:off x="10422200" y="193200"/>
                <a:ext cx="99000" cy="33840"/>
              </p14:xfrm>
            </p:contentPart>
          </mc:Choice>
          <mc:Fallback xmlns="">
            <p:pic>
              <p:nvPicPr>
                <p:cNvPr id="42" name="Freihand 41">
                  <a:extLst>
                    <a:ext uri="{FF2B5EF4-FFF2-40B4-BE49-F238E27FC236}">
                      <a16:creationId xmlns:a16="http://schemas.microsoft.com/office/drawing/2014/main" id="{7653764F-17ED-4DEC-AF8F-8D586F77E8CC}"/>
                    </a:ext>
                  </a:extLst>
                </p:cNvPr>
                <p:cNvPicPr/>
                <p:nvPr/>
              </p:nvPicPr>
              <p:blipFill>
                <a:blip r:embed="rId71"/>
                <a:stretch>
                  <a:fillRect/>
                </a:stretch>
              </p:blipFill>
              <p:spPr>
                <a:xfrm>
                  <a:off x="10417880" y="188880"/>
                  <a:ext cx="107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0" name="Freihand 38919">
                  <a:extLst>
                    <a:ext uri="{FF2B5EF4-FFF2-40B4-BE49-F238E27FC236}">
                      <a16:creationId xmlns:a16="http://schemas.microsoft.com/office/drawing/2014/main" id="{A3E7D4B1-3288-4AC6-A48D-1EE3DA2948FD}"/>
                    </a:ext>
                  </a:extLst>
                </p14:cNvPr>
                <p14:cNvContentPartPr/>
                <p14:nvPr/>
              </p14:nvContentPartPr>
              <p14:xfrm>
                <a:off x="10480160" y="121560"/>
                <a:ext cx="13680" cy="120960"/>
              </p14:xfrm>
            </p:contentPart>
          </mc:Choice>
          <mc:Fallback xmlns="">
            <p:pic>
              <p:nvPicPr>
                <p:cNvPr id="38920" name="Freihand 38919">
                  <a:extLst>
                    <a:ext uri="{FF2B5EF4-FFF2-40B4-BE49-F238E27FC236}">
                      <a16:creationId xmlns:a16="http://schemas.microsoft.com/office/drawing/2014/main" id="{A3E7D4B1-3288-4AC6-A48D-1EE3DA2948FD}"/>
                    </a:ext>
                  </a:extLst>
                </p:cNvPr>
                <p:cNvPicPr/>
                <p:nvPr/>
              </p:nvPicPr>
              <p:blipFill>
                <a:blip r:embed="rId73"/>
                <a:stretch>
                  <a:fillRect/>
                </a:stretch>
              </p:blipFill>
              <p:spPr>
                <a:xfrm>
                  <a:off x="10475840" y="117240"/>
                  <a:ext cx="22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934" name="Freihand 38933">
                  <a:extLst>
                    <a:ext uri="{FF2B5EF4-FFF2-40B4-BE49-F238E27FC236}">
                      <a16:creationId xmlns:a16="http://schemas.microsoft.com/office/drawing/2014/main" id="{5D087D76-15BC-4EF7-A1A4-65189A3652A6}"/>
                    </a:ext>
                  </a:extLst>
                </p14:cNvPr>
                <p14:cNvContentPartPr/>
                <p14:nvPr/>
              </p14:nvContentPartPr>
              <p14:xfrm>
                <a:off x="8429960" y="878640"/>
                <a:ext cx="11160" cy="109440"/>
              </p14:xfrm>
            </p:contentPart>
          </mc:Choice>
          <mc:Fallback xmlns="">
            <p:pic>
              <p:nvPicPr>
                <p:cNvPr id="38934" name="Freihand 38933">
                  <a:extLst>
                    <a:ext uri="{FF2B5EF4-FFF2-40B4-BE49-F238E27FC236}">
                      <a16:creationId xmlns:a16="http://schemas.microsoft.com/office/drawing/2014/main" id="{5D087D76-15BC-4EF7-A1A4-65189A3652A6}"/>
                    </a:ext>
                  </a:extLst>
                </p:cNvPr>
                <p:cNvPicPr/>
                <p:nvPr/>
              </p:nvPicPr>
              <p:blipFill>
                <a:blip r:embed="rId75"/>
                <a:stretch>
                  <a:fillRect/>
                </a:stretch>
              </p:blipFill>
              <p:spPr>
                <a:xfrm>
                  <a:off x="8425640" y="874320"/>
                  <a:ext cx="19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935" name="Freihand 38934">
                  <a:extLst>
                    <a:ext uri="{FF2B5EF4-FFF2-40B4-BE49-F238E27FC236}">
                      <a16:creationId xmlns:a16="http://schemas.microsoft.com/office/drawing/2014/main" id="{551AFA4F-5FD9-4FCB-9BB6-B4F772D20757}"/>
                    </a:ext>
                  </a:extLst>
                </p14:cNvPr>
                <p14:cNvContentPartPr/>
                <p14:nvPr/>
              </p14:nvContentPartPr>
              <p14:xfrm>
                <a:off x="8361560" y="839040"/>
                <a:ext cx="176040" cy="22680"/>
              </p14:xfrm>
            </p:contentPart>
          </mc:Choice>
          <mc:Fallback xmlns="">
            <p:pic>
              <p:nvPicPr>
                <p:cNvPr id="38935" name="Freihand 38934">
                  <a:extLst>
                    <a:ext uri="{FF2B5EF4-FFF2-40B4-BE49-F238E27FC236}">
                      <a16:creationId xmlns:a16="http://schemas.microsoft.com/office/drawing/2014/main" id="{551AFA4F-5FD9-4FCB-9BB6-B4F772D20757}"/>
                    </a:ext>
                  </a:extLst>
                </p:cNvPr>
                <p:cNvPicPr/>
                <p:nvPr/>
              </p:nvPicPr>
              <p:blipFill>
                <a:blip r:embed="rId77"/>
                <a:stretch>
                  <a:fillRect/>
                </a:stretch>
              </p:blipFill>
              <p:spPr>
                <a:xfrm>
                  <a:off x="8357240" y="834720"/>
                  <a:ext cx="184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936" name="Freihand 38935">
                  <a:extLst>
                    <a:ext uri="{FF2B5EF4-FFF2-40B4-BE49-F238E27FC236}">
                      <a16:creationId xmlns:a16="http://schemas.microsoft.com/office/drawing/2014/main" id="{3224944B-D763-4C98-B297-041E71E95DA3}"/>
                    </a:ext>
                  </a:extLst>
                </p14:cNvPr>
                <p14:cNvContentPartPr/>
                <p14:nvPr/>
              </p14:nvContentPartPr>
              <p14:xfrm>
                <a:off x="8559920" y="937680"/>
                <a:ext cx="27360" cy="83880"/>
              </p14:xfrm>
            </p:contentPart>
          </mc:Choice>
          <mc:Fallback xmlns="">
            <p:pic>
              <p:nvPicPr>
                <p:cNvPr id="38936" name="Freihand 38935">
                  <a:extLst>
                    <a:ext uri="{FF2B5EF4-FFF2-40B4-BE49-F238E27FC236}">
                      <a16:creationId xmlns:a16="http://schemas.microsoft.com/office/drawing/2014/main" id="{3224944B-D763-4C98-B297-041E71E95DA3}"/>
                    </a:ext>
                  </a:extLst>
                </p:cNvPr>
                <p:cNvPicPr/>
                <p:nvPr/>
              </p:nvPicPr>
              <p:blipFill>
                <a:blip r:embed="rId79"/>
                <a:stretch>
                  <a:fillRect/>
                </a:stretch>
              </p:blipFill>
              <p:spPr>
                <a:xfrm>
                  <a:off x="8555600" y="933360"/>
                  <a:ext cx="36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937" name="Freihand 38936">
                  <a:extLst>
                    <a:ext uri="{FF2B5EF4-FFF2-40B4-BE49-F238E27FC236}">
                      <a16:creationId xmlns:a16="http://schemas.microsoft.com/office/drawing/2014/main" id="{26FD9CEF-E4B7-47C4-AC9F-C67D72805B54}"/>
                    </a:ext>
                  </a:extLst>
                </p14:cNvPr>
                <p14:cNvContentPartPr/>
                <p14:nvPr/>
              </p14:nvContentPartPr>
              <p14:xfrm>
                <a:off x="8560280" y="927960"/>
                <a:ext cx="104400" cy="108720"/>
              </p14:xfrm>
            </p:contentPart>
          </mc:Choice>
          <mc:Fallback xmlns="">
            <p:pic>
              <p:nvPicPr>
                <p:cNvPr id="38937" name="Freihand 38936">
                  <a:extLst>
                    <a:ext uri="{FF2B5EF4-FFF2-40B4-BE49-F238E27FC236}">
                      <a16:creationId xmlns:a16="http://schemas.microsoft.com/office/drawing/2014/main" id="{26FD9CEF-E4B7-47C4-AC9F-C67D72805B54}"/>
                    </a:ext>
                  </a:extLst>
                </p:cNvPr>
                <p:cNvPicPr/>
                <p:nvPr/>
              </p:nvPicPr>
              <p:blipFill>
                <a:blip r:embed="rId81"/>
                <a:stretch>
                  <a:fillRect/>
                </a:stretch>
              </p:blipFill>
              <p:spPr>
                <a:xfrm>
                  <a:off x="8555960" y="923640"/>
                  <a:ext cx="11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938" name="Freihand 38937">
                  <a:extLst>
                    <a:ext uri="{FF2B5EF4-FFF2-40B4-BE49-F238E27FC236}">
                      <a16:creationId xmlns:a16="http://schemas.microsoft.com/office/drawing/2014/main" id="{6ADB265D-2FE3-4D31-9506-609DA17C8B37}"/>
                    </a:ext>
                  </a:extLst>
                </p14:cNvPr>
                <p14:cNvContentPartPr/>
                <p14:nvPr/>
              </p14:nvContentPartPr>
              <p14:xfrm>
                <a:off x="8784560" y="905280"/>
                <a:ext cx="26280" cy="10080"/>
              </p14:xfrm>
            </p:contentPart>
          </mc:Choice>
          <mc:Fallback xmlns="">
            <p:pic>
              <p:nvPicPr>
                <p:cNvPr id="38938" name="Freihand 38937">
                  <a:extLst>
                    <a:ext uri="{FF2B5EF4-FFF2-40B4-BE49-F238E27FC236}">
                      <a16:creationId xmlns:a16="http://schemas.microsoft.com/office/drawing/2014/main" id="{6ADB265D-2FE3-4D31-9506-609DA17C8B37}"/>
                    </a:ext>
                  </a:extLst>
                </p:cNvPr>
                <p:cNvPicPr/>
                <p:nvPr/>
              </p:nvPicPr>
              <p:blipFill>
                <a:blip r:embed="rId83"/>
                <a:stretch>
                  <a:fillRect/>
                </a:stretch>
              </p:blipFill>
              <p:spPr>
                <a:xfrm>
                  <a:off x="8780240" y="90096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939" name="Freihand 38938">
                  <a:extLst>
                    <a:ext uri="{FF2B5EF4-FFF2-40B4-BE49-F238E27FC236}">
                      <a16:creationId xmlns:a16="http://schemas.microsoft.com/office/drawing/2014/main" id="{593D1719-3043-4855-8F45-7AF9FC8CF045}"/>
                    </a:ext>
                  </a:extLst>
                </p14:cNvPr>
                <p14:cNvContentPartPr/>
                <p14:nvPr/>
              </p14:nvContentPartPr>
              <p14:xfrm>
                <a:off x="8803640" y="965400"/>
                <a:ext cx="360" cy="360"/>
              </p14:xfrm>
            </p:contentPart>
          </mc:Choice>
          <mc:Fallback xmlns="">
            <p:pic>
              <p:nvPicPr>
                <p:cNvPr id="38939" name="Freihand 38938">
                  <a:extLst>
                    <a:ext uri="{FF2B5EF4-FFF2-40B4-BE49-F238E27FC236}">
                      <a16:creationId xmlns:a16="http://schemas.microsoft.com/office/drawing/2014/main" id="{593D1719-3043-4855-8F45-7AF9FC8CF045}"/>
                    </a:ext>
                  </a:extLst>
                </p:cNvPr>
                <p:cNvPicPr/>
                <p:nvPr/>
              </p:nvPicPr>
              <p:blipFill>
                <a:blip r:embed="rId85"/>
                <a:stretch>
                  <a:fillRect/>
                </a:stretch>
              </p:blipFill>
              <p:spPr>
                <a:xfrm>
                  <a:off x="8799320" y="961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940" name="Freihand 38939">
                  <a:extLst>
                    <a:ext uri="{FF2B5EF4-FFF2-40B4-BE49-F238E27FC236}">
                      <a16:creationId xmlns:a16="http://schemas.microsoft.com/office/drawing/2014/main" id="{6DC8B922-6C40-44B7-8856-20DA2D068373}"/>
                    </a:ext>
                  </a:extLst>
                </p14:cNvPr>
                <p14:cNvContentPartPr/>
                <p14:nvPr/>
              </p14:nvContentPartPr>
              <p14:xfrm>
                <a:off x="8932520" y="863520"/>
                <a:ext cx="95760" cy="119880"/>
              </p14:xfrm>
            </p:contentPart>
          </mc:Choice>
          <mc:Fallback xmlns="">
            <p:pic>
              <p:nvPicPr>
                <p:cNvPr id="38940" name="Freihand 38939">
                  <a:extLst>
                    <a:ext uri="{FF2B5EF4-FFF2-40B4-BE49-F238E27FC236}">
                      <a16:creationId xmlns:a16="http://schemas.microsoft.com/office/drawing/2014/main" id="{6DC8B922-6C40-44B7-8856-20DA2D068373}"/>
                    </a:ext>
                  </a:extLst>
                </p:cNvPr>
                <p:cNvPicPr/>
                <p:nvPr/>
              </p:nvPicPr>
              <p:blipFill>
                <a:blip r:embed="rId87"/>
                <a:stretch>
                  <a:fillRect/>
                </a:stretch>
              </p:blipFill>
              <p:spPr>
                <a:xfrm>
                  <a:off x="8928200" y="859200"/>
                  <a:ext cx="104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941" name="Freihand 38940">
                  <a:extLst>
                    <a:ext uri="{FF2B5EF4-FFF2-40B4-BE49-F238E27FC236}">
                      <a16:creationId xmlns:a16="http://schemas.microsoft.com/office/drawing/2014/main" id="{914343E5-843B-457F-8D90-0C5B560AE2DC}"/>
                    </a:ext>
                  </a:extLst>
                </p14:cNvPr>
                <p14:cNvContentPartPr/>
                <p14:nvPr/>
              </p14:nvContentPartPr>
              <p14:xfrm>
                <a:off x="9062840" y="855960"/>
                <a:ext cx="199440" cy="131040"/>
              </p14:xfrm>
            </p:contentPart>
          </mc:Choice>
          <mc:Fallback xmlns="">
            <p:pic>
              <p:nvPicPr>
                <p:cNvPr id="38941" name="Freihand 38940">
                  <a:extLst>
                    <a:ext uri="{FF2B5EF4-FFF2-40B4-BE49-F238E27FC236}">
                      <a16:creationId xmlns:a16="http://schemas.microsoft.com/office/drawing/2014/main" id="{914343E5-843B-457F-8D90-0C5B560AE2DC}"/>
                    </a:ext>
                  </a:extLst>
                </p:cNvPr>
                <p:cNvPicPr/>
                <p:nvPr/>
              </p:nvPicPr>
              <p:blipFill>
                <a:blip r:embed="rId89"/>
                <a:stretch>
                  <a:fillRect/>
                </a:stretch>
              </p:blipFill>
              <p:spPr>
                <a:xfrm>
                  <a:off x="9058520" y="851640"/>
                  <a:ext cx="208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42" name="Freihand 38941">
                  <a:extLst>
                    <a:ext uri="{FF2B5EF4-FFF2-40B4-BE49-F238E27FC236}">
                      <a16:creationId xmlns:a16="http://schemas.microsoft.com/office/drawing/2014/main" id="{1BC0C333-B5CB-4A36-90BE-055D38A04A2E}"/>
                    </a:ext>
                  </a:extLst>
                </p14:cNvPr>
                <p14:cNvContentPartPr/>
                <p14:nvPr/>
              </p14:nvContentPartPr>
              <p14:xfrm>
                <a:off x="9303680" y="914280"/>
                <a:ext cx="181440" cy="52560"/>
              </p14:xfrm>
            </p:contentPart>
          </mc:Choice>
          <mc:Fallback xmlns="">
            <p:pic>
              <p:nvPicPr>
                <p:cNvPr id="38942" name="Freihand 38941">
                  <a:extLst>
                    <a:ext uri="{FF2B5EF4-FFF2-40B4-BE49-F238E27FC236}">
                      <a16:creationId xmlns:a16="http://schemas.microsoft.com/office/drawing/2014/main" id="{1BC0C333-B5CB-4A36-90BE-055D38A04A2E}"/>
                    </a:ext>
                  </a:extLst>
                </p:cNvPr>
                <p:cNvPicPr/>
                <p:nvPr/>
              </p:nvPicPr>
              <p:blipFill>
                <a:blip r:embed="rId91"/>
                <a:stretch>
                  <a:fillRect/>
                </a:stretch>
              </p:blipFill>
              <p:spPr>
                <a:xfrm>
                  <a:off x="9299360" y="909960"/>
                  <a:ext cx="190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43" name="Freihand 38942">
                  <a:extLst>
                    <a:ext uri="{FF2B5EF4-FFF2-40B4-BE49-F238E27FC236}">
                      <a16:creationId xmlns:a16="http://schemas.microsoft.com/office/drawing/2014/main" id="{85DE7866-EAEA-4D49-B2F5-954DA7031618}"/>
                    </a:ext>
                  </a:extLst>
                </p14:cNvPr>
                <p14:cNvContentPartPr/>
                <p14:nvPr/>
              </p14:nvContentPartPr>
              <p14:xfrm>
                <a:off x="9626960" y="861360"/>
                <a:ext cx="266760" cy="92520"/>
              </p14:xfrm>
            </p:contentPart>
          </mc:Choice>
          <mc:Fallback xmlns="">
            <p:pic>
              <p:nvPicPr>
                <p:cNvPr id="38943" name="Freihand 38942">
                  <a:extLst>
                    <a:ext uri="{FF2B5EF4-FFF2-40B4-BE49-F238E27FC236}">
                      <a16:creationId xmlns:a16="http://schemas.microsoft.com/office/drawing/2014/main" id="{85DE7866-EAEA-4D49-B2F5-954DA7031618}"/>
                    </a:ext>
                  </a:extLst>
                </p:cNvPr>
                <p:cNvPicPr/>
                <p:nvPr/>
              </p:nvPicPr>
              <p:blipFill>
                <a:blip r:embed="rId93"/>
                <a:stretch>
                  <a:fillRect/>
                </a:stretch>
              </p:blipFill>
              <p:spPr>
                <a:xfrm>
                  <a:off x="9622640" y="857040"/>
                  <a:ext cx="27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44" name="Freihand 38943">
                  <a:extLst>
                    <a:ext uri="{FF2B5EF4-FFF2-40B4-BE49-F238E27FC236}">
                      <a16:creationId xmlns:a16="http://schemas.microsoft.com/office/drawing/2014/main" id="{4A539127-AE26-46A2-AB94-B787957B5D73}"/>
                    </a:ext>
                  </a:extLst>
                </p14:cNvPr>
                <p14:cNvContentPartPr/>
                <p14:nvPr/>
              </p14:nvContentPartPr>
              <p14:xfrm>
                <a:off x="10049600" y="801240"/>
                <a:ext cx="76680" cy="135360"/>
              </p14:xfrm>
            </p:contentPart>
          </mc:Choice>
          <mc:Fallback xmlns="">
            <p:pic>
              <p:nvPicPr>
                <p:cNvPr id="38944" name="Freihand 38943">
                  <a:extLst>
                    <a:ext uri="{FF2B5EF4-FFF2-40B4-BE49-F238E27FC236}">
                      <a16:creationId xmlns:a16="http://schemas.microsoft.com/office/drawing/2014/main" id="{4A539127-AE26-46A2-AB94-B787957B5D73}"/>
                    </a:ext>
                  </a:extLst>
                </p:cNvPr>
                <p:cNvPicPr/>
                <p:nvPr/>
              </p:nvPicPr>
              <p:blipFill>
                <a:blip r:embed="rId95"/>
                <a:stretch>
                  <a:fillRect/>
                </a:stretch>
              </p:blipFill>
              <p:spPr>
                <a:xfrm>
                  <a:off x="10045280" y="796920"/>
                  <a:ext cx="85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8945" name="Freihand 38944">
                  <a:extLst>
                    <a:ext uri="{FF2B5EF4-FFF2-40B4-BE49-F238E27FC236}">
                      <a16:creationId xmlns:a16="http://schemas.microsoft.com/office/drawing/2014/main" id="{97E8ED2C-90D3-4484-8C38-14E5C76099C8}"/>
                    </a:ext>
                  </a:extLst>
                </p14:cNvPr>
                <p14:cNvContentPartPr/>
                <p14:nvPr/>
              </p14:nvContentPartPr>
              <p14:xfrm>
                <a:off x="10152200" y="864240"/>
                <a:ext cx="211680" cy="66240"/>
              </p14:xfrm>
            </p:contentPart>
          </mc:Choice>
          <mc:Fallback xmlns="">
            <p:pic>
              <p:nvPicPr>
                <p:cNvPr id="38945" name="Freihand 38944">
                  <a:extLst>
                    <a:ext uri="{FF2B5EF4-FFF2-40B4-BE49-F238E27FC236}">
                      <a16:creationId xmlns:a16="http://schemas.microsoft.com/office/drawing/2014/main" id="{97E8ED2C-90D3-4484-8C38-14E5C76099C8}"/>
                    </a:ext>
                  </a:extLst>
                </p:cNvPr>
                <p:cNvPicPr/>
                <p:nvPr/>
              </p:nvPicPr>
              <p:blipFill>
                <a:blip r:embed="rId97"/>
                <a:stretch>
                  <a:fillRect/>
                </a:stretch>
              </p:blipFill>
              <p:spPr>
                <a:xfrm>
                  <a:off x="10147880" y="859920"/>
                  <a:ext cx="220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946" name="Freihand 38945">
                  <a:extLst>
                    <a:ext uri="{FF2B5EF4-FFF2-40B4-BE49-F238E27FC236}">
                      <a16:creationId xmlns:a16="http://schemas.microsoft.com/office/drawing/2014/main" id="{2098E764-E59D-4E53-B4B2-75391E03721E}"/>
                    </a:ext>
                  </a:extLst>
                </p14:cNvPr>
                <p14:cNvContentPartPr/>
                <p14:nvPr/>
              </p14:nvContentPartPr>
              <p14:xfrm>
                <a:off x="10390520" y="864960"/>
                <a:ext cx="69840" cy="66240"/>
              </p14:xfrm>
            </p:contentPart>
          </mc:Choice>
          <mc:Fallback xmlns="">
            <p:pic>
              <p:nvPicPr>
                <p:cNvPr id="38946" name="Freihand 38945">
                  <a:extLst>
                    <a:ext uri="{FF2B5EF4-FFF2-40B4-BE49-F238E27FC236}">
                      <a16:creationId xmlns:a16="http://schemas.microsoft.com/office/drawing/2014/main" id="{2098E764-E59D-4E53-B4B2-75391E03721E}"/>
                    </a:ext>
                  </a:extLst>
                </p:cNvPr>
                <p:cNvPicPr/>
                <p:nvPr/>
              </p:nvPicPr>
              <p:blipFill>
                <a:blip r:embed="rId99"/>
                <a:stretch>
                  <a:fillRect/>
                </a:stretch>
              </p:blipFill>
              <p:spPr>
                <a:xfrm>
                  <a:off x="10386200" y="860640"/>
                  <a:ext cx="78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947" name="Freihand 38946">
                  <a:extLst>
                    <a:ext uri="{FF2B5EF4-FFF2-40B4-BE49-F238E27FC236}">
                      <a16:creationId xmlns:a16="http://schemas.microsoft.com/office/drawing/2014/main" id="{7369A693-D58D-49F3-B6A2-55FAE79111DE}"/>
                    </a:ext>
                  </a:extLst>
                </p14:cNvPr>
                <p14:cNvContentPartPr/>
                <p14:nvPr/>
              </p14:nvContentPartPr>
              <p14:xfrm>
                <a:off x="10489160" y="804840"/>
                <a:ext cx="59040" cy="118440"/>
              </p14:xfrm>
            </p:contentPart>
          </mc:Choice>
          <mc:Fallback xmlns="">
            <p:pic>
              <p:nvPicPr>
                <p:cNvPr id="38947" name="Freihand 38946">
                  <a:extLst>
                    <a:ext uri="{FF2B5EF4-FFF2-40B4-BE49-F238E27FC236}">
                      <a16:creationId xmlns:a16="http://schemas.microsoft.com/office/drawing/2014/main" id="{7369A693-D58D-49F3-B6A2-55FAE79111DE}"/>
                    </a:ext>
                  </a:extLst>
                </p:cNvPr>
                <p:cNvPicPr/>
                <p:nvPr/>
              </p:nvPicPr>
              <p:blipFill>
                <a:blip r:embed="rId101"/>
                <a:stretch>
                  <a:fillRect/>
                </a:stretch>
              </p:blipFill>
              <p:spPr>
                <a:xfrm>
                  <a:off x="10484840" y="800520"/>
                  <a:ext cx="67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948" name="Freihand 38947">
                  <a:extLst>
                    <a:ext uri="{FF2B5EF4-FFF2-40B4-BE49-F238E27FC236}">
                      <a16:creationId xmlns:a16="http://schemas.microsoft.com/office/drawing/2014/main" id="{384C0432-4D72-4359-BAB2-7973E8F8CA0D}"/>
                    </a:ext>
                  </a:extLst>
                </p14:cNvPr>
                <p14:cNvContentPartPr/>
                <p14:nvPr/>
              </p14:nvContentPartPr>
              <p14:xfrm>
                <a:off x="10574840" y="760920"/>
                <a:ext cx="430200" cy="154080"/>
              </p14:xfrm>
            </p:contentPart>
          </mc:Choice>
          <mc:Fallback xmlns="">
            <p:pic>
              <p:nvPicPr>
                <p:cNvPr id="38948" name="Freihand 38947">
                  <a:extLst>
                    <a:ext uri="{FF2B5EF4-FFF2-40B4-BE49-F238E27FC236}">
                      <a16:creationId xmlns:a16="http://schemas.microsoft.com/office/drawing/2014/main" id="{384C0432-4D72-4359-BAB2-7973E8F8CA0D}"/>
                    </a:ext>
                  </a:extLst>
                </p:cNvPr>
                <p:cNvPicPr/>
                <p:nvPr/>
              </p:nvPicPr>
              <p:blipFill>
                <a:blip r:embed="rId103"/>
                <a:stretch>
                  <a:fillRect/>
                </a:stretch>
              </p:blipFill>
              <p:spPr>
                <a:xfrm>
                  <a:off x="10570520" y="756600"/>
                  <a:ext cx="438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959" name="Freihand 38958">
                  <a:extLst>
                    <a:ext uri="{FF2B5EF4-FFF2-40B4-BE49-F238E27FC236}">
                      <a16:creationId xmlns:a16="http://schemas.microsoft.com/office/drawing/2014/main" id="{ADF8F384-0EC3-4BAD-8F78-7F28129B18D5}"/>
                    </a:ext>
                  </a:extLst>
                </p14:cNvPr>
                <p14:cNvContentPartPr/>
                <p14:nvPr/>
              </p14:nvContentPartPr>
              <p14:xfrm>
                <a:off x="8461640" y="1187880"/>
                <a:ext cx="14400" cy="114480"/>
              </p14:xfrm>
            </p:contentPart>
          </mc:Choice>
          <mc:Fallback xmlns="">
            <p:pic>
              <p:nvPicPr>
                <p:cNvPr id="38959" name="Freihand 38958">
                  <a:extLst>
                    <a:ext uri="{FF2B5EF4-FFF2-40B4-BE49-F238E27FC236}">
                      <a16:creationId xmlns:a16="http://schemas.microsoft.com/office/drawing/2014/main" id="{ADF8F384-0EC3-4BAD-8F78-7F28129B18D5}"/>
                    </a:ext>
                  </a:extLst>
                </p:cNvPr>
                <p:cNvPicPr/>
                <p:nvPr/>
              </p:nvPicPr>
              <p:blipFill>
                <a:blip r:embed="rId105"/>
                <a:stretch>
                  <a:fillRect/>
                </a:stretch>
              </p:blipFill>
              <p:spPr>
                <a:xfrm>
                  <a:off x="8457320" y="1183560"/>
                  <a:ext cx="23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60" name="Freihand 38959">
                  <a:extLst>
                    <a:ext uri="{FF2B5EF4-FFF2-40B4-BE49-F238E27FC236}">
                      <a16:creationId xmlns:a16="http://schemas.microsoft.com/office/drawing/2014/main" id="{D6DA4532-D1FC-4B00-8975-55B2B571C546}"/>
                    </a:ext>
                  </a:extLst>
                </p14:cNvPr>
                <p14:cNvContentPartPr/>
                <p14:nvPr/>
              </p14:nvContentPartPr>
              <p14:xfrm>
                <a:off x="8391080" y="1161600"/>
                <a:ext cx="126720" cy="29160"/>
              </p14:xfrm>
            </p:contentPart>
          </mc:Choice>
          <mc:Fallback xmlns="">
            <p:pic>
              <p:nvPicPr>
                <p:cNvPr id="38960" name="Freihand 38959">
                  <a:extLst>
                    <a:ext uri="{FF2B5EF4-FFF2-40B4-BE49-F238E27FC236}">
                      <a16:creationId xmlns:a16="http://schemas.microsoft.com/office/drawing/2014/main" id="{D6DA4532-D1FC-4B00-8975-55B2B571C546}"/>
                    </a:ext>
                  </a:extLst>
                </p:cNvPr>
                <p:cNvPicPr/>
                <p:nvPr/>
              </p:nvPicPr>
              <p:blipFill>
                <a:blip r:embed="rId107"/>
                <a:stretch>
                  <a:fillRect/>
                </a:stretch>
              </p:blipFill>
              <p:spPr>
                <a:xfrm>
                  <a:off x="8386760" y="1157280"/>
                  <a:ext cx="135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961" name="Freihand 38960">
                  <a:extLst>
                    <a:ext uri="{FF2B5EF4-FFF2-40B4-BE49-F238E27FC236}">
                      <a16:creationId xmlns:a16="http://schemas.microsoft.com/office/drawing/2014/main" id="{B9179431-956E-4B76-9474-C4516DC69CAF}"/>
                    </a:ext>
                  </a:extLst>
                </p14:cNvPr>
                <p14:cNvContentPartPr/>
                <p14:nvPr/>
              </p14:nvContentPartPr>
              <p14:xfrm>
                <a:off x="8570000" y="1266720"/>
                <a:ext cx="114120" cy="70560"/>
              </p14:xfrm>
            </p:contentPart>
          </mc:Choice>
          <mc:Fallback xmlns="">
            <p:pic>
              <p:nvPicPr>
                <p:cNvPr id="38961" name="Freihand 38960">
                  <a:extLst>
                    <a:ext uri="{FF2B5EF4-FFF2-40B4-BE49-F238E27FC236}">
                      <a16:creationId xmlns:a16="http://schemas.microsoft.com/office/drawing/2014/main" id="{B9179431-956E-4B76-9474-C4516DC69CAF}"/>
                    </a:ext>
                  </a:extLst>
                </p:cNvPr>
                <p:cNvPicPr/>
                <p:nvPr/>
              </p:nvPicPr>
              <p:blipFill>
                <a:blip r:embed="rId109"/>
                <a:stretch>
                  <a:fillRect/>
                </a:stretch>
              </p:blipFill>
              <p:spPr>
                <a:xfrm>
                  <a:off x="8565680" y="1262400"/>
                  <a:ext cx="12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985" name="Freihand 38984">
                  <a:extLst>
                    <a:ext uri="{FF2B5EF4-FFF2-40B4-BE49-F238E27FC236}">
                      <a16:creationId xmlns:a16="http://schemas.microsoft.com/office/drawing/2014/main" id="{896EC490-91E9-426A-A378-6C183E610A12}"/>
                    </a:ext>
                  </a:extLst>
                </p14:cNvPr>
                <p14:cNvContentPartPr/>
                <p14:nvPr/>
              </p14:nvContentPartPr>
              <p14:xfrm>
                <a:off x="8409440" y="1496760"/>
                <a:ext cx="118080" cy="141840"/>
              </p14:xfrm>
            </p:contentPart>
          </mc:Choice>
          <mc:Fallback xmlns="">
            <p:pic>
              <p:nvPicPr>
                <p:cNvPr id="38985" name="Freihand 38984">
                  <a:extLst>
                    <a:ext uri="{FF2B5EF4-FFF2-40B4-BE49-F238E27FC236}">
                      <a16:creationId xmlns:a16="http://schemas.microsoft.com/office/drawing/2014/main" id="{896EC490-91E9-426A-A378-6C183E610A12}"/>
                    </a:ext>
                  </a:extLst>
                </p:cNvPr>
                <p:cNvPicPr/>
                <p:nvPr/>
              </p:nvPicPr>
              <p:blipFill>
                <a:blip r:embed="rId111"/>
                <a:stretch>
                  <a:fillRect/>
                </a:stretch>
              </p:blipFill>
              <p:spPr>
                <a:xfrm>
                  <a:off x="8405120" y="1492440"/>
                  <a:ext cx="126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986" name="Freihand 38985">
                  <a:extLst>
                    <a:ext uri="{FF2B5EF4-FFF2-40B4-BE49-F238E27FC236}">
                      <a16:creationId xmlns:a16="http://schemas.microsoft.com/office/drawing/2014/main" id="{3E8CB6E7-03DF-4543-92E1-5F22F4BC9D40}"/>
                    </a:ext>
                  </a:extLst>
                </p14:cNvPr>
                <p14:cNvContentPartPr/>
                <p14:nvPr/>
              </p14:nvContentPartPr>
              <p14:xfrm>
                <a:off x="8405120" y="1577040"/>
                <a:ext cx="148680" cy="8280"/>
              </p14:xfrm>
            </p:contentPart>
          </mc:Choice>
          <mc:Fallback xmlns="">
            <p:pic>
              <p:nvPicPr>
                <p:cNvPr id="38986" name="Freihand 38985">
                  <a:extLst>
                    <a:ext uri="{FF2B5EF4-FFF2-40B4-BE49-F238E27FC236}">
                      <a16:creationId xmlns:a16="http://schemas.microsoft.com/office/drawing/2014/main" id="{3E8CB6E7-03DF-4543-92E1-5F22F4BC9D40}"/>
                    </a:ext>
                  </a:extLst>
                </p:cNvPr>
                <p:cNvPicPr/>
                <p:nvPr/>
              </p:nvPicPr>
              <p:blipFill>
                <a:blip r:embed="rId113"/>
                <a:stretch>
                  <a:fillRect/>
                </a:stretch>
              </p:blipFill>
              <p:spPr>
                <a:xfrm>
                  <a:off x="8400800" y="1572720"/>
                  <a:ext cx="157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987" name="Freihand 38986">
                  <a:extLst>
                    <a:ext uri="{FF2B5EF4-FFF2-40B4-BE49-F238E27FC236}">
                      <a16:creationId xmlns:a16="http://schemas.microsoft.com/office/drawing/2014/main" id="{BCB75769-7450-4713-B873-92A55F91CC5A}"/>
                    </a:ext>
                  </a:extLst>
                </p14:cNvPr>
                <p14:cNvContentPartPr/>
                <p14:nvPr/>
              </p14:nvContentPartPr>
              <p14:xfrm>
                <a:off x="8609960" y="1596840"/>
                <a:ext cx="60840" cy="78480"/>
              </p14:xfrm>
            </p:contentPart>
          </mc:Choice>
          <mc:Fallback xmlns="">
            <p:pic>
              <p:nvPicPr>
                <p:cNvPr id="38987" name="Freihand 38986">
                  <a:extLst>
                    <a:ext uri="{FF2B5EF4-FFF2-40B4-BE49-F238E27FC236}">
                      <a16:creationId xmlns:a16="http://schemas.microsoft.com/office/drawing/2014/main" id="{BCB75769-7450-4713-B873-92A55F91CC5A}"/>
                    </a:ext>
                  </a:extLst>
                </p:cNvPr>
                <p:cNvPicPr/>
                <p:nvPr/>
              </p:nvPicPr>
              <p:blipFill>
                <a:blip r:embed="rId115"/>
                <a:stretch>
                  <a:fillRect/>
                </a:stretch>
              </p:blipFill>
              <p:spPr>
                <a:xfrm>
                  <a:off x="8605640" y="1592520"/>
                  <a:ext cx="69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988" name="Freihand 38987">
                  <a:extLst>
                    <a:ext uri="{FF2B5EF4-FFF2-40B4-BE49-F238E27FC236}">
                      <a16:creationId xmlns:a16="http://schemas.microsoft.com/office/drawing/2014/main" id="{A6C3514A-120C-4045-92F2-685E311154D4}"/>
                    </a:ext>
                  </a:extLst>
                </p14:cNvPr>
                <p14:cNvContentPartPr/>
                <p14:nvPr/>
              </p14:nvContentPartPr>
              <p14:xfrm>
                <a:off x="8597000" y="1622040"/>
                <a:ext cx="101880" cy="13680"/>
              </p14:xfrm>
            </p:contentPart>
          </mc:Choice>
          <mc:Fallback xmlns="">
            <p:pic>
              <p:nvPicPr>
                <p:cNvPr id="38988" name="Freihand 38987">
                  <a:extLst>
                    <a:ext uri="{FF2B5EF4-FFF2-40B4-BE49-F238E27FC236}">
                      <a16:creationId xmlns:a16="http://schemas.microsoft.com/office/drawing/2014/main" id="{A6C3514A-120C-4045-92F2-685E311154D4}"/>
                    </a:ext>
                  </a:extLst>
                </p:cNvPr>
                <p:cNvPicPr/>
                <p:nvPr/>
              </p:nvPicPr>
              <p:blipFill>
                <a:blip r:embed="rId117"/>
                <a:stretch>
                  <a:fillRect/>
                </a:stretch>
              </p:blipFill>
              <p:spPr>
                <a:xfrm>
                  <a:off x="8592680" y="1617720"/>
                  <a:ext cx="110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989" name="Freihand 38988">
                  <a:extLst>
                    <a:ext uri="{FF2B5EF4-FFF2-40B4-BE49-F238E27FC236}">
                      <a16:creationId xmlns:a16="http://schemas.microsoft.com/office/drawing/2014/main" id="{A5387292-3927-4DFD-8AAD-E40969112F45}"/>
                    </a:ext>
                  </a:extLst>
                </p14:cNvPr>
                <p14:cNvContentPartPr/>
                <p14:nvPr/>
              </p14:nvContentPartPr>
              <p14:xfrm>
                <a:off x="8812280" y="1566600"/>
                <a:ext cx="32760" cy="82440"/>
              </p14:xfrm>
            </p:contentPart>
          </mc:Choice>
          <mc:Fallback xmlns="">
            <p:pic>
              <p:nvPicPr>
                <p:cNvPr id="38989" name="Freihand 38988">
                  <a:extLst>
                    <a:ext uri="{FF2B5EF4-FFF2-40B4-BE49-F238E27FC236}">
                      <a16:creationId xmlns:a16="http://schemas.microsoft.com/office/drawing/2014/main" id="{A5387292-3927-4DFD-8AAD-E40969112F45}"/>
                    </a:ext>
                  </a:extLst>
                </p:cNvPr>
                <p:cNvPicPr/>
                <p:nvPr/>
              </p:nvPicPr>
              <p:blipFill>
                <a:blip r:embed="rId119"/>
                <a:stretch>
                  <a:fillRect/>
                </a:stretch>
              </p:blipFill>
              <p:spPr>
                <a:xfrm>
                  <a:off x="8807960" y="1562280"/>
                  <a:ext cx="4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8962" name="Freihand 38961">
                  <a:extLst>
                    <a:ext uri="{FF2B5EF4-FFF2-40B4-BE49-F238E27FC236}">
                      <a16:creationId xmlns:a16="http://schemas.microsoft.com/office/drawing/2014/main" id="{9D1308AC-3C8C-442C-9FDB-BC1ABDC7057C}"/>
                    </a:ext>
                  </a:extLst>
                </p14:cNvPr>
                <p14:cNvContentPartPr/>
                <p14:nvPr/>
              </p14:nvContentPartPr>
              <p14:xfrm>
                <a:off x="8892200" y="1249080"/>
                <a:ext cx="15840" cy="16920"/>
              </p14:xfrm>
            </p:contentPart>
          </mc:Choice>
          <mc:Fallback xmlns="">
            <p:pic>
              <p:nvPicPr>
                <p:cNvPr id="38962" name="Freihand 38961">
                  <a:extLst>
                    <a:ext uri="{FF2B5EF4-FFF2-40B4-BE49-F238E27FC236}">
                      <a16:creationId xmlns:a16="http://schemas.microsoft.com/office/drawing/2014/main" id="{9D1308AC-3C8C-442C-9FDB-BC1ABDC7057C}"/>
                    </a:ext>
                  </a:extLst>
                </p:cNvPr>
                <p:cNvPicPr/>
                <p:nvPr/>
              </p:nvPicPr>
              <p:blipFill>
                <a:blip r:embed="rId121"/>
                <a:stretch>
                  <a:fillRect/>
                </a:stretch>
              </p:blipFill>
              <p:spPr>
                <a:xfrm>
                  <a:off x="8887880" y="1244760"/>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63" name="Freihand 38962">
                  <a:extLst>
                    <a:ext uri="{FF2B5EF4-FFF2-40B4-BE49-F238E27FC236}">
                      <a16:creationId xmlns:a16="http://schemas.microsoft.com/office/drawing/2014/main" id="{F4F2F48B-DA40-4722-8B9D-8739A4FE9BFD}"/>
                    </a:ext>
                  </a:extLst>
                </p14:cNvPr>
                <p14:cNvContentPartPr/>
                <p14:nvPr/>
              </p14:nvContentPartPr>
              <p14:xfrm>
                <a:off x="8899760" y="1313520"/>
                <a:ext cx="19800" cy="11520"/>
              </p14:xfrm>
            </p:contentPart>
          </mc:Choice>
          <mc:Fallback xmlns="">
            <p:pic>
              <p:nvPicPr>
                <p:cNvPr id="38963" name="Freihand 38962">
                  <a:extLst>
                    <a:ext uri="{FF2B5EF4-FFF2-40B4-BE49-F238E27FC236}">
                      <a16:creationId xmlns:a16="http://schemas.microsoft.com/office/drawing/2014/main" id="{F4F2F48B-DA40-4722-8B9D-8739A4FE9BFD}"/>
                    </a:ext>
                  </a:extLst>
                </p:cNvPr>
                <p:cNvPicPr/>
                <p:nvPr/>
              </p:nvPicPr>
              <p:blipFill>
                <a:blip r:embed="rId123"/>
                <a:stretch>
                  <a:fillRect/>
                </a:stretch>
              </p:blipFill>
              <p:spPr>
                <a:xfrm>
                  <a:off x="8895440" y="1309200"/>
                  <a:ext cx="28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964" name="Freihand 38963">
                  <a:extLst>
                    <a:ext uri="{FF2B5EF4-FFF2-40B4-BE49-F238E27FC236}">
                      <a16:creationId xmlns:a16="http://schemas.microsoft.com/office/drawing/2014/main" id="{F8E4B5BB-161D-4985-A754-5E00802A989E}"/>
                    </a:ext>
                  </a:extLst>
                </p14:cNvPr>
                <p14:cNvContentPartPr/>
                <p14:nvPr/>
              </p14:nvContentPartPr>
              <p14:xfrm>
                <a:off x="9279200" y="1219560"/>
                <a:ext cx="96480" cy="59040"/>
              </p14:xfrm>
            </p:contentPart>
          </mc:Choice>
          <mc:Fallback xmlns="">
            <p:pic>
              <p:nvPicPr>
                <p:cNvPr id="38964" name="Freihand 38963">
                  <a:extLst>
                    <a:ext uri="{FF2B5EF4-FFF2-40B4-BE49-F238E27FC236}">
                      <a16:creationId xmlns:a16="http://schemas.microsoft.com/office/drawing/2014/main" id="{F8E4B5BB-161D-4985-A754-5E00802A989E}"/>
                    </a:ext>
                  </a:extLst>
                </p:cNvPr>
                <p:cNvPicPr/>
                <p:nvPr/>
              </p:nvPicPr>
              <p:blipFill>
                <a:blip r:embed="rId125"/>
                <a:stretch>
                  <a:fillRect/>
                </a:stretch>
              </p:blipFill>
              <p:spPr>
                <a:xfrm>
                  <a:off x="9274880" y="1215240"/>
                  <a:ext cx="105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68" name="Freihand 38967">
                  <a:extLst>
                    <a:ext uri="{FF2B5EF4-FFF2-40B4-BE49-F238E27FC236}">
                      <a16:creationId xmlns:a16="http://schemas.microsoft.com/office/drawing/2014/main" id="{6F6C9DA9-DF0D-435C-9EB0-2271520BAA44}"/>
                    </a:ext>
                  </a:extLst>
                </p14:cNvPr>
                <p14:cNvContentPartPr/>
                <p14:nvPr/>
              </p14:nvContentPartPr>
              <p14:xfrm>
                <a:off x="9729920" y="1198680"/>
                <a:ext cx="84240" cy="67320"/>
              </p14:xfrm>
            </p:contentPart>
          </mc:Choice>
          <mc:Fallback xmlns="">
            <p:pic>
              <p:nvPicPr>
                <p:cNvPr id="38968" name="Freihand 38967">
                  <a:extLst>
                    <a:ext uri="{FF2B5EF4-FFF2-40B4-BE49-F238E27FC236}">
                      <a16:creationId xmlns:a16="http://schemas.microsoft.com/office/drawing/2014/main" id="{6F6C9DA9-DF0D-435C-9EB0-2271520BAA44}"/>
                    </a:ext>
                  </a:extLst>
                </p:cNvPr>
                <p:cNvPicPr/>
                <p:nvPr/>
              </p:nvPicPr>
              <p:blipFill>
                <a:blip r:embed="rId127"/>
                <a:stretch>
                  <a:fillRect/>
                </a:stretch>
              </p:blipFill>
              <p:spPr>
                <a:xfrm>
                  <a:off x="9725600" y="1194360"/>
                  <a:ext cx="92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69" name="Freihand 38968">
                  <a:extLst>
                    <a:ext uri="{FF2B5EF4-FFF2-40B4-BE49-F238E27FC236}">
                      <a16:creationId xmlns:a16="http://schemas.microsoft.com/office/drawing/2014/main" id="{B6E7080C-3814-4C95-A6FA-103C17F1B14D}"/>
                    </a:ext>
                  </a:extLst>
                </p14:cNvPr>
                <p14:cNvContentPartPr/>
                <p14:nvPr/>
              </p14:nvContentPartPr>
              <p14:xfrm>
                <a:off x="10070480" y="1139280"/>
                <a:ext cx="100440" cy="137880"/>
              </p14:xfrm>
            </p:contentPart>
          </mc:Choice>
          <mc:Fallback xmlns="">
            <p:pic>
              <p:nvPicPr>
                <p:cNvPr id="38969" name="Freihand 38968">
                  <a:extLst>
                    <a:ext uri="{FF2B5EF4-FFF2-40B4-BE49-F238E27FC236}">
                      <a16:creationId xmlns:a16="http://schemas.microsoft.com/office/drawing/2014/main" id="{B6E7080C-3814-4C95-A6FA-103C17F1B14D}"/>
                    </a:ext>
                  </a:extLst>
                </p:cNvPr>
                <p:cNvPicPr/>
                <p:nvPr/>
              </p:nvPicPr>
              <p:blipFill>
                <a:blip r:embed="rId129"/>
                <a:stretch>
                  <a:fillRect/>
                </a:stretch>
              </p:blipFill>
              <p:spPr>
                <a:xfrm>
                  <a:off x="10066160" y="1134960"/>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70" name="Freihand 38969">
                  <a:extLst>
                    <a:ext uri="{FF2B5EF4-FFF2-40B4-BE49-F238E27FC236}">
                      <a16:creationId xmlns:a16="http://schemas.microsoft.com/office/drawing/2014/main" id="{1757E793-13A3-4F05-B928-291C91A47DFC}"/>
                    </a:ext>
                  </a:extLst>
                </p14:cNvPr>
                <p14:cNvContentPartPr/>
                <p14:nvPr/>
              </p14:nvContentPartPr>
              <p14:xfrm>
                <a:off x="10215200" y="1207320"/>
                <a:ext cx="100440" cy="71640"/>
              </p14:xfrm>
            </p:contentPart>
          </mc:Choice>
          <mc:Fallback xmlns="">
            <p:pic>
              <p:nvPicPr>
                <p:cNvPr id="38970" name="Freihand 38969">
                  <a:extLst>
                    <a:ext uri="{FF2B5EF4-FFF2-40B4-BE49-F238E27FC236}">
                      <a16:creationId xmlns:a16="http://schemas.microsoft.com/office/drawing/2014/main" id="{1757E793-13A3-4F05-B928-291C91A47DFC}"/>
                    </a:ext>
                  </a:extLst>
                </p:cNvPr>
                <p:cNvPicPr/>
                <p:nvPr/>
              </p:nvPicPr>
              <p:blipFill>
                <a:blip r:embed="rId131"/>
                <a:stretch>
                  <a:fillRect/>
                </a:stretch>
              </p:blipFill>
              <p:spPr>
                <a:xfrm>
                  <a:off x="10210880" y="1203000"/>
                  <a:ext cx="109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71" name="Freihand 38970">
                  <a:extLst>
                    <a:ext uri="{FF2B5EF4-FFF2-40B4-BE49-F238E27FC236}">
                      <a16:creationId xmlns:a16="http://schemas.microsoft.com/office/drawing/2014/main" id="{67F46A9B-DE24-493D-B70B-B0D53318D346}"/>
                    </a:ext>
                  </a:extLst>
                </p14:cNvPr>
                <p14:cNvContentPartPr/>
                <p14:nvPr/>
              </p14:nvContentPartPr>
              <p14:xfrm>
                <a:off x="10343720" y="1137480"/>
                <a:ext cx="241560" cy="137160"/>
              </p14:xfrm>
            </p:contentPart>
          </mc:Choice>
          <mc:Fallback xmlns="">
            <p:pic>
              <p:nvPicPr>
                <p:cNvPr id="38971" name="Freihand 38970">
                  <a:extLst>
                    <a:ext uri="{FF2B5EF4-FFF2-40B4-BE49-F238E27FC236}">
                      <a16:creationId xmlns:a16="http://schemas.microsoft.com/office/drawing/2014/main" id="{67F46A9B-DE24-493D-B70B-B0D53318D346}"/>
                    </a:ext>
                  </a:extLst>
                </p:cNvPr>
                <p:cNvPicPr/>
                <p:nvPr/>
              </p:nvPicPr>
              <p:blipFill>
                <a:blip r:embed="rId133"/>
                <a:stretch>
                  <a:fillRect/>
                </a:stretch>
              </p:blipFill>
              <p:spPr>
                <a:xfrm>
                  <a:off x="10339400" y="1133160"/>
                  <a:ext cx="250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73" name="Freihand 38972">
                  <a:extLst>
                    <a:ext uri="{FF2B5EF4-FFF2-40B4-BE49-F238E27FC236}">
                      <a16:creationId xmlns:a16="http://schemas.microsoft.com/office/drawing/2014/main" id="{B5A1DB63-EFFB-4E3D-B535-B494BA7A41EB}"/>
                    </a:ext>
                  </a:extLst>
                </p14:cNvPr>
                <p14:cNvContentPartPr/>
                <p14:nvPr/>
              </p14:nvContentPartPr>
              <p14:xfrm>
                <a:off x="10560440" y="1201920"/>
                <a:ext cx="69840" cy="57960"/>
              </p14:xfrm>
            </p:contentPart>
          </mc:Choice>
          <mc:Fallback xmlns="">
            <p:pic>
              <p:nvPicPr>
                <p:cNvPr id="38973" name="Freihand 38972">
                  <a:extLst>
                    <a:ext uri="{FF2B5EF4-FFF2-40B4-BE49-F238E27FC236}">
                      <a16:creationId xmlns:a16="http://schemas.microsoft.com/office/drawing/2014/main" id="{B5A1DB63-EFFB-4E3D-B535-B494BA7A41EB}"/>
                    </a:ext>
                  </a:extLst>
                </p:cNvPr>
                <p:cNvPicPr/>
                <p:nvPr/>
              </p:nvPicPr>
              <p:blipFill>
                <a:blip r:embed="rId135"/>
                <a:stretch>
                  <a:fillRect/>
                </a:stretch>
              </p:blipFill>
              <p:spPr>
                <a:xfrm>
                  <a:off x="10556120" y="1197600"/>
                  <a:ext cx="78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74" name="Freihand 38973">
                  <a:extLst>
                    <a:ext uri="{FF2B5EF4-FFF2-40B4-BE49-F238E27FC236}">
                      <a16:creationId xmlns:a16="http://schemas.microsoft.com/office/drawing/2014/main" id="{330E3A14-8633-4F3A-81F7-E58D339BD32E}"/>
                    </a:ext>
                  </a:extLst>
                </p14:cNvPr>
                <p14:cNvContentPartPr/>
                <p14:nvPr/>
              </p14:nvContentPartPr>
              <p14:xfrm>
                <a:off x="10643240" y="1056840"/>
                <a:ext cx="428760" cy="187560"/>
              </p14:xfrm>
            </p:contentPart>
          </mc:Choice>
          <mc:Fallback xmlns="">
            <p:pic>
              <p:nvPicPr>
                <p:cNvPr id="38974" name="Freihand 38973">
                  <a:extLst>
                    <a:ext uri="{FF2B5EF4-FFF2-40B4-BE49-F238E27FC236}">
                      <a16:creationId xmlns:a16="http://schemas.microsoft.com/office/drawing/2014/main" id="{330E3A14-8633-4F3A-81F7-E58D339BD32E}"/>
                    </a:ext>
                  </a:extLst>
                </p:cNvPr>
                <p:cNvPicPr/>
                <p:nvPr/>
              </p:nvPicPr>
              <p:blipFill>
                <a:blip r:embed="rId137"/>
                <a:stretch>
                  <a:fillRect/>
                </a:stretch>
              </p:blipFill>
              <p:spPr>
                <a:xfrm>
                  <a:off x="10638920" y="1052520"/>
                  <a:ext cx="4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75" name="Freihand 38974">
                  <a:extLst>
                    <a:ext uri="{FF2B5EF4-FFF2-40B4-BE49-F238E27FC236}">
                      <a16:creationId xmlns:a16="http://schemas.microsoft.com/office/drawing/2014/main" id="{5D10C182-C6CC-4D0B-AB44-CAD8D5528580}"/>
                    </a:ext>
                  </a:extLst>
                </p14:cNvPr>
                <p14:cNvContentPartPr/>
                <p14:nvPr/>
              </p14:nvContentPartPr>
              <p14:xfrm>
                <a:off x="11077760" y="1142520"/>
                <a:ext cx="194400" cy="90000"/>
              </p14:xfrm>
            </p:contentPart>
          </mc:Choice>
          <mc:Fallback xmlns="">
            <p:pic>
              <p:nvPicPr>
                <p:cNvPr id="38975" name="Freihand 38974">
                  <a:extLst>
                    <a:ext uri="{FF2B5EF4-FFF2-40B4-BE49-F238E27FC236}">
                      <a16:creationId xmlns:a16="http://schemas.microsoft.com/office/drawing/2014/main" id="{5D10C182-C6CC-4D0B-AB44-CAD8D5528580}"/>
                    </a:ext>
                  </a:extLst>
                </p:cNvPr>
                <p:cNvPicPr/>
                <p:nvPr/>
              </p:nvPicPr>
              <p:blipFill>
                <a:blip r:embed="rId139"/>
                <a:stretch>
                  <a:fillRect/>
                </a:stretch>
              </p:blipFill>
              <p:spPr>
                <a:xfrm>
                  <a:off x="11073440" y="1138200"/>
                  <a:ext cx="20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91" name="Freihand 38990">
                  <a:extLst>
                    <a:ext uri="{FF2B5EF4-FFF2-40B4-BE49-F238E27FC236}">
                      <a16:creationId xmlns:a16="http://schemas.microsoft.com/office/drawing/2014/main" id="{3879FFEC-44CE-41EE-9E25-9D3EE0F7679A}"/>
                    </a:ext>
                  </a:extLst>
                </p14:cNvPr>
                <p14:cNvContentPartPr/>
                <p14:nvPr/>
              </p14:nvContentPartPr>
              <p14:xfrm>
                <a:off x="9023600" y="1576680"/>
                <a:ext cx="360" cy="11520"/>
              </p14:xfrm>
            </p:contentPart>
          </mc:Choice>
          <mc:Fallback xmlns="">
            <p:pic>
              <p:nvPicPr>
                <p:cNvPr id="38991" name="Freihand 38990">
                  <a:extLst>
                    <a:ext uri="{FF2B5EF4-FFF2-40B4-BE49-F238E27FC236}">
                      <a16:creationId xmlns:a16="http://schemas.microsoft.com/office/drawing/2014/main" id="{3879FFEC-44CE-41EE-9E25-9D3EE0F7679A}"/>
                    </a:ext>
                  </a:extLst>
                </p:cNvPr>
                <p:cNvPicPr/>
                <p:nvPr/>
              </p:nvPicPr>
              <p:blipFill>
                <a:blip r:embed="rId141"/>
                <a:stretch>
                  <a:fillRect/>
                </a:stretch>
              </p:blipFill>
              <p:spPr>
                <a:xfrm>
                  <a:off x="9019280" y="1572360"/>
                  <a:ext cx="9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992" name="Freihand 38991">
                  <a:extLst>
                    <a:ext uri="{FF2B5EF4-FFF2-40B4-BE49-F238E27FC236}">
                      <a16:creationId xmlns:a16="http://schemas.microsoft.com/office/drawing/2014/main" id="{BF0BE143-0DC0-4D14-AD82-C191D266E948}"/>
                    </a:ext>
                  </a:extLst>
                </p14:cNvPr>
                <p14:cNvContentPartPr/>
                <p14:nvPr/>
              </p14:nvContentPartPr>
              <p14:xfrm>
                <a:off x="9010640" y="1534560"/>
                <a:ext cx="19080" cy="108360"/>
              </p14:xfrm>
            </p:contentPart>
          </mc:Choice>
          <mc:Fallback xmlns="">
            <p:pic>
              <p:nvPicPr>
                <p:cNvPr id="38992" name="Freihand 38991">
                  <a:extLst>
                    <a:ext uri="{FF2B5EF4-FFF2-40B4-BE49-F238E27FC236}">
                      <a16:creationId xmlns:a16="http://schemas.microsoft.com/office/drawing/2014/main" id="{BF0BE143-0DC0-4D14-AD82-C191D266E948}"/>
                    </a:ext>
                  </a:extLst>
                </p:cNvPr>
                <p:cNvPicPr/>
                <p:nvPr/>
              </p:nvPicPr>
              <p:blipFill>
                <a:blip r:embed="rId143"/>
                <a:stretch>
                  <a:fillRect/>
                </a:stretch>
              </p:blipFill>
              <p:spPr>
                <a:xfrm>
                  <a:off x="9006320" y="1530240"/>
                  <a:ext cx="27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93" name="Freihand 38992">
                  <a:extLst>
                    <a:ext uri="{FF2B5EF4-FFF2-40B4-BE49-F238E27FC236}">
                      <a16:creationId xmlns:a16="http://schemas.microsoft.com/office/drawing/2014/main" id="{A1DE2C5F-C5EA-46C8-A828-55C73A9E734D}"/>
                    </a:ext>
                  </a:extLst>
                </p14:cNvPr>
                <p14:cNvContentPartPr/>
                <p14:nvPr/>
              </p14:nvContentPartPr>
              <p14:xfrm>
                <a:off x="8940440" y="1496040"/>
                <a:ext cx="154440" cy="25200"/>
              </p14:xfrm>
            </p:contentPart>
          </mc:Choice>
          <mc:Fallback xmlns="">
            <p:pic>
              <p:nvPicPr>
                <p:cNvPr id="38993" name="Freihand 38992">
                  <a:extLst>
                    <a:ext uri="{FF2B5EF4-FFF2-40B4-BE49-F238E27FC236}">
                      <a16:creationId xmlns:a16="http://schemas.microsoft.com/office/drawing/2014/main" id="{A1DE2C5F-C5EA-46C8-A828-55C73A9E734D}"/>
                    </a:ext>
                  </a:extLst>
                </p:cNvPr>
                <p:cNvPicPr/>
                <p:nvPr/>
              </p:nvPicPr>
              <p:blipFill>
                <a:blip r:embed="rId145"/>
                <a:stretch>
                  <a:fillRect/>
                </a:stretch>
              </p:blipFill>
              <p:spPr>
                <a:xfrm>
                  <a:off x="8936120" y="1491720"/>
                  <a:ext cx="163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994" name="Freihand 38993">
                  <a:extLst>
                    <a:ext uri="{FF2B5EF4-FFF2-40B4-BE49-F238E27FC236}">
                      <a16:creationId xmlns:a16="http://schemas.microsoft.com/office/drawing/2014/main" id="{F6702AC3-0859-4561-863A-F3942D5FF444}"/>
                    </a:ext>
                  </a:extLst>
                </p14:cNvPr>
                <p14:cNvContentPartPr/>
                <p14:nvPr/>
              </p14:nvContentPartPr>
              <p14:xfrm>
                <a:off x="9069680" y="1576680"/>
                <a:ext cx="267480" cy="66960"/>
              </p14:xfrm>
            </p:contentPart>
          </mc:Choice>
          <mc:Fallback xmlns="">
            <p:pic>
              <p:nvPicPr>
                <p:cNvPr id="38994" name="Freihand 38993">
                  <a:extLst>
                    <a:ext uri="{FF2B5EF4-FFF2-40B4-BE49-F238E27FC236}">
                      <a16:creationId xmlns:a16="http://schemas.microsoft.com/office/drawing/2014/main" id="{F6702AC3-0859-4561-863A-F3942D5FF444}"/>
                    </a:ext>
                  </a:extLst>
                </p:cNvPr>
                <p:cNvPicPr/>
                <p:nvPr/>
              </p:nvPicPr>
              <p:blipFill>
                <a:blip r:embed="rId147"/>
                <a:stretch>
                  <a:fillRect/>
                </a:stretch>
              </p:blipFill>
              <p:spPr>
                <a:xfrm>
                  <a:off x="9065360" y="1572360"/>
                  <a:ext cx="276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995" name="Freihand 38994">
                  <a:extLst>
                    <a:ext uri="{FF2B5EF4-FFF2-40B4-BE49-F238E27FC236}">
                      <a16:creationId xmlns:a16="http://schemas.microsoft.com/office/drawing/2014/main" id="{8E092C47-25D4-4624-BA4B-89B860D5ECBD}"/>
                    </a:ext>
                  </a:extLst>
                </p14:cNvPr>
                <p14:cNvContentPartPr/>
                <p14:nvPr/>
              </p14:nvContentPartPr>
              <p14:xfrm>
                <a:off x="9336440" y="1571640"/>
                <a:ext cx="62640" cy="73080"/>
              </p14:xfrm>
            </p:contentPart>
          </mc:Choice>
          <mc:Fallback xmlns="">
            <p:pic>
              <p:nvPicPr>
                <p:cNvPr id="38995" name="Freihand 38994">
                  <a:extLst>
                    <a:ext uri="{FF2B5EF4-FFF2-40B4-BE49-F238E27FC236}">
                      <a16:creationId xmlns:a16="http://schemas.microsoft.com/office/drawing/2014/main" id="{8E092C47-25D4-4624-BA4B-89B860D5ECBD}"/>
                    </a:ext>
                  </a:extLst>
                </p:cNvPr>
                <p:cNvPicPr/>
                <p:nvPr/>
              </p:nvPicPr>
              <p:blipFill>
                <a:blip r:embed="rId149"/>
                <a:stretch>
                  <a:fillRect/>
                </a:stretch>
              </p:blipFill>
              <p:spPr>
                <a:xfrm>
                  <a:off x="9332120" y="1567320"/>
                  <a:ext cx="71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96" name="Freihand 38995">
                  <a:extLst>
                    <a:ext uri="{FF2B5EF4-FFF2-40B4-BE49-F238E27FC236}">
                      <a16:creationId xmlns:a16="http://schemas.microsoft.com/office/drawing/2014/main" id="{4E9C150B-38C7-4DB8-B05B-D6110B0EA165}"/>
                    </a:ext>
                  </a:extLst>
                </p14:cNvPr>
                <p14:cNvContentPartPr/>
                <p14:nvPr/>
              </p14:nvContentPartPr>
              <p14:xfrm>
                <a:off x="9470000" y="1492080"/>
                <a:ext cx="194400" cy="176400"/>
              </p14:xfrm>
            </p:contentPart>
          </mc:Choice>
          <mc:Fallback xmlns="">
            <p:pic>
              <p:nvPicPr>
                <p:cNvPr id="38996" name="Freihand 38995">
                  <a:extLst>
                    <a:ext uri="{FF2B5EF4-FFF2-40B4-BE49-F238E27FC236}">
                      <a16:creationId xmlns:a16="http://schemas.microsoft.com/office/drawing/2014/main" id="{4E9C150B-38C7-4DB8-B05B-D6110B0EA165}"/>
                    </a:ext>
                  </a:extLst>
                </p:cNvPr>
                <p:cNvPicPr/>
                <p:nvPr/>
              </p:nvPicPr>
              <p:blipFill>
                <a:blip r:embed="rId151"/>
                <a:stretch>
                  <a:fillRect/>
                </a:stretch>
              </p:blipFill>
              <p:spPr>
                <a:xfrm>
                  <a:off x="9465680" y="1487760"/>
                  <a:ext cx="20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997" name="Freihand 38996">
                  <a:extLst>
                    <a:ext uri="{FF2B5EF4-FFF2-40B4-BE49-F238E27FC236}">
                      <a16:creationId xmlns:a16="http://schemas.microsoft.com/office/drawing/2014/main" id="{805D68C7-777A-481D-BBBD-8A8648614363}"/>
                    </a:ext>
                  </a:extLst>
                </p14:cNvPr>
                <p14:cNvContentPartPr/>
                <p14:nvPr/>
              </p14:nvContentPartPr>
              <p14:xfrm>
                <a:off x="9699680" y="1453560"/>
                <a:ext cx="16920" cy="149040"/>
              </p14:xfrm>
            </p:contentPart>
          </mc:Choice>
          <mc:Fallback xmlns="">
            <p:pic>
              <p:nvPicPr>
                <p:cNvPr id="38997" name="Freihand 38996">
                  <a:extLst>
                    <a:ext uri="{FF2B5EF4-FFF2-40B4-BE49-F238E27FC236}">
                      <a16:creationId xmlns:a16="http://schemas.microsoft.com/office/drawing/2014/main" id="{805D68C7-777A-481D-BBBD-8A8648614363}"/>
                    </a:ext>
                  </a:extLst>
                </p:cNvPr>
                <p:cNvPicPr/>
                <p:nvPr/>
              </p:nvPicPr>
              <p:blipFill>
                <a:blip r:embed="rId153"/>
                <a:stretch>
                  <a:fillRect/>
                </a:stretch>
              </p:blipFill>
              <p:spPr>
                <a:xfrm>
                  <a:off x="9695360" y="1449240"/>
                  <a:ext cx="25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98" name="Freihand 38997">
                  <a:extLst>
                    <a:ext uri="{FF2B5EF4-FFF2-40B4-BE49-F238E27FC236}">
                      <a16:creationId xmlns:a16="http://schemas.microsoft.com/office/drawing/2014/main" id="{22238AF9-EEEA-4A0B-A9A9-C67B210D581F}"/>
                    </a:ext>
                  </a:extLst>
                </p14:cNvPr>
                <p14:cNvContentPartPr/>
                <p14:nvPr/>
              </p14:nvContentPartPr>
              <p14:xfrm>
                <a:off x="9729560" y="1505040"/>
                <a:ext cx="149040" cy="77040"/>
              </p14:xfrm>
            </p:contentPart>
          </mc:Choice>
          <mc:Fallback xmlns="">
            <p:pic>
              <p:nvPicPr>
                <p:cNvPr id="38998" name="Freihand 38997">
                  <a:extLst>
                    <a:ext uri="{FF2B5EF4-FFF2-40B4-BE49-F238E27FC236}">
                      <a16:creationId xmlns:a16="http://schemas.microsoft.com/office/drawing/2014/main" id="{22238AF9-EEEA-4A0B-A9A9-C67B210D581F}"/>
                    </a:ext>
                  </a:extLst>
                </p:cNvPr>
                <p:cNvPicPr/>
                <p:nvPr/>
              </p:nvPicPr>
              <p:blipFill>
                <a:blip r:embed="rId155"/>
                <a:stretch>
                  <a:fillRect/>
                </a:stretch>
              </p:blipFill>
              <p:spPr>
                <a:xfrm>
                  <a:off x="9725240" y="1500720"/>
                  <a:ext cx="15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99" name="Freihand 38998">
                  <a:extLst>
                    <a:ext uri="{FF2B5EF4-FFF2-40B4-BE49-F238E27FC236}">
                      <a16:creationId xmlns:a16="http://schemas.microsoft.com/office/drawing/2014/main" id="{E38BFC95-111C-4D22-8720-6C3CAB8DE853}"/>
                    </a:ext>
                  </a:extLst>
                </p14:cNvPr>
                <p14:cNvContentPartPr/>
                <p14:nvPr/>
              </p14:nvContentPartPr>
              <p14:xfrm>
                <a:off x="9866720" y="1443840"/>
                <a:ext cx="38520" cy="21960"/>
              </p14:xfrm>
            </p:contentPart>
          </mc:Choice>
          <mc:Fallback xmlns="">
            <p:pic>
              <p:nvPicPr>
                <p:cNvPr id="38999" name="Freihand 38998">
                  <a:extLst>
                    <a:ext uri="{FF2B5EF4-FFF2-40B4-BE49-F238E27FC236}">
                      <a16:creationId xmlns:a16="http://schemas.microsoft.com/office/drawing/2014/main" id="{E38BFC95-111C-4D22-8720-6C3CAB8DE853}"/>
                    </a:ext>
                  </a:extLst>
                </p:cNvPr>
                <p:cNvPicPr/>
                <p:nvPr/>
              </p:nvPicPr>
              <p:blipFill>
                <a:blip r:embed="rId157"/>
                <a:stretch>
                  <a:fillRect/>
                </a:stretch>
              </p:blipFill>
              <p:spPr>
                <a:xfrm>
                  <a:off x="9862400" y="1439520"/>
                  <a:ext cx="4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000" name="Freihand 38999">
                  <a:extLst>
                    <a:ext uri="{FF2B5EF4-FFF2-40B4-BE49-F238E27FC236}">
                      <a16:creationId xmlns:a16="http://schemas.microsoft.com/office/drawing/2014/main" id="{E8B93F2F-92D9-40F9-8C27-065574ACA63E}"/>
                    </a:ext>
                  </a:extLst>
                </p14:cNvPr>
                <p14:cNvContentPartPr/>
                <p14:nvPr/>
              </p14:nvContentPartPr>
              <p14:xfrm>
                <a:off x="9872840" y="1483440"/>
                <a:ext cx="102240" cy="101160"/>
              </p14:xfrm>
            </p:contentPart>
          </mc:Choice>
          <mc:Fallback xmlns="">
            <p:pic>
              <p:nvPicPr>
                <p:cNvPr id="39000" name="Freihand 38999">
                  <a:extLst>
                    <a:ext uri="{FF2B5EF4-FFF2-40B4-BE49-F238E27FC236}">
                      <a16:creationId xmlns:a16="http://schemas.microsoft.com/office/drawing/2014/main" id="{E8B93F2F-92D9-40F9-8C27-065574ACA63E}"/>
                    </a:ext>
                  </a:extLst>
                </p:cNvPr>
                <p:cNvPicPr/>
                <p:nvPr/>
              </p:nvPicPr>
              <p:blipFill>
                <a:blip r:embed="rId159"/>
                <a:stretch>
                  <a:fillRect/>
                </a:stretch>
              </p:blipFill>
              <p:spPr>
                <a:xfrm>
                  <a:off x="9868520" y="1479120"/>
                  <a:ext cx="11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001" name="Freihand 39000">
                  <a:extLst>
                    <a:ext uri="{FF2B5EF4-FFF2-40B4-BE49-F238E27FC236}">
                      <a16:creationId xmlns:a16="http://schemas.microsoft.com/office/drawing/2014/main" id="{D8F8D09B-D6D0-4A56-8BE4-B45F6F2FBA6F}"/>
                    </a:ext>
                  </a:extLst>
                </p14:cNvPr>
                <p14:cNvContentPartPr/>
                <p14:nvPr/>
              </p14:nvContentPartPr>
              <p14:xfrm>
                <a:off x="9995960" y="1406760"/>
                <a:ext cx="185400" cy="133560"/>
              </p14:xfrm>
            </p:contentPart>
          </mc:Choice>
          <mc:Fallback xmlns="">
            <p:pic>
              <p:nvPicPr>
                <p:cNvPr id="39001" name="Freihand 39000">
                  <a:extLst>
                    <a:ext uri="{FF2B5EF4-FFF2-40B4-BE49-F238E27FC236}">
                      <a16:creationId xmlns:a16="http://schemas.microsoft.com/office/drawing/2014/main" id="{D8F8D09B-D6D0-4A56-8BE4-B45F6F2FBA6F}"/>
                    </a:ext>
                  </a:extLst>
                </p:cNvPr>
                <p:cNvPicPr/>
                <p:nvPr/>
              </p:nvPicPr>
              <p:blipFill>
                <a:blip r:embed="rId161"/>
                <a:stretch>
                  <a:fillRect/>
                </a:stretch>
              </p:blipFill>
              <p:spPr>
                <a:xfrm>
                  <a:off x="9991640" y="1402440"/>
                  <a:ext cx="19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003" name="Freihand 39002">
                  <a:extLst>
                    <a:ext uri="{FF2B5EF4-FFF2-40B4-BE49-F238E27FC236}">
                      <a16:creationId xmlns:a16="http://schemas.microsoft.com/office/drawing/2014/main" id="{408C1495-AE11-494F-B007-28B6E50064A5}"/>
                    </a:ext>
                  </a:extLst>
                </p14:cNvPr>
                <p14:cNvContentPartPr/>
                <p14:nvPr/>
              </p14:nvContentPartPr>
              <p14:xfrm>
                <a:off x="10184240" y="1483800"/>
                <a:ext cx="196920" cy="168480"/>
              </p14:xfrm>
            </p:contentPart>
          </mc:Choice>
          <mc:Fallback xmlns="">
            <p:pic>
              <p:nvPicPr>
                <p:cNvPr id="39003" name="Freihand 39002">
                  <a:extLst>
                    <a:ext uri="{FF2B5EF4-FFF2-40B4-BE49-F238E27FC236}">
                      <a16:creationId xmlns:a16="http://schemas.microsoft.com/office/drawing/2014/main" id="{408C1495-AE11-494F-B007-28B6E50064A5}"/>
                    </a:ext>
                  </a:extLst>
                </p:cNvPr>
                <p:cNvPicPr/>
                <p:nvPr/>
              </p:nvPicPr>
              <p:blipFill>
                <a:blip r:embed="rId163"/>
                <a:stretch>
                  <a:fillRect/>
                </a:stretch>
              </p:blipFill>
              <p:spPr>
                <a:xfrm>
                  <a:off x="10179920" y="1479480"/>
                  <a:ext cx="205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004" name="Freihand 39003">
                  <a:extLst>
                    <a:ext uri="{FF2B5EF4-FFF2-40B4-BE49-F238E27FC236}">
                      <a16:creationId xmlns:a16="http://schemas.microsoft.com/office/drawing/2014/main" id="{02C7165A-BC76-4FB3-A00D-5B9C4231C030}"/>
                    </a:ext>
                  </a:extLst>
                </p14:cNvPr>
                <p14:cNvContentPartPr/>
                <p14:nvPr/>
              </p14:nvContentPartPr>
              <p14:xfrm>
                <a:off x="10502480" y="1427640"/>
                <a:ext cx="194400" cy="111240"/>
              </p14:xfrm>
            </p:contentPart>
          </mc:Choice>
          <mc:Fallback xmlns="">
            <p:pic>
              <p:nvPicPr>
                <p:cNvPr id="39004" name="Freihand 39003">
                  <a:extLst>
                    <a:ext uri="{FF2B5EF4-FFF2-40B4-BE49-F238E27FC236}">
                      <a16:creationId xmlns:a16="http://schemas.microsoft.com/office/drawing/2014/main" id="{02C7165A-BC76-4FB3-A00D-5B9C4231C030}"/>
                    </a:ext>
                  </a:extLst>
                </p:cNvPr>
                <p:cNvPicPr/>
                <p:nvPr/>
              </p:nvPicPr>
              <p:blipFill>
                <a:blip r:embed="rId165"/>
                <a:stretch>
                  <a:fillRect/>
                </a:stretch>
              </p:blipFill>
              <p:spPr>
                <a:xfrm>
                  <a:off x="10498160" y="1423320"/>
                  <a:ext cx="203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005" name="Freihand 39004">
                  <a:extLst>
                    <a:ext uri="{FF2B5EF4-FFF2-40B4-BE49-F238E27FC236}">
                      <a16:creationId xmlns:a16="http://schemas.microsoft.com/office/drawing/2014/main" id="{BD3E69A0-B5A2-4E04-ADE1-E183C385513D}"/>
                    </a:ext>
                  </a:extLst>
                </p14:cNvPr>
                <p14:cNvContentPartPr/>
                <p14:nvPr/>
              </p14:nvContentPartPr>
              <p14:xfrm>
                <a:off x="10710200" y="1460040"/>
                <a:ext cx="62280" cy="62280"/>
              </p14:xfrm>
            </p:contentPart>
          </mc:Choice>
          <mc:Fallback xmlns="">
            <p:pic>
              <p:nvPicPr>
                <p:cNvPr id="39005" name="Freihand 39004">
                  <a:extLst>
                    <a:ext uri="{FF2B5EF4-FFF2-40B4-BE49-F238E27FC236}">
                      <a16:creationId xmlns:a16="http://schemas.microsoft.com/office/drawing/2014/main" id="{BD3E69A0-B5A2-4E04-ADE1-E183C385513D}"/>
                    </a:ext>
                  </a:extLst>
                </p:cNvPr>
                <p:cNvPicPr/>
                <p:nvPr/>
              </p:nvPicPr>
              <p:blipFill>
                <a:blip r:embed="rId167"/>
                <a:stretch>
                  <a:fillRect/>
                </a:stretch>
              </p:blipFill>
              <p:spPr>
                <a:xfrm>
                  <a:off x="10705880" y="1455720"/>
                  <a:ext cx="70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006" name="Freihand 39005">
                  <a:extLst>
                    <a:ext uri="{FF2B5EF4-FFF2-40B4-BE49-F238E27FC236}">
                      <a16:creationId xmlns:a16="http://schemas.microsoft.com/office/drawing/2014/main" id="{51C6CE4A-FDBA-4BEC-A084-646072AD5DFE}"/>
                    </a:ext>
                  </a:extLst>
                </p14:cNvPr>
                <p14:cNvContentPartPr/>
                <p14:nvPr/>
              </p14:nvContentPartPr>
              <p14:xfrm>
                <a:off x="10862840" y="1389480"/>
                <a:ext cx="82440" cy="97920"/>
              </p14:xfrm>
            </p:contentPart>
          </mc:Choice>
          <mc:Fallback xmlns="">
            <p:pic>
              <p:nvPicPr>
                <p:cNvPr id="39006" name="Freihand 39005">
                  <a:extLst>
                    <a:ext uri="{FF2B5EF4-FFF2-40B4-BE49-F238E27FC236}">
                      <a16:creationId xmlns:a16="http://schemas.microsoft.com/office/drawing/2014/main" id="{51C6CE4A-FDBA-4BEC-A084-646072AD5DFE}"/>
                    </a:ext>
                  </a:extLst>
                </p:cNvPr>
                <p:cNvPicPr/>
                <p:nvPr/>
              </p:nvPicPr>
              <p:blipFill>
                <a:blip r:embed="rId169"/>
                <a:stretch>
                  <a:fillRect/>
                </a:stretch>
              </p:blipFill>
              <p:spPr>
                <a:xfrm>
                  <a:off x="10858520" y="1385160"/>
                  <a:ext cx="9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007" name="Freihand 39006">
                  <a:extLst>
                    <a:ext uri="{FF2B5EF4-FFF2-40B4-BE49-F238E27FC236}">
                      <a16:creationId xmlns:a16="http://schemas.microsoft.com/office/drawing/2014/main" id="{0C1859B6-46ED-46F6-9A6F-F0307BD92167}"/>
                    </a:ext>
                  </a:extLst>
                </p14:cNvPr>
                <p14:cNvContentPartPr/>
                <p14:nvPr/>
              </p14:nvContentPartPr>
              <p14:xfrm>
                <a:off x="10962200" y="1373280"/>
                <a:ext cx="134280" cy="119520"/>
              </p14:xfrm>
            </p:contentPart>
          </mc:Choice>
          <mc:Fallback xmlns="">
            <p:pic>
              <p:nvPicPr>
                <p:cNvPr id="39007" name="Freihand 39006">
                  <a:extLst>
                    <a:ext uri="{FF2B5EF4-FFF2-40B4-BE49-F238E27FC236}">
                      <a16:creationId xmlns:a16="http://schemas.microsoft.com/office/drawing/2014/main" id="{0C1859B6-46ED-46F6-9A6F-F0307BD92167}"/>
                    </a:ext>
                  </a:extLst>
                </p:cNvPr>
                <p:cNvPicPr/>
                <p:nvPr/>
              </p:nvPicPr>
              <p:blipFill>
                <a:blip r:embed="rId171"/>
                <a:stretch>
                  <a:fillRect/>
                </a:stretch>
              </p:blipFill>
              <p:spPr>
                <a:xfrm>
                  <a:off x="10957880" y="1368960"/>
                  <a:ext cx="142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9008" name="Freihand 39007">
                  <a:extLst>
                    <a:ext uri="{FF2B5EF4-FFF2-40B4-BE49-F238E27FC236}">
                      <a16:creationId xmlns:a16="http://schemas.microsoft.com/office/drawing/2014/main" id="{51D00D3A-6448-4E57-8EDA-5D76BFA86079}"/>
                    </a:ext>
                  </a:extLst>
                </p14:cNvPr>
                <p14:cNvContentPartPr/>
                <p14:nvPr/>
              </p14:nvContentPartPr>
              <p14:xfrm>
                <a:off x="11102240" y="1340880"/>
                <a:ext cx="225720" cy="131400"/>
              </p14:xfrm>
            </p:contentPart>
          </mc:Choice>
          <mc:Fallback xmlns="">
            <p:pic>
              <p:nvPicPr>
                <p:cNvPr id="39008" name="Freihand 39007">
                  <a:extLst>
                    <a:ext uri="{FF2B5EF4-FFF2-40B4-BE49-F238E27FC236}">
                      <a16:creationId xmlns:a16="http://schemas.microsoft.com/office/drawing/2014/main" id="{51D00D3A-6448-4E57-8EDA-5D76BFA86079}"/>
                    </a:ext>
                  </a:extLst>
                </p:cNvPr>
                <p:cNvPicPr/>
                <p:nvPr/>
              </p:nvPicPr>
              <p:blipFill>
                <a:blip r:embed="rId173"/>
                <a:stretch>
                  <a:fillRect/>
                </a:stretch>
              </p:blipFill>
              <p:spPr>
                <a:xfrm>
                  <a:off x="11097920" y="1336560"/>
                  <a:ext cx="234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9009" name="Freihand 39008">
                  <a:extLst>
                    <a:ext uri="{FF2B5EF4-FFF2-40B4-BE49-F238E27FC236}">
                      <a16:creationId xmlns:a16="http://schemas.microsoft.com/office/drawing/2014/main" id="{434B04CE-70C1-4DEB-8638-4CDC41D45422}"/>
                    </a:ext>
                  </a:extLst>
                </p14:cNvPr>
                <p14:cNvContentPartPr/>
                <p14:nvPr/>
              </p14:nvContentPartPr>
              <p14:xfrm>
                <a:off x="11335520" y="1386600"/>
                <a:ext cx="46800" cy="74160"/>
              </p14:xfrm>
            </p:contentPart>
          </mc:Choice>
          <mc:Fallback xmlns="">
            <p:pic>
              <p:nvPicPr>
                <p:cNvPr id="39009" name="Freihand 39008">
                  <a:extLst>
                    <a:ext uri="{FF2B5EF4-FFF2-40B4-BE49-F238E27FC236}">
                      <a16:creationId xmlns:a16="http://schemas.microsoft.com/office/drawing/2014/main" id="{434B04CE-70C1-4DEB-8638-4CDC41D45422}"/>
                    </a:ext>
                  </a:extLst>
                </p:cNvPr>
                <p:cNvPicPr/>
                <p:nvPr/>
              </p:nvPicPr>
              <p:blipFill>
                <a:blip r:embed="rId175"/>
                <a:stretch>
                  <a:fillRect/>
                </a:stretch>
              </p:blipFill>
              <p:spPr>
                <a:xfrm>
                  <a:off x="11331200" y="1382280"/>
                  <a:ext cx="55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9010" name="Freihand 39009">
                  <a:extLst>
                    <a:ext uri="{FF2B5EF4-FFF2-40B4-BE49-F238E27FC236}">
                      <a16:creationId xmlns:a16="http://schemas.microsoft.com/office/drawing/2014/main" id="{81E88AFD-F870-410E-B640-C1B919413C06}"/>
                    </a:ext>
                  </a:extLst>
                </p14:cNvPr>
                <p14:cNvContentPartPr/>
                <p14:nvPr/>
              </p14:nvContentPartPr>
              <p14:xfrm>
                <a:off x="11477360" y="1406760"/>
                <a:ext cx="208800" cy="59760"/>
              </p14:xfrm>
            </p:contentPart>
          </mc:Choice>
          <mc:Fallback xmlns="">
            <p:pic>
              <p:nvPicPr>
                <p:cNvPr id="39010" name="Freihand 39009">
                  <a:extLst>
                    <a:ext uri="{FF2B5EF4-FFF2-40B4-BE49-F238E27FC236}">
                      <a16:creationId xmlns:a16="http://schemas.microsoft.com/office/drawing/2014/main" id="{81E88AFD-F870-410E-B640-C1B919413C06}"/>
                    </a:ext>
                  </a:extLst>
                </p:cNvPr>
                <p:cNvPicPr/>
                <p:nvPr/>
              </p:nvPicPr>
              <p:blipFill>
                <a:blip r:embed="rId177"/>
                <a:stretch>
                  <a:fillRect/>
                </a:stretch>
              </p:blipFill>
              <p:spPr>
                <a:xfrm>
                  <a:off x="11473040" y="1402440"/>
                  <a:ext cx="217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9011" name="Freihand 39010">
                  <a:extLst>
                    <a:ext uri="{FF2B5EF4-FFF2-40B4-BE49-F238E27FC236}">
                      <a16:creationId xmlns:a16="http://schemas.microsoft.com/office/drawing/2014/main" id="{1FAE78CB-25FC-4048-A4FF-BC1C0207A887}"/>
                    </a:ext>
                  </a:extLst>
                </p14:cNvPr>
                <p14:cNvContentPartPr/>
                <p14:nvPr/>
              </p14:nvContentPartPr>
              <p14:xfrm>
                <a:off x="11817920" y="1315320"/>
                <a:ext cx="133920" cy="140400"/>
              </p14:xfrm>
            </p:contentPart>
          </mc:Choice>
          <mc:Fallback xmlns="">
            <p:pic>
              <p:nvPicPr>
                <p:cNvPr id="39011" name="Freihand 39010">
                  <a:extLst>
                    <a:ext uri="{FF2B5EF4-FFF2-40B4-BE49-F238E27FC236}">
                      <a16:creationId xmlns:a16="http://schemas.microsoft.com/office/drawing/2014/main" id="{1FAE78CB-25FC-4048-A4FF-BC1C0207A887}"/>
                    </a:ext>
                  </a:extLst>
                </p:cNvPr>
                <p:cNvPicPr/>
                <p:nvPr/>
              </p:nvPicPr>
              <p:blipFill>
                <a:blip r:embed="rId179"/>
                <a:stretch>
                  <a:fillRect/>
                </a:stretch>
              </p:blipFill>
              <p:spPr>
                <a:xfrm>
                  <a:off x="11813600" y="1311000"/>
                  <a:ext cx="142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9012" name="Freihand 39011">
                  <a:extLst>
                    <a:ext uri="{FF2B5EF4-FFF2-40B4-BE49-F238E27FC236}">
                      <a16:creationId xmlns:a16="http://schemas.microsoft.com/office/drawing/2014/main" id="{EE2D5721-CBC5-422F-8290-B6FF19C3C938}"/>
                    </a:ext>
                  </a:extLst>
                </p14:cNvPr>
                <p14:cNvContentPartPr/>
                <p14:nvPr/>
              </p14:nvContentPartPr>
              <p14:xfrm>
                <a:off x="11835560" y="1371480"/>
                <a:ext cx="134280" cy="10440"/>
              </p14:xfrm>
            </p:contentPart>
          </mc:Choice>
          <mc:Fallback xmlns="">
            <p:pic>
              <p:nvPicPr>
                <p:cNvPr id="39012" name="Freihand 39011">
                  <a:extLst>
                    <a:ext uri="{FF2B5EF4-FFF2-40B4-BE49-F238E27FC236}">
                      <a16:creationId xmlns:a16="http://schemas.microsoft.com/office/drawing/2014/main" id="{EE2D5721-CBC5-422F-8290-B6FF19C3C938}"/>
                    </a:ext>
                  </a:extLst>
                </p:cNvPr>
                <p:cNvPicPr/>
                <p:nvPr/>
              </p:nvPicPr>
              <p:blipFill>
                <a:blip r:embed="rId181"/>
                <a:stretch>
                  <a:fillRect/>
                </a:stretch>
              </p:blipFill>
              <p:spPr>
                <a:xfrm>
                  <a:off x="11831240" y="1367160"/>
                  <a:ext cx="142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9014" name="Freihand 39013">
                  <a:extLst>
                    <a:ext uri="{FF2B5EF4-FFF2-40B4-BE49-F238E27FC236}">
                      <a16:creationId xmlns:a16="http://schemas.microsoft.com/office/drawing/2014/main" id="{FBF370CA-BB66-45D7-B7BF-F8774DDA6C12}"/>
                    </a:ext>
                  </a:extLst>
                </p14:cNvPr>
                <p14:cNvContentPartPr/>
                <p14:nvPr/>
              </p14:nvContentPartPr>
              <p14:xfrm>
                <a:off x="8414480" y="1820040"/>
                <a:ext cx="1440" cy="91800"/>
              </p14:xfrm>
            </p:contentPart>
          </mc:Choice>
          <mc:Fallback xmlns="">
            <p:pic>
              <p:nvPicPr>
                <p:cNvPr id="39014" name="Freihand 39013">
                  <a:extLst>
                    <a:ext uri="{FF2B5EF4-FFF2-40B4-BE49-F238E27FC236}">
                      <a16:creationId xmlns:a16="http://schemas.microsoft.com/office/drawing/2014/main" id="{FBF370CA-BB66-45D7-B7BF-F8774DDA6C12}"/>
                    </a:ext>
                  </a:extLst>
                </p:cNvPr>
                <p:cNvPicPr/>
                <p:nvPr/>
              </p:nvPicPr>
              <p:blipFill>
                <a:blip r:embed="rId183"/>
                <a:stretch>
                  <a:fillRect/>
                </a:stretch>
              </p:blipFill>
              <p:spPr>
                <a:xfrm>
                  <a:off x="8410160" y="1815720"/>
                  <a:ext cx="10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9015" name="Freihand 39014">
                  <a:extLst>
                    <a:ext uri="{FF2B5EF4-FFF2-40B4-BE49-F238E27FC236}">
                      <a16:creationId xmlns:a16="http://schemas.microsoft.com/office/drawing/2014/main" id="{A7C002A4-1164-4C8B-8B87-90E8A0F7784B}"/>
                    </a:ext>
                  </a:extLst>
                </p14:cNvPr>
                <p14:cNvContentPartPr/>
                <p14:nvPr/>
              </p14:nvContentPartPr>
              <p14:xfrm>
                <a:off x="8366960" y="1790520"/>
                <a:ext cx="101160" cy="131760"/>
              </p14:xfrm>
            </p:contentPart>
          </mc:Choice>
          <mc:Fallback xmlns="">
            <p:pic>
              <p:nvPicPr>
                <p:cNvPr id="39015" name="Freihand 39014">
                  <a:extLst>
                    <a:ext uri="{FF2B5EF4-FFF2-40B4-BE49-F238E27FC236}">
                      <a16:creationId xmlns:a16="http://schemas.microsoft.com/office/drawing/2014/main" id="{A7C002A4-1164-4C8B-8B87-90E8A0F7784B}"/>
                    </a:ext>
                  </a:extLst>
                </p:cNvPr>
                <p:cNvPicPr/>
                <p:nvPr/>
              </p:nvPicPr>
              <p:blipFill>
                <a:blip r:embed="rId185"/>
                <a:stretch>
                  <a:fillRect/>
                </a:stretch>
              </p:blipFill>
              <p:spPr>
                <a:xfrm>
                  <a:off x="8362640" y="1786200"/>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9016" name="Freihand 39015">
                  <a:extLst>
                    <a:ext uri="{FF2B5EF4-FFF2-40B4-BE49-F238E27FC236}">
                      <a16:creationId xmlns:a16="http://schemas.microsoft.com/office/drawing/2014/main" id="{E4F7D01E-562B-4064-BFC2-7344B8003AD4}"/>
                    </a:ext>
                  </a:extLst>
                </p14:cNvPr>
                <p14:cNvContentPartPr/>
                <p14:nvPr/>
              </p14:nvContentPartPr>
              <p14:xfrm>
                <a:off x="8483600" y="1867920"/>
                <a:ext cx="145080" cy="40320"/>
              </p14:xfrm>
            </p:contentPart>
          </mc:Choice>
          <mc:Fallback xmlns="">
            <p:pic>
              <p:nvPicPr>
                <p:cNvPr id="39016" name="Freihand 39015">
                  <a:extLst>
                    <a:ext uri="{FF2B5EF4-FFF2-40B4-BE49-F238E27FC236}">
                      <a16:creationId xmlns:a16="http://schemas.microsoft.com/office/drawing/2014/main" id="{E4F7D01E-562B-4064-BFC2-7344B8003AD4}"/>
                    </a:ext>
                  </a:extLst>
                </p:cNvPr>
                <p:cNvPicPr/>
                <p:nvPr/>
              </p:nvPicPr>
              <p:blipFill>
                <a:blip r:embed="rId187"/>
                <a:stretch>
                  <a:fillRect/>
                </a:stretch>
              </p:blipFill>
              <p:spPr>
                <a:xfrm>
                  <a:off x="8479280" y="1863600"/>
                  <a:ext cx="153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017" name="Freihand 39016">
                  <a:extLst>
                    <a:ext uri="{FF2B5EF4-FFF2-40B4-BE49-F238E27FC236}">
                      <a16:creationId xmlns:a16="http://schemas.microsoft.com/office/drawing/2014/main" id="{1E51DB1D-BCB4-4102-B4A9-7549681925A6}"/>
                    </a:ext>
                  </a:extLst>
                </p14:cNvPr>
                <p14:cNvContentPartPr/>
                <p14:nvPr/>
              </p14:nvContentPartPr>
              <p14:xfrm>
                <a:off x="8640920" y="1804560"/>
                <a:ext cx="101520" cy="99720"/>
              </p14:xfrm>
            </p:contentPart>
          </mc:Choice>
          <mc:Fallback xmlns="">
            <p:pic>
              <p:nvPicPr>
                <p:cNvPr id="39017" name="Freihand 39016">
                  <a:extLst>
                    <a:ext uri="{FF2B5EF4-FFF2-40B4-BE49-F238E27FC236}">
                      <a16:creationId xmlns:a16="http://schemas.microsoft.com/office/drawing/2014/main" id="{1E51DB1D-BCB4-4102-B4A9-7549681925A6}"/>
                    </a:ext>
                  </a:extLst>
                </p:cNvPr>
                <p:cNvPicPr/>
                <p:nvPr/>
              </p:nvPicPr>
              <p:blipFill>
                <a:blip r:embed="rId189"/>
                <a:stretch>
                  <a:fillRect/>
                </a:stretch>
              </p:blipFill>
              <p:spPr>
                <a:xfrm>
                  <a:off x="8636600" y="1800240"/>
                  <a:ext cx="110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9019" name="Freihand 39018">
                  <a:extLst>
                    <a:ext uri="{FF2B5EF4-FFF2-40B4-BE49-F238E27FC236}">
                      <a16:creationId xmlns:a16="http://schemas.microsoft.com/office/drawing/2014/main" id="{9D80CAFD-677E-4D72-B313-5976EEFA1884}"/>
                    </a:ext>
                  </a:extLst>
                </p14:cNvPr>
                <p14:cNvContentPartPr/>
                <p14:nvPr/>
              </p14:nvContentPartPr>
              <p14:xfrm>
                <a:off x="8799320" y="1884120"/>
                <a:ext cx="10080" cy="60480"/>
              </p14:xfrm>
            </p:contentPart>
          </mc:Choice>
          <mc:Fallback xmlns="">
            <p:pic>
              <p:nvPicPr>
                <p:cNvPr id="39019" name="Freihand 39018">
                  <a:extLst>
                    <a:ext uri="{FF2B5EF4-FFF2-40B4-BE49-F238E27FC236}">
                      <a16:creationId xmlns:a16="http://schemas.microsoft.com/office/drawing/2014/main" id="{9D80CAFD-677E-4D72-B313-5976EEFA1884}"/>
                    </a:ext>
                  </a:extLst>
                </p:cNvPr>
                <p:cNvPicPr/>
                <p:nvPr/>
              </p:nvPicPr>
              <p:blipFill>
                <a:blip r:embed="rId191"/>
                <a:stretch>
                  <a:fillRect/>
                </a:stretch>
              </p:blipFill>
              <p:spPr>
                <a:xfrm>
                  <a:off x="8795000" y="1879800"/>
                  <a:ext cx="1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9021" name="Freihand 39020">
                  <a:extLst>
                    <a:ext uri="{FF2B5EF4-FFF2-40B4-BE49-F238E27FC236}">
                      <a16:creationId xmlns:a16="http://schemas.microsoft.com/office/drawing/2014/main" id="{2C361C1A-ADEF-445C-BD0A-898105382694}"/>
                    </a:ext>
                  </a:extLst>
                </p14:cNvPr>
                <p14:cNvContentPartPr/>
                <p14:nvPr/>
              </p14:nvContentPartPr>
              <p14:xfrm>
                <a:off x="8877800" y="1811400"/>
                <a:ext cx="11160" cy="74880"/>
              </p14:xfrm>
            </p:contentPart>
          </mc:Choice>
          <mc:Fallback xmlns="">
            <p:pic>
              <p:nvPicPr>
                <p:cNvPr id="39021" name="Freihand 39020">
                  <a:extLst>
                    <a:ext uri="{FF2B5EF4-FFF2-40B4-BE49-F238E27FC236}">
                      <a16:creationId xmlns:a16="http://schemas.microsoft.com/office/drawing/2014/main" id="{2C361C1A-ADEF-445C-BD0A-898105382694}"/>
                    </a:ext>
                  </a:extLst>
                </p:cNvPr>
                <p:cNvPicPr/>
                <p:nvPr/>
              </p:nvPicPr>
              <p:blipFill>
                <a:blip r:embed="rId193"/>
                <a:stretch>
                  <a:fillRect/>
                </a:stretch>
              </p:blipFill>
              <p:spPr>
                <a:xfrm>
                  <a:off x="8873480" y="1807080"/>
                  <a:ext cx="19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22" name="Freihand 39021">
                  <a:extLst>
                    <a:ext uri="{FF2B5EF4-FFF2-40B4-BE49-F238E27FC236}">
                      <a16:creationId xmlns:a16="http://schemas.microsoft.com/office/drawing/2014/main" id="{73C67666-ED12-4BD0-A759-363FC92D4874}"/>
                    </a:ext>
                  </a:extLst>
                </p14:cNvPr>
                <p14:cNvContentPartPr/>
                <p14:nvPr/>
              </p14:nvContentPartPr>
              <p14:xfrm>
                <a:off x="8831720" y="1771080"/>
                <a:ext cx="100800" cy="128160"/>
              </p14:xfrm>
            </p:contentPart>
          </mc:Choice>
          <mc:Fallback xmlns="">
            <p:pic>
              <p:nvPicPr>
                <p:cNvPr id="39022" name="Freihand 39021">
                  <a:extLst>
                    <a:ext uri="{FF2B5EF4-FFF2-40B4-BE49-F238E27FC236}">
                      <a16:creationId xmlns:a16="http://schemas.microsoft.com/office/drawing/2014/main" id="{73C67666-ED12-4BD0-A759-363FC92D4874}"/>
                    </a:ext>
                  </a:extLst>
                </p:cNvPr>
                <p:cNvPicPr/>
                <p:nvPr/>
              </p:nvPicPr>
              <p:blipFill>
                <a:blip r:embed="rId195"/>
                <a:stretch>
                  <a:fillRect/>
                </a:stretch>
              </p:blipFill>
              <p:spPr>
                <a:xfrm>
                  <a:off x="8827400" y="1766760"/>
                  <a:ext cx="109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23" name="Freihand 39022">
                  <a:extLst>
                    <a:ext uri="{FF2B5EF4-FFF2-40B4-BE49-F238E27FC236}">
                      <a16:creationId xmlns:a16="http://schemas.microsoft.com/office/drawing/2014/main" id="{BDF7BE17-467A-42D9-965D-E1105185C324}"/>
                    </a:ext>
                  </a:extLst>
                </p14:cNvPr>
                <p14:cNvContentPartPr/>
                <p14:nvPr/>
              </p14:nvContentPartPr>
              <p14:xfrm>
                <a:off x="8931800" y="1811760"/>
                <a:ext cx="229680" cy="121680"/>
              </p14:xfrm>
            </p:contentPart>
          </mc:Choice>
          <mc:Fallback xmlns="">
            <p:pic>
              <p:nvPicPr>
                <p:cNvPr id="39023" name="Freihand 39022">
                  <a:extLst>
                    <a:ext uri="{FF2B5EF4-FFF2-40B4-BE49-F238E27FC236}">
                      <a16:creationId xmlns:a16="http://schemas.microsoft.com/office/drawing/2014/main" id="{BDF7BE17-467A-42D9-965D-E1105185C324}"/>
                    </a:ext>
                  </a:extLst>
                </p:cNvPr>
                <p:cNvPicPr/>
                <p:nvPr/>
              </p:nvPicPr>
              <p:blipFill>
                <a:blip r:embed="rId197"/>
                <a:stretch>
                  <a:fillRect/>
                </a:stretch>
              </p:blipFill>
              <p:spPr>
                <a:xfrm>
                  <a:off x="8927480" y="1807440"/>
                  <a:ext cx="238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24" name="Freihand 39023">
                  <a:extLst>
                    <a:ext uri="{FF2B5EF4-FFF2-40B4-BE49-F238E27FC236}">
                      <a16:creationId xmlns:a16="http://schemas.microsoft.com/office/drawing/2014/main" id="{D8BEC7CB-1796-4F0C-98CE-37D770F1ECB9}"/>
                    </a:ext>
                  </a:extLst>
                </p14:cNvPr>
                <p14:cNvContentPartPr/>
                <p14:nvPr/>
              </p14:nvContentPartPr>
              <p14:xfrm>
                <a:off x="9174440" y="1739400"/>
                <a:ext cx="145800" cy="190440"/>
              </p14:xfrm>
            </p:contentPart>
          </mc:Choice>
          <mc:Fallback xmlns="">
            <p:pic>
              <p:nvPicPr>
                <p:cNvPr id="39024" name="Freihand 39023">
                  <a:extLst>
                    <a:ext uri="{FF2B5EF4-FFF2-40B4-BE49-F238E27FC236}">
                      <a16:creationId xmlns:a16="http://schemas.microsoft.com/office/drawing/2014/main" id="{D8BEC7CB-1796-4F0C-98CE-37D770F1ECB9}"/>
                    </a:ext>
                  </a:extLst>
                </p:cNvPr>
                <p:cNvPicPr/>
                <p:nvPr/>
              </p:nvPicPr>
              <p:blipFill>
                <a:blip r:embed="rId199"/>
                <a:stretch>
                  <a:fillRect/>
                </a:stretch>
              </p:blipFill>
              <p:spPr>
                <a:xfrm>
                  <a:off x="9170120" y="1735080"/>
                  <a:ext cx="154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9025" name="Freihand 39024">
                  <a:extLst>
                    <a:ext uri="{FF2B5EF4-FFF2-40B4-BE49-F238E27FC236}">
                      <a16:creationId xmlns:a16="http://schemas.microsoft.com/office/drawing/2014/main" id="{6E0C8141-F053-4360-B9F4-47C9A700A72E}"/>
                    </a:ext>
                  </a:extLst>
                </p14:cNvPr>
                <p14:cNvContentPartPr/>
                <p14:nvPr/>
              </p14:nvContentPartPr>
              <p14:xfrm>
                <a:off x="9314480" y="1752720"/>
                <a:ext cx="97560" cy="88200"/>
              </p14:xfrm>
            </p:contentPart>
          </mc:Choice>
          <mc:Fallback xmlns="">
            <p:pic>
              <p:nvPicPr>
                <p:cNvPr id="39025" name="Freihand 39024">
                  <a:extLst>
                    <a:ext uri="{FF2B5EF4-FFF2-40B4-BE49-F238E27FC236}">
                      <a16:creationId xmlns:a16="http://schemas.microsoft.com/office/drawing/2014/main" id="{6E0C8141-F053-4360-B9F4-47C9A700A72E}"/>
                    </a:ext>
                  </a:extLst>
                </p:cNvPr>
                <p:cNvPicPr/>
                <p:nvPr/>
              </p:nvPicPr>
              <p:blipFill>
                <a:blip r:embed="rId201"/>
                <a:stretch>
                  <a:fillRect/>
                </a:stretch>
              </p:blipFill>
              <p:spPr>
                <a:xfrm>
                  <a:off x="9310160" y="1748400"/>
                  <a:ext cx="10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9026" name="Freihand 39025">
                  <a:extLst>
                    <a:ext uri="{FF2B5EF4-FFF2-40B4-BE49-F238E27FC236}">
                      <a16:creationId xmlns:a16="http://schemas.microsoft.com/office/drawing/2014/main" id="{0DEEC70D-17AD-4D09-A3D4-7264AC90AF5A}"/>
                    </a:ext>
                  </a:extLst>
                </p14:cNvPr>
                <p14:cNvContentPartPr/>
                <p14:nvPr/>
              </p14:nvContentPartPr>
              <p14:xfrm>
                <a:off x="9435080" y="1836240"/>
                <a:ext cx="11160" cy="75600"/>
              </p14:xfrm>
            </p:contentPart>
          </mc:Choice>
          <mc:Fallback xmlns="">
            <p:pic>
              <p:nvPicPr>
                <p:cNvPr id="39026" name="Freihand 39025">
                  <a:extLst>
                    <a:ext uri="{FF2B5EF4-FFF2-40B4-BE49-F238E27FC236}">
                      <a16:creationId xmlns:a16="http://schemas.microsoft.com/office/drawing/2014/main" id="{0DEEC70D-17AD-4D09-A3D4-7264AC90AF5A}"/>
                    </a:ext>
                  </a:extLst>
                </p:cNvPr>
                <p:cNvPicPr/>
                <p:nvPr/>
              </p:nvPicPr>
              <p:blipFill>
                <a:blip r:embed="rId203"/>
                <a:stretch>
                  <a:fillRect/>
                </a:stretch>
              </p:blipFill>
              <p:spPr>
                <a:xfrm>
                  <a:off x="9430760" y="1831920"/>
                  <a:ext cx="19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9028" name="Freihand 39027">
                  <a:extLst>
                    <a:ext uri="{FF2B5EF4-FFF2-40B4-BE49-F238E27FC236}">
                      <a16:creationId xmlns:a16="http://schemas.microsoft.com/office/drawing/2014/main" id="{68A22294-269E-46DB-8805-8C805F5E199C}"/>
                    </a:ext>
                  </a:extLst>
                </p14:cNvPr>
                <p14:cNvContentPartPr/>
                <p14:nvPr/>
              </p14:nvContentPartPr>
              <p14:xfrm>
                <a:off x="9480440" y="1738320"/>
                <a:ext cx="60840" cy="98640"/>
              </p14:xfrm>
            </p:contentPart>
          </mc:Choice>
          <mc:Fallback xmlns="">
            <p:pic>
              <p:nvPicPr>
                <p:cNvPr id="39028" name="Freihand 39027">
                  <a:extLst>
                    <a:ext uri="{FF2B5EF4-FFF2-40B4-BE49-F238E27FC236}">
                      <a16:creationId xmlns:a16="http://schemas.microsoft.com/office/drawing/2014/main" id="{68A22294-269E-46DB-8805-8C805F5E199C}"/>
                    </a:ext>
                  </a:extLst>
                </p:cNvPr>
                <p:cNvPicPr/>
                <p:nvPr/>
              </p:nvPicPr>
              <p:blipFill>
                <a:blip r:embed="rId205"/>
                <a:stretch>
                  <a:fillRect/>
                </a:stretch>
              </p:blipFill>
              <p:spPr>
                <a:xfrm>
                  <a:off x="9476120" y="1734000"/>
                  <a:ext cx="69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029" name="Freihand 39028">
                  <a:extLst>
                    <a:ext uri="{FF2B5EF4-FFF2-40B4-BE49-F238E27FC236}">
                      <a16:creationId xmlns:a16="http://schemas.microsoft.com/office/drawing/2014/main" id="{92C1132A-0E0A-4E75-A432-88F7C56A4429}"/>
                    </a:ext>
                  </a:extLst>
                </p14:cNvPr>
                <p14:cNvContentPartPr/>
                <p14:nvPr/>
              </p14:nvContentPartPr>
              <p14:xfrm>
                <a:off x="9547400" y="1781160"/>
                <a:ext cx="48960" cy="54360"/>
              </p14:xfrm>
            </p:contentPart>
          </mc:Choice>
          <mc:Fallback xmlns="">
            <p:pic>
              <p:nvPicPr>
                <p:cNvPr id="39029" name="Freihand 39028">
                  <a:extLst>
                    <a:ext uri="{FF2B5EF4-FFF2-40B4-BE49-F238E27FC236}">
                      <a16:creationId xmlns:a16="http://schemas.microsoft.com/office/drawing/2014/main" id="{92C1132A-0E0A-4E75-A432-88F7C56A4429}"/>
                    </a:ext>
                  </a:extLst>
                </p:cNvPr>
                <p:cNvPicPr/>
                <p:nvPr/>
              </p:nvPicPr>
              <p:blipFill>
                <a:blip r:embed="rId207"/>
                <a:stretch>
                  <a:fillRect/>
                </a:stretch>
              </p:blipFill>
              <p:spPr>
                <a:xfrm>
                  <a:off x="9543080" y="1776840"/>
                  <a:ext cx="57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030" name="Freihand 39029">
                  <a:extLst>
                    <a:ext uri="{FF2B5EF4-FFF2-40B4-BE49-F238E27FC236}">
                      <a16:creationId xmlns:a16="http://schemas.microsoft.com/office/drawing/2014/main" id="{E0980D03-BF75-4D97-9072-42C1E6E3A41E}"/>
                    </a:ext>
                  </a:extLst>
                </p14:cNvPr>
                <p14:cNvContentPartPr/>
                <p14:nvPr/>
              </p14:nvContentPartPr>
              <p14:xfrm>
                <a:off x="9602840" y="1760640"/>
                <a:ext cx="74880" cy="72000"/>
              </p14:xfrm>
            </p:contentPart>
          </mc:Choice>
          <mc:Fallback xmlns="">
            <p:pic>
              <p:nvPicPr>
                <p:cNvPr id="39030" name="Freihand 39029">
                  <a:extLst>
                    <a:ext uri="{FF2B5EF4-FFF2-40B4-BE49-F238E27FC236}">
                      <a16:creationId xmlns:a16="http://schemas.microsoft.com/office/drawing/2014/main" id="{E0980D03-BF75-4D97-9072-42C1E6E3A41E}"/>
                    </a:ext>
                  </a:extLst>
                </p:cNvPr>
                <p:cNvPicPr/>
                <p:nvPr/>
              </p:nvPicPr>
              <p:blipFill>
                <a:blip r:embed="rId209"/>
                <a:stretch>
                  <a:fillRect/>
                </a:stretch>
              </p:blipFill>
              <p:spPr>
                <a:xfrm>
                  <a:off x="9598520" y="1756320"/>
                  <a:ext cx="83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031" name="Freihand 39030">
                  <a:extLst>
                    <a:ext uri="{FF2B5EF4-FFF2-40B4-BE49-F238E27FC236}">
                      <a16:creationId xmlns:a16="http://schemas.microsoft.com/office/drawing/2014/main" id="{798D0126-14A6-4FF8-A146-9BA85686728A}"/>
                    </a:ext>
                  </a:extLst>
                </p14:cNvPr>
                <p14:cNvContentPartPr/>
                <p14:nvPr/>
              </p14:nvContentPartPr>
              <p14:xfrm>
                <a:off x="9617960" y="1774680"/>
                <a:ext cx="92520" cy="55080"/>
              </p14:xfrm>
            </p:contentPart>
          </mc:Choice>
          <mc:Fallback xmlns="">
            <p:pic>
              <p:nvPicPr>
                <p:cNvPr id="39031" name="Freihand 39030">
                  <a:extLst>
                    <a:ext uri="{FF2B5EF4-FFF2-40B4-BE49-F238E27FC236}">
                      <a16:creationId xmlns:a16="http://schemas.microsoft.com/office/drawing/2014/main" id="{798D0126-14A6-4FF8-A146-9BA85686728A}"/>
                    </a:ext>
                  </a:extLst>
                </p:cNvPr>
                <p:cNvPicPr/>
                <p:nvPr/>
              </p:nvPicPr>
              <p:blipFill>
                <a:blip r:embed="rId211"/>
                <a:stretch>
                  <a:fillRect/>
                </a:stretch>
              </p:blipFill>
              <p:spPr>
                <a:xfrm>
                  <a:off x="9613640" y="1770360"/>
                  <a:ext cx="101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032" name="Freihand 39031">
                  <a:extLst>
                    <a:ext uri="{FF2B5EF4-FFF2-40B4-BE49-F238E27FC236}">
                      <a16:creationId xmlns:a16="http://schemas.microsoft.com/office/drawing/2014/main" id="{AEBB8C97-3D2A-42FA-825F-011DA9936CFA}"/>
                    </a:ext>
                  </a:extLst>
                </p14:cNvPr>
                <p14:cNvContentPartPr/>
                <p14:nvPr/>
              </p14:nvContentPartPr>
              <p14:xfrm>
                <a:off x="9705440" y="1746240"/>
                <a:ext cx="16920" cy="29520"/>
              </p14:xfrm>
            </p:contentPart>
          </mc:Choice>
          <mc:Fallback xmlns="">
            <p:pic>
              <p:nvPicPr>
                <p:cNvPr id="39032" name="Freihand 39031">
                  <a:extLst>
                    <a:ext uri="{FF2B5EF4-FFF2-40B4-BE49-F238E27FC236}">
                      <a16:creationId xmlns:a16="http://schemas.microsoft.com/office/drawing/2014/main" id="{AEBB8C97-3D2A-42FA-825F-011DA9936CFA}"/>
                    </a:ext>
                  </a:extLst>
                </p:cNvPr>
                <p:cNvPicPr/>
                <p:nvPr/>
              </p:nvPicPr>
              <p:blipFill>
                <a:blip r:embed="rId213"/>
                <a:stretch>
                  <a:fillRect/>
                </a:stretch>
              </p:blipFill>
              <p:spPr>
                <a:xfrm>
                  <a:off x="9701120" y="1741920"/>
                  <a:ext cx="25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033" name="Freihand 39032">
                  <a:extLst>
                    <a:ext uri="{FF2B5EF4-FFF2-40B4-BE49-F238E27FC236}">
                      <a16:creationId xmlns:a16="http://schemas.microsoft.com/office/drawing/2014/main" id="{1DAEB800-2558-4ADA-ACC5-A815337B1783}"/>
                    </a:ext>
                  </a:extLst>
                </p14:cNvPr>
                <p14:cNvContentPartPr/>
                <p14:nvPr/>
              </p14:nvContentPartPr>
              <p14:xfrm>
                <a:off x="9738920" y="1693680"/>
                <a:ext cx="127800" cy="129240"/>
              </p14:xfrm>
            </p:contentPart>
          </mc:Choice>
          <mc:Fallback xmlns="">
            <p:pic>
              <p:nvPicPr>
                <p:cNvPr id="39033" name="Freihand 39032">
                  <a:extLst>
                    <a:ext uri="{FF2B5EF4-FFF2-40B4-BE49-F238E27FC236}">
                      <a16:creationId xmlns:a16="http://schemas.microsoft.com/office/drawing/2014/main" id="{1DAEB800-2558-4ADA-ACC5-A815337B1783}"/>
                    </a:ext>
                  </a:extLst>
                </p:cNvPr>
                <p:cNvPicPr/>
                <p:nvPr/>
              </p:nvPicPr>
              <p:blipFill>
                <a:blip r:embed="rId215"/>
                <a:stretch>
                  <a:fillRect/>
                </a:stretch>
              </p:blipFill>
              <p:spPr>
                <a:xfrm>
                  <a:off x="9734600" y="1689360"/>
                  <a:ext cx="136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34" name="Freihand 39033">
                  <a:extLst>
                    <a:ext uri="{FF2B5EF4-FFF2-40B4-BE49-F238E27FC236}">
                      <a16:creationId xmlns:a16="http://schemas.microsoft.com/office/drawing/2014/main" id="{58C91F1C-9720-48DE-A33D-C3A7D09740EA}"/>
                    </a:ext>
                  </a:extLst>
                </p14:cNvPr>
                <p14:cNvContentPartPr/>
                <p14:nvPr/>
              </p14:nvContentPartPr>
              <p14:xfrm>
                <a:off x="9850160" y="1710600"/>
                <a:ext cx="28440" cy="105840"/>
              </p14:xfrm>
            </p:contentPart>
          </mc:Choice>
          <mc:Fallback xmlns="">
            <p:pic>
              <p:nvPicPr>
                <p:cNvPr id="39034" name="Freihand 39033">
                  <a:extLst>
                    <a:ext uri="{FF2B5EF4-FFF2-40B4-BE49-F238E27FC236}">
                      <a16:creationId xmlns:a16="http://schemas.microsoft.com/office/drawing/2014/main" id="{58C91F1C-9720-48DE-A33D-C3A7D09740EA}"/>
                    </a:ext>
                  </a:extLst>
                </p:cNvPr>
                <p:cNvPicPr/>
                <p:nvPr/>
              </p:nvPicPr>
              <p:blipFill>
                <a:blip r:embed="rId217"/>
                <a:stretch>
                  <a:fillRect/>
                </a:stretch>
              </p:blipFill>
              <p:spPr>
                <a:xfrm>
                  <a:off x="9845840" y="1706280"/>
                  <a:ext cx="37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035" name="Freihand 39034">
                  <a:extLst>
                    <a:ext uri="{FF2B5EF4-FFF2-40B4-BE49-F238E27FC236}">
                      <a16:creationId xmlns:a16="http://schemas.microsoft.com/office/drawing/2014/main" id="{74777F15-2F97-4E8A-B791-C2169FAC5BF9}"/>
                    </a:ext>
                  </a:extLst>
                </p14:cNvPr>
                <p14:cNvContentPartPr/>
                <p14:nvPr/>
              </p14:nvContentPartPr>
              <p14:xfrm>
                <a:off x="9882560" y="1749120"/>
                <a:ext cx="89640" cy="70200"/>
              </p14:xfrm>
            </p:contentPart>
          </mc:Choice>
          <mc:Fallback xmlns="">
            <p:pic>
              <p:nvPicPr>
                <p:cNvPr id="39035" name="Freihand 39034">
                  <a:extLst>
                    <a:ext uri="{FF2B5EF4-FFF2-40B4-BE49-F238E27FC236}">
                      <a16:creationId xmlns:a16="http://schemas.microsoft.com/office/drawing/2014/main" id="{74777F15-2F97-4E8A-B791-C2169FAC5BF9}"/>
                    </a:ext>
                  </a:extLst>
                </p:cNvPr>
                <p:cNvPicPr/>
                <p:nvPr/>
              </p:nvPicPr>
              <p:blipFill>
                <a:blip r:embed="rId219"/>
                <a:stretch>
                  <a:fillRect/>
                </a:stretch>
              </p:blipFill>
              <p:spPr>
                <a:xfrm>
                  <a:off x="9878240" y="1744800"/>
                  <a:ext cx="98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036" name="Freihand 39035">
                  <a:extLst>
                    <a:ext uri="{FF2B5EF4-FFF2-40B4-BE49-F238E27FC236}">
                      <a16:creationId xmlns:a16="http://schemas.microsoft.com/office/drawing/2014/main" id="{5CCF9C9D-70F9-4E75-84DC-A1E2DD76B0F0}"/>
                    </a:ext>
                  </a:extLst>
                </p14:cNvPr>
                <p14:cNvContentPartPr/>
                <p14:nvPr/>
              </p14:nvContentPartPr>
              <p14:xfrm>
                <a:off x="9967160" y="1734360"/>
                <a:ext cx="25560" cy="13320"/>
              </p14:xfrm>
            </p:contentPart>
          </mc:Choice>
          <mc:Fallback xmlns="">
            <p:pic>
              <p:nvPicPr>
                <p:cNvPr id="39036" name="Freihand 39035">
                  <a:extLst>
                    <a:ext uri="{FF2B5EF4-FFF2-40B4-BE49-F238E27FC236}">
                      <a16:creationId xmlns:a16="http://schemas.microsoft.com/office/drawing/2014/main" id="{5CCF9C9D-70F9-4E75-84DC-A1E2DD76B0F0}"/>
                    </a:ext>
                  </a:extLst>
                </p:cNvPr>
                <p:cNvPicPr/>
                <p:nvPr/>
              </p:nvPicPr>
              <p:blipFill>
                <a:blip r:embed="rId221"/>
                <a:stretch>
                  <a:fillRect/>
                </a:stretch>
              </p:blipFill>
              <p:spPr>
                <a:xfrm>
                  <a:off x="9962840" y="1730040"/>
                  <a:ext cx="34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037" name="Freihand 39036">
                  <a:extLst>
                    <a:ext uri="{FF2B5EF4-FFF2-40B4-BE49-F238E27FC236}">
                      <a16:creationId xmlns:a16="http://schemas.microsoft.com/office/drawing/2014/main" id="{1EA82405-5A2D-4492-9514-DC4491277FC1}"/>
                    </a:ext>
                  </a:extLst>
                </p14:cNvPr>
                <p14:cNvContentPartPr/>
                <p14:nvPr/>
              </p14:nvContentPartPr>
              <p14:xfrm>
                <a:off x="9988400" y="1748760"/>
                <a:ext cx="46800" cy="78480"/>
              </p14:xfrm>
            </p:contentPart>
          </mc:Choice>
          <mc:Fallback xmlns="">
            <p:pic>
              <p:nvPicPr>
                <p:cNvPr id="39037" name="Freihand 39036">
                  <a:extLst>
                    <a:ext uri="{FF2B5EF4-FFF2-40B4-BE49-F238E27FC236}">
                      <a16:creationId xmlns:a16="http://schemas.microsoft.com/office/drawing/2014/main" id="{1EA82405-5A2D-4492-9514-DC4491277FC1}"/>
                    </a:ext>
                  </a:extLst>
                </p:cNvPr>
                <p:cNvPicPr/>
                <p:nvPr/>
              </p:nvPicPr>
              <p:blipFill>
                <a:blip r:embed="rId223"/>
                <a:stretch>
                  <a:fillRect/>
                </a:stretch>
              </p:blipFill>
              <p:spPr>
                <a:xfrm>
                  <a:off x="9984080" y="1744440"/>
                  <a:ext cx="55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038" name="Freihand 39037">
                  <a:extLst>
                    <a:ext uri="{FF2B5EF4-FFF2-40B4-BE49-F238E27FC236}">
                      <a16:creationId xmlns:a16="http://schemas.microsoft.com/office/drawing/2014/main" id="{1BFEDB52-CCB0-4EDE-83C4-9EC2895A42F4}"/>
                    </a:ext>
                  </a:extLst>
                </p14:cNvPr>
                <p14:cNvContentPartPr/>
                <p14:nvPr/>
              </p14:nvContentPartPr>
              <p14:xfrm>
                <a:off x="10048880" y="1687560"/>
                <a:ext cx="334440" cy="174600"/>
              </p14:xfrm>
            </p:contentPart>
          </mc:Choice>
          <mc:Fallback xmlns="">
            <p:pic>
              <p:nvPicPr>
                <p:cNvPr id="39038" name="Freihand 39037">
                  <a:extLst>
                    <a:ext uri="{FF2B5EF4-FFF2-40B4-BE49-F238E27FC236}">
                      <a16:creationId xmlns:a16="http://schemas.microsoft.com/office/drawing/2014/main" id="{1BFEDB52-CCB0-4EDE-83C4-9EC2895A42F4}"/>
                    </a:ext>
                  </a:extLst>
                </p:cNvPr>
                <p:cNvPicPr/>
                <p:nvPr/>
              </p:nvPicPr>
              <p:blipFill>
                <a:blip r:embed="rId225"/>
                <a:stretch>
                  <a:fillRect/>
                </a:stretch>
              </p:blipFill>
              <p:spPr>
                <a:xfrm>
                  <a:off x="10044560" y="1683240"/>
                  <a:ext cx="34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039" name="Freihand 39038">
                  <a:extLst>
                    <a:ext uri="{FF2B5EF4-FFF2-40B4-BE49-F238E27FC236}">
                      <a16:creationId xmlns:a16="http://schemas.microsoft.com/office/drawing/2014/main" id="{71667FD8-1EB6-4A34-B825-371354A07B8C}"/>
                    </a:ext>
                  </a:extLst>
                </p14:cNvPr>
                <p14:cNvContentPartPr/>
                <p14:nvPr/>
              </p14:nvContentPartPr>
              <p14:xfrm>
                <a:off x="10429040" y="1770720"/>
                <a:ext cx="18720" cy="100080"/>
              </p14:xfrm>
            </p:contentPart>
          </mc:Choice>
          <mc:Fallback xmlns="">
            <p:pic>
              <p:nvPicPr>
                <p:cNvPr id="39039" name="Freihand 39038">
                  <a:extLst>
                    <a:ext uri="{FF2B5EF4-FFF2-40B4-BE49-F238E27FC236}">
                      <a16:creationId xmlns:a16="http://schemas.microsoft.com/office/drawing/2014/main" id="{71667FD8-1EB6-4A34-B825-371354A07B8C}"/>
                    </a:ext>
                  </a:extLst>
                </p:cNvPr>
                <p:cNvPicPr/>
                <p:nvPr/>
              </p:nvPicPr>
              <p:blipFill>
                <a:blip r:embed="rId227"/>
                <a:stretch>
                  <a:fillRect/>
                </a:stretch>
              </p:blipFill>
              <p:spPr>
                <a:xfrm>
                  <a:off x="10424720" y="1766400"/>
                  <a:ext cx="2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041" name="Freihand 39040">
                  <a:extLst>
                    <a:ext uri="{FF2B5EF4-FFF2-40B4-BE49-F238E27FC236}">
                      <a16:creationId xmlns:a16="http://schemas.microsoft.com/office/drawing/2014/main" id="{CD989FF9-4315-46C2-A0A0-22D4CA3E2D57}"/>
                    </a:ext>
                  </a:extLst>
                </p14:cNvPr>
                <p14:cNvContentPartPr/>
                <p14:nvPr/>
              </p14:nvContentPartPr>
              <p14:xfrm>
                <a:off x="10496000" y="1691880"/>
                <a:ext cx="33120" cy="70200"/>
              </p14:xfrm>
            </p:contentPart>
          </mc:Choice>
          <mc:Fallback xmlns="">
            <p:pic>
              <p:nvPicPr>
                <p:cNvPr id="39041" name="Freihand 39040">
                  <a:extLst>
                    <a:ext uri="{FF2B5EF4-FFF2-40B4-BE49-F238E27FC236}">
                      <a16:creationId xmlns:a16="http://schemas.microsoft.com/office/drawing/2014/main" id="{CD989FF9-4315-46C2-A0A0-22D4CA3E2D57}"/>
                    </a:ext>
                  </a:extLst>
                </p:cNvPr>
                <p:cNvPicPr/>
                <p:nvPr/>
              </p:nvPicPr>
              <p:blipFill>
                <a:blip r:embed="rId229"/>
                <a:stretch>
                  <a:fillRect/>
                </a:stretch>
              </p:blipFill>
              <p:spPr>
                <a:xfrm>
                  <a:off x="10491680" y="1687560"/>
                  <a:ext cx="41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042" name="Freihand 39041">
                  <a:extLst>
                    <a:ext uri="{FF2B5EF4-FFF2-40B4-BE49-F238E27FC236}">
                      <a16:creationId xmlns:a16="http://schemas.microsoft.com/office/drawing/2014/main" id="{7DE93831-40E1-4490-A02E-4AEBC7AF62C8}"/>
                    </a:ext>
                  </a:extLst>
                </p14:cNvPr>
                <p14:cNvContentPartPr/>
                <p14:nvPr/>
              </p14:nvContentPartPr>
              <p14:xfrm>
                <a:off x="10552160" y="1643280"/>
                <a:ext cx="86040" cy="162000"/>
              </p14:xfrm>
            </p:contentPart>
          </mc:Choice>
          <mc:Fallback xmlns="">
            <p:pic>
              <p:nvPicPr>
                <p:cNvPr id="39042" name="Freihand 39041">
                  <a:extLst>
                    <a:ext uri="{FF2B5EF4-FFF2-40B4-BE49-F238E27FC236}">
                      <a16:creationId xmlns:a16="http://schemas.microsoft.com/office/drawing/2014/main" id="{7DE93831-40E1-4490-A02E-4AEBC7AF62C8}"/>
                    </a:ext>
                  </a:extLst>
                </p:cNvPr>
                <p:cNvPicPr/>
                <p:nvPr/>
              </p:nvPicPr>
              <p:blipFill>
                <a:blip r:embed="rId231"/>
                <a:stretch>
                  <a:fillRect/>
                </a:stretch>
              </p:blipFill>
              <p:spPr>
                <a:xfrm>
                  <a:off x="10547840" y="1638960"/>
                  <a:ext cx="94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043" name="Freihand 39042">
                  <a:extLst>
                    <a:ext uri="{FF2B5EF4-FFF2-40B4-BE49-F238E27FC236}">
                      <a16:creationId xmlns:a16="http://schemas.microsoft.com/office/drawing/2014/main" id="{C404CAD2-E2C5-427B-95A2-050A28312B6E}"/>
                    </a:ext>
                  </a:extLst>
                </p14:cNvPr>
                <p14:cNvContentPartPr/>
                <p14:nvPr/>
              </p14:nvContentPartPr>
              <p14:xfrm>
                <a:off x="10647920" y="1684680"/>
                <a:ext cx="111600" cy="46080"/>
              </p14:xfrm>
            </p:contentPart>
          </mc:Choice>
          <mc:Fallback xmlns="">
            <p:pic>
              <p:nvPicPr>
                <p:cNvPr id="39043" name="Freihand 39042">
                  <a:extLst>
                    <a:ext uri="{FF2B5EF4-FFF2-40B4-BE49-F238E27FC236}">
                      <a16:creationId xmlns:a16="http://schemas.microsoft.com/office/drawing/2014/main" id="{C404CAD2-E2C5-427B-95A2-050A28312B6E}"/>
                    </a:ext>
                  </a:extLst>
                </p:cNvPr>
                <p:cNvPicPr/>
                <p:nvPr/>
              </p:nvPicPr>
              <p:blipFill>
                <a:blip r:embed="rId233"/>
                <a:stretch>
                  <a:fillRect/>
                </a:stretch>
              </p:blipFill>
              <p:spPr>
                <a:xfrm>
                  <a:off x="10643600" y="1680360"/>
                  <a:ext cx="120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9044" name="Freihand 39043">
                  <a:extLst>
                    <a:ext uri="{FF2B5EF4-FFF2-40B4-BE49-F238E27FC236}">
                      <a16:creationId xmlns:a16="http://schemas.microsoft.com/office/drawing/2014/main" id="{AFD8D826-43DC-4439-825F-735246FB3FAB}"/>
                    </a:ext>
                  </a:extLst>
                </p14:cNvPr>
                <p14:cNvContentPartPr/>
                <p14:nvPr/>
              </p14:nvContentPartPr>
              <p14:xfrm>
                <a:off x="10771760" y="1622040"/>
                <a:ext cx="68040" cy="102240"/>
              </p14:xfrm>
            </p:contentPart>
          </mc:Choice>
          <mc:Fallback xmlns="">
            <p:pic>
              <p:nvPicPr>
                <p:cNvPr id="39044" name="Freihand 39043">
                  <a:extLst>
                    <a:ext uri="{FF2B5EF4-FFF2-40B4-BE49-F238E27FC236}">
                      <a16:creationId xmlns:a16="http://schemas.microsoft.com/office/drawing/2014/main" id="{AFD8D826-43DC-4439-825F-735246FB3FAB}"/>
                    </a:ext>
                  </a:extLst>
                </p:cNvPr>
                <p:cNvPicPr/>
                <p:nvPr/>
              </p:nvPicPr>
              <p:blipFill>
                <a:blip r:embed="rId235"/>
                <a:stretch>
                  <a:fillRect/>
                </a:stretch>
              </p:blipFill>
              <p:spPr>
                <a:xfrm>
                  <a:off x="10767440" y="1617720"/>
                  <a:ext cx="7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045" name="Freihand 39044">
                  <a:extLst>
                    <a:ext uri="{FF2B5EF4-FFF2-40B4-BE49-F238E27FC236}">
                      <a16:creationId xmlns:a16="http://schemas.microsoft.com/office/drawing/2014/main" id="{16776C61-7157-40AF-AF42-75E7AEA2545C}"/>
                    </a:ext>
                  </a:extLst>
                </p14:cNvPr>
                <p14:cNvContentPartPr/>
                <p14:nvPr/>
              </p14:nvContentPartPr>
              <p14:xfrm>
                <a:off x="10852760" y="1703760"/>
                <a:ext cx="5760" cy="16560"/>
              </p14:xfrm>
            </p:contentPart>
          </mc:Choice>
          <mc:Fallback xmlns="">
            <p:pic>
              <p:nvPicPr>
                <p:cNvPr id="39045" name="Freihand 39044">
                  <a:extLst>
                    <a:ext uri="{FF2B5EF4-FFF2-40B4-BE49-F238E27FC236}">
                      <a16:creationId xmlns:a16="http://schemas.microsoft.com/office/drawing/2014/main" id="{16776C61-7157-40AF-AF42-75E7AEA2545C}"/>
                    </a:ext>
                  </a:extLst>
                </p:cNvPr>
                <p:cNvPicPr/>
                <p:nvPr/>
              </p:nvPicPr>
              <p:blipFill>
                <a:blip r:embed="rId237"/>
                <a:stretch>
                  <a:fillRect/>
                </a:stretch>
              </p:blipFill>
              <p:spPr>
                <a:xfrm>
                  <a:off x="10848440" y="1699440"/>
                  <a:ext cx="14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9046" name="Freihand 39045">
                  <a:extLst>
                    <a:ext uri="{FF2B5EF4-FFF2-40B4-BE49-F238E27FC236}">
                      <a16:creationId xmlns:a16="http://schemas.microsoft.com/office/drawing/2014/main" id="{D374B1B0-7ADD-44C2-839A-329E70CBDE4C}"/>
                    </a:ext>
                  </a:extLst>
                </p14:cNvPr>
                <p14:cNvContentPartPr/>
                <p14:nvPr/>
              </p14:nvContentPartPr>
              <p14:xfrm>
                <a:off x="10496000" y="1593960"/>
                <a:ext cx="360" cy="360"/>
              </p14:xfrm>
            </p:contentPart>
          </mc:Choice>
          <mc:Fallback xmlns="">
            <p:pic>
              <p:nvPicPr>
                <p:cNvPr id="39046" name="Freihand 39045">
                  <a:extLst>
                    <a:ext uri="{FF2B5EF4-FFF2-40B4-BE49-F238E27FC236}">
                      <a16:creationId xmlns:a16="http://schemas.microsoft.com/office/drawing/2014/main" id="{D374B1B0-7ADD-44C2-839A-329E70CBDE4C}"/>
                    </a:ext>
                  </a:extLst>
                </p:cNvPr>
                <p:cNvPicPr/>
                <p:nvPr/>
              </p:nvPicPr>
              <p:blipFill>
                <a:blip r:embed="rId85"/>
                <a:stretch>
                  <a:fillRect/>
                </a:stretch>
              </p:blipFill>
              <p:spPr>
                <a:xfrm>
                  <a:off x="10491680" y="1589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47" name="Freihand 39046">
                  <a:extLst>
                    <a:ext uri="{FF2B5EF4-FFF2-40B4-BE49-F238E27FC236}">
                      <a16:creationId xmlns:a16="http://schemas.microsoft.com/office/drawing/2014/main" id="{A1A1861A-4AF7-4237-8983-D572273775E2}"/>
                    </a:ext>
                  </a:extLst>
                </p14:cNvPr>
                <p14:cNvContentPartPr/>
                <p14:nvPr/>
              </p14:nvContentPartPr>
              <p14:xfrm>
                <a:off x="10496000" y="1591440"/>
                <a:ext cx="22680" cy="19440"/>
              </p14:xfrm>
            </p:contentPart>
          </mc:Choice>
          <mc:Fallback xmlns="">
            <p:pic>
              <p:nvPicPr>
                <p:cNvPr id="39047" name="Freihand 39046">
                  <a:extLst>
                    <a:ext uri="{FF2B5EF4-FFF2-40B4-BE49-F238E27FC236}">
                      <a16:creationId xmlns:a16="http://schemas.microsoft.com/office/drawing/2014/main" id="{A1A1861A-4AF7-4237-8983-D572273775E2}"/>
                    </a:ext>
                  </a:extLst>
                </p:cNvPr>
                <p:cNvPicPr/>
                <p:nvPr/>
              </p:nvPicPr>
              <p:blipFill>
                <a:blip r:embed="rId240"/>
                <a:stretch>
                  <a:fillRect/>
                </a:stretch>
              </p:blipFill>
              <p:spPr>
                <a:xfrm>
                  <a:off x="10491680" y="1587120"/>
                  <a:ext cx="31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49" name="Freihand 39048">
                  <a:extLst>
                    <a:ext uri="{FF2B5EF4-FFF2-40B4-BE49-F238E27FC236}">
                      <a16:creationId xmlns:a16="http://schemas.microsoft.com/office/drawing/2014/main" id="{DDDBA226-3C7B-4DD5-9DBE-CA1CB997112E}"/>
                    </a:ext>
                  </a:extLst>
                </p14:cNvPr>
                <p14:cNvContentPartPr/>
                <p14:nvPr/>
              </p14:nvContentPartPr>
              <p14:xfrm>
                <a:off x="10918280" y="1656600"/>
                <a:ext cx="360" cy="24480"/>
              </p14:xfrm>
            </p:contentPart>
          </mc:Choice>
          <mc:Fallback xmlns="">
            <p:pic>
              <p:nvPicPr>
                <p:cNvPr id="39049" name="Freihand 39048">
                  <a:extLst>
                    <a:ext uri="{FF2B5EF4-FFF2-40B4-BE49-F238E27FC236}">
                      <a16:creationId xmlns:a16="http://schemas.microsoft.com/office/drawing/2014/main" id="{DDDBA226-3C7B-4DD5-9DBE-CA1CB997112E}"/>
                    </a:ext>
                  </a:extLst>
                </p:cNvPr>
                <p:cNvPicPr/>
                <p:nvPr/>
              </p:nvPicPr>
              <p:blipFill>
                <a:blip r:embed="rId242"/>
                <a:stretch>
                  <a:fillRect/>
                </a:stretch>
              </p:blipFill>
              <p:spPr>
                <a:xfrm>
                  <a:off x="10913960" y="1652280"/>
                  <a:ext cx="9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0" name="Freihand 39049">
                  <a:extLst>
                    <a:ext uri="{FF2B5EF4-FFF2-40B4-BE49-F238E27FC236}">
                      <a16:creationId xmlns:a16="http://schemas.microsoft.com/office/drawing/2014/main" id="{CAFD1F26-4367-4DBF-A58A-6640464FA980}"/>
                    </a:ext>
                  </a:extLst>
                </p14:cNvPr>
                <p14:cNvContentPartPr/>
                <p14:nvPr/>
              </p14:nvContentPartPr>
              <p14:xfrm>
                <a:off x="10918640" y="1606560"/>
                <a:ext cx="68760" cy="94320"/>
              </p14:xfrm>
            </p:contentPart>
          </mc:Choice>
          <mc:Fallback xmlns="">
            <p:pic>
              <p:nvPicPr>
                <p:cNvPr id="39050" name="Freihand 39049">
                  <a:extLst>
                    <a:ext uri="{FF2B5EF4-FFF2-40B4-BE49-F238E27FC236}">
                      <a16:creationId xmlns:a16="http://schemas.microsoft.com/office/drawing/2014/main" id="{CAFD1F26-4367-4DBF-A58A-6640464FA980}"/>
                    </a:ext>
                  </a:extLst>
                </p:cNvPr>
                <p:cNvPicPr/>
                <p:nvPr/>
              </p:nvPicPr>
              <p:blipFill>
                <a:blip r:embed="rId244"/>
                <a:stretch>
                  <a:fillRect/>
                </a:stretch>
              </p:blipFill>
              <p:spPr>
                <a:xfrm>
                  <a:off x="10914320" y="1602240"/>
                  <a:ext cx="77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1" name="Freihand 39050">
                  <a:extLst>
                    <a:ext uri="{FF2B5EF4-FFF2-40B4-BE49-F238E27FC236}">
                      <a16:creationId xmlns:a16="http://schemas.microsoft.com/office/drawing/2014/main" id="{D7BF2234-5308-441E-BC58-AF8D22DF6FB3}"/>
                    </a:ext>
                  </a:extLst>
                </p14:cNvPr>
                <p14:cNvContentPartPr/>
                <p14:nvPr/>
              </p14:nvContentPartPr>
              <p14:xfrm>
                <a:off x="10951400" y="1661280"/>
                <a:ext cx="116280" cy="36720"/>
              </p14:xfrm>
            </p:contentPart>
          </mc:Choice>
          <mc:Fallback xmlns="">
            <p:pic>
              <p:nvPicPr>
                <p:cNvPr id="39051" name="Freihand 39050">
                  <a:extLst>
                    <a:ext uri="{FF2B5EF4-FFF2-40B4-BE49-F238E27FC236}">
                      <a16:creationId xmlns:a16="http://schemas.microsoft.com/office/drawing/2014/main" id="{D7BF2234-5308-441E-BC58-AF8D22DF6FB3}"/>
                    </a:ext>
                  </a:extLst>
                </p:cNvPr>
                <p:cNvPicPr/>
                <p:nvPr/>
              </p:nvPicPr>
              <p:blipFill>
                <a:blip r:embed="rId246"/>
                <a:stretch>
                  <a:fillRect/>
                </a:stretch>
              </p:blipFill>
              <p:spPr>
                <a:xfrm>
                  <a:off x="10947080" y="1656960"/>
                  <a:ext cx="124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2" name="Freihand 39051">
                  <a:extLst>
                    <a:ext uri="{FF2B5EF4-FFF2-40B4-BE49-F238E27FC236}">
                      <a16:creationId xmlns:a16="http://schemas.microsoft.com/office/drawing/2014/main" id="{1ADDB08B-B72E-498F-9DAD-B2005A13C89C}"/>
                    </a:ext>
                  </a:extLst>
                </p14:cNvPr>
                <p14:cNvContentPartPr/>
                <p14:nvPr/>
              </p14:nvContentPartPr>
              <p14:xfrm>
                <a:off x="11056520" y="1664520"/>
                <a:ext cx="153720" cy="37800"/>
              </p14:xfrm>
            </p:contentPart>
          </mc:Choice>
          <mc:Fallback xmlns="">
            <p:pic>
              <p:nvPicPr>
                <p:cNvPr id="39052" name="Freihand 39051">
                  <a:extLst>
                    <a:ext uri="{FF2B5EF4-FFF2-40B4-BE49-F238E27FC236}">
                      <a16:creationId xmlns:a16="http://schemas.microsoft.com/office/drawing/2014/main" id="{1ADDB08B-B72E-498F-9DAD-B2005A13C89C}"/>
                    </a:ext>
                  </a:extLst>
                </p:cNvPr>
                <p:cNvPicPr/>
                <p:nvPr/>
              </p:nvPicPr>
              <p:blipFill>
                <a:blip r:embed="rId248"/>
                <a:stretch>
                  <a:fillRect/>
                </a:stretch>
              </p:blipFill>
              <p:spPr>
                <a:xfrm>
                  <a:off x="11052200" y="1660200"/>
                  <a:ext cx="162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3" name="Freihand 39052">
                  <a:extLst>
                    <a:ext uri="{FF2B5EF4-FFF2-40B4-BE49-F238E27FC236}">
                      <a16:creationId xmlns:a16="http://schemas.microsoft.com/office/drawing/2014/main" id="{78385332-4E56-4CA3-872C-580F5A1DDB81}"/>
                    </a:ext>
                  </a:extLst>
                </p14:cNvPr>
                <p14:cNvContentPartPr/>
                <p14:nvPr/>
              </p14:nvContentPartPr>
              <p14:xfrm>
                <a:off x="11212400" y="1590360"/>
                <a:ext cx="62280" cy="85680"/>
              </p14:xfrm>
            </p:contentPart>
          </mc:Choice>
          <mc:Fallback xmlns="">
            <p:pic>
              <p:nvPicPr>
                <p:cNvPr id="39053" name="Freihand 39052">
                  <a:extLst>
                    <a:ext uri="{FF2B5EF4-FFF2-40B4-BE49-F238E27FC236}">
                      <a16:creationId xmlns:a16="http://schemas.microsoft.com/office/drawing/2014/main" id="{78385332-4E56-4CA3-872C-580F5A1DDB81}"/>
                    </a:ext>
                  </a:extLst>
                </p:cNvPr>
                <p:cNvPicPr/>
                <p:nvPr/>
              </p:nvPicPr>
              <p:blipFill>
                <a:blip r:embed="rId250"/>
                <a:stretch>
                  <a:fillRect/>
                </a:stretch>
              </p:blipFill>
              <p:spPr>
                <a:xfrm>
                  <a:off x="11208080" y="1586040"/>
                  <a:ext cx="70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4" name="Freihand 39053">
                  <a:extLst>
                    <a:ext uri="{FF2B5EF4-FFF2-40B4-BE49-F238E27FC236}">
                      <a16:creationId xmlns:a16="http://schemas.microsoft.com/office/drawing/2014/main" id="{20C9E39F-DD6C-4E3C-B3B9-0A36B861844D}"/>
                    </a:ext>
                  </a:extLst>
                </p14:cNvPr>
                <p14:cNvContentPartPr/>
                <p14:nvPr/>
              </p14:nvContentPartPr>
              <p14:xfrm>
                <a:off x="11244800" y="1659480"/>
                <a:ext cx="34200" cy="30600"/>
              </p14:xfrm>
            </p:contentPart>
          </mc:Choice>
          <mc:Fallback xmlns="">
            <p:pic>
              <p:nvPicPr>
                <p:cNvPr id="39054" name="Freihand 39053">
                  <a:extLst>
                    <a:ext uri="{FF2B5EF4-FFF2-40B4-BE49-F238E27FC236}">
                      <a16:creationId xmlns:a16="http://schemas.microsoft.com/office/drawing/2014/main" id="{20C9E39F-DD6C-4E3C-B3B9-0A36B861844D}"/>
                    </a:ext>
                  </a:extLst>
                </p:cNvPr>
                <p:cNvPicPr/>
                <p:nvPr/>
              </p:nvPicPr>
              <p:blipFill>
                <a:blip r:embed="rId252"/>
                <a:stretch>
                  <a:fillRect/>
                </a:stretch>
              </p:blipFill>
              <p:spPr>
                <a:xfrm>
                  <a:off x="11240480" y="1655160"/>
                  <a:ext cx="42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55" name="Freihand 39054">
                  <a:extLst>
                    <a:ext uri="{FF2B5EF4-FFF2-40B4-BE49-F238E27FC236}">
                      <a16:creationId xmlns:a16="http://schemas.microsoft.com/office/drawing/2014/main" id="{C18B160C-DFB7-4E75-BA69-F6FB8401B222}"/>
                    </a:ext>
                  </a:extLst>
                </p14:cNvPr>
                <p14:cNvContentPartPr/>
                <p14:nvPr/>
              </p14:nvContentPartPr>
              <p14:xfrm>
                <a:off x="11290880" y="1645440"/>
                <a:ext cx="106920" cy="41760"/>
              </p14:xfrm>
            </p:contentPart>
          </mc:Choice>
          <mc:Fallback xmlns="">
            <p:pic>
              <p:nvPicPr>
                <p:cNvPr id="39055" name="Freihand 39054">
                  <a:extLst>
                    <a:ext uri="{FF2B5EF4-FFF2-40B4-BE49-F238E27FC236}">
                      <a16:creationId xmlns:a16="http://schemas.microsoft.com/office/drawing/2014/main" id="{C18B160C-DFB7-4E75-BA69-F6FB8401B222}"/>
                    </a:ext>
                  </a:extLst>
                </p:cNvPr>
                <p:cNvPicPr/>
                <p:nvPr/>
              </p:nvPicPr>
              <p:blipFill>
                <a:blip r:embed="rId254"/>
                <a:stretch>
                  <a:fillRect/>
                </a:stretch>
              </p:blipFill>
              <p:spPr>
                <a:xfrm>
                  <a:off x="11286560" y="1641120"/>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56" name="Freihand 39055">
                  <a:extLst>
                    <a:ext uri="{FF2B5EF4-FFF2-40B4-BE49-F238E27FC236}">
                      <a16:creationId xmlns:a16="http://schemas.microsoft.com/office/drawing/2014/main" id="{C5F68ECB-3489-4ED7-9BB3-98FA65F0213C}"/>
                    </a:ext>
                  </a:extLst>
                </p14:cNvPr>
                <p14:cNvContentPartPr/>
                <p14:nvPr/>
              </p14:nvContentPartPr>
              <p14:xfrm>
                <a:off x="11429480" y="1624920"/>
                <a:ext cx="165960" cy="58680"/>
              </p14:xfrm>
            </p:contentPart>
          </mc:Choice>
          <mc:Fallback xmlns="">
            <p:pic>
              <p:nvPicPr>
                <p:cNvPr id="39056" name="Freihand 39055">
                  <a:extLst>
                    <a:ext uri="{FF2B5EF4-FFF2-40B4-BE49-F238E27FC236}">
                      <a16:creationId xmlns:a16="http://schemas.microsoft.com/office/drawing/2014/main" id="{C5F68ECB-3489-4ED7-9BB3-98FA65F0213C}"/>
                    </a:ext>
                  </a:extLst>
                </p:cNvPr>
                <p:cNvPicPr/>
                <p:nvPr/>
              </p:nvPicPr>
              <p:blipFill>
                <a:blip r:embed="rId256"/>
                <a:stretch>
                  <a:fillRect/>
                </a:stretch>
              </p:blipFill>
              <p:spPr>
                <a:xfrm>
                  <a:off x="11425160" y="1620600"/>
                  <a:ext cx="174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57" name="Freihand 39056">
                  <a:extLst>
                    <a:ext uri="{FF2B5EF4-FFF2-40B4-BE49-F238E27FC236}">
                      <a16:creationId xmlns:a16="http://schemas.microsoft.com/office/drawing/2014/main" id="{B6424CD6-450E-4779-9972-2CB1781ADD5E}"/>
                    </a:ext>
                  </a:extLst>
                </p14:cNvPr>
                <p14:cNvContentPartPr/>
                <p14:nvPr/>
              </p14:nvContentPartPr>
              <p14:xfrm>
                <a:off x="11582840" y="1610520"/>
                <a:ext cx="51120" cy="58680"/>
              </p14:xfrm>
            </p:contentPart>
          </mc:Choice>
          <mc:Fallback xmlns="">
            <p:pic>
              <p:nvPicPr>
                <p:cNvPr id="39057" name="Freihand 39056">
                  <a:extLst>
                    <a:ext uri="{FF2B5EF4-FFF2-40B4-BE49-F238E27FC236}">
                      <a16:creationId xmlns:a16="http://schemas.microsoft.com/office/drawing/2014/main" id="{B6424CD6-450E-4779-9972-2CB1781ADD5E}"/>
                    </a:ext>
                  </a:extLst>
                </p:cNvPr>
                <p:cNvPicPr/>
                <p:nvPr/>
              </p:nvPicPr>
              <p:blipFill>
                <a:blip r:embed="rId258"/>
                <a:stretch>
                  <a:fillRect/>
                </a:stretch>
              </p:blipFill>
              <p:spPr>
                <a:xfrm>
                  <a:off x="11578520" y="1606200"/>
                  <a:ext cx="59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58" name="Freihand 39057">
                  <a:extLst>
                    <a:ext uri="{FF2B5EF4-FFF2-40B4-BE49-F238E27FC236}">
                      <a16:creationId xmlns:a16="http://schemas.microsoft.com/office/drawing/2014/main" id="{49C5FEFC-96AE-43CB-A77A-6F51745883F6}"/>
                    </a:ext>
                  </a:extLst>
                </p14:cNvPr>
                <p14:cNvContentPartPr/>
                <p14:nvPr/>
              </p14:nvContentPartPr>
              <p14:xfrm>
                <a:off x="11684000" y="1653000"/>
                <a:ext cx="360" cy="360"/>
              </p14:xfrm>
            </p:contentPart>
          </mc:Choice>
          <mc:Fallback xmlns="">
            <p:pic>
              <p:nvPicPr>
                <p:cNvPr id="39058" name="Freihand 39057">
                  <a:extLst>
                    <a:ext uri="{FF2B5EF4-FFF2-40B4-BE49-F238E27FC236}">
                      <a16:creationId xmlns:a16="http://schemas.microsoft.com/office/drawing/2014/main" id="{49C5FEFC-96AE-43CB-A77A-6F51745883F6}"/>
                    </a:ext>
                  </a:extLst>
                </p:cNvPr>
                <p:cNvPicPr/>
                <p:nvPr/>
              </p:nvPicPr>
              <p:blipFill>
                <a:blip r:embed="rId85"/>
                <a:stretch>
                  <a:fillRect/>
                </a:stretch>
              </p:blipFill>
              <p:spPr>
                <a:xfrm>
                  <a:off x="11679680" y="1648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060" name="Freihand 39059">
                  <a:extLst>
                    <a:ext uri="{FF2B5EF4-FFF2-40B4-BE49-F238E27FC236}">
                      <a16:creationId xmlns:a16="http://schemas.microsoft.com/office/drawing/2014/main" id="{F511EAEE-38CB-447E-90A3-7D7A5DDD474A}"/>
                    </a:ext>
                  </a:extLst>
                </p14:cNvPr>
                <p14:cNvContentPartPr/>
                <p14:nvPr/>
              </p14:nvContentPartPr>
              <p14:xfrm>
                <a:off x="11768600" y="1656600"/>
                <a:ext cx="38520" cy="11160"/>
              </p14:xfrm>
            </p:contentPart>
          </mc:Choice>
          <mc:Fallback xmlns="">
            <p:pic>
              <p:nvPicPr>
                <p:cNvPr id="39060" name="Freihand 39059">
                  <a:extLst>
                    <a:ext uri="{FF2B5EF4-FFF2-40B4-BE49-F238E27FC236}">
                      <a16:creationId xmlns:a16="http://schemas.microsoft.com/office/drawing/2014/main" id="{F511EAEE-38CB-447E-90A3-7D7A5DDD474A}"/>
                    </a:ext>
                  </a:extLst>
                </p:cNvPr>
                <p:cNvPicPr/>
                <p:nvPr/>
              </p:nvPicPr>
              <p:blipFill>
                <a:blip r:embed="rId261"/>
                <a:stretch>
                  <a:fillRect/>
                </a:stretch>
              </p:blipFill>
              <p:spPr>
                <a:xfrm>
                  <a:off x="11764280" y="1652280"/>
                  <a:ext cx="47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061" name="Freihand 39060">
                  <a:extLst>
                    <a:ext uri="{FF2B5EF4-FFF2-40B4-BE49-F238E27FC236}">
                      <a16:creationId xmlns:a16="http://schemas.microsoft.com/office/drawing/2014/main" id="{F055DEFC-1158-478F-904F-8C46ED1F3C76}"/>
                    </a:ext>
                  </a:extLst>
                </p14:cNvPr>
                <p14:cNvContentPartPr/>
                <p14:nvPr/>
              </p14:nvContentPartPr>
              <p14:xfrm>
                <a:off x="11861120" y="1658040"/>
                <a:ext cx="100800" cy="9360"/>
              </p14:xfrm>
            </p:contentPart>
          </mc:Choice>
          <mc:Fallback xmlns="">
            <p:pic>
              <p:nvPicPr>
                <p:cNvPr id="39061" name="Freihand 39060">
                  <a:extLst>
                    <a:ext uri="{FF2B5EF4-FFF2-40B4-BE49-F238E27FC236}">
                      <a16:creationId xmlns:a16="http://schemas.microsoft.com/office/drawing/2014/main" id="{F055DEFC-1158-478F-904F-8C46ED1F3C76}"/>
                    </a:ext>
                  </a:extLst>
                </p:cNvPr>
                <p:cNvPicPr/>
                <p:nvPr/>
              </p:nvPicPr>
              <p:blipFill>
                <a:blip r:embed="rId263"/>
                <a:stretch>
                  <a:fillRect/>
                </a:stretch>
              </p:blipFill>
              <p:spPr>
                <a:xfrm>
                  <a:off x="11856800" y="1653720"/>
                  <a:ext cx="10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9077" name="Freihand 39076">
                  <a:extLst>
                    <a:ext uri="{FF2B5EF4-FFF2-40B4-BE49-F238E27FC236}">
                      <a16:creationId xmlns:a16="http://schemas.microsoft.com/office/drawing/2014/main" id="{BEA948E3-F19F-4D34-A3EA-923334404858}"/>
                    </a:ext>
                  </a:extLst>
                </p14:cNvPr>
                <p14:cNvContentPartPr/>
                <p14:nvPr/>
              </p14:nvContentPartPr>
              <p14:xfrm>
                <a:off x="8414840" y="2096880"/>
                <a:ext cx="67320" cy="73080"/>
              </p14:xfrm>
            </p:contentPart>
          </mc:Choice>
          <mc:Fallback xmlns="">
            <p:pic>
              <p:nvPicPr>
                <p:cNvPr id="39077" name="Freihand 39076">
                  <a:extLst>
                    <a:ext uri="{FF2B5EF4-FFF2-40B4-BE49-F238E27FC236}">
                      <a16:creationId xmlns:a16="http://schemas.microsoft.com/office/drawing/2014/main" id="{BEA948E3-F19F-4D34-A3EA-923334404858}"/>
                    </a:ext>
                  </a:extLst>
                </p:cNvPr>
                <p:cNvPicPr/>
                <p:nvPr/>
              </p:nvPicPr>
              <p:blipFill>
                <a:blip r:embed="rId265"/>
                <a:stretch>
                  <a:fillRect/>
                </a:stretch>
              </p:blipFill>
              <p:spPr>
                <a:xfrm>
                  <a:off x="8410520" y="2092560"/>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078" name="Freihand 39077">
                  <a:extLst>
                    <a:ext uri="{FF2B5EF4-FFF2-40B4-BE49-F238E27FC236}">
                      <a16:creationId xmlns:a16="http://schemas.microsoft.com/office/drawing/2014/main" id="{125F7CF5-723A-4791-9836-A5CBE038DA86}"/>
                    </a:ext>
                  </a:extLst>
                </p14:cNvPr>
                <p14:cNvContentPartPr/>
                <p14:nvPr/>
              </p14:nvContentPartPr>
              <p14:xfrm>
                <a:off x="8455160" y="2099040"/>
                <a:ext cx="44280" cy="190440"/>
              </p14:xfrm>
            </p:contentPart>
          </mc:Choice>
          <mc:Fallback xmlns="">
            <p:pic>
              <p:nvPicPr>
                <p:cNvPr id="39078" name="Freihand 39077">
                  <a:extLst>
                    <a:ext uri="{FF2B5EF4-FFF2-40B4-BE49-F238E27FC236}">
                      <a16:creationId xmlns:a16="http://schemas.microsoft.com/office/drawing/2014/main" id="{125F7CF5-723A-4791-9836-A5CBE038DA86}"/>
                    </a:ext>
                  </a:extLst>
                </p:cNvPr>
                <p:cNvPicPr/>
                <p:nvPr/>
              </p:nvPicPr>
              <p:blipFill>
                <a:blip r:embed="rId267"/>
                <a:stretch>
                  <a:fillRect/>
                </a:stretch>
              </p:blipFill>
              <p:spPr>
                <a:xfrm>
                  <a:off x="8450840" y="2094720"/>
                  <a:ext cx="52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9079" name="Freihand 39078">
                  <a:extLst>
                    <a:ext uri="{FF2B5EF4-FFF2-40B4-BE49-F238E27FC236}">
                      <a16:creationId xmlns:a16="http://schemas.microsoft.com/office/drawing/2014/main" id="{3533013F-89A5-4984-95D0-D9C2E77110B9}"/>
                    </a:ext>
                  </a:extLst>
                </p14:cNvPr>
                <p14:cNvContentPartPr/>
                <p14:nvPr/>
              </p14:nvContentPartPr>
              <p14:xfrm>
                <a:off x="8508440" y="2159880"/>
                <a:ext cx="32400" cy="66960"/>
              </p14:xfrm>
            </p:contentPart>
          </mc:Choice>
          <mc:Fallback xmlns="">
            <p:pic>
              <p:nvPicPr>
                <p:cNvPr id="39079" name="Freihand 39078">
                  <a:extLst>
                    <a:ext uri="{FF2B5EF4-FFF2-40B4-BE49-F238E27FC236}">
                      <a16:creationId xmlns:a16="http://schemas.microsoft.com/office/drawing/2014/main" id="{3533013F-89A5-4984-95D0-D9C2E77110B9}"/>
                    </a:ext>
                  </a:extLst>
                </p:cNvPr>
                <p:cNvPicPr/>
                <p:nvPr/>
              </p:nvPicPr>
              <p:blipFill>
                <a:blip r:embed="rId269"/>
                <a:stretch>
                  <a:fillRect/>
                </a:stretch>
              </p:blipFill>
              <p:spPr>
                <a:xfrm>
                  <a:off x="8504120" y="2155560"/>
                  <a:ext cx="41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9080" name="Freihand 39079">
                  <a:extLst>
                    <a:ext uri="{FF2B5EF4-FFF2-40B4-BE49-F238E27FC236}">
                      <a16:creationId xmlns:a16="http://schemas.microsoft.com/office/drawing/2014/main" id="{4A75FAD4-E6B3-4856-BE53-82966F20533D}"/>
                    </a:ext>
                  </a:extLst>
                </p14:cNvPr>
                <p14:cNvContentPartPr/>
                <p14:nvPr/>
              </p14:nvContentPartPr>
              <p14:xfrm>
                <a:off x="8536520" y="2145480"/>
                <a:ext cx="24120" cy="114840"/>
              </p14:xfrm>
            </p:contentPart>
          </mc:Choice>
          <mc:Fallback xmlns="">
            <p:pic>
              <p:nvPicPr>
                <p:cNvPr id="39080" name="Freihand 39079">
                  <a:extLst>
                    <a:ext uri="{FF2B5EF4-FFF2-40B4-BE49-F238E27FC236}">
                      <a16:creationId xmlns:a16="http://schemas.microsoft.com/office/drawing/2014/main" id="{4A75FAD4-E6B3-4856-BE53-82966F20533D}"/>
                    </a:ext>
                  </a:extLst>
                </p:cNvPr>
                <p:cNvPicPr/>
                <p:nvPr/>
              </p:nvPicPr>
              <p:blipFill>
                <a:blip r:embed="rId271"/>
                <a:stretch>
                  <a:fillRect/>
                </a:stretch>
              </p:blipFill>
              <p:spPr>
                <a:xfrm>
                  <a:off x="8532200" y="2141160"/>
                  <a:ext cx="32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81" name="Freihand 39080">
                  <a:extLst>
                    <a:ext uri="{FF2B5EF4-FFF2-40B4-BE49-F238E27FC236}">
                      <a16:creationId xmlns:a16="http://schemas.microsoft.com/office/drawing/2014/main" id="{BA49FBA1-97FA-47CC-8908-D14A0702349A}"/>
                    </a:ext>
                  </a:extLst>
                </p14:cNvPr>
                <p14:cNvContentPartPr/>
                <p14:nvPr/>
              </p14:nvContentPartPr>
              <p14:xfrm>
                <a:off x="8502320" y="2106960"/>
                <a:ext cx="113760" cy="162720"/>
              </p14:xfrm>
            </p:contentPart>
          </mc:Choice>
          <mc:Fallback xmlns="">
            <p:pic>
              <p:nvPicPr>
                <p:cNvPr id="39081" name="Freihand 39080">
                  <a:extLst>
                    <a:ext uri="{FF2B5EF4-FFF2-40B4-BE49-F238E27FC236}">
                      <a16:creationId xmlns:a16="http://schemas.microsoft.com/office/drawing/2014/main" id="{BA49FBA1-97FA-47CC-8908-D14A0702349A}"/>
                    </a:ext>
                  </a:extLst>
                </p:cNvPr>
                <p:cNvPicPr/>
                <p:nvPr/>
              </p:nvPicPr>
              <p:blipFill>
                <a:blip r:embed="rId273"/>
                <a:stretch>
                  <a:fillRect/>
                </a:stretch>
              </p:blipFill>
              <p:spPr>
                <a:xfrm>
                  <a:off x="8498000" y="2102640"/>
                  <a:ext cx="122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82" name="Freihand 39081">
                  <a:extLst>
                    <a:ext uri="{FF2B5EF4-FFF2-40B4-BE49-F238E27FC236}">
                      <a16:creationId xmlns:a16="http://schemas.microsoft.com/office/drawing/2014/main" id="{614CDE6D-B3EF-4D80-A225-EC24D9D27DEF}"/>
                    </a:ext>
                  </a:extLst>
                </p14:cNvPr>
                <p14:cNvContentPartPr/>
                <p14:nvPr/>
              </p14:nvContentPartPr>
              <p14:xfrm>
                <a:off x="8631200" y="2146560"/>
                <a:ext cx="56160" cy="91440"/>
              </p14:xfrm>
            </p:contentPart>
          </mc:Choice>
          <mc:Fallback xmlns="">
            <p:pic>
              <p:nvPicPr>
                <p:cNvPr id="39082" name="Freihand 39081">
                  <a:extLst>
                    <a:ext uri="{FF2B5EF4-FFF2-40B4-BE49-F238E27FC236}">
                      <a16:creationId xmlns:a16="http://schemas.microsoft.com/office/drawing/2014/main" id="{614CDE6D-B3EF-4D80-A225-EC24D9D27DEF}"/>
                    </a:ext>
                  </a:extLst>
                </p:cNvPr>
                <p:cNvPicPr/>
                <p:nvPr/>
              </p:nvPicPr>
              <p:blipFill>
                <a:blip r:embed="rId275"/>
                <a:stretch>
                  <a:fillRect/>
                </a:stretch>
              </p:blipFill>
              <p:spPr>
                <a:xfrm>
                  <a:off x="8626880" y="2142240"/>
                  <a:ext cx="64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83" name="Freihand 39082">
                  <a:extLst>
                    <a:ext uri="{FF2B5EF4-FFF2-40B4-BE49-F238E27FC236}">
                      <a16:creationId xmlns:a16="http://schemas.microsoft.com/office/drawing/2014/main" id="{7AAC7CCF-B23A-4C77-BB08-BF6A3F84E930}"/>
                    </a:ext>
                  </a:extLst>
                </p14:cNvPr>
                <p14:cNvContentPartPr/>
                <p14:nvPr/>
              </p14:nvContentPartPr>
              <p14:xfrm>
                <a:off x="8684840" y="2123160"/>
                <a:ext cx="57960" cy="100440"/>
              </p14:xfrm>
            </p:contentPart>
          </mc:Choice>
          <mc:Fallback xmlns="">
            <p:pic>
              <p:nvPicPr>
                <p:cNvPr id="39083" name="Freihand 39082">
                  <a:extLst>
                    <a:ext uri="{FF2B5EF4-FFF2-40B4-BE49-F238E27FC236}">
                      <a16:creationId xmlns:a16="http://schemas.microsoft.com/office/drawing/2014/main" id="{7AAC7CCF-B23A-4C77-BB08-BF6A3F84E930}"/>
                    </a:ext>
                  </a:extLst>
                </p:cNvPr>
                <p:cNvPicPr/>
                <p:nvPr/>
              </p:nvPicPr>
              <p:blipFill>
                <a:blip r:embed="rId277"/>
                <a:stretch>
                  <a:fillRect/>
                </a:stretch>
              </p:blipFill>
              <p:spPr>
                <a:xfrm>
                  <a:off x="8680520" y="2118840"/>
                  <a:ext cx="6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84" name="Freihand 39083">
                  <a:extLst>
                    <a:ext uri="{FF2B5EF4-FFF2-40B4-BE49-F238E27FC236}">
                      <a16:creationId xmlns:a16="http://schemas.microsoft.com/office/drawing/2014/main" id="{90305913-77AF-4FA6-917B-4729ABCB37A2}"/>
                    </a:ext>
                  </a:extLst>
                </p14:cNvPr>
                <p14:cNvContentPartPr/>
                <p14:nvPr/>
              </p14:nvContentPartPr>
              <p14:xfrm>
                <a:off x="8850800" y="2123880"/>
                <a:ext cx="26280" cy="14400"/>
              </p14:xfrm>
            </p:contentPart>
          </mc:Choice>
          <mc:Fallback xmlns="">
            <p:pic>
              <p:nvPicPr>
                <p:cNvPr id="39084" name="Freihand 39083">
                  <a:extLst>
                    <a:ext uri="{FF2B5EF4-FFF2-40B4-BE49-F238E27FC236}">
                      <a16:creationId xmlns:a16="http://schemas.microsoft.com/office/drawing/2014/main" id="{90305913-77AF-4FA6-917B-4729ABCB37A2}"/>
                    </a:ext>
                  </a:extLst>
                </p:cNvPr>
                <p:cNvPicPr/>
                <p:nvPr/>
              </p:nvPicPr>
              <p:blipFill>
                <a:blip r:embed="rId221"/>
                <a:stretch>
                  <a:fillRect/>
                </a:stretch>
              </p:blipFill>
              <p:spPr>
                <a:xfrm>
                  <a:off x="8846480" y="2119560"/>
                  <a:ext cx="34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85" name="Freihand 39084">
                  <a:extLst>
                    <a:ext uri="{FF2B5EF4-FFF2-40B4-BE49-F238E27FC236}">
                      <a16:creationId xmlns:a16="http://schemas.microsoft.com/office/drawing/2014/main" id="{E3C063CD-3189-4812-B219-A59EBF40F475}"/>
                    </a:ext>
                  </a:extLst>
                </p14:cNvPr>
                <p14:cNvContentPartPr/>
                <p14:nvPr/>
              </p14:nvContentPartPr>
              <p14:xfrm>
                <a:off x="8857280" y="2195160"/>
                <a:ext cx="4320" cy="5040"/>
              </p14:xfrm>
            </p:contentPart>
          </mc:Choice>
          <mc:Fallback xmlns="">
            <p:pic>
              <p:nvPicPr>
                <p:cNvPr id="39085" name="Freihand 39084">
                  <a:extLst>
                    <a:ext uri="{FF2B5EF4-FFF2-40B4-BE49-F238E27FC236}">
                      <a16:creationId xmlns:a16="http://schemas.microsoft.com/office/drawing/2014/main" id="{E3C063CD-3189-4812-B219-A59EBF40F475}"/>
                    </a:ext>
                  </a:extLst>
                </p:cNvPr>
                <p:cNvPicPr/>
                <p:nvPr/>
              </p:nvPicPr>
              <p:blipFill>
                <a:blip r:embed="rId280"/>
                <a:stretch>
                  <a:fillRect/>
                </a:stretch>
              </p:blipFill>
              <p:spPr>
                <a:xfrm>
                  <a:off x="8852960" y="2190840"/>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87" name="Freihand 39086">
                  <a:extLst>
                    <a:ext uri="{FF2B5EF4-FFF2-40B4-BE49-F238E27FC236}">
                      <a16:creationId xmlns:a16="http://schemas.microsoft.com/office/drawing/2014/main" id="{F08B0783-CDB0-4C99-BE22-45D50B7F10A2}"/>
                    </a:ext>
                  </a:extLst>
                </p14:cNvPr>
                <p14:cNvContentPartPr/>
                <p14:nvPr/>
              </p14:nvContentPartPr>
              <p14:xfrm>
                <a:off x="8989040" y="2066640"/>
                <a:ext cx="7920" cy="96480"/>
              </p14:xfrm>
            </p:contentPart>
          </mc:Choice>
          <mc:Fallback xmlns="">
            <p:pic>
              <p:nvPicPr>
                <p:cNvPr id="39087" name="Freihand 39086">
                  <a:extLst>
                    <a:ext uri="{FF2B5EF4-FFF2-40B4-BE49-F238E27FC236}">
                      <a16:creationId xmlns:a16="http://schemas.microsoft.com/office/drawing/2014/main" id="{F08B0783-CDB0-4C99-BE22-45D50B7F10A2}"/>
                    </a:ext>
                  </a:extLst>
                </p:cNvPr>
                <p:cNvPicPr/>
                <p:nvPr/>
              </p:nvPicPr>
              <p:blipFill>
                <a:blip r:embed="rId282"/>
                <a:stretch>
                  <a:fillRect/>
                </a:stretch>
              </p:blipFill>
              <p:spPr>
                <a:xfrm>
                  <a:off x="8984720" y="2062320"/>
                  <a:ext cx="16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89" name="Freihand 39088">
                  <a:extLst>
                    <a:ext uri="{FF2B5EF4-FFF2-40B4-BE49-F238E27FC236}">
                      <a16:creationId xmlns:a16="http://schemas.microsoft.com/office/drawing/2014/main" id="{4D1AFBE1-CEEF-44BD-B827-564EE07121C5}"/>
                    </a:ext>
                  </a:extLst>
                </p14:cNvPr>
                <p14:cNvContentPartPr/>
                <p14:nvPr/>
              </p14:nvContentPartPr>
              <p14:xfrm>
                <a:off x="8959880" y="2158440"/>
                <a:ext cx="67680" cy="12600"/>
              </p14:xfrm>
            </p:contentPart>
          </mc:Choice>
          <mc:Fallback xmlns="">
            <p:pic>
              <p:nvPicPr>
                <p:cNvPr id="39089" name="Freihand 39088">
                  <a:extLst>
                    <a:ext uri="{FF2B5EF4-FFF2-40B4-BE49-F238E27FC236}">
                      <a16:creationId xmlns:a16="http://schemas.microsoft.com/office/drawing/2014/main" id="{4D1AFBE1-CEEF-44BD-B827-564EE07121C5}"/>
                    </a:ext>
                  </a:extLst>
                </p:cNvPr>
                <p:cNvPicPr/>
                <p:nvPr/>
              </p:nvPicPr>
              <p:blipFill>
                <a:blip r:embed="rId284"/>
                <a:stretch>
                  <a:fillRect/>
                </a:stretch>
              </p:blipFill>
              <p:spPr>
                <a:xfrm>
                  <a:off x="8955560" y="2154120"/>
                  <a:ext cx="76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90" name="Freihand 39089">
                  <a:extLst>
                    <a:ext uri="{FF2B5EF4-FFF2-40B4-BE49-F238E27FC236}">
                      <a16:creationId xmlns:a16="http://schemas.microsoft.com/office/drawing/2014/main" id="{AB1D1E58-0213-4E81-A0FD-C85347BA966C}"/>
                    </a:ext>
                  </a:extLst>
                </p14:cNvPr>
                <p14:cNvContentPartPr/>
                <p14:nvPr/>
              </p14:nvContentPartPr>
              <p14:xfrm>
                <a:off x="9047000" y="2107680"/>
                <a:ext cx="38880" cy="45720"/>
              </p14:xfrm>
            </p:contentPart>
          </mc:Choice>
          <mc:Fallback xmlns="">
            <p:pic>
              <p:nvPicPr>
                <p:cNvPr id="39090" name="Freihand 39089">
                  <a:extLst>
                    <a:ext uri="{FF2B5EF4-FFF2-40B4-BE49-F238E27FC236}">
                      <a16:creationId xmlns:a16="http://schemas.microsoft.com/office/drawing/2014/main" id="{AB1D1E58-0213-4E81-A0FD-C85347BA966C}"/>
                    </a:ext>
                  </a:extLst>
                </p:cNvPr>
                <p:cNvPicPr/>
                <p:nvPr/>
              </p:nvPicPr>
              <p:blipFill>
                <a:blip r:embed="rId286"/>
                <a:stretch>
                  <a:fillRect/>
                </a:stretch>
              </p:blipFill>
              <p:spPr>
                <a:xfrm>
                  <a:off x="9042680" y="2103360"/>
                  <a:ext cx="47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91" name="Freihand 39090">
                  <a:extLst>
                    <a:ext uri="{FF2B5EF4-FFF2-40B4-BE49-F238E27FC236}">
                      <a16:creationId xmlns:a16="http://schemas.microsoft.com/office/drawing/2014/main" id="{DF718CE8-2D39-407D-8F3F-3CAE9957FDE7}"/>
                    </a:ext>
                  </a:extLst>
                </p14:cNvPr>
                <p14:cNvContentPartPr/>
                <p14:nvPr/>
              </p14:nvContentPartPr>
              <p14:xfrm>
                <a:off x="9107840" y="2043960"/>
                <a:ext cx="142920" cy="111960"/>
              </p14:xfrm>
            </p:contentPart>
          </mc:Choice>
          <mc:Fallback xmlns="">
            <p:pic>
              <p:nvPicPr>
                <p:cNvPr id="39091" name="Freihand 39090">
                  <a:extLst>
                    <a:ext uri="{FF2B5EF4-FFF2-40B4-BE49-F238E27FC236}">
                      <a16:creationId xmlns:a16="http://schemas.microsoft.com/office/drawing/2014/main" id="{DF718CE8-2D39-407D-8F3F-3CAE9957FDE7}"/>
                    </a:ext>
                  </a:extLst>
                </p:cNvPr>
                <p:cNvPicPr/>
                <p:nvPr/>
              </p:nvPicPr>
              <p:blipFill>
                <a:blip r:embed="rId288"/>
                <a:stretch>
                  <a:fillRect/>
                </a:stretch>
              </p:blipFill>
              <p:spPr>
                <a:xfrm>
                  <a:off x="9103520" y="2039640"/>
                  <a:ext cx="151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92" name="Freihand 39091">
                  <a:extLst>
                    <a:ext uri="{FF2B5EF4-FFF2-40B4-BE49-F238E27FC236}">
                      <a16:creationId xmlns:a16="http://schemas.microsoft.com/office/drawing/2014/main" id="{C9787329-18EA-427B-8FF0-A659E9976521}"/>
                    </a:ext>
                  </a:extLst>
                </p14:cNvPr>
                <p14:cNvContentPartPr/>
                <p14:nvPr/>
              </p14:nvContentPartPr>
              <p14:xfrm>
                <a:off x="9289280" y="2076000"/>
                <a:ext cx="68400" cy="68040"/>
              </p14:xfrm>
            </p:contentPart>
          </mc:Choice>
          <mc:Fallback xmlns="">
            <p:pic>
              <p:nvPicPr>
                <p:cNvPr id="39092" name="Freihand 39091">
                  <a:extLst>
                    <a:ext uri="{FF2B5EF4-FFF2-40B4-BE49-F238E27FC236}">
                      <a16:creationId xmlns:a16="http://schemas.microsoft.com/office/drawing/2014/main" id="{C9787329-18EA-427B-8FF0-A659E9976521}"/>
                    </a:ext>
                  </a:extLst>
                </p:cNvPr>
                <p:cNvPicPr/>
                <p:nvPr/>
              </p:nvPicPr>
              <p:blipFill>
                <a:blip r:embed="rId290"/>
                <a:stretch>
                  <a:fillRect/>
                </a:stretch>
              </p:blipFill>
              <p:spPr>
                <a:xfrm>
                  <a:off x="9284960" y="2071680"/>
                  <a:ext cx="77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94" name="Freihand 39093">
                  <a:extLst>
                    <a:ext uri="{FF2B5EF4-FFF2-40B4-BE49-F238E27FC236}">
                      <a16:creationId xmlns:a16="http://schemas.microsoft.com/office/drawing/2014/main" id="{8C6DA19E-A1A7-4BE5-8CAB-59C5D8546D45}"/>
                    </a:ext>
                  </a:extLst>
                </p14:cNvPr>
                <p14:cNvContentPartPr/>
                <p14:nvPr/>
              </p14:nvContentPartPr>
              <p14:xfrm>
                <a:off x="9015680" y="1980240"/>
                <a:ext cx="52200" cy="30240"/>
              </p14:xfrm>
            </p:contentPart>
          </mc:Choice>
          <mc:Fallback xmlns="">
            <p:pic>
              <p:nvPicPr>
                <p:cNvPr id="39094" name="Freihand 39093">
                  <a:extLst>
                    <a:ext uri="{FF2B5EF4-FFF2-40B4-BE49-F238E27FC236}">
                      <a16:creationId xmlns:a16="http://schemas.microsoft.com/office/drawing/2014/main" id="{8C6DA19E-A1A7-4BE5-8CAB-59C5D8546D45}"/>
                    </a:ext>
                  </a:extLst>
                </p:cNvPr>
                <p:cNvPicPr/>
                <p:nvPr/>
              </p:nvPicPr>
              <p:blipFill>
                <a:blip r:embed="rId292"/>
                <a:stretch>
                  <a:fillRect/>
                </a:stretch>
              </p:blipFill>
              <p:spPr>
                <a:xfrm>
                  <a:off x="9011360" y="1975920"/>
                  <a:ext cx="60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95" name="Freihand 39094">
                  <a:extLst>
                    <a:ext uri="{FF2B5EF4-FFF2-40B4-BE49-F238E27FC236}">
                      <a16:creationId xmlns:a16="http://schemas.microsoft.com/office/drawing/2014/main" id="{48A9AF0E-5051-4196-8103-50B8CBA24872}"/>
                    </a:ext>
                  </a:extLst>
                </p14:cNvPr>
                <p14:cNvContentPartPr/>
                <p14:nvPr/>
              </p14:nvContentPartPr>
              <p14:xfrm>
                <a:off x="9496280" y="2032440"/>
                <a:ext cx="191520" cy="117720"/>
              </p14:xfrm>
            </p:contentPart>
          </mc:Choice>
          <mc:Fallback xmlns="">
            <p:pic>
              <p:nvPicPr>
                <p:cNvPr id="39095" name="Freihand 39094">
                  <a:extLst>
                    <a:ext uri="{FF2B5EF4-FFF2-40B4-BE49-F238E27FC236}">
                      <a16:creationId xmlns:a16="http://schemas.microsoft.com/office/drawing/2014/main" id="{48A9AF0E-5051-4196-8103-50B8CBA24872}"/>
                    </a:ext>
                  </a:extLst>
                </p:cNvPr>
                <p:cNvPicPr/>
                <p:nvPr/>
              </p:nvPicPr>
              <p:blipFill>
                <a:blip r:embed="rId294"/>
                <a:stretch>
                  <a:fillRect/>
                </a:stretch>
              </p:blipFill>
              <p:spPr>
                <a:xfrm>
                  <a:off x="9491960" y="2028120"/>
                  <a:ext cx="200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96" name="Freihand 39095">
                  <a:extLst>
                    <a:ext uri="{FF2B5EF4-FFF2-40B4-BE49-F238E27FC236}">
                      <a16:creationId xmlns:a16="http://schemas.microsoft.com/office/drawing/2014/main" id="{38CFFF0F-8E8B-4BEF-B7DB-EDD769A90325}"/>
                    </a:ext>
                  </a:extLst>
                </p14:cNvPr>
                <p14:cNvContentPartPr/>
                <p14:nvPr/>
              </p14:nvContentPartPr>
              <p14:xfrm>
                <a:off x="9674840" y="2070960"/>
                <a:ext cx="86400" cy="57960"/>
              </p14:xfrm>
            </p:contentPart>
          </mc:Choice>
          <mc:Fallback xmlns="">
            <p:pic>
              <p:nvPicPr>
                <p:cNvPr id="39096" name="Freihand 39095">
                  <a:extLst>
                    <a:ext uri="{FF2B5EF4-FFF2-40B4-BE49-F238E27FC236}">
                      <a16:creationId xmlns:a16="http://schemas.microsoft.com/office/drawing/2014/main" id="{38CFFF0F-8E8B-4BEF-B7DB-EDD769A90325}"/>
                    </a:ext>
                  </a:extLst>
                </p:cNvPr>
                <p:cNvPicPr/>
                <p:nvPr/>
              </p:nvPicPr>
              <p:blipFill>
                <a:blip r:embed="rId296"/>
                <a:stretch>
                  <a:fillRect/>
                </a:stretch>
              </p:blipFill>
              <p:spPr>
                <a:xfrm>
                  <a:off x="9670520" y="2066640"/>
                  <a:ext cx="95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097" name="Freihand 39096">
                  <a:extLst>
                    <a:ext uri="{FF2B5EF4-FFF2-40B4-BE49-F238E27FC236}">
                      <a16:creationId xmlns:a16="http://schemas.microsoft.com/office/drawing/2014/main" id="{3A468A44-867B-4AA9-B5C5-F56026BDE541}"/>
                    </a:ext>
                  </a:extLst>
                </p14:cNvPr>
                <p14:cNvContentPartPr/>
                <p14:nvPr/>
              </p14:nvContentPartPr>
              <p14:xfrm>
                <a:off x="9902000" y="2027400"/>
                <a:ext cx="70920" cy="86760"/>
              </p14:xfrm>
            </p:contentPart>
          </mc:Choice>
          <mc:Fallback xmlns="">
            <p:pic>
              <p:nvPicPr>
                <p:cNvPr id="39097" name="Freihand 39096">
                  <a:extLst>
                    <a:ext uri="{FF2B5EF4-FFF2-40B4-BE49-F238E27FC236}">
                      <a16:creationId xmlns:a16="http://schemas.microsoft.com/office/drawing/2014/main" id="{3A468A44-867B-4AA9-B5C5-F56026BDE541}"/>
                    </a:ext>
                  </a:extLst>
                </p:cNvPr>
                <p:cNvPicPr/>
                <p:nvPr/>
              </p:nvPicPr>
              <p:blipFill>
                <a:blip r:embed="rId298"/>
                <a:stretch>
                  <a:fillRect/>
                </a:stretch>
              </p:blipFill>
              <p:spPr>
                <a:xfrm>
                  <a:off x="9897680" y="2023080"/>
                  <a:ext cx="7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098" name="Freihand 39097">
                  <a:extLst>
                    <a:ext uri="{FF2B5EF4-FFF2-40B4-BE49-F238E27FC236}">
                      <a16:creationId xmlns:a16="http://schemas.microsoft.com/office/drawing/2014/main" id="{AA786499-43F8-4643-B6CB-A8E738B4BAE6}"/>
                    </a:ext>
                  </a:extLst>
                </p14:cNvPr>
                <p14:cNvContentPartPr/>
                <p14:nvPr/>
              </p14:nvContentPartPr>
              <p14:xfrm>
                <a:off x="9993080" y="1990320"/>
                <a:ext cx="70560" cy="133560"/>
              </p14:xfrm>
            </p:contentPart>
          </mc:Choice>
          <mc:Fallback xmlns="">
            <p:pic>
              <p:nvPicPr>
                <p:cNvPr id="39098" name="Freihand 39097">
                  <a:extLst>
                    <a:ext uri="{FF2B5EF4-FFF2-40B4-BE49-F238E27FC236}">
                      <a16:creationId xmlns:a16="http://schemas.microsoft.com/office/drawing/2014/main" id="{AA786499-43F8-4643-B6CB-A8E738B4BAE6}"/>
                    </a:ext>
                  </a:extLst>
                </p:cNvPr>
                <p:cNvPicPr/>
                <p:nvPr/>
              </p:nvPicPr>
              <p:blipFill>
                <a:blip r:embed="rId300"/>
                <a:stretch>
                  <a:fillRect/>
                </a:stretch>
              </p:blipFill>
              <p:spPr>
                <a:xfrm>
                  <a:off x="9988760" y="1986000"/>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099" name="Freihand 39098">
                  <a:extLst>
                    <a:ext uri="{FF2B5EF4-FFF2-40B4-BE49-F238E27FC236}">
                      <a16:creationId xmlns:a16="http://schemas.microsoft.com/office/drawing/2014/main" id="{9DCB6A68-AEF3-4EA4-A9BE-8F46451325B5}"/>
                    </a:ext>
                  </a:extLst>
                </p14:cNvPr>
                <p14:cNvContentPartPr/>
                <p14:nvPr/>
              </p14:nvContentPartPr>
              <p14:xfrm>
                <a:off x="10060040" y="1963680"/>
                <a:ext cx="354600" cy="137160"/>
              </p14:xfrm>
            </p:contentPart>
          </mc:Choice>
          <mc:Fallback xmlns="">
            <p:pic>
              <p:nvPicPr>
                <p:cNvPr id="39099" name="Freihand 39098">
                  <a:extLst>
                    <a:ext uri="{FF2B5EF4-FFF2-40B4-BE49-F238E27FC236}">
                      <a16:creationId xmlns:a16="http://schemas.microsoft.com/office/drawing/2014/main" id="{9DCB6A68-AEF3-4EA4-A9BE-8F46451325B5}"/>
                    </a:ext>
                  </a:extLst>
                </p:cNvPr>
                <p:cNvPicPr/>
                <p:nvPr/>
              </p:nvPicPr>
              <p:blipFill>
                <a:blip r:embed="rId302"/>
                <a:stretch>
                  <a:fillRect/>
                </a:stretch>
              </p:blipFill>
              <p:spPr>
                <a:xfrm>
                  <a:off x="10055720" y="1959360"/>
                  <a:ext cx="36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00" name="Freihand 39099">
                  <a:extLst>
                    <a:ext uri="{FF2B5EF4-FFF2-40B4-BE49-F238E27FC236}">
                      <a16:creationId xmlns:a16="http://schemas.microsoft.com/office/drawing/2014/main" id="{DC3EC12A-4CE8-4505-A0DA-75F401FC9AEC}"/>
                    </a:ext>
                  </a:extLst>
                </p14:cNvPr>
                <p14:cNvContentPartPr/>
                <p14:nvPr/>
              </p14:nvContentPartPr>
              <p14:xfrm>
                <a:off x="10419680" y="1995000"/>
                <a:ext cx="63000" cy="78480"/>
              </p14:xfrm>
            </p:contentPart>
          </mc:Choice>
          <mc:Fallback xmlns="">
            <p:pic>
              <p:nvPicPr>
                <p:cNvPr id="39100" name="Freihand 39099">
                  <a:extLst>
                    <a:ext uri="{FF2B5EF4-FFF2-40B4-BE49-F238E27FC236}">
                      <a16:creationId xmlns:a16="http://schemas.microsoft.com/office/drawing/2014/main" id="{DC3EC12A-4CE8-4505-A0DA-75F401FC9AEC}"/>
                    </a:ext>
                  </a:extLst>
                </p:cNvPr>
                <p:cNvPicPr/>
                <p:nvPr/>
              </p:nvPicPr>
              <p:blipFill>
                <a:blip r:embed="rId304"/>
                <a:stretch>
                  <a:fillRect/>
                </a:stretch>
              </p:blipFill>
              <p:spPr>
                <a:xfrm>
                  <a:off x="10415360" y="1990680"/>
                  <a:ext cx="71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101" name="Freihand 39100">
                  <a:extLst>
                    <a:ext uri="{FF2B5EF4-FFF2-40B4-BE49-F238E27FC236}">
                      <a16:creationId xmlns:a16="http://schemas.microsoft.com/office/drawing/2014/main" id="{FC38087D-BDB1-49B4-B18A-CF6960CB9EC3}"/>
                    </a:ext>
                  </a:extLst>
                </p14:cNvPr>
                <p14:cNvContentPartPr/>
                <p14:nvPr/>
              </p14:nvContentPartPr>
              <p14:xfrm>
                <a:off x="10583120" y="1970880"/>
                <a:ext cx="251640" cy="79920"/>
              </p14:xfrm>
            </p:contentPart>
          </mc:Choice>
          <mc:Fallback xmlns="">
            <p:pic>
              <p:nvPicPr>
                <p:cNvPr id="39101" name="Freihand 39100">
                  <a:extLst>
                    <a:ext uri="{FF2B5EF4-FFF2-40B4-BE49-F238E27FC236}">
                      <a16:creationId xmlns:a16="http://schemas.microsoft.com/office/drawing/2014/main" id="{FC38087D-BDB1-49B4-B18A-CF6960CB9EC3}"/>
                    </a:ext>
                  </a:extLst>
                </p:cNvPr>
                <p:cNvPicPr/>
                <p:nvPr/>
              </p:nvPicPr>
              <p:blipFill>
                <a:blip r:embed="rId306"/>
                <a:stretch>
                  <a:fillRect/>
                </a:stretch>
              </p:blipFill>
              <p:spPr>
                <a:xfrm>
                  <a:off x="10578800" y="1966560"/>
                  <a:ext cx="260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102" name="Freihand 39101">
                  <a:extLst>
                    <a:ext uri="{FF2B5EF4-FFF2-40B4-BE49-F238E27FC236}">
                      <a16:creationId xmlns:a16="http://schemas.microsoft.com/office/drawing/2014/main" id="{CF30F6D7-E29A-4275-A7C6-7AFFA208AF1C}"/>
                    </a:ext>
                  </a:extLst>
                </p14:cNvPr>
                <p14:cNvContentPartPr/>
                <p14:nvPr/>
              </p14:nvContentPartPr>
              <p14:xfrm>
                <a:off x="10995320" y="1910040"/>
                <a:ext cx="39960" cy="123120"/>
              </p14:xfrm>
            </p:contentPart>
          </mc:Choice>
          <mc:Fallback xmlns="">
            <p:pic>
              <p:nvPicPr>
                <p:cNvPr id="39102" name="Freihand 39101">
                  <a:extLst>
                    <a:ext uri="{FF2B5EF4-FFF2-40B4-BE49-F238E27FC236}">
                      <a16:creationId xmlns:a16="http://schemas.microsoft.com/office/drawing/2014/main" id="{CF30F6D7-E29A-4275-A7C6-7AFFA208AF1C}"/>
                    </a:ext>
                  </a:extLst>
                </p:cNvPr>
                <p:cNvPicPr/>
                <p:nvPr/>
              </p:nvPicPr>
              <p:blipFill>
                <a:blip r:embed="rId308"/>
                <a:stretch>
                  <a:fillRect/>
                </a:stretch>
              </p:blipFill>
              <p:spPr>
                <a:xfrm>
                  <a:off x="10991000" y="1905720"/>
                  <a:ext cx="48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103" name="Freihand 39102">
                  <a:extLst>
                    <a:ext uri="{FF2B5EF4-FFF2-40B4-BE49-F238E27FC236}">
                      <a16:creationId xmlns:a16="http://schemas.microsoft.com/office/drawing/2014/main" id="{44D79175-F1BE-4517-94D2-482677C4BD46}"/>
                    </a:ext>
                  </a:extLst>
                </p14:cNvPr>
                <p14:cNvContentPartPr/>
                <p14:nvPr/>
              </p14:nvContentPartPr>
              <p14:xfrm>
                <a:off x="10997480" y="1918320"/>
                <a:ext cx="106560" cy="121320"/>
              </p14:xfrm>
            </p:contentPart>
          </mc:Choice>
          <mc:Fallback xmlns="">
            <p:pic>
              <p:nvPicPr>
                <p:cNvPr id="39103" name="Freihand 39102">
                  <a:extLst>
                    <a:ext uri="{FF2B5EF4-FFF2-40B4-BE49-F238E27FC236}">
                      <a16:creationId xmlns:a16="http://schemas.microsoft.com/office/drawing/2014/main" id="{44D79175-F1BE-4517-94D2-482677C4BD46}"/>
                    </a:ext>
                  </a:extLst>
                </p:cNvPr>
                <p:cNvPicPr/>
                <p:nvPr/>
              </p:nvPicPr>
              <p:blipFill>
                <a:blip r:embed="rId310"/>
                <a:stretch>
                  <a:fillRect/>
                </a:stretch>
              </p:blipFill>
              <p:spPr>
                <a:xfrm>
                  <a:off x="10993160" y="1914000"/>
                  <a:ext cx="11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112" name="Freihand 39111">
                  <a:extLst>
                    <a:ext uri="{FF2B5EF4-FFF2-40B4-BE49-F238E27FC236}">
                      <a16:creationId xmlns:a16="http://schemas.microsoft.com/office/drawing/2014/main" id="{B4FE1B01-08C5-477B-8D19-085FC66CE577}"/>
                    </a:ext>
                  </a:extLst>
                </p14:cNvPr>
                <p14:cNvContentPartPr/>
                <p14:nvPr/>
              </p14:nvContentPartPr>
              <p14:xfrm>
                <a:off x="8483960" y="2398560"/>
                <a:ext cx="100080" cy="133560"/>
              </p14:xfrm>
            </p:contentPart>
          </mc:Choice>
          <mc:Fallback xmlns="">
            <p:pic>
              <p:nvPicPr>
                <p:cNvPr id="39112" name="Freihand 39111">
                  <a:extLst>
                    <a:ext uri="{FF2B5EF4-FFF2-40B4-BE49-F238E27FC236}">
                      <a16:creationId xmlns:a16="http://schemas.microsoft.com/office/drawing/2014/main" id="{B4FE1B01-08C5-477B-8D19-085FC66CE577}"/>
                    </a:ext>
                  </a:extLst>
                </p:cNvPr>
                <p:cNvPicPr/>
                <p:nvPr/>
              </p:nvPicPr>
              <p:blipFill>
                <a:blip r:embed="rId312"/>
                <a:stretch>
                  <a:fillRect/>
                </a:stretch>
              </p:blipFill>
              <p:spPr>
                <a:xfrm>
                  <a:off x="8479640" y="2394240"/>
                  <a:ext cx="108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113" name="Freihand 39112">
                  <a:extLst>
                    <a:ext uri="{FF2B5EF4-FFF2-40B4-BE49-F238E27FC236}">
                      <a16:creationId xmlns:a16="http://schemas.microsoft.com/office/drawing/2014/main" id="{BB9108B1-8788-4466-AEF9-799D05FF85E9}"/>
                    </a:ext>
                  </a:extLst>
                </p14:cNvPr>
                <p14:cNvContentPartPr/>
                <p14:nvPr/>
              </p14:nvContentPartPr>
              <p14:xfrm>
                <a:off x="8480720" y="2468760"/>
                <a:ext cx="126720" cy="13320"/>
              </p14:xfrm>
            </p:contentPart>
          </mc:Choice>
          <mc:Fallback xmlns="">
            <p:pic>
              <p:nvPicPr>
                <p:cNvPr id="39113" name="Freihand 39112">
                  <a:extLst>
                    <a:ext uri="{FF2B5EF4-FFF2-40B4-BE49-F238E27FC236}">
                      <a16:creationId xmlns:a16="http://schemas.microsoft.com/office/drawing/2014/main" id="{BB9108B1-8788-4466-AEF9-799D05FF85E9}"/>
                    </a:ext>
                  </a:extLst>
                </p:cNvPr>
                <p:cNvPicPr/>
                <p:nvPr/>
              </p:nvPicPr>
              <p:blipFill>
                <a:blip r:embed="rId314"/>
                <a:stretch>
                  <a:fillRect/>
                </a:stretch>
              </p:blipFill>
              <p:spPr>
                <a:xfrm>
                  <a:off x="8476400" y="2464440"/>
                  <a:ext cx="135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114" name="Freihand 39113">
                  <a:extLst>
                    <a:ext uri="{FF2B5EF4-FFF2-40B4-BE49-F238E27FC236}">
                      <a16:creationId xmlns:a16="http://schemas.microsoft.com/office/drawing/2014/main" id="{444AEDB0-491E-4E0B-9E67-03B91DAE7E49}"/>
                    </a:ext>
                  </a:extLst>
                </p14:cNvPr>
                <p14:cNvContentPartPr/>
                <p14:nvPr/>
              </p14:nvContentPartPr>
              <p14:xfrm>
                <a:off x="8649200" y="2465880"/>
                <a:ext cx="76680" cy="66240"/>
              </p14:xfrm>
            </p:contentPart>
          </mc:Choice>
          <mc:Fallback xmlns="">
            <p:pic>
              <p:nvPicPr>
                <p:cNvPr id="39114" name="Freihand 39113">
                  <a:extLst>
                    <a:ext uri="{FF2B5EF4-FFF2-40B4-BE49-F238E27FC236}">
                      <a16:creationId xmlns:a16="http://schemas.microsoft.com/office/drawing/2014/main" id="{444AEDB0-491E-4E0B-9E67-03B91DAE7E49}"/>
                    </a:ext>
                  </a:extLst>
                </p:cNvPr>
                <p:cNvPicPr/>
                <p:nvPr/>
              </p:nvPicPr>
              <p:blipFill>
                <a:blip r:embed="rId316"/>
                <a:stretch>
                  <a:fillRect/>
                </a:stretch>
              </p:blipFill>
              <p:spPr>
                <a:xfrm>
                  <a:off x="8644880" y="2461560"/>
                  <a:ext cx="8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115" name="Freihand 39114">
                  <a:extLst>
                    <a:ext uri="{FF2B5EF4-FFF2-40B4-BE49-F238E27FC236}">
                      <a16:creationId xmlns:a16="http://schemas.microsoft.com/office/drawing/2014/main" id="{41B85255-1DDB-41D5-8F7F-2E0F298E9B4E}"/>
                    </a:ext>
                  </a:extLst>
                </p14:cNvPr>
                <p14:cNvContentPartPr/>
                <p14:nvPr/>
              </p14:nvContentPartPr>
              <p14:xfrm>
                <a:off x="8902640" y="2405040"/>
                <a:ext cx="360" cy="28800"/>
              </p14:xfrm>
            </p:contentPart>
          </mc:Choice>
          <mc:Fallback xmlns="">
            <p:pic>
              <p:nvPicPr>
                <p:cNvPr id="39115" name="Freihand 39114">
                  <a:extLst>
                    <a:ext uri="{FF2B5EF4-FFF2-40B4-BE49-F238E27FC236}">
                      <a16:creationId xmlns:a16="http://schemas.microsoft.com/office/drawing/2014/main" id="{41B85255-1DDB-41D5-8F7F-2E0F298E9B4E}"/>
                    </a:ext>
                  </a:extLst>
                </p:cNvPr>
                <p:cNvPicPr/>
                <p:nvPr/>
              </p:nvPicPr>
              <p:blipFill>
                <a:blip r:embed="rId242"/>
                <a:stretch>
                  <a:fillRect/>
                </a:stretch>
              </p:blipFill>
              <p:spPr>
                <a:xfrm>
                  <a:off x="8898320" y="2400720"/>
                  <a:ext cx="9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16" name="Freihand 39115">
                  <a:extLst>
                    <a:ext uri="{FF2B5EF4-FFF2-40B4-BE49-F238E27FC236}">
                      <a16:creationId xmlns:a16="http://schemas.microsoft.com/office/drawing/2014/main" id="{8DD8C0BC-30B8-4523-996A-7DD589BDB736}"/>
                    </a:ext>
                  </a:extLst>
                </p14:cNvPr>
                <p14:cNvContentPartPr/>
                <p14:nvPr/>
              </p14:nvContentPartPr>
              <p14:xfrm>
                <a:off x="8894360" y="2490360"/>
                <a:ext cx="14760" cy="23400"/>
              </p14:xfrm>
            </p:contentPart>
          </mc:Choice>
          <mc:Fallback xmlns="">
            <p:pic>
              <p:nvPicPr>
                <p:cNvPr id="39116" name="Freihand 39115">
                  <a:extLst>
                    <a:ext uri="{FF2B5EF4-FFF2-40B4-BE49-F238E27FC236}">
                      <a16:creationId xmlns:a16="http://schemas.microsoft.com/office/drawing/2014/main" id="{8DD8C0BC-30B8-4523-996A-7DD589BDB736}"/>
                    </a:ext>
                  </a:extLst>
                </p:cNvPr>
                <p:cNvPicPr/>
                <p:nvPr/>
              </p:nvPicPr>
              <p:blipFill>
                <a:blip r:embed="rId319"/>
                <a:stretch>
                  <a:fillRect/>
                </a:stretch>
              </p:blipFill>
              <p:spPr>
                <a:xfrm>
                  <a:off x="8890040" y="2486040"/>
                  <a:ext cx="23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117" name="Freihand 39116">
                  <a:extLst>
                    <a:ext uri="{FF2B5EF4-FFF2-40B4-BE49-F238E27FC236}">
                      <a16:creationId xmlns:a16="http://schemas.microsoft.com/office/drawing/2014/main" id="{76D3710A-B8AF-4275-9E33-81D62578D9C8}"/>
                    </a:ext>
                  </a:extLst>
                </p14:cNvPr>
                <p14:cNvContentPartPr/>
                <p14:nvPr/>
              </p14:nvContentPartPr>
              <p14:xfrm>
                <a:off x="9013880" y="2341680"/>
                <a:ext cx="79200" cy="138240"/>
              </p14:xfrm>
            </p:contentPart>
          </mc:Choice>
          <mc:Fallback xmlns="">
            <p:pic>
              <p:nvPicPr>
                <p:cNvPr id="39117" name="Freihand 39116">
                  <a:extLst>
                    <a:ext uri="{FF2B5EF4-FFF2-40B4-BE49-F238E27FC236}">
                      <a16:creationId xmlns:a16="http://schemas.microsoft.com/office/drawing/2014/main" id="{76D3710A-B8AF-4275-9E33-81D62578D9C8}"/>
                    </a:ext>
                  </a:extLst>
                </p:cNvPr>
                <p:cNvPicPr/>
                <p:nvPr/>
              </p:nvPicPr>
              <p:blipFill>
                <a:blip r:embed="rId321"/>
                <a:stretch>
                  <a:fillRect/>
                </a:stretch>
              </p:blipFill>
              <p:spPr>
                <a:xfrm>
                  <a:off x="9009560" y="2337360"/>
                  <a:ext cx="87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118" name="Freihand 39117">
                  <a:extLst>
                    <a:ext uri="{FF2B5EF4-FFF2-40B4-BE49-F238E27FC236}">
                      <a16:creationId xmlns:a16="http://schemas.microsoft.com/office/drawing/2014/main" id="{0A7D3805-0396-4374-887A-B47C72A0C81C}"/>
                    </a:ext>
                  </a:extLst>
                </p14:cNvPr>
                <p14:cNvContentPartPr/>
                <p14:nvPr/>
              </p14:nvContentPartPr>
              <p14:xfrm>
                <a:off x="9121160" y="2420160"/>
                <a:ext cx="109440" cy="54000"/>
              </p14:xfrm>
            </p:contentPart>
          </mc:Choice>
          <mc:Fallback xmlns="">
            <p:pic>
              <p:nvPicPr>
                <p:cNvPr id="39118" name="Freihand 39117">
                  <a:extLst>
                    <a:ext uri="{FF2B5EF4-FFF2-40B4-BE49-F238E27FC236}">
                      <a16:creationId xmlns:a16="http://schemas.microsoft.com/office/drawing/2014/main" id="{0A7D3805-0396-4374-887A-B47C72A0C81C}"/>
                    </a:ext>
                  </a:extLst>
                </p:cNvPr>
                <p:cNvPicPr/>
                <p:nvPr/>
              </p:nvPicPr>
              <p:blipFill>
                <a:blip r:embed="rId323"/>
                <a:stretch>
                  <a:fillRect/>
                </a:stretch>
              </p:blipFill>
              <p:spPr>
                <a:xfrm>
                  <a:off x="9116840" y="2415840"/>
                  <a:ext cx="118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19" name="Freihand 39118">
                  <a:extLst>
                    <a:ext uri="{FF2B5EF4-FFF2-40B4-BE49-F238E27FC236}">
                      <a16:creationId xmlns:a16="http://schemas.microsoft.com/office/drawing/2014/main" id="{5CEA9843-B3B3-4D77-817A-7F4738A1179F}"/>
                    </a:ext>
                  </a:extLst>
                </p14:cNvPr>
                <p14:cNvContentPartPr/>
                <p14:nvPr/>
              </p14:nvContentPartPr>
              <p14:xfrm>
                <a:off x="9238520" y="2345640"/>
                <a:ext cx="63360" cy="137880"/>
              </p14:xfrm>
            </p:contentPart>
          </mc:Choice>
          <mc:Fallback xmlns="">
            <p:pic>
              <p:nvPicPr>
                <p:cNvPr id="39119" name="Freihand 39118">
                  <a:extLst>
                    <a:ext uri="{FF2B5EF4-FFF2-40B4-BE49-F238E27FC236}">
                      <a16:creationId xmlns:a16="http://schemas.microsoft.com/office/drawing/2014/main" id="{5CEA9843-B3B3-4D77-817A-7F4738A1179F}"/>
                    </a:ext>
                  </a:extLst>
                </p:cNvPr>
                <p:cNvPicPr/>
                <p:nvPr/>
              </p:nvPicPr>
              <p:blipFill>
                <a:blip r:embed="rId325"/>
                <a:stretch>
                  <a:fillRect/>
                </a:stretch>
              </p:blipFill>
              <p:spPr>
                <a:xfrm>
                  <a:off x="9234200" y="2341320"/>
                  <a:ext cx="72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20" name="Freihand 39119">
                  <a:extLst>
                    <a:ext uri="{FF2B5EF4-FFF2-40B4-BE49-F238E27FC236}">
                      <a16:creationId xmlns:a16="http://schemas.microsoft.com/office/drawing/2014/main" id="{B7458AA9-38DF-4896-8CA3-7BECE0592F20}"/>
                    </a:ext>
                  </a:extLst>
                </p14:cNvPr>
                <p14:cNvContentPartPr/>
                <p14:nvPr/>
              </p14:nvContentPartPr>
              <p14:xfrm>
                <a:off x="9323840" y="2384880"/>
                <a:ext cx="181440" cy="72000"/>
              </p14:xfrm>
            </p:contentPart>
          </mc:Choice>
          <mc:Fallback xmlns="">
            <p:pic>
              <p:nvPicPr>
                <p:cNvPr id="39120" name="Freihand 39119">
                  <a:extLst>
                    <a:ext uri="{FF2B5EF4-FFF2-40B4-BE49-F238E27FC236}">
                      <a16:creationId xmlns:a16="http://schemas.microsoft.com/office/drawing/2014/main" id="{B7458AA9-38DF-4896-8CA3-7BECE0592F20}"/>
                    </a:ext>
                  </a:extLst>
                </p:cNvPr>
                <p:cNvPicPr/>
                <p:nvPr/>
              </p:nvPicPr>
              <p:blipFill>
                <a:blip r:embed="rId327"/>
                <a:stretch>
                  <a:fillRect/>
                </a:stretch>
              </p:blipFill>
              <p:spPr>
                <a:xfrm>
                  <a:off x="9319520" y="2380560"/>
                  <a:ext cx="190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21" name="Freihand 39120">
                  <a:extLst>
                    <a:ext uri="{FF2B5EF4-FFF2-40B4-BE49-F238E27FC236}">
                      <a16:creationId xmlns:a16="http://schemas.microsoft.com/office/drawing/2014/main" id="{3F289AF7-3538-4E9B-BA52-3EE632CB66AD}"/>
                    </a:ext>
                  </a:extLst>
                </p14:cNvPr>
                <p14:cNvContentPartPr/>
                <p14:nvPr/>
              </p14:nvContentPartPr>
              <p14:xfrm>
                <a:off x="9565040" y="2396760"/>
                <a:ext cx="183960" cy="61920"/>
              </p14:xfrm>
            </p:contentPart>
          </mc:Choice>
          <mc:Fallback xmlns="">
            <p:pic>
              <p:nvPicPr>
                <p:cNvPr id="39121" name="Freihand 39120">
                  <a:extLst>
                    <a:ext uri="{FF2B5EF4-FFF2-40B4-BE49-F238E27FC236}">
                      <a16:creationId xmlns:a16="http://schemas.microsoft.com/office/drawing/2014/main" id="{3F289AF7-3538-4E9B-BA52-3EE632CB66AD}"/>
                    </a:ext>
                  </a:extLst>
                </p:cNvPr>
                <p:cNvPicPr/>
                <p:nvPr/>
              </p:nvPicPr>
              <p:blipFill>
                <a:blip r:embed="rId329"/>
                <a:stretch>
                  <a:fillRect/>
                </a:stretch>
              </p:blipFill>
              <p:spPr>
                <a:xfrm>
                  <a:off x="9560720" y="2392440"/>
                  <a:ext cx="19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22" name="Freihand 39121">
                  <a:extLst>
                    <a:ext uri="{FF2B5EF4-FFF2-40B4-BE49-F238E27FC236}">
                      <a16:creationId xmlns:a16="http://schemas.microsoft.com/office/drawing/2014/main" id="{42E78A04-31D4-490D-9504-7C41DF406D1A}"/>
                    </a:ext>
                  </a:extLst>
                </p14:cNvPr>
                <p14:cNvContentPartPr/>
                <p14:nvPr/>
              </p14:nvContentPartPr>
              <p14:xfrm>
                <a:off x="9806960" y="2328000"/>
                <a:ext cx="123120" cy="103680"/>
              </p14:xfrm>
            </p:contentPart>
          </mc:Choice>
          <mc:Fallback xmlns="">
            <p:pic>
              <p:nvPicPr>
                <p:cNvPr id="39122" name="Freihand 39121">
                  <a:extLst>
                    <a:ext uri="{FF2B5EF4-FFF2-40B4-BE49-F238E27FC236}">
                      <a16:creationId xmlns:a16="http://schemas.microsoft.com/office/drawing/2014/main" id="{42E78A04-31D4-490D-9504-7C41DF406D1A}"/>
                    </a:ext>
                  </a:extLst>
                </p:cNvPr>
                <p:cNvPicPr/>
                <p:nvPr/>
              </p:nvPicPr>
              <p:blipFill>
                <a:blip r:embed="rId331"/>
                <a:stretch>
                  <a:fillRect/>
                </a:stretch>
              </p:blipFill>
              <p:spPr>
                <a:xfrm>
                  <a:off x="9802640" y="2323680"/>
                  <a:ext cx="131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23" name="Freihand 39122">
                  <a:extLst>
                    <a:ext uri="{FF2B5EF4-FFF2-40B4-BE49-F238E27FC236}">
                      <a16:creationId xmlns:a16="http://schemas.microsoft.com/office/drawing/2014/main" id="{3D76B17B-0BE4-41E8-97AA-C85FC276B68A}"/>
                    </a:ext>
                  </a:extLst>
                </p14:cNvPr>
                <p14:cNvContentPartPr/>
                <p14:nvPr/>
              </p14:nvContentPartPr>
              <p14:xfrm>
                <a:off x="9932240" y="2320800"/>
                <a:ext cx="27000" cy="40680"/>
              </p14:xfrm>
            </p:contentPart>
          </mc:Choice>
          <mc:Fallback xmlns="">
            <p:pic>
              <p:nvPicPr>
                <p:cNvPr id="39123" name="Freihand 39122">
                  <a:extLst>
                    <a:ext uri="{FF2B5EF4-FFF2-40B4-BE49-F238E27FC236}">
                      <a16:creationId xmlns:a16="http://schemas.microsoft.com/office/drawing/2014/main" id="{3D76B17B-0BE4-41E8-97AA-C85FC276B68A}"/>
                    </a:ext>
                  </a:extLst>
                </p:cNvPr>
                <p:cNvPicPr/>
                <p:nvPr/>
              </p:nvPicPr>
              <p:blipFill>
                <a:blip r:embed="rId333"/>
                <a:stretch>
                  <a:fillRect/>
                </a:stretch>
              </p:blipFill>
              <p:spPr>
                <a:xfrm>
                  <a:off x="9927920" y="2316480"/>
                  <a:ext cx="35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24" name="Freihand 39123">
                  <a:extLst>
                    <a:ext uri="{FF2B5EF4-FFF2-40B4-BE49-F238E27FC236}">
                      <a16:creationId xmlns:a16="http://schemas.microsoft.com/office/drawing/2014/main" id="{449AA92B-904E-44A5-B071-B90023BC6C85}"/>
                    </a:ext>
                  </a:extLst>
                </p14:cNvPr>
                <p14:cNvContentPartPr/>
                <p14:nvPr/>
              </p14:nvContentPartPr>
              <p14:xfrm>
                <a:off x="9966440" y="2371560"/>
                <a:ext cx="309600" cy="52200"/>
              </p14:xfrm>
            </p:contentPart>
          </mc:Choice>
          <mc:Fallback xmlns="">
            <p:pic>
              <p:nvPicPr>
                <p:cNvPr id="39124" name="Freihand 39123">
                  <a:extLst>
                    <a:ext uri="{FF2B5EF4-FFF2-40B4-BE49-F238E27FC236}">
                      <a16:creationId xmlns:a16="http://schemas.microsoft.com/office/drawing/2014/main" id="{449AA92B-904E-44A5-B071-B90023BC6C85}"/>
                    </a:ext>
                  </a:extLst>
                </p:cNvPr>
                <p:cNvPicPr/>
                <p:nvPr/>
              </p:nvPicPr>
              <p:blipFill>
                <a:blip r:embed="rId335"/>
                <a:stretch>
                  <a:fillRect/>
                </a:stretch>
              </p:blipFill>
              <p:spPr>
                <a:xfrm>
                  <a:off x="9962120" y="2367240"/>
                  <a:ext cx="318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25" name="Freihand 39124">
                  <a:extLst>
                    <a:ext uri="{FF2B5EF4-FFF2-40B4-BE49-F238E27FC236}">
                      <a16:creationId xmlns:a16="http://schemas.microsoft.com/office/drawing/2014/main" id="{8FF47133-FC58-4C7D-87B2-8D25F908399F}"/>
                    </a:ext>
                  </a:extLst>
                </p14:cNvPr>
                <p14:cNvContentPartPr/>
                <p14:nvPr/>
              </p14:nvContentPartPr>
              <p14:xfrm>
                <a:off x="10407800" y="2284800"/>
                <a:ext cx="156240" cy="128520"/>
              </p14:xfrm>
            </p:contentPart>
          </mc:Choice>
          <mc:Fallback xmlns="">
            <p:pic>
              <p:nvPicPr>
                <p:cNvPr id="39125" name="Freihand 39124">
                  <a:extLst>
                    <a:ext uri="{FF2B5EF4-FFF2-40B4-BE49-F238E27FC236}">
                      <a16:creationId xmlns:a16="http://schemas.microsoft.com/office/drawing/2014/main" id="{8FF47133-FC58-4C7D-87B2-8D25F908399F}"/>
                    </a:ext>
                  </a:extLst>
                </p:cNvPr>
                <p:cNvPicPr/>
                <p:nvPr/>
              </p:nvPicPr>
              <p:blipFill>
                <a:blip r:embed="rId337"/>
                <a:stretch>
                  <a:fillRect/>
                </a:stretch>
              </p:blipFill>
              <p:spPr>
                <a:xfrm>
                  <a:off x="10403480" y="2280480"/>
                  <a:ext cx="164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26" name="Freihand 39125">
                  <a:extLst>
                    <a:ext uri="{FF2B5EF4-FFF2-40B4-BE49-F238E27FC236}">
                      <a16:creationId xmlns:a16="http://schemas.microsoft.com/office/drawing/2014/main" id="{A5D8183B-4A9C-4C72-8CFC-4BCB0A9FF953}"/>
                    </a:ext>
                  </a:extLst>
                </p14:cNvPr>
                <p14:cNvContentPartPr/>
                <p14:nvPr/>
              </p14:nvContentPartPr>
              <p14:xfrm>
                <a:off x="10581320" y="2338800"/>
                <a:ext cx="84600" cy="72720"/>
              </p14:xfrm>
            </p:contentPart>
          </mc:Choice>
          <mc:Fallback xmlns="">
            <p:pic>
              <p:nvPicPr>
                <p:cNvPr id="39126" name="Freihand 39125">
                  <a:extLst>
                    <a:ext uri="{FF2B5EF4-FFF2-40B4-BE49-F238E27FC236}">
                      <a16:creationId xmlns:a16="http://schemas.microsoft.com/office/drawing/2014/main" id="{A5D8183B-4A9C-4C72-8CFC-4BCB0A9FF953}"/>
                    </a:ext>
                  </a:extLst>
                </p:cNvPr>
                <p:cNvPicPr/>
                <p:nvPr/>
              </p:nvPicPr>
              <p:blipFill>
                <a:blip r:embed="rId339"/>
                <a:stretch>
                  <a:fillRect/>
                </a:stretch>
              </p:blipFill>
              <p:spPr>
                <a:xfrm>
                  <a:off x="10577000" y="2334480"/>
                  <a:ext cx="9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27" name="Freihand 39126">
                  <a:extLst>
                    <a:ext uri="{FF2B5EF4-FFF2-40B4-BE49-F238E27FC236}">
                      <a16:creationId xmlns:a16="http://schemas.microsoft.com/office/drawing/2014/main" id="{226D71B0-3149-40C3-BB95-EF26DBC5EB91}"/>
                    </a:ext>
                  </a:extLst>
                </p14:cNvPr>
                <p14:cNvContentPartPr/>
                <p14:nvPr/>
              </p14:nvContentPartPr>
              <p14:xfrm>
                <a:off x="10734320" y="2260680"/>
                <a:ext cx="111960" cy="126000"/>
              </p14:xfrm>
            </p:contentPart>
          </mc:Choice>
          <mc:Fallback xmlns="">
            <p:pic>
              <p:nvPicPr>
                <p:cNvPr id="39127" name="Freihand 39126">
                  <a:extLst>
                    <a:ext uri="{FF2B5EF4-FFF2-40B4-BE49-F238E27FC236}">
                      <a16:creationId xmlns:a16="http://schemas.microsoft.com/office/drawing/2014/main" id="{226D71B0-3149-40C3-BB95-EF26DBC5EB91}"/>
                    </a:ext>
                  </a:extLst>
                </p:cNvPr>
                <p:cNvPicPr/>
                <p:nvPr/>
              </p:nvPicPr>
              <p:blipFill>
                <a:blip r:embed="rId341"/>
                <a:stretch>
                  <a:fillRect/>
                </a:stretch>
              </p:blipFill>
              <p:spPr>
                <a:xfrm>
                  <a:off x="10730000" y="2256360"/>
                  <a:ext cx="120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28" name="Freihand 39127">
                  <a:extLst>
                    <a:ext uri="{FF2B5EF4-FFF2-40B4-BE49-F238E27FC236}">
                      <a16:creationId xmlns:a16="http://schemas.microsoft.com/office/drawing/2014/main" id="{3AA677B5-5C0A-4F8F-B38D-E24560DCCEC6}"/>
                    </a:ext>
                  </a:extLst>
                </p14:cNvPr>
                <p14:cNvContentPartPr/>
                <p14:nvPr/>
              </p14:nvContentPartPr>
              <p14:xfrm>
                <a:off x="10841600" y="2268240"/>
                <a:ext cx="142920" cy="100800"/>
              </p14:xfrm>
            </p:contentPart>
          </mc:Choice>
          <mc:Fallback xmlns="">
            <p:pic>
              <p:nvPicPr>
                <p:cNvPr id="39128" name="Freihand 39127">
                  <a:extLst>
                    <a:ext uri="{FF2B5EF4-FFF2-40B4-BE49-F238E27FC236}">
                      <a16:creationId xmlns:a16="http://schemas.microsoft.com/office/drawing/2014/main" id="{3AA677B5-5C0A-4F8F-B38D-E24560DCCEC6}"/>
                    </a:ext>
                  </a:extLst>
                </p:cNvPr>
                <p:cNvPicPr/>
                <p:nvPr/>
              </p:nvPicPr>
              <p:blipFill>
                <a:blip r:embed="rId343"/>
                <a:stretch>
                  <a:fillRect/>
                </a:stretch>
              </p:blipFill>
              <p:spPr>
                <a:xfrm>
                  <a:off x="10837280" y="2263920"/>
                  <a:ext cx="151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29" name="Freihand 39128">
                  <a:extLst>
                    <a:ext uri="{FF2B5EF4-FFF2-40B4-BE49-F238E27FC236}">
                      <a16:creationId xmlns:a16="http://schemas.microsoft.com/office/drawing/2014/main" id="{3A63FDE3-92C6-489D-83FC-20C38AF16347}"/>
                    </a:ext>
                  </a:extLst>
                </p14:cNvPr>
                <p14:cNvContentPartPr/>
                <p14:nvPr/>
              </p14:nvContentPartPr>
              <p14:xfrm>
                <a:off x="10994600" y="2223240"/>
                <a:ext cx="218520" cy="146160"/>
              </p14:xfrm>
            </p:contentPart>
          </mc:Choice>
          <mc:Fallback xmlns="">
            <p:pic>
              <p:nvPicPr>
                <p:cNvPr id="39129" name="Freihand 39128">
                  <a:extLst>
                    <a:ext uri="{FF2B5EF4-FFF2-40B4-BE49-F238E27FC236}">
                      <a16:creationId xmlns:a16="http://schemas.microsoft.com/office/drawing/2014/main" id="{3A63FDE3-92C6-489D-83FC-20C38AF16347}"/>
                    </a:ext>
                  </a:extLst>
                </p:cNvPr>
                <p:cNvPicPr/>
                <p:nvPr/>
              </p:nvPicPr>
              <p:blipFill>
                <a:blip r:embed="rId345"/>
                <a:stretch>
                  <a:fillRect/>
                </a:stretch>
              </p:blipFill>
              <p:spPr>
                <a:xfrm>
                  <a:off x="10990280" y="2218920"/>
                  <a:ext cx="227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30" name="Freihand 39129">
                  <a:extLst>
                    <a:ext uri="{FF2B5EF4-FFF2-40B4-BE49-F238E27FC236}">
                      <a16:creationId xmlns:a16="http://schemas.microsoft.com/office/drawing/2014/main" id="{4857A825-22DB-417D-9411-09698B6B2E86}"/>
                    </a:ext>
                  </a:extLst>
                </p14:cNvPr>
                <p14:cNvContentPartPr/>
                <p14:nvPr/>
              </p14:nvContentPartPr>
              <p14:xfrm>
                <a:off x="11238680" y="2290200"/>
                <a:ext cx="57960" cy="67320"/>
              </p14:xfrm>
            </p:contentPart>
          </mc:Choice>
          <mc:Fallback xmlns="">
            <p:pic>
              <p:nvPicPr>
                <p:cNvPr id="39130" name="Freihand 39129">
                  <a:extLst>
                    <a:ext uri="{FF2B5EF4-FFF2-40B4-BE49-F238E27FC236}">
                      <a16:creationId xmlns:a16="http://schemas.microsoft.com/office/drawing/2014/main" id="{4857A825-22DB-417D-9411-09698B6B2E86}"/>
                    </a:ext>
                  </a:extLst>
                </p:cNvPr>
                <p:cNvPicPr/>
                <p:nvPr/>
              </p:nvPicPr>
              <p:blipFill>
                <a:blip r:embed="rId347"/>
                <a:stretch>
                  <a:fillRect/>
                </a:stretch>
              </p:blipFill>
              <p:spPr>
                <a:xfrm>
                  <a:off x="11234360" y="2285880"/>
                  <a:ext cx="66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31" name="Freihand 39130">
                  <a:extLst>
                    <a:ext uri="{FF2B5EF4-FFF2-40B4-BE49-F238E27FC236}">
                      <a16:creationId xmlns:a16="http://schemas.microsoft.com/office/drawing/2014/main" id="{69A022F4-0BD9-4C39-977A-620C2A3F2F90}"/>
                    </a:ext>
                  </a:extLst>
                </p14:cNvPr>
                <p14:cNvContentPartPr/>
                <p14:nvPr/>
              </p14:nvContentPartPr>
              <p14:xfrm>
                <a:off x="11371880" y="2277600"/>
                <a:ext cx="219600" cy="55800"/>
              </p14:xfrm>
            </p:contentPart>
          </mc:Choice>
          <mc:Fallback xmlns="">
            <p:pic>
              <p:nvPicPr>
                <p:cNvPr id="39131" name="Freihand 39130">
                  <a:extLst>
                    <a:ext uri="{FF2B5EF4-FFF2-40B4-BE49-F238E27FC236}">
                      <a16:creationId xmlns:a16="http://schemas.microsoft.com/office/drawing/2014/main" id="{69A022F4-0BD9-4C39-977A-620C2A3F2F90}"/>
                    </a:ext>
                  </a:extLst>
                </p:cNvPr>
                <p:cNvPicPr/>
                <p:nvPr/>
              </p:nvPicPr>
              <p:blipFill>
                <a:blip r:embed="rId349"/>
                <a:stretch>
                  <a:fillRect/>
                </a:stretch>
              </p:blipFill>
              <p:spPr>
                <a:xfrm>
                  <a:off x="11367560" y="2273280"/>
                  <a:ext cx="228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32" name="Freihand 39131">
                  <a:extLst>
                    <a:ext uri="{FF2B5EF4-FFF2-40B4-BE49-F238E27FC236}">
                      <a16:creationId xmlns:a16="http://schemas.microsoft.com/office/drawing/2014/main" id="{D90FBF38-916B-4CAC-8F7C-8D48249ED084}"/>
                    </a:ext>
                  </a:extLst>
                </p14:cNvPr>
                <p14:cNvContentPartPr/>
                <p14:nvPr/>
              </p14:nvContentPartPr>
              <p14:xfrm>
                <a:off x="11704160" y="2214240"/>
                <a:ext cx="183960" cy="131760"/>
              </p14:xfrm>
            </p:contentPart>
          </mc:Choice>
          <mc:Fallback xmlns="">
            <p:pic>
              <p:nvPicPr>
                <p:cNvPr id="39132" name="Freihand 39131">
                  <a:extLst>
                    <a:ext uri="{FF2B5EF4-FFF2-40B4-BE49-F238E27FC236}">
                      <a16:creationId xmlns:a16="http://schemas.microsoft.com/office/drawing/2014/main" id="{D90FBF38-916B-4CAC-8F7C-8D48249ED084}"/>
                    </a:ext>
                  </a:extLst>
                </p:cNvPr>
                <p:cNvPicPr/>
                <p:nvPr/>
              </p:nvPicPr>
              <p:blipFill>
                <a:blip r:embed="rId351"/>
                <a:stretch>
                  <a:fillRect/>
                </a:stretch>
              </p:blipFill>
              <p:spPr>
                <a:xfrm>
                  <a:off x="11699840" y="2209920"/>
                  <a:ext cx="192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40" name="Freihand 39139">
                  <a:extLst>
                    <a:ext uri="{FF2B5EF4-FFF2-40B4-BE49-F238E27FC236}">
                      <a16:creationId xmlns:a16="http://schemas.microsoft.com/office/drawing/2014/main" id="{AED3F29B-F425-48FA-9CDB-A56C24CB2AE6}"/>
                    </a:ext>
                  </a:extLst>
                </p14:cNvPr>
                <p14:cNvContentPartPr/>
                <p14:nvPr/>
              </p14:nvContentPartPr>
              <p14:xfrm>
                <a:off x="8412320" y="2632920"/>
                <a:ext cx="168480" cy="105120"/>
              </p14:xfrm>
            </p:contentPart>
          </mc:Choice>
          <mc:Fallback xmlns="">
            <p:pic>
              <p:nvPicPr>
                <p:cNvPr id="39140" name="Freihand 39139">
                  <a:extLst>
                    <a:ext uri="{FF2B5EF4-FFF2-40B4-BE49-F238E27FC236}">
                      <a16:creationId xmlns:a16="http://schemas.microsoft.com/office/drawing/2014/main" id="{AED3F29B-F425-48FA-9CDB-A56C24CB2AE6}"/>
                    </a:ext>
                  </a:extLst>
                </p:cNvPr>
                <p:cNvPicPr/>
                <p:nvPr/>
              </p:nvPicPr>
              <p:blipFill>
                <a:blip r:embed="rId353"/>
                <a:stretch>
                  <a:fillRect/>
                </a:stretch>
              </p:blipFill>
              <p:spPr>
                <a:xfrm>
                  <a:off x="8408000" y="2628600"/>
                  <a:ext cx="177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41" name="Freihand 39140">
                  <a:extLst>
                    <a:ext uri="{FF2B5EF4-FFF2-40B4-BE49-F238E27FC236}">
                      <a16:creationId xmlns:a16="http://schemas.microsoft.com/office/drawing/2014/main" id="{3FE07C87-D79B-43EC-BCED-83B762329D65}"/>
                    </a:ext>
                  </a:extLst>
                </p14:cNvPr>
                <p14:cNvContentPartPr/>
                <p14:nvPr/>
              </p14:nvContentPartPr>
              <p14:xfrm>
                <a:off x="8584040" y="2705280"/>
                <a:ext cx="89280" cy="94680"/>
              </p14:xfrm>
            </p:contentPart>
          </mc:Choice>
          <mc:Fallback xmlns="">
            <p:pic>
              <p:nvPicPr>
                <p:cNvPr id="39141" name="Freihand 39140">
                  <a:extLst>
                    <a:ext uri="{FF2B5EF4-FFF2-40B4-BE49-F238E27FC236}">
                      <a16:creationId xmlns:a16="http://schemas.microsoft.com/office/drawing/2014/main" id="{3FE07C87-D79B-43EC-BCED-83B762329D65}"/>
                    </a:ext>
                  </a:extLst>
                </p:cNvPr>
                <p:cNvPicPr/>
                <p:nvPr/>
              </p:nvPicPr>
              <p:blipFill>
                <a:blip r:embed="rId355"/>
                <a:stretch>
                  <a:fillRect/>
                </a:stretch>
              </p:blipFill>
              <p:spPr>
                <a:xfrm>
                  <a:off x="8579720" y="2700960"/>
                  <a:ext cx="97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42" name="Freihand 39141">
                  <a:extLst>
                    <a:ext uri="{FF2B5EF4-FFF2-40B4-BE49-F238E27FC236}">
                      <a16:creationId xmlns:a16="http://schemas.microsoft.com/office/drawing/2014/main" id="{308709EC-DFE1-47C8-A488-7E07EC2F4B86}"/>
                    </a:ext>
                  </a:extLst>
                </p14:cNvPr>
                <p14:cNvContentPartPr/>
                <p14:nvPr/>
              </p14:nvContentPartPr>
              <p14:xfrm>
                <a:off x="8681960" y="2705640"/>
                <a:ext cx="79560" cy="95040"/>
              </p14:xfrm>
            </p:contentPart>
          </mc:Choice>
          <mc:Fallback xmlns="">
            <p:pic>
              <p:nvPicPr>
                <p:cNvPr id="39142" name="Freihand 39141">
                  <a:extLst>
                    <a:ext uri="{FF2B5EF4-FFF2-40B4-BE49-F238E27FC236}">
                      <a16:creationId xmlns:a16="http://schemas.microsoft.com/office/drawing/2014/main" id="{308709EC-DFE1-47C8-A488-7E07EC2F4B86}"/>
                    </a:ext>
                  </a:extLst>
                </p:cNvPr>
                <p:cNvPicPr/>
                <p:nvPr/>
              </p:nvPicPr>
              <p:blipFill>
                <a:blip r:embed="rId357"/>
                <a:stretch>
                  <a:fillRect/>
                </a:stretch>
              </p:blipFill>
              <p:spPr>
                <a:xfrm>
                  <a:off x="8677640" y="2701320"/>
                  <a:ext cx="88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43" name="Freihand 39142">
                  <a:extLst>
                    <a:ext uri="{FF2B5EF4-FFF2-40B4-BE49-F238E27FC236}">
                      <a16:creationId xmlns:a16="http://schemas.microsoft.com/office/drawing/2014/main" id="{467E5444-B04D-4AB0-ACA3-C4513B691EDE}"/>
                    </a:ext>
                  </a:extLst>
                </p14:cNvPr>
                <p14:cNvContentPartPr/>
                <p14:nvPr/>
              </p14:nvContentPartPr>
              <p14:xfrm>
                <a:off x="8849720" y="2671440"/>
                <a:ext cx="34560" cy="79200"/>
              </p14:xfrm>
            </p:contentPart>
          </mc:Choice>
          <mc:Fallback xmlns="">
            <p:pic>
              <p:nvPicPr>
                <p:cNvPr id="39143" name="Freihand 39142">
                  <a:extLst>
                    <a:ext uri="{FF2B5EF4-FFF2-40B4-BE49-F238E27FC236}">
                      <a16:creationId xmlns:a16="http://schemas.microsoft.com/office/drawing/2014/main" id="{467E5444-B04D-4AB0-ACA3-C4513B691EDE}"/>
                    </a:ext>
                  </a:extLst>
                </p:cNvPr>
                <p:cNvPicPr/>
                <p:nvPr/>
              </p:nvPicPr>
              <p:blipFill>
                <a:blip r:embed="rId359"/>
                <a:stretch>
                  <a:fillRect/>
                </a:stretch>
              </p:blipFill>
              <p:spPr>
                <a:xfrm>
                  <a:off x="8845400" y="2667120"/>
                  <a:ext cx="43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44" name="Freihand 39143">
                  <a:extLst>
                    <a:ext uri="{FF2B5EF4-FFF2-40B4-BE49-F238E27FC236}">
                      <a16:creationId xmlns:a16="http://schemas.microsoft.com/office/drawing/2014/main" id="{26147DE7-85C9-44FC-9811-ACCA6EB85E0D}"/>
                    </a:ext>
                  </a:extLst>
                </p14:cNvPr>
                <p14:cNvContentPartPr/>
                <p14:nvPr/>
              </p14:nvContentPartPr>
              <p14:xfrm>
                <a:off x="9070400" y="2671800"/>
                <a:ext cx="90720" cy="96120"/>
              </p14:xfrm>
            </p:contentPart>
          </mc:Choice>
          <mc:Fallback xmlns="">
            <p:pic>
              <p:nvPicPr>
                <p:cNvPr id="39144" name="Freihand 39143">
                  <a:extLst>
                    <a:ext uri="{FF2B5EF4-FFF2-40B4-BE49-F238E27FC236}">
                      <a16:creationId xmlns:a16="http://schemas.microsoft.com/office/drawing/2014/main" id="{26147DE7-85C9-44FC-9811-ACCA6EB85E0D}"/>
                    </a:ext>
                  </a:extLst>
                </p:cNvPr>
                <p:cNvPicPr/>
                <p:nvPr/>
              </p:nvPicPr>
              <p:blipFill>
                <a:blip r:embed="rId361"/>
                <a:stretch>
                  <a:fillRect/>
                </a:stretch>
              </p:blipFill>
              <p:spPr>
                <a:xfrm>
                  <a:off x="9066080" y="2667480"/>
                  <a:ext cx="99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45" name="Freihand 39144">
                  <a:extLst>
                    <a:ext uri="{FF2B5EF4-FFF2-40B4-BE49-F238E27FC236}">
                      <a16:creationId xmlns:a16="http://schemas.microsoft.com/office/drawing/2014/main" id="{CD3BCAC5-636B-4D36-88A2-300DDA97F600}"/>
                    </a:ext>
                  </a:extLst>
                </p14:cNvPr>
                <p14:cNvContentPartPr/>
                <p14:nvPr/>
              </p14:nvContentPartPr>
              <p14:xfrm>
                <a:off x="9199640" y="2631120"/>
                <a:ext cx="197640" cy="120960"/>
              </p14:xfrm>
            </p:contentPart>
          </mc:Choice>
          <mc:Fallback xmlns="">
            <p:pic>
              <p:nvPicPr>
                <p:cNvPr id="39145" name="Freihand 39144">
                  <a:extLst>
                    <a:ext uri="{FF2B5EF4-FFF2-40B4-BE49-F238E27FC236}">
                      <a16:creationId xmlns:a16="http://schemas.microsoft.com/office/drawing/2014/main" id="{CD3BCAC5-636B-4D36-88A2-300DDA97F600}"/>
                    </a:ext>
                  </a:extLst>
                </p:cNvPr>
                <p:cNvPicPr/>
                <p:nvPr/>
              </p:nvPicPr>
              <p:blipFill>
                <a:blip r:embed="rId363"/>
                <a:stretch>
                  <a:fillRect/>
                </a:stretch>
              </p:blipFill>
              <p:spPr>
                <a:xfrm>
                  <a:off x="9195320" y="2626800"/>
                  <a:ext cx="206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48" name="Freihand 39147">
                  <a:extLst>
                    <a:ext uri="{FF2B5EF4-FFF2-40B4-BE49-F238E27FC236}">
                      <a16:creationId xmlns:a16="http://schemas.microsoft.com/office/drawing/2014/main" id="{3389A059-7AD3-4C00-AB73-A623518A7487}"/>
                    </a:ext>
                  </a:extLst>
                </p14:cNvPr>
                <p14:cNvContentPartPr/>
                <p14:nvPr/>
              </p14:nvContentPartPr>
              <p14:xfrm>
                <a:off x="9384320" y="2598000"/>
                <a:ext cx="320400" cy="150120"/>
              </p14:xfrm>
            </p:contentPart>
          </mc:Choice>
          <mc:Fallback xmlns="">
            <p:pic>
              <p:nvPicPr>
                <p:cNvPr id="39148" name="Freihand 39147">
                  <a:extLst>
                    <a:ext uri="{FF2B5EF4-FFF2-40B4-BE49-F238E27FC236}">
                      <a16:creationId xmlns:a16="http://schemas.microsoft.com/office/drawing/2014/main" id="{3389A059-7AD3-4C00-AB73-A623518A7487}"/>
                    </a:ext>
                  </a:extLst>
                </p:cNvPr>
                <p:cNvPicPr/>
                <p:nvPr/>
              </p:nvPicPr>
              <p:blipFill>
                <a:blip r:embed="rId365"/>
                <a:stretch>
                  <a:fillRect/>
                </a:stretch>
              </p:blipFill>
              <p:spPr>
                <a:xfrm>
                  <a:off x="9380000" y="2593680"/>
                  <a:ext cx="329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149" name="Freihand 39148">
                  <a:extLst>
                    <a:ext uri="{FF2B5EF4-FFF2-40B4-BE49-F238E27FC236}">
                      <a16:creationId xmlns:a16="http://schemas.microsoft.com/office/drawing/2014/main" id="{10658914-9B99-44A1-84B5-FAA928291C51}"/>
                    </a:ext>
                  </a:extLst>
                </p14:cNvPr>
                <p14:cNvContentPartPr/>
                <p14:nvPr/>
              </p14:nvContentPartPr>
              <p14:xfrm>
                <a:off x="9719480" y="2610240"/>
                <a:ext cx="24480" cy="24120"/>
              </p14:xfrm>
            </p:contentPart>
          </mc:Choice>
          <mc:Fallback xmlns="">
            <p:pic>
              <p:nvPicPr>
                <p:cNvPr id="39149" name="Freihand 39148">
                  <a:extLst>
                    <a:ext uri="{FF2B5EF4-FFF2-40B4-BE49-F238E27FC236}">
                      <a16:creationId xmlns:a16="http://schemas.microsoft.com/office/drawing/2014/main" id="{10658914-9B99-44A1-84B5-FAA928291C51}"/>
                    </a:ext>
                  </a:extLst>
                </p:cNvPr>
                <p:cNvPicPr/>
                <p:nvPr/>
              </p:nvPicPr>
              <p:blipFill>
                <a:blip r:embed="rId367"/>
                <a:stretch>
                  <a:fillRect/>
                </a:stretch>
              </p:blipFill>
              <p:spPr>
                <a:xfrm>
                  <a:off x="9715160" y="2605920"/>
                  <a:ext cx="33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150" name="Freihand 39149">
                  <a:extLst>
                    <a:ext uri="{FF2B5EF4-FFF2-40B4-BE49-F238E27FC236}">
                      <a16:creationId xmlns:a16="http://schemas.microsoft.com/office/drawing/2014/main" id="{AD4AD9A7-A362-41BE-AD34-67BA2746FFDC}"/>
                    </a:ext>
                  </a:extLst>
                </p14:cNvPr>
                <p14:cNvContentPartPr/>
                <p14:nvPr/>
              </p14:nvContentPartPr>
              <p14:xfrm>
                <a:off x="9730280" y="2591520"/>
                <a:ext cx="300240" cy="127800"/>
              </p14:xfrm>
            </p:contentPart>
          </mc:Choice>
          <mc:Fallback xmlns="">
            <p:pic>
              <p:nvPicPr>
                <p:cNvPr id="39150" name="Freihand 39149">
                  <a:extLst>
                    <a:ext uri="{FF2B5EF4-FFF2-40B4-BE49-F238E27FC236}">
                      <a16:creationId xmlns:a16="http://schemas.microsoft.com/office/drawing/2014/main" id="{AD4AD9A7-A362-41BE-AD34-67BA2746FFDC}"/>
                    </a:ext>
                  </a:extLst>
                </p:cNvPr>
                <p:cNvPicPr/>
                <p:nvPr/>
              </p:nvPicPr>
              <p:blipFill>
                <a:blip r:embed="rId369"/>
                <a:stretch>
                  <a:fillRect/>
                </a:stretch>
              </p:blipFill>
              <p:spPr>
                <a:xfrm>
                  <a:off x="9725960" y="2587200"/>
                  <a:ext cx="308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152" name="Freihand 39151">
                  <a:extLst>
                    <a:ext uri="{FF2B5EF4-FFF2-40B4-BE49-F238E27FC236}">
                      <a16:creationId xmlns:a16="http://schemas.microsoft.com/office/drawing/2014/main" id="{4689B99C-EEA2-487D-BFF4-001EA2A2C175}"/>
                    </a:ext>
                  </a:extLst>
                </p14:cNvPr>
                <p14:cNvContentPartPr/>
                <p14:nvPr/>
              </p14:nvContentPartPr>
              <p14:xfrm>
                <a:off x="10191440" y="2534640"/>
                <a:ext cx="146520" cy="137880"/>
              </p14:xfrm>
            </p:contentPart>
          </mc:Choice>
          <mc:Fallback xmlns="">
            <p:pic>
              <p:nvPicPr>
                <p:cNvPr id="39152" name="Freihand 39151">
                  <a:extLst>
                    <a:ext uri="{FF2B5EF4-FFF2-40B4-BE49-F238E27FC236}">
                      <a16:creationId xmlns:a16="http://schemas.microsoft.com/office/drawing/2014/main" id="{4689B99C-EEA2-487D-BFF4-001EA2A2C175}"/>
                    </a:ext>
                  </a:extLst>
                </p:cNvPr>
                <p:cNvPicPr/>
                <p:nvPr/>
              </p:nvPicPr>
              <p:blipFill>
                <a:blip r:embed="rId371"/>
                <a:stretch>
                  <a:fillRect/>
                </a:stretch>
              </p:blipFill>
              <p:spPr>
                <a:xfrm>
                  <a:off x="10187120" y="2530320"/>
                  <a:ext cx="155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153" name="Freihand 39152">
                  <a:extLst>
                    <a:ext uri="{FF2B5EF4-FFF2-40B4-BE49-F238E27FC236}">
                      <a16:creationId xmlns:a16="http://schemas.microsoft.com/office/drawing/2014/main" id="{EDBFEBAB-1216-4561-85E8-09035ED12952}"/>
                    </a:ext>
                  </a:extLst>
                </p14:cNvPr>
                <p14:cNvContentPartPr/>
                <p14:nvPr/>
              </p14:nvContentPartPr>
              <p14:xfrm>
                <a:off x="10249400" y="2645160"/>
                <a:ext cx="68040" cy="45000"/>
              </p14:xfrm>
            </p:contentPart>
          </mc:Choice>
          <mc:Fallback xmlns="">
            <p:pic>
              <p:nvPicPr>
                <p:cNvPr id="39153" name="Freihand 39152">
                  <a:extLst>
                    <a:ext uri="{FF2B5EF4-FFF2-40B4-BE49-F238E27FC236}">
                      <a16:creationId xmlns:a16="http://schemas.microsoft.com/office/drawing/2014/main" id="{EDBFEBAB-1216-4561-85E8-09035ED12952}"/>
                    </a:ext>
                  </a:extLst>
                </p:cNvPr>
                <p:cNvPicPr/>
                <p:nvPr/>
              </p:nvPicPr>
              <p:blipFill>
                <a:blip r:embed="rId373"/>
                <a:stretch>
                  <a:fillRect/>
                </a:stretch>
              </p:blipFill>
              <p:spPr>
                <a:xfrm>
                  <a:off x="10245080" y="2640840"/>
                  <a:ext cx="76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154" name="Freihand 39153">
                  <a:extLst>
                    <a:ext uri="{FF2B5EF4-FFF2-40B4-BE49-F238E27FC236}">
                      <a16:creationId xmlns:a16="http://schemas.microsoft.com/office/drawing/2014/main" id="{F3A4B864-F266-43B6-81E7-18EEBDA1DE59}"/>
                    </a:ext>
                  </a:extLst>
                </p14:cNvPr>
                <p14:cNvContentPartPr/>
                <p14:nvPr/>
              </p14:nvContentPartPr>
              <p14:xfrm>
                <a:off x="10344080" y="2619960"/>
                <a:ext cx="204120" cy="45360"/>
              </p14:xfrm>
            </p:contentPart>
          </mc:Choice>
          <mc:Fallback xmlns="">
            <p:pic>
              <p:nvPicPr>
                <p:cNvPr id="39154" name="Freihand 39153">
                  <a:extLst>
                    <a:ext uri="{FF2B5EF4-FFF2-40B4-BE49-F238E27FC236}">
                      <a16:creationId xmlns:a16="http://schemas.microsoft.com/office/drawing/2014/main" id="{F3A4B864-F266-43B6-81E7-18EEBDA1DE59}"/>
                    </a:ext>
                  </a:extLst>
                </p:cNvPr>
                <p:cNvPicPr/>
                <p:nvPr/>
              </p:nvPicPr>
              <p:blipFill>
                <a:blip r:embed="rId375"/>
                <a:stretch>
                  <a:fillRect/>
                </a:stretch>
              </p:blipFill>
              <p:spPr>
                <a:xfrm>
                  <a:off x="10339760" y="2615640"/>
                  <a:ext cx="212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155" name="Freihand 39154">
                  <a:extLst>
                    <a:ext uri="{FF2B5EF4-FFF2-40B4-BE49-F238E27FC236}">
                      <a16:creationId xmlns:a16="http://schemas.microsoft.com/office/drawing/2014/main" id="{EB4D52F3-D281-4F64-91D4-C25DD0B977FD}"/>
                    </a:ext>
                  </a:extLst>
                </p14:cNvPr>
                <p14:cNvContentPartPr/>
                <p14:nvPr/>
              </p14:nvContentPartPr>
              <p14:xfrm>
                <a:off x="10515440" y="2591160"/>
                <a:ext cx="80640" cy="77760"/>
              </p14:xfrm>
            </p:contentPart>
          </mc:Choice>
          <mc:Fallback xmlns="">
            <p:pic>
              <p:nvPicPr>
                <p:cNvPr id="39155" name="Freihand 39154">
                  <a:extLst>
                    <a:ext uri="{FF2B5EF4-FFF2-40B4-BE49-F238E27FC236}">
                      <a16:creationId xmlns:a16="http://schemas.microsoft.com/office/drawing/2014/main" id="{EB4D52F3-D281-4F64-91D4-C25DD0B977FD}"/>
                    </a:ext>
                  </a:extLst>
                </p:cNvPr>
                <p:cNvPicPr/>
                <p:nvPr/>
              </p:nvPicPr>
              <p:blipFill>
                <a:blip r:embed="rId377"/>
                <a:stretch>
                  <a:fillRect/>
                </a:stretch>
              </p:blipFill>
              <p:spPr>
                <a:xfrm>
                  <a:off x="10511120" y="2586840"/>
                  <a:ext cx="89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156" name="Freihand 39155">
                  <a:extLst>
                    <a:ext uri="{FF2B5EF4-FFF2-40B4-BE49-F238E27FC236}">
                      <a16:creationId xmlns:a16="http://schemas.microsoft.com/office/drawing/2014/main" id="{CDAB3ABC-21B3-448E-B276-E46714E21472}"/>
                    </a:ext>
                  </a:extLst>
                </p14:cNvPr>
                <p14:cNvContentPartPr/>
                <p14:nvPr/>
              </p14:nvContentPartPr>
              <p14:xfrm>
                <a:off x="10608320" y="2589000"/>
                <a:ext cx="374040" cy="59400"/>
              </p14:xfrm>
            </p:contentPart>
          </mc:Choice>
          <mc:Fallback xmlns="">
            <p:pic>
              <p:nvPicPr>
                <p:cNvPr id="39156" name="Freihand 39155">
                  <a:extLst>
                    <a:ext uri="{FF2B5EF4-FFF2-40B4-BE49-F238E27FC236}">
                      <a16:creationId xmlns:a16="http://schemas.microsoft.com/office/drawing/2014/main" id="{CDAB3ABC-21B3-448E-B276-E46714E21472}"/>
                    </a:ext>
                  </a:extLst>
                </p:cNvPr>
                <p:cNvPicPr/>
                <p:nvPr/>
              </p:nvPicPr>
              <p:blipFill>
                <a:blip r:embed="rId379"/>
                <a:stretch>
                  <a:fillRect/>
                </a:stretch>
              </p:blipFill>
              <p:spPr>
                <a:xfrm>
                  <a:off x="10604000" y="2584680"/>
                  <a:ext cx="382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231" name="Freihand 39230">
                  <a:extLst>
                    <a:ext uri="{FF2B5EF4-FFF2-40B4-BE49-F238E27FC236}">
                      <a16:creationId xmlns:a16="http://schemas.microsoft.com/office/drawing/2014/main" id="{8AAF8DEC-1EBD-4409-8537-03F15451FB94}"/>
                    </a:ext>
                  </a:extLst>
                </p14:cNvPr>
                <p14:cNvContentPartPr/>
                <p14:nvPr/>
              </p14:nvContentPartPr>
              <p14:xfrm>
                <a:off x="10038080" y="2838480"/>
                <a:ext cx="102960" cy="136440"/>
              </p14:xfrm>
            </p:contentPart>
          </mc:Choice>
          <mc:Fallback xmlns="">
            <p:pic>
              <p:nvPicPr>
                <p:cNvPr id="39231" name="Freihand 39230">
                  <a:extLst>
                    <a:ext uri="{FF2B5EF4-FFF2-40B4-BE49-F238E27FC236}">
                      <a16:creationId xmlns:a16="http://schemas.microsoft.com/office/drawing/2014/main" id="{8AAF8DEC-1EBD-4409-8537-03F15451FB94}"/>
                    </a:ext>
                  </a:extLst>
                </p:cNvPr>
                <p:cNvPicPr/>
                <p:nvPr/>
              </p:nvPicPr>
              <p:blipFill>
                <a:blip r:embed="rId381"/>
                <a:stretch>
                  <a:fillRect/>
                </a:stretch>
              </p:blipFill>
              <p:spPr>
                <a:xfrm>
                  <a:off x="10033760" y="2834160"/>
                  <a:ext cx="111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232" name="Freihand 39231">
                  <a:extLst>
                    <a:ext uri="{FF2B5EF4-FFF2-40B4-BE49-F238E27FC236}">
                      <a16:creationId xmlns:a16="http://schemas.microsoft.com/office/drawing/2014/main" id="{57093A63-A01E-4A08-97F0-FFCC6A691F89}"/>
                    </a:ext>
                  </a:extLst>
                </p14:cNvPr>
                <p14:cNvContentPartPr/>
                <p14:nvPr/>
              </p14:nvContentPartPr>
              <p14:xfrm>
                <a:off x="10132040" y="2894280"/>
                <a:ext cx="118080" cy="68760"/>
              </p14:xfrm>
            </p:contentPart>
          </mc:Choice>
          <mc:Fallback xmlns="">
            <p:pic>
              <p:nvPicPr>
                <p:cNvPr id="39232" name="Freihand 39231">
                  <a:extLst>
                    <a:ext uri="{FF2B5EF4-FFF2-40B4-BE49-F238E27FC236}">
                      <a16:creationId xmlns:a16="http://schemas.microsoft.com/office/drawing/2014/main" id="{57093A63-A01E-4A08-97F0-FFCC6A691F89}"/>
                    </a:ext>
                  </a:extLst>
                </p:cNvPr>
                <p:cNvPicPr/>
                <p:nvPr/>
              </p:nvPicPr>
              <p:blipFill>
                <a:blip r:embed="rId383"/>
                <a:stretch>
                  <a:fillRect/>
                </a:stretch>
              </p:blipFill>
              <p:spPr>
                <a:xfrm>
                  <a:off x="10127720" y="2889960"/>
                  <a:ext cx="126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233" name="Freihand 39232">
                  <a:extLst>
                    <a:ext uri="{FF2B5EF4-FFF2-40B4-BE49-F238E27FC236}">
                      <a16:creationId xmlns:a16="http://schemas.microsoft.com/office/drawing/2014/main" id="{2C63FD7C-7BEE-47B9-BDE1-FA32A152C6EB}"/>
                    </a:ext>
                  </a:extLst>
                </p14:cNvPr>
                <p14:cNvContentPartPr/>
                <p14:nvPr/>
              </p14:nvContentPartPr>
              <p14:xfrm>
                <a:off x="10247240" y="2844600"/>
                <a:ext cx="86400" cy="102240"/>
              </p14:xfrm>
            </p:contentPart>
          </mc:Choice>
          <mc:Fallback xmlns="">
            <p:pic>
              <p:nvPicPr>
                <p:cNvPr id="39233" name="Freihand 39232">
                  <a:extLst>
                    <a:ext uri="{FF2B5EF4-FFF2-40B4-BE49-F238E27FC236}">
                      <a16:creationId xmlns:a16="http://schemas.microsoft.com/office/drawing/2014/main" id="{2C63FD7C-7BEE-47B9-BDE1-FA32A152C6EB}"/>
                    </a:ext>
                  </a:extLst>
                </p:cNvPr>
                <p:cNvPicPr/>
                <p:nvPr/>
              </p:nvPicPr>
              <p:blipFill>
                <a:blip r:embed="rId385"/>
                <a:stretch>
                  <a:fillRect/>
                </a:stretch>
              </p:blipFill>
              <p:spPr>
                <a:xfrm>
                  <a:off x="10242920" y="2840280"/>
                  <a:ext cx="95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234" name="Freihand 39233">
                  <a:extLst>
                    <a:ext uri="{FF2B5EF4-FFF2-40B4-BE49-F238E27FC236}">
                      <a16:creationId xmlns:a16="http://schemas.microsoft.com/office/drawing/2014/main" id="{E49824A5-3A45-47BE-999E-6E146725CBA5}"/>
                    </a:ext>
                  </a:extLst>
                </p14:cNvPr>
                <p14:cNvContentPartPr/>
                <p14:nvPr/>
              </p14:nvContentPartPr>
              <p14:xfrm>
                <a:off x="10289720" y="2958720"/>
                <a:ext cx="48240" cy="15120"/>
              </p14:xfrm>
            </p:contentPart>
          </mc:Choice>
          <mc:Fallback xmlns="">
            <p:pic>
              <p:nvPicPr>
                <p:cNvPr id="39234" name="Freihand 39233">
                  <a:extLst>
                    <a:ext uri="{FF2B5EF4-FFF2-40B4-BE49-F238E27FC236}">
                      <a16:creationId xmlns:a16="http://schemas.microsoft.com/office/drawing/2014/main" id="{E49824A5-3A45-47BE-999E-6E146725CBA5}"/>
                    </a:ext>
                  </a:extLst>
                </p:cNvPr>
                <p:cNvPicPr/>
                <p:nvPr/>
              </p:nvPicPr>
              <p:blipFill>
                <a:blip r:embed="rId387"/>
                <a:stretch>
                  <a:fillRect/>
                </a:stretch>
              </p:blipFill>
              <p:spPr>
                <a:xfrm>
                  <a:off x="10285400" y="2954400"/>
                  <a:ext cx="56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235" name="Freihand 39234">
                  <a:extLst>
                    <a:ext uri="{FF2B5EF4-FFF2-40B4-BE49-F238E27FC236}">
                      <a16:creationId xmlns:a16="http://schemas.microsoft.com/office/drawing/2014/main" id="{7B2D2D4A-AA5C-42DF-A986-966D74D9BDA0}"/>
                    </a:ext>
                  </a:extLst>
                </p14:cNvPr>
                <p14:cNvContentPartPr/>
                <p14:nvPr/>
              </p14:nvContentPartPr>
              <p14:xfrm>
                <a:off x="10364600" y="2834880"/>
                <a:ext cx="359640" cy="123120"/>
              </p14:xfrm>
            </p:contentPart>
          </mc:Choice>
          <mc:Fallback xmlns="">
            <p:pic>
              <p:nvPicPr>
                <p:cNvPr id="39235" name="Freihand 39234">
                  <a:extLst>
                    <a:ext uri="{FF2B5EF4-FFF2-40B4-BE49-F238E27FC236}">
                      <a16:creationId xmlns:a16="http://schemas.microsoft.com/office/drawing/2014/main" id="{7B2D2D4A-AA5C-42DF-A986-966D74D9BDA0}"/>
                    </a:ext>
                  </a:extLst>
                </p:cNvPr>
                <p:cNvPicPr/>
                <p:nvPr/>
              </p:nvPicPr>
              <p:blipFill>
                <a:blip r:embed="rId389"/>
                <a:stretch>
                  <a:fillRect/>
                </a:stretch>
              </p:blipFill>
              <p:spPr>
                <a:xfrm>
                  <a:off x="10360280" y="2830560"/>
                  <a:ext cx="368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219" name="Freihand 39218">
                  <a:extLst>
                    <a:ext uri="{FF2B5EF4-FFF2-40B4-BE49-F238E27FC236}">
                      <a16:creationId xmlns:a16="http://schemas.microsoft.com/office/drawing/2014/main" id="{0BAF0C25-9520-4712-9ED7-C734E794DEB8}"/>
                    </a:ext>
                  </a:extLst>
                </p14:cNvPr>
                <p14:cNvContentPartPr/>
                <p14:nvPr/>
              </p14:nvContentPartPr>
              <p14:xfrm>
                <a:off x="8491160" y="2954760"/>
                <a:ext cx="123480" cy="163080"/>
              </p14:xfrm>
            </p:contentPart>
          </mc:Choice>
          <mc:Fallback xmlns="">
            <p:pic>
              <p:nvPicPr>
                <p:cNvPr id="39219" name="Freihand 39218">
                  <a:extLst>
                    <a:ext uri="{FF2B5EF4-FFF2-40B4-BE49-F238E27FC236}">
                      <a16:creationId xmlns:a16="http://schemas.microsoft.com/office/drawing/2014/main" id="{0BAF0C25-9520-4712-9ED7-C734E794DEB8}"/>
                    </a:ext>
                  </a:extLst>
                </p:cNvPr>
                <p:cNvPicPr/>
                <p:nvPr/>
              </p:nvPicPr>
              <p:blipFill>
                <a:blip r:embed="rId391"/>
                <a:stretch>
                  <a:fillRect/>
                </a:stretch>
              </p:blipFill>
              <p:spPr>
                <a:xfrm>
                  <a:off x="8486840" y="2950440"/>
                  <a:ext cx="132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220" name="Freihand 39219">
                  <a:extLst>
                    <a:ext uri="{FF2B5EF4-FFF2-40B4-BE49-F238E27FC236}">
                      <a16:creationId xmlns:a16="http://schemas.microsoft.com/office/drawing/2014/main" id="{4018F839-8DAB-4570-AB27-41852929EB0B}"/>
                    </a:ext>
                  </a:extLst>
                </p14:cNvPr>
                <p14:cNvContentPartPr/>
                <p14:nvPr/>
              </p14:nvContentPartPr>
              <p14:xfrm>
                <a:off x="8514560" y="3258600"/>
                <a:ext cx="26640" cy="138240"/>
              </p14:xfrm>
            </p:contentPart>
          </mc:Choice>
          <mc:Fallback xmlns="">
            <p:pic>
              <p:nvPicPr>
                <p:cNvPr id="39220" name="Freihand 39219">
                  <a:extLst>
                    <a:ext uri="{FF2B5EF4-FFF2-40B4-BE49-F238E27FC236}">
                      <a16:creationId xmlns:a16="http://schemas.microsoft.com/office/drawing/2014/main" id="{4018F839-8DAB-4570-AB27-41852929EB0B}"/>
                    </a:ext>
                  </a:extLst>
                </p:cNvPr>
                <p:cNvPicPr/>
                <p:nvPr/>
              </p:nvPicPr>
              <p:blipFill>
                <a:blip r:embed="rId393"/>
                <a:stretch>
                  <a:fillRect/>
                </a:stretch>
              </p:blipFill>
              <p:spPr>
                <a:xfrm>
                  <a:off x="8510240" y="3254280"/>
                  <a:ext cx="35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221" name="Freihand 39220">
                  <a:extLst>
                    <a:ext uri="{FF2B5EF4-FFF2-40B4-BE49-F238E27FC236}">
                      <a16:creationId xmlns:a16="http://schemas.microsoft.com/office/drawing/2014/main" id="{08CAD8C6-0B6F-4AB7-8C9B-874DBFD8BD53}"/>
                    </a:ext>
                  </a:extLst>
                </p14:cNvPr>
                <p14:cNvContentPartPr/>
                <p14:nvPr/>
              </p14:nvContentPartPr>
              <p14:xfrm>
                <a:off x="8464880" y="3393960"/>
                <a:ext cx="144360" cy="27000"/>
              </p14:xfrm>
            </p:contentPart>
          </mc:Choice>
          <mc:Fallback xmlns="">
            <p:pic>
              <p:nvPicPr>
                <p:cNvPr id="39221" name="Freihand 39220">
                  <a:extLst>
                    <a:ext uri="{FF2B5EF4-FFF2-40B4-BE49-F238E27FC236}">
                      <a16:creationId xmlns:a16="http://schemas.microsoft.com/office/drawing/2014/main" id="{08CAD8C6-0B6F-4AB7-8C9B-874DBFD8BD53}"/>
                    </a:ext>
                  </a:extLst>
                </p:cNvPr>
                <p:cNvPicPr/>
                <p:nvPr/>
              </p:nvPicPr>
              <p:blipFill>
                <a:blip r:embed="rId395"/>
                <a:stretch>
                  <a:fillRect/>
                </a:stretch>
              </p:blipFill>
              <p:spPr>
                <a:xfrm>
                  <a:off x="8460560" y="3389640"/>
                  <a:ext cx="153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222" name="Freihand 39221">
                  <a:extLst>
                    <a:ext uri="{FF2B5EF4-FFF2-40B4-BE49-F238E27FC236}">
                      <a16:creationId xmlns:a16="http://schemas.microsoft.com/office/drawing/2014/main" id="{944CA816-7911-4FF3-8A79-7C554CAFA2D8}"/>
                    </a:ext>
                  </a:extLst>
                </p14:cNvPr>
                <p14:cNvContentPartPr/>
                <p14:nvPr/>
              </p14:nvContentPartPr>
              <p14:xfrm>
                <a:off x="8433560" y="3218280"/>
                <a:ext cx="165600" cy="29520"/>
              </p14:xfrm>
            </p:contentPart>
          </mc:Choice>
          <mc:Fallback xmlns="">
            <p:pic>
              <p:nvPicPr>
                <p:cNvPr id="39222" name="Freihand 39221">
                  <a:extLst>
                    <a:ext uri="{FF2B5EF4-FFF2-40B4-BE49-F238E27FC236}">
                      <a16:creationId xmlns:a16="http://schemas.microsoft.com/office/drawing/2014/main" id="{944CA816-7911-4FF3-8A79-7C554CAFA2D8}"/>
                    </a:ext>
                  </a:extLst>
                </p:cNvPr>
                <p:cNvPicPr/>
                <p:nvPr/>
              </p:nvPicPr>
              <p:blipFill>
                <a:blip r:embed="rId397"/>
                <a:stretch>
                  <a:fillRect/>
                </a:stretch>
              </p:blipFill>
              <p:spPr>
                <a:xfrm>
                  <a:off x="8429240" y="3213960"/>
                  <a:ext cx="174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225" name="Freihand 39224">
                  <a:extLst>
                    <a:ext uri="{FF2B5EF4-FFF2-40B4-BE49-F238E27FC236}">
                      <a16:creationId xmlns:a16="http://schemas.microsoft.com/office/drawing/2014/main" id="{A593346F-C836-4261-9A06-7484F27B627B}"/>
                    </a:ext>
                  </a:extLst>
                </p14:cNvPr>
                <p14:cNvContentPartPr/>
                <p14:nvPr/>
              </p14:nvContentPartPr>
              <p14:xfrm>
                <a:off x="8749280" y="3268680"/>
                <a:ext cx="20880" cy="11880"/>
              </p14:xfrm>
            </p:contentPart>
          </mc:Choice>
          <mc:Fallback xmlns="">
            <p:pic>
              <p:nvPicPr>
                <p:cNvPr id="39225" name="Freihand 39224">
                  <a:extLst>
                    <a:ext uri="{FF2B5EF4-FFF2-40B4-BE49-F238E27FC236}">
                      <a16:creationId xmlns:a16="http://schemas.microsoft.com/office/drawing/2014/main" id="{A593346F-C836-4261-9A06-7484F27B627B}"/>
                    </a:ext>
                  </a:extLst>
                </p:cNvPr>
                <p:cNvPicPr/>
                <p:nvPr/>
              </p:nvPicPr>
              <p:blipFill>
                <a:blip r:embed="rId399"/>
                <a:stretch>
                  <a:fillRect/>
                </a:stretch>
              </p:blipFill>
              <p:spPr>
                <a:xfrm>
                  <a:off x="8744960" y="3264360"/>
                  <a:ext cx="29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26" name="Freihand 39225">
                  <a:extLst>
                    <a:ext uri="{FF2B5EF4-FFF2-40B4-BE49-F238E27FC236}">
                      <a16:creationId xmlns:a16="http://schemas.microsoft.com/office/drawing/2014/main" id="{52D2DEC9-8CB2-43DD-8B52-F99E3651A568}"/>
                    </a:ext>
                  </a:extLst>
                </p14:cNvPr>
                <p14:cNvContentPartPr/>
                <p14:nvPr/>
              </p14:nvContentPartPr>
              <p14:xfrm>
                <a:off x="8730560" y="3339960"/>
                <a:ext cx="26280" cy="24120"/>
              </p14:xfrm>
            </p:contentPart>
          </mc:Choice>
          <mc:Fallback xmlns="">
            <p:pic>
              <p:nvPicPr>
                <p:cNvPr id="39226" name="Freihand 39225">
                  <a:extLst>
                    <a:ext uri="{FF2B5EF4-FFF2-40B4-BE49-F238E27FC236}">
                      <a16:creationId xmlns:a16="http://schemas.microsoft.com/office/drawing/2014/main" id="{52D2DEC9-8CB2-43DD-8B52-F99E3651A568}"/>
                    </a:ext>
                  </a:extLst>
                </p:cNvPr>
                <p:cNvPicPr/>
                <p:nvPr/>
              </p:nvPicPr>
              <p:blipFill>
                <a:blip r:embed="rId401"/>
                <a:stretch>
                  <a:fillRect/>
                </a:stretch>
              </p:blipFill>
              <p:spPr>
                <a:xfrm>
                  <a:off x="8726240" y="3335640"/>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23" name="Freihand 39222">
                  <a:extLst>
                    <a:ext uri="{FF2B5EF4-FFF2-40B4-BE49-F238E27FC236}">
                      <a16:creationId xmlns:a16="http://schemas.microsoft.com/office/drawing/2014/main" id="{F803687E-8CF1-4812-AE8B-6A602629147C}"/>
                    </a:ext>
                  </a:extLst>
                </p14:cNvPr>
                <p14:cNvContentPartPr/>
                <p14:nvPr/>
              </p14:nvContentPartPr>
              <p14:xfrm>
                <a:off x="8769440" y="2995800"/>
                <a:ext cx="14400" cy="84960"/>
              </p14:xfrm>
            </p:contentPart>
          </mc:Choice>
          <mc:Fallback xmlns="">
            <p:pic>
              <p:nvPicPr>
                <p:cNvPr id="39223" name="Freihand 39222">
                  <a:extLst>
                    <a:ext uri="{FF2B5EF4-FFF2-40B4-BE49-F238E27FC236}">
                      <a16:creationId xmlns:a16="http://schemas.microsoft.com/office/drawing/2014/main" id="{F803687E-8CF1-4812-AE8B-6A602629147C}"/>
                    </a:ext>
                  </a:extLst>
                </p:cNvPr>
                <p:cNvPicPr/>
                <p:nvPr/>
              </p:nvPicPr>
              <p:blipFill>
                <a:blip r:embed="rId403"/>
                <a:stretch>
                  <a:fillRect/>
                </a:stretch>
              </p:blipFill>
              <p:spPr>
                <a:xfrm>
                  <a:off x="8765120" y="2991480"/>
                  <a:ext cx="2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27" name="Freihand 39226">
                  <a:extLst>
                    <a:ext uri="{FF2B5EF4-FFF2-40B4-BE49-F238E27FC236}">
                      <a16:creationId xmlns:a16="http://schemas.microsoft.com/office/drawing/2014/main" id="{12E2867C-3616-4563-83E6-FFBF09BD95A3}"/>
                    </a:ext>
                  </a:extLst>
                </p14:cNvPr>
                <p14:cNvContentPartPr/>
                <p14:nvPr/>
              </p14:nvContentPartPr>
              <p14:xfrm>
                <a:off x="8918480" y="2917680"/>
                <a:ext cx="100440" cy="153000"/>
              </p14:xfrm>
            </p:contentPart>
          </mc:Choice>
          <mc:Fallback xmlns="">
            <p:pic>
              <p:nvPicPr>
                <p:cNvPr id="39227" name="Freihand 39226">
                  <a:extLst>
                    <a:ext uri="{FF2B5EF4-FFF2-40B4-BE49-F238E27FC236}">
                      <a16:creationId xmlns:a16="http://schemas.microsoft.com/office/drawing/2014/main" id="{12E2867C-3616-4563-83E6-FFBF09BD95A3}"/>
                    </a:ext>
                  </a:extLst>
                </p:cNvPr>
                <p:cNvPicPr/>
                <p:nvPr/>
              </p:nvPicPr>
              <p:blipFill>
                <a:blip r:embed="rId405"/>
                <a:stretch>
                  <a:fillRect/>
                </a:stretch>
              </p:blipFill>
              <p:spPr>
                <a:xfrm>
                  <a:off x="8914160" y="2913360"/>
                  <a:ext cx="10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28" name="Freihand 39227">
                  <a:extLst>
                    <a:ext uri="{FF2B5EF4-FFF2-40B4-BE49-F238E27FC236}">
                      <a16:creationId xmlns:a16="http://schemas.microsoft.com/office/drawing/2014/main" id="{0AE83A87-B595-462E-B705-B688D1986427}"/>
                    </a:ext>
                  </a:extLst>
                </p14:cNvPr>
                <p14:cNvContentPartPr/>
                <p14:nvPr/>
              </p14:nvContentPartPr>
              <p14:xfrm>
                <a:off x="9012800" y="2980320"/>
                <a:ext cx="94680" cy="141120"/>
              </p14:xfrm>
            </p:contentPart>
          </mc:Choice>
          <mc:Fallback xmlns="">
            <p:pic>
              <p:nvPicPr>
                <p:cNvPr id="39228" name="Freihand 39227">
                  <a:extLst>
                    <a:ext uri="{FF2B5EF4-FFF2-40B4-BE49-F238E27FC236}">
                      <a16:creationId xmlns:a16="http://schemas.microsoft.com/office/drawing/2014/main" id="{0AE83A87-B595-462E-B705-B688D1986427}"/>
                    </a:ext>
                  </a:extLst>
                </p:cNvPr>
                <p:cNvPicPr/>
                <p:nvPr/>
              </p:nvPicPr>
              <p:blipFill>
                <a:blip r:embed="rId407"/>
                <a:stretch>
                  <a:fillRect/>
                </a:stretch>
              </p:blipFill>
              <p:spPr>
                <a:xfrm>
                  <a:off x="9008480" y="2976000"/>
                  <a:ext cx="103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29" name="Freihand 39228">
                  <a:extLst>
                    <a:ext uri="{FF2B5EF4-FFF2-40B4-BE49-F238E27FC236}">
                      <a16:creationId xmlns:a16="http://schemas.microsoft.com/office/drawing/2014/main" id="{83481C2D-EB59-4E39-BBD4-EBB82D0FC9BC}"/>
                    </a:ext>
                  </a:extLst>
                </p14:cNvPr>
                <p14:cNvContentPartPr/>
                <p14:nvPr/>
              </p14:nvContentPartPr>
              <p14:xfrm>
                <a:off x="9108200" y="2978160"/>
                <a:ext cx="300960" cy="70560"/>
              </p14:xfrm>
            </p:contentPart>
          </mc:Choice>
          <mc:Fallback xmlns="">
            <p:pic>
              <p:nvPicPr>
                <p:cNvPr id="39229" name="Freihand 39228">
                  <a:extLst>
                    <a:ext uri="{FF2B5EF4-FFF2-40B4-BE49-F238E27FC236}">
                      <a16:creationId xmlns:a16="http://schemas.microsoft.com/office/drawing/2014/main" id="{83481C2D-EB59-4E39-BBD4-EBB82D0FC9BC}"/>
                    </a:ext>
                  </a:extLst>
                </p:cNvPr>
                <p:cNvPicPr/>
                <p:nvPr/>
              </p:nvPicPr>
              <p:blipFill>
                <a:blip r:embed="rId409"/>
                <a:stretch>
                  <a:fillRect/>
                </a:stretch>
              </p:blipFill>
              <p:spPr>
                <a:xfrm>
                  <a:off x="9103880" y="2973840"/>
                  <a:ext cx="309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30" name="Freihand 39229">
                  <a:extLst>
                    <a:ext uri="{FF2B5EF4-FFF2-40B4-BE49-F238E27FC236}">
                      <a16:creationId xmlns:a16="http://schemas.microsoft.com/office/drawing/2014/main" id="{F6435D8A-4B40-460B-BE58-3EE0FD469D01}"/>
                    </a:ext>
                  </a:extLst>
                </p14:cNvPr>
                <p14:cNvContentPartPr/>
                <p14:nvPr/>
              </p14:nvContentPartPr>
              <p14:xfrm>
                <a:off x="9602840" y="2878080"/>
                <a:ext cx="259200" cy="130320"/>
              </p14:xfrm>
            </p:contentPart>
          </mc:Choice>
          <mc:Fallback xmlns="">
            <p:pic>
              <p:nvPicPr>
                <p:cNvPr id="39230" name="Freihand 39229">
                  <a:extLst>
                    <a:ext uri="{FF2B5EF4-FFF2-40B4-BE49-F238E27FC236}">
                      <a16:creationId xmlns:a16="http://schemas.microsoft.com/office/drawing/2014/main" id="{F6435D8A-4B40-460B-BE58-3EE0FD469D01}"/>
                    </a:ext>
                  </a:extLst>
                </p:cNvPr>
                <p:cNvPicPr/>
                <p:nvPr/>
              </p:nvPicPr>
              <p:blipFill>
                <a:blip r:embed="rId411"/>
                <a:stretch>
                  <a:fillRect/>
                </a:stretch>
              </p:blipFill>
              <p:spPr>
                <a:xfrm>
                  <a:off x="9598520" y="2873760"/>
                  <a:ext cx="267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39" name="Freihand 39238">
                  <a:extLst>
                    <a:ext uri="{FF2B5EF4-FFF2-40B4-BE49-F238E27FC236}">
                      <a16:creationId xmlns:a16="http://schemas.microsoft.com/office/drawing/2014/main" id="{615CD13F-B1B3-4392-9042-08ED7A724C9C}"/>
                    </a:ext>
                  </a:extLst>
                </p14:cNvPr>
                <p14:cNvContentPartPr/>
                <p14:nvPr/>
              </p14:nvContentPartPr>
              <p14:xfrm>
                <a:off x="8942240" y="3246720"/>
                <a:ext cx="19800" cy="164880"/>
              </p14:xfrm>
            </p:contentPart>
          </mc:Choice>
          <mc:Fallback xmlns="">
            <p:pic>
              <p:nvPicPr>
                <p:cNvPr id="39239" name="Freihand 39238">
                  <a:extLst>
                    <a:ext uri="{FF2B5EF4-FFF2-40B4-BE49-F238E27FC236}">
                      <a16:creationId xmlns:a16="http://schemas.microsoft.com/office/drawing/2014/main" id="{615CD13F-B1B3-4392-9042-08ED7A724C9C}"/>
                    </a:ext>
                  </a:extLst>
                </p:cNvPr>
                <p:cNvPicPr/>
                <p:nvPr/>
              </p:nvPicPr>
              <p:blipFill>
                <a:blip r:embed="rId413"/>
                <a:stretch>
                  <a:fillRect/>
                </a:stretch>
              </p:blipFill>
              <p:spPr>
                <a:xfrm>
                  <a:off x="8937920" y="3242400"/>
                  <a:ext cx="28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40" name="Freihand 39239">
                  <a:extLst>
                    <a:ext uri="{FF2B5EF4-FFF2-40B4-BE49-F238E27FC236}">
                      <a16:creationId xmlns:a16="http://schemas.microsoft.com/office/drawing/2014/main" id="{43304A9A-9C50-4D63-AE27-0237591313F2}"/>
                    </a:ext>
                  </a:extLst>
                </p14:cNvPr>
                <p14:cNvContentPartPr/>
                <p14:nvPr/>
              </p14:nvContentPartPr>
              <p14:xfrm>
                <a:off x="8880320" y="3333840"/>
                <a:ext cx="124920" cy="35280"/>
              </p14:xfrm>
            </p:contentPart>
          </mc:Choice>
          <mc:Fallback xmlns="">
            <p:pic>
              <p:nvPicPr>
                <p:cNvPr id="39240" name="Freihand 39239">
                  <a:extLst>
                    <a:ext uri="{FF2B5EF4-FFF2-40B4-BE49-F238E27FC236}">
                      <a16:creationId xmlns:a16="http://schemas.microsoft.com/office/drawing/2014/main" id="{43304A9A-9C50-4D63-AE27-0237591313F2}"/>
                    </a:ext>
                  </a:extLst>
                </p:cNvPr>
                <p:cNvPicPr/>
                <p:nvPr/>
              </p:nvPicPr>
              <p:blipFill>
                <a:blip r:embed="rId415"/>
                <a:stretch>
                  <a:fillRect/>
                </a:stretch>
              </p:blipFill>
              <p:spPr>
                <a:xfrm>
                  <a:off x="8876000" y="3329520"/>
                  <a:ext cx="133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41" name="Freihand 39240">
                  <a:extLst>
                    <a:ext uri="{FF2B5EF4-FFF2-40B4-BE49-F238E27FC236}">
                      <a16:creationId xmlns:a16="http://schemas.microsoft.com/office/drawing/2014/main" id="{85CC4AED-87B8-4F45-B0A5-44F1C339BEE6}"/>
                    </a:ext>
                  </a:extLst>
                </p14:cNvPr>
                <p14:cNvContentPartPr/>
                <p14:nvPr/>
              </p14:nvContentPartPr>
              <p14:xfrm>
                <a:off x="8892560" y="3232320"/>
                <a:ext cx="124560" cy="4320"/>
              </p14:xfrm>
            </p:contentPart>
          </mc:Choice>
          <mc:Fallback xmlns="">
            <p:pic>
              <p:nvPicPr>
                <p:cNvPr id="39241" name="Freihand 39240">
                  <a:extLst>
                    <a:ext uri="{FF2B5EF4-FFF2-40B4-BE49-F238E27FC236}">
                      <a16:creationId xmlns:a16="http://schemas.microsoft.com/office/drawing/2014/main" id="{85CC4AED-87B8-4F45-B0A5-44F1C339BEE6}"/>
                    </a:ext>
                  </a:extLst>
                </p:cNvPr>
                <p:cNvPicPr/>
                <p:nvPr/>
              </p:nvPicPr>
              <p:blipFill>
                <a:blip r:embed="rId417"/>
                <a:stretch>
                  <a:fillRect/>
                </a:stretch>
              </p:blipFill>
              <p:spPr>
                <a:xfrm>
                  <a:off x="8888240" y="3228000"/>
                  <a:ext cx="133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42" name="Freihand 39241">
                  <a:extLst>
                    <a:ext uri="{FF2B5EF4-FFF2-40B4-BE49-F238E27FC236}">
                      <a16:creationId xmlns:a16="http://schemas.microsoft.com/office/drawing/2014/main" id="{F3F12C66-1AA6-46F3-88F6-20068DFAEF1D}"/>
                    </a:ext>
                  </a:extLst>
                </p14:cNvPr>
                <p14:cNvContentPartPr/>
                <p14:nvPr/>
              </p14:nvContentPartPr>
              <p14:xfrm>
                <a:off x="9002000" y="3281640"/>
                <a:ext cx="117000" cy="72000"/>
              </p14:xfrm>
            </p:contentPart>
          </mc:Choice>
          <mc:Fallback xmlns="">
            <p:pic>
              <p:nvPicPr>
                <p:cNvPr id="39242" name="Freihand 39241">
                  <a:extLst>
                    <a:ext uri="{FF2B5EF4-FFF2-40B4-BE49-F238E27FC236}">
                      <a16:creationId xmlns:a16="http://schemas.microsoft.com/office/drawing/2014/main" id="{F3F12C66-1AA6-46F3-88F6-20068DFAEF1D}"/>
                    </a:ext>
                  </a:extLst>
                </p:cNvPr>
                <p:cNvPicPr/>
                <p:nvPr/>
              </p:nvPicPr>
              <p:blipFill>
                <a:blip r:embed="rId419"/>
                <a:stretch>
                  <a:fillRect/>
                </a:stretch>
              </p:blipFill>
              <p:spPr>
                <a:xfrm>
                  <a:off x="8997680" y="3277320"/>
                  <a:ext cx="12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43" name="Freihand 39242">
                  <a:extLst>
                    <a:ext uri="{FF2B5EF4-FFF2-40B4-BE49-F238E27FC236}">
                      <a16:creationId xmlns:a16="http://schemas.microsoft.com/office/drawing/2014/main" id="{6CE4DBD6-EB55-4B3B-8462-4381911F0EC4}"/>
                    </a:ext>
                  </a:extLst>
                </p14:cNvPr>
                <p14:cNvContentPartPr/>
                <p14:nvPr/>
              </p14:nvContentPartPr>
              <p14:xfrm>
                <a:off x="9143120" y="3267240"/>
                <a:ext cx="116640" cy="128520"/>
              </p14:xfrm>
            </p:contentPart>
          </mc:Choice>
          <mc:Fallback xmlns="">
            <p:pic>
              <p:nvPicPr>
                <p:cNvPr id="39243" name="Freihand 39242">
                  <a:extLst>
                    <a:ext uri="{FF2B5EF4-FFF2-40B4-BE49-F238E27FC236}">
                      <a16:creationId xmlns:a16="http://schemas.microsoft.com/office/drawing/2014/main" id="{6CE4DBD6-EB55-4B3B-8462-4381911F0EC4}"/>
                    </a:ext>
                  </a:extLst>
                </p:cNvPr>
                <p:cNvPicPr/>
                <p:nvPr/>
              </p:nvPicPr>
              <p:blipFill>
                <a:blip r:embed="rId421"/>
                <a:stretch>
                  <a:fillRect/>
                </a:stretch>
              </p:blipFill>
              <p:spPr>
                <a:xfrm>
                  <a:off x="9138800" y="3262920"/>
                  <a:ext cx="125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44" name="Freihand 39243">
                  <a:extLst>
                    <a:ext uri="{FF2B5EF4-FFF2-40B4-BE49-F238E27FC236}">
                      <a16:creationId xmlns:a16="http://schemas.microsoft.com/office/drawing/2014/main" id="{FC5B64E8-C5EE-40C1-A1AB-AEE3F8DECD82}"/>
                    </a:ext>
                  </a:extLst>
                </p14:cNvPr>
                <p14:cNvContentPartPr/>
                <p14:nvPr/>
              </p14:nvContentPartPr>
              <p14:xfrm>
                <a:off x="9265520" y="3266160"/>
                <a:ext cx="69480" cy="109080"/>
              </p14:xfrm>
            </p:contentPart>
          </mc:Choice>
          <mc:Fallback xmlns="">
            <p:pic>
              <p:nvPicPr>
                <p:cNvPr id="39244" name="Freihand 39243">
                  <a:extLst>
                    <a:ext uri="{FF2B5EF4-FFF2-40B4-BE49-F238E27FC236}">
                      <a16:creationId xmlns:a16="http://schemas.microsoft.com/office/drawing/2014/main" id="{FC5B64E8-C5EE-40C1-A1AB-AEE3F8DECD82}"/>
                    </a:ext>
                  </a:extLst>
                </p:cNvPr>
                <p:cNvPicPr/>
                <p:nvPr/>
              </p:nvPicPr>
              <p:blipFill>
                <a:blip r:embed="rId423"/>
                <a:stretch>
                  <a:fillRect/>
                </a:stretch>
              </p:blipFill>
              <p:spPr>
                <a:xfrm>
                  <a:off x="9261200" y="3261840"/>
                  <a:ext cx="78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45" name="Freihand 39244">
                  <a:extLst>
                    <a:ext uri="{FF2B5EF4-FFF2-40B4-BE49-F238E27FC236}">
                      <a16:creationId xmlns:a16="http://schemas.microsoft.com/office/drawing/2014/main" id="{B4ADE248-F6BA-4B3E-9204-740380840624}"/>
                    </a:ext>
                  </a:extLst>
                </p14:cNvPr>
                <p14:cNvContentPartPr/>
                <p14:nvPr/>
              </p14:nvContentPartPr>
              <p14:xfrm>
                <a:off x="9355520" y="3210360"/>
                <a:ext cx="93240" cy="140760"/>
              </p14:xfrm>
            </p:contentPart>
          </mc:Choice>
          <mc:Fallback xmlns="">
            <p:pic>
              <p:nvPicPr>
                <p:cNvPr id="39245" name="Freihand 39244">
                  <a:extLst>
                    <a:ext uri="{FF2B5EF4-FFF2-40B4-BE49-F238E27FC236}">
                      <a16:creationId xmlns:a16="http://schemas.microsoft.com/office/drawing/2014/main" id="{B4ADE248-F6BA-4B3E-9204-740380840624}"/>
                    </a:ext>
                  </a:extLst>
                </p:cNvPr>
                <p:cNvPicPr/>
                <p:nvPr/>
              </p:nvPicPr>
              <p:blipFill>
                <a:blip r:embed="rId425"/>
                <a:stretch>
                  <a:fillRect/>
                </a:stretch>
              </p:blipFill>
              <p:spPr>
                <a:xfrm>
                  <a:off x="9351200" y="3206040"/>
                  <a:ext cx="10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246" name="Freihand 39245">
                  <a:extLst>
                    <a:ext uri="{FF2B5EF4-FFF2-40B4-BE49-F238E27FC236}">
                      <a16:creationId xmlns:a16="http://schemas.microsoft.com/office/drawing/2014/main" id="{2D5921C2-659C-4D0D-9605-2EA6E5B52677}"/>
                    </a:ext>
                  </a:extLst>
                </p14:cNvPr>
                <p14:cNvContentPartPr/>
                <p14:nvPr/>
              </p14:nvContentPartPr>
              <p14:xfrm>
                <a:off x="9475040" y="3166800"/>
                <a:ext cx="360" cy="360"/>
              </p14:xfrm>
            </p:contentPart>
          </mc:Choice>
          <mc:Fallback xmlns="">
            <p:pic>
              <p:nvPicPr>
                <p:cNvPr id="39246" name="Freihand 39245">
                  <a:extLst>
                    <a:ext uri="{FF2B5EF4-FFF2-40B4-BE49-F238E27FC236}">
                      <a16:creationId xmlns:a16="http://schemas.microsoft.com/office/drawing/2014/main" id="{2D5921C2-659C-4D0D-9605-2EA6E5B52677}"/>
                    </a:ext>
                  </a:extLst>
                </p:cNvPr>
                <p:cNvPicPr/>
                <p:nvPr/>
              </p:nvPicPr>
              <p:blipFill>
                <a:blip r:embed="rId85"/>
                <a:stretch>
                  <a:fillRect/>
                </a:stretch>
              </p:blipFill>
              <p:spPr>
                <a:xfrm>
                  <a:off x="9470720" y="3162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9247" name="Freihand 39246">
                  <a:extLst>
                    <a:ext uri="{FF2B5EF4-FFF2-40B4-BE49-F238E27FC236}">
                      <a16:creationId xmlns:a16="http://schemas.microsoft.com/office/drawing/2014/main" id="{1A63A322-F7B3-48A2-9495-2ADAA11E2B99}"/>
                    </a:ext>
                  </a:extLst>
                </p14:cNvPr>
                <p14:cNvContentPartPr/>
                <p14:nvPr/>
              </p14:nvContentPartPr>
              <p14:xfrm>
                <a:off x="9494480" y="3163560"/>
                <a:ext cx="160200" cy="189000"/>
              </p14:xfrm>
            </p:contentPart>
          </mc:Choice>
          <mc:Fallback xmlns="">
            <p:pic>
              <p:nvPicPr>
                <p:cNvPr id="39247" name="Freihand 39246">
                  <a:extLst>
                    <a:ext uri="{FF2B5EF4-FFF2-40B4-BE49-F238E27FC236}">
                      <a16:creationId xmlns:a16="http://schemas.microsoft.com/office/drawing/2014/main" id="{1A63A322-F7B3-48A2-9495-2ADAA11E2B99}"/>
                    </a:ext>
                  </a:extLst>
                </p:cNvPr>
                <p:cNvPicPr/>
                <p:nvPr/>
              </p:nvPicPr>
              <p:blipFill>
                <a:blip r:embed="rId428"/>
                <a:stretch>
                  <a:fillRect/>
                </a:stretch>
              </p:blipFill>
              <p:spPr>
                <a:xfrm>
                  <a:off x="9490160" y="3159240"/>
                  <a:ext cx="168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9248" name="Freihand 39247">
                  <a:extLst>
                    <a:ext uri="{FF2B5EF4-FFF2-40B4-BE49-F238E27FC236}">
                      <a16:creationId xmlns:a16="http://schemas.microsoft.com/office/drawing/2014/main" id="{4D857577-7D8B-49D1-98D0-39BE653A5A17}"/>
                    </a:ext>
                  </a:extLst>
                </p14:cNvPr>
                <p14:cNvContentPartPr/>
                <p14:nvPr/>
              </p14:nvContentPartPr>
              <p14:xfrm>
                <a:off x="9633440" y="3173640"/>
                <a:ext cx="360" cy="360"/>
              </p14:xfrm>
            </p:contentPart>
          </mc:Choice>
          <mc:Fallback xmlns="">
            <p:pic>
              <p:nvPicPr>
                <p:cNvPr id="39248" name="Freihand 39247">
                  <a:extLst>
                    <a:ext uri="{FF2B5EF4-FFF2-40B4-BE49-F238E27FC236}">
                      <a16:creationId xmlns:a16="http://schemas.microsoft.com/office/drawing/2014/main" id="{4D857577-7D8B-49D1-98D0-39BE653A5A17}"/>
                    </a:ext>
                  </a:extLst>
                </p:cNvPr>
                <p:cNvPicPr/>
                <p:nvPr/>
              </p:nvPicPr>
              <p:blipFill>
                <a:blip r:embed="rId85"/>
                <a:stretch>
                  <a:fillRect/>
                </a:stretch>
              </p:blipFill>
              <p:spPr>
                <a:xfrm>
                  <a:off x="9629120" y="3169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250" name="Freihand 39249">
                  <a:extLst>
                    <a:ext uri="{FF2B5EF4-FFF2-40B4-BE49-F238E27FC236}">
                      <a16:creationId xmlns:a16="http://schemas.microsoft.com/office/drawing/2014/main" id="{A07792EB-590D-473A-983E-6322082B9530}"/>
                    </a:ext>
                  </a:extLst>
                </p14:cNvPr>
                <p14:cNvContentPartPr/>
                <p14:nvPr/>
              </p14:nvContentPartPr>
              <p14:xfrm>
                <a:off x="9613280" y="3246000"/>
                <a:ext cx="171720" cy="70920"/>
              </p14:xfrm>
            </p:contentPart>
          </mc:Choice>
          <mc:Fallback xmlns="">
            <p:pic>
              <p:nvPicPr>
                <p:cNvPr id="39250" name="Freihand 39249">
                  <a:extLst>
                    <a:ext uri="{FF2B5EF4-FFF2-40B4-BE49-F238E27FC236}">
                      <a16:creationId xmlns:a16="http://schemas.microsoft.com/office/drawing/2014/main" id="{A07792EB-590D-473A-983E-6322082B9530}"/>
                    </a:ext>
                  </a:extLst>
                </p:cNvPr>
                <p:cNvPicPr/>
                <p:nvPr/>
              </p:nvPicPr>
              <p:blipFill>
                <a:blip r:embed="rId431"/>
                <a:stretch>
                  <a:fillRect/>
                </a:stretch>
              </p:blipFill>
              <p:spPr>
                <a:xfrm>
                  <a:off x="9608960" y="3241680"/>
                  <a:ext cx="18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251" name="Freihand 39250">
                  <a:extLst>
                    <a:ext uri="{FF2B5EF4-FFF2-40B4-BE49-F238E27FC236}">
                      <a16:creationId xmlns:a16="http://schemas.microsoft.com/office/drawing/2014/main" id="{AF72C62C-F1B6-4FE5-8F83-2FB7D4C81D43}"/>
                    </a:ext>
                  </a:extLst>
                </p14:cNvPr>
                <p14:cNvContentPartPr/>
                <p14:nvPr/>
              </p14:nvContentPartPr>
              <p14:xfrm>
                <a:off x="9786440" y="3221520"/>
                <a:ext cx="187200" cy="60120"/>
              </p14:xfrm>
            </p:contentPart>
          </mc:Choice>
          <mc:Fallback xmlns="">
            <p:pic>
              <p:nvPicPr>
                <p:cNvPr id="39251" name="Freihand 39250">
                  <a:extLst>
                    <a:ext uri="{FF2B5EF4-FFF2-40B4-BE49-F238E27FC236}">
                      <a16:creationId xmlns:a16="http://schemas.microsoft.com/office/drawing/2014/main" id="{AF72C62C-F1B6-4FE5-8F83-2FB7D4C81D43}"/>
                    </a:ext>
                  </a:extLst>
                </p:cNvPr>
                <p:cNvPicPr/>
                <p:nvPr/>
              </p:nvPicPr>
              <p:blipFill>
                <a:blip r:embed="rId433"/>
                <a:stretch>
                  <a:fillRect/>
                </a:stretch>
              </p:blipFill>
              <p:spPr>
                <a:xfrm>
                  <a:off x="9782120" y="3217200"/>
                  <a:ext cx="195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252" name="Freihand 39251">
                  <a:extLst>
                    <a:ext uri="{FF2B5EF4-FFF2-40B4-BE49-F238E27FC236}">
                      <a16:creationId xmlns:a16="http://schemas.microsoft.com/office/drawing/2014/main" id="{19BE5028-979D-43F3-B093-63F5CADD1BFF}"/>
                    </a:ext>
                  </a:extLst>
                </p14:cNvPr>
                <p14:cNvContentPartPr/>
                <p14:nvPr/>
              </p14:nvContentPartPr>
              <p14:xfrm>
                <a:off x="10105760" y="3140160"/>
                <a:ext cx="315720" cy="115920"/>
              </p14:xfrm>
            </p:contentPart>
          </mc:Choice>
          <mc:Fallback xmlns="">
            <p:pic>
              <p:nvPicPr>
                <p:cNvPr id="39252" name="Freihand 39251">
                  <a:extLst>
                    <a:ext uri="{FF2B5EF4-FFF2-40B4-BE49-F238E27FC236}">
                      <a16:creationId xmlns:a16="http://schemas.microsoft.com/office/drawing/2014/main" id="{19BE5028-979D-43F3-B093-63F5CADD1BFF}"/>
                    </a:ext>
                  </a:extLst>
                </p:cNvPr>
                <p:cNvPicPr/>
                <p:nvPr/>
              </p:nvPicPr>
              <p:blipFill>
                <a:blip r:embed="rId435"/>
                <a:stretch>
                  <a:fillRect/>
                </a:stretch>
              </p:blipFill>
              <p:spPr>
                <a:xfrm>
                  <a:off x="10101440" y="3135840"/>
                  <a:ext cx="324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253" name="Freihand 39252">
                  <a:extLst>
                    <a:ext uri="{FF2B5EF4-FFF2-40B4-BE49-F238E27FC236}">
                      <a16:creationId xmlns:a16="http://schemas.microsoft.com/office/drawing/2014/main" id="{B9322A37-69A1-4868-91AC-AD065614AC74}"/>
                    </a:ext>
                  </a:extLst>
                </p14:cNvPr>
                <p14:cNvContentPartPr/>
                <p14:nvPr/>
              </p14:nvContentPartPr>
              <p14:xfrm>
                <a:off x="10486640" y="3140520"/>
                <a:ext cx="92160" cy="119160"/>
              </p14:xfrm>
            </p:contentPart>
          </mc:Choice>
          <mc:Fallback xmlns="">
            <p:pic>
              <p:nvPicPr>
                <p:cNvPr id="39253" name="Freihand 39252">
                  <a:extLst>
                    <a:ext uri="{FF2B5EF4-FFF2-40B4-BE49-F238E27FC236}">
                      <a16:creationId xmlns:a16="http://schemas.microsoft.com/office/drawing/2014/main" id="{B9322A37-69A1-4868-91AC-AD065614AC74}"/>
                    </a:ext>
                  </a:extLst>
                </p:cNvPr>
                <p:cNvPicPr/>
                <p:nvPr/>
              </p:nvPicPr>
              <p:blipFill>
                <a:blip r:embed="rId437"/>
                <a:stretch>
                  <a:fillRect/>
                </a:stretch>
              </p:blipFill>
              <p:spPr>
                <a:xfrm>
                  <a:off x="10482320" y="3136200"/>
                  <a:ext cx="10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254" name="Freihand 39253">
                  <a:extLst>
                    <a:ext uri="{FF2B5EF4-FFF2-40B4-BE49-F238E27FC236}">
                      <a16:creationId xmlns:a16="http://schemas.microsoft.com/office/drawing/2014/main" id="{43AB9D40-86D9-4E8A-8FE5-220076F1D2BD}"/>
                    </a:ext>
                  </a:extLst>
                </p14:cNvPr>
                <p14:cNvContentPartPr/>
                <p14:nvPr/>
              </p14:nvContentPartPr>
              <p14:xfrm>
                <a:off x="10582040" y="3172560"/>
                <a:ext cx="126720" cy="81360"/>
              </p14:xfrm>
            </p:contentPart>
          </mc:Choice>
          <mc:Fallback xmlns="">
            <p:pic>
              <p:nvPicPr>
                <p:cNvPr id="39254" name="Freihand 39253">
                  <a:extLst>
                    <a:ext uri="{FF2B5EF4-FFF2-40B4-BE49-F238E27FC236}">
                      <a16:creationId xmlns:a16="http://schemas.microsoft.com/office/drawing/2014/main" id="{43AB9D40-86D9-4E8A-8FE5-220076F1D2BD}"/>
                    </a:ext>
                  </a:extLst>
                </p:cNvPr>
                <p:cNvPicPr/>
                <p:nvPr/>
              </p:nvPicPr>
              <p:blipFill>
                <a:blip r:embed="rId439"/>
                <a:stretch>
                  <a:fillRect/>
                </a:stretch>
              </p:blipFill>
              <p:spPr>
                <a:xfrm>
                  <a:off x="10577720" y="3168240"/>
                  <a:ext cx="135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255" name="Freihand 39254">
                  <a:extLst>
                    <a:ext uri="{FF2B5EF4-FFF2-40B4-BE49-F238E27FC236}">
                      <a16:creationId xmlns:a16="http://schemas.microsoft.com/office/drawing/2014/main" id="{84D37904-DB24-4B85-ABCA-83C025FC18B1}"/>
                    </a:ext>
                  </a:extLst>
                </p14:cNvPr>
                <p14:cNvContentPartPr/>
                <p14:nvPr/>
              </p14:nvContentPartPr>
              <p14:xfrm>
                <a:off x="10714880" y="3098760"/>
                <a:ext cx="104400" cy="140760"/>
              </p14:xfrm>
            </p:contentPart>
          </mc:Choice>
          <mc:Fallback xmlns="">
            <p:pic>
              <p:nvPicPr>
                <p:cNvPr id="39255" name="Freihand 39254">
                  <a:extLst>
                    <a:ext uri="{FF2B5EF4-FFF2-40B4-BE49-F238E27FC236}">
                      <a16:creationId xmlns:a16="http://schemas.microsoft.com/office/drawing/2014/main" id="{84D37904-DB24-4B85-ABCA-83C025FC18B1}"/>
                    </a:ext>
                  </a:extLst>
                </p:cNvPr>
                <p:cNvPicPr/>
                <p:nvPr/>
              </p:nvPicPr>
              <p:blipFill>
                <a:blip r:embed="rId441"/>
                <a:stretch>
                  <a:fillRect/>
                </a:stretch>
              </p:blipFill>
              <p:spPr>
                <a:xfrm>
                  <a:off x="10710560" y="3094440"/>
                  <a:ext cx="11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256" name="Freihand 39255">
                  <a:extLst>
                    <a:ext uri="{FF2B5EF4-FFF2-40B4-BE49-F238E27FC236}">
                      <a16:creationId xmlns:a16="http://schemas.microsoft.com/office/drawing/2014/main" id="{E3A51D21-ADFA-494C-8E05-B7C0EC60F761}"/>
                    </a:ext>
                  </a:extLst>
                </p14:cNvPr>
                <p14:cNvContentPartPr/>
                <p14:nvPr/>
              </p14:nvContentPartPr>
              <p14:xfrm>
                <a:off x="10771400" y="3210360"/>
                <a:ext cx="63000" cy="19440"/>
              </p14:xfrm>
            </p:contentPart>
          </mc:Choice>
          <mc:Fallback xmlns="">
            <p:pic>
              <p:nvPicPr>
                <p:cNvPr id="39256" name="Freihand 39255">
                  <a:extLst>
                    <a:ext uri="{FF2B5EF4-FFF2-40B4-BE49-F238E27FC236}">
                      <a16:creationId xmlns:a16="http://schemas.microsoft.com/office/drawing/2014/main" id="{E3A51D21-ADFA-494C-8E05-B7C0EC60F761}"/>
                    </a:ext>
                  </a:extLst>
                </p:cNvPr>
                <p:cNvPicPr/>
                <p:nvPr/>
              </p:nvPicPr>
              <p:blipFill>
                <a:blip r:embed="rId443"/>
                <a:stretch>
                  <a:fillRect/>
                </a:stretch>
              </p:blipFill>
              <p:spPr>
                <a:xfrm>
                  <a:off x="10767080" y="3206040"/>
                  <a:ext cx="71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257" name="Freihand 39256">
                  <a:extLst>
                    <a:ext uri="{FF2B5EF4-FFF2-40B4-BE49-F238E27FC236}">
                      <a16:creationId xmlns:a16="http://schemas.microsoft.com/office/drawing/2014/main" id="{D4D3E08B-F18D-4819-B995-5378FBF6F4CD}"/>
                    </a:ext>
                  </a:extLst>
                </p14:cNvPr>
                <p14:cNvContentPartPr/>
                <p14:nvPr/>
              </p14:nvContentPartPr>
              <p14:xfrm>
                <a:off x="10840160" y="3092280"/>
                <a:ext cx="104760" cy="155160"/>
              </p14:xfrm>
            </p:contentPart>
          </mc:Choice>
          <mc:Fallback xmlns="">
            <p:pic>
              <p:nvPicPr>
                <p:cNvPr id="39257" name="Freihand 39256">
                  <a:extLst>
                    <a:ext uri="{FF2B5EF4-FFF2-40B4-BE49-F238E27FC236}">
                      <a16:creationId xmlns:a16="http://schemas.microsoft.com/office/drawing/2014/main" id="{D4D3E08B-F18D-4819-B995-5378FBF6F4CD}"/>
                    </a:ext>
                  </a:extLst>
                </p:cNvPr>
                <p:cNvPicPr/>
                <p:nvPr/>
              </p:nvPicPr>
              <p:blipFill>
                <a:blip r:embed="rId445"/>
                <a:stretch>
                  <a:fillRect/>
                </a:stretch>
              </p:blipFill>
              <p:spPr>
                <a:xfrm>
                  <a:off x="10835840" y="3087960"/>
                  <a:ext cx="113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258" name="Freihand 39257">
                  <a:extLst>
                    <a:ext uri="{FF2B5EF4-FFF2-40B4-BE49-F238E27FC236}">
                      <a16:creationId xmlns:a16="http://schemas.microsoft.com/office/drawing/2014/main" id="{21ED8A00-2E19-4E6D-9E04-935417735F09}"/>
                    </a:ext>
                  </a:extLst>
                </p14:cNvPr>
                <p14:cNvContentPartPr/>
                <p14:nvPr/>
              </p14:nvContentPartPr>
              <p14:xfrm>
                <a:off x="10923680" y="3119640"/>
                <a:ext cx="389880" cy="95040"/>
              </p14:xfrm>
            </p:contentPart>
          </mc:Choice>
          <mc:Fallback xmlns="">
            <p:pic>
              <p:nvPicPr>
                <p:cNvPr id="39258" name="Freihand 39257">
                  <a:extLst>
                    <a:ext uri="{FF2B5EF4-FFF2-40B4-BE49-F238E27FC236}">
                      <a16:creationId xmlns:a16="http://schemas.microsoft.com/office/drawing/2014/main" id="{21ED8A00-2E19-4E6D-9E04-935417735F09}"/>
                    </a:ext>
                  </a:extLst>
                </p:cNvPr>
                <p:cNvPicPr/>
                <p:nvPr/>
              </p:nvPicPr>
              <p:blipFill>
                <a:blip r:embed="rId447"/>
                <a:stretch>
                  <a:fillRect/>
                </a:stretch>
              </p:blipFill>
              <p:spPr>
                <a:xfrm>
                  <a:off x="10919360" y="3115320"/>
                  <a:ext cx="398520" cy="103680"/>
                </a:xfrm>
                <a:prstGeom prst="rect">
                  <a:avLst/>
                </a:prstGeom>
              </p:spPr>
            </p:pic>
          </mc:Fallback>
        </mc:AlternateContent>
      </p:grpSp>
      <p:grpSp>
        <p:nvGrpSpPr>
          <p:cNvPr id="39302" name="Gruppieren 39301">
            <a:extLst>
              <a:ext uri="{FF2B5EF4-FFF2-40B4-BE49-F238E27FC236}">
                <a16:creationId xmlns:a16="http://schemas.microsoft.com/office/drawing/2014/main" id="{6E5A7E58-616D-4BD8-B63F-28A1D9961D00}"/>
              </a:ext>
            </a:extLst>
          </p:cNvPr>
          <p:cNvGrpSpPr/>
          <p:nvPr/>
        </p:nvGrpSpPr>
        <p:grpSpPr>
          <a:xfrm>
            <a:off x="8442200" y="3506640"/>
            <a:ext cx="1415880" cy="571320"/>
            <a:chOff x="8442200" y="3506640"/>
            <a:chExt cx="1415880" cy="571320"/>
          </a:xfrm>
        </p:grpSpPr>
        <mc:AlternateContent xmlns:mc="http://schemas.openxmlformats.org/markup-compatibility/2006" xmlns:p14="http://schemas.microsoft.com/office/powerpoint/2010/main">
          <mc:Choice Requires="p14">
            <p:contentPart p14:bwMode="auto" r:id="rId448">
              <p14:nvContentPartPr>
                <p14:cNvPr id="39273" name="Freihand 39272">
                  <a:extLst>
                    <a:ext uri="{FF2B5EF4-FFF2-40B4-BE49-F238E27FC236}">
                      <a16:creationId xmlns:a16="http://schemas.microsoft.com/office/drawing/2014/main" id="{386AD6E3-717C-4FD5-B153-4111D9B643CC}"/>
                    </a:ext>
                  </a:extLst>
                </p14:cNvPr>
                <p14:cNvContentPartPr/>
                <p14:nvPr/>
              </p14:nvContentPartPr>
              <p14:xfrm>
                <a:off x="8481800" y="3609600"/>
                <a:ext cx="14400" cy="111600"/>
              </p14:xfrm>
            </p:contentPart>
          </mc:Choice>
          <mc:Fallback xmlns="">
            <p:pic>
              <p:nvPicPr>
                <p:cNvPr id="39273" name="Freihand 39272">
                  <a:extLst>
                    <a:ext uri="{FF2B5EF4-FFF2-40B4-BE49-F238E27FC236}">
                      <a16:creationId xmlns:a16="http://schemas.microsoft.com/office/drawing/2014/main" id="{386AD6E3-717C-4FD5-B153-4111D9B643CC}"/>
                    </a:ext>
                  </a:extLst>
                </p:cNvPr>
                <p:cNvPicPr/>
                <p:nvPr/>
              </p:nvPicPr>
              <p:blipFill>
                <a:blip r:embed="rId449"/>
                <a:stretch>
                  <a:fillRect/>
                </a:stretch>
              </p:blipFill>
              <p:spPr>
                <a:xfrm>
                  <a:off x="8477480" y="3605280"/>
                  <a:ext cx="23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274" name="Freihand 39273">
                  <a:extLst>
                    <a:ext uri="{FF2B5EF4-FFF2-40B4-BE49-F238E27FC236}">
                      <a16:creationId xmlns:a16="http://schemas.microsoft.com/office/drawing/2014/main" id="{378030B5-3330-434E-B113-551DA398841E}"/>
                    </a:ext>
                  </a:extLst>
                </p14:cNvPr>
                <p14:cNvContentPartPr/>
                <p14:nvPr/>
              </p14:nvContentPartPr>
              <p14:xfrm>
                <a:off x="8478920" y="3591240"/>
                <a:ext cx="112320" cy="5400"/>
              </p14:xfrm>
            </p:contentPart>
          </mc:Choice>
          <mc:Fallback xmlns="">
            <p:pic>
              <p:nvPicPr>
                <p:cNvPr id="39274" name="Freihand 39273">
                  <a:extLst>
                    <a:ext uri="{FF2B5EF4-FFF2-40B4-BE49-F238E27FC236}">
                      <a16:creationId xmlns:a16="http://schemas.microsoft.com/office/drawing/2014/main" id="{378030B5-3330-434E-B113-551DA398841E}"/>
                    </a:ext>
                  </a:extLst>
                </p:cNvPr>
                <p:cNvPicPr/>
                <p:nvPr/>
              </p:nvPicPr>
              <p:blipFill>
                <a:blip r:embed="rId451"/>
                <a:stretch>
                  <a:fillRect/>
                </a:stretch>
              </p:blipFill>
              <p:spPr>
                <a:xfrm>
                  <a:off x="8474600" y="3586920"/>
                  <a:ext cx="120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275" name="Freihand 39274">
                  <a:extLst>
                    <a:ext uri="{FF2B5EF4-FFF2-40B4-BE49-F238E27FC236}">
                      <a16:creationId xmlns:a16="http://schemas.microsoft.com/office/drawing/2014/main" id="{FB5EDC07-1035-4F47-979D-551C3D9421A8}"/>
                    </a:ext>
                  </a:extLst>
                </p14:cNvPr>
                <p14:cNvContentPartPr/>
                <p14:nvPr/>
              </p14:nvContentPartPr>
              <p14:xfrm>
                <a:off x="8464160" y="3640560"/>
                <a:ext cx="114840" cy="92880"/>
              </p14:xfrm>
            </p:contentPart>
          </mc:Choice>
          <mc:Fallback xmlns="">
            <p:pic>
              <p:nvPicPr>
                <p:cNvPr id="39275" name="Freihand 39274">
                  <a:extLst>
                    <a:ext uri="{FF2B5EF4-FFF2-40B4-BE49-F238E27FC236}">
                      <a16:creationId xmlns:a16="http://schemas.microsoft.com/office/drawing/2014/main" id="{FB5EDC07-1035-4F47-979D-551C3D9421A8}"/>
                    </a:ext>
                  </a:extLst>
                </p:cNvPr>
                <p:cNvPicPr/>
                <p:nvPr/>
              </p:nvPicPr>
              <p:blipFill>
                <a:blip r:embed="rId453"/>
                <a:stretch>
                  <a:fillRect/>
                </a:stretch>
              </p:blipFill>
              <p:spPr>
                <a:xfrm>
                  <a:off x="8459840" y="3636240"/>
                  <a:ext cx="12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276" name="Freihand 39275">
                  <a:extLst>
                    <a:ext uri="{FF2B5EF4-FFF2-40B4-BE49-F238E27FC236}">
                      <a16:creationId xmlns:a16="http://schemas.microsoft.com/office/drawing/2014/main" id="{DC1E0987-94D8-47BA-BC43-508E768F2760}"/>
                    </a:ext>
                  </a:extLst>
                </p14:cNvPr>
                <p14:cNvContentPartPr/>
                <p14:nvPr/>
              </p14:nvContentPartPr>
              <p14:xfrm>
                <a:off x="8629760" y="3645240"/>
                <a:ext cx="99720" cy="129600"/>
              </p14:xfrm>
            </p:contentPart>
          </mc:Choice>
          <mc:Fallback xmlns="">
            <p:pic>
              <p:nvPicPr>
                <p:cNvPr id="39276" name="Freihand 39275">
                  <a:extLst>
                    <a:ext uri="{FF2B5EF4-FFF2-40B4-BE49-F238E27FC236}">
                      <a16:creationId xmlns:a16="http://schemas.microsoft.com/office/drawing/2014/main" id="{DC1E0987-94D8-47BA-BC43-508E768F2760}"/>
                    </a:ext>
                  </a:extLst>
                </p:cNvPr>
                <p:cNvPicPr/>
                <p:nvPr/>
              </p:nvPicPr>
              <p:blipFill>
                <a:blip r:embed="rId455"/>
                <a:stretch>
                  <a:fillRect/>
                </a:stretch>
              </p:blipFill>
              <p:spPr>
                <a:xfrm>
                  <a:off x="8625440" y="3640920"/>
                  <a:ext cx="108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282" name="Freihand 39281">
                  <a:extLst>
                    <a:ext uri="{FF2B5EF4-FFF2-40B4-BE49-F238E27FC236}">
                      <a16:creationId xmlns:a16="http://schemas.microsoft.com/office/drawing/2014/main" id="{8A8B98F2-B97E-4959-9E86-D2C18754ABA9}"/>
                    </a:ext>
                  </a:extLst>
                </p14:cNvPr>
                <p14:cNvContentPartPr/>
                <p14:nvPr/>
              </p14:nvContentPartPr>
              <p14:xfrm>
                <a:off x="8874560" y="3620400"/>
                <a:ext cx="16200" cy="68760"/>
              </p14:xfrm>
            </p:contentPart>
          </mc:Choice>
          <mc:Fallback xmlns="">
            <p:pic>
              <p:nvPicPr>
                <p:cNvPr id="39282" name="Freihand 39281">
                  <a:extLst>
                    <a:ext uri="{FF2B5EF4-FFF2-40B4-BE49-F238E27FC236}">
                      <a16:creationId xmlns:a16="http://schemas.microsoft.com/office/drawing/2014/main" id="{8A8B98F2-B97E-4959-9E86-D2C18754ABA9}"/>
                    </a:ext>
                  </a:extLst>
                </p:cNvPr>
                <p:cNvPicPr/>
                <p:nvPr/>
              </p:nvPicPr>
              <p:blipFill>
                <a:blip r:embed="rId457"/>
                <a:stretch>
                  <a:fillRect/>
                </a:stretch>
              </p:blipFill>
              <p:spPr>
                <a:xfrm>
                  <a:off x="8870240" y="3616080"/>
                  <a:ext cx="24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288" name="Freihand 39287">
                  <a:extLst>
                    <a:ext uri="{FF2B5EF4-FFF2-40B4-BE49-F238E27FC236}">
                      <a16:creationId xmlns:a16="http://schemas.microsoft.com/office/drawing/2014/main" id="{46542561-B5FA-481E-9532-27ECF99B0BC0}"/>
                    </a:ext>
                  </a:extLst>
                </p14:cNvPr>
                <p14:cNvContentPartPr/>
                <p14:nvPr/>
              </p14:nvContentPartPr>
              <p14:xfrm>
                <a:off x="8837840" y="3616080"/>
                <a:ext cx="24120" cy="3600"/>
              </p14:xfrm>
            </p:contentPart>
          </mc:Choice>
          <mc:Fallback xmlns="">
            <p:pic>
              <p:nvPicPr>
                <p:cNvPr id="39288" name="Freihand 39287">
                  <a:extLst>
                    <a:ext uri="{FF2B5EF4-FFF2-40B4-BE49-F238E27FC236}">
                      <a16:creationId xmlns:a16="http://schemas.microsoft.com/office/drawing/2014/main" id="{46542561-B5FA-481E-9532-27ECF99B0BC0}"/>
                    </a:ext>
                  </a:extLst>
                </p:cNvPr>
                <p:cNvPicPr/>
                <p:nvPr/>
              </p:nvPicPr>
              <p:blipFill>
                <a:blip r:embed="rId459"/>
                <a:stretch>
                  <a:fillRect/>
                </a:stretch>
              </p:blipFill>
              <p:spPr>
                <a:xfrm>
                  <a:off x="8833520" y="3611760"/>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285" name="Freihand 39284">
                  <a:extLst>
                    <a:ext uri="{FF2B5EF4-FFF2-40B4-BE49-F238E27FC236}">
                      <a16:creationId xmlns:a16="http://schemas.microsoft.com/office/drawing/2014/main" id="{D6AC0F0A-2624-4D6F-8A70-D631AD4F29D4}"/>
                    </a:ext>
                  </a:extLst>
                </p14:cNvPr>
                <p14:cNvContentPartPr/>
                <p14:nvPr/>
              </p14:nvContentPartPr>
              <p14:xfrm>
                <a:off x="9096320" y="3600600"/>
                <a:ext cx="7200" cy="74880"/>
              </p14:xfrm>
            </p:contentPart>
          </mc:Choice>
          <mc:Fallback xmlns="">
            <p:pic>
              <p:nvPicPr>
                <p:cNvPr id="39285" name="Freihand 39284">
                  <a:extLst>
                    <a:ext uri="{FF2B5EF4-FFF2-40B4-BE49-F238E27FC236}">
                      <a16:creationId xmlns:a16="http://schemas.microsoft.com/office/drawing/2014/main" id="{D6AC0F0A-2624-4D6F-8A70-D631AD4F29D4}"/>
                    </a:ext>
                  </a:extLst>
                </p:cNvPr>
                <p:cNvPicPr/>
                <p:nvPr/>
              </p:nvPicPr>
              <p:blipFill>
                <a:blip r:embed="rId461"/>
                <a:stretch>
                  <a:fillRect/>
                </a:stretch>
              </p:blipFill>
              <p:spPr>
                <a:xfrm>
                  <a:off x="9092000" y="3596280"/>
                  <a:ext cx="15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286" name="Freihand 39285">
                  <a:extLst>
                    <a:ext uri="{FF2B5EF4-FFF2-40B4-BE49-F238E27FC236}">
                      <a16:creationId xmlns:a16="http://schemas.microsoft.com/office/drawing/2014/main" id="{96B5A236-9533-47FC-B8A8-3756659CDB19}"/>
                    </a:ext>
                  </a:extLst>
                </p14:cNvPr>
                <p14:cNvContentPartPr/>
                <p14:nvPr/>
              </p14:nvContentPartPr>
              <p14:xfrm>
                <a:off x="9075080" y="3584760"/>
                <a:ext cx="123480" cy="2160"/>
              </p14:xfrm>
            </p:contentPart>
          </mc:Choice>
          <mc:Fallback xmlns="">
            <p:pic>
              <p:nvPicPr>
                <p:cNvPr id="39286" name="Freihand 39285">
                  <a:extLst>
                    <a:ext uri="{FF2B5EF4-FFF2-40B4-BE49-F238E27FC236}">
                      <a16:creationId xmlns:a16="http://schemas.microsoft.com/office/drawing/2014/main" id="{96B5A236-9533-47FC-B8A8-3756659CDB19}"/>
                    </a:ext>
                  </a:extLst>
                </p:cNvPr>
                <p:cNvPicPr/>
                <p:nvPr/>
              </p:nvPicPr>
              <p:blipFill>
                <a:blip r:embed="rId463"/>
                <a:stretch>
                  <a:fillRect/>
                </a:stretch>
              </p:blipFill>
              <p:spPr>
                <a:xfrm>
                  <a:off x="9070760" y="3580440"/>
                  <a:ext cx="132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87" name="Freihand 39286">
                  <a:extLst>
                    <a:ext uri="{FF2B5EF4-FFF2-40B4-BE49-F238E27FC236}">
                      <a16:creationId xmlns:a16="http://schemas.microsoft.com/office/drawing/2014/main" id="{D1C44C38-72CF-43A0-95BD-DED45D49F76F}"/>
                    </a:ext>
                  </a:extLst>
                </p14:cNvPr>
                <p14:cNvContentPartPr/>
                <p14:nvPr/>
              </p14:nvContentPartPr>
              <p14:xfrm>
                <a:off x="9081560" y="3611040"/>
                <a:ext cx="123120" cy="66600"/>
              </p14:xfrm>
            </p:contentPart>
          </mc:Choice>
          <mc:Fallback xmlns="">
            <p:pic>
              <p:nvPicPr>
                <p:cNvPr id="39287" name="Freihand 39286">
                  <a:extLst>
                    <a:ext uri="{FF2B5EF4-FFF2-40B4-BE49-F238E27FC236}">
                      <a16:creationId xmlns:a16="http://schemas.microsoft.com/office/drawing/2014/main" id="{D1C44C38-72CF-43A0-95BD-DED45D49F76F}"/>
                    </a:ext>
                  </a:extLst>
                </p:cNvPr>
                <p:cNvPicPr/>
                <p:nvPr/>
              </p:nvPicPr>
              <p:blipFill>
                <a:blip r:embed="rId465"/>
                <a:stretch>
                  <a:fillRect/>
                </a:stretch>
              </p:blipFill>
              <p:spPr>
                <a:xfrm>
                  <a:off x="9077240" y="3606720"/>
                  <a:ext cx="131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289" name="Freihand 39288">
                  <a:extLst>
                    <a:ext uri="{FF2B5EF4-FFF2-40B4-BE49-F238E27FC236}">
                      <a16:creationId xmlns:a16="http://schemas.microsoft.com/office/drawing/2014/main" id="{0B53610E-FE9B-4FDE-8192-03C0D78ECE45}"/>
                    </a:ext>
                  </a:extLst>
                </p14:cNvPr>
                <p14:cNvContentPartPr/>
                <p14:nvPr/>
              </p14:nvContentPartPr>
              <p14:xfrm>
                <a:off x="9234920" y="3600600"/>
                <a:ext cx="84240" cy="83520"/>
              </p14:xfrm>
            </p:contentPart>
          </mc:Choice>
          <mc:Fallback xmlns="">
            <p:pic>
              <p:nvPicPr>
                <p:cNvPr id="39289" name="Freihand 39288">
                  <a:extLst>
                    <a:ext uri="{FF2B5EF4-FFF2-40B4-BE49-F238E27FC236}">
                      <a16:creationId xmlns:a16="http://schemas.microsoft.com/office/drawing/2014/main" id="{0B53610E-FE9B-4FDE-8192-03C0D78ECE45}"/>
                    </a:ext>
                  </a:extLst>
                </p:cNvPr>
                <p:cNvPicPr/>
                <p:nvPr/>
              </p:nvPicPr>
              <p:blipFill>
                <a:blip r:embed="rId467"/>
                <a:stretch>
                  <a:fillRect/>
                </a:stretch>
              </p:blipFill>
              <p:spPr>
                <a:xfrm>
                  <a:off x="9230600" y="3596280"/>
                  <a:ext cx="92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90" name="Freihand 39289">
                  <a:extLst>
                    <a:ext uri="{FF2B5EF4-FFF2-40B4-BE49-F238E27FC236}">
                      <a16:creationId xmlns:a16="http://schemas.microsoft.com/office/drawing/2014/main" id="{4EA044EC-34F5-4399-936F-632A01565ADE}"/>
                    </a:ext>
                  </a:extLst>
                </p14:cNvPr>
                <p14:cNvContentPartPr/>
                <p14:nvPr/>
              </p14:nvContentPartPr>
              <p14:xfrm>
                <a:off x="9227000" y="3616080"/>
                <a:ext cx="120600" cy="56520"/>
              </p14:xfrm>
            </p:contentPart>
          </mc:Choice>
          <mc:Fallback xmlns="">
            <p:pic>
              <p:nvPicPr>
                <p:cNvPr id="39290" name="Freihand 39289">
                  <a:extLst>
                    <a:ext uri="{FF2B5EF4-FFF2-40B4-BE49-F238E27FC236}">
                      <a16:creationId xmlns:a16="http://schemas.microsoft.com/office/drawing/2014/main" id="{4EA044EC-34F5-4399-936F-632A01565ADE}"/>
                    </a:ext>
                  </a:extLst>
                </p:cNvPr>
                <p:cNvPicPr/>
                <p:nvPr/>
              </p:nvPicPr>
              <p:blipFill>
                <a:blip r:embed="rId469"/>
                <a:stretch>
                  <a:fillRect/>
                </a:stretch>
              </p:blipFill>
              <p:spPr>
                <a:xfrm>
                  <a:off x="9222680" y="3611760"/>
                  <a:ext cx="12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291" name="Freihand 39290">
                  <a:extLst>
                    <a:ext uri="{FF2B5EF4-FFF2-40B4-BE49-F238E27FC236}">
                      <a16:creationId xmlns:a16="http://schemas.microsoft.com/office/drawing/2014/main" id="{5FBEFFB0-3B02-4ACD-AA03-31B49D3168F5}"/>
                    </a:ext>
                  </a:extLst>
                </p14:cNvPr>
                <p14:cNvContentPartPr/>
                <p14:nvPr/>
              </p14:nvContentPartPr>
              <p14:xfrm>
                <a:off x="9362000" y="3585120"/>
                <a:ext cx="72720" cy="164520"/>
              </p14:xfrm>
            </p:contentPart>
          </mc:Choice>
          <mc:Fallback xmlns="">
            <p:pic>
              <p:nvPicPr>
                <p:cNvPr id="39291" name="Freihand 39290">
                  <a:extLst>
                    <a:ext uri="{FF2B5EF4-FFF2-40B4-BE49-F238E27FC236}">
                      <a16:creationId xmlns:a16="http://schemas.microsoft.com/office/drawing/2014/main" id="{5FBEFFB0-3B02-4ACD-AA03-31B49D3168F5}"/>
                    </a:ext>
                  </a:extLst>
                </p:cNvPr>
                <p:cNvPicPr/>
                <p:nvPr/>
              </p:nvPicPr>
              <p:blipFill>
                <a:blip r:embed="rId471"/>
                <a:stretch>
                  <a:fillRect/>
                </a:stretch>
              </p:blipFill>
              <p:spPr>
                <a:xfrm>
                  <a:off x="9357680" y="3580800"/>
                  <a:ext cx="81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292" name="Freihand 39291">
                  <a:extLst>
                    <a:ext uri="{FF2B5EF4-FFF2-40B4-BE49-F238E27FC236}">
                      <a16:creationId xmlns:a16="http://schemas.microsoft.com/office/drawing/2014/main" id="{8FF861CE-DB10-412C-A939-F8467C367072}"/>
                    </a:ext>
                  </a:extLst>
                </p14:cNvPr>
                <p14:cNvContentPartPr/>
                <p14:nvPr/>
              </p14:nvContentPartPr>
              <p14:xfrm>
                <a:off x="9460640" y="3506640"/>
                <a:ext cx="315360" cy="137160"/>
              </p14:xfrm>
            </p:contentPart>
          </mc:Choice>
          <mc:Fallback xmlns="">
            <p:pic>
              <p:nvPicPr>
                <p:cNvPr id="39292" name="Freihand 39291">
                  <a:extLst>
                    <a:ext uri="{FF2B5EF4-FFF2-40B4-BE49-F238E27FC236}">
                      <a16:creationId xmlns:a16="http://schemas.microsoft.com/office/drawing/2014/main" id="{8FF861CE-DB10-412C-A939-F8467C367072}"/>
                    </a:ext>
                  </a:extLst>
                </p:cNvPr>
                <p:cNvPicPr/>
                <p:nvPr/>
              </p:nvPicPr>
              <p:blipFill>
                <a:blip r:embed="rId473"/>
                <a:stretch>
                  <a:fillRect/>
                </a:stretch>
              </p:blipFill>
              <p:spPr>
                <a:xfrm>
                  <a:off x="9456320" y="3502320"/>
                  <a:ext cx="324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278" name="Freihand 39277">
                  <a:extLst>
                    <a:ext uri="{FF2B5EF4-FFF2-40B4-BE49-F238E27FC236}">
                      <a16:creationId xmlns:a16="http://schemas.microsoft.com/office/drawing/2014/main" id="{EF8D4303-911C-4A58-BA1A-4814E517C18E}"/>
                    </a:ext>
                  </a:extLst>
                </p14:cNvPr>
                <p14:cNvContentPartPr/>
                <p14:nvPr/>
              </p14:nvContentPartPr>
              <p14:xfrm>
                <a:off x="8528960" y="3913440"/>
                <a:ext cx="2160" cy="151920"/>
              </p14:xfrm>
            </p:contentPart>
          </mc:Choice>
          <mc:Fallback xmlns="">
            <p:pic>
              <p:nvPicPr>
                <p:cNvPr id="39278" name="Freihand 39277">
                  <a:extLst>
                    <a:ext uri="{FF2B5EF4-FFF2-40B4-BE49-F238E27FC236}">
                      <a16:creationId xmlns:a16="http://schemas.microsoft.com/office/drawing/2014/main" id="{EF8D4303-911C-4A58-BA1A-4814E517C18E}"/>
                    </a:ext>
                  </a:extLst>
                </p:cNvPr>
                <p:cNvPicPr/>
                <p:nvPr/>
              </p:nvPicPr>
              <p:blipFill>
                <a:blip r:embed="rId475"/>
                <a:stretch>
                  <a:fillRect/>
                </a:stretch>
              </p:blipFill>
              <p:spPr>
                <a:xfrm>
                  <a:off x="8524640" y="3909120"/>
                  <a:ext cx="10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279" name="Freihand 39278">
                  <a:extLst>
                    <a:ext uri="{FF2B5EF4-FFF2-40B4-BE49-F238E27FC236}">
                      <a16:creationId xmlns:a16="http://schemas.microsoft.com/office/drawing/2014/main" id="{36A6A853-6F60-48F6-B335-E1FF7F3A90A4}"/>
                    </a:ext>
                  </a:extLst>
                </p14:cNvPr>
                <p14:cNvContentPartPr/>
                <p14:nvPr/>
              </p14:nvContentPartPr>
              <p14:xfrm>
                <a:off x="8442200" y="4002000"/>
                <a:ext cx="163440" cy="52920"/>
              </p14:xfrm>
            </p:contentPart>
          </mc:Choice>
          <mc:Fallback xmlns="">
            <p:pic>
              <p:nvPicPr>
                <p:cNvPr id="39279" name="Freihand 39278">
                  <a:extLst>
                    <a:ext uri="{FF2B5EF4-FFF2-40B4-BE49-F238E27FC236}">
                      <a16:creationId xmlns:a16="http://schemas.microsoft.com/office/drawing/2014/main" id="{36A6A853-6F60-48F6-B335-E1FF7F3A90A4}"/>
                    </a:ext>
                  </a:extLst>
                </p:cNvPr>
                <p:cNvPicPr/>
                <p:nvPr/>
              </p:nvPicPr>
              <p:blipFill>
                <a:blip r:embed="rId477"/>
                <a:stretch>
                  <a:fillRect/>
                </a:stretch>
              </p:blipFill>
              <p:spPr>
                <a:xfrm>
                  <a:off x="8437880" y="3997680"/>
                  <a:ext cx="172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280" name="Freihand 39279">
                  <a:extLst>
                    <a:ext uri="{FF2B5EF4-FFF2-40B4-BE49-F238E27FC236}">
                      <a16:creationId xmlns:a16="http://schemas.microsoft.com/office/drawing/2014/main" id="{C00E16B4-724A-41B8-AA2C-CE9DBAB67720}"/>
                    </a:ext>
                  </a:extLst>
                </p14:cNvPr>
                <p14:cNvContentPartPr/>
                <p14:nvPr/>
              </p14:nvContentPartPr>
              <p14:xfrm>
                <a:off x="8456600" y="3874920"/>
                <a:ext cx="149040" cy="25200"/>
              </p14:xfrm>
            </p:contentPart>
          </mc:Choice>
          <mc:Fallback xmlns="">
            <p:pic>
              <p:nvPicPr>
                <p:cNvPr id="39280" name="Freihand 39279">
                  <a:extLst>
                    <a:ext uri="{FF2B5EF4-FFF2-40B4-BE49-F238E27FC236}">
                      <a16:creationId xmlns:a16="http://schemas.microsoft.com/office/drawing/2014/main" id="{C00E16B4-724A-41B8-AA2C-CE9DBAB67720}"/>
                    </a:ext>
                  </a:extLst>
                </p:cNvPr>
                <p:cNvPicPr/>
                <p:nvPr/>
              </p:nvPicPr>
              <p:blipFill>
                <a:blip r:embed="rId479"/>
                <a:stretch>
                  <a:fillRect/>
                </a:stretch>
              </p:blipFill>
              <p:spPr>
                <a:xfrm>
                  <a:off x="8452280" y="3870600"/>
                  <a:ext cx="157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281" name="Freihand 39280">
                  <a:extLst>
                    <a:ext uri="{FF2B5EF4-FFF2-40B4-BE49-F238E27FC236}">
                      <a16:creationId xmlns:a16="http://schemas.microsoft.com/office/drawing/2014/main" id="{6CF3666C-1B9A-4660-A47C-0E2CC4F87F61}"/>
                    </a:ext>
                  </a:extLst>
                </p14:cNvPr>
                <p14:cNvContentPartPr/>
                <p14:nvPr/>
              </p14:nvContentPartPr>
              <p14:xfrm>
                <a:off x="8618240" y="3951600"/>
                <a:ext cx="163800" cy="53280"/>
              </p14:xfrm>
            </p:contentPart>
          </mc:Choice>
          <mc:Fallback xmlns="">
            <p:pic>
              <p:nvPicPr>
                <p:cNvPr id="39281" name="Freihand 39280">
                  <a:extLst>
                    <a:ext uri="{FF2B5EF4-FFF2-40B4-BE49-F238E27FC236}">
                      <a16:creationId xmlns:a16="http://schemas.microsoft.com/office/drawing/2014/main" id="{6CF3666C-1B9A-4660-A47C-0E2CC4F87F61}"/>
                    </a:ext>
                  </a:extLst>
                </p:cNvPr>
                <p:cNvPicPr/>
                <p:nvPr/>
              </p:nvPicPr>
              <p:blipFill>
                <a:blip r:embed="rId481"/>
                <a:stretch>
                  <a:fillRect/>
                </a:stretch>
              </p:blipFill>
              <p:spPr>
                <a:xfrm>
                  <a:off x="8613920" y="3947280"/>
                  <a:ext cx="172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9283" name="Freihand 39282">
                  <a:extLst>
                    <a:ext uri="{FF2B5EF4-FFF2-40B4-BE49-F238E27FC236}">
                      <a16:creationId xmlns:a16="http://schemas.microsoft.com/office/drawing/2014/main" id="{02C1AEA9-A763-4A59-ADB3-E01AD4A0CD25}"/>
                    </a:ext>
                  </a:extLst>
                </p14:cNvPr>
                <p14:cNvContentPartPr/>
                <p14:nvPr/>
              </p14:nvContentPartPr>
              <p14:xfrm>
                <a:off x="8863400" y="3928200"/>
                <a:ext cx="26280" cy="7560"/>
              </p14:xfrm>
            </p:contentPart>
          </mc:Choice>
          <mc:Fallback xmlns="">
            <p:pic>
              <p:nvPicPr>
                <p:cNvPr id="39283" name="Freihand 39282">
                  <a:extLst>
                    <a:ext uri="{FF2B5EF4-FFF2-40B4-BE49-F238E27FC236}">
                      <a16:creationId xmlns:a16="http://schemas.microsoft.com/office/drawing/2014/main" id="{02C1AEA9-A763-4A59-ADB3-E01AD4A0CD25}"/>
                    </a:ext>
                  </a:extLst>
                </p:cNvPr>
                <p:cNvPicPr/>
                <p:nvPr/>
              </p:nvPicPr>
              <p:blipFill>
                <a:blip r:embed="rId483"/>
                <a:stretch>
                  <a:fillRect/>
                </a:stretch>
              </p:blipFill>
              <p:spPr>
                <a:xfrm>
                  <a:off x="8859080" y="3923880"/>
                  <a:ext cx="34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9284" name="Freihand 39283">
                  <a:extLst>
                    <a:ext uri="{FF2B5EF4-FFF2-40B4-BE49-F238E27FC236}">
                      <a16:creationId xmlns:a16="http://schemas.microsoft.com/office/drawing/2014/main" id="{CEE2EC7C-0121-4002-BF38-547FD5D2ABEA}"/>
                    </a:ext>
                  </a:extLst>
                </p14:cNvPr>
                <p14:cNvContentPartPr/>
                <p14:nvPr/>
              </p14:nvContentPartPr>
              <p14:xfrm>
                <a:off x="8881040" y="3977520"/>
                <a:ext cx="20880" cy="13680"/>
              </p14:xfrm>
            </p:contentPart>
          </mc:Choice>
          <mc:Fallback xmlns="">
            <p:pic>
              <p:nvPicPr>
                <p:cNvPr id="39284" name="Freihand 39283">
                  <a:extLst>
                    <a:ext uri="{FF2B5EF4-FFF2-40B4-BE49-F238E27FC236}">
                      <a16:creationId xmlns:a16="http://schemas.microsoft.com/office/drawing/2014/main" id="{CEE2EC7C-0121-4002-BF38-547FD5D2ABEA}"/>
                    </a:ext>
                  </a:extLst>
                </p:cNvPr>
                <p:cNvPicPr/>
                <p:nvPr/>
              </p:nvPicPr>
              <p:blipFill>
                <a:blip r:embed="rId485"/>
                <a:stretch>
                  <a:fillRect/>
                </a:stretch>
              </p:blipFill>
              <p:spPr>
                <a:xfrm>
                  <a:off x="8876720" y="3973200"/>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293" name="Freihand 39292">
                  <a:extLst>
                    <a:ext uri="{FF2B5EF4-FFF2-40B4-BE49-F238E27FC236}">
                      <a16:creationId xmlns:a16="http://schemas.microsoft.com/office/drawing/2014/main" id="{9E1D501B-C611-4E98-9133-53D03498C22E}"/>
                    </a:ext>
                  </a:extLst>
                </p14:cNvPr>
                <p14:cNvContentPartPr/>
                <p14:nvPr/>
              </p14:nvContentPartPr>
              <p14:xfrm>
                <a:off x="9109280" y="3910200"/>
                <a:ext cx="13320" cy="108720"/>
              </p14:xfrm>
            </p:contentPart>
          </mc:Choice>
          <mc:Fallback xmlns="">
            <p:pic>
              <p:nvPicPr>
                <p:cNvPr id="39293" name="Freihand 39292">
                  <a:extLst>
                    <a:ext uri="{FF2B5EF4-FFF2-40B4-BE49-F238E27FC236}">
                      <a16:creationId xmlns:a16="http://schemas.microsoft.com/office/drawing/2014/main" id="{9E1D501B-C611-4E98-9133-53D03498C22E}"/>
                    </a:ext>
                  </a:extLst>
                </p:cNvPr>
                <p:cNvPicPr/>
                <p:nvPr/>
              </p:nvPicPr>
              <p:blipFill>
                <a:blip r:embed="rId487"/>
                <a:stretch>
                  <a:fillRect/>
                </a:stretch>
              </p:blipFill>
              <p:spPr>
                <a:xfrm>
                  <a:off x="9104960" y="3905880"/>
                  <a:ext cx="21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9294" name="Freihand 39293">
                  <a:extLst>
                    <a:ext uri="{FF2B5EF4-FFF2-40B4-BE49-F238E27FC236}">
                      <a16:creationId xmlns:a16="http://schemas.microsoft.com/office/drawing/2014/main" id="{7505B2C5-E240-4BA1-B22E-6A2E5F697FD9}"/>
                    </a:ext>
                  </a:extLst>
                </p14:cNvPr>
                <p14:cNvContentPartPr/>
                <p14:nvPr/>
              </p14:nvContentPartPr>
              <p14:xfrm>
                <a:off x="9034400" y="3995520"/>
                <a:ext cx="173880" cy="14400"/>
              </p14:xfrm>
            </p:contentPart>
          </mc:Choice>
          <mc:Fallback xmlns="">
            <p:pic>
              <p:nvPicPr>
                <p:cNvPr id="39294" name="Freihand 39293">
                  <a:extLst>
                    <a:ext uri="{FF2B5EF4-FFF2-40B4-BE49-F238E27FC236}">
                      <a16:creationId xmlns:a16="http://schemas.microsoft.com/office/drawing/2014/main" id="{7505B2C5-E240-4BA1-B22E-6A2E5F697FD9}"/>
                    </a:ext>
                  </a:extLst>
                </p:cNvPr>
                <p:cNvPicPr/>
                <p:nvPr/>
              </p:nvPicPr>
              <p:blipFill>
                <a:blip r:embed="rId489"/>
                <a:stretch>
                  <a:fillRect/>
                </a:stretch>
              </p:blipFill>
              <p:spPr>
                <a:xfrm>
                  <a:off x="9030080" y="3991200"/>
                  <a:ext cx="182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295" name="Freihand 39294">
                  <a:extLst>
                    <a:ext uri="{FF2B5EF4-FFF2-40B4-BE49-F238E27FC236}">
                      <a16:creationId xmlns:a16="http://schemas.microsoft.com/office/drawing/2014/main" id="{CE76311F-75A7-4106-8AFA-A9C2F5D98730}"/>
                    </a:ext>
                  </a:extLst>
                </p14:cNvPr>
                <p14:cNvContentPartPr/>
                <p14:nvPr/>
              </p14:nvContentPartPr>
              <p14:xfrm>
                <a:off x="9041960" y="3864480"/>
                <a:ext cx="139680" cy="54720"/>
              </p14:xfrm>
            </p:contentPart>
          </mc:Choice>
          <mc:Fallback xmlns="">
            <p:pic>
              <p:nvPicPr>
                <p:cNvPr id="39295" name="Freihand 39294">
                  <a:extLst>
                    <a:ext uri="{FF2B5EF4-FFF2-40B4-BE49-F238E27FC236}">
                      <a16:creationId xmlns:a16="http://schemas.microsoft.com/office/drawing/2014/main" id="{CE76311F-75A7-4106-8AFA-A9C2F5D98730}"/>
                    </a:ext>
                  </a:extLst>
                </p:cNvPr>
                <p:cNvPicPr/>
                <p:nvPr/>
              </p:nvPicPr>
              <p:blipFill>
                <a:blip r:embed="rId491"/>
                <a:stretch>
                  <a:fillRect/>
                </a:stretch>
              </p:blipFill>
              <p:spPr>
                <a:xfrm>
                  <a:off x="9037640" y="3860160"/>
                  <a:ext cx="148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296" name="Freihand 39295">
                  <a:extLst>
                    <a:ext uri="{FF2B5EF4-FFF2-40B4-BE49-F238E27FC236}">
                      <a16:creationId xmlns:a16="http://schemas.microsoft.com/office/drawing/2014/main" id="{50C047A6-B0A3-4C36-8122-A2F31B859FDA}"/>
                    </a:ext>
                  </a:extLst>
                </p14:cNvPr>
                <p14:cNvContentPartPr/>
                <p14:nvPr/>
              </p14:nvContentPartPr>
              <p14:xfrm>
                <a:off x="9187400" y="3923880"/>
                <a:ext cx="225720" cy="54720"/>
              </p14:xfrm>
            </p:contentPart>
          </mc:Choice>
          <mc:Fallback xmlns="">
            <p:pic>
              <p:nvPicPr>
                <p:cNvPr id="39296" name="Freihand 39295">
                  <a:extLst>
                    <a:ext uri="{FF2B5EF4-FFF2-40B4-BE49-F238E27FC236}">
                      <a16:creationId xmlns:a16="http://schemas.microsoft.com/office/drawing/2014/main" id="{50C047A6-B0A3-4C36-8122-A2F31B859FDA}"/>
                    </a:ext>
                  </a:extLst>
                </p:cNvPr>
                <p:cNvPicPr/>
                <p:nvPr/>
              </p:nvPicPr>
              <p:blipFill>
                <a:blip r:embed="rId493"/>
                <a:stretch>
                  <a:fillRect/>
                </a:stretch>
              </p:blipFill>
              <p:spPr>
                <a:xfrm>
                  <a:off x="9183080" y="3919560"/>
                  <a:ext cx="234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297" name="Freihand 39296">
                  <a:extLst>
                    <a:ext uri="{FF2B5EF4-FFF2-40B4-BE49-F238E27FC236}">
                      <a16:creationId xmlns:a16="http://schemas.microsoft.com/office/drawing/2014/main" id="{E877E81B-4FCF-4EF9-A402-1990B1D6C870}"/>
                    </a:ext>
                  </a:extLst>
                </p14:cNvPr>
                <p14:cNvContentPartPr/>
                <p14:nvPr/>
              </p14:nvContentPartPr>
              <p14:xfrm>
                <a:off x="9418520" y="3918120"/>
                <a:ext cx="68760" cy="159840"/>
              </p14:xfrm>
            </p:contentPart>
          </mc:Choice>
          <mc:Fallback xmlns="">
            <p:pic>
              <p:nvPicPr>
                <p:cNvPr id="39297" name="Freihand 39296">
                  <a:extLst>
                    <a:ext uri="{FF2B5EF4-FFF2-40B4-BE49-F238E27FC236}">
                      <a16:creationId xmlns:a16="http://schemas.microsoft.com/office/drawing/2014/main" id="{E877E81B-4FCF-4EF9-A402-1990B1D6C870}"/>
                    </a:ext>
                  </a:extLst>
                </p:cNvPr>
                <p:cNvPicPr/>
                <p:nvPr/>
              </p:nvPicPr>
              <p:blipFill>
                <a:blip r:embed="rId495"/>
                <a:stretch>
                  <a:fillRect/>
                </a:stretch>
              </p:blipFill>
              <p:spPr>
                <a:xfrm>
                  <a:off x="9414200" y="3913800"/>
                  <a:ext cx="77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301" name="Freihand 39300">
                  <a:extLst>
                    <a:ext uri="{FF2B5EF4-FFF2-40B4-BE49-F238E27FC236}">
                      <a16:creationId xmlns:a16="http://schemas.microsoft.com/office/drawing/2014/main" id="{8E6D7E59-19EB-45F7-A2A2-789BE2FD05A6}"/>
                    </a:ext>
                  </a:extLst>
                </p14:cNvPr>
                <p14:cNvContentPartPr/>
                <p14:nvPr/>
              </p14:nvContentPartPr>
              <p14:xfrm>
                <a:off x="9516800" y="3831720"/>
                <a:ext cx="341280" cy="118800"/>
              </p14:xfrm>
            </p:contentPart>
          </mc:Choice>
          <mc:Fallback xmlns="">
            <p:pic>
              <p:nvPicPr>
                <p:cNvPr id="39301" name="Freihand 39300">
                  <a:extLst>
                    <a:ext uri="{FF2B5EF4-FFF2-40B4-BE49-F238E27FC236}">
                      <a16:creationId xmlns:a16="http://schemas.microsoft.com/office/drawing/2014/main" id="{8E6D7E59-19EB-45F7-A2A2-789BE2FD05A6}"/>
                    </a:ext>
                  </a:extLst>
                </p:cNvPr>
                <p:cNvPicPr/>
                <p:nvPr/>
              </p:nvPicPr>
              <p:blipFill>
                <a:blip r:embed="rId497"/>
                <a:stretch>
                  <a:fillRect/>
                </a:stretch>
              </p:blipFill>
              <p:spPr>
                <a:xfrm>
                  <a:off x="9512480" y="3827400"/>
                  <a:ext cx="349920" cy="127440"/>
                </a:xfrm>
                <a:prstGeom prst="rect">
                  <a:avLst/>
                </a:prstGeom>
              </p:spPr>
            </p:pic>
          </mc:Fallback>
        </mc:AlternateContent>
      </p:grpSp>
      <p:grpSp>
        <p:nvGrpSpPr>
          <p:cNvPr id="39344" name="Gruppieren 39343">
            <a:extLst>
              <a:ext uri="{FF2B5EF4-FFF2-40B4-BE49-F238E27FC236}">
                <a16:creationId xmlns:a16="http://schemas.microsoft.com/office/drawing/2014/main" id="{2EC05F15-C38E-4DE4-BD84-12F7F23B34EE}"/>
              </a:ext>
            </a:extLst>
          </p:cNvPr>
          <p:cNvGrpSpPr/>
          <p:nvPr/>
        </p:nvGrpSpPr>
        <p:grpSpPr>
          <a:xfrm>
            <a:off x="6122720" y="419280"/>
            <a:ext cx="2009160" cy="420480"/>
            <a:chOff x="6122720" y="419280"/>
            <a:chExt cx="2009160" cy="420480"/>
          </a:xfrm>
        </p:grpSpPr>
        <mc:AlternateContent xmlns:mc="http://schemas.openxmlformats.org/markup-compatibility/2006" xmlns:p14="http://schemas.microsoft.com/office/powerpoint/2010/main">
          <mc:Choice Requires="p14">
            <p:contentPart p14:bwMode="auto" r:id="rId498">
              <p14:nvContentPartPr>
                <p14:cNvPr id="39323" name="Freihand 39322">
                  <a:extLst>
                    <a:ext uri="{FF2B5EF4-FFF2-40B4-BE49-F238E27FC236}">
                      <a16:creationId xmlns:a16="http://schemas.microsoft.com/office/drawing/2014/main" id="{B46C53A1-4D1A-41E8-8855-DB374209FD34}"/>
                    </a:ext>
                  </a:extLst>
                </p14:cNvPr>
                <p14:cNvContentPartPr/>
                <p14:nvPr/>
              </p14:nvContentPartPr>
              <p14:xfrm>
                <a:off x="6124880" y="526200"/>
                <a:ext cx="12240" cy="121320"/>
              </p14:xfrm>
            </p:contentPart>
          </mc:Choice>
          <mc:Fallback xmlns="">
            <p:pic>
              <p:nvPicPr>
                <p:cNvPr id="39323" name="Freihand 39322">
                  <a:extLst>
                    <a:ext uri="{FF2B5EF4-FFF2-40B4-BE49-F238E27FC236}">
                      <a16:creationId xmlns:a16="http://schemas.microsoft.com/office/drawing/2014/main" id="{B46C53A1-4D1A-41E8-8855-DB374209FD34}"/>
                    </a:ext>
                  </a:extLst>
                </p:cNvPr>
                <p:cNvPicPr/>
                <p:nvPr/>
              </p:nvPicPr>
              <p:blipFill>
                <a:blip r:embed="rId499"/>
                <a:stretch>
                  <a:fillRect/>
                </a:stretch>
              </p:blipFill>
              <p:spPr>
                <a:xfrm>
                  <a:off x="6120560" y="521880"/>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9324" name="Freihand 39323">
                  <a:extLst>
                    <a:ext uri="{FF2B5EF4-FFF2-40B4-BE49-F238E27FC236}">
                      <a16:creationId xmlns:a16="http://schemas.microsoft.com/office/drawing/2014/main" id="{A1603FCC-5D45-4877-B7EF-9621C86DE6DD}"/>
                    </a:ext>
                  </a:extLst>
                </p14:cNvPr>
                <p14:cNvContentPartPr/>
                <p14:nvPr/>
              </p14:nvContentPartPr>
              <p14:xfrm>
                <a:off x="6122720" y="508200"/>
                <a:ext cx="96840" cy="110160"/>
              </p14:xfrm>
            </p:contentPart>
          </mc:Choice>
          <mc:Fallback xmlns="">
            <p:pic>
              <p:nvPicPr>
                <p:cNvPr id="39324" name="Freihand 39323">
                  <a:extLst>
                    <a:ext uri="{FF2B5EF4-FFF2-40B4-BE49-F238E27FC236}">
                      <a16:creationId xmlns:a16="http://schemas.microsoft.com/office/drawing/2014/main" id="{A1603FCC-5D45-4877-B7EF-9621C86DE6DD}"/>
                    </a:ext>
                  </a:extLst>
                </p:cNvPr>
                <p:cNvPicPr/>
                <p:nvPr/>
              </p:nvPicPr>
              <p:blipFill>
                <a:blip r:embed="rId501"/>
                <a:stretch>
                  <a:fillRect/>
                </a:stretch>
              </p:blipFill>
              <p:spPr>
                <a:xfrm>
                  <a:off x="6118400" y="503880"/>
                  <a:ext cx="10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9325" name="Freihand 39324">
                  <a:extLst>
                    <a:ext uri="{FF2B5EF4-FFF2-40B4-BE49-F238E27FC236}">
                      <a16:creationId xmlns:a16="http://schemas.microsoft.com/office/drawing/2014/main" id="{80E80CFD-1A57-48FA-ACEC-D37B743E6C2B}"/>
                    </a:ext>
                  </a:extLst>
                </p14:cNvPr>
                <p14:cNvContentPartPr/>
                <p14:nvPr/>
              </p14:nvContentPartPr>
              <p14:xfrm>
                <a:off x="6259880" y="514680"/>
                <a:ext cx="103680" cy="92160"/>
              </p14:xfrm>
            </p:contentPart>
          </mc:Choice>
          <mc:Fallback xmlns="">
            <p:pic>
              <p:nvPicPr>
                <p:cNvPr id="39325" name="Freihand 39324">
                  <a:extLst>
                    <a:ext uri="{FF2B5EF4-FFF2-40B4-BE49-F238E27FC236}">
                      <a16:creationId xmlns:a16="http://schemas.microsoft.com/office/drawing/2014/main" id="{80E80CFD-1A57-48FA-ACEC-D37B743E6C2B}"/>
                    </a:ext>
                  </a:extLst>
                </p:cNvPr>
                <p:cNvPicPr/>
                <p:nvPr/>
              </p:nvPicPr>
              <p:blipFill>
                <a:blip r:embed="rId503"/>
                <a:stretch>
                  <a:fillRect/>
                </a:stretch>
              </p:blipFill>
              <p:spPr>
                <a:xfrm>
                  <a:off x="6255560" y="510360"/>
                  <a:ext cx="112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9326" name="Freihand 39325">
                  <a:extLst>
                    <a:ext uri="{FF2B5EF4-FFF2-40B4-BE49-F238E27FC236}">
                      <a16:creationId xmlns:a16="http://schemas.microsoft.com/office/drawing/2014/main" id="{C0C2D3EA-A1AF-4402-8AEB-7FB5214A6C78}"/>
                    </a:ext>
                  </a:extLst>
                </p14:cNvPr>
                <p14:cNvContentPartPr/>
                <p14:nvPr/>
              </p14:nvContentPartPr>
              <p14:xfrm>
                <a:off x="6282200" y="452400"/>
                <a:ext cx="52200" cy="3600"/>
              </p14:xfrm>
            </p:contentPart>
          </mc:Choice>
          <mc:Fallback xmlns="">
            <p:pic>
              <p:nvPicPr>
                <p:cNvPr id="39326" name="Freihand 39325">
                  <a:extLst>
                    <a:ext uri="{FF2B5EF4-FFF2-40B4-BE49-F238E27FC236}">
                      <a16:creationId xmlns:a16="http://schemas.microsoft.com/office/drawing/2014/main" id="{C0C2D3EA-A1AF-4402-8AEB-7FB5214A6C78}"/>
                    </a:ext>
                  </a:extLst>
                </p:cNvPr>
                <p:cNvPicPr/>
                <p:nvPr/>
              </p:nvPicPr>
              <p:blipFill>
                <a:blip r:embed="rId505"/>
                <a:stretch>
                  <a:fillRect/>
                </a:stretch>
              </p:blipFill>
              <p:spPr>
                <a:xfrm>
                  <a:off x="6277880" y="448080"/>
                  <a:ext cx="60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327" name="Freihand 39326">
                  <a:extLst>
                    <a:ext uri="{FF2B5EF4-FFF2-40B4-BE49-F238E27FC236}">
                      <a16:creationId xmlns:a16="http://schemas.microsoft.com/office/drawing/2014/main" id="{B9D61039-4CB5-4A5D-939E-F665D1741F09}"/>
                    </a:ext>
                  </a:extLst>
                </p14:cNvPr>
                <p14:cNvContentPartPr/>
                <p14:nvPr/>
              </p14:nvContentPartPr>
              <p14:xfrm>
                <a:off x="6345560" y="444840"/>
                <a:ext cx="28800" cy="27720"/>
              </p14:xfrm>
            </p:contentPart>
          </mc:Choice>
          <mc:Fallback xmlns="">
            <p:pic>
              <p:nvPicPr>
                <p:cNvPr id="39327" name="Freihand 39326">
                  <a:extLst>
                    <a:ext uri="{FF2B5EF4-FFF2-40B4-BE49-F238E27FC236}">
                      <a16:creationId xmlns:a16="http://schemas.microsoft.com/office/drawing/2014/main" id="{B9D61039-4CB5-4A5D-939E-F665D1741F09}"/>
                    </a:ext>
                  </a:extLst>
                </p:cNvPr>
                <p:cNvPicPr/>
                <p:nvPr/>
              </p:nvPicPr>
              <p:blipFill>
                <a:blip r:embed="rId507"/>
                <a:stretch>
                  <a:fillRect/>
                </a:stretch>
              </p:blipFill>
              <p:spPr>
                <a:xfrm>
                  <a:off x="6341240" y="440520"/>
                  <a:ext cx="37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328" name="Freihand 39327">
                  <a:extLst>
                    <a:ext uri="{FF2B5EF4-FFF2-40B4-BE49-F238E27FC236}">
                      <a16:creationId xmlns:a16="http://schemas.microsoft.com/office/drawing/2014/main" id="{72E634CF-3267-4C7C-9158-D1248A6278BB}"/>
                    </a:ext>
                  </a:extLst>
                </p14:cNvPr>
                <p14:cNvContentPartPr/>
                <p14:nvPr/>
              </p14:nvContentPartPr>
              <p14:xfrm>
                <a:off x="6433760" y="512880"/>
                <a:ext cx="41760" cy="87480"/>
              </p14:xfrm>
            </p:contentPart>
          </mc:Choice>
          <mc:Fallback xmlns="">
            <p:pic>
              <p:nvPicPr>
                <p:cNvPr id="39328" name="Freihand 39327">
                  <a:extLst>
                    <a:ext uri="{FF2B5EF4-FFF2-40B4-BE49-F238E27FC236}">
                      <a16:creationId xmlns:a16="http://schemas.microsoft.com/office/drawing/2014/main" id="{72E634CF-3267-4C7C-9158-D1248A6278BB}"/>
                    </a:ext>
                  </a:extLst>
                </p:cNvPr>
                <p:cNvPicPr/>
                <p:nvPr/>
              </p:nvPicPr>
              <p:blipFill>
                <a:blip r:embed="rId509"/>
                <a:stretch>
                  <a:fillRect/>
                </a:stretch>
              </p:blipFill>
              <p:spPr>
                <a:xfrm>
                  <a:off x="6429440" y="508560"/>
                  <a:ext cx="50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329" name="Freihand 39328">
                  <a:extLst>
                    <a:ext uri="{FF2B5EF4-FFF2-40B4-BE49-F238E27FC236}">
                      <a16:creationId xmlns:a16="http://schemas.microsoft.com/office/drawing/2014/main" id="{EDFE7855-0FF3-44D9-8FBC-D4B6954697AB}"/>
                    </a:ext>
                  </a:extLst>
                </p14:cNvPr>
                <p14:cNvContentPartPr/>
                <p14:nvPr/>
              </p14:nvContentPartPr>
              <p14:xfrm>
                <a:off x="6614480" y="448800"/>
                <a:ext cx="112320" cy="168840"/>
              </p14:xfrm>
            </p:contentPart>
          </mc:Choice>
          <mc:Fallback xmlns="">
            <p:pic>
              <p:nvPicPr>
                <p:cNvPr id="39329" name="Freihand 39328">
                  <a:extLst>
                    <a:ext uri="{FF2B5EF4-FFF2-40B4-BE49-F238E27FC236}">
                      <a16:creationId xmlns:a16="http://schemas.microsoft.com/office/drawing/2014/main" id="{EDFE7855-0FF3-44D9-8FBC-D4B6954697AB}"/>
                    </a:ext>
                  </a:extLst>
                </p:cNvPr>
                <p:cNvPicPr/>
                <p:nvPr/>
              </p:nvPicPr>
              <p:blipFill>
                <a:blip r:embed="rId511"/>
                <a:stretch>
                  <a:fillRect/>
                </a:stretch>
              </p:blipFill>
              <p:spPr>
                <a:xfrm>
                  <a:off x="6610160" y="444480"/>
                  <a:ext cx="120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330" name="Freihand 39329">
                  <a:extLst>
                    <a:ext uri="{FF2B5EF4-FFF2-40B4-BE49-F238E27FC236}">
                      <a16:creationId xmlns:a16="http://schemas.microsoft.com/office/drawing/2014/main" id="{14A0A870-A089-4719-B034-BC77C3CDA25A}"/>
                    </a:ext>
                  </a:extLst>
                </p14:cNvPr>
                <p14:cNvContentPartPr/>
                <p14:nvPr/>
              </p14:nvContentPartPr>
              <p14:xfrm>
                <a:off x="6754880" y="512520"/>
                <a:ext cx="92880" cy="78480"/>
              </p14:xfrm>
            </p:contentPart>
          </mc:Choice>
          <mc:Fallback xmlns="">
            <p:pic>
              <p:nvPicPr>
                <p:cNvPr id="39330" name="Freihand 39329">
                  <a:extLst>
                    <a:ext uri="{FF2B5EF4-FFF2-40B4-BE49-F238E27FC236}">
                      <a16:creationId xmlns:a16="http://schemas.microsoft.com/office/drawing/2014/main" id="{14A0A870-A089-4719-B034-BC77C3CDA25A}"/>
                    </a:ext>
                  </a:extLst>
                </p:cNvPr>
                <p:cNvPicPr/>
                <p:nvPr/>
              </p:nvPicPr>
              <p:blipFill>
                <a:blip r:embed="rId513"/>
                <a:stretch>
                  <a:fillRect/>
                </a:stretch>
              </p:blipFill>
              <p:spPr>
                <a:xfrm>
                  <a:off x="6750560" y="508200"/>
                  <a:ext cx="101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9331" name="Freihand 39330">
                  <a:extLst>
                    <a:ext uri="{FF2B5EF4-FFF2-40B4-BE49-F238E27FC236}">
                      <a16:creationId xmlns:a16="http://schemas.microsoft.com/office/drawing/2014/main" id="{C8B184C1-520F-436B-92BB-A9BC096F71CC}"/>
                    </a:ext>
                  </a:extLst>
                </p14:cNvPr>
                <p14:cNvContentPartPr/>
                <p14:nvPr/>
              </p14:nvContentPartPr>
              <p14:xfrm>
                <a:off x="6884480" y="445560"/>
                <a:ext cx="173880" cy="159840"/>
              </p14:xfrm>
            </p:contentPart>
          </mc:Choice>
          <mc:Fallback xmlns="">
            <p:pic>
              <p:nvPicPr>
                <p:cNvPr id="39331" name="Freihand 39330">
                  <a:extLst>
                    <a:ext uri="{FF2B5EF4-FFF2-40B4-BE49-F238E27FC236}">
                      <a16:creationId xmlns:a16="http://schemas.microsoft.com/office/drawing/2014/main" id="{C8B184C1-520F-436B-92BB-A9BC096F71CC}"/>
                    </a:ext>
                  </a:extLst>
                </p:cNvPr>
                <p:cNvPicPr/>
                <p:nvPr/>
              </p:nvPicPr>
              <p:blipFill>
                <a:blip r:embed="rId515"/>
                <a:stretch>
                  <a:fillRect/>
                </a:stretch>
              </p:blipFill>
              <p:spPr>
                <a:xfrm>
                  <a:off x="6880160" y="441240"/>
                  <a:ext cx="182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332" name="Freihand 39331">
                  <a:extLst>
                    <a:ext uri="{FF2B5EF4-FFF2-40B4-BE49-F238E27FC236}">
                      <a16:creationId xmlns:a16="http://schemas.microsoft.com/office/drawing/2014/main" id="{19824C73-2B6B-4CD1-BCE2-F2B5710C58EF}"/>
                    </a:ext>
                  </a:extLst>
                </p14:cNvPr>
                <p14:cNvContentPartPr/>
                <p14:nvPr/>
              </p14:nvContentPartPr>
              <p14:xfrm>
                <a:off x="7085720" y="515400"/>
                <a:ext cx="130320" cy="100080"/>
              </p14:xfrm>
            </p:contentPart>
          </mc:Choice>
          <mc:Fallback xmlns="">
            <p:pic>
              <p:nvPicPr>
                <p:cNvPr id="39332" name="Freihand 39331">
                  <a:extLst>
                    <a:ext uri="{FF2B5EF4-FFF2-40B4-BE49-F238E27FC236}">
                      <a16:creationId xmlns:a16="http://schemas.microsoft.com/office/drawing/2014/main" id="{19824C73-2B6B-4CD1-BCE2-F2B5710C58EF}"/>
                    </a:ext>
                  </a:extLst>
                </p:cNvPr>
                <p:cNvPicPr/>
                <p:nvPr/>
              </p:nvPicPr>
              <p:blipFill>
                <a:blip r:embed="rId517"/>
                <a:stretch>
                  <a:fillRect/>
                </a:stretch>
              </p:blipFill>
              <p:spPr>
                <a:xfrm>
                  <a:off x="7081400" y="511080"/>
                  <a:ext cx="13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333" name="Freihand 39332">
                  <a:extLst>
                    <a:ext uri="{FF2B5EF4-FFF2-40B4-BE49-F238E27FC236}">
                      <a16:creationId xmlns:a16="http://schemas.microsoft.com/office/drawing/2014/main" id="{D5136D08-1AAC-45F5-BF74-E6F17327757A}"/>
                    </a:ext>
                  </a:extLst>
                </p14:cNvPr>
                <p14:cNvContentPartPr/>
                <p14:nvPr/>
              </p14:nvContentPartPr>
              <p14:xfrm>
                <a:off x="7201640" y="475800"/>
                <a:ext cx="74880" cy="141840"/>
              </p14:xfrm>
            </p:contentPart>
          </mc:Choice>
          <mc:Fallback xmlns="">
            <p:pic>
              <p:nvPicPr>
                <p:cNvPr id="39333" name="Freihand 39332">
                  <a:extLst>
                    <a:ext uri="{FF2B5EF4-FFF2-40B4-BE49-F238E27FC236}">
                      <a16:creationId xmlns:a16="http://schemas.microsoft.com/office/drawing/2014/main" id="{D5136D08-1AAC-45F5-BF74-E6F17327757A}"/>
                    </a:ext>
                  </a:extLst>
                </p:cNvPr>
                <p:cNvPicPr/>
                <p:nvPr/>
              </p:nvPicPr>
              <p:blipFill>
                <a:blip r:embed="rId519"/>
                <a:stretch>
                  <a:fillRect/>
                </a:stretch>
              </p:blipFill>
              <p:spPr>
                <a:xfrm>
                  <a:off x="7197320" y="471480"/>
                  <a:ext cx="83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334" name="Freihand 39333">
                  <a:extLst>
                    <a:ext uri="{FF2B5EF4-FFF2-40B4-BE49-F238E27FC236}">
                      <a16:creationId xmlns:a16="http://schemas.microsoft.com/office/drawing/2014/main" id="{59DDAA3C-E0CA-4D40-9BCD-BD520748A335}"/>
                    </a:ext>
                  </a:extLst>
                </p14:cNvPr>
                <p14:cNvContentPartPr/>
                <p14:nvPr/>
              </p14:nvContentPartPr>
              <p14:xfrm>
                <a:off x="7282640" y="508200"/>
                <a:ext cx="92520" cy="75960"/>
              </p14:xfrm>
            </p:contentPart>
          </mc:Choice>
          <mc:Fallback xmlns="">
            <p:pic>
              <p:nvPicPr>
                <p:cNvPr id="39334" name="Freihand 39333">
                  <a:extLst>
                    <a:ext uri="{FF2B5EF4-FFF2-40B4-BE49-F238E27FC236}">
                      <a16:creationId xmlns:a16="http://schemas.microsoft.com/office/drawing/2014/main" id="{59DDAA3C-E0CA-4D40-9BCD-BD520748A335}"/>
                    </a:ext>
                  </a:extLst>
                </p:cNvPr>
                <p:cNvPicPr/>
                <p:nvPr/>
              </p:nvPicPr>
              <p:blipFill>
                <a:blip r:embed="rId521"/>
                <a:stretch>
                  <a:fillRect/>
                </a:stretch>
              </p:blipFill>
              <p:spPr>
                <a:xfrm>
                  <a:off x="7278320" y="503880"/>
                  <a:ext cx="101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335" name="Freihand 39334">
                  <a:extLst>
                    <a:ext uri="{FF2B5EF4-FFF2-40B4-BE49-F238E27FC236}">
                      <a16:creationId xmlns:a16="http://schemas.microsoft.com/office/drawing/2014/main" id="{20C42E21-B4BB-4252-BE04-7A9850A61C4E}"/>
                    </a:ext>
                  </a:extLst>
                </p14:cNvPr>
                <p14:cNvContentPartPr/>
                <p14:nvPr/>
              </p14:nvContentPartPr>
              <p14:xfrm>
                <a:off x="7109480" y="438000"/>
                <a:ext cx="93600" cy="13680"/>
              </p14:xfrm>
            </p:contentPart>
          </mc:Choice>
          <mc:Fallback xmlns="">
            <p:pic>
              <p:nvPicPr>
                <p:cNvPr id="39335" name="Freihand 39334">
                  <a:extLst>
                    <a:ext uri="{FF2B5EF4-FFF2-40B4-BE49-F238E27FC236}">
                      <a16:creationId xmlns:a16="http://schemas.microsoft.com/office/drawing/2014/main" id="{20C42E21-B4BB-4252-BE04-7A9850A61C4E}"/>
                    </a:ext>
                  </a:extLst>
                </p:cNvPr>
                <p:cNvPicPr/>
                <p:nvPr/>
              </p:nvPicPr>
              <p:blipFill>
                <a:blip r:embed="rId523"/>
                <a:stretch>
                  <a:fillRect/>
                </a:stretch>
              </p:blipFill>
              <p:spPr>
                <a:xfrm>
                  <a:off x="7105160" y="433680"/>
                  <a:ext cx="102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337" name="Freihand 39336">
                  <a:extLst>
                    <a:ext uri="{FF2B5EF4-FFF2-40B4-BE49-F238E27FC236}">
                      <a16:creationId xmlns:a16="http://schemas.microsoft.com/office/drawing/2014/main" id="{0E2D000E-C43D-456C-8FA9-193FF784888A}"/>
                    </a:ext>
                  </a:extLst>
                </p14:cNvPr>
                <p14:cNvContentPartPr/>
                <p14:nvPr/>
              </p14:nvContentPartPr>
              <p14:xfrm>
                <a:off x="7399640" y="419280"/>
                <a:ext cx="155160" cy="177840"/>
              </p14:xfrm>
            </p:contentPart>
          </mc:Choice>
          <mc:Fallback xmlns="">
            <p:pic>
              <p:nvPicPr>
                <p:cNvPr id="39337" name="Freihand 39336">
                  <a:extLst>
                    <a:ext uri="{FF2B5EF4-FFF2-40B4-BE49-F238E27FC236}">
                      <a16:creationId xmlns:a16="http://schemas.microsoft.com/office/drawing/2014/main" id="{0E2D000E-C43D-456C-8FA9-193FF784888A}"/>
                    </a:ext>
                  </a:extLst>
                </p:cNvPr>
                <p:cNvPicPr/>
                <p:nvPr/>
              </p:nvPicPr>
              <p:blipFill>
                <a:blip r:embed="rId525"/>
                <a:stretch>
                  <a:fillRect/>
                </a:stretch>
              </p:blipFill>
              <p:spPr>
                <a:xfrm>
                  <a:off x="7395320" y="414960"/>
                  <a:ext cx="163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338" name="Freihand 39337">
                  <a:extLst>
                    <a:ext uri="{FF2B5EF4-FFF2-40B4-BE49-F238E27FC236}">
                      <a16:creationId xmlns:a16="http://schemas.microsoft.com/office/drawing/2014/main" id="{02D8D7D9-E239-48F8-8D01-E97B921B197D}"/>
                    </a:ext>
                  </a:extLst>
                </p14:cNvPr>
                <p14:cNvContentPartPr/>
                <p14:nvPr/>
              </p14:nvContentPartPr>
              <p14:xfrm>
                <a:off x="7549400" y="503520"/>
                <a:ext cx="99360" cy="66240"/>
              </p14:xfrm>
            </p:contentPart>
          </mc:Choice>
          <mc:Fallback xmlns="">
            <p:pic>
              <p:nvPicPr>
                <p:cNvPr id="39338" name="Freihand 39337">
                  <a:extLst>
                    <a:ext uri="{FF2B5EF4-FFF2-40B4-BE49-F238E27FC236}">
                      <a16:creationId xmlns:a16="http://schemas.microsoft.com/office/drawing/2014/main" id="{02D8D7D9-E239-48F8-8D01-E97B921B197D}"/>
                    </a:ext>
                  </a:extLst>
                </p:cNvPr>
                <p:cNvPicPr/>
                <p:nvPr/>
              </p:nvPicPr>
              <p:blipFill>
                <a:blip r:embed="rId527"/>
                <a:stretch>
                  <a:fillRect/>
                </a:stretch>
              </p:blipFill>
              <p:spPr>
                <a:xfrm>
                  <a:off x="7545080" y="499200"/>
                  <a:ext cx="10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339" name="Freihand 39338">
                  <a:extLst>
                    <a:ext uri="{FF2B5EF4-FFF2-40B4-BE49-F238E27FC236}">
                      <a16:creationId xmlns:a16="http://schemas.microsoft.com/office/drawing/2014/main" id="{00B0E03C-D54F-4D64-909E-32E1783477AF}"/>
                    </a:ext>
                  </a:extLst>
                </p14:cNvPr>
                <p14:cNvContentPartPr/>
                <p14:nvPr/>
              </p14:nvContentPartPr>
              <p14:xfrm>
                <a:off x="7633280" y="478680"/>
                <a:ext cx="498600" cy="258120"/>
              </p14:xfrm>
            </p:contentPart>
          </mc:Choice>
          <mc:Fallback xmlns="">
            <p:pic>
              <p:nvPicPr>
                <p:cNvPr id="39339" name="Freihand 39338">
                  <a:extLst>
                    <a:ext uri="{FF2B5EF4-FFF2-40B4-BE49-F238E27FC236}">
                      <a16:creationId xmlns:a16="http://schemas.microsoft.com/office/drawing/2014/main" id="{00B0E03C-D54F-4D64-909E-32E1783477AF}"/>
                    </a:ext>
                  </a:extLst>
                </p:cNvPr>
                <p:cNvPicPr/>
                <p:nvPr/>
              </p:nvPicPr>
              <p:blipFill>
                <a:blip r:embed="rId529"/>
                <a:stretch>
                  <a:fillRect/>
                </a:stretch>
              </p:blipFill>
              <p:spPr>
                <a:xfrm>
                  <a:off x="7628960" y="474360"/>
                  <a:ext cx="507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9341" name="Freihand 39340">
                  <a:extLst>
                    <a:ext uri="{FF2B5EF4-FFF2-40B4-BE49-F238E27FC236}">
                      <a16:creationId xmlns:a16="http://schemas.microsoft.com/office/drawing/2014/main" id="{ACF1B991-EE24-4608-8180-5EB7E248BB4C}"/>
                    </a:ext>
                  </a:extLst>
                </p14:cNvPr>
                <p14:cNvContentPartPr/>
                <p14:nvPr/>
              </p14:nvContentPartPr>
              <p14:xfrm>
                <a:off x="6216320" y="670200"/>
                <a:ext cx="134280" cy="77760"/>
              </p14:xfrm>
            </p:contentPart>
          </mc:Choice>
          <mc:Fallback xmlns="">
            <p:pic>
              <p:nvPicPr>
                <p:cNvPr id="39341" name="Freihand 39340">
                  <a:extLst>
                    <a:ext uri="{FF2B5EF4-FFF2-40B4-BE49-F238E27FC236}">
                      <a16:creationId xmlns:a16="http://schemas.microsoft.com/office/drawing/2014/main" id="{ACF1B991-EE24-4608-8180-5EB7E248BB4C}"/>
                    </a:ext>
                  </a:extLst>
                </p:cNvPr>
                <p:cNvPicPr/>
                <p:nvPr/>
              </p:nvPicPr>
              <p:blipFill>
                <a:blip r:embed="rId531"/>
                <a:stretch>
                  <a:fillRect/>
                </a:stretch>
              </p:blipFill>
              <p:spPr>
                <a:xfrm>
                  <a:off x="6212000" y="665880"/>
                  <a:ext cx="142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342" name="Freihand 39341">
                  <a:extLst>
                    <a:ext uri="{FF2B5EF4-FFF2-40B4-BE49-F238E27FC236}">
                      <a16:creationId xmlns:a16="http://schemas.microsoft.com/office/drawing/2014/main" id="{D78BCB4A-12D7-4C08-B3AD-FC16E39E9E39}"/>
                    </a:ext>
                  </a:extLst>
                </p14:cNvPr>
                <p14:cNvContentPartPr/>
                <p14:nvPr/>
              </p14:nvContentPartPr>
              <p14:xfrm>
                <a:off x="6230000" y="749400"/>
                <a:ext cx="158760" cy="90360"/>
              </p14:xfrm>
            </p:contentPart>
          </mc:Choice>
          <mc:Fallback xmlns="">
            <p:pic>
              <p:nvPicPr>
                <p:cNvPr id="39342" name="Freihand 39341">
                  <a:extLst>
                    <a:ext uri="{FF2B5EF4-FFF2-40B4-BE49-F238E27FC236}">
                      <a16:creationId xmlns:a16="http://schemas.microsoft.com/office/drawing/2014/main" id="{D78BCB4A-12D7-4C08-B3AD-FC16E39E9E39}"/>
                    </a:ext>
                  </a:extLst>
                </p:cNvPr>
                <p:cNvPicPr/>
                <p:nvPr/>
              </p:nvPicPr>
              <p:blipFill>
                <a:blip r:embed="rId533"/>
                <a:stretch>
                  <a:fillRect/>
                </a:stretch>
              </p:blipFill>
              <p:spPr>
                <a:xfrm>
                  <a:off x="6225680" y="745080"/>
                  <a:ext cx="167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9343" name="Freihand 39342">
                  <a:extLst>
                    <a:ext uri="{FF2B5EF4-FFF2-40B4-BE49-F238E27FC236}">
                      <a16:creationId xmlns:a16="http://schemas.microsoft.com/office/drawing/2014/main" id="{1A633F24-B677-4BAC-9F61-60E8625DA80B}"/>
                    </a:ext>
                  </a:extLst>
                </p14:cNvPr>
                <p14:cNvContentPartPr/>
                <p14:nvPr/>
              </p14:nvContentPartPr>
              <p14:xfrm>
                <a:off x="6421520" y="732840"/>
                <a:ext cx="136440" cy="82440"/>
              </p14:xfrm>
            </p:contentPart>
          </mc:Choice>
          <mc:Fallback xmlns="">
            <p:pic>
              <p:nvPicPr>
                <p:cNvPr id="39343" name="Freihand 39342">
                  <a:extLst>
                    <a:ext uri="{FF2B5EF4-FFF2-40B4-BE49-F238E27FC236}">
                      <a16:creationId xmlns:a16="http://schemas.microsoft.com/office/drawing/2014/main" id="{1A633F24-B677-4BAC-9F61-60E8625DA80B}"/>
                    </a:ext>
                  </a:extLst>
                </p:cNvPr>
                <p:cNvPicPr/>
                <p:nvPr/>
              </p:nvPicPr>
              <p:blipFill>
                <a:blip r:embed="rId535"/>
                <a:stretch>
                  <a:fillRect/>
                </a:stretch>
              </p:blipFill>
              <p:spPr>
                <a:xfrm>
                  <a:off x="6417200" y="728520"/>
                  <a:ext cx="145080" cy="91080"/>
                </a:xfrm>
                <a:prstGeom prst="rect">
                  <a:avLst/>
                </a:prstGeom>
              </p:spPr>
            </p:pic>
          </mc:Fallback>
        </mc:AlternateContent>
      </p:grpSp>
      <p:grpSp>
        <p:nvGrpSpPr>
          <p:cNvPr id="39362" name="Gruppieren 39361">
            <a:extLst>
              <a:ext uri="{FF2B5EF4-FFF2-40B4-BE49-F238E27FC236}">
                <a16:creationId xmlns:a16="http://schemas.microsoft.com/office/drawing/2014/main" id="{905B9DF9-E082-4A41-AB52-F99112ED680E}"/>
              </a:ext>
            </a:extLst>
          </p:cNvPr>
          <p:cNvGrpSpPr/>
          <p:nvPr/>
        </p:nvGrpSpPr>
        <p:grpSpPr>
          <a:xfrm>
            <a:off x="6054680" y="1029120"/>
            <a:ext cx="464040" cy="150120"/>
            <a:chOff x="6054680" y="1029120"/>
            <a:chExt cx="464040" cy="150120"/>
          </a:xfrm>
        </p:grpSpPr>
        <mc:AlternateContent xmlns:mc="http://schemas.openxmlformats.org/markup-compatibility/2006" xmlns:p14="http://schemas.microsoft.com/office/powerpoint/2010/main">
          <mc:Choice Requires="p14">
            <p:contentPart p14:bwMode="auto" r:id="rId536">
              <p14:nvContentPartPr>
                <p14:cNvPr id="39357" name="Freihand 39356">
                  <a:extLst>
                    <a:ext uri="{FF2B5EF4-FFF2-40B4-BE49-F238E27FC236}">
                      <a16:creationId xmlns:a16="http://schemas.microsoft.com/office/drawing/2014/main" id="{6561C481-FC74-47A1-AD65-8BF30A0A4786}"/>
                    </a:ext>
                  </a:extLst>
                </p14:cNvPr>
                <p14:cNvContentPartPr/>
                <p14:nvPr/>
              </p14:nvContentPartPr>
              <p14:xfrm>
                <a:off x="6054680" y="1057200"/>
                <a:ext cx="133920" cy="122040"/>
              </p14:xfrm>
            </p:contentPart>
          </mc:Choice>
          <mc:Fallback xmlns="">
            <p:pic>
              <p:nvPicPr>
                <p:cNvPr id="39357" name="Freihand 39356">
                  <a:extLst>
                    <a:ext uri="{FF2B5EF4-FFF2-40B4-BE49-F238E27FC236}">
                      <a16:creationId xmlns:a16="http://schemas.microsoft.com/office/drawing/2014/main" id="{6561C481-FC74-47A1-AD65-8BF30A0A4786}"/>
                    </a:ext>
                  </a:extLst>
                </p:cNvPr>
                <p:cNvPicPr/>
                <p:nvPr/>
              </p:nvPicPr>
              <p:blipFill>
                <a:blip r:embed="rId537"/>
                <a:stretch>
                  <a:fillRect/>
                </a:stretch>
              </p:blipFill>
              <p:spPr>
                <a:xfrm>
                  <a:off x="6050360" y="1052880"/>
                  <a:ext cx="142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9358" name="Freihand 39357">
                  <a:extLst>
                    <a:ext uri="{FF2B5EF4-FFF2-40B4-BE49-F238E27FC236}">
                      <a16:creationId xmlns:a16="http://schemas.microsoft.com/office/drawing/2014/main" id="{37DD2169-A76D-4E8A-B80E-BDDB47414A92}"/>
                    </a:ext>
                  </a:extLst>
                </p14:cNvPr>
                <p14:cNvContentPartPr/>
                <p14:nvPr/>
              </p14:nvContentPartPr>
              <p14:xfrm>
                <a:off x="6247280" y="1062240"/>
                <a:ext cx="14400" cy="86400"/>
              </p14:xfrm>
            </p:contentPart>
          </mc:Choice>
          <mc:Fallback xmlns="">
            <p:pic>
              <p:nvPicPr>
                <p:cNvPr id="39358" name="Freihand 39357">
                  <a:extLst>
                    <a:ext uri="{FF2B5EF4-FFF2-40B4-BE49-F238E27FC236}">
                      <a16:creationId xmlns:a16="http://schemas.microsoft.com/office/drawing/2014/main" id="{37DD2169-A76D-4E8A-B80E-BDDB47414A92}"/>
                    </a:ext>
                  </a:extLst>
                </p:cNvPr>
                <p:cNvPicPr/>
                <p:nvPr/>
              </p:nvPicPr>
              <p:blipFill>
                <a:blip r:embed="rId539"/>
                <a:stretch>
                  <a:fillRect/>
                </a:stretch>
              </p:blipFill>
              <p:spPr>
                <a:xfrm>
                  <a:off x="6242960" y="1057920"/>
                  <a:ext cx="2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359" name="Freihand 39358">
                  <a:extLst>
                    <a:ext uri="{FF2B5EF4-FFF2-40B4-BE49-F238E27FC236}">
                      <a16:creationId xmlns:a16="http://schemas.microsoft.com/office/drawing/2014/main" id="{3E5A109B-41A3-49EB-85E4-A11FC71D5D52}"/>
                    </a:ext>
                  </a:extLst>
                </p14:cNvPr>
                <p14:cNvContentPartPr/>
                <p14:nvPr/>
              </p14:nvContentPartPr>
              <p14:xfrm>
                <a:off x="6189320" y="1029120"/>
                <a:ext cx="177840" cy="145800"/>
              </p14:xfrm>
            </p:contentPart>
          </mc:Choice>
          <mc:Fallback xmlns="">
            <p:pic>
              <p:nvPicPr>
                <p:cNvPr id="39359" name="Freihand 39358">
                  <a:extLst>
                    <a:ext uri="{FF2B5EF4-FFF2-40B4-BE49-F238E27FC236}">
                      <a16:creationId xmlns:a16="http://schemas.microsoft.com/office/drawing/2014/main" id="{3E5A109B-41A3-49EB-85E4-A11FC71D5D52}"/>
                    </a:ext>
                  </a:extLst>
                </p:cNvPr>
                <p:cNvPicPr/>
                <p:nvPr/>
              </p:nvPicPr>
              <p:blipFill>
                <a:blip r:embed="rId541"/>
                <a:stretch>
                  <a:fillRect/>
                </a:stretch>
              </p:blipFill>
              <p:spPr>
                <a:xfrm>
                  <a:off x="6185000" y="1024800"/>
                  <a:ext cx="186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360" name="Freihand 39359">
                  <a:extLst>
                    <a:ext uri="{FF2B5EF4-FFF2-40B4-BE49-F238E27FC236}">
                      <a16:creationId xmlns:a16="http://schemas.microsoft.com/office/drawing/2014/main" id="{3A3627F6-3B4C-4022-8A80-2F2D1D89F4AD}"/>
                    </a:ext>
                  </a:extLst>
                </p14:cNvPr>
                <p14:cNvContentPartPr/>
                <p14:nvPr/>
              </p14:nvContentPartPr>
              <p14:xfrm>
                <a:off x="6454280" y="1046040"/>
                <a:ext cx="64440" cy="8280"/>
              </p14:xfrm>
            </p:contentPart>
          </mc:Choice>
          <mc:Fallback xmlns="">
            <p:pic>
              <p:nvPicPr>
                <p:cNvPr id="39360" name="Freihand 39359">
                  <a:extLst>
                    <a:ext uri="{FF2B5EF4-FFF2-40B4-BE49-F238E27FC236}">
                      <a16:creationId xmlns:a16="http://schemas.microsoft.com/office/drawing/2014/main" id="{3A3627F6-3B4C-4022-8A80-2F2D1D89F4AD}"/>
                    </a:ext>
                  </a:extLst>
                </p:cNvPr>
                <p:cNvPicPr/>
                <p:nvPr/>
              </p:nvPicPr>
              <p:blipFill>
                <a:blip r:embed="rId543"/>
                <a:stretch>
                  <a:fillRect/>
                </a:stretch>
              </p:blipFill>
              <p:spPr>
                <a:xfrm>
                  <a:off x="6449960" y="1041720"/>
                  <a:ext cx="73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361" name="Freihand 39360">
                  <a:extLst>
                    <a:ext uri="{FF2B5EF4-FFF2-40B4-BE49-F238E27FC236}">
                      <a16:creationId xmlns:a16="http://schemas.microsoft.com/office/drawing/2014/main" id="{01939327-16D0-4942-A225-7C845F12D724}"/>
                    </a:ext>
                  </a:extLst>
                </p14:cNvPr>
                <p14:cNvContentPartPr/>
                <p14:nvPr/>
              </p14:nvContentPartPr>
              <p14:xfrm>
                <a:off x="6495680" y="1104720"/>
                <a:ext cx="10080" cy="5400"/>
              </p14:xfrm>
            </p:contentPart>
          </mc:Choice>
          <mc:Fallback xmlns="">
            <p:pic>
              <p:nvPicPr>
                <p:cNvPr id="39361" name="Freihand 39360">
                  <a:extLst>
                    <a:ext uri="{FF2B5EF4-FFF2-40B4-BE49-F238E27FC236}">
                      <a16:creationId xmlns:a16="http://schemas.microsoft.com/office/drawing/2014/main" id="{01939327-16D0-4942-A225-7C845F12D724}"/>
                    </a:ext>
                  </a:extLst>
                </p:cNvPr>
                <p:cNvPicPr/>
                <p:nvPr/>
              </p:nvPicPr>
              <p:blipFill>
                <a:blip r:embed="rId545"/>
                <a:stretch>
                  <a:fillRect/>
                </a:stretch>
              </p:blipFill>
              <p:spPr>
                <a:xfrm>
                  <a:off x="6491360" y="1100400"/>
                  <a:ext cx="18720" cy="14040"/>
                </a:xfrm>
                <a:prstGeom prst="rect">
                  <a:avLst/>
                </a:prstGeom>
              </p:spPr>
            </p:pic>
          </mc:Fallback>
        </mc:AlternateContent>
      </p:grpSp>
      <p:grpSp>
        <p:nvGrpSpPr>
          <p:cNvPr id="39378" name="Gruppieren 39377">
            <a:extLst>
              <a:ext uri="{FF2B5EF4-FFF2-40B4-BE49-F238E27FC236}">
                <a16:creationId xmlns:a16="http://schemas.microsoft.com/office/drawing/2014/main" id="{899B8242-B4BD-49B2-8F62-4A4057199E87}"/>
              </a:ext>
            </a:extLst>
          </p:cNvPr>
          <p:cNvGrpSpPr/>
          <p:nvPr/>
        </p:nvGrpSpPr>
        <p:grpSpPr>
          <a:xfrm>
            <a:off x="6681800" y="883680"/>
            <a:ext cx="1414440" cy="299520"/>
            <a:chOff x="6681800" y="883680"/>
            <a:chExt cx="1414440" cy="299520"/>
          </a:xfrm>
        </p:grpSpPr>
        <mc:AlternateContent xmlns:mc="http://schemas.openxmlformats.org/markup-compatibility/2006" xmlns:p14="http://schemas.microsoft.com/office/powerpoint/2010/main">
          <mc:Choice Requires="p14">
            <p:contentPart p14:bwMode="auto" r:id="rId546">
              <p14:nvContentPartPr>
                <p14:cNvPr id="39363" name="Freihand 39362">
                  <a:extLst>
                    <a:ext uri="{FF2B5EF4-FFF2-40B4-BE49-F238E27FC236}">
                      <a16:creationId xmlns:a16="http://schemas.microsoft.com/office/drawing/2014/main" id="{58DF1FBD-C31E-432A-B910-7C199513018E}"/>
                    </a:ext>
                  </a:extLst>
                </p14:cNvPr>
                <p14:cNvContentPartPr/>
                <p14:nvPr/>
              </p14:nvContentPartPr>
              <p14:xfrm>
                <a:off x="6681800" y="981240"/>
                <a:ext cx="128160" cy="137160"/>
              </p14:xfrm>
            </p:contentPart>
          </mc:Choice>
          <mc:Fallback xmlns="">
            <p:pic>
              <p:nvPicPr>
                <p:cNvPr id="39363" name="Freihand 39362">
                  <a:extLst>
                    <a:ext uri="{FF2B5EF4-FFF2-40B4-BE49-F238E27FC236}">
                      <a16:creationId xmlns:a16="http://schemas.microsoft.com/office/drawing/2014/main" id="{58DF1FBD-C31E-432A-B910-7C199513018E}"/>
                    </a:ext>
                  </a:extLst>
                </p:cNvPr>
                <p:cNvPicPr/>
                <p:nvPr/>
              </p:nvPicPr>
              <p:blipFill>
                <a:blip r:embed="rId547"/>
                <a:stretch>
                  <a:fillRect/>
                </a:stretch>
              </p:blipFill>
              <p:spPr>
                <a:xfrm>
                  <a:off x="6677480" y="976920"/>
                  <a:ext cx="136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364" name="Freihand 39363">
                  <a:extLst>
                    <a:ext uri="{FF2B5EF4-FFF2-40B4-BE49-F238E27FC236}">
                      <a16:creationId xmlns:a16="http://schemas.microsoft.com/office/drawing/2014/main" id="{C5ECD4CC-1BD5-43E6-8FF0-D291BF96BC32}"/>
                    </a:ext>
                  </a:extLst>
                </p14:cNvPr>
                <p14:cNvContentPartPr/>
                <p14:nvPr/>
              </p14:nvContentPartPr>
              <p14:xfrm>
                <a:off x="6819680" y="1014000"/>
                <a:ext cx="149760" cy="97920"/>
              </p14:xfrm>
            </p:contentPart>
          </mc:Choice>
          <mc:Fallback xmlns="">
            <p:pic>
              <p:nvPicPr>
                <p:cNvPr id="39364" name="Freihand 39363">
                  <a:extLst>
                    <a:ext uri="{FF2B5EF4-FFF2-40B4-BE49-F238E27FC236}">
                      <a16:creationId xmlns:a16="http://schemas.microsoft.com/office/drawing/2014/main" id="{C5ECD4CC-1BD5-43E6-8FF0-D291BF96BC32}"/>
                    </a:ext>
                  </a:extLst>
                </p:cNvPr>
                <p:cNvPicPr/>
                <p:nvPr/>
              </p:nvPicPr>
              <p:blipFill>
                <a:blip r:embed="rId549"/>
                <a:stretch>
                  <a:fillRect/>
                </a:stretch>
              </p:blipFill>
              <p:spPr>
                <a:xfrm>
                  <a:off x="6815360" y="1009680"/>
                  <a:ext cx="158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365" name="Freihand 39364">
                  <a:extLst>
                    <a:ext uri="{FF2B5EF4-FFF2-40B4-BE49-F238E27FC236}">
                      <a16:creationId xmlns:a16="http://schemas.microsoft.com/office/drawing/2014/main" id="{DB17C840-EBC1-4487-85ED-FBD934E676A1}"/>
                    </a:ext>
                  </a:extLst>
                </p14:cNvPr>
                <p14:cNvContentPartPr/>
                <p14:nvPr/>
              </p14:nvContentPartPr>
              <p14:xfrm>
                <a:off x="6959000" y="975120"/>
                <a:ext cx="40680" cy="18000"/>
              </p14:xfrm>
            </p:contentPart>
          </mc:Choice>
          <mc:Fallback xmlns="">
            <p:pic>
              <p:nvPicPr>
                <p:cNvPr id="39365" name="Freihand 39364">
                  <a:extLst>
                    <a:ext uri="{FF2B5EF4-FFF2-40B4-BE49-F238E27FC236}">
                      <a16:creationId xmlns:a16="http://schemas.microsoft.com/office/drawing/2014/main" id="{DB17C840-EBC1-4487-85ED-FBD934E676A1}"/>
                    </a:ext>
                  </a:extLst>
                </p:cNvPr>
                <p:cNvPicPr/>
                <p:nvPr/>
              </p:nvPicPr>
              <p:blipFill>
                <a:blip r:embed="rId551"/>
                <a:stretch>
                  <a:fillRect/>
                </a:stretch>
              </p:blipFill>
              <p:spPr>
                <a:xfrm>
                  <a:off x="6954680" y="970800"/>
                  <a:ext cx="49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366" name="Freihand 39365">
                  <a:extLst>
                    <a:ext uri="{FF2B5EF4-FFF2-40B4-BE49-F238E27FC236}">
                      <a16:creationId xmlns:a16="http://schemas.microsoft.com/office/drawing/2014/main" id="{8C541DF8-5678-4E81-BAEA-BBA88143BE0D}"/>
                    </a:ext>
                  </a:extLst>
                </p14:cNvPr>
                <p14:cNvContentPartPr/>
                <p14:nvPr/>
              </p14:nvContentPartPr>
              <p14:xfrm>
                <a:off x="6990680" y="1027320"/>
                <a:ext cx="69120" cy="79200"/>
              </p14:xfrm>
            </p:contentPart>
          </mc:Choice>
          <mc:Fallback xmlns="">
            <p:pic>
              <p:nvPicPr>
                <p:cNvPr id="39366" name="Freihand 39365">
                  <a:extLst>
                    <a:ext uri="{FF2B5EF4-FFF2-40B4-BE49-F238E27FC236}">
                      <a16:creationId xmlns:a16="http://schemas.microsoft.com/office/drawing/2014/main" id="{8C541DF8-5678-4E81-BAEA-BBA88143BE0D}"/>
                    </a:ext>
                  </a:extLst>
                </p:cNvPr>
                <p:cNvPicPr/>
                <p:nvPr/>
              </p:nvPicPr>
              <p:blipFill>
                <a:blip r:embed="rId553"/>
                <a:stretch>
                  <a:fillRect/>
                </a:stretch>
              </p:blipFill>
              <p:spPr>
                <a:xfrm>
                  <a:off x="6986360" y="1023000"/>
                  <a:ext cx="77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68" name="Freihand 39367">
                  <a:extLst>
                    <a:ext uri="{FF2B5EF4-FFF2-40B4-BE49-F238E27FC236}">
                      <a16:creationId xmlns:a16="http://schemas.microsoft.com/office/drawing/2014/main" id="{EC09C963-793D-49A9-A1B6-03DE56C32787}"/>
                    </a:ext>
                  </a:extLst>
                </p14:cNvPr>
                <p14:cNvContentPartPr/>
                <p14:nvPr/>
              </p14:nvContentPartPr>
              <p14:xfrm>
                <a:off x="7111280" y="955680"/>
                <a:ext cx="303840" cy="141120"/>
              </p14:xfrm>
            </p:contentPart>
          </mc:Choice>
          <mc:Fallback xmlns="">
            <p:pic>
              <p:nvPicPr>
                <p:cNvPr id="39368" name="Freihand 39367">
                  <a:extLst>
                    <a:ext uri="{FF2B5EF4-FFF2-40B4-BE49-F238E27FC236}">
                      <a16:creationId xmlns:a16="http://schemas.microsoft.com/office/drawing/2014/main" id="{EC09C963-793D-49A9-A1B6-03DE56C32787}"/>
                    </a:ext>
                  </a:extLst>
                </p:cNvPr>
                <p:cNvPicPr/>
                <p:nvPr/>
              </p:nvPicPr>
              <p:blipFill>
                <a:blip r:embed="rId555"/>
                <a:stretch>
                  <a:fillRect/>
                </a:stretch>
              </p:blipFill>
              <p:spPr>
                <a:xfrm>
                  <a:off x="7106960" y="951360"/>
                  <a:ext cx="312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369" name="Freihand 39368">
                  <a:extLst>
                    <a:ext uri="{FF2B5EF4-FFF2-40B4-BE49-F238E27FC236}">
                      <a16:creationId xmlns:a16="http://schemas.microsoft.com/office/drawing/2014/main" id="{796CCD74-C90E-400A-9990-B9B8A62D4CFB}"/>
                    </a:ext>
                  </a:extLst>
                </p14:cNvPr>
                <p14:cNvContentPartPr/>
                <p14:nvPr/>
              </p14:nvContentPartPr>
              <p14:xfrm>
                <a:off x="7378400" y="1015800"/>
                <a:ext cx="71280" cy="167400"/>
              </p14:xfrm>
            </p:contentPart>
          </mc:Choice>
          <mc:Fallback xmlns="">
            <p:pic>
              <p:nvPicPr>
                <p:cNvPr id="39369" name="Freihand 39368">
                  <a:extLst>
                    <a:ext uri="{FF2B5EF4-FFF2-40B4-BE49-F238E27FC236}">
                      <a16:creationId xmlns:a16="http://schemas.microsoft.com/office/drawing/2014/main" id="{796CCD74-C90E-400A-9990-B9B8A62D4CFB}"/>
                    </a:ext>
                  </a:extLst>
                </p:cNvPr>
                <p:cNvPicPr/>
                <p:nvPr/>
              </p:nvPicPr>
              <p:blipFill>
                <a:blip r:embed="rId557"/>
                <a:stretch>
                  <a:fillRect/>
                </a:stretch>
              </p:blipFill>
              <p:spPr>
                <a:xfrm>
                  <a:off x="7374080" y="1011480"/>
                  <a:ext cx="79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370" name="Freihand 39369">
                  <a:extLst>
                    <a:ext uri="{FF2B5EF4-FFF2-40B4-BE49-F238E27FC236}">
                      <a16:creationId xmlns:a16="http://schemas.microsoft.com/office/drawing/2014/main" id="{E1695C9E-08AA-4489-92A9-697CBD9A3BA7}"/>
                    </a:ext>
                  </a:extLst>
                </p14:cNvPr>
                <p14:cNvContentPartPr/>
                <p14:nvPr/>
              </p14:nvContentPartPr>
              <p14:xfrm>
                <a:off x="7467680" y="994200"/>
                <a:ext cx="86040" cy="91800"/>
              </p14:xfrm>
            </p:contentPart>
          </mc:Choice>
          <mc:Fallback xmlns="">
            <p:pic>
              <p:nvPicPr>
                <p:cNvPr id="39370" name="Freihand 39369">
                  <a:extLst>
                    <a:ext uri="{FF2B5EF4-FFF2-40B4-BE49-F238E27FC236}">
                      <a16:creationId xmlns:a16="http://schemas.microsoft.com/office/drawing/2014/main" id="{E1695C9E-08AA-4489-92A9-697CBD9A3BA7}"/>
                    </a:ext>
                  </a:extLst>
                </p:cNvPr>
                <p:cNvPicPr/>
                <p:nvPr/>
              </p:nvPicPr>
              <p:blipFill>
                <a:blip r:embed="rId559"/>
                <a:stretch>
                  <a:fillRect/>
                </a:stretch>
              </p:blipFill>
              <p:spPr>
                <a:xfrm>
                  <a:off x="7463360" y="989880"/>
                  <a:ext cx="94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372" name="Freihand 39371">
                  <a:extLst>
                    <a:ext uri="{FF2B5EF4-FFF2-40B4-BE49-F238E27FC236}">
                      <a16:creationId xmlns:a16="http://schemas.microsoft.com/office/drawing/2014/main" id="{0312FA71-FC70-4CB5-95BA-67CE6401BE2C}"/>
                    </a:ext>
                  </a:extLst>
                </p14:cNvPr>
                <p14:cNvContentPartPr/>
                <p14:nvPr/>
              </p14:nvContentPartPr>
              <p14:xfrm>
                <a:off x="7547240" y="920040"/>
                <a:ext cx="99360" cy="160560"/>
              </p14:xfrm>
            </p:contentPart>
          </mc:Choice>
          <mc:Fallback xmlns="">
            <p:pic>
              <p:nvPicPr>
                <p:cNvPr id="39372" name="Freihand 39371">
                  <a:extLst>
                    <a:ext uri="{FF2B5EF4-FFF2-40B4-BE49-F238E27FC236}">
                      <a16:creationId xmlns:a16="http://schemas.microsoft.com/office/drawing/2014/main" id="{0312FA71-FC70-4CB5-95BA-67CE6401BE2C}"/>
                    </a:ext>
                  </a:extLst>
                </p:cNvPr>
                <p:cNvPicPr/>
                <p:nvPr/>
              </p:nvPicPr>
              <p:blipFill>
                <a:blip r:embed="rId561"/>
                <a:stretch>
                  <a:fillRect/>
                </a:stretch>
              </p:blipFill>
              <p:spPr>
                <a:xfrm>
                  <a:off x="7542920" y="915720"/>
                  <a:ext cx="108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373" name="Freihand 39372">
                  <a:extLst>
                    <a:ext uri="{FF2B5EF4-FFF2-40B4-BE49-F238E27FC236}">
                      <a16:creationId xmlns:a16="http://schemas.microsoft.com/office/drawing/2014/main" id="{03C0D138-7C0D-4618-BE17-3DB41B1D7D2F}"/>
                    </a:ext>
                  </a:extLst>
                </p14:cNvPr>
                <p14:cNvContentPartPr/>
                <p14:nvPr/>
              </p14:nvContentPartPr>
              <p14:xfrm>
                <a:off x="7682600" y="1001760"/>
                <a:ext cx="11160" cy="46440"/>
              </p14:xfrm>
            </p:contentPart>
          </mc:Choice>
          <mc:Fallback xmlns="">
            <p:pic>
              <p:nvPicPr>
                <p:cNvPr id="39373" name="Freihand 39372">
                  <a:extLst>
                    <a:ext uri="{FF2B5EF4-FFF2-40B4-BE49-F238E27FC236}">
                      <a16:creationId xmlns:a16="http://schemas.microsoft.com/office/drawing/2014/main" id="{03C0D138-7C0D-4618-BE17-3DB41B1D7D2F}"/>
                    </a:ext>
                  </a:extLst>
                </p:cNvPr>
                <p:cNvPicPr/>
                <p:nvPr/>
              </p:nvPicPr>
              <p:blipFill>
                <a:blip r:embed="rId563"/>
                <a:stretch>
                  <a:fillRect/>
                </a:stretch>
              </p:blipFill>
              <p:spPr>
                <a:xfrm>
                  <a:off x="7678280" y="997440"/>
                  <a:ext cx="19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374" name="Freihand 39373">
                  <a:extLst>
                    <a:ext uri="{FF2B5EF4-FFF2-40B4-BE49-F238E27FC236}">
                      <a16:creationId xmlns:a16="http://schemas.microsoft.com/office/drawing/2014/main" id="{E5796E64-3B2F-4798-B6D0-B4FB544D1585}"/>
                    </a:ext>
                  </a:extLst>
                </p14:cNvPr>
                <p14:cNvContentPartPr/>
                <p14:nvPr/>
              </p14:nvContentPartPr>
              <p14:xfrm>
                <a:off x="7724720" y="883680"/>
                <a:ext cx="15840" cy="165960"/>
              </p14:xfrm>
            </p:contentPart>
          </mc:Choice>
          <mc:Fallback xmlns="">
            <p:pic>
              <p:nvPicPr>
                <p:cNvPr id="39374" name="Freihand 39373">
                  <a:extLst>
                    <a:ext uri="{FF2B5EF4-FFF2-40B4-BE49-F238E27FC236}">
                      <a16:creationId xmlns:a16="http://schemas.microsoft.com/office/drawing/2014/main" id="{E5796E64-3B2F-4798-B6D0-B4FB544D1585}"/>
                    </a:ext>
                  </a:extLst>
                </p:cNvPr>
                <p:cNvPicPr/>
                <p:nvPr/>
              </p:nvPicPr>
              <p:blipFill>
                <a:blip r:embed="rId565"/>
                <a:stretch>
                  <a:fillRect/>
                </a:stretch>
              </p:blipFill>
              <p:spPr>
                <a:xfrm>
                  <a:off x="7720400" y="879360"/>
                  <a:ext cx="24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375" name="Freihand 39374">
                  <a:extLst>
                    <a:ext uri="{FF2B5EF4-FFF2-40B4-BE49-F238E27FC236}">
                      <a16:creationId xmlns:a16="http://schemas.microsoft.com/office/drawing/2014/main" id="{352EB635-18AA-440A-8EE4-0306A38DF365}"/>
                    </a:ext>
                  </a:extLst>
                </p14:cNvPr>
                <p14:cNvContentPartPr/>
                <p14:nvPr/>
              </p14:nvContentPartPr>
              <p14:xfrm>
                <a:off x="7756400" y="988800"/>
                <a:ext cx="183960" cy="68040"/>
              </p14:xfrm>
            </p:contentPart>
          </mc:Choice>
          <mc:Fallback xmlns="">
            <p:pic>
              <p:nvPicPr>
                <p:cNvPr id="39375" name="Freihand 39374">
                  <a:extLst>
                    <a:ext uri="{FF2B5EF4-FFF2-40B4-BE49-F238E27FC236}">
                      <a16:creationId xmlns:a16="http://schemas.microsoft.com/office/drawing/2014/main" id="{352EB635-18AA-440A-8EE4-0306A38DF365}"/>
                    </a:ext>
                  </a:extLst>
                </p:cNvPr>
                <p:cNvPicPr/>
                <p:nvPr/>
              </p:nvPicPr>
              <p:blipFill>
                <a:blip r:embed="rId567"/>
                <a:stretch>
                  <a:fillRect/>
                </a:stretch>
              </p:blipFill>
              <p:spPr>
                <a:xfrm>
                  <a:off x="7752080" y="984480"/>
                  <a:ext cx="19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376" name="Freihand 39375">
                  <a:extLst>
                    <a:ext uri="{FF2B5EF4-FFF2-40B4-BE49-F238E27FC236}">
                      <a16:creationId xmlns:a16="http://schemas.microsoft.com/office/drawing/2014/main" id="{22FD4405-9B42-4FD9-B400-01BACD25271E}"/>
                    </a:ext>
                  </a:extLst>
                </p14:cNvPr>
                <p14:cNvContentPartPr/>
                <p14:nvPr/>
              </p14:nvContentPartPr>
              <p14:xfrm>
                <a:off x="7983920" y="979080"/>
                <a:ext cx="91800" cy="78480"/>
              </p14:xfrm>
            </p:contentPart>
          </mc:Choice>
          <mc:Fallback xmlns="">
            <p:pic>
              <p:nvPicPr>
                <p:cNvPr id="39376" name="Freihand 39375">
                  <a:extLst>
                    <a:ext uri="{FF2B5EF4-FFF2-40B4-BE49-F238E27FC236}">
                      <a16:creationId xmlns:a16="http://schemas.microsoft.com/office/drawing/2014/main" id="{22FD4405-9B42-4FD9-B400-01BACD25271E}"/>
                    </a:ext>
                  </a:extLst>
                </p:cNvPr>
                <p:cNvPicPr/>
                <p:nvPr/>
              </p:nvPicPr>
              <p:blipFill>
                <a:blip r:embed="rId569"/>
                <a:stretch>
                  <a:fillRect/>
                </a:stretch>
              </p:blipFill>
              <p:spPr>
                <a:xfrm>
                  <a:off x="7979600" y="974760"/>
                  <a:ext cx="100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377" name="Freihand 39376">
                  <a:extLst>
                    <a:ext uri="{FF2B5EF4-FFF2-40B4-BE49-F238E27FC236}">
                      <a16:creationId xmlns:a16="http://schemas.microsoft.com/office/drawing/2014/main" id="{4F686E66-4B8B-4D88-87A4-8806CEFFB0D7}"/>
                    </a:ext>
                  </a:extLst>
                </p14:cNvPr>
                <p14:cNvContentPartPr/>
                <p14:nvPr/>
              </p14:nvContentPartPr>
              <p14:xfrm>
                <a:off x="7965920" y="1015440"/>
                <a:ext cx="130320" cy="7560"/>
              </p14:xfrm>
            </p:contentPart>
          </mc:Choice>
          <mc:Fallback xmlns="">
            <p:pic>
              <p:nvPicPr>
                <p:cNvPr id="39377" name="Freihand 39376">
                  <a:extLst>
                    <a:ext uri="{FF2B5EF4-FFF2-40B4-BE49-F238E27FC236}">
                      <a16:creationId xmlns:a16="http://schemas.microsoft.com/office/drawing/2014/main" id="{4F686E66-4B8B-4D88-87A4-8806CEFFB0D7}"/>
                    </a:ext>
                  </a:extLst>
                </p:cNvPr>
                <p:cNvPicPr/>
                <p:nvPr/>
              </p:nvPicPr>
              <p:blipFill>
                <a:blip r:embed="rId571"/>
                <a:stretch>
                  <a:fillRect/>
                </a:stretch>
              </p:blipFill>
              <p:spPr>
                <a:xfrm>
                  <a:off x="7961600" y="1011120"/>
                  <a:ext cx="138960" cy="1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2">
            <p14:nvContentPartPr>
              <p14:cNvPr id="39382" name="Freihand 39381">
                <a:extLst>
                  <a:ext uri="{FF2B5EF4-FFF2-40B4-BE49-F238E27FC236}">
                    <a16:creationId xmlns:a16="http://schemas.microsoft.com/office/drawing/2014/main" id="{88C73580-E476-486F-942C-8EB628F0C482}"/>
                  </a:ext>
                </a:extLst>
              </p14:cNvPr>
              <p14:cNvContentPartPr/>
              <p14:nvPr/>
            </p14:nvContentPartPr>
            <p14:xfrm>
              <a:off x="5123360" y="3407280"/>
              <a:ext cx="121680" cy="1215720"/>
            </p14:xfrm>
          </p:contentPart>
        </mc:Choice>
        <mc:Fallback xmlns="">
          <p:pic>
            <p:nvPicPr>
              <p:cNvPr id="39382" name="Freihand 39381">
                <a:extLst>
                  <a:ext uri="{FF2B5EF4-FFF2-40B4-BE49-F238E27FC236}">
                    <a16:creationId xmlns:a16="http://schemas.microsoft.com/office/drawing/2014/main" id="{88C73580-E476-486F-942C-8EB628F0C482}"/>
                  </a:ext>
                </a:extLst>
              </p:cNvPr>
              <p:cNvPicPr/>
              <p:nvPr/>
            </p:nvPicPr>
            <p:blipFill>
              <a:blip r:embed="rId573"/>
              <a:stretch>
                <a:fillRect/>
              </a:stretch>
            </p:blipFill>
            <p:spPr>
              <a:xfrm>
                <a:off x="5119040" y="3402960"/>
                <a:ext cx="130320" cy="1224360"/>
              </a:xfrm>
              <a:prstGeom prst="rect">
                <a:avLst/>
              </a:prstGeom>
            </p:spPr>
          </p:pic>
        </mc:Fallback>
      </mc:AlternateContent>
      <p:grpSp>
        <p:nvGrpSpPr>
          <p:cNvPr id="39408" name="Gruppieren 39407">
            <a:extLst>
              <a:ext uri="{FF2B5EF4-FFF2-40B4-BE49-F238E27FC236}">
                <a16:creationId xmlns:a16="http://schemas.microsoft.com/office/drawing/2014/main" id="{7C7CFCE0-741D-477F-A0B9-E40414B3D624}"/>
              </a:ext>
            </a:extLst>
          </p:cNvPr>
          <p:cNvGrpSpPr/>
          <p:nvPr/>
        </p:nvGrpSpPr>
        <p:grpSpPr>
          <a:xfrm>
            <a:off x="564680" y="502080"/>
            <a:ext cx="5156280" cy="5281200"/>
            <a:chOff x="564680" y="502080"/>
            <a:chExt cx="5156280" cy="5281200"/>
          </a:xfrm>
        </p:grpSpPr>
        <mc:AlternateContent xmlns:mc="http://schemas.openxmlformats.org/markup-compatibility/2006" xmlns:p14="http://schemas.microsoft.com/office/powerpoint/2010/main">
          <mc:Choice Requires="p14">
            <p:contentPart p14:bwMode="auto" r:id="rId574">
              <p14:nvContentPartPr>
                <p14:cNvPr id="39260" name="Freihand 39259">
                  <a:extLst>
                    <a:ext uri="{FF2B5EF4-FFF2-40B4-BE49-F238E27FC236}">
                      <a16:creationId xmlns:a16="http://schemas.microsoft.com/office/drawing/2014/main" id="{BFFCB54F-DE92-4B4C-97DB-9ED6C15B177D}"/>
                    </a:ext>
                  </a:extLst>
                </p14:cNvPr>
                <p14:cNvContentPartPr/>
                <p14:nvPr/>
              </p14:nvContentPartPr>
              <p14:xfrm>
                <a:off x="4973960" y="5126280"/>
                <a:ext cx="181080" cy="297000"/>
              </p14:xfrm>
            </p:contentPart>
          </mc:Choice>
          <mc:Fallback xmlns="">
            <p:pic>
              <p:nvPicPr>
                <p:cNvPr id="39260" name="Freihand 39259">
                  <a:extLst>
                    <a:ext uri="{FF2B5EF4-FFF2-40B4-BE49-F238E27FC236}">
                      <a16:creationId xmlns:a16="http://schemas.microsoft.com/office/drawing/2014/main" id="{BFFCB54F-DE92-4B4C-97DB-9ED6C15B177D}"/>
                    </a:ext>
                  </a:extLst>
                </p:cNvPr>
                <p:cNvPicPr/>
                <p:nvPr/>
              </p:nvPicPr>
              <p:blipFill>
                <a:blip r:embed="rId575"/>
                <a:stretch>
                  <a:fillRect/>
                </a:stretch>
              </p:blipFill>
              <p:spPr>
                <a:xfrm>
                  <a:off x="4969640" y="5121960"/>
                  <a:ext cx="189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261" name="Freihand 39260">
                  <a:extLst>
                    <a:ext uri="{FF2B5EF4-FFF2-40B4-BE49-F238E27FC236}">
                      <a16:creationId xmlns:a16="http://schemas.microsoft.com/office/drawing/2014/main" id="{E70783B8-DF24-42DB-8D7E-FAB60F8E9108}"/>
                    </a:ext>
                  </a:extLst>
                </p14:cNvPr>
                <p14:cNvContentPartPr/>
                <p14:nvPr/>
              </p14:nvContentPartPr>
              <p14:xfrm>
                <a:off x="5150360" y="5159760"/>
                <a:ext cx="38160" cy="191160"/>
              </p14:xfrm>
            </p:contentPart>
          </mc:Choice>
          <mc:Fallback xmlns="">
            <p:pic>
              <p:nvPicPr>
                <p:cNvPr id="39261" name="Freihand 39260">
                  <a:extLst>
                    <a:ext uri="{FF2B5EF4-FFF2-40B4-BE49-F238E27FC236}">
                      <a16:creationId xmlns:a16="http://schemas.microsoft.com/office/drawing/2014/main" id="{E70783B8-DF24-42DB-8D7E-FAB60F8E9108}"/>
                    </a:ext>
                  </a:extLst>
                </p:cNvPr>
                <p:cNvPicPr/>
                <p:nvPr/>
              </p:nvPicPr>
              <p:blipFill>
                <a:blip r:embed="rId577"/>
                <a:stretch>
                  <a:fillRect/>
                </a:stretch>
              </p:blipFill>
              <p:spPr>
                <a:xfrm>
                  <a:off x="5146040" y="5155440"/>
                  <a:ext cx="46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262" name="Freihand 39261">
                  <a:extLst>
                    <a:ext uri="{FF2B5EF4-FFF2-40B4-BE49-F238E27FC236}">
                      <a16:creationId xmlns:a16="http://schemas.microsoft.com/office/drawing/2014/main" id="{53E9E24D-98CA-4420-81FD-0C3D70D6714C}"/>
                    </a:ext>
                  </a:extLst>
                </p14:cNvPr>
                <p14:cNvContentPartPr/>
                <p14:nvPr/>
              </p14:nvContentPartPr>
              <p14:xfrm>
                <a:off x="5042360" y="5235000"/>
                <a:ext cx="167400" cy="35640"/>
              </p14:xfrm>
            </p:contentPart>
          </mc:Choice>
          <mc:Fallback xmlns="">
            <p:pic>
              <p:nvPicPr>
                <p:cNvPr id="39262" name="Freihand 39261">
                  <a:extLst>
                    <a:ext uri="{FF2B5EF4-FFF2-40B4-BE49-F238E27FC236}">
                      <a16:creationId xmlns:a16="http://schemas.microsoft.com/office/drawing/2014/main" id="{53E9E24D-98CA-4420-81FD-0C3D70D6714C}"/>
                    </a:ext>
                  </a:extLst>
                </p:cNvPr>
                <p:cNvPicPr/>
                <p:nvPr/>
              </p:nvPicPr>
              <p:blipFill>
                <a:blip r:embed="rId579"/>
                <a:stretch>
                  <a:fillRect/>
                </a:stretch>
              </p:blipFill>
              <p:spPr>
                <a:xfrm>
                  <a:off x="5038040" y="5230680"/>
                  <a:ext cx="176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263" name="Freihand 39262">
                  <a:extLst>
                    <a:ext uri="{FF2B5EF4-FFF2-40B4-BE49-F238E27FC236}">
                      <a16:creationId xmlns:a16="http://schemas.microsoft.com/office/drawing/2014/main" id="{735C620C-6121-4AC1-A6C5-AA53D6D5334B}"/>
                    </a:ext>
                  </a:extLst>
                </p14:cNvPr>
                <p14:cNvContentPartPr/>
                <p14:nvPr/>
              </p14:nvContentPartPr>
              <p14:xfrm>
                <a:off x="4878920" y="5047800"/>
                <a:ext cx="89640" cy="412200"/>
              </p14:xfrm>
            </p:contentPart>
          </mc:Choice>
          <mc:Fallback xmlns="">
            <p:pic>
              <p:nvPicPr>
                <p:cNvPr id="39263" name="Freihand 39262">
                  <a:extLst>
                    <a:ext uri="{FF2B5EF4-FFF2-40B4-BE49-F238E27FC236}">
                      <a16:creationId xmlns:a16="http://schemas.microsoft.com/office/drawing/2014/main" id="{735C620C-6121-4AC1-A6C5-AA53D6D5334B}"/>
                    </a:ext>
                  </a:extLst>
                </p:cNvPr>
                <p:cNvPicPr/>
                <p:nvPr/>
              </p:nvPicPr>
              <p:blipFill>
                <a:blip r:embed="rId581"/>
                <a:stretch>
                  <a:fillRect/>
                </a:stretch>
              </p:blipFill>
              <p:spPr>
                <a:xfrm>
                  <a:off x="4874600" y="5043480"/>
                  <a:ext cx="982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264" name="Freihand 39263">
                  <a:extLst>
                    <a:ext uri="{FF2B5EF4-FFF2-40B4-BE49-F238E27FC236}">
                      <a16:creationId xmlns:a16="http://schemas.microsoft.com/office/drawing/2014/main" id="{01A52F39-F140-4A36-AB47-C1D03AE1A219}"/>
                    </a:ext>
                  </a:extLst>
                </p14:cNvPr>
                <p14:cNvContentPartPr/>
                <p14:nvPr/>
              </p14:nvContentPartPr>
              <p14:xfrm>
                <a:off x="4945520" y="4986240"/>
                <a:ext cx="463320" cy="440280"/>
              </p14:xfrm>
            </p:contentPart>
          </mc:Choice>
          <mc:Fallback xmlns="">
            <p:pic>
              <p:nvPicPr>
                <p:cNvPr id="39264" name="Freihand 39263">
                  <a:extLst>
                    <a:ext uri="{FF2B5EF4-FFF2-40B4-BE49-F238E27FC236}">
                      <a16:creationId xmlns:a16="http://schemas.microsoft.com/office/drawing/2014/main" id="{01A52F39-F140-4A36-AB47-C1D03AE1A219}"/>
                    </a:ext>
                  </a:extLst>
                </p:cNvPr>
                <p:cNvPicPr/>
                <p:nvPr/>
              </p:nvPicPr>
              <p:blipFill>
                <a:blip r:embed="rId583"/>
                <a:stretch>
                  <a:fillRect/>
                </a:stretch>
              </p:blipFill>
              <p:spPr>
                <a:xfrm>
                  <a:off x="4941200" y="4981920"/>
                  <a:ext cx="4719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265" name="Freihand 39264">
                  <a:extLst>
                    <a:ext uri="{FF2B5EF4-FFF2-40B4-BE49-F238E27FC236}">
                      <a16:creationId xmlns:a16="http://schemas.microsoft.com/office/drawing/2014/main" id="{078B9576-86FB-4F95-8268-4BB59C11E55B}"/>
                    </a:ext>
                  </a:extLst>
                </p14:cNvPr>
                <p14:cNvContentPartPr/>
                <p14:nvPr/>
              </p14:nvContentPartPr>
              <p14:xfrm>
                <a:off x="4877480" y="5403480"/>
                <a:ext cx="537480" cy="84960"/>
              </p14:xfrm>
            </p:contentPart>
          </mc:Choice>
          <mc:Fallback xmlns="">
            <p:pic>
              <p:nvPicPr>
                <p:cNvPr id="39265" name="Freihand 39264">
                  <a:extLst>
                    <a:ext uri="{FF2B5EF4-FFF2-40B4-BE49-F238E27FC236}">
                      <a16:creationId xmlns:a16="http://schemas.microsoft.com/office/drawing/2014/main" id="{078B9576-86FB-4F95-8268-4BB59C11E55B}"/>
                    </a:ext>
                  </a:extLst>
                </p:cNvPr>
                <p:cNvPicPr/>
                <p:nvPr/>
              </p:nvPicPr>
              <p:blipFill>
                <a:blip r:embed="rId585"/>
                <a:stretch>
                  <a:fillRect/>
                </a:stretch>
              </p:blipFill>
              <p:spPr>
                <a:xfrm>
                  <a:off x="4873160" y="5399160"/>
                  <a:ext cx="546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13" name="Freihand 39312">
                  <a:extLst>
                    <a:ext uri="{FF2B5EF4-FFF2-40B4-BE49-F238E27FC236}">
                      <a16:creationId xmlns:a16="http://schemas.microsoft.com/office/drawing/2014/main" id="{5F7FC4D1-6487-41FF-ABEF-C5D3440B8B9D}"/>
                    </a:ext>
                  </a:extLst>
                </p14:cNvPr>
                <p14:cNvContentPartPr/>
                <p14:nvPr/>
              </p14:nvContentPartPr>
              <p14:xfrm>
                <a:off x="711560" y="3372360"/>
                <a:ext cx="4032360" cy="1959480"/>
              </p14:xfrm>
            </p:contentPart>
          </mc:Choice>
          <mc:Fallback xmlns="">
            <p:pic>
              <p:nvPicPr>
                <p:cNvPr id="39313" name="Freihand 39312">
                  <a:extLst>
                    <a:ext uri="{FF2B5EF4-FFF2-40B4-BE49-F238E27FC236}">
                      <a16:creationId xmlns:a16="http://schemas.microsoft.com/office/drawing/2014/main" id="{5F7FC4D1-6487-41FF-ABEF-C5D3440B8B9D}"/>
                    </a:ext>
                  </a:extLst>
                </p:cNvPr>
                <p:cNvPicPr/>
                <p:nvPr/>
              </p:nvPicPr>
              <p:blipFill>
                <a:blip r:embed="rId587"/>
                <a:stretch>
                  <a:fillRect/>
                </a:stretch>
              </p:blipFill>
              <p:spPr>
                <a:xfrm>
                  <a:off x="707240" y="3368040"/>
                  <a:ext cx="4041000" cy="1968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14" name="Freihand 39313">
                  <a:extLst>
                    <a:ext uri="{FF2B5EF4-FFF2-40B4-BE49-F238E27FC236}">
                      <a16:creationId xmlns:a16="http://schemas.microsoft.com/office/drawing/2014/main" id="{63F8BABD-BC3D-488D-9B1E-E9463B8506A9}"/>
                    </a:ext>
                  </a:extLst>
                </p14:cNvPr>
                <p14:cNvContentPartPr/>
                <p14:nvPr/>
              </p14:nvContentPartPr>
              <p14:xfrm>
                <a:off x="4613960" y="5204760"/>
                <a:ext cx="205920" cy="211320"/>
              </p14:xfrm>
            </p:contentPart>
          </mc:Choice>
          <mc:Fallback xmlns="">
            <p:pic>
              <p:nvPicPr>
                <p:cNvPr id="39314" name="Freihand 39313">
                  <a:extLst>
                    <a:ext uri="{FF2B5EF4-FFF2-40B4-BE49-F238E27FC236}">
                      <a16:creationId xmlns:a16="http://schemas.microsoft.com/office/drawing/2014/main" id="{63F8BABD-BC3D-488D-9B1E-E9463B8506A9}"/>
                    </a:ext>
                  </a:extLst>
                </p:cNvPr>
                <p:cNvPicPr/>
                <p:nvPr/>
              </p:nvPicPr>
              <p:blipFill>
                <a:blip r:embed="rId589"/>
                <a:stretch>
                  <a:fillRect/>
                </a:stretch>
              </p:blipFill>
              <p:spPr>
                <a:xfrm>
                  <a:off x="4609640" y="5200440"/>
                  <a:ext cx="214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45" name="Freihand 39344">
                  <a:extLst>
                    <a:ext uri="{FF2B5EF4-FFF2-40B4-BE49-F238E27FC236}">
                      <a16:creationId xmlns:a16="http://schemas.microsoft.com/office/drawing/2014/main" id="{3BD86E41-4296-427F-A9F7-0A567B09D01B}"/>
                    </a:ext>
                  </a:extLst>
                </p14:cNvPr>
                <p14:cNvContentPartPr/>
                <p14:nvPr/>
              </p14:nvContentPartPr>
              <p14:xfrm>
                <a:off x="4704320" y="5590320"/>
                <a:ext cx="885960" cy="56160"/>
              </p14:xfrm>
            </p:contentPart>
          </mc:Choice>
          <mc:Fallback xmlns="">
            <p:pic>
              <p:nvPicPr>
                <p:cNvPr id="39345" name="Freihand 39344">
                  <a:extLst>
                    <a:ext uri="{FF2B5EF4-FFF2-40B4-BE49-F238E27FC236}">
                      <a16:creationId xmlns:a16="http://schemas.microsoft.com/office/drawing/2014/main" id="{3BD86E41-4296-427F-A9F7-0A567B09D01B}"/>
                    </a:ext>
                  </a:extLst>
                </p:cNvPr>
                <p:cNvPicPr/>
                <p:nvPr/>
              </p:nvPicPr>
              <p:blipFill>
                <a:blip r:embed="rId591"/>
                <a:stretch>
                  <a:fillRect/>
                </a:stretch>
              </p:blipFill>
              <p:spPr>
                <a:xfrm>
                  <a:off x="4700000" y="5586000"/>
                  <a:ext cx="894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16" name="Freihand 39315">
                  <a:extLst>
                    <a:ext uri="{FF2B5EF4-FFF2-40B4-BE49-F238E27FC236}">
                      <a16:creationId xmlns:a16="http://schemas.microsoft.com/office/drawing/2014/main" id="{E2F35E39-97A2-4499-8200-E8E6FD64845F}"/>
                    </a:ext>
                  </a:extLst>
                </p14:cNvPr>
                <p14:cNvContentPartPr/>
                <p14:nvPr/>
              </p14:nvContentPartPr>
              <p14:xfrm>
                <a:off x="1748720" y="5466840"/>
                <a:ext cx="19080" cy="155160"/>
              </p14:xfrm>
            </p:contentPart>
          </mc:Choice>
          <mc:Fallback xmlns="">
            <p:pic>
              <p:nvPicPr>
                <p:cNvPr id="39316" name="Freihand 39315">
                  <a:extLst>
                    <a:ext uri="{FF2B5EF4-FFF2-40B4-BE49-F238E27FC236}">
                      <a16:creationId xmlns:a16="http://schemas.microsoft.com/office/drawing/2014/main" id="{E2F35E39-97A2-4499-8200-E8E6FD64845F}"/>
                    </a:ext>
                  </a:extLst>
                </p:cNvPr>
                <p:cNvPicPr/>
                <p:nvPr/>
              </p:nvPicPr>
              <p:blipFill>
                <a:blip r:embed="rId593"/>
                <a:stretch>
                  <a:fillRect/>
                </a:stretch>
              </p:blipFill>
              <p:spPr>
                <a:xfrm>
                  <a:off x="1744400" y="5462520"/>
                  <a:ext cx="27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17" name="Freihand 39316">
                  <a:extLst>
                    <a:ext uri="{FF2B5EF4-FFF2-40B4-BE49-F238E27FC236}">
                      <a16:creationId xmlns:a16="http://schemas.microsoft.com/office/drawing/2014/main" id="{F0A3CAE6-6B57-430C-86EC-5E9CBA3C0B55}"/>
                    </a:ext>
                  </a:extLst>
                </p14:cNvPr>
                <p14:cNvContentPartPr/>
                <p14:nvPr/>
              </p14:nvContentPartPr>
              <p14:xfrm>
                <a:off x="1757720" y="5456400"/>
                <a:ext cx="146160" cy="165240"/>
              </p14:xfrm>
            </p:contentPart>
          </mc:Choice>
          <mc:Fallback xmlns="">
            <p:pic>
              <p:nvPicPr>
                <p:cNvPr id="39317" name="Freihand 39316">
                  <a:extLst>
                    <a:ext uri="{FF2B5EF4-FFF2-40B4-BE49-F238E27FC236}">
                      <a16:creationId xmlns:a16="http://schemas.microsoft.com/office/drawing/2014/main" id="{F0A3CAE6-6B57-430C-86EC-5E9CBA3C0B55}"/>
                    </a:ext>
                  </a:extLst>
                </p:cNvPr>
                <p:cNvPicPr/>
                <p:nvPr/>
              </p:nvPicPr>
              <p:blipFill>
                <a:blip r:embed="rId595"/>
                <a:stretch>
                  <a:fillRect/>
                </a:stretch>
              </p:blipFill>
              <p:spPr>
                <a:xfrm>
                  <a:off x="1753400" y="5452080"/>
                  <a:ext cx="154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18" name="Freihand 39317">
                  <a:extLst>
                    <a:ext uri="{FF2B5EF4-FFF2-40B4-BE49-F238E27FC236}">
                      <a16:creationId xmlns:a16="http://schemas.microsoft.com/office/drawing/2014/main" id="{7084276C-EFF4-4243-B831-87708DD5D1FE}"/>
                    </a:ext>
                  </a:extLst>
                </p14:cNvPr>
                <p14:cNvContentPartPr/>
                <p14:nvPr/>
              </p14:nvContentPartPr>
              <p14:xfrm>
                <a:off x="1938440" y="5530560"/>
                <a:ext cx="360" cy="360"/>
              </p14:xfrm>
            </p:contentPart>
          </mc:Choice>
          <mc:Fallback xmlns="">
            <p:pic>
              <p:nvPicPr>
                <p:cNvPr id="39318" name="Freihand 39317">
                  <a:extLst>
                    <a:ext uri="{FF2B5EF4-FFF2-40B4-BE49-F238E27FC236}">
                      <a16:creationId xmlns:a16="http://schemas.microsoft.com/office/drawing/2014/main" id="{7084276C-EFF4-4243-B831-87708DD5D1FE}"/>
                    </a:ext>
                  </a:extLst>
                </p:cNvPr>
                <p:cNvPicPr/>
                <p:nvPr/>
              </p:nvPicPr>
              <p:blipFill>
                <a:blip r:embed="rId85"/>
                <a:stretch>
                  <a:fillRect/>
                </a:stretch>
              </p:blipFill>
              <p:spPr>
                <a:xfrm>
                  <a:off x="1934120" y="5526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319" name="Freihand 39318">
                  <a:extLst>
                    <a:ext uri="{FF2B5EF4-FFF2-40B4-BE49-F238E27FC236}">
                      <a16:creationId xmlns:a16="http://schemas.microsoft.com/office/drawing/2014/main" id="{FA3593E4-7E76-442D-A9E8-ABA71549FBAB}"/>
                    </a:ext>
                  </a:extLst>
                </p14:cNvPr>
                <p14:cNvContentPartPr/>
                <p14:nvPr/>
              </p14:nvContentPartPr>
              <p14:xfrm>
                <a:off x="1952480" y="5449200"/>
                <a:ext cx="154440" cy="125280"/>
              </p14:xfrm>
            </p:contentPart>
          </mc:Choice>
          <mc:Fallback xmlns="">
            <p:pic>
              <p:nvPicPr>
                <p:cNvPr id="39319" name="Freihand 39318">
                  <a:extLst>
                    <a:ext uri="{FF2B5EF4-FFF2-40B4-BE49-F238E27FC236}">
                      <a16:creationId xmlns:a16="http://schemas.microsoft.com/office/drawing/2014/main" id="{FA3593E4-7E76-442D-A9E8-ABA71549FBAB}"/>
                    </a:ext>
                  </a:extLst>
                </p:cNvPr>
                <p:cNvPicPr/>
                <p:nvPr/>
              </p:nvPicPr>
              <p:blipFill>
                <a:blip r:embed="rId598"/>
                <a:stretch>
                  <a:fillRect/>
                </a:stretch>
              </p:blipFill>
              <p:spPr>
                <a:xfrm>
                  <a:off x="1948160" y="5444880"/>
                  <a:ext cx="163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320" name="Freihand 39319">
                  <a:extLst>
                    <a:ext uri="{FF2B5EF4-FFF2-40B4-BE49-F238E27FC236}">
                      <a16:creationId xmlns:a16="http://schemas.microsoft.com/office/drawing/2014/main" id="{609003BE-F402-440C-ACC2-28BD0D91B62B}"/>
                    </a:ext>
                  </a:extLst>
                </p14:cNvPr>
                <p14:cNvContentPartPr/>
                <p14:nvPr/>
              </p14:nvContentPartPr>
              <p14:xfrm>
                <a:off x="2001800" y="5387280"/>
                <a:ext cx="30240" cy="4680"/>
              </p14:xfrm>
            </p:contentPart>
          </mc:Choice>
          <mc:Fallback xmlns="">
            <p:pic>
              <p:nvPicPr>
                <p:cNvPr id="39320" name="Freihand 39319">
                  <a:extLst>
                    <a:ext uri="{FF2B5EF4-FFF2-40B4-BE49-F238E27FC236}">
                      <a16:creationId xmlns:a16="http://schemas.microsoft.com/office/drawing/2014/main" id="{609003BE-F402-440C-ACC2-28BD0D91B62B}"/>
                    </a:ext>
                  </a:extLst>
                </p:cNvPr>
                <p:cNvPicPr/>
                <p:nvPr/>
              </p:nvPicPr>
              <p:blipFill>
                <a:blip r:embed="rId600"/>
                <a:stretch>
                  <a:fillRect/>
                </a:stretch>
              </p:blipFill>
              <p:spPr>
                <a:xfrm>
                  <a:off x="1997480" y="5382960"/>
                  <a:ext cx="38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321" name="Freihand 39320">
                  <a:extLst>
                    <a:ext uri="{FF2B5EF4-FFF2-40B4-BE49-F238E27FC236}">
                      <a16:creationId xmlns:a16="http://schemas.microsoft.com/office/drawing/2014/main" id="{224F0436-006B-43B0-97E0-A83EB34BA9C9}"/>
                    </a:ext>
                  </a:extLst>
                </p14:cNvPr>
                <p14:cNvContentPartPr/>
                <p14:nvPr/>
              </p14:nvContentPartPr>
              <p14:xfrm>
                <a:off x="2056880" y="5381520"/>
                <a:ext cx="8640" cy="2880"/>
              </p14:xfrm>
            </p:contentPart>
          </mc:Choice>
          <mc:Fallback xmlns="">
            <p:pic>
              <p:nvPicPr>
                <p:cNvPr id="39321" name="Freihand 39320">
                  <a:extLst>
                    <a:ext uri="{FF2B5EF4-FFF2-40B4-BE49-F238E27FC236}">
                      <a16:creationId xmlns:a16="http://schemas.microsoft.com/office/drawing/2014/main" id="{224F0436-006B-43B0-97E0-A83EB34BA9C9}"/>
                    </a:ext>
                  </a:extLst>
                </p:cNvPr>
                <p:cNvPicPr/>
                <p:nvPr/>
              </p:nvPicPr>
              <p:blipFill>
                <a:blip r:embed="rId602"/>
                <a:stretch>
                  <a:fillRect/>
                </a:stretch>
              </p:blipFill>
              <p:spPr>
                <a:xfrm>
                  <a:off x="2052560" y="5377200"/>
                  <a:ext cx="17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346" name="Freihand 39345">
                  <a:extLst>
                    <a:ext uri="{FF2B5EF4-FFF2-40B4-BE49-F238E27FC236}">
                      <a16:creationId xmlns:a16="http://schemas.microsoft.com/office/drawing/2014/main" id="{07133064-A166-4406-A39D-F335BA0C83FA}"/>
                    </a:ext>
                  </a:extLst>
                </p14:cNvPr>
                <p14:cNvContentPartPr/>
                <p14:nvPr/>
              </p14:nvContentPartPr>
              <p14:xfrm>
                <a:off x="1740440" y="5657280"/>
                <a:ext cx="384840" cy="126000"/>
              </p14:xfrm>
            </p:contentPart>
          </mc:Choice>
          <mc:Fallback xmlns="">
            <p:pic>
              <p:nvPicPr>
                <p:cNvPr id="39346" name="Freihand 39345">
                  <a:extLst>
                    <a:ext uri="{FF2B5EF4-FFF2-40B4-BE49-F238E27FC236}">
                      <a16:creationId xmlns:a16="http://schemas.microsoft.com/office/drawing/2014/main" id="{07133064-A166-4406-A39D-F335BA0C83FA}"/>
                    </a:ext>
                  </a:extLst>
                </p:cNvPr>
                <p:cNvPicPr/>
                <p:nvPr/>
              </p:nvPicPr>
              <p:blipFill>
                <a:blip r:embed="rId604"/>
                <a:stretch>
                  <a:fillRect/>
                </a:stretch>
              </p:blipFill>
              <p:spPr>
                <a:xfrm>
                  <a:off x="1736120" y="5652960"/>
                  <a:ext cx="393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348" name="Freihand 39347">
                  <a:extLst>
                    <a:ext uri="{FF2B5EF4-FFF2-40B4-BE49-F238E27FC236}">
                      <a16:creationId xmlns:a16="http://schemas.microsoft.com/office/drawing/2014/main" id="{57DBB445-31A7-4C48-AC4D-4E747A8FC6FC}"/>
                    </a:ext>
                  </a:extLst>
                </p14:cNvPr>
                <p14:cNvContentPartPr/>
                <p14:nvPr/>
              </p14:nvContentPartPr>
              <p14:xfrm>
                <a:off x="3017720" y="4696800"/>
                <a:ext cx="1618560" cy="413640"/>
              </p14:xfrm>
            </p:contentPart>
          </mc:Choice>
          <mc:Fallback xmlns="">
            <p:pic>
              <p:nvPicPr>
                <p:cNvPr id="39348" name="Freihand 39347">
                  <a:extLst>
                    <a:ext uri="{FF2B5EF4-FFF2-40B4-BE49-F238E27FC236}">
                      <a16:creationId xmlns:a16="http://schemas.microsoft.com/office/drawing/2014/main" id="{57DBB445-31A7-4C48-AC4D-4E747A8FC6FC}"/>
                    </a:ext>
                  </a:extLst>
                </p:cNvPr>
                <p:cNvPicPr/>
                <p:nvPr/>
              </p:nvPicPr>
              <p:blipFill>
                <a:blip r:embed="rId606"/>
                <a:stretch>
                  <a:fillRect/>
                </a:stretch>
              </p:blipFill>
              <p:spPr>
                <a:xfrm>
                  <a:off x="3013400" y="4692480"/>
                  <a:ext cx="16272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349" name="Freihand 39348">
                  <a:extLst>
                    <a:ext uri="{FF2B5EF4-FFF2-40B4-BE49-F238E27FC236}">
                      <a16:creationId xmlns:a16="http://schemas.microsoft.com/office/drawing/2014/main" id="{AF8D3646-A1EC-4AFA-BB6E-0FA63C999771}"/>
                    </a:ext>
                  </a:extLst>
                </p14:cNvPr>
                <p14:cNvContentPartPr/>
                <p14:nvPr/>
              </p14:nvContentPartPr>
              <p14:xfrm>
                <a:off x="4556720" y="5036640"/>
                <a:ext cx="212400" cy="150480"/>
              </p14:xfrm>
            </p:contentPart>
          </mc:Choice>
          <mc:Fallback xmlns="">
            <p:pic>
              <p:nvPicPr>
                <p:cNvPr id="39349" name="Freihand 39348">
                  <a:extLst>
                    <a:ext uri="{FF2B5EF4-FFF2-40B4-BE49-F238E27FC236}">
                      <a16:creationId xmlns:a16="http://schemas.microsoft.com/office/drawing/2014/main" id="{AF8D3646-A1EC-4AFA-BB6E-0FA63C999771}"/>
                    </a:ext>
                  </a:extLst>
                </p:cNvPr>
                <p:cNvPicPr/>
                <p:nvPr/>
              </p:nvPicPr>
              <p:blipFill>
                <a:blip r:embed="rId608"/>
                <a:stretch>
                  <a:fillRect/>
                </a:stretch>
              </p:blipFill>
              <p:spPr>
                <a:xfrm>
                  <a:off x="4552400" y="5032320"/>
                  <a:ext cx="221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379" name="Freihand 39378">
                  <a:extLst>
                    <a:ext uri="{FF2B5EF4-FFF2-40B4-BE49-F238E27FC236}">
                      <a16:creationId xmlns:a16="http://schemas.microsoft.com/office/drawing/2014/main" id="{A44F0A30-DC0D-402E-A396-33F41009EB66}"/>
                    </a:ext>
                  </a:extLst>
                </p14:cNvPr>
                <p14:cNvContentPartPr/>
                <p14:nvPr/>
              </p14:nvContentPartPr>
              <p14:xfrm>
                <a:off x="3030680" y="4700760"/>
                <a:ext cx="1532880" cy="417600"/>
              </p14:xfrm>
            </p:contentPart>
          </mc:Choice>
          <mc:Fallback xmlns="">
            <p:pic>
              <p:nvPicPr>
                <p:cNvPr id="39379" name="Freihand 39378">
                  <a:extLst>
                    <a:ext uri="{FF2B5EF4-FFF2-40B4-BE49-F238E27FC236}">
                      <a16:creationId xmlns:a16="http://schemas.microsoft.com/office/drawing/2014/main" id="{A44F0A30-DC0D-402E-A396-33F41009EB66}"/>
                    </a:ext>
                  </a:extLst>
                </p:cNvPr>
                <p:cNvPicPr/>
                <p:nvPr/>
              </p:nvPicPr>
              <p:blipFill>
                <a:blip r:embed="rId610"/>
                <a:stretch>
                  <a:fillRect/>
                </a:stretch>
              </p:blipFill>
              <p:spPr>
                <a:xfrm>
                  <a:off x="3026360" y="4696440"/>
                  <a:ext cx="15415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80" name="Freihand 39379">
                  <a:extLst>
                    <a:ext uri="{FF2B5EF4-FFF2-40B4-BE49-F238E27FC236}">
                      <a16:creationId xmlns:a16="http://schemas.microsoft.com/office/drawing/2014/main" id="{F5FF1EF5-D4B1-4796-9309-F8926827A7AD}"/>
                    </a:ext>
                  </a:extLst>
                </p14:cNvPr>
                <p14:cNvContentPartPr/>
                <p14:nvPr/>
              </p14:nvContentPartPr>
              <p14:xfrm>
                <a:off x="4580840" y="5027280"/>
                <a:ext cx="177480" cy="169200"/>
              </p14:xfrm>
            </p:contentPart>
          </mc:Choice>
          <mc:Fallback xmlns="">
            <p:pic>
              <p:nvPicPr>
                <p:cNvPr id="39380" name="Freihand 39379">
                  <a:extLst>
                    <a:ext uri="{FF2B5EF4-FFF2-40B4-BE49-F238E27FC236}">
                      <a16:creationId xmlns:a16="http://schemas.microsoft.com/office/drawing/2014/main" id="{F5FF1EF5-D4B1-4796-9309-F8926827A7AD}"/>
                    </a:ext>
                  </a:extLst>
                </p:cNvPr>
                <p:cNvPicPr/>
                <p:nvPr/>
              </p:nvPicPr>
              <p:blipFill>
                <a:blip r:embed="rId612"/>
                <a:stretch>
                  <a:fillRect/>
                </a:stretch>
              </p:blipFill>
              <p:spPr>
                <a:xfrm>
                  <a:off x="4576520" y="5022960"/>
                  <a:ext cx="186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 name="Freihand 1">
                  <a:extLst>
                    <a:ext uri="{FF2B5EF4-FFF2-40B4-BE49-F238E27FC236}">
                      <a16:creationId xmlns:a16="http://schemas.microsoft.com/office/drawing/2014/main" id="{C8DAC55E-9434-45A8-A439-DE84D8DC8B4D}"/>
                    </a:ext>
                  </a:extLst>
                </p14:cNvPr>
                <p14:cNvContentPartPr/>
                <p14:nvPr/>
              </p14:nvContentPartPr>
              <p14:xfrm>
                <a:off x="713720" y="3000480"/>
                <a:ext cx="18360" cy="157680"/>
              </p14:xfrm>
            </p:contentPart>
          </mc:Choice>
          <mc:Fallback xmlns="">
            <p:pic>
              <p:nvPicPr>
                <p:cNvPr id="2" name="Freihand 1">
                  <a:extLst>
                    <a:ext uri="{FF2B5EF4-FFF2-40B4-BE49-F238E27FC236}">
                      <a16:creationId xmlns:a16="http://schemas.microsoft.com/office/drawing/2014/main" id="{C8DAC55E-9434-45A8-A439-DE84D8DC8B4D}"/>
                    </a:ext>
                  </a:extLst>
                </p:cNvPr>
                <p:cNvPicPr/>
                <p:nvPr/>
              </p:nvPicPr>
              <p:blipFill>
                <a:blip r:embed="rId614"/>
                <a:stretch>
                  <a:fillRect/>
                </a:stretch>
              </p:blipFill>
              <p:spPr>
                <a:xfrm>
                  <a:off x="709400" y="2996160"/>
                  <a:ext cx="27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 name="Freihand 3">
                  <a:extLst>
                    <a:ext uri="{FF2B5EF4-FFF2-40B4-BE49-F238E27FC236}">
                      <a16:creationId xmlns:a16="http://schemas.microsoft.com/office/drawing/2014/main" id="{3DAD8B8E-C39D-4469-A75A-6EFF24449B48}"/>
                    </a:ext>
                  </a:extLst>
                </p14:cNvPr>
                <p14:cNvContentPartPr/>
                <p14:nvPr/>
              </p14:nvContentPartPr>
              <p14:xfrm>
                <a:off x="797240" y="3019920"/>
                <a:ext cx="11160" cy="136440"/>
              </p14:xfrm>
            </p:contentPart>
          </mc:Choice>
          <mc:Fallback xmlns="">
            <p:pic>
              <p:nvPicPr>
                <p:cNvPr id="4" name="Freihand 3">
                  <a:extLst>
                    <a:ext uri="{FF2B5EF4-FFF2-40B4-BE49-F238E27FC236}">
                      <a16:creationId xmlns:a16="http://schemas.microsoft.com/office/drawing/2014/main" id="{3DAD8B8E-C39D-4469-A75A-6EFF24449B48}"/>
                    </a:ext>
                  </a:extLst>
                </p:cNvPr>
                <p:cNvPicPr/>
                <p:nvPr/>
              </p:nvPicPr>
              <p:blipFill>
                <a:blip r:embed="rId616"/>
                <a:stretch>
                  <a:fillRect/>
                </a:stretch>
              </p:blipFill>
              <p:spPr>
                <a:xfrm>
                  <a:off x="792920" y="3015600"/>
                  <a:ext cx="19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5" name="Freihand 4">
                  <a:extLst>
                    <a:ext uri="{FF2B5EF4-FFF2-40B4-BE49-F238E27FC236}">
                      <a16:creationId xmlns:a16="http://schemas.microsoft.com/office/drawing/2014/main" id="{09C103C2-CF39-488F-8741-B9707AAE7883}"/>
                    </a:ext>
                  </a:extLst>
                </p14:cNvPr>
                <p14:cNvContentPartPr/>
                <p14:nvPr/>
              </p14:nvContentPartPr>
              <p14:xfrm>
                <a:off x="733880" y="3074280"/>
                <a:ext cx="91440" cy="20520"/>
              </p14:xfrm>
            </p:contentPart>
          </mc:Choice>
          <mc:Fallback xmlns="">
            <p:pic>
              <p:nvPicPr>
                <p:cNvPr id="5" name="Freihand 4">
                  <a:extLst>
                    <a:ext uri="{FF2B5EF4-FFF2-40B4-BE49-F238E27FC236}">
                      <a16:creationId xmlns:a16="http://schemas.microsoft.com/office/drawing/2014/main" id="{09C103C2-CF39-488F-8741-B9707AAE7883}"/>
                    </a:ext>
                  </a:extLst>
                </p:cNvPr>
                <p:cNvPicPr/>
                <p:nvPr/>
              </p:nvPicPr>
              <p:blipFill>
                <a:blip r:embed="rId618"/>
                <a:stretch>
                  <a:fillRect/>
                </a:stretch>
              </p:blipFill>
              <p:spPr>
                <a:xfrm>
                  <a:off x="729560" y="3069960"/>
                  <a:ext cx="10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6" name="Freihand 5">
                  <a:extLst>
                    <a:ext uri="{FF2B5EF4-FFF2-40B4-BE49-F238E27FC236}">
                      <a16:creationId xmlns:a16="http://schemas.microsoft.com/office/drawing/2014/main" id="{8980CE70-583F-412B-AF40-D5047058142D}"/>
                    </a:ext>
                  </a:extLst>
                </p14:cNvPr>
                <p14:cNvContentPartPr/>
                <p14:nvPr/>
              </p14:nvContentPartPr>
              <p14:xfrm>
                <a:off x="610040" y="2900040"/>
                <a:ext cx="296280" cy="351000"/>
              </p14:xfrm>
            </p:contentPart>
          </mc:Choice>
          <mc:Fallback xmlns="">
            <p:pic>
              <p:nvPicPr>
                <p:cNvPr id="6" name="Freihand 5">
                  <a:extLst>
                    <a:ext uri="{FF2B5EF4-FFF2-40B4-BE49-F238E27FC236}">
                      <a16:creationId xmlns:a16="http://schemas.microsoft.com/office/drawing/2014/main" id="{8980CE70-583F-412B-AF40-D5047058142D}"/>
                    </a:ext>
                  </a:extLst>
                </p:cNvPr>
                <p:cNvPicPr/>
                <p:nvPr/>
              </p:nvPicPr>
              <p:blipFill>
                <a:blip r:embed="rId620"/>
                <a:stretch>
                  <a:fillRect/>
                </a:stretch>
              </p:blipFill>
              <p:spPr>
                <a:xfrm>
                  <a:off x="605720" y="2895720"/>
                  <a:ext cx="3049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8" name="Freihand 7">
                  <a:extLst>
                    <a:ext uri="{FF2B5EF4-FFF2-40B4-BE49-F238E27FC236}">
                      <a16:creationId xmlns:a16="http://schemas.microsoft.com/office/drawing/2014/main" id="{D9DE1264-1FC8-4932-9186-8BA1A2129BF5}"/>
                    </a:ext>
                  </a:extLst>
                </p14:cNvPr>
                <p14:cNvContentPartPr/>
                <p14:nvPr/>
              </p14:nvContentPartPr>
              <p14:xfrm>
                <a:off x="4782800" y="2961240"/>
                <a:ext cx="165600" cy="150120"/>
              </p14:xfrm>
            </p:contentPart>
          </mc:Choice>
          <mc:Fallback xmlns="">
            <p:pic>
              <p:nvPicPr>
                <p:cNvPr id="8" name="Freihand 7">
                  <a:extLst>
                    <a:ext uri="{FF2B5EF4-FFF2-40B4-BE49-F238E27FC236}">
                      <a16:creationId xmlns:a16="http://schemas.microsoft.com/office/drawing/2014/main" id="{D9DE1264-1FC8-4932-9186-8BA1A2129BF5}"/>
                    </a:ext>
                  </a:extLst>
                </p:cNvPr>
                <p:cNvPicPr/>
                <p:nvPr/>
              </p:nvPicPr>
              <p:blipFill>
                <a:blip r:embed="rId622"/>
                <a:stretch>
                  <a:fillRect/>
                </a:stretch>
              </p:blipFill>
              <p:spPr>
                <a:xfrm>
                  <a:off x="4778480" y="2956920"/>
                  <a:ext cx="174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9" name="Freihand 8">
                  <a:extLst>
                    <a:ext uri="{FF2B5EF4-FFF2-40B4-BE49-F238E27FC236}">
                      <a16:creationId xmlns:a16="http://schemas.microsoft.com/office/drawing/2014/main" id="{69BEBEC7-502B-43C7-AF6B-391ADC8363A2}"/>
                    </a:ext>
                  </a:extLst>
                </p14:cNvPr>
                <p14:cNvContentPartPr/>
                <p14:nvPr/>
              </p14:nvContentPartPr>
              <p14:xfrm>
                <a:off x="4703960" y="2881320"/>
                <a:ext cx="28440" cy="222120"/>
              </p14:xfrm>
            </p:contentPart>
          </mc:Choice>
          <mc:Fallback xmlns="">
            <p:pic>
              <p:nvPicPr>
                <p:cNvPr id="9" name="Freihand 8">
                  <a:extLst>
                    <a:ext uri="{FF2B5EF4-FFF2-40B4-BE49-F238E27FC236}">
                      <a16:creationId xmlns:a16="http://schemas.microsoft.com/office/drawing/2014/main" id="{69BEBEC7-502B-43C7-AF6B-391ADC8363A2}"/>
                    </a:ext>
                  </a:extLst>
                </p:cNvPr>
                <p:cNvPicPr/>
                <p:nvPr/>
              </p:nvPicPr>
              <p:blipFill>
                <a:blip r:embed="rId624"/>
                <a:stretch>
                  <a:fillRect/>
                </a:stretch>
              </p:blipFill>
              <p:spPr>
                <a:xfrm>
                  <a:off x="4699640" y="2877000"/>
                  <a:ext cx="37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0" name="Freihand 9">
                  <a:extLst>
                    <a:ext uri="{FF2B5EF4-FFF2-40B4-BE49-F238E27FC236}">
                      <a16:creationId xmlns:a16="http://schemas.microsoft.com/office/drawing/2014/main" id="{EE11441E-6B0D-4F03-A70A-8A15F97AAC11}"/>
                    </a:ext>
                  </a:extLst>
                </p14:cNvPr>
                <p14:cNvContentPartPr/>
                <p14:nvPr/>
              </p14:nvContentPartPr>
              <p14:xfrm>
                <a:off x="4678400" y="2839920"/>
                <a:ext cx="293040" cy="306720"/>
              </p14:xfrm>
            </p:contentPart>
          </mc:Choice>
          <mc:Fallback xmlns="">
            <p:pic>
              <p:nvPicPr>
                <p:cNvPr id="10" name="Freihand 9">
                  <a:extLst>
                    <a:ext uri="{FF2B5EF4-FFF2-40B4-BE49-F238E27FC236}">
                      <a16:creationId xmlns:a16="http://schemas.microsoft.com/office/drawing/2014/main" id="{EE11441E-6B0D-4F03-A70A-8A15F97AAC11}"/>
                    </a:ext>
                  </a:extLst>
                </p:cNvPr>
                <p:cNvPicPr/>
                <p:nvPr/>
              </p:nvPicPr>
              <p:blipFill>
                <a:blip r:embed="rId626"/>
                <a:stretch>
                  <a:fillRect/>
                </a:stretch>
              </p:blipFill>
              <p:spPr>
                <a:xfrm>
                  <a:off x="4674080" y="2835600"/>
                  <a:ext cx="301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1" name="Freihand 10">
                  <a:extLst>
                    <a:ext uri="{FF2B5EF4-FFF2-40B4-BE49-F238E27FC236}">
                      <a16:creationId xmlns:a16="http://schemas.microsoft.com/office/drawing/2014/main" id="{2857D49E-FCEE-4E78-A224-A0CC4B439740}"/>
                    </a:ext>
                  </a:extLst>
                </p14:cNvPr>
                <p14:cNvContentPartPr/>
                <p14:nvPr/>
              </p14:nvContentPartPr>
              <p14:xfrm>
                <a:off x="4711160" y="3098400"/>
                <a:ext cx="241920" cy="36360"/>
              </p14:xfrm>
            </p:contentPart>
          </mc:Choice>
          <mc:Fallback xmlns="">
            <p:pic>
              <p:nvPicPr>
                <p:cNvPr id="11" name="Freihand 10">
                  <a:extLst>
                    <a:ext uri="{FF2B5EF4-FFF2-40B4-BE49-F238E27FC236}">
                      <a16:creationId xmlns:a16="http://schemas.microsoft.com/office/drawing/2014/main" id="{2857D49E-FCEE-4E78-A224-A0CC4B439740}"/>
                    </a:ext>
                  </a:extLst>
                </p:cNvPr>
                <p:cNvPicPr/>
                <p:nvPr/>
              </p:nvPicPr>
              <p:blipFill>
                <a:blip r:embed="rId628"/>
                <a:stretch>
                  <a:fillRect/>
                </a:stretch>
              </p:blipFill>
              <p:spPr>
                <a:xfrm>
                  <a:off x="4706840" y="3094080"/>
                  <a:ext cx="250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3" name="Freihand 12">
                  <a:extLst>
                    <a:ext uri="{FF2B5EF4-FFF2-40B4-BE49-F238E27FC236}">
                      <a16:creationId xmlns:a16="http://schemas.microsoft.com/office/drawing/2014/main" id="{93641BD7-D3B4-4191-A36E-64016B7550A7}"/>
                    </a:ext>
                  </a:extLst>
                </p14:cNvPr>
                <p14:cNvContentPartPr/>
                <p14:nvPr/>
              </p14:nvContentPartPr>
              <p14:xfrm>
                <a:off x="1184600" y="3103800"/>
                <a:ext cx="3357000" cy="78480"/>
              </p14:xfrm>
            </p:contentPart>
          </mc:Choice>
          <mc:Fallback xmlns="">
            <p:pic>
              <p:nvPicPr>
                <p:cNvPr id="13" name="Freihand 12">
                  <a:extLst>
                    <a:ext uri="{FF2B5EF4-FFF2-40B4-BE49-F238E27FC236}">
                      <a16:creationId xmlns:a16="http://schemas.microsoft.com/office/drawing/2014/main" id="{93641BD7-D3B4-4191-A36E-64016B7550A7}"/>
                    </a:ext>
                  </a:extLst>
                </p:cNvPr>
                <p:cNvPicPr/>
                <p:nvPr/>
              </p:nvPicPr>
              <p:blipFill>
                <a:blip r:embed="rId630"/>
                <a:stretch>
                  <a:fillRect/>
                </a:stretch>
              </p:blipFill>
              <p:spPr>
                <a:xfrm>
                  <a:off x="1180280" y="3099480"/>
                  <a:ext cx="3365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4" name="Freihand 13">
                  <a:extLst>
                    <a:ext uri="{FF2B5EF4-FFF2-40B4-BE49-F238E27FC236}">
                      <a16:creationId xmlns:a16="http://schemas.microsoft.com/office/drawing/2014/main" id="{2E41034A-D99E-4B3B-B909-C815CD4059E9}"/>
                    </a:ext>
                  </a:extLst>
                </p14:cNvPr>
                <p14:cNvContentPartPr/>
                <p14:nvPr/>
              </p14:nvContentPartPr>
              <p14:xfrm>
                <a:off x="1029800" y="3060960"/>
                <a:ext cx="221760" cy="133920"/>
              </p14:xfrm>
            </p:contentPart>
          </mc:Choice>
          <mc:Fallback xmlns="">
            <p:pic>
              <p:nvPicPr>
                <p:cNvPr id="14" name="Freihand 13">
                  <a:extLst>
                    <a:ext uri="{FF2B5EF4-FFF2-40B4-BE49-F238E27FC236}">
                      <a16:creationId xmlns:a16="http://schemas.microsoft.com/office/drawing/2014/main" id="{2E41034A-D99E-4B3B-B909-C815CD4059E9}"/>
                    </a:ext>
                  </a:extLst>
                </p:cNvPr>
                <p:cNvPicPr/>
                <p:nvPr/>
              </p:nvPicPr>
              <p:blipFill>
                <a:blip r:embed="rId632"/>
                <a:stretch>
                  <a:fillRect/>
                </a:stretch>
              </p:blipFill>
              <p:spPr>
                <a:xfrm>
                  <a:off x="1025480" y="3056640"/>
                  <a:ext cx="230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 name="Freihand 15">
                  <a:extLst>
                    <a:ext uri="{FF2B5EF4-FFF2-40B4-BE49-F238E27FC236}">
                      <a16:creationId xmlns:a16="http://schemas.microsoft.com/office/drawing/2014/main" id="{7F5CADC2-8F1E-4977-971D-7111B1EFB20C}"/>
                    </a:ext>
                  </a:extLst>
                </p14:cNvPr>
                <p14:cNvContentPartPr/>
                <p14:nvPr/>
              </p14:nvContentPartPr>
              <p14:xfrm>
                <a:off x="2488160" y="3257520"/>
                <a:ext cx="120240" cy="195480"/>
              </p14:xfrm>
            </p:contentPart>
          </mc:Choice>
          <mc:Fallback xmlns="">
            <p:pic>
              <p:nvPicPr>
                <p:cNvPr id="16" name="Freihand 15">
                  <a:extLst>
                    <a:ext uri="{FF2B5EF4-FFF2-40B4-BE49-F238E27FC236}">
                      <a16:creationId xmlns:a16="http://schemas.microsoft.com/office/drawing/2014/main" id="{7F5CADC2-8F1E-4977-971D-7111B1EFB20C}"/>
                    </a:ext>
                  </a:extLst>
                </p:cNvPr>
                <p:cNvPicPr/>
                <p:nvPr/>
              </p:nvPicPr>
              <p:blipFill>
                <a:blip r:embed="rId634"/>
                <a:stretch>
                  <a:fillRect/>
                </a:stretch>
              </p:blipFill>
              <p:spPr>
                <a:xfrm>
                  <a:off x="2483840" y="3253200"/>
                  <a:ext cx="128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 name="Freihand 16">
                  <a:extLst>
                    <a:ext uri="{FF2B5EF4-FFF2-40B4-BE49-F238E27FC236}">
                      <a16:creationId xmlns:a16="http://schemas.microsoft.com/office/drawing/2014/main" id="{2FECFCE2-01D1-4986-8C7B-5E540F5DB2FD}"/>
                    </a:ext>
                  </a:extLst>
                </p14:cNvPr>
                <p14:cNvContentPartPr/>
                <p14:nvPr/>
              </p14:nvContentPartPr>
              <p14:xfrm>
                <a:off x="2623520" y="3316920"/>
                <a:ext cx="56880" cy="119160"/>
              </p14:xfrm>
            </p:contentPart>
          </mc:Choice>
          <mc:Fallback xmlns="">
            <p:pic>
              <p:nvPicPr>
                <p:cNvPr id="17" name="Freihand 16">
                  <a:extLst>
                    <a:ext uri="{FF2B5EF4-FFF2-40B4-BE49-F238E27FC236}">
                      <a16:creationId xmlns:a16="http://schemas.microsoft.com/office/drawing/2014/main" id="{2FECFCE2-01D1-4986-8C7B-5E540F5DB2FD}"/>
                    </a:ext>
                  </a:extLst>
                </p:cNvPr>
                <p:cNvPicPr/>
                <p:nvPr/>
              </p:nvPicPr>
              <p:blipFill>
                <a:blip r:embed="rId636"/>
                <a:stretch>
                  <a:fillRect/>
                </a:stretch>
              </p:blipFill>
              <p:spPr>
                <a:xfrm>
                  <a:off x="2619200" y="3312600"/>
                  <a:ext cx="65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8" name="Freihand 17">
                  <a:extLst>
                    <a:ext uri="{FF2B5EF4-FFF2-40B4-BE49-F238E27FC236}">
                      <a16:creationId xmlns:a16="http://schemas.microsoft.com/office/drawing/2014/main" id="{F791EE7F-3151-4373-846C-869D9DE761E4}"/>
                    </a:ext>
                  </a:extLst>
                </p14:cNvPr>
                <p14:cNvContentPartPr/>
                <p14:nvPr/>
              </p14:nvContentPartPr>
              <p14:xfrm>
                <a:off x="2610560" y="3380640"/>
                <a:ext cx="107280" cy="7920"/>
              </p14:xfrm>
            </p:contentPart>
          </mc:Choice>
          <mc:Fallback xmlns="">
            <p:pic>
              <p:nvPicPr>
                <p:cNvPr id="18" name="Freihand 17">
                  <a:extLst>
                    <a:ext uri="{FF2B5EF4-FFF2-40B4-BE49-F238E27FC236}">
                      <a16:creationId xmlns:a16="http://schemas.microsoft.com/office/drawing/2014/main" id="{F791EE7F-3151-4373-846C-869D9DE761E4}"/>
                    </a:ext>
                  </a:extLst>
                </p:cNvPr>
                <p:cNvPicPr/>
                <p:nvPr/>
              </p:nvPicPr>
              <p:blipFill>
                <a:blip r:embed="rId638"/>
                <a:stretch>
                  <a:fillRect/>
                </a:stretch>
              </p:blipFill>
              <p:spPr>
                <a:xfrm>
                  <a:off x="2606240" y="3376320"/>
                  <a:ext cx="115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9" name="Freihand 18">
                  <a:extLst>
                    <a:ext uri="{FF2B5EF4-FFF2-40B4-BE49-F238E27FC236}">
                      <a16:creationId xmlns:a16="http://schemas.microsoft.com/office/drawing/2014/main" id="{BC0A82B8-851B-4C57-A85A-D898E40F019B}"/>
                    </a:ext>
                  </a:extLst>
                </p14:cNvPr>
                <p14:cNvContentPartPr/>
                <p14:nvPr/>
              </p14:nvContentPartPr>
              <p14:xfrm>
                <a:off x="2718560" y="3283440"/>
                <a:ext cx="12600" cy="168840"/>
              </p14:xfrm>
            </p:contentPart>
          </mc:Choice>
          <mc:Fallback xmlns="">
            <p:pic>
              <p:nvPicPr>
                <p:cNvPr id="19" name="Freihand 18">
                  <a:extLst>
                    <a:ext uri="{FF2B5EF4-FFF2-40B4-BE49-F238E27FC236}">
                      <a16:creationId xmlns:a16="http://schemas.microsoft.com/office/drawing/2014/main" id="{BC0A82B8-851B-4C57-A85A-D898E40F019B}"/>
                    </a:ext>
                  </a:extLst>
                </p:cNvPr>
                <p:cNvPicPr/>
                <p:nvPr/>
              </p:nvPicPr>
              <p:blipFill>
                <a:blip r:embed="rId640"/>
                <a:stretch>
                  <a:fillRect/>
                </a:stretch>
              </p:blipFill>
              <p:spPr>
                <a:xfrm>
                  <a:off x="2714240" y="3279120"/>
                  <a:ext cx="21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0" name="Freihand 19">
                  <a:extLst>
                    <a:ext uri="{FF2B5EF4-FFF2-40B4-BE49-F238E27FC236}">
                      <a16:creationId xmlns:a16="http://schemas.microsoft.com/office/drawing/2014/main" id="{88A213FF-A338-4E54-98DF-9C9F66090B73}"/>
                    </a:ext>
                  </a:extLst>
                </p14:cNvPr>
                <p14:cNvContentPartPr/>
                <p14:nvPr/>
              </p14:nvContentPartPr>
              <p14:xfrm>
                <a:off x="2782280" y="3319080"/>
                <a:ext cx="122040" cy="103680"/>
              </p14:xfrm>
            </p:contentPart>
          </mc:Choice>
          <mc:Fallback xmlns="">
            <p:pic>
              <p:nvPicPr>
                <p:cNvPr id="20" name="Freihand 19">
                  <a:extLst>
                    <a:ext uri="{FF2B5EF4-FFF2-40B4-BE49-F238E27FC236}">
                      <a16:creationId xmlns:a16="http://schemas.microsoft.com/office/drawing/2014/main" id="{88A213FF-A338-4E54-98DF-9C9F66090B73}"/>
                    </a:ext>
                  </a:extLst>
                </p:cNvPr>
                <p:cNvPicPr/>
                <p:nvPr/>
              </p:nvPicPr>
              <p:blipFill>
                <a:blip r:embed="rId642"/>
                <a:stretch>
                  <a:fillRect/>
                </a:stretch>
              </p:blipFill>
              <p:spPr>
                <a:xfrm>
                  <a:off x="2777960" y="3314760"/>
                  <a:ext cx="130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5" name="Freihand 44">
                  <a:extLst>
                    <a:ext uri="{FF2B5EF4-FFF2-40B4-BE49-F238E27FC236}">
                      <a16:creationId xmlns:a16="http://schemas.microsoft.com/office/drawing/2014/main" id="{E0C2DD9C-A976-4FD1-ACBC-99B5BDF5B7FF}"/>
                    </a:ext>
                  </a:extLst>
                </p14:cNvPr>
                <p14:cNvContentPartPr/>
                <p14:nvPr/>
              </p14:nvContentPartPr>
              <p14:xfrm>
                <a:off x="1079120" y="2815800"/>
                <a:ext cx="3360240" cy="104400"/>
              </p14:xfrm>
            </p:contentPart>
          </mc:Choice>
          <mc:Fallback xmlns="">
            <p:pic>
              <p:nvPicPr>
                <p:cNvPr id="45" name="Freihand 44">
                  <a:extLst>
                    <a:ext uri="{FF2B5EF4-FFF2-40B4-BE49-F238E27FC236}">
                      <a16:creationId xmlns:a16="http://schemas.microsoft.com/office/drawing/2014/main" id="{E0C2DD9C-A976-4FD1-ACBC-99B5BDF5B7FF}"/>
                    </a:ext>
                  </a:extLst>
                </p:cNvPr>
                <p:cNvPicPr/>
                <p:nvPr/>
              </p:nvPicPr>
              <p:blipFill>
                <a:blip r:embed="rId644"/>
                <a:stretch>
                  <a:fillRect/>
                </a:stretch>
              </p:blipFill>
              <p:spPr>
                <a:xfrm>
                  <a:off x="1074800" y="2811480"/>
                  <a:ext cx="336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6" name="Freihand 45">
                  <a:extLst>
                    <a:ext uri="{FF2B5EF4-FFF2-40B4-BE49-F238E27FC236}">
                      <a16:creationId xmlns:a16="http://schemas.microsoft.com/office/drawing/2014/main" id="{6A0860F1-9191-4798-BADB-920EF059A83E}"/>
                    </a:ext>
                  </a:extLst>
                </p14:cNvPr>
                <p14:cNvContentPartPr/>
                <p14:nvPr/>
              </p14:nvContentPartPr>
              <p14:xfrm>
                <a:off x="4402280" y="2856120"/>
                <a:ext cx="146160" cy="118440"/>
              </p14:xfrm>
            </p:contentPart>
          </mc:Choice>
          <mc:Fallback xmlns="">
            <p:pic>
              <p:nvPicPr>
                <p:cNvPr id="46" name="Freihand 45">
                  <a:extLst>
                    <a:ext uri="{FF2B5EF4-FFF2-40B4-BE49-F238E27FC236}">
                      <a16:creationId xmlns:a16="http://schemas.microsoft.com/office/drawing/2014/main" id="{6A0860F1-9191-4798-BADB-920EF059A83E}"/>
                    </a:ext>
                  </a:extLst>
                </p:cNvPr>
                <p:cNvPicPr/>
                <p:nvPr/>
              </p:nvPicPr>
              <p:blipFill>
                <a:blip r:embed="rId646"/>
                <a:stretch>
                  <a:fillRect/>
                </a:stretch>
              </p:blipFill>
              <p:spPr>
                <a:xfrm>
                  <a:off x="4397960" y="2851800"/>
                  <a:ext cx="15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8" name="Freihand 47">
                  <a:extLst>
                    <a:ext uri="{FF2B5EF4-FFF2-40B4-BE49-F238E27FC236}">
                      <a16:creationId xmlns:a16="http://schemas.microsoft.com/office/drawing/2014/main" id="{B3179C34-03B0-445F-A541-42A6EA54B5FD}"/>
                    </a:ext>
                  </a:extLst>
                </p14:cNvPr>
                <p14:cNvContentPartPr/>
                <p14:nvPr/>
              </p14:nvContentPartPr>
              <p14:xfrm>
                <a:off x="2434160" y="2590080"/>
                <a:ext cx="185400" cy="141840"/>
              </p14:xfrm>
            </p:contentPart>
          </mc:Choice>
          <mc:Fallback xmlns="">
            <p:pic>
              <p:nvPicPr>
                <p:cNvPr id="48" name="Freihand 47">
                  <a:extLst>
                    <a:ext uri="{FF2B5EF4-FFF2-40B4-BE49-F238E27FC236}">
                      <a16:creationId xmlns:a16="http://schemas.microsoft.com/office/drawing/2014/main" id="{B3179C34-03B0-445F-A541-42A6EA54B5FD}"/>
                    </a:ext>
                  </a:extLst>
                </p:cNvPr>
                <p:cNvPicPr/>
                <p:nvPr/>
              </p:nvPicPr>
              <p:blipFill>
                <a:blip r:embed="rId648"/>
                <a:stretch>
                  <a:fillRect/>
                </a:stretch>
              </p:blipFill>
              <p:spPr>
                <a:xfrm>
                  <a:off x="2429840" y="2585760"/>
                  <a:ext cx="194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0" name="Freihand 49">
                  <a:extLst>
                    <a:ext uri="{FF2B5EF4-FFF2-40B4-BE49-F238E27FC236}">
                      <a16:creationId xmlns:a16="http://schemas.microsoft.com/office/drawing/2014/main" id="{152DFB9C-77AE-4427-8980-F4756BB7FFCC}"/>
                    </a:ext>
                  </a:extLst>
                </p14:cNvPr>
                <p14:cNvContentPartPr/>
                <p14:nvPr/>
              </p14:nvContentPartPr>
              <p14:xfrm>
                <a:off x="2663840" y="2671080"/>
                <a:ext cx="86040" cy="96840"/>
              </p14:xfrm>
            </p:contentPart>
          </mc:Choice>
          <mc:Fallback xmlns="">
            <p:pic>
              <p:nvPicPr>
                <p:cNvPr id="50" name="Freihand 49">
                  <a:extLst>
                    <a:ext uri="{FF2B5EF4-FFF2-40B4-BE49-F238E27FC236}">
                      <a16:creationId xmlns:a16="http://schemas.microsoft.com/office/drawing/2014/main" id="{152DFB9C-77AE-4427-8980-F4756BB7FFCC}"/>
                    </a:ext>
                  </a:extLst>
                </p:cNvPr>
                <p:cNvPicPr/>
                <p:nvPr/>
              </p:nvPicPr>
              <p:blipFill>
                <a:blip r:embed="rId650"/>
                <a:stretch>
                  <a:fillRect/>
                </a:stretch>
              </p:blipFill>
              <p:spPr>
                <a:xfrm>
                  <a:off x="2659520" y="2666760"/>
                  <a:ext cx="94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1" name="Freihand 50">
                  <a:extLst>
                    <a:ext uri="{FF2B5EF4-FFF2-40B4-BE49-F238E27FC236}">
                      <a16:creationId xmlns:a16="http://schemas.microsoft.com/office/drawing/2014/main" id="{AFE3A5CF-9CD5-46EA-AB99-A2090B5C2662}"/>
                    </a:ext>
                  </a:extLst>
                </p14:cNvPr>
                <p14:cNvContentPartPr/>
                <p14:nvPr/>
              </p14:nvContentPartPr>
              <p14:xfrm>
                <a:off x="2685440" y="2725080"/>
                <a:ext cx="90720" cy="7200"/>
              </p14:xfrm>
            </p:contentPart>
          </mc:Choice>
          <mc:Fallback xmlns="">
            <p:pic>
              <p:nvPicPr>
                <p:cNvPr id="51" name="Freihand 50">
                  <a:extLst>
                    <a:ext uri="{FF2B5EF4-FFF2-40B4-BE49-F238E27FC236}">
                      <a16:creationId xmlns:a16="http://schemas.microsoft.com/office/drawing/2014/main" id="{AFE3A5CF-9CD5-46EA-AB99-A2090B5C2662}"/>
                    </a:ext>
                  </a:extLst>
                </p:cNvPr>
                <p:cNvPicPr/>
                <p:nvPr/>
              </p:nvPicPr>
              <p:blipFill>
                <a:blip r:embed="rId652"/>
                <a:stretch>
                  <a:fillRect/>
                </a:stretch>
              </p:blipFill>
              <p:spPr>
                <a:xfrm>
                  <a:off x="2681120" y="2720760"/>
                  <a:ext cx="9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922" name="Freihand 38921">
                  <a:extLst>
                    <a:ext uri="{FF2B5EF4-FFF2-40B4-BE49-F238E27FC236}">
                      <a16:creationId xmlns:a16="http://schemas.microsoft.com/office/drawing/2014/main" id="{65915C47-4BEF-45AC-98BE-90AE9E4F7163}"/>
                    </a:ext>
                  </a:extLst>
                </p14:cNvPr>
                <p14:cNvContentPartPr/>
                <p14:nvPr/>
              </p14:nvContentPartPr>
              <p14:xfrm>
                <a:off x="2597600" y="642480"/>
                <a:ext cx="167040" cy="158040"/>
              </p14:xfrm>
            </p:contentPart>
          </mc:Choice>
          <mc:Fallback xmlns="">
            <p:pic>
              <p:nvPicPr>
                <p:cNvPr id="38922" name="Freihand 38921">
                  <a:extLst>
                    <a:ext uri="{FF2B5EF4-FFF2-40B4-BE49-F238E27FC236}">
                      <a16:creationId xmlns:a16="http://schemas.microsoft.com/office/drawing/2014/main" id="{65915C47-4BEF-45AC-98BE-90AE9E4F7163}"/>
                    </a:ext>
                  </a:extLst>
                </p:cNvPr>
                <p:cNvPicPr/>
                <p:nvPr/>
              </p:nvPicPr>
              <p:blipFill>
                <a:blip r:embed="rId654"/>
                <a:stretch>
                  <a:fillRect/>
                </a:stretch>
              </p:blipFill>
              <p:spPr>
                <a:xfrm>
                  <a:off x="2593280" y="638160"/>
                  <a:ext cx="175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923" name="Freihand 38922">
                  <a:extLst>
                    <a:ext uri="{FF2B5EF4-FFF2-40B4-BE49-F238E27FC236}">
                      <a16:creationId xmlns:a16="http://schemas.microsoft.com/office/drawing/2014/main" id="{9634F6D0-63D0-4ADB-A3C2-5BAA34148316}"/>
                    </a:ext>
                  </a:extLst>
                </p14:cNvPr>
                <p14:cNvContentPartPr/>
                <p14:nvPr/>
              </p14:nvContentPartPr>
              <p14:xfrm>
                <a:off x="2497880" y="602160"/>
                <a:ext cx="41760" cy="263160"/>
              </p14:xfrm>
            </p:contentPart>
          </mc:Choice>
          <mc:Fallback xmlns="">
            <p:pic>
              <p:nvPicPr>
                <p:cNvPr id="38923" name="Freihand 38922">
                  <a:extLst>
                    <a:ext uri="{FF2B5EF4-FFF2-40B4-BE49-F238E27FC236}">
                      <a16:creationId xmlns:a16="http://schemas.microsoft.com/office/drawing/2014/main" id="{9634F6D0-63D0-4ADB-A3C2-5BAA34148316}"/>
                    </a:ext>
                  </a:extLst>
                </p:cNvPr>
                <p:cNvPicPr/>
                <p:nvPr/>
              </p:nvPicPr>
              <p:blipFill>
                <a:blip r:embed="rId656"/>
                <a:stretch>
                  <a:fillRect/>
                </a:stretch>
              </p:blipFill>
              <p:spPr>
                <a:xfrm>
                  <a:off x="2493560" y="597840"/>
                  <a:ext cx="50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924" name="Freihand 38923">
                  <a:extLst>
                    <a:ext uri="{FF2B5EF4-FFF2-40B4-BE49-F238E27FC236}">
                      <a16:creationId xmlns:a16="http://schemas.microsoft.com/office/drawing/2014/main" id="{A071C7A4-048A-4D36-8DAF-5FF63A2800D5}"/>
                    </a:ext>
                  </a:extLst>
                </p14:cNvPr>
                <p14:cNvContentPartPr/>
                <p14:nvPr/>
              </p14:nvContentPartPr>
              <p14:xfrm>
                <a:off x="2510840" y="502080"/>
                <a:ext cx="332640" cy="338400"/>
              </p14:xfrm>
            </p:contentPart>
          </mc:Choice>
          <mc:Fallback xmlns="">
            <p:pic>
              <p:nvPicPr>
                <p:cNvPr id="38924" name="Freihand 38923">
                  <a:extLst>
                    <a:ext uri="{FF2B5EF4-FFF2-40B4-BE49-F238E27FC236}">
                      <a16:creationId xmlns:a16="http://schemas.microsoft.com/office/drawing/2014/main" id="{A071C7A4-048A-4D36-8DAF-5FF63A2800D5}"/>
                    </a:ext>
                  </a:extLst>
                </p:cNvPr>
                <p:cNvPicPr/>
                <p:nvPr/>
              </p:nvPicPr>
              <p:blipFill>
                <a:blip r:embed="rId658"/>
                <a:stretch>
                  <a:fillRect/>
                </a:stretch>
              </p:blipFill>
              <p:spPr>
                <a:xfrm>
                  <a:off x="2506520" y="497760"/>
                  <a:ext cx="3412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925" name="Freihand 38924">
                  <a:extLst>
                    <a:ext uri="{FF2B5EF4-FFF2-40B4-BE49-F238E27FC236}">
                      <a16:creationId xmlns:a16="http://schemas.microsoft.com/office/drawing/2014/main" id="{19969DEB-3E54-47B6-9877-AAF2A02BCFC9}"/>
                    </a:ext>
                  </a:extLst>
                </p14:cNvPr>
                <p14:cNvContentPartPr/>
                <p14:nvPr/>
              </p14:nvContentPartPr>
              <p14:xfrm>
                <a:off x="2457200" y="796920"/>
                <a:ext cx="488160" cy="83160"/>
              </p14:xfrm>
            </p:contentPart>
          </mc:Choice>
          <mc:Fallback xmlns="">
            <p:pic>
              <p:nvPicPr>
                <p:cNvPr id="38925" name="Freihand 38924">
                  <a:extLst>
                    <a:ext uri="{FF2B5EF4-FFF2-40B4-BE49-F238E27FC236}">
                      <a16:creationId xmlns:a16="http://schemas.microsoft.com/office/drawing/2014/main" id="{19969DEB-3E54-47B6-9877-AAF2A02BCFC9}"/>
                    </a:ext>
                  </a:extLst>
                </p:cNvPr>
                <p:cNvPicPr/>
                <p:nvPr/>
              </p:nvPicPr>
              <p:blipFill>
                <a:blip r:embed="rId660"/>
                <a:stretch>
                  <a:fillRect/>
                </a:stretch>
              </p:blipFill>
              <p:spPr>
                <a:xfrm>
                  <a:off x="2452880" y="792600"/>
                  <a:ext cx="496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927" name="Freihand 38926">
                  <a:extLst>
                    <a:ext uri="{FF2B5EF4-FFF2-40B4-BE49-F238E27FC236}">
                      <a16:creationId xmlns:a16="http://schemas.microsoft.com/office/drawing/2014/main" id="{689D394E-B3E6-412C-83FF-CB88CE01B4E9}"/>
                    </a:ext>
                  </a:extLst>
                </p14:cNvPr>
                <p14:cNvContentPartPr/>
                <p14:nvPr/>
              </p14:nvContentPartPr>
              <p14:xfrm>
                <a:off x="1016840" y="1012200"/>
                <a:ext cx="1427040" cy="1794600"/>
              </p14:xfrm>
            </p:contentPart>
          </mc:Choice>
          <mc:Fallback xmlns="">
            <p:pic>
              <p:nvPicPr>
                <p:cNvPr id="38927" name="Freihand 38926">
                  <a:extLst>
                    <a:ext uri="{FF2B5EF4-FFF2-40B4-BE49-F238E27FC236}">
                      <a16:creationId xmlns:a16="http://schemas.microsoft.com/office/drawing/2014/main" id="{689D394E-B3E6-412C-83FF-CB88CE01B4E9}"/>
                    </a:ext>
                  </a:extLst>
                </p:cNvPr>
                <p:cNvPicPr/>
                <p:nvPr/>
              </p:nvPicPr>
              <p:blipFill>
                <a:blip r:embed="rId662"/>
                <a:stretch>
                  <a:fillRect/>
                </a:stretch>
              </p:blipFill>
              <p:spPr>
                <a:xfrm>
                  <a:off x="1012520" y="1007880"/>
                  <a:ext cx="1435680" cy="1803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928" name="Freihand 38927">
                  <a:extLst>
                    <a:ext uri="{FF2B5EF4-FFF2-40B4-BE49-F238E27FC236}">
                      <a16:creationId xmlns:a16="http://schemas.microsoft.com/office/drawing/2014/main" id="{EE3F283F-6837-42E4-8EE4-71270D3D5C87}"/>
                    </a:ext>
                  </a:extLst>
                </p14:cNvPr>
                <p14:cNvContentPartPr/>
                <p14:nvPr/>
              </p14:nvContentPartPr>
              <p14:xfrm>
                <a:off x="2334800" y="974760"/>
                <a:ext cx="140400" cy="99000"/>
              </p14:xfrm>
            </p:contentPart>
          </mc:Choice>
          <mc:Fallback xmlns="">
            <p:pic>
              <p:nvPicPr>
                <p:cNvPr id="38928" name="Freihand 38927">
                  <a:extLst>
                    <a:ext uri="{FF2B5EF4-FFF2-40B4-BE49-F238E27FC236}">
                      <a16:creationId xmlns:a16="http://schemas.microsoft.com/office/drawing/2014/main" id="{EE3F283F-6837-42E4-8EE4-71270D3D5C87}"/>
                    </a:ext>
                  </a:extLst>
                </p:cNvPr>
                <p:cNvPicPr/>
                <p:nvPr/>
              </p:nvPicPr>
              <p:blipFill>
                <a:blip r:embed="rId664"/>
                <a:stretch>
                  <a:fillRect/>
                </a:stretch>
              </p:blipFill>
              <p:spPr>
                <a:xfrm>
                  <a:off x="2330480" y="970440"/>
                  <a:ext cx="14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930" name="Freihand 38929">
                  <a:extLst>
                    <a:ext uri="{FF2B5EF4-FFF2-40B4-BE49-F238E27FC236}">
                      <a16:creationId xmlns:a16="http://schemas.microsoft.com/office/drawing/2014/main" id="{2B496E71-294F-469C-BA0D-D8560C2BC1C7}"/>
                    </a:ext>
                  </a:extLst>
                </p14:cNvPr>
                <p14:cNvContentPartPr/>
                <p14:nvPr/>
              </p14:nvContentPartPr>
              <p14:xfrm>
                <a:off x="1878320" y="1809240"/>
                <a:ext cx="7920" cy="162720"/>
              </p14:xfrm>
            </p:contentPart>
          </mc:Choice>
          <mc:Fallback xmlns="">
            <p:pic>
              <p:nvPicPr>
                <p:cNvPr id="38930" name="Freihand 38929">
                  <a:extLst>
                    <a:ext uri="{FF2B5EF4-FFF2-40B4-BE49-F238E27FC236}">
                      <a16:creationId xmlns:a16="http://schemas.microsoft.com/office/drawing/2014/main" id="{2B496E71-294F-469C-BA0D-D8560C2BC1C7}"/>
                    </a:ext>
                  </a:extLst>
                </p:cNvPr>
                <p:cNvPicPr/>
                <p:nvPr/>
              </p:nvPicPr>
              <p:blipFill>
                <a:blip r:embed="rId666"/>
                <a:stretch>
                  <a:fillRect/>
                </a:stretch>
              </p:blipFill>
              <p:spPr>
                <a:xfrm>
                  <a:off x="1874000" y="1804920"/>
                  <a:ext cx="16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8931" name="Freihand 38930">
                  <a:extLst>
                    <a:ext uri="{FF2B5EF4-FFF2-40B4-BE49-F238E27FC236}">
                      <a16:creationId xmlns:a16="http://schemas.microsoft.com/office/drawing/2014/main" id="{B84DDBFB-06D8-4911-82E7-F34AFCC616C4}"/>
                    </a:ext>
                  </a:extLst>
                </p14:cNvPr>
                <p14:cNvContentPartPr/>
                <p14:nvPr/>
              </p14:nvContentPartPr>
              <p14:xfrm>
                <a:off x="1784720" y="1755240"/>
                <a:ext cx="169200" cy="97920"/>
              </p14:xfrm>
            </p:contentPart>
          </mc:Choice>
          <mc:Fallback xmlns="">
            <p:pic>
              <p:nvPicPr>
                <p:cNvPr id="38931" name="Freihand 38930">
                  <a:extLst>
                    <a:ext uri="{FF2B5EF4-FFF2-40B4-BE49-F238E27FC236}">
                      <a16:creationId xmlns:a16="http://schemas.microsoft.com/office/drawing/2014/main" id="{B84DDBFB-06D8-4911-82E7-F34AFCC616C4}"/>
                    </a:ext>
                  </a:extLst>
                </p:cNvPr>
                <p:cNvPicPr/>
                <p:nvPr/>
              </p:nvPicPr>
              <p:blipFill>
                <a:blip r:embed="rId668"/>
                <a:stretch>
                  <a:fillRect/>
                </a:stretch>
              </p:blipFill>
              <p:spPr>
                <a:xfrm>
                  <a:off x="1780400" y="1750920"/>
                  <a:ext cx="17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8932" name="Freihand 38931">
                  <a:extLst>
                    <a:ext uri="{FF2B5EF4-FFF2-40B4-BE49-F238E27FC236}">
                      <a16:creationId xmlns:a16="http://schemas.microsoft.com/office/drawing/2014/main" id="{2C59F0E6-2A7B-4576-939C-D39314D73018}"/>
                    </a:ext>
                  </a:extLst>
                </p14:cNvPr>
                <p14:cNvContentPartPr/>
                <p14:nvPr/>
              </p14:nvContentPartPr>
              <p14:xfrm>
                <a:off x="1934120" y="1858200"/>
                <a:ext cx="42480" cy="90000"/>
              </p14:xfrm>
            </p:contentPart>
          </mc:Choice>
          <mc:Fallback xmlns="">
            <p:pic>
              <p:nvPicPr>
                <p:cNvPr id="38932" name="Freihand 38931">
                  <a:extLst>
                    <a:ext uri="{FF2B5EF4-FFF2-40B4-BE49-F238E27FC236}">
                      <a16:creationId xmlns:a16="http://schemas.microsoft.com/office/drawing/2014/main" id="{2C59F0E6-2A7B-4576-939C-D39314D73018}"/>
                    </a:ext>
                  </a:extLst>
                </p:cNvPr>
                <p:cNvPicPr/>
                <p:nvPr/>
              </p:nvPicPr>
              <p:blipFill>
                <a:blip r:embed="rId670"/>
                <a:stretch>
                  <a:fillRect/>
                </a:stretch>
              </p:blipFill>
              <p:spPr>
                <a:xfrm>
                  <a:off x="1929800" y="1853880"/>
                  <a:ext cx="51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933" name="Freihand 38932">
                  <a:extLst>
                    <a:ext uri="{FF2B5EF4-FFF2-40B4-BE49-F238E27FC236}">
                      <a16:creationId xmlns:a16="http://schemas.microsoft.com/office/drawing/2014/main" id="{79B48FF7-1432-442A-917D-C64C5A3A8404}"/>
                    </a:ext>
                  </a:extLst>
                </p14:cNvPr>
                <p14:cNvContentPartPr/>
                <p14:nvPr/>
              </p14:nvContentPartPr>
              <p14:xfrm>
                <a:off x="1934840" y="1821480"/>
                <a:ext cx="125280" cy="142920"/>
              </p14:xfrm>
            </p:contentPart>
          </mc:Choice>
          <mc:Fallback xmlns="">
            <p:pic>
              <p:nvPicPr>
                <p:cNvPr id="38933" name="Freihand 38932">
                  <a:extLst>
                    <a:ext uri="{FF2B5EF4-FFF2-40B4-BE49-F238E27FC236}">
                      <a16:creationId xmlns:a16="http://schemas.microsoft.com/office/drawing/2014/main" id="{79B48FF7-1432-442A-917D-C64C5A3A8404}"/>
                    </a:ext>
                  </a:extLst>
                </p:cNvPr>
                <p:cNvPicPr/>
                <p:nvPr/>
              </p:nvPicPr>
              <p:blipFill>
                <a:blip r:embed="rId672"/>
                <a:stretch>
                  <a:fillRect/>
                </a:stretch>
              </p:blipFill>
              <p:spPr>
                <a:xfrm>
                  <a:off x="1930520" y="1817160"/>
                  <a:ext cx="133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8952" name="Freihand 38951">
                  <a:extLst>
                    <a:ext uri="{FF2B5EF4-FFF2-40B4-BE49-F238E27FC236}">
                      <a16:creationId xmlns:a16="http://schemas.microsoft.com/office/drawing/2014/main" id="{D438F0DE-109D-44AF-8517-D9C65D6C37FB}"/>
                    </a:ext>
                  </a:extLst>
                </p14:cNvPr>
                <p14:cNvContentPartPr/>
                <p14:nvPr/>
              </p14:nvContentPartPr>
              <p14:xfrm>
                <a:off x="2880920" y="950640"/>
                <a:ext cx="1697400" cy="1767960"/>
              </p14:xfrm>
            </p:contentPart>
          </mc:Choice>
          <mc:Fallback xmlns="">
            <p:pic>
              <p:nvPicPr>
                <p:cNvPr id="38952" name="Freihand 38951">
                  <a:extLst>
                    <a:ext uri="{FF2B5EF4-FFF2-40B4-BE49-F238E27FC236}">
                      <a16:creationId xmlns:a16="http://schemas.microsoft.com/office/drawing/2014/main" id="{D438F0DE-109D-44AF-8517-D9C65D6C37FB}"/>
                    </a:ext>
                  </a:extLst>
                </p:cNvPr>
                <p:cNvPicPr/>
                <p:nvPr/>
              </p:nvPicPr>
              <p:blipFill>
                <a:blip r:embed="rId674"/>
                <a:stretch>
                  <a:fillRect/>
                </a:stretch>
              </p:blipFill>
              <p:spPr>
                <a:xfrm>
                  <a:off x="2876600" y="946320"/>
                  <a:ext cx="1706040" cy="1776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8954" name="Freihand 38953">
                  <a:extLst>
                    <a:ext uri="{FF2B5EF4-FFF2-40B4-BE49-F238E27FC236}">
                      <a16:creationId xmlns:a16="http://schemas.microsoft.com/office/drawing/2014/main" id="{A3BB4E68-416B-4064-AC81-F9A00B90A0A5}"/>
                    </a:ext>
                  </a:extLst>
                </p14:cNvPr>
                <p14:cNvContentPartPr/>
                <p14:nvPr/>
              </p14:nvContentPartPr>
              <p14:xfrm>
                <a:off x="2832320" y="893400"/>
                <a:ext cx="99360" cy="147960"/>
              </p14:xfrm>
            </p:contentPart>
          </mc:Choice>
          <mc:Fallback xmlns="">
            <p:pic>
              <p:nvPicPr>
                <p:cNvPr id="38954" name="Freihand 38953">
                  <a:extLst>
                    <a:ext uri="{FF2B5EF4-FFF2-40B4-BE49-F238E27FC236}">
                      <a16:creationId xmlns:a16="http://schemas.microsoft.com/office/drawing/2014/main" id="{A3BB4E68-416B-4064-AC81-F9A00B90A0A5}"/>
                    </a:ext>
                  </a:extLst>
                </p:cNvPr>
                <p:cNvPicPr/>
                <p:nvPr/>
              </p:nvPicPr>
              <p:blipFill>
                <a:blip r:embed="rId676"/>
                <a:stretch>
                  <a:fillRect/>
                </a:stretch>
              </p:blipFill>
              <p:spPr>
                <a:xfrm>
                  <a:off x="2828000" y="889080"/>
                  <a:ext cx="10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8956" name="Freihand 38955">
                  <a:extLst>
                    <a:ext uri="{FF2B5EF4-FFF2-40B4-BE49-F238E27FC236}">
                      <a16:creationId xmlns:a16="http://schemas.microsoft.com/office/drawing/2014/main" id="{9C6F06E7-CEDE-48C5-B193-CAF92568AD6E}"/>
                    </a:ext>
                  </a:extLst>
                </p14:cNvPr>
                <p14:cNvContentPartPr/>
                <p14:nvPr/>
              </p14:nvContentPartPr>
              <p14:xfrm>
                <a:off x="3443600" y="1777920"/>
                <a:ext cx="12960" cy="152640"/>
              </p14:xfrm>
            </p:contentPart>
          </mc:Choice>
          <mc:Fallback xmlns="">
            <p:pic>
              <p:nvPicPr>
                <p:cNvPr id="38956" name="Freihand 38955">
                  <a:extLst>
                    <a:ext uri="{FF2B5EF4-FFF2-40B4-BE49-F238E27FC236}">
                      <a16:creationId xmlns:a16="http://schemas.microsoft.com/office/drawing/2014/main" id="{9C6F06E7-CEDE-48C5-B193-CAF92568AD6E}"/>
                    </a:ext>
                  </a:extLst>
                </p:cNvPr>
                <p:cNvPicPr/>
                <p:nvPr/>
              </p:nvPicPr>
              <p:blipFill>
                <a:blip r:embed="rId678"/>
                <a:stretch>
                  <a:fillRect/>
                </a:stretch>
              </p:blipFill>
              <p:spPr>
                <a:xfrm>
                  <a:off x="3439280" y="1773600"/>
                  <a:ext cx="21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8957" name="Freihand 38956">
                  <a:extLst>
                    <a:ext uri="{FF2B5EF4-FFF2-40B4-BE49-F238E27FC236}">
                      <a16:creationId xmlns:a16="http://schemas.microsoft.com/office/drawing/2014/main" id="{588C400F-B239-4B04-BBD2-AEEE749E63B7}"/>
                    </a:ext>
                  </a:extLst>
                </p14:cNvPr>
                <p14:cNvContentPartPr/>
                <p14:nvPr/>
              </p14:nvContentPartPr>
              <p14:xfrm>
                <a:off x="3375200" y="1745880"/>
                <a:ext cx="138960" cy="46440"/>
              </p14:xfrm>
            </p:contentPart>
          </mc:Choice>
          <mc:Fallback xmlns="">
            <p:pic>
              <p:nvPicPr>
                <p:cNvPr id="38957" name="Freihand 38956">
                  <a:extLst>
                    <a:ext uri="{FF2B5EF4-FFF2-40B4-BE49-F238E27FC236}">
                      <a16:creationId xmlns:a16="http://schemas.microsoft.com/office/drawing/2014/main" id="{588C400F-B239-4B04-BBD2-AEEE749E63B7}"/>
                    </a:ext>
                  </a:extLst>
                </p:cNvPr>
                <p:cNvPicPr/>
                <p:nvPr/>
              </p:nvPicPr>
              <p:blipFill>
                <a:blip r:embed="rId680"/>
                <a:stretch>
                  <a:fillRect/>
                </a:stretch>
              </p:blipFill>
              <p:spPr>
                <a:xfrm>
                  <a:off x="3370880" y="1741560"/>
                  <a:ext cx="147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8958" name="Freihand 38957">
                  <a:extLst>
                    <a:ext uri="{FF2B5EF4-FFF2-40B4-BE49-F238E27FC236}">
                      <a16:creationId xmlns:a16="http://schemas.microsoft.com/office/drawing/2014/main" id="{2298F229-2ED7-46D7-9847-07F014DBDC43}"/>
                    </a:ext>
                  </a:extLst>
                </p14:cNvPr>
                <p14:cNvContentPartPr/>
                <p14:nvPr/>
              </p14:nvContentPartPr>
              <p14:xfrm>
                <a:off x="3504800" y="1842360"/>
                <a:ext cx="111600" cy="97200"/>
              </p14:xfrm>
            </p:contentPart>
          </mc:Choice>
          <mc:Fallback xmlns="">
            <p:pic>
              <p:nvPicPr>
                <p:cNvPr id="38958" name="Freihand 38957">
                  <a:extLst>
                    <a:ext uri="{FF2B5EF4-FFF2-40B4-BE49-F238E27FC236}">
                      <a16:creationId xmlns:a16="http://schemas.microsoft.com/office/drawing/2014/main" id="{2298F229-2ED7-46D7-9847-07F014DBDC43}"/>
                    </a:ext>
                  </a:extLst>
                </p:cNvPr>
                <p:cNvPicPr/>
                <p:nvPr/>
              </p:nvPicPr>
              <p:blipFill>
                <a:blip r:embed="rId682"/>
                <a:stretch>
                  <a:fillRect/>
                </a:stretch>
              </p:blipFill>
              <p:spPr>
                <a:xfrm>
                  <a:off x="3500480" y="1838040"/>
                  <a:ext cx="120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8977" name="Freihand 38976">
                  <a:extLst>
                    <a:ext uri="{FF2B5EF4-FFF2-40B4-BE49-F238E27FC236}">
                      <a16:creationId xmlns:a16="http://schemas.microsoft.com/office/drawing/2014/main" id="{819FF9D4-2042-4E26-8610-108F6D27D147}"/>
                    </a:ext>
                  </a:extLst>
                </p14:cNvPr>
                <p14:cNvContentPartPr/>
                <p14:nvPr/>
              </p14:nvContentPartPr>
              <p14:xfrm>
                <a:off x="885440" y="877560"/>
                <a:ext cx="1434240" cy="1730160"/>
              </p14:xfrm>
            </p:contentPart>
          </mc:Choice>
          <mc:Fallback xmlns="">
            <p:pic>
              <p:nvPicPr>
                <p:cNvPr id="38977" name="Freihand 38976">
                  <a:extLst>
                    <a:ext uri="{FF2B5EF4-FFF2-40B4-BE49-F238E27FC236}">
                      <a16:creationId xmlns:a16="http://schemas.microsoft.com/office/drawing/2014/main" id="{819FF9D4-2042-4E26-8610-108F6D27D147}"/>
                    </a:ext>
                  </a:extLst>
                </p:cNvPr>
                <p:cNvPicPr/>
                <p:nvPr/>
              </p:nvPicPr>
              <p:blipFill>
                <a:blip r:embed="rId684"/>
                <a:stretch>
                  <a:fillRect/>
                </a:stretch>
              </p:blipFill>
              <p:spPr>
                <a:xfrm>
                  <a:off x="881120" y="873240"/>
                  <a:ext cx="1442880" cy="1738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8978" name="Freihand 38977">
                  <a:extLst>
                    <a:ext uri="{FF2B5EF4-FFF2-40B4-BE49-F238E27FC236}">
                      <a16:creationId xmlns:a16="http://schemas.microsoft.com/office/drawing/2014/main" id="{F9358C50-8E75-4B98-AD75-C0A946BA7F08}"/>
                    </a:ext>
                  </a:extLst>
                </p14:cNvPr>
                <p14:cNvContentPartPr/>
                <p14:nvPr/>
              </p14:nvContentPartPr>
              <p14:xfrm>
                <a:off x="804080" y="2546160"/>
                <a:ext cx="198720" cy="188280"/>
              </p14:xfrm>
            </p:contentPart>
          </mc:Choice>
          <mc:Fallback xmlns="">
            <p:pic>
              <p:nvPicPr>
                <p:cNvPr id="38978" name="Freihand 38977">
                  <a:extLst>
                    <a:ext uri="{FF2B5EF4-FFF2-40B4-BE49-F238E27FC236}">
                      <a16:creationId xmlns:a16="http://schemas.microsoft.com/office/drawing/2014/main" id="{F9358C50-8E75-4B98-AD75-C0A946BA7F08}"/>
                    </a:ext>
                  </a:extLst>
                </p:cNvPr>
                <p:cNvPicPr/>
                <p:nvPr/>
              </p:nvPicPr>
              <p:blipFill>
                <a:blip r:embed="rId686"/>
                <a:stretch>
                  <a:fillRect/>
                </a:stretch>
              </p:blipFill>
              <p:spPr>
                <a:xfrm>
                  <a:off x="799760" y="2541840"/>
                  <a:ext cx="207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8980" name="Freihand 38979">
                  <a:extLst>
                    <a:ext uri="{FF2B5EF4-FFF2-40B4-BE49-F238E27FC236}">
                      <a16:creationId xmlns:a16="http://schemas.microsoft.com/office/drawing/2014/main" id="{F5B27AFE-1E2F-4640-80ED-32479EBADF46}"/>
                    </a:ext>
                  </a:extLst>
                </p14:cNvPr>
                <p14:cNvContentPartPr/>
                <p14:nvPr/>
              </p14:nvContentPartPr>
              <p14:xfrm>
                <a:off x="1021520" y="1584240"/>
                <a:ext cx="140400" cy="146880"/>
              </p14:xfrm>
            </p:contentPart>
          </mc:Choice>
          <mc:Fallback xmlns="">
            <p:pic>
              <p:nvPicPr>
                <p:cNvPr id="38980" name="Freihand 38979">
                  <a:extLst>
                    <a:ext uri="{FF2B5EF4-FFF2-40B4-BE49-F238E27FC236}">
                      <a16:creationId xmlns:a16="http://schemas.microsoft.com/office/drawing/2014/main" id="{F5B27AFE-1E2F-4640-80ED-32479EBADF46}"/>
                    </a:ext>
                  </a:extLst>
                </p:cNvPr>
                <p:cNvPicPr/>
                <p:nvPr/>
              </p:nvPicPr>
              <p:blipFill>
                <a:blip r:embed="rId688"/>
                <a:stretch>
                  <a:fillRect/>
                </a:stretch>
              </p:blipFill>
              <p:spPr>
                <a:xfrm>
                  <a:off x="1017200" y="1579920"/>
                  <a:ext cx="149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8981" name="Freihand 38980">
                  <a:extLst>
                    <a:ext uri="{FF2B5EF4-FFF2-40B4-BE49-F238E27FC236}">
                      <a16:creationId xmlns:a16="http://schemas.microsoft.com/office/drawing/2014/main" id="{EF62C998-DF3C-416E-9754-B0FE3AFAB43A}"/>
                    </a:ext>
                  </a:extLst>
                </p14:cNvPr>
                <p14:cNvContentPartPr/>
                <p14:nvPr/>
              </p14:nvContentPartPr>
              <p14:xfrm>
                <a:off x="1044200" y="1613400"/>
                <a:ext cx="94320" cy="56160"/>
              </p14:xfrm>
            </p:contentPart>
          </mc:Choice>
          <mc:Fallback xmlns="">
            <p:pic>
              <p:nvPicPr>
                <p:cNvPr id="38981" name="Freihand 38980">
                  <a:extLst>
                    <a:ext uri="{FF2B5EF4-FFF2-40B4-BE49-F238E27FC236}">
                      <a16:creationId xmlns:a16="http://schemas.microsoft.com/office/drawing/2014/main" id="{EF62C998-DF3C-416E-9754-B0FE3AFAB43A}"/>
                    </a:ext>
                  </a:extLst>
                </p:cNvPr>
                <p:cNvPicPr/>
                <p:nvPr/>
              </p:nvPicPr>
              <p:blipFill>
                <a:blip r:embed="rId690"/>
                <a:stretch>
                  <a:fillRect/>
                </a:stretch>
              </p:blipFill>
              <p:spPr>
                <a:xfrm>
                  <a:off x="1039880" y="1609080"/>
                  <a:ext cx="102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8982" name="Freihand 38981">
                  <a:extLst>
                    <a:ext uri="{FF2B5EF4-FFF2-40B4-BE49-F238E27FC236}">
                      <a16:creationId xmlns:a16="http://schemas.microsoft.com/office/drawing/2014/main" id="{04285433-B1B0-409D-9A63-FCA2A7344791}"/>
                    </a:ext>
                  </a:extLst>
                </p14:cNvPr>
                <p14:cNvContentPartPr/>
                <p14:nvPr/>
              </p14:nvContentPartPr>
              <p14:xfrm>
                <a:off x="1198280" y="1609080"/>
                <a:ext cx="29160" cy="56520"/>
              </p14:xfrm>
            </p:contentPart>
          </mc:Choice>
          <mc:Fallback xmlns="">
            <p:pic>
              <p:nvPicPr>
                <p:cNvPr id="38982" name="Freihand 38981">
                  <a:extLst>
                    <a:ext uri="{FF2B5EF4-FFF2-40B4-BE49-F238E27FC236}">
                      <a16:creationId xmlns:a16="http://schemas.microsoft.com/office/drawing/2014/main" id="{04285433-B1B0-409D-9A63-FCA2A7344791}"/>
                    </a:ext>
                  </a:extLst>
                </p:cNvPr>
                <p:cNvPicPr/>
                <p:nvPr/>
              </p:nvPicPr>
              <p:blipFill>
                <a:blip r:embed="rId692"/>
                <a:stretch>
                  <a:fillRect/>
                </a:stretch>
              </p:blipFill>
              <p:spPr>
                <a:xfrm>
                  <a:off x="1193960" y="1604760"/>
                  <a:ext cx="37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8983" name="Freihand 38982">
                  <a:extLst>
                    <a:ext uri="{FF2B5EF4-FFF2-40B4-BE49-F238E27FC236}">
                      <a16:creationId xmlns:a16="http://schemas.microsoft.com/office/drawing/2014/main" id="{597669C8-F9CC-4BB1-9A2D-2EBE3932259D}"/>
                    </a:ext>
                  </a:extLst>
                </p14:cNvPr>
                <p14:cNvContentPartPr/>
                <p14:nvPr/>
              </p14:nvContentPartPr>
              <p14:xfrm>
                <a:off x="1204760" y="1576320"/>
                <a:ext cx="75240" cy="99360"/>
              </p14:xfrm>
            </p:contentPart>
          </mc:Choice>
          <mc:Fallback xmlns="">
            <p:pic>
              <p:nvPicPr>
                <p:cNvPr id="38983" name="Freihand 38982">
                  <a:extLst>
                    <a:ext uri="{FF2B5EF4-FFF2-40B4-BE49-F238E27FC236}">
                      <a16:creationId xmlns:a16="http://schemas.microsoft.com/office/drawing/2014/main" id="{597669C8-F9CC-4BB1-9A2D-2EBE3932259D}"/>
                    </a:ext>
                  </a:extLst>
                </p:cNvPr>
                <p:cNvPicPr/>
                <p:nvPr/>
              </p:nvPicPr>
              <p:blipFill>
                <a:blip r:embed="rId694"/>
                <a:stretch>
                  <a:fillRect/>
                </a:stretch>
              </p:blipFill>
              <p:spPr>
                <a:xfrm>
                  <a:off x="1200440" y="1572000"/>
                  <a:ext cx="8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063" name="Freihand 39062">
                  <a:extLst>
                    <a:ext uri="{FF2B5EF4-FFF2-40B4-BE49-F238E27FC236}">
                      <a16:creationId xmlns:a16="http://schemas.microsoft.com/office/drawing/2014/main" id="{505B1B8F-058D-443F-9BF8-0F5D57C50F80}"/>
                    </a:ext>
                  </a:extLst>
                </p14:cNvPr>
                <p14:cNvContentPartPr/>
                <p14:nvPr/>
              </p14:nvContentPartPr>
              <p14:xfrm>
                <a:off x="643520" y="750840"/>
                <a:ext cx="1602000" cy="1903320"/>
              </p14:xfrm>
            </p:contentPart>
          </mc:Choice>
          <mc:Fallback xmlns="">
            <p:pic>
              <p:nvPicPr>
                <p:cNvPr id="39063" name="Freihand 39062">
                  <a:extLst>
                    <a:ext uri="{FF2B5EF4-FFF2-40B4-BE49-F238E27FC236}">
                      <a16:creationId xmlns:a16="http://schemas.microsoft.com/office/drawing/2014/main" id="{505B1B8F-058D-443F-9BF8-0F5D57C50F80}"/>
                    </a:ext>
                  </a:extLst>
                </p:cNvPr>
                <p:cNvPicPr/>
                <p:nvPr/>
              </p:nvPicPr>
              <p:blipFill>
                <a:blip r:embed="rId696"/>
                <a:stretch>
                  <a:fillRect/>
                </a:stretch>
              </p:blipFill>
              <p:spPr>
                <a:xfrm>
                  <a:off x="639200" y="746520"/>
                  <a:ext cx="1610640" cy="1911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064" name="Freihand 39063">
                  <a:extLst>
                    <a:ext uri="{FF2B5EF4-FFF2-40B4-BE49-F238E27FC236}">
                      <a16:creationId xmlns:a16="http://schemas.microsoft.com/office/drawing/2014/main" id="{DDB6E2A9-E899-4082-8DF2-97272890425C}"/>
                    </a:ext>
                  </a:extLst>
                </p14:cNvPr>
                <p14:cNvContentPartPr/>
                <p14:nvPr/>
              </p14:nvContentPartPr>
              <p14:xfrm>
                <a:off x="564680" y="2524200"/>
                <a:ext cx="165600" cy="176760"/>
              </p14:xfrm>
            </p:contentPart>
          </mc:Choice>
          <mc:Fallback xmlns="">
            <p:pic>
              <p:nvPicPr>
                <p:cNvPr id="39064" name="Freihand 39063">
                  <a:extLst>
                    <a:ext uri="{FF2B5EF4-FFF2-40B4-BE49-F238E27FC236}">
                      <a16:creationId xmlns:a16="http://schemas.microsoft.com/office/drawing/2014/main" id="{DDB6E2A9-E899-4082-8DF2-97272890425C}"/>
                    </a:ext>
                  </a:extLst>
                </p:cNvPr>
                <p:cNvPicPr/>
                <p:nvPr/>
              </p:nvPicPr>
              <p:blipFill>
                <a:blip r:embed="rId698"/>
                <a:stretch>
                  <a:fillRect/>
                </a:stretch>
              </p:blipFill>
              <p:spPr>
                <a:xfrm>
                  <a:off x="560360" y="2519880"/>
                  <a:ext cx="174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066" name="Freihand 39065">
                  <a:extLst>
                    <a:ext uri="{FF2B5EF4-FFF2-40B4-BE49-F238E27FC236}">
                      <a16:creationId xmlns:a16="http://schemas.microsoft.com/office/drawing/2014/main" id="{0D447D0D-7944-475A-8779-B6DAFA81C931}"/>
                    </a:ext>
                  </a:extLst>
                </p14:cNvPr>
                <p14:cNvContentPartPr/>
                <p14:nvPr/>
              </p14:nvContentPartPr>
              <p14:xfrm>
                <a:off x="684560" y="1195800"/>
                <a:ext cx="102960" cy="75960"/>
              </p14:xfrm>
            </p:contentPart>
          </mc:Choice>
          <mc:Fallback xmlns="">
            <p:pic>
              <p:nvPicPr>
                <p:cNvPr id="39066" name="Freihand 39065">
                  <a:extLst>
                    <a:ext uri="{FF2B5EF4-FFF2-40B4-BE49-F238E27FC236}">
                      <a16:creationId xmlns:a16="http://schemas.microsoft.com/office/drawing/2014/main" id="{0D447D0D-7944-475A-8779-B6DAFA81C931}"/>
                    </a:ext>
                  </a:extLst>
                </p:cNvPr>
                <p:cNvPicPr/>
                <p:nvPr/>
              </p:nvPicPr>
              <p:blipFill>
                <a:blip r:embed="rId700"/>
                <a:stretch>
                  <a:fillRect/>
                </a:stretch>
              </p:blipFill>
              <p:spPr>
                <a:xfrm>
                  <a:off x="680240" y="1191480"/>
                  <a:ext cx="11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067" name="Freihand 39066">
                  <a:extLst>
                    <a:ext uri="{FF2B5EF4-FFF2-40B4-BE49-F238E27FC236}">
                      <a16:creationId xmlns:a16="http://schemas.microsoft.com/office/drawing/2014/main" id="{C4103C9C-E3B1-4B09-9F62-4AA8A7DE07CB}"/>
                    </a:ext>
                  </a:extLst>
                </p14:cNvPr>
                <p14:cNvContentPartPr/>
                <p14:nvPr/>
              </p14:nvContentPartPr>
              <p14:xfrm>
                <a:off x="771320" y="1130280"/>
                <a:ext cx="51120" cy="138960"/>
              </p14:xfrm>
            </p:contentPart>
          </mc:Choice>
          <mc:Fallback xmlns="">
            <p:pic>
              <p:nvPicPr>
                <p:cNvPr id="39067" name="Freihand 39066">
                  <a:extLst>
                    <a:ext uri="{FF2B5EF4-FFF2-40B4-BE49-F238E27FC236}">
                      <a16:creationId xmlns:a16="http://schemas.microsoft.com/office/drawing/2014/main" id="{C4103C9C-E3B1-4B09-9F62-4AA8A7DE07CB}"/>
                    </a:ext>
                  </a:extLst>
                </p:cNvPr>
                <p:cNvPicPr/>
                <p:nvPr/>
              </p:nvPicPr>
              <p:blipFill>
                <a:blip r:embed="rId702"/>
                <a:stretch>
                  <a:fillRect/>
                </a:stretch>
              </p:blipFill>
              <p:spPr>
                <a:xfrm>
                  <a:off x="767000" y="1125960"/>
                  <a:ext cx="59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069" name="Freihand 39068">
                  <a:extLst>
                    <a:ext uri="{FF2B5EF4-FFF2-40B4-BE49-F238E27FC236}">
                      <a16:creationId xmlns:a16="http://schemas.microsoft.com/office/drawing/2014/main" id="{22C8ED7B-B3CB-48AD-9EFD-14B6CFEBDE61}"/>
                    </a:ext>
                  </a:extLst>
                </p14:cNvPr>
                <p14:cNvContentPartPr/>
                <p14:nvPr/>
              </p14:nvContentPartPr>
              <p14:xfrm>
                <a:off x="783200" y="1212360"/>
                <a:ext cx="40320" cy="115920"/>
              </p14:xfrm>
            </p:contentPart>
          </mc:Choice>
          <mc:Fallback xmlns="">
            <p:pic>
              <p:nvPicPr>
                <p:cNvPr id="39069" name="Freihand 39068">
                  <a:extLst>
                    <a:ext uri="{FF2B5EF4-FFF2-40B4-BE49-F238E27FC236}">
                      <a16:creationId xmlns:a16="http://schemas.microsoft.com/office/drawing/2014/main" id="{22C8ED7B-B3CB-48AD-9EFD-14B6CFEBDE61}"/>
                    </a:ext>
                  </a:extLst>
                </p:cNvPr>
                <p:cNvPicPr/>
                <p:nvPr/>
              </p:nvPicPr>
              <p:blipFill>
                <a:blip r:embed="rId704"/>
                <a:stretch>
                  <a:fillRect/>
                </a:stretch>
              </p:blipFill>
              <p:spPr>
                <a:xfrm>
                  <a:off x="778880" y="1208040"/>
                  <a:ext cx="48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9070" name="Freihand 39069">
                  <a:extLst>
                    <a:ext uri="{FF2B5EF4-FFF2-40B4-BE49-F238E27FC236}">
                      <a16:creationId xmlns:a16="http://schemas.microsoft.com/office/drawing/2014/main" id="{FE0CCDE6-F0BF-4D12-B0E5-9E389854795C}"/>
                    </a:ext>
                  </a:extLst>
                </p14:cNvPr>
                <p14:cNvContentPartPr/>
                <p14:nvPr/>
              </p14:nvContentPartPr>
              <p14:xfrm>
                <a:off x="839360" y="1161960"/>
                <a:ext cx="42840" cy="123480"/>
              </p14:xfrm>
            </p:contentPart>
          </mc:Choice>
          <mc:Fallback xmlns="">
            <p:pic>
              <p:nvPicPr>
                <p:cNvPr id="39070" name="Freihand 39069">
                  <a:extLst>
                    <a:ext uri="{FF2B5EF4-FFF2-40B4-BE49-F238E27FC236}">
                      <a16:creationId xmlns:a16="http://schemas.microsoft.com/office/drawing/2014/main" id="{FE0CCDE6-F0BF-4D12-B0E5-9E389854795C}"/>
                    </a:ext>
                  </a:extLst>
                </p:cNvPr>
                <p:cNvPicPr/>
                <p:nvPr/>
              </p:nvPicPr>
              <p:blipFill>
                <a:blip r:embed="rId706"/>
                <a:stretch>
                  <a:fillRect/>
                </a:stretch>
              </p:blipFill>
              <p:spPr>
                <a:xfrm>
                  <a:off x="835040" y="1157640"/>
                  <a:ext cx="51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9071" name="Freihand 39070">
                  <a:extLst>
                    <a:ext uri="{FF2B5EF4-FFF2-40B4-BE49-F238E27FC236}">
                      <a16:creationId xmlns:a16="http://schemas.microsoft.com/office/drawing/2014/main" id="{C3C84C14-1792-4B9E-8C1D-F2D648B3299C}"/>
                    </a:ext>
                  </a:extLst>
                </p14:cNvPr>
                <p14:cNvContentPartPr/>
                <p14:nvPr/>
              </p14:nvContentPartPr>
              <p14:xfrm>
                <a:off x="850520" y="1138920"/>
                <a:ext cx="74160" cy="141120"/>
              </p14:xfrm>
            </p:contentPart>
          </mc:Choice>
          <mc:Fallback xmlns="">
            <p:pic>
              <p:nvPicPr>
                <p:cNvPr id="39071" name="Freihand 39070">
                  <a:extLst>
                    <a:ext uri="{FF2B5EF4-FFF2-40B4-BE49-F238E27FC236}">
                      <a16:creationId xmlns:a16="http://schemas.microsoft.com/office/drawing/2014/main" id="{C3C84C14-1792-4B9E-8C1D-F2D648B3299C}"/>
                    </a:ext>
                  </a:extLst>
                </p:cNvPr>
                <p:cNvPicPr/>
                <p:nvPr/>
              </p:nvPicPr>
              <p:blipFill>
                <a:blip r:embed="rId708"/>
                <a:stretch>
                  <a:fillRect/>
                </a:stretch>
              </p:blipFill>
              <p:spPr>
                <a:xfrm>
                  <a:off x="846200" y="1134600"/>
                  <a:ext cx="8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072" name="Freihand 39071">
                  <a:extLst>
                    <a:ext uri="{FF2B5EF4-FFF2-40B4-BE49-F238E27FC236}">
                      <a16:creationId xmlns:a16="http://schemas.microsoft.com/office/drawing/2014/main" id="{F05284ED-6EF5-4406-9B35-E1014055B8CF}"/>
                    </a:ext>
                  </a:extLst>
                </p14:cNvPr>
                <p14:cNvContentPartPr/>
                <p14:nvPr/>
              </p14:nvContentPartPr>
              <p14:xfrm>
                <a:off x="904880" y="1056120"/>
                <a:ext cx="78120" cy="203760"/>
              </p14:xfrm>
            </p:contentPart>
          </mc:Choice>
          <mc:Fallback xmlns="">
            <p:pic>
              <p:nvPicPr>
                <p:cNvPr id="39072" name="Freihand 39071">
                  <a:extLst>
                    <a:ext uri="{FF2B5EF4-FFF2-40B4-BE49-F238E27FC236}">
                      <a16:creationId xmlns:a16="http://schemas.microsoft.com/office/drawing/2014/main" id="{F05284ED-6EF5-4406-9B35-E1014055B8CF}"/>
                    </a:ext>
                  </a:extLst>
                </p:cNvPr>
                <p:cNvPicPr/>
                <p:nvPr/>
              </p:nvPicPr>
              <p:blipFill>
                <a:blip r:embed="rId710"/>
                <a:stretch>
                  <a:fillRect/>
                </a:stretch>
              </p:blipFill>
              <p:spPr>
                <a:xfrm>
                  <a:off x="900560" y="1051800"/>
                  <a:ext cx="86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9074" name="Freihand 39073">
                  <a:extLst>
                    <a:ext uri="{FF2B5EF4-FFF2-40B4-BE49-F238E27FC236}">
                      <a16:creationId xmlns:a16="http://schemas.microsoft.com/office/drawing/2014/main" id="{FF617BCA-30F7-42E3-81DD-07BF8BBFD294}"/>
                    </a:ext>
                  </a:extLst>
                </p14:cNvPr>
                <p14:cNvContentPartPr/>
                <p14:nvPr/>
              </p14:nvContentPartPr>
              <p14:xfrm>
                <a:off x="999560" y="1048200"/>
                <a:ext cx="42480" cy="97560"/>
              </p14:xfrm>
            </p:contentPart>
          </mc:Choice>
          <mc:Fallback xmlns="">
            <p:pic>
              <p:nvPicPr>
                <p:cNvPr id="39074" name="Freihand 39073">
                  <a:extLst>
                    <a:ext uri="{FF2B5EF4-FFF2-40B4-BE49-F238E27FC236}">
                      <a16:creationId xmlns:a16="http://schemas.microsoft.com/office/drawing/2014/main" id="{FF617BCA-30F7-42E3-81DD-07BF8BBFD294}"/>
                    </a:ext>
                  </a:extLst>
                </p:cNvPr>
                <p:cNvPicPr/>
                <p:nvPr/>
              </p:nvPicPr>
              <p:blipFill>
                <a:blip r:embed="rId712"/>
                <a:stretch>
                  <a:fillRect/>
                </a:stretch>
              </p:blipFill>
              <p:spPr>
                <a:xfrm>
                  <a:off x="995240" y="1043880"/>
                  <a:ext cx="51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9075" name="Freihand 39074">
                  <a:extLst>
                    <a:ext uri="{FF2B5EF4-FFF2-40B4-BE49-F238E27FC236}">
                      <a16:creationId xmlns:a16="http://schemas.microsoft.com/office/drawing/2014/main" id="{82138DA2-9A15-47BF-A0BF-EFA94E270FA5}"/>
                    </a:ext>
                  </a:extLst>
                </p14:cNvPr>
                <p14:cNvContentPartPr/>
                <p14:nvPr/>
              </p14:nvContentPartPr>
              <p14:xfrm>
                <a:off x="1044920" y="1009320"/>
                <a:ext cx="69120" cy="85680"/>
              </p14:xfrm>
            </p:contentPart>
          </mc:Choice>
          <mc:Fallback xmlns="">
            <p:pic>
              <p:nvPicPr>
                <p:cNvPr id="39075" name="Freihand 39074">
                  <a:extLst>
                    <a:ext uri="{FF2B5EF4-FFF2-40B4-BE49-F238E27FC236}">
                      <a16:creationId xmlns:a16="http://schemas.microsoft.com/office/drawing/2014/main" id="{82138DA2-9A15-47BF-A0BF-EFA94E270FA5}"/>
                    </a:ext>
                  </a:extLst>
                </p:cNvPr>
                <p:cNvPicPr/>
                <p:nvPr/>
              </p:nvPicPr>
              <p:blipFill>
                <a:blip r:embed="rId714"/>
                <a:stretch>
                  <a:fillRect/>
                </a:stretch>
              </p:blipFill>
              <p:spPr>
                <a:xfrm>
                  <a:off x="1040600" y="1005000"/>
                  <a:ext cx="77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9106" name="Freihand 39105">
                  <a:extLst>
                    <a:ext uri="{FF2B5EF4-FFF2-40B4-BE49-F238E27FC236}">
                      <a16:creationId xmlns:a16="http://schemas.microsoft.com/office/drawing/2014/main" id="{CECB1D7A-707F-4F8E-8890-581FBE1CD7C0}"/>
                    </a:ext>
                  </a:extLst>
                </p14:cNvPr>
                <p14:cNvContentPartPr/>
                <p14:nvPr/>
              </p14:nvContentPartPr>
              <p14:xfrm>
                <a:off x="2972360" y="714840"/>
                <a:ext cx="1599120" cy="1759320"/>
              </p14:xfrm>
            </p:contentPart>
          </mc:Choice>
          <mc:Fallback xmlns="">
            <p:pic>
              <p:nvPicPr>
                <p:cNvPr id="39106" name="Freihand 39105">
                  <a:extLst>
                    <a:ext uri="{FF2B5EF4-FFF2-40B4-BE49-F238E27FC236}">
                      <a16:creationId xmlns:a16="http://schemas.microsoft.com/office/drawing/2014/main" id="{CECB1D7A-707F-4F8E-8890-581FBE1CD7C0}"/>
                    </a:ext>
                  </a:extLst>
                </p:cNvPr>
                <p:cNvPicPr/>
                <p:nvPr/>
              </p:nvPicPr>
              <p:blipFill>
                <a:blip r:embed="rId716"/>
                <a:stretch>
                  <a:fillRect/>
                </a:stretch>
              </p:blipFill>
              <p:spPr>
                <a:xfrm>
                  <a:off x="2968040" y="710520"/>
                  <a:ext cx="1607760" cy="1767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9107" name="Freihand 39106">
                  <a:extLst>
                    <a:ext uri="{FF2B5EF4-FFF2-40B4-BE49-F238E27FC236}">
                      <a16:creationId xmlns:a16="http://schemas.microsoft.com/office/drawing/2014/main" id="{FF42232F-2C86-4667-8ACF-9B9481A3D7C7}"/>
                    </a:ext>
                  </a:extLst>
                </p14:cNvPr>
                <p14:cNvContentPartPr/>
                <p14:nvPr/>
              </p14:nvContentPartPr>
              <p14:xfrm>
                <a:off x="4456640" y="2363640"/>
                <a:ext cx="166680" cy="152280"/>
              </p14:xfrm>
            </p:contentPart>
          </mc:Choice>
          <mc:Fallback xmlns="">
            <p:pic>
              <p:nvPicPr>
                <p:cNvPr id="39107" name="Freihand 39106">
                  <a:extLst>
                    <a:ext uri="{FF2B5EF4-FFF2-40B4-BE49-F238E27FC236}">
                      <a16:creationId xmlns:a16="http://schemas.microsoft.com/office/drawing/2014/main" id="{FF42232F-2C86-4667-8ACF-9B9481A3D7C7}"/>
                    </a:ext>
                  </a:extLst>
                </p:cNvPr>
                <p:cNvPicPr/>
                <p:nvPr/>
              </p:nvPicPr>
              <p:blipFill>
                <a:blip r:embed="rId718"/>
                <a:stretch>
                  <a:fillRect/>
                </a:stretch>
              </p:blipFill>
              <p:spPr>
                <a:xfrm>
                  <a:off x="4452320" y="2359320"/>
                  <a:ext cx="17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9109" name="Freihand 39108">
                  <a:extLst>
                    <a:ext uri="{FF2B5EF4-FFF2-40B4-BE49-F238E27FC236}">
                      <a16:creationId xmlns:a16="http://schemas.microsoft.com/office/drawing/2014/main" id="{86816E73-2902-4A46-983D-F2BA8672C7A8}"/>
                    </a:ext>
                  </a:extLst>
                </p14:cNvPr>
                <p14:cNvContentPartPr/>
                <p14:nvPr/>
              </p14:nvContentPartPr>
              <p14:xfrm>
                <a:off x="3935720" y="1217040"/>
                <a:ext cx="109440" cy="159120"/>
              </p14:xfrm>
            </p:contentPart>
          </mc:Choice>
          <mc:Fallback xmlns="">
            <p:pic>
              <p:nvPicPr>
                <p:cNvPr id="39109" name="Freihand 39108">
                  <a:extLst>
                    <a:ext uri="{FF2B5EF4-FFF2-40B4-BE49-F238E27FC236}">
                      <a16:creationId xmlns:a16="http://schemas.microsoft.com/office/drawing/2014/main" id="{86816E73-2902-4A46-983D-F2BA8672C7A8}"/>
                    </a:ext>
                  </a:extLst>
                </p:cNvPr>
                <p:cNvPicPr/>
                <p:nvPr/>
              </p:nvPicPr>
              <p:blipFill>
                <a:blip r:embed="rId720"/>
                <a:stretch>
                  <a:fillRect/>
                </a:stretch>
              </p:blipFill>
              <p:spPr>
                <a:xfrm>
                  <a:off x="3931400" y="1212720"/>
                  <a:ext cx="118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9110" name="Freihand 39109">
                  <a:extLst>
                    <a:ext uri="{FF2B5EF4-FFF2-40B4-BE49-F238E27FC236}">
                      <a16:creationId xmlns:a16="http://schemas.microsoft.com/office/drawing/2014/main" id="{C9E0F0D2-1D6C-4A72-B7E3-E41E7E0CAB7A}"/>
                    </a:ext>
                  </a:extLst>
                </p14:cNvPr>
                <p14:cNvContentPartPr/>
                <p14:nvPr/>
              </p14:nvContentPartPr>
              <p14:xfrm>
                <a:off x="4066040" y="1264200"/>
                <a:ext cx="122760" cy="88920"/>
              </p14:xfrm>
            </p:contentPart>
          </mc:Choice>
          <mc:Fallback xmlns="">
            <p:pic>
              <p:nvPicPr>
                <p:cNvPr id="39110" name="Freihand 39109">
                  <a:extLst>
                    <a:ext uri="{FF2B5EF4-FFF2-40B4-BE49-F238E27FC236}">
                      <a16:creationId xmlns:a16="http://schemas.microsoft.com/office/drawing/2014/main" id="{C9E0F0D2-1D6C-4A72-B7E3-E41E7E0CAB7A}"/>
                    </a:ext>
                  </a:extLst>
                </p:cNvPr>
                <p:cNvPicPr/>
                <p:nvPr/>
              </p:nvPicPr>
              <p:blipFill>
                <a:blip r:embed="rId722"/>
                <a:stretch>
                  <a:fillRect/>
                </a:stretch>
              </p:blipFill>
              <p:spPr>
                <a:xfrm>
                  <a:off x="4061720" y="1259880"/>
                  <a:ext cx="131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9134" name="Freihand 39133">
                  <a:extLst>
                    <a:ext uri="{FF2B5EF4-FFF2-40B4-BE49-F238E27FC236}">
                      <a16:creationId xmlns:a16="http://schemas.microsoft.com/office/drawing/2014/main" id="{3F999C5B-4E5D-464D-90B3-7055E9E3D9FA}"/>
                    </a:ext>
                  </a:extLst>
                </p14:cNvPr>
                <p14:cNvContentPartPr/>
                <p14:nvPr/>
              </p14:nvContentPartPr>
              <p14:xfrm>
                <a:off x="3059120" y="575880"/>
                <a:ext cx="1799280" cy="2014920"/>
              </p14:xfrm>
            </p:contentPart>
          </mc:Choice>
          <mc:Fallback xmlns="">
            <p:pic>
              <p:nvPicPr>
                <p:cNvPr id="39134" name="Freihand 39133">
                  <a:extLst>
                    <a:ext uri="{FF2B5EF4-FFF2-40B4-BE49-F238E27FC236}">
                      <a16:creationId xmlns:a16="http://schemas.microsoft.com/office/drawing/2014/main" id="{3F999C5B-4E5D-464D-90B3-7055E9E3D9FA}"/>
                    </a:ext>
                  </a:extLst>
                </p:cNvPr>
                <p:cNvPicPr/>
                <p:nvPr/>
              </p:nvPicPr>
              <p:blipFill>
                <a:blip r:embed="rId724"/>
                <a:stretch>
                  <a:fillRect/>
                </a:stretch>
              </p:blipFill>
              <p:spPr>
                <a:xfrm>
                  <a:off x="3054800" y="571560"/>
                  <a:ext cx="1807920" cy="2023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9136" name="Freihand 39135">
                  <a:extLst>
                    <a:ext uri="{FF2B5EF4-FFF2-40B4-BE49-F238E27FC236}">
                      <a16:creationId xmlns:a16="http://schemas.microsoft.com/office/drawing/2014/main" id="{86C88F65-1A0A-4AB2-86B5-3CD6B4B5AE28}"/>
                    </a:ext>
                  </a:extLst>
                </p14:cNvPr>
                <p14:cNvContentPartPr/>
                <p14:nvPr/>
              </p14:nvContentPartPr>
              <p14:xfrm>
                <a:off x="4490120" y="993840"/>
                <a:ext cx="149400" cy="191160"/>
              </p14:xfrm>
            </p:contentPart>
          </mc:Choice>
          <mc:Fallback xmlns="">
            <p:pic>
              <p:nvPicPr>
                <p:cNvPr id="39136" name="Freihand 39135">
                  <a:extLst>
                    <a:ext uri="{FF2B5EF4-FFF2-40B4-BE49-F238E27FC236}">
                      <a16:creationId xmlns:a16="http://schemas.microsoft.com/office/drawing/2014/main" id="{86C88F65-1A0A-4AB2-86B5-3CD6B4B5AE28}"/>
                    </a:ext>
                  </a:extLst>
                </p:cNvPr>
                <p:cNvPicPr/>
                <p:nvPr/>
              </p:nvPicPr>
              <p:blipFill>
                <a:blip r:embed="rId726"/>
                <a:stretch>
                  <a:fillRect/>
                </a:stretch>
              </p:blipFill>
              <p:spPr>
                <a:xfrm>
                  <a:off x="4485800" y="989520"/>
                  <a:ext cx="158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9137" name="Freihand 39136">
                  <a:extLst>
                    <a:ext uri="{FF2B5EF4-FFF2-40B4-BE49-F238E27FC236}">
                      <a16:creationId xmlns:a16="http://schemas.microsoft.com/office/drawing/2014/main" id="{12DD9155-1091-4F2E-8BAB-8284071C5723}"/>
                    </a:ext>
                  </a:extLst>
                </p14:cNvPr>
                <p14:cNvContentPartPr/>
                <p14:nvPr/>
              </p14:nvContentPartPr>
              <p14:xfrm>
                <a:off x="4618640" y="1104000"/>
                <a:ext cx="90360" cy="116640"/>
              </p14:xfrm>
            </p:contentPart>
          </mc:Choice>
          <mc:Fallback xmlns="">
            <p:pic>
              <p:nvPicPr>
                <p:cNvPr id="39137" name="Freihand 39136">
                  <a:extLst>
                    <a:ext uri="{FF2B5EF4-FFF2-40B4-BE49-F238E27FC236}">
                      <a16:creationId xmlns:a16="http://schemas.microsoft.com/office/drawing/2014/main" id="{12DD9155-1091-4F2E-8BAB-8284071C5723}"/>
                    </a:ext>
                  </a:extLst>
                </p:cNvPr>
                <p:cNvPicPr/>
                <p:nvPr/>
              </p:nvPicPr>
              <p:blipFill>
                <a:blip r:embed="rId728"/>
                <a:stretch>
                  <a:fillRect/>
                </a:stretch>
              </p:blipFill>
              <p:spPr>
                <a:xfrm>
                  <a:off x="4614320" y="1099680"/>
                  <a:ext cx="99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9138" name="Freihand 39137">
                  <a:extLst>
                    <a:ext uri="{FF2B5EF4-FFF2-40B4-BE49-F238E27FC236}">
                      <a16:creationId xmlns:a16="http://schemas.microsoft.com/office/drawing/2014/main" id="{30D4E1EE-B477-4A81-AF3D-D5133584B608}"/>
                    </a:ext>
                  </a:extLst>
                </p14:cNvPr>
                <p14:cNvContentPartPr/>
                <p14:nvPr/>
              </p14:nvContentPartPr>
              <p14:xfrm>
                <a:off x="4727360" y="1088520"/>
                <a:ext cx="99720" cy="105480"/>
              </p14:xfrm>
            </p:contentPart>
          </mc:Choice>
          <mc:Fallback xmlns="">
            <p:pic>
              <p:nvPicPr>
                <p:cNvPr id="39138" name="Freihand 39137">
                  <a:extLst>
                    <a:ext uri="{FF2B5EF4-FFF2-40B4-BE49-F238E27FC236}">
                      <a16:creationId xmlns:a16="http://schemas.microsoft.com/office/drawing/2014/main" id="{30D4E1EE-B477-4A81-AF3D-D5133584B608}"/>
                    </a:ext>
                  </a:extLst>
                </p:cNvPr>
                <p:cNvPicPr/>
                <p:nvPr/>
              </p:nvPicPr>
              <p:blipFill>
                <a:blip r:embed="rId730"/>
                <a:stretch>
                  <a:fillRect/>
                </a:stretch>
              </p:blipFill>
              <p:spPr>
                <a:xfrm>
                  <a:off x="4723040" y="1084200"/>
                  <a:ext cx="10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9158" name="Freihand 39157">
                  <a:extLst>
                    <a:ext uri="{FF2B5EF4-FFF2-40B4-BE49-F238E27FC236}">
                      <a16:creationId xmlns:a16="http://schemas.microsoft.com/office/drawing/2014/main" id="{5DB9261C-0991-49EF-B06F-853F6E1CE543}"/>
                    </a:ext>
                  </a:extLst>
                </p14:cNvPr>
                <p14:cNvContentPartPr/>
                <p14:nvPr/>
              </p14:nvContentPartPr>
              <p14:xfrm>
                <a:off x="2342000" y="4481880"/>
                <a:ext cx="128160" cy="180360"/>
              </p14:xfrm>
            </p:contentPart>
          </mc:Choice>
          <mc:Fallback xmlns="">
            <p:pic>
              <p:nvPicPr>
                <p:cNvPr id="39158" name="Freihand 39157">
                  <a:extLst>
                    <a:ext uri="{FF2B5EF4-FFF2-40B4-BE49-F238E27FC236}">
                      <a16:creationId xmlns:a16="http://schemas.microsoft.com/office/drawing/2014/main" id="{5DB9261C-0991-49EF-B06F-853F6E1CE543}"/>
                    </a:ext>
                  </a:extLst>
                </p:cNvPr>
                <p:cNvPicPr/>
                <p:nvPr/>
              </p:nvPicPr>
              <p:blipFill>
                <a:blip r:embed="rId732"/>
                <a:stretch>
                  <a:fillRect/>
                </a:stretch>
              </p:blipFill>
              <p:spPr>
                <a:xfrm>
                  <a:off x="2337680" y="4477560"/>
                  <a:ext cx="136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9159" name="Freihand 39158">
                  <a:extLst>
                    <a:ext uri="{FF2B5EF4-FFF2-40B4-BE49-F238E27FC236}">
                      <a16:creationId xmlns:a16="http://schemas.microsoft.com/office/drawing/2014/main" id="{E1AEF5A3-035F-4FC4-A051-338D518F8821}"/>
                    </a:ext>
                  </a:extLst>
                </p14:cNvPr>
                <p14:cNvContentPartPr/>
                <p14:nvPr/>
              </p14:nvContentPartPr>
              <p14:xfrm>
                <a:off x="2535680" y="4447680"/>
                <a:ext cx="105840" cy="169920"/>
              </p14:xfrm>
            </p:contentPart>
          </mc:Choice>
          <mc:Fallback xmlns="">
            <p:pic>
              <p:nvPicPr>
                <p:cNvPr id="39159" name="Freihand 39158">
                  <a:extLst>
                    <a:ext uri="{FF2B5EF4-FFF2-40B4-BE49-F238E27FC236}">
                      <a16:creationId xmlns:a16="http://schemas.microsoft.com/office/drawing/2014/main" id="{E1AEF5A3-035F-4FC4-A051-338D518F8821}"/>
                    </a:ext>
                  </a:extLst>
                </p:cNvPr>
                <p:cNvPicPr/>
                <p:nvPr/>
              </p:nvPicPr>
              <p:blipFill>
                <a:blip r:embed="rId734"/>
                <a:stretch>
                  <a:fillRect/>
                </a:stretch>
              </p:blipFill>
              <p:spPr>
                <a:xfrm>
                  <a:off x="2531360" y="4443360"/>
                  <a:ext cx="11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9160" name="Freihand 39159">
                  <a:extLst>
                    <a:ext uri="{FF2B5EF4-FFF2-40B4-BE49-F238E27FC236}">
                      <a16:creationId xmlns:a16="http://schemas.microsoft.com/office/drawing/2014/main" id="{668DA923-0C73-4114-85CB-0A8BE5AC984B}"/>
                    </a:ext>
                  </a:extLst>
                </p14:cNvPr>
                <p14:cNvContentPartPr/>
                <p14:nvPr/>
              </p14:nvContentPartPr>
              <p14:xfrm>
                <a:off x="2641880" y="4433640"/>
                <a:ext cx="9000" cy="173880"/>
              </p14:xfrm>
            </p:contentPart>
          </mc:Choice>
          <mc:Fallback xmlns="">
            <p:pic>
              <p:nvPicPr>
                <p:cNvPr id="39160" name="Freihand 39159">
                  <a:extLst>
                    <a:ext uri="{FF2B5EF4-FFF2-40B4-BE49-F238E27FC236}">
                      <a16:creationId xmlns:a16="http://schemas.microsoft.com/office/drawing/2014/main" id="{668DA923-0C73-4114-85CB-0A8BE5AC984B}"/>
                    </a:ext>
                  </a:extLst>
                </p:cNvPr>
                <p:cNvPicPr/>
                <p:nvPr/>
              </p:nvPicPr>
              <p:blipFill>
                <a:blip r:embed="rId736"/>
                <a:stretch>
                  <a:fillRect/>
                </a:stretch>
              </p:blipFill>
              <p:spPr>
                <a:xfrm>
                  <a:off x="2637560" y="4429320"/>
                  <a:ext cx="17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9161" name="Freihand 39160">
                  <a:extLst>
                    <a:ext uri="{FF2B5EF4-FFF2-40B4-BE49-F238E27FC236}">
                      <a16:creationId xmlns:a16="http://schemas.microsoft.com/office/drawing/2014/main" id="{8F80A8D9-6479-419E-9BA6-75CF59D5062C}"/>
                    </a:ext>
                  </a:extLst>
                </p14:cNvPr>
                <p14:cNvContentPartPr/>
                <p14:nvPr/>
              </p14:nvContentPartPr>
              <p14:xfrm>
                <a:off x="2583560" y="4351920"/>
                <a:ext cx="100080" cy="191520"/>
              </p14:xfrm>
            </p:contentPart>
          </mc:Choice>
          <mc:Fallback xmlns="">
            <p:pic>
              <p:nvPicPr>
                <p:cNvPr id="39161" name="Freihand 39160">
                  <a:extLst>
                    <a:ext uri="{FF2B5EF4-FFF2-40B4-BE49-F238E27FC236}">
                      <a16:creationId xmlns:a16="http://schemas.microsoft.com/office/drawing/2014/main" id="{8F80A8D9-6479-419E-9BA6-75CF59D5062C}"/>
                    </a:ext>
                  </a:extLst>
                </p:cNvPr>
                <p:cNvPicPr/>
                <p:nvPr/>
              </p:nvPicPr>
              <p:blipFill>
                <a:blip r:embed="rId738"/>
                <a:stretch>
                  <a:fillRect/>
                </a:stretch>
              </p:blipFill>
              <p:spPr>
                <a:xfrm>
                  <a:off x="2579240" y="4347600"/>
                  <a:ext cx="108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9162" name="Freihand 39161">
                  <a:extLst>
                    <a:ext uri="{FF2B5EF4-FFF2-40B4-BE49-F238E27FC236}">
                      <a16:creationId xmlns:a16="http://schemas.microsoft.com/office/drawing/2014/main" id="{BE41B4D2-F5A4-4F42-B701-85EF3D257C76}"/>
                    </a:ext>
                  </a:extLst>
                </p14:cNvPr>
                <p14:cNvContentPartPr/>
                <p14:nvPr/>
              </p14:nvContentPartPr>
              <p14:xfrm>
                <a:off x="2653040" y="4337160"/>
                <a:ext cx="41040" cy="20520"/>
              </p14:xfrm>
            </p:contentPart>
          </mc:Choice>
          <mc:Fallback xmlns="">
            <p:pic>
              <p:nvPicPr>
                <p:cNvPr id="39162" name="Freihand 39161">
                  <a:extLst>
                    <a:ext uri="{FF2B5EF4-FFF2-40B4-BE49-F238E27FC236}">
                      <a16:creationId xmlns:a16="http://schemas.microsoft.com/office/drawing/2014/main" id="{BE41B4D2-F5A4-4F42-B701-85EF3D257C76}"/>
                    </a:ext>
                  </a:extLst>
                </p:cNvPr>
                <p:cNvPicPr/>
                <p:nvPr/>
              </p:nvPicPr>
              <p:blipFill>
                <a:blip r:embed="rId740"/>
                <a:stretch>
                  <a:fillRect/>
                </a:stretch>
              </p:blipFill>
              <p:spPr>
                <a:xfrm>
                  <a:off x="2648720" y="4332840"/>
                  <a:ext cx="49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9163" name="Freihand 39162">
                  <a:extLst>
                    <a:ext uri="{FF2B5EF4-FFF2-40B4-BE49-F238E27FC236}">
                      <a16:creationId xmlns:a16="http://schemas.microsoft.com/office/drawing/2014/main" id="{AA0825D9-DD25-4EB0-9026-FFF6EDFEEA82}"/>
                    </a:ext>
                  </a:extLst>
                </p14:cNvPr>
                <p14:cNvContentPartPr/>
                <p14:nvPr/>
              </p14:nvContentPartPr>
              <p14:xfrm>
                <a:off x="2192600" y="4331400"/>
                <a:ext cx="36360" cy="386280"/>
              </p14:xfrm>
            </p:contentPart>
          </mc:Choice>
          <mc:Fallback xmlns="">
            <p:pic>
              <p:nvPicPr>
                <p:cNvPr id="39163" name="Freihand 39162">
                  <a:extLst>
                    <a:ext uri="{FF2B5EF4-FFF2-40B4-BE49-F238E27FC236}">
                      <a16:creationId xmlns:a16="http://schemas.microsoft.com/office/drawing/2014/main" id="{AA0825D9-DD25-4EB0-9026-FFF6EDFEEA82}"/>
                    </a:ext>
                  </a:extLst>
                </p:cNvPr>
                <p:cNvPicPr/>
                <p:nvPr/>
              </p:nvPicPr>
              <p:blipFill>
                <a:blip r:embed="rId742"/>
                <a:stretch>
                  <a:fillRect/>
                </a:stretch>
              </p:blipFill>
              <p:spPr>
                <a:xfrm>
                  <a:off x="2188280" y="4327080"/>
                  <a:ext cx="4500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9164" name="Freihand 39163">
                  <a:extLst>
                    <a:ext uri="{FF2B5EF4-FFF2-40B4-BE49-F238E27FC236}">
                      <a16:creationId xmlns:a16="http://schemas.microsoft.com/office/drawing/2014/main" id="{97C240DE-B6CC-4D2B-9AFE-FB7FD9E370CB}"/>
                    </a:ext>
                  </a:extLst>
                </p14:cNvPr>
                <p14:cNvContentPartPr/>
                <p14:nvPr/>
              </p14:nvContentPartPr>
              <p14:xfrm>
                <a:off x="2247680" y="4250400"/>
                <a:ext cx="579240" cy="387000"/>
              </p14:xfrm>
            </p:contentPart>
          </mc:Choice>
          <mc:Fallback xmlns="">
            <p:pic>
              <p:nvPicPr>
                <p:cNvPr id="39164" name="Freihand 39163">
                  <a:extLst>
                    <a:ext uri="{FF2B5EF4-FFF2-40B4-BE49-F238E27FC236}">
                      <a16:creationId xmlns:a16="http://schemas.microsoft.com/office/drawing/2014/main" id="{97C240DE-B6CC-4D2B-9AFE-FB7FD9E370CB}"/>
                    </a:ext>
                  </a:extLst>
                </p:cNvPr>
                <p:cNvPicPr/>
                <p:nvPr/>
              </p:nvPicPr>
              <p:blipFill>
                <a:blip r:embed="rId744"/>
                <a:stretch>
                  <a:fillRect/>
                </a:stretch>
              </p:blipFill>
              <p:spPr>
                <a:xfrm>
                  <a:off x="2243360" y="4246080"/>
                  <a:ext cx="5878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165" name="Freihand 39164">
                  <a:extLst>
                    <a:ext uri="{FF2B5EF4-FFF2-40B4-BE49-F238E27FC236}">
                      <a16:creationId xmlns:a16="http://schemas.microsoft.com/office/drawing/2014/main" id="{F27172C1-6DA4-4D6E-ADDC-FC18EA7590A2}"/>
                    </a:ext>
                  </a:extLst>
                </p14:cNvPr>
                <p14:cNvContentPartPr/>
                <p14:nvPr/>
              </p14:nvContentPartPr>
              <p14:xfrm>
                <a:off x="2204480" y="4697880"/>
                <a:ext cx="687960" cy="102240"/>
              </p14:xfrm>
            </p:contentPart>
          </mc:Choice>
          <mc:Fallback xmlns="">
            <p:pic>
              <p:nvPicPr>
                <p:cNvPr id="39165" name="Freihand 39164">
                  <a:extLst>
                    <a:ext uri="{FF2B5EF4-FFF2-40B4-BE49-F238E27FC236}">
                      <a16:creationId xmlns:a16="http://schemas.microsoft.com/office/drawing/2014/main" id="{F27172C1-6DA4-4D6E-ADDC-FC18EA7590A2}"/>
                    </a:ext>
                  </a:extLst>
                </p:cNvPr>
                <p:cNvPicPr/>
                <p:nvPr/>
              </p:nvPicPr>
              <p:blipFill>
                <a:blip r:embed="rId746"/>
                <a:stretch>
                  <a:fillRect/>
                </a:stretch>
              </p:blipFill>
              <p:spPr>
                <a:xfrm>
                  <a:off x="2200160" y="4693560"/>
                  <a:ext cx="696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9167" name="Freihand 39166">
                  <a:extLst>
                    <a:ext uri="{FF2B5EF4-FFF2-40B4-BE49-F238E27FC236}">
                      <a16:creationId xmlns:a16="http://schemas.microsoft.com/office/drawing/2014/main" id="{55C961D2-A4CC-4105-B261-04329F37E241}"/>
                    </a:ext>
                  </a:extLst>
                </p14:cNvPr>
                <p14:cNvContentPartPr/>
                <p14:nvPr/>
              </p14:nvContentPartPr>
              <p14:xfrm>
                <a:off x="918920" y="3309360"/>
                <a:ext cx="1002600" cy="993240"/>
              </p14:xfrm>
            </p:contentPart>
          </mc:Choice>
          <mc:Fallback xmlns="">
            <p:pic>
              <p:nvPicPr>
                <p:cNvPr id="39167" name="Freihand 39166">
                  <a:extLst>
                    <a:ext uri="{FF2B5EF4-FFF2-40B4-BE49-F238E27FC236}">
                      <a16:creationId xmlns:a16="http://schemas.microsoft.com/office/drawing/2014/main" id="{55C961D2-A4CC-4105-B261-04329F37E241}"/>
                    </a:ext>
                  </a:extLst>
                </p:cNvPr>
                <p:cNvPicPr/>
                <p:nvPr/>
              </p:nvPicPr>
              <p:blipFill>
                <a:blip r:embed="rId748"/>
                <a:stretch>
                  <a:fillRect/>
                </a:stretch>
              </p:blipFill>
              <p:spPr>
                <a:xfrm>
                  <a:off x="914600" y="3305040"/>
                  <a:ext cx="101124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9168" name="Freihand 39167">
                  <a:extLst>
                    <a:ext uri="{FF2B5EF4-FFF2-40B4-BE49-F238E27FC236}">
                      <a16:creationId xmlns:a16="http://schemas.microsoft.com/office/drawing/2014/main" id="{4BB2D0B2-05AD-4B8E-B45B-6BFF43A09A4F}"/>
                    </a:ext>
                  </a:extLst>
                </p14:cNvPr>
                <p14:cNvContentPartPr/>
                <p14:nvPr/>
              </p14:nvContentPartPr>
              <p14:xfrm>
                <a:off x="1807760" y="4170840"/>
                <a:ext cx="165240" cy="251280"/>
              </p14:xfrm>
            </p:contentPart>
          </mc:Choice>
          <mc:Fallback xmlns="">
            <p:pic>
              <p:nvPicPr>
                <p:cNvPr id="39168" name="Freihand 39167">
                  <a:extLst>
                    <a:ext uri="{FF2B5EF4-FFF2-40B4-BE49-F238E27FC236}">
                      <a16:creationId xmlns:a16="http://schemas.microsoft.com/office/drawing/2014/main" id="{4BB2D0B2-05AD-4B8E-B45B-6BFF43A09A4F}"/>
                    </a:ext>
                  </a:extLst>
                </p:cNvPr>
                <p:cNvPicPr/>
                <p:nvPr/>
              </p:nvPicPr>
              <p:blipFill>
                <a:blip r:embed="rId750"/>
                <a:stretch>
                  <a:fillRect/>
                </a:stretch>
              </p:blipFill>
              <p:spPr>
                <a:xfrm>
                  <a:off x="1803440" y="4166520"/>
                  <a:ext cx="1738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9170" name="Freihand 39169">
                  <a:extLst>
                    <a:ext uri="{FF2B5EF4-FFF2-40B4-BE49-F238E27FC236}">
                      <a16:creationId xmlns:a16="http://schemas.microsoft.com/office/drawing/2014/main" id="{85EA4556-D258-4DCE-B868-172645C7DF68}"/>
                    </a:ext>
                  </a:extLst>
                </p14:cNvPr>
                <p14:cNvContentPartPr/>
                <p14:nvPr/>
              </p14:nvContentPartPr>
              <p14:xfrm>
                <a:off x="1157600" y="3919200"/>
                <a:ext cx="86760" cy="147960"/>
              </p14:xfrm>
            </p:contentPart>
          </mc:Choice>
          <mc:Fallback xmlns="">
            <p:pic>
              <p:nvPicPr>
                <p:cNvPr id="39170" name="Freihand 39169">
                  <a:extLst>
                    <a:ext uri="{FF2B5EF4-FFF2-40B4-BE49-F238E27FC236}">
                      <a16:creationId xmlns:a16="http://schemas.microsoft.com/office/drawing/2014/main" id="{85EA4556-D258-4DCE-B868-172645C7DF68}"/>
                    </a:ext>
                  </a:extLst>
                </p:cNvPr>
                <p:cNvPicPr/>
                <p:nvPr/>
              </p:nvPicPr>
              <p:blipFill>
                <a:blip r:embed="rId752"/>
                <a:stretch>
                  <a:fillRect/>
                </a:stretch>
              </p:blipFill>
              <p:spPr>
                <a:xfrm>
                  <a:off x="1153280" y="3914880"/>
                  <a:ext cx="95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9171" name="Freihand 39170">
                  <a:extLst>
                    <a:ext uri="{FF2B5EF4-FFF2-40B4-BE49-F238E27FC236}">
                      <a16:creationId xmlns:a16="http://schemas.microsoft.com/office/drawing/2014/main" id="{DE0858D7-36D4-47D0-BE44-080CD76BF264}"/>
                    </a:ext>
                  </a:extLst>
                </p14:cNvPr>
                <p14:cNvContentPartPr/>
                <p14:nvPr/>
              </p14:nvContentPartPr>
              <p14:xfrm>
                <a:off x="1298000" y="4002000"/>
                <a:ext cx="35280" cy="116640"/>
              </p14:xfrm>
            </p:contentPart>
          </mc:Choice>
          <mc:Fallback xmlns="">
            <p:pic>
              <p:nvPicPr>
                <p:cNvPr id="39171" name="Freihand 39170">
                  <a:extLst>
                    <a:ext uri="{FF2B5EF4-FFF2-40B4-BE49-F238E27FC236}">
                      <a16:creationId xmlns:a16="http://schemas.microsoft.com/office/drawing/2014/main" id="{DE0858D7-36D4-47D0-BE44-080CD76BF264}"/>
                    </a:ext>
                  </a:extLst>
                </p:cNvPr>
                <p:cNvPicPr/>
                <p:nvPr/>
              </p:nvPicPr>
              <p:blipFill>
                <a:blip r:embed="rId754"/>
                <a:stretch>
                  <a:fillRect/>
                </a:stretch>
              </p:blipFill>
              <p:spPr>
                <a:xfrm>
                  <a:off x="1293680" y="3997680"/>
                  <a:ext cx="43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9172" name="Freihand 39171">
                  <a:extLst>
                    <a:ext uri="{FF2B5EF4-FFF2-40B4-BE49-F238E27FC236}">
                      <a16:creationId xmlns:a16="http://schemas.microsoft.com/office/drawing/2014/main" id="{A846F0EB-4142-46B2-976A-C486A4135022}"/>
                    </a:ext>
                  </a:extLst>
                </p14:cNvPr>
                <p14:cNvContentPartPr/>
                <p14:nvPr/>
              </p14:nvContentPartPr>
              <p14:xfrm>
                <a:off x="1289000" y="4011360"/>
                <a:ext cx="93240" cy="114480"/>
              </p14:xfrm>
            </p:contentPart>
          </mc:Choice>
          <mc:Fallback xmlns="">
            <p:pic>
              <p:nvPicPr>
                <p:cNvPr id="39172" name="Freihand 39171">
                  <a:extLst>
                    <a:ext uri="{FF2B5EF4-FFF2-40B4-BE49-F238E27FC236}">
                      <a16:creationId xmlns:a16="http://schemas.microsoft.com/office/drawing/2014/main" id="{A846F0EB-4142-46B2-976A-C486A4135022}"/>
                    </a:ext>
                  </a:extLst>
                </p:cNvPr>
                <p:cNvPicPr/>
                <p:nvPr/>
              </p:nvPicPr>
              <p:blipFill>
                <a:blip r:embed="rId756"/>
                <a:stretch>
                  <a:fillRect/>
                </a:stretch>
              </p:blipFill>
              <p:spPr>
                <a:xfrm>
                  <a:off x="1284680" y="4007040"/>
                  <a:ext cx="101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9174" name="Freihand 39173">
                  <a:extLst>
                    <a:ext uri="{FF2B5EF4-FFF2-40B4-BE49-F238E27FC236}">
                      <a16:creationId xmlns:a16="http://schemas.microsoft.com/office/drawing/2014/main" id="{67EC8DF7-1CAF-477A-ACE0-3BEF2C3F2D6A}"/>
                    </a:ext>
                  </a:extLst>
                </p14:cNvPr>
                <p14:cNvContentPartPr/>
                <p14:nvPr/>
              </p14:nvContentPartPr>
              <p14:xfrm>
                <a:off x="1129880" y="3297480"/>
                <a:ext cx="966960" cy="777960"/>
              </p14:xfrm>
            </p:contentPart>
          </mc:Choice>
          <mc:Fallback xmlns="">
            <p:pic>
              <p:nvPicPr>
                <p:cNvPr id="39174" name="Freihand 39173">
                  <a:extLst>
                    <a:ext uri="{FF2B5EF4-FFF2-40B4-BE49-F238E27FC236}">
                      <a16:creationId xmlns:a16="http://schemas.microsoft.com/office/drawing/2014/main" id="{67EC8DF7-1CAF-477A-ACE0-3BEF2C3F2D6A}"/>
                    </a:ext>
                  </a:extLst>
                </p:cNvPr>
                <p:cNvPicPr/>
                <p:nvPr/>
              </p:nvPicPr>
              <p:blipFill>
                <a:blip r:embed="rId758"/>
                <a:stretch>
                  <a:fillRect/>
                </a:stretch>
              </p:blipFill>
              <p:spPr>
                <a:xfrm>
                  <a:off x="1125560" y="3293160"/>
                  <a:ext cx="97560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9175" name="Freihand 39174">
                  <a:extLst>
                    <a:ext uri="{FF2B5EF4-FFF2-40B4-BE49-F238E27FC236}">
                      <a16:creationId xmlns:a16="http://schemas.microsoft.com/office/drawing/2014/main" id="{65DFC4EF-CBD1-45D8-AE57-2F6E918C0BE6}"/>
                    </a:ext>
                  </a:extLst>
                </p14:cNvPr>
                <p14:cNvContentPartPr/>
                <p14:nvPr/>
              </p14:nvContentPartPr>
              <p14:xfrm>
                <a:off x="1053920" y="3256800"/>
                <a:ext cx="180000" cy="162000"/>
              </p14:xfrm>
            </p:contentPart>
          </mc:Choice>
          <mc:Fallback xmlns="">
            <p:pic>
              <p:nvPicPr>
                <p:cNvPr id="39175" name="Freihand 39174">
                  <a:extLst>
                    <a:ext uri="{FF2B5EF4-FFF2-40B4-BE49-F238E27FC236}">
                      <a16:creationId xmlns:a16="http://schemas.microsoft.com/office/drawing/2014/main" id="{65DFC4EF-CBD1-45D8-AE57-2F6E918C0BE6}"/>
                    </a:ext>
                  </a:extLst>
                </p:cNvPr>
                <p:cNvPicPr/>
                <p:nvPr/>
              </p:nvPicPr>
              <p:blipFill>
                <a:blip r:embed="rId760"/>
                <a:stretch>
                  <a:fillRect/>
                </a:stretch>
              </p:blipFill>
              <p:spPr>
                <a:xfrm>
                  <a:off x="1049600" y="3252480"/>
                  <a:ext cx="188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9177" name="Freihand 39176">
                  <a:extLst>
                    <a:ext uri="{FF2B5EF4-FFF2-40B4-BE49-F238E27FC236}">
                      <a16:creationId xmlns:a16="http://schemas.microsoft.com/office/drawing/2014/main" id="{A542A42C-03CF-48E0-B240-88D0E1B1C6D2}"/>
                    </a:ext>
                  </a:extLst>
                </p14:cNvPr>
                <p14:cNvContentPartPr/>
                <p14:nvPr/>
              </p14:nvContentPartPr>
              <p14:xfrm>
                <a:off x="1619480" y="3436800"/>
                <a:ext cx="24480" cy="166680"/>
              </p14:xfrm>
            </p:contentPart>
          </mc:Choice>
          <mc:Fallback xmlns="">
            <p:pic>
              <p:nvPicPr>
                <p:cNvPr id="39177" name="Freihand 39176">
                  <a:extLst>
                    <a:ext uri="{FF2B5EF4-FFF2-40B4-BE49-F238E27FC236}">
                      <a16:creationId xmlns:a16="http://schemas.microsoft.com/office/drawing/2014/main" id="{A542A42C-03CF-48E0-B240-88D0E1B1C6D2}"/>
                    </a:ext>
                  </a:extLst>
                </p:cNvPr>
                <p:cNvPicPr/>
                <p:nvPr/>
              </p:nvPicPr>
              <p:blipFill>
                <a:blip r:embed="rId762"/>
                <a:stretch>
                  <a:fillRect/>
                </a:stretch>
              </p:blipFill>
              <p:spPr>
                <a:xfrm>
                  <a:off x="1615160" y="3432480"/>
                  <a:ext cx="33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9178" name="Freihand 39177">
                  <a:extLst>
                    <a:ext uri="{FF2B5EF4-FFF2-40B4-BE49-F238E27FC236}">
                      <a16:creationId xmlns:a16="http://schemas.microsoft.com/office/drawing/2014/main" id="{2475000E-0BE8-4035-9C78-D8E00271EF36}"/>
                    </a:ext>
                  </a:extLst>
                </p14:cNvPr>
                <p14:cNvContentPartPr/>
                <p14:nvPr/>
              </p14:nvContentPartPr>
              <p14:xfrm>
                <a:off x="1566560" y="3572160"/>
                <a:ext cx="115920" cy="22680"/>
              </p14:xfrm>
            </p:contentPart>
          </mc:Choice>
          <mc:Fallback xmlns="">
            <p:pic>
              <p:nvPicPr>
                <p:cNvPr id="39178" name="Freihand 39177">
                  <a:extLst>
                    <a:ext uri="{FF2B5EF4-FFF2-40B4-BE49-F238E27FC236}">
                      <a16:creationId xmlns:a16="http://schemas.microsoft.com/office/drawing/2014/main" id="{2475000E-0BE8-4035-9C78-D8E00271EF36}"/>
                    </a:ext>
                  </a:extLst>
                </p:cNvPr>
                <p:cNvPicPr/>
                <p:nvPr/>
              </p:nvPicPr>
              <p:blipFill>
                <a:blip r:embed="rId764"/>
                <a:stretch>
                  <a:fillRect/>
                </a:stretch>
              </p:blipFill>
              <p:spPr>
                <a:xfrm>
                  <a:off x="1562240" y="3567840"/>
                  <a:ext cx="124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9179" name="Freihand 39178">
                  <a:extLst>
                    <a:ext uri="{FF2B5EF4-FFF2-40B4-BE49-F238E27FC236}">
                      <a16:creationId xmlns:a16="http://schemas.microsoft.com/office/drawing/2014/main" id="{104EA149-9194-4978-B6C1-830DF759F7B9}"/>
                    </a:ext>
                  </a:extLst>
                </p14:cNvPr>
                <p14:cNvContentPartPr/>
                <p14:nvPr/>
              </p14:nvContentPartPr>
              <p14:xfrm>
                <a:off x="1563320" y="3421320"/>
                <a:ext cx="136440" cy="21240"/>
              </p14:xfrm>
            </p:contentPart>
          </mc:Choice>
          <mc:Fallback xmlns="">
            <p:pic>
              <p:nvPicPr>
                <p:cNvPr id="39179" name="Freihand 39178">
                  <a:extLst>
                    <a:ext uri="{FF2B5EF4-FFF2-40B4-BE49-F238E27FC236}">
                      <a16:creationId xmlns:a16="http://schemas.microsoft.com/office/drawing/2014/main" id="{104EA149-9194-4978-B6C1-830DF759F7B9}"/>
                    </a:ext>
                  </a:extLst>
                </p:cNvPr>
                <p:cNvPicPr/>
                <p:nvPr/>
              </p:nvPicPr>
              <p:blipFill>
                <a:blip r:embed="rId766"/>
                <a:stretch>
                  <a:fillRect/>
                </a:stretch>
              </p:blipFill>
              <p:spPr>
                <a:xfrm>
                  <a:off x="1559000" y="3417000"/>
                  <a:ext cx="145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9180" name="Freihand 39179">
                  <a:extLst>
                    <a:ext uri="{FF2B5EF4-FFF2-40B4-BE49-F238E27FC236}">
                      <a16:creationId xmlns:a16="http://schemas.microsoft.com/office/drawing/2014/main" id="{385DF980-D2A6-475A-BCB3-A01D95324E43}"/>
                    </a:ext>
                  </a:extLst>
                </p14:cNvPr>
                <p14:cNvContentPartPr/>
                <p14:nvPr/>
              </p14:nvContentPartPr>
              <p14:xfrm>
                <a:off x="1710920" y="3535800"/>
                <a:ext cx="39240" cy="109440"/>
              </p14:xfrm>
            </p:contentPart>
          </mc:Choice>
          <mc:Fallback xmlns="">
            <p:pic>
              <p:nvPicPr>
                <p:cNvPr id="39180" name="Freihand 39179">
                  <a:extLst>
                    <a:ext uri="{FF2B5EF4-FFF2-40B4-BE49-F238E27FC236}">
                      <a16:creationId xmlns:a16="http://schemas.microsoft.com/office/drawing/2014/main" id="{385DF980-D2A6-475A-BCB3-A01D95324E43}"/>
                    </a:ext>
                  </a:extLst>
                </p:cNvPr>
                <p:cNvPicPr/>
                <p:nvPr/>
              </p:nvPicPr>
              <p:blipFill>
                <a:blip r:embed="rId768"/>
                <a:stretch>
                  <a:fillRect/>
                </a:stretch>
              </p:blipFill>
              <p:spPr>
                <a:xfrm>
                  <a:off x="1706600" y="3531480"/>
                  <a:ext cx="4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9181" name="Freihand 39180">
                  <a:extLst>
                    <a:ext uri="{FF2B5EF4-FFF2-40B4-BE49-F238E27FC236}">
                      <a16:creationId xmlns:a16="http://schemas.microsoft.com/office/drawing/2014/main" id="{24805EAB-A490-48A5-95C7-315B4B4EF1B9}"/>
                    </a:ext>
                  </a:extLst>
                </p14:cNvPr>
                <p14:cNvContentPartPr/>
                <p14:nvPr/>
              </p14:nvContentPartPr>
              <p14:xfrm>
                <a:off x="1768880" y="3528240"/>
                <a:ext cx="13320" cy="123120"/>
              </p14:xfrm>
            </p:contentPart>
          </mc:Choice>
          <mc:Fallback xmlns="">
            <p:pic>
              <p:nvPicPr>
                <p:cNvPr id="39181" name="Freihand 39180">
                  <a:extLst>
                    <a:ext uri="{FF2B5EF4-FFF2-40B4-BE49-F238E27FC236}">
                      <a16:creationId xmlns:a16="http://schemas.microsoft.com/office/drawing/2014/main" id="{24805EAB-A490-48A5-95C7-315B4B4EF1B9}"/>
                    </a:ext>
                  </a:extLst>
                </p:cNvPr>
                <p:cNvPicPr/>
                <p:nvPr/>
              </p:nvPicPr>
              <p:blipFill>
                <a:blip r:embed="rId770"/>
                <a:stretch>
                  <a:fillRect/>
                </a:stretch>
              </p:blipFill>
              <p:spPr>
                <a:xfrm>
                  <a:off x="1764560" y="3523920"/>
                  <a:ext cx="21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182" name="Freihand 39181">
                  <a:extLst>
                    <a:ext uri="{FF2B5EF4-FFF2-40B4-BE49-F238E27FC236}">
                      <a16:creationId xmlns:a16="http://schemas.microsoft.com/office/drawing/2014/main" id="{252B1252-2C90-49EC-BA61-75B6407EB82A}"/>
                    </a:ext>
                  </a:extLst>
                </p14:cNvPr>
                <p14:cNvContentPartPr/>
                <p14:nvPr/>
              </p14:nvContentPartPr>
              <p14:xfrm>
                <a:off x="1713440" y="3575400"/>
                <a:ext cx="104760" cy="15840"/>
              </p14:xfrm>
            </p:contentPart>
          </mc:Choice>
          <mc:Fallback xmlns="">
            <p:pic>
              <p:nvPicPr>
                <p:cNvPr id="39182" name="Freihand 39181">
                  <a:extLst>
                    <a:ext uri="{FF2B5EF4-FFF2-40B4-BE49-F238E27FC236}">
                      <a16:creationId xmlns:a16="http://schemas.microsoft.com/office/drawing/2014/main" id="{252B1252-2C90-49EC-BA61-75B6407EB82A}"/>
                    </a:ext>
                  </a:extLst>
                </p:cNvPr>
                <p:cNvPicPr/>
                <p:nvPr/>
              </p:nvPicPr>
              <p:blipFill>
                <a:blip r:embed="rId772"/>
                <a:stretch>
                  <a:fillRect/>
                </a:stretch>
              </p:blipFill>
              <p:spPr>
                <a:xfrm>
                  <a:off x="1709120" y="3571080"/>
                  <a:ext cx="113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184" name="Freihand 39183">
                  <a:extLst>
                    <a:ext uri="{FF2B5EF4-FFF2-40B4-BE49-F238E27FC236}">
                      <a16:creationId xmlns:a16="http://schemas.microsoft.com/office/drawing/2014/main" id="{466873E9-58EC-4E48-8814-6D0FADF73574}"/>
                    </a:ext>
                  </a:extLst>
                </p14:cNvPr>
                <p14:cNvContentPartPr/>
                <p14:nvPr/>
              </p14:nvContentPartPr>
              <p14:xfrm>
                <a:off x="2275400" y="1065480"/>
                <a:ext cx="309600" cy="3082320"/>
              </p14:xfrm>
            </p:contentPart>
          </mc:Choice>
          <mc:Fallback xmlns="">
            <p:pic>
              <p:nvPicPr>
                <p:cNvPr id="39184" name="Freihand 39183">
                  <a:extLst>
                    <a:ext uri="{FF2B5EF4-FFF2-40B4-BE49-F238E27FC236}">
                      <a16:creationId xmlns:a16="http://schemas.microsoft.com/office/drawing/2014/main" id="{466873E9-58EC-4E48-8814-6D0FADF73574}"/>
                    </a:ext>
                  </a:extLst>
                </p:cNvPr>
                <p:cNvPicPr/>
                <p:nvPr/>
              </p:nvPicPr>
              <p:blipFill>
                <a:blip r:embed="rId774"/>
                <a:stretch>
                  <a:fillRect/>
                </a:stretch>
              </p:blipFill>
              <p:spPr>
                <a:xfrm>
                  <a:off x="2271080" y="1061160"/>
                  <a:ext cx="318240" cy="30909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186" name="Freihand 39185">
                  <a:extLst>
                    <a:ext uri="{FF2B5EF4-FFF2-40B4-BE49-F238E27FC236}">
                      <a16:creationId xmlns:a16="http://schemas.microsoft.com/office/drawing/2014/main" id="{31441B8C-10A8-4DC8-BADC-1F936021678D}"/>
                    </a:ext>
                  </a:extLst>
                </p14:cNvPr>
                <p14:cNvContentPartPr/>
                <p14:nvPr/>
              </p14:nvContentPartPr>
              <p14:xfrm>
                <a:off x="2324720" y="3984000"/>
                <a:ext cx="158040" cy="168120"/>
              </p14:xfrm>
            </p:contentPart>
          </mc:Choice>
          <mc:Fallback xmlns="">
            <p:pic>
              <p:nvPicPr>
                <p:cNvPr id="39186" name="Freihand 39185">
                  <a:extLst>
                    <a:ext uri="{FF2B5EF4-FFF2-40B4-BE49-F238E27FC236}">
                      <a16:creationId xmlns:a16="http://schemas.microsoft.com/office/drawing/2014/main" id="{31441B8C-10A8-4DC8-BADC-1F936021678D}"/>
                    </a:ext>
                  </a:extLst>
                </p:cNvPr>
                <p:cNvPicPr/>
                <p:nvPr/>
              </p:nvPicPr>
              <p:blipFill>
                <a:blip r:embed="rId776"/>
                <a:stretch>
                  <a:fillRect/>
                </a:stretch>
              </p:blipFill>
              <p:spPr>
                <a:xfrm>
                  <a:off x="2320400" y="3979680"/>
                  <a:ext cx="166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188" name="Freihand 39187">
                  <a:extLst>
                    <a:ext uri="{FF2B5EF4-FFF2-40B4-BE49-F238E27FC236}">
                      <a16:creationId xmlns:a16="http://schemas.microsoft.com/office/drawing/2014/main" id="{033433B9-3647-4FC7-8935-D90549D983C9}"/>
                    </a:ext>
                  </a:extLst>
                </p14:cNvPr>
                <p14:cNvContentPartPr/>
                <p14:nvPr/>
              </p14:nvContentPartPr>
              <p14:xfrm>
                <a:off x="2009720" y="2220000"/>
                <a:ext cx="93960" cy="164880"/>
              </p14:xfrm>
            </p:contentPart>
          </mc:Choice>
          <mc:Fallback xmlns="">
            <p:pic>
              <p:nvPicPr>
                <p:cNvPr id="39188" name="Freihand 39187">
                  <a:extLst>
                    <a:ext uri="{FF2B5EF4-FFF2-40B4-BE49-F238E27FC236}">
                      <a16:creationId xmlns:a16="http://schemas.microsoft.com/office/drawing/2014/main" id="{033433B9-3647-4FC7-8935-D90549D983C9}"/>
                    </a:ext>
                  </a:extLst>
                </p:cNvPr>
                <p:cNvPicPr/>
                <p:nvPr/>
              </p:nvPicPr>
              <p:blipFill>
                <a:blip r:embed="rId778"/>
                <a:stretch>
                  <a:fillRect/>
                </a:stretch>
              </p:blipFill>
              <p:spPr>
                <a:xfrm>
                  <a:off x="2005400" y="2215680"/>
                  <a:ext cx="10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189" name="Freihand 39188">
                  <a:extLst>
                    <a:ext uri="{FF2B5EF4-FFF2-40B4-BE49-F238E27FC236}">
                      <a16:creationId xmlns:a16="http://schemas.microsoft.com/office/drawing/2014/main" id="{99E9D2DF-560A-4020-A60F-CF98233C85EC}"/>
                    </a:ext>
                  </a:extLst>
                </p14:cNvPr>
                <p14:cNvContentPartPr/>
                <p14:nvPr/>
              </p14:nvContentPartPr>
              <p14:xfrm>
                <a:off x="2099720" y="2287320"/>
                <a:ext cx="65520" cy="110520"/>
              </p14:xfrm>
            </p:contentPart>
          </mc:Choice>
          <mc:Fallback xmlns="">
            <p:pic>
              <p:nvPicPr>
                <p:cNvPr id="39189" name="Freihand 39188">
                  <a:extLst>
                    <a:ext uri="{FF2B5EF4-FFF2-40B4-BE49-F238E27FC236}">
                      <a16:creationId xmlns:a16="http://schemas.microsoft.com/office/drawing/2014/main" id="{99E9D2DF-560A-4020-A60F-CF98233C85EC}"/>
                    </a:ext>
                  </a:extLst>
                </p:cNvPr>
                <p:cNvPicPr/>
                <p:nvPr/>
              </p:nvPicPr>
              <p:blipFill>
                <a:blip r:embed="rId780"/>
                <a:stretch>
                  <a:fillRect/>
                </a:stretch>
              </p:blipFill>
              <p:spPr>
                <a:xfrm>
                  <a:off x="2095400" y="2283000"/>
                  <a:ext cx="7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190" name="Freihand 39189">
                  <a:extLst>
                    <a:ext uri="{FF2B5EF4-FFF2-40B4-BE49-F238E27FC236}">
                      <a16:creationId xmlns:a16="http://schemas.microsoft.com/office/drawing/2014/main" id="{EC995D5D-338C-4238-863C-09B0FBBAF711}"/>
                    </a:ext>
                  </a:extLst>
                </p14:cNvPr>
                <p14:cNvContentPartPr/>
                <p14:nvPr/>
              </p14:nvContentPartPr>
              <p14:xfrm>
                <a:off x="2176040" y="2288040"/>
                <a:ext cx="37800" cy="61200"/>
              </p14:xfrm>
            </p:contentPart>
          </mc:Choice>
          <mc:Fallback xmlns="">
            <p:pic>
              <p:nvPicPr>
                <p:cNvPr id="39190" name="Freihand 39189">
                  <a:extLst>
                    <a:ext uri="{FF2B5EF4-FFF2-40B4-BE49-F238E27FC236}">
                      <a16:creationId xmlns:a16="http://schemas.microsoft.com/office/drawing/2014/main" id="{EC995D5D-338C-4238-863C-09B0FBBAF711}"/>
                    </a:ext>
                  </a:extLst>
                </p:cNvPr>
                <p:cNvPicPr/>
                <p:nvPr/>
              </p:nvPicPr>
              <p:blipFill>
                <a:blip r:embed="rId782"/>
                <a:stretch>
                  <a:fillRect/>
                </a:stretch>
              </p:blipFill>
              <p:spPr>
                <a:xfrm>
                  <a:off x="2171720" y="2283720"/>
                  <a:ext cx="46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191" name="Freihand 39190">
                  <a:extLst>
                    <a:ext uri="{FF2B5EF4-FFF2-40B4-BE49-F238E27FC236}">
                      <a16:creationId xmlns:a16="http://schemas.microsoft.com/office/drawing/2014/main" id="{1DD3AEB2-5270-4C28-AA2D-11ABBF7DEE1F}"/>
                    </a:ext>
                  </a:extLst>
                </p14:cNvPr>
                <p14:cNvContentPartPr/>
                <p14:nvPr/>
              </p14:nvContentPartPr>
              <p14:xfrm>
                <a:off x="2142560" y="2266440"/>
                <a:ext cx="89280" cy="55440"/>
              </p14:xfrm>
            </p:contentPart>
          </mc:Choice>
          <mc:Fallback xmlns="">
            <p:pic>
              <p:nvPicPr>
                <p:cNvPr id="39191" name="Freihand 39190">
                  <a:extLst>
                    <a:ext uri="{FF2B5EF4-FFF2-40B4-BE49-F238E27FC236}">
                      <a16:creationId xmlns:a16="http://schemas.microsoft.com/office/drawing/2014/main" id="{1DD3AEB2-5270-4C28-AA2D-11ABBF7DEE1F}"/>
                    </a:ext>
                  </a:extLst>
                </p:cNvPr>
                <p:cNvPicPr/>
                <p:nvPr/>
              </p:nvPicPr>
              <p:blipFill>
                <a:blip r:embed="rId784"/>
                <a:stretch>
                  <a:fillRect/>
                </a:stretch>
              </p:blipFill>
              <p:spPr>
                <a:xfrm>
                  <a:off x="2138240" y="2262120"/>
                  <a:ext cx="97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193" name="Freihand 39192">
                  <a:extLst>
                    <a:ext uri="{FF2B5EF4-FFF2-40B4-BE49-F238E27FC236}">
                      <a16:creationId xmlns:a16="http://schemas.microsoft.com/office/drawing/2014/main" id="{4D8CC2E9-6553-49E6-90BE-6E9C43D5500C}"/>
                    </a:ext>
                  </a:extLst>
                </p14:cNvPr>
                <p14:cNvContentPartPr/>
                <p14:nvPr/>
              </p14:nvContentPartPr>
              <p14:xfrm>
                <a:off x="2700200" y="1105080"/>
                <a:ext cx="342000" cy="2877840"/>
              </p14:xfrm>
            </p:contentPart>
          </mc:Choice>
          <mc:Fallback xmlns="">
            <p:pic>
              <p:nvPicPr>
                <p:cNvPr id="39193" name="Freihand 39192">
                  <a:extLst>
                    <a:ext uri="{FF2B5EF4-FFF2-40B4-BE49-F238E27FC236}">
                      <a16:creationId xmlns:a16="http://schemas.microsoft.com/office/drawing/2014/main" id="{4D8CC2E9-6553-49E6-90BE-6E9C43D5500C}"/>
                    </a:ext>
                  </a:extLst>
                </p:cNvPr>
                <p:cNvPicPr/>
                <p:nvPr/>
              </p:nvPicPr>
              <p:blipFill>
                <a:blip r:embed="rId786"/>
                <a:stretch>
                  <a:fillRect/>
                </a:stretch>
              </p:blipFill>
              <p:spPr>
                <a:xfrm>
                  <a:off x="2695880" y="1100760"/>
                  <a:ext cx="350640" cy="28864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194" name="Freihand 39193">
                  <a:extLst>
                    <a:ext uri="{FF2B5EF4-FFF2-40B4-BE49-F238E27FC236}">
                      <a16:creationId xmlns:a16="http://schemas.microsoft.com/office/drawing/2014/main" id="{A21EC1F0-D053-48D8-90CD-83626CAEACE4}"/>
                    </a:ext>
                  </a:extLst>
                </p14:cNvPr>
                <p14:cNvContentPartPr/>
                <p14:nvPr/>
              </p14:nvContentPartPr>
              <p14:xfrm>
                <a:off x="2660240" y="3943680"/>
                <a:ext cx="7200" cy="2160"/>
              </p14:xfrm>
            </p:contentPart>
          </mc:Choice>
          <mc:Fallback xmlns="">
            <p:pic>
              <p:nvPicPr>
                <p:cNvPr id="39194" name="Freihand 39193">
                  <a:extLst>
                    <a:ext uri="{FF2B5EF4-FFF2-40B4-BE49-F238E27FC236}">
                      <a16:creationId xmlns:a16="http://schemas.microsoft.com/office/drawing/2014/main" id="{A21EC1F0-D053-48D8-90CD-83626CAEACE4}"/>
                    </a:ext>
                  </a:extLst>
                </p:cNvPr>
                <p:cNvPicPr/>
                <p:nvPr/>
              </p:nvPicPr>
              <p:blipFill>
                <a:blip r:embed="rId788"/>
                <a:stretch>
                  <a:fillRect/>
                </a:stretch>
              </p:blipFill>
              <p:spPr>
                <a:xfrm>
                  <a:off x="2655920" y="3939360"/>
                  <a:ext cx="1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96" name="Freihand 39195">
                  <a:extLst>
                    <a:ext uri="{FF2B5EF4-FFF2-40B4-BE49-F238E27FC236}">
                      <a16:creationId xmlns:a16="http://schemas.microsoft.com/office/drawing/2014/main" id="{EC78CF1F-8844-46CD-93D1-CFC16730B5BE}"/>
                    </a:ext>
                  </a:extLst>
                </p14:cNvPr>
                <p14:cNvContentPartPr/>
                <p14:nvPr/>
              </p14:nvContentPartPr>
              <p14:xfrm>
                <a:off x="2632880" y="998520"/>
                <a:ext cx="163080" cy="218160"/>
              </p14:xfrm>
            </p:contentPart>
          </mc:Choice>
          <mc:Fallback xmlns="">
            <p:pic>
              <p:nvPicPr>
                <p:cNvPr id="39196" name="Freihand 39195">
                  <a:extLst>
                    <a:ext uri="{FF2B5EF4-FFF2-40B4-BE49-F238E27FC236}">
                      <a16:creationId xmlns:a16="http://schemas.microsoft.com/office/drawing/2014/main" id="{EC78CF1F-8844-46CD-93D1-CFC16730B5BE}"/>
                    </a:ext>
                  </a:extLst>
                </p:cNvPr>
                <p:cNvPicPr/>
                <p:nvPr/>
              </p:nvPicPr>
              <p:blipFill>
                <a:blip r:embed="rId790"/>
                <a:stretch>
                  <a:fillRect/>
                </a:stretch>
              </p:blipFill>
              <p:spPr>
                <a:xfrm>
                  <a:off x="2628560" y="994200"/>
                  <a:ext cx="171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98" name="Freihand 39197">
                  <a:extLst>
                    <a:ext uri="{FF2B5EF4-FFF2-40B4-BE49-F238E27FC236}">
                      <a16:creationId xmlns:a16="http://schemas.microsoft.com/office/drawing/2014/main" id="{AE60F245-5F5B-4117-89C9-51375F25EF95}"/>
                    </a:ext>
                  </a:extLst>
                </p14:cNvPr>
                <p14:cNvContentPartPr/>
                <p14:nvPr/>
              </p14:nvContentPartPr>
              <p14:xfrm>
                <a:off x="3088280" y="2278680"/>
                <a:ext cx="9720" cy="163800"/>
              </p14:xfrm>
            </p:contentPart>
          </mc:Choice>
          <mc:Fallback xmlns="">
            <p:pic>
              <p:nvPicPr>
                <p:cNvPr id="39198" name="Freihand 39197">
                  <a:extLst>
                    <a:ext uri="{FF2B5EF4-FFF2-40B4-BE49-F238E27FC236}">
                      <a16:creationId xmlns:a16="http://schemas.microsoft.com/office/drawing/2014/main" id="{AE60F245-5F5B-4117-89C9-51375F25EF95}"/>
                    </a:ext>
                  </a:extLst>
                </p:cNvPr>
                <p:cNvPicPr/>
                <p:nvPr/>
              </p:nvPicPr>
              <p:blipFill>
                <a:blip r:embed="rId792"/>
                <a:stretch>
                  <a:fillRect/>
                </a:stretch>
              </p:blipFill>
              <p:spPr>
                <a:xfrm>
                  <a:off x="3083960" y="2274360"/>
                  <a:ext cx="18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99" name="Freihand 39198">
                  <a:extLst>
                    <a:ext uri="{FF2B5EF4-FFF2-40B4-BE49-F238E27FC236}">
                      <a16:creationId xmlns:a16="http://schemas.microsoft.com/office/drawing/2014/main" id="{798ACF65-68DB-41DC-ADA3-0329BF78B874}"/>
                    </a:ext>
                  </a:extLst>
                </p14:cNvPr>
                <p14:cNvContentPartPr/>
                <p14:nvPr/>
              </p14:nvContentPartPr>
              <p14:xfrm>
                <a:off x="3026720" y="2369760"/>
                <a:ext cx="162000" cy="68040"/>
              </p14:xfrm>
            </p:contentPart>
          </mc:Choice>
          <mc:Fallback xmlns="">
            <p:pic>
              <p:nvPicPr>
                <p:cNvPr id="39199" name="Freihand 39198">
                  <a:extLst>
                    <a:ext uri="{FF2B5EF4-FFF2-40B4-BE49-F238E27FC236}">
                      <a16:creationId xmlns:a16="http://schemas.microsoft.com/office/drawing/2014/main" id="{798ACF65-68DB-41DC-ADA3-0329BF78B874}"/>
                    </a:ext>
                  </a:extLst>
                </p:cNvPr>
                <p:cNvPicPr/>
                <p:nvPr/>
              </p:nvPicPr>
              <p:blipFill>
                <a:blip r:embed="rId794"/>
                <a:stretch>
                  <a:fillRect/>
                </a:stretch>
              </p:blipFill>
              <p:spPr>
                <a:xfrm>
                  <a:off x="3022400" y="2365440"/>
                  <a:ext cx="170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200" name="Freihand 39199">
                  <a:extLst>
                    <a:ext uri="{FF2B5EF4-FFF2-40B4-BE49-F238E27FC236}">
                      <a16:creationId xmlns:a16="http://schemas.microsoft.com/office/drawing/2014/main" id="{68A011CC-A144-4BAB-8D2F-4EEB25C37012}"/>
                    </a:ext>
                  </a:extLst>
                </p14:cNvPr>
                <p14:cNvContentPartPr/>
                <p14:nvPr/>
              </p14:nvContentPartPr>
              <p14:xfrm>
                <a:off x="3025280" y="2236920"/>
                <a:ext cx="126000" cy="55800"/>
              </p14:xfrm>
            </p:contentPart>
          </mc:Choice>
          <mc:Fallback xmlns="">
            <p:pic>
              <p:nvPicPr>
                <p:cNvPr id="39200" name="Freihand 39199">
                  <a:extLst>
                    <a:ext uri="{FF2B5EF4-FFF2-40B4-BE49-F238E27FC236}">
                      <a16:creationId xmlns:a16="http://schemas.microsoft.com/office/drawing/2014/main" id="{68A011CC-A144-4BAB-8D2F-4EEB25C37012}"/>
                    </a:ext>
                  </a:extLst>
                </p:cNvPr>
                <p:cNvPicPr/>
                <p:nvPr/>
              </p:nvPicPr>
              <p:blipFill>
                <a:blip r:embed="rId796"/>
                <a:stretch>
                  <a:fillRect/>
                </a:stretch>
              </p:blipFill>
              <p:spPr>
                <a:xfrm>
                  <a:off x="3020960" y="2232600"/>
                  <a:ext cx="134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202" name="Freihand 39201">
                  <a:extLst>
                    <a:ext uri="{FF2B5EF4-FFF2-40B4-BE49-F238E27FC236}">
                      <a16:creationId xmlns:a16="http://schemas.microsoft.com/office/drawing/2014/main" id="{788F104A-C721-4D26-924A-3F11AB48AEE3}"/>
                    </a:ext>
                  </a:extLst>
                </p14:cNvPr>
                <p14:cNvContentPartPr/>
                <p14:nvPr/>
              </p14:nvContentPartPr>
              <p14:xfrm>
                <a:off x="3155960" y="2312160"/>
                <a:ext cx="82080" cy="139320"/>
              </p14:xfrm>
            </p:contentPart>
          </mc:Choice>
          <mc:Fallback xmlns="">
            <p:pic>
              <p:nvPicPr>
                <p:cNvPr id="39202" name="Freihand 39201">
                  <a:extLst>
                    <a:ext uri="{FF2B5EF4-FFF2-40B4-BE49-F238E27FC236}">
                      <a16:creationId xmlns:a16="http://schemas.microsoft.com/office/drawing/2014/main" id="{788F104A-C721-4D26-924A-3F11AB48AEE3}"/>
                    </a:ext>
                  </a:extLst>
                </p:cNvPr>
                <p:cNvPicPr/>
                <p:nvPr/>
              </p:nvPicPr>
              <p:blipFill>
                <a:blip r:embed="rId798"/>
                <a:stretch>
                  <a:fillRect/>
                </a:stretch>
              </p:blipFill>
              <p:spPr>
                <a:xfrm>
                  <a:off x="3151640" y="2307840"/>
                  <a:ext cx="90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203" name="Freihand 39202">
                  <a:extLst>
                    <a:ext uri="{FF2B5EF4-FFF2-40B4-BE49-F238E27FC236}">
                      <a16:creationId xmlns:a16="http://schemas.microsoft.com/office/drawing/2014/main" id="{E173DDD4-57F5-4003-BA07-7C510757C662}"/>
                    </a:ext>
                  </a:extLst>
                </p14:cNvPr>
                <p14:cNvContentPartPr/>
                <p14:nvPr/>
              </p14:nvContentPartPr>
              <p14:xfrm>
                <a:off x="3261080" y="2290560"/>
                <a:ext cx="16560" cy="133560"/>
              </p14:xfrm>
            </p:contentPart>
          </mc:Choice>
          <mc:Fallback xmlns="">
            <p:pic>
              <p:nvPicPr>
                <p:cNvPr id="39203" name="Freihand 39202">
                  <a:extLst>
                    <a:ext uri="{FF2B5EF4-FFF2-40B4-BE49-F238E27FC236}">
                      <a16:creationId xmlns:a16="http://schemas.microsoft.com/office/drawing/2014/main" id="{E173DDD4-57F5-4003-BA07-7C510757C662}"/>
                    </a:ext>
                  </a:extLst>
                </p:cNvPr>
                <p:cNvPicPr/>
                <p:nvPr/>
              </p:nvPicPr>
              <p:blipFill>
                <a:blip r:embed="rId800"/>
                <a:stretch>
                  <a:fillRect/>
                </a:stretch>
              </p:blipFill>
              <p:spPr>
                <a:xfrm>
                  <a:off x="3256760" y="2286240"/>
                  <a:ext cx="2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204" name="Freihand 39203">
                  <a:extLst>
                    <a:ext uri="{FF2B5EF4-FFF2-40B4-BE49-F238E27FC236}">
                      <a16:creationId xmlns:a16="http://schemas.microsoft.com/office/drawing/2014/main" id="{21EEFF24-FE55-463D-B2AB-1AD23857CEAE}"/>
                    </a:ext>
                  </a:extLst>
                </p14:cNvPr>
                <p14:cNvContentPartPr/>
                <p14:nvPr/>
              </p14:nvContentPartPr>
              <p14:xfrm>
                <a:off x="3209960" y="2311800"/>
                <a:ext cx="138600" cy="48960"/>
              </p14:xfrm>
            </p:contentPart>
          </mc:Choice>
          <mc:Fallback xmlns="">
            <p:pic>
              <p:nvPicPr>
                <p:cNvPr id="39204" name="Freihand 39203">
                  <a:extLst>
                    <a:ext uri="{FF2B5EF4-FFF2-40B4-BE49-F238E27FC236}">
                      <a16:creationId xmlns:a16="http://schemas.microsoft.com/office/drawing/2014/main" id="{21EEFF24-FE55-463D-B2AB-1AD23857CEAE}"/>
                    </a:ext>
                  </a:extLst>
                </p:cNvPr>
                <p:cNvPicPr/>
                <p:nvPr/>
              </p:nvPicPr>
              <p:blipFill>
                <a:blip r:embed="rId802"/>
                <a:stretch>
                  <a:fillRect/>
                </a:stretch>
              </p:blipFill>
              <p:spPr>
                <a:xfrm>
                  <a:off x="3205640" y="2307480"/>
                  <a:ext cx="147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206" name="Freihand 39205">
                  <a:extLst>
                    <a:ext uri="{FF2B5EF4-FFF2-40B4-BE49-F238E27FC236}">
                      <a16:creationId xmlns:a16="http://schemas.microsoft.com/office/drawing/2014/main" id="{A716D77F-E59C-4FB2-A079-4D58E3B6525A}"/>
                    </a:ext>
                  </a:extLst>
                </p14:cNvPr>
                <p14:cNvContentPartPr/>
                <p14:nvPr/>
              </p14:nvContentPartPr>
              <p14:xfrm>
                <a:off x="2986400" y="3299640"/>
                <a:ext cx="1583640" cy="1004760"/>
              </p14:xfrm>
            </p:contentPart>
          </mc:Choice>
          <mc:Fallback xmlns="">
            <p:pic>
              <p:nvPicPr>
                <p:cNvPr id="39206" name="Freihand 39205">
                  <a:extLst>
                    <a:ext uri="{FF2B5EF4-FFF2-40B4-BE49-F238E27FC236}">
                      <a16:creationId xmlns:a16="http://schemas.microsoft.com/office/drawing/2014/main" id="{A716D77F-E59C-4FB2-A079-4D58E3B6525A}"/>
                    </a:ext>
                  </a:extLst>
                </p:cNvPr>
                <p:cNvPicPr/>
                <p:nvPr/>
              </p:nvPicPr>
              <p:blipFill>
                <a:blip r:embed="rId804"/>
                <a:stretch>
                  <a:fillRect/>
                </a:stretch>
              </p:blipFill>
              <p:spPr>
                <a:xfrm>
                  <a:off x="2982080" y="3295320"/>
                  <a:ext cx="159228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207" name="Freihand 39206">
                  <a:extLst>
                    <a:ext uri="{FF2B5EF4-FFF2-40B4-BE49-F238E27FC236}">
                      <a16:creationId xmlns:a16="http://schemas.microsoft.com/office/drawing/2014/main" id="{3DA106B0-1AC9-4244-9B13-ED429E975844}"/>
                    </a:ext>
                  </a:extLst>
                </p14:cNvPr>
                <p14:cNvContentPartPr/>
                <p14:nvPr/>
              </p14:nvContentPartPr>
              <p14:xfrm>
                <a:off x="2930600" y="4201440"/>
                <a:ext cx="174960" cy="172440"/>
              </p14:xfrm>
            </p:contentPart>
          </mc:Choice>
          <mc:Fallback xmlns="">
            <p:pic>
              <p:nvPicPr>
                <p:cNvPr id="39207" name="Freihand 39206">
                  <a:extLst>
                    <a:ext uri="{FF2B5EF4-FFF2-40B4-BE49-F238E27FC236}">
                      <a16:creationId xmlns:a16="http://schemas.microsoft.com/office/drawing/2014/main" id="{3DA106B0-1AC9-4244-9B13-ED429E975844}"/>
                    </a:ext>
                  </a:extLst>
                </p:cNvPr>
                <p:cNvPicPr/>
                <p:nvPr/>
              </p:nvPicPr>
              <p:blipFill>
                <a:blip r:embed="rId806"/>
                <a:stretch>
                  <a:fillRect/>
                </a:stretch>
              </p:blipFill>
              <p:spPr>
                <a:xfrm>
                  <a:off x="2926280" y="4197120"/>
                  <a:ext cx="183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209" name="Freihand 39208">
                  <a:extLst>
                    <a:ext uri="{FF2B5EF4-FFF2-40B4-BE49-F238E27FC236}">
                      <a16:creationId xmlns:a16="http://schemas.microsoft.com/office/drawing/2014/main" id="{A4D2BFC8-097F-40E3-8A19-4EAD5D248E17}"/>
                    </a:ext>
                  </a:extLst>
                </p14:cNvPr>
                <p14:cNvContentPartPr/>
                <p14:nvPr/>
              </p14:nvContentPartPr>
              <p14:xfrm>
                <a:off x="3569960" y="3581880"/>
                <a:ext cx="96480" cy="162000"/>
              </p14:xfrm>
            </p:contentPart>
          </mc:Choice>
          <mc:Fallback xmlns="">
            <p:pic>
              <p:nvPicPr>
                <p:cNvPr id="39209" name="Freihand 39208">
                  <a:extLst>
                    <a:ext uri="{FF2B5EF4-FFF2-40B4-BE49-F238E27FC236}">
                      <a16:creationId xmlns:a16="http://schemas.microsoft.com/office/drawing/2014/main" id="{A4D2BFC8-097F-40E3-8A19-4EAD5D248E17}"/>
                    </a:ext>
                  </a:extLst>
                </p:cNvPr>
                <p:cNvPicPr/>
                <p:nvPr/>
              </p:nvPicPr>
              <p:blipFill>
                <a:blip r:embed="rId808"/>
                <a:stretch>
                  <a:fillRect/>
                </a:stretch>
              </p:blipFill>
              <p:spPr>
                <a:xfrm>
                  <a:off x="3565640" y="3577560"/>
                  <a:ext cx="105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211" name="Freihand 39210">
                  <a:extLst>
                    <a:ext uri="{FF2B5EF4-FFF2-40B4-BE49-F238E27FC236}">
                      <a16:creationId xmlns:a16="http://schemas.microsoft.com/office/drawing/2014/main" id="{158E18D5-CFF9-42A3-919B-BE3820B4A6AC}"/>
                    </a:ext>
                  </a:extLst>
                </p14:cNvPr>
                <p14:cNvContentPartPr/>
                <p14:nvPr/>
              </p14:nvContentPartPr>
              <p14:xfrm>
                <a:off x="3688040" y="3636960"/>
                <a:ext cx="111240" cy="77760"/>
              </p14:xfrm>
            </p:contentPart>
          </mc:Choice>
          <mc:Fallback xmlns="">
            <p:pic>
              <p:nvPicPr>
                <p:cNvPr id="39211" name="Freihand 39210">
                  <a:extLst>
                    <a:ext uri="{FF2B5EF4-FFF2-40B4-BE49-F238E27FC236}">
                      <a16:creationId xmlns:a16="http://schemas.microsoft.com/office/drawing/2014/main" id="{158E18D5-CFF9-42A3-919B-BE3820B4A6AC}"/>
                    </a:ext>
                  </a:extLst>
                </p:cNvPr>
                <p:cNvPicPr/>
                <p:nvPr/>
              </p:nvPicPr>
              <p:blipFill>
                <a:blip r:embed="rId810"/>
                <a:stretch>
                  <a:fillRect/>
                </a:stretch>
              </p:blipFill>
              <p:spPr>
                <a:xfrm>
                  <a:off x="3683720" y="3632640"/>
                  <a:ext cx="119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212" name="Freihand 39211">
                  <a:extLst>
                    <a:ext uri="{FF2B5EF4-FFF2-40B4-BE49-F238E27FC236}">
                      <a16:creationId xmlns:a16="http://schemas.microsoft.com/office/drawing/2014/main" id="{C6AF86A8-F9BB-4CE4-B681-31021E2A8D26}"/>
                    </a:ext>
                  </a:extLst>
                </p14:cNvPr>
                <p14:cNvContentPartPr/>
                <p14:nvPr/>
              </p14:nvContentPartPr>
              <p14:xfrm>
                <a:off x="3092960" y="3364440"/>
                <a:ext cx="1647720" cy="1060560"/>
              </p14:xfrm>
            </p:contentPart>
          </mc:Choice>
          <mc:Fallback xmlns="">
            <p:pic>
              <p:nvPicPr>
                <p:cNvPr id="39212" name="Freihand 39211">
                  <a:extLst>
                    <a:ext uri="{FF2B5EF4-FFF2-40B4-BE49-F238E27FC236}">
                      <a16:creationId xmlns:a16="http://schemas.microsoft.com/office/drawing/2014/main" id="{C6AF86A8-F9BB-4CE4-B681-31021E2A8D26}"/>
                    </a:ext>
                  </a:extLst>
                </p:cNvPr>
                <p:cNvPicPr/>
                <p:nvPr/>
              </p:nvPicPr>
              <p:blipFill>
                <a:blip r:embed="rId812"/>
                <a:stretch>
                  <a:fillRect/>
                </a:stretch>
              </p:blipFill>
              <p:spPr>
                <a:xfrm>
                  <a:off x="3088640" y="3360120"/>
                  <a:ext cx="1656360" cy="1069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213" name="Freihand 39212">
                  <a:extLst>
                    <a:ext uri="{FF2B5EF4-FFF2-40B4-BE49-F238E27FC236}">
                      <a16:creationId xmlns:a16="http://schemas.microsoft.com/office/drawing/2014/main" id="{73AB4F01-C2B3-4041-9CED-7151A140ADBE}"/>
                    </a:ext>
                  </a:extLst>
                </p14:cNvPr>
                <p14:cNvContentPartPr/>
                <p14:nvPr/>
              </p14:nvContentPartPr>
              <p14:xfrm>
                <a:off x="4688480" y="3300360"/>
                <a:ext cx="118800" cy="153360"/>
              </p14:xfrm>
            </p:contentPart>
          </mc:Choice>
          <mc:Fallback xmlns="">
            <p:pic>
              <p:nvPicPr>
                <p:cNvPr id="39213" name="Freihand 39212">
                  <a:extLst>
                    <a:ext uri="{FF2B5EF4-FFF2-40B4-BE49-F238E27FC236}">
                      <a16:creationId xmlns:a16="http://schemas.microsoft.com/office/drawing/2014/main" id="{73AB4F01-C2B3-4041-9CED-7151A140ADBE}"/>
                    </a:ext>
                  </a:extLst>
                </p:cNvPr>
                <p:cNvPicPr/>
                <p:nvPr/>
              </p:nvPicPr>
              <p:blipFill>
                <a:blip r:embed="rId814"/>
                <a:stretch>
                  <a:fillRect/>
                </a:stretch>
              </p:blipFill>
              <p:spPr>
                <a:xfrm>
                  <a:off x="4684160" y="3296040"/>
                  <a:ext cx="127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214" name="Freihand 39213">
                  <a:extLst>
                    <a:ext uri="{FF2B5EF4-FFF2-40B4-BE49-F238E27FC236}">
                      <a16:creationId xmlns:a16="http://schemas.microsoft.com/office/drawing/2014/main" id="{67ACF33D-18AA-4CD5-9B93-A8BC33914061}"/>
                    </a:ext>
                  </a:extLst>
                </p14:cNvPr>
                <p14:cNvContentPartPr/>
                <p14:nvPr/>
              </p14:nvContentPartPr>
              <p14:xfrm>
                <a:off x="4032920" y="3973560"/>
                <a:ext cx="27000" cy="120960"/>
              </p14:xfrm>
            </p:contentPart>
          </mc:Choice>
          <mc:Fallback xmlns="">
            <p:pic>
              <p:nvPicPr>
                <p:cNvPr id="39214" name="Freihand 39213">
                  <a:extLst>
                    <a:ext uri="{FF2B5EF4-FFF2-40B4-BE49-F238E27FC236}">
                      <a16:creationId xmlns:a16="http://schemas.microsoft.com/office/drawing/2014/main" id="{67ACF33D-18AA-4CD5-9B93-A8BC33914061}"/>
                    </a:ext>
                  </a:extLst>
                </p:cNvPr>
                <p:cNvPicPr/>
                <p:nvPr/>
              </p:nvPicPr>
              <p:blipFill>
                <a:blip r:embed="rId816"/>
                <a:stretch>
                  <a:fillRect/>
                </a:stretch>
              </p:blipFill>
              <p:spPr>
                <a:xfrm>
                  <a:off x="4028600" y="3969240"/>
                  <a:ext cx="35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215" name="Freihand 39214">
                  <a:extLst>
                    <a:ext uri="{FF2B5EF4-FFF2-40B4-BE49-F238E27FC236}">
                      <a16:creationId xmlns:a16="http://schemas.microsoft.com/office/drawing/2014/main" id="{1FB9D069-B07E-41E6-956C-5621A72D5F42}"/>
                    </a:ext>
                  </a:extLst>
                </p14:cNvPr>
                <p14:cNvContentPartPr/>
                <p14:nvPr/>
              </p14:nvContentPartPr>
              <p14:xfrm>
                <a:off x="3969920" y="4036920"/>
                <a:ext cx="153720" cy="83520"/>
              </p14:xfrm>
            </p:contentPart>
          </mc:Choice>
          <mc:Fallback xmlns="">
            <p:pic>
              <p:nvPicPr>
                <p:cNvPr id="39215" name="Freihand 39214">
                  <a:extLst>
                    <a:ext uri="{FF2B5EF4-FFF2-40B4-BE49-F238E27FC236}">
                      <a16:creationId xmlns:a16="http://schemas.microsoft.com/office/drawing/2014/main" id="{1FB9D069-B07E-41E6-956C-5621A72D5F42}"/>
                    </a:ext>
                  </a:extLst>
                </p:cNvPr>
                <p:cNvPicPr/>
                <p:nvPr/>
              </p:nvPicPr>
              <p:blipFill>
                <a:blip r:embed="rId818"/>
                <a:stretch>
                  <a:fillRect/>
                </a:stretch>
              </p:blipFill>
              <p:spPr>
                <a:xfrm>
                  <a:off x="3965600" y="4032600"/>
                  <a:ext cx="162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216" name="Freihand 39215">
                  <a:extLst>
                    <a:ext uri="{FF2B5EF4-FFF2-40B4-BE49-F238E27FC236}">
                      <a16:creationId xmlns:a16="http://schemas.microsoft.com/office/drawing/2014/main" id="{E2D07DDF-3CB1-40ED-9FDC-F111BC1EA6D6}"/>
                    </a:ext>
                  </a:extLst>
                </p14:cNvPr>
                <p14:cNvContentPartPr/>
                <p14:nvPr/>
              </p14:nvContentPartPr>
              <p14:xfrm>
                <a:off x="3920960" y="3912720"/>
                <a:ext cx="177480" cy="94320"/>
              </p14:xfrm>
            </p:contentPart>
          </mc:Choice>
          <mc:Fallback xmlns="">
            <p:pic>
              <p:nvPicPr>
                <p:cNvPr id="39216" name="Freihand 39215">
                  <a:extLst>
                    <a:ext uri="{FF2B5EF4-FFF2-40B4-BE49-F238E27FC236}">
                      <a16:creationId xmlns:a16="http://schemas.microsoft.com/office/drawing/2014/main" id="{E2D07DDF-3CB1-40ED-9FDC-F111BC1EA6D6}"/>
                    </a:ext>
                  </a:extLst>
                </p:cNvPr>
                <p:cNvPicPr/>
                <p:nvPr/>
              </p:nvPicPr>
              <p:blipFill>
                <a:blip r:embed="rId820"/>
                <a:stretch>
                  <a:fillRect/>
                </a:stretch>
              </p:blipFill>
              <p:spPr>
                <a:xfrm>
                  <a:off x="3916640" y="3908400"/>
                  <a:ext cx="186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217" name="Freihand 39216">
                  <a:extLst>
                    <a:ext uri="{FF2B5EF4-FFF2-40B4-BE49-F238E27FC236}">
                      <a16:creationId xmlns:a16="http://schemas.microsoft.com/office/drawing/2014/main" id="{A11F9BEB-C27A-4C19-B97A-625C1FD4F5AE}"/>
                    </a:ext>
                  </a:extLst>
                </p14:cNvPr>
                <p14:cNvContentPartPr/>
                <p14:nvPr/>
              </p14:nvContentPartPr>
              <p14:xfrm>
                <a:off x="4133000" y="3975000"/>
                <a:ext cx="134280" cy="83160"/>
              </p14:xfrm>
            </p:contentPart>
          </mc:Choice>
          <mc:Fallback xmlns="">
            <p:pic>
              <p:nvPicPr>
                <p:cNvPr id="39217" name="Freihand 39216">
                  <a:extLst>
                    <a:ext uri="{FF2B5EF4-FFF2-40B4-BE49-F238E27FC236}">
                      <a16:creationId xmlns:a16="http://schemas.microsoft.com/office/drawing/2014/main" id="{A11F9BEB-C27A-4C19-B97A-625C1FD4F5AE}"/>
                    </a:ext>
                  </a:extLst>
                </p:cNvPr>
                <p:cNvPicPr/>
                <p:nvPr/>
              </p:nvPicPr>
              <p:blipFill>
                <a:blip r:embed="rId822"/>
                <a:stretch>
                  <a:fillRect/>
                </a:stretch>
              </p:blipFill>
              <p:spPr>
                <a:xfrm>
                  <a:off x="4128680" y="3970680"/>
                  <a:ext cx="142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267" name="Freihand 39266">
                  <a:extLst>
                    <a:ext uri="{FF2B5EF4-FFF2-40B4-BE49-F238E27FC236}">
                      <a16:creationId xmlns:a16="http://schemas.microsoft.com/office/drawing/2014/main" id="{D8390B31-3CA7-4041-A7E0-4A168E9FB159}"/>
                    </a:ext>
                  </a:extLst>
                </p14:cNvPr>
                <p14:cNvContentPartPr/>
                <p14:nvPr/>
              </p14:nvContentPartPr>
              <p14:xfrm>
                <a:off x="4948760" y="3363720"/>
                <a:ext cx="68400" cy="1362240"/>
              </p14:xfrm>
            </p:contentPart>
          </mc:Choice>
          <mc:Fallback xmlns="">
            <p:pic>
              <p:nvPicPr>
                <p:cNvPr id="39267" name="Freihand 39266">
                  <a:extLst>
                    <a:ext uri="{FF2B5EF4-FFF2-40B4-BE49-F238E27FC236}">
                      <a16:creationId xmlns:a16="http://schemas.microsoft.com/office/drawing/2014/main" id="{D8390B31-3CA7-4041-A7E0-4A168E9FB159}"/>
                    </a:ext>
                  </a:extLst>
                </p:cNvPr>
                <p:cNvPicPr/>
                <p:nvPr/>
              </p:nvPicPr>
              <p:blipFill>
                <a:blip r:embed="rId824"/>
                <a:stretch>
                  <a:fillRect/>
                </a:stretch>
              </p:blipFill>
              <p:spPr>
                <a:xfrm>
                  <a:off x="4944440" y="3359400"/>
                  <a:ext cx="7704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268" name="Freihand 39267">
                  <a:extLst>
                    <a:ext uri="{FF2B5EF4-FFF2-40B4-BE49-F238E27FC236}">
                      <a16:creationId xmlns:a16="http://schemas.microsoft.com/office/drawing/2014/main" id="{2D5E4D56-F918-4659-9D5A-4042C40BCD14}"/>
                    </a:ext>
                  </a:extLst>
                </p14:cNvPr>
                <p14:cNvContentPartPr/>
                <p14:nvPr/>
              </p14:nvContentPartPr>
              <p14:xfrm>
                <a:off x="4910600" y="4625880"/>
                <a:ext cx="147240" cy="202320"/>
              </p14:xfrm>
            </p:contentPart>
          </mc:Choice>
          <mc:Fallback xmlns="">
            <p:pic>
              <p:nvPicPr>
                <p:cNvPr id="39268" name="Freihand 39267">
                  <a:extLst>
                    <a:ext uri="{FF2B5EF4-FFF2-40B4-BE49-F238E27FC236}">
                      <a16:creationId xmlns:a16="http://schemas.microsoft.com/office/drawing/2014/main" id="{2D5E4D56-F918-4659-9D5A-4042C40BCD14}"/>
                    </a:ext>
                  </a:extLst>
                </p:cNvPr>
                <p:cNvPicPr/>
                <p:nvPr/>
              </p:nvPicPr>
              <p:blipFill>
                <a:blip r:embed="rId826"/>
                <a:stretch>
                  <a:fillRect/>
                </a:stretch>
              </p:blipFill>
              <p:spPr>
                <a:xfrm>
                  <a:off x="4906280" y="4621560"/>
                  <a:ext cx="155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270" name="Freihand 39269">
                  <a:extLst>
                    <a:ext uri="{FF2B5EF4-FFF2-40B4-BE49-F238E27FC236}">
                      <a16:creationId xmlns:a16="http://schemas.microsoft.com/office/drawing/2014/main" id="{39F4FA38-CF6B-497F-9105-07956C8137E3}"/>
                    </a:ext>
                  </a:extLst>
                </p14:cNvPr>
                <p14:cNvContentPartPr/>
                <p14:nvPr/>
              </p14:nvContentPartPr>
              <p14:xfrm>
                <a:off x="5128760" y="3445440"/>
                <a:ext cx="114840" cy="1268280"/>
              </p14:xfrm>
            </p:contentPart>
          </mc:Choice>
          <mc:Fallback xmlns="">
            <p:pic>
              <p:nvPicPr>
                <p:cNvPr id="39270" name="Freihand 39269">
                  <a:extLst>
                    <a:ext uri="{FF2B5EF4-FFF2-40B4-BE49-F238E27FC236}">
                      <a16:creationId xmlns:a16="http://schemas.microsoft.com/office/drawing/2014/main" id="{39F4FA38-CF6B-497F-9105-07956C8137E3}"/>
                    </a:ext>
                  </a:extLst>
                </p:cNvPr>
                <p:cNvPicPr/>
                <p:nvPr/>
              </p:nvPicPr>
              <p:blipFill>
                <a:blip r:embed="rId828"/>
                <a:stretch>
                  <a:fillRect/>
                </a:stretch>
              </p:blipFill>
              <p:spPr>
                <a:xfrm>
                  <a:off x="5124440" y="3441120"/>
                  <a:ext cx="123480" cy="1276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271" name="Freihand 39270">
                  <a:extLst>
                    <a:ext uri="{FF2B5EF4-FFF2-40B4-BE49-F238E27FC236}">
                      <a16:creationId xmlns:a16="http://schemas.microsoft.com/office/drawing/2014/main" id="{79F6E906-B604-488C-A533-540494D77327}"/>
                    </a:ext>
                  </a:extLst>
                </p14:cNvPr>
                <p14:cNvContentPartPr/>
                <p14:nvPr/>
              </p14:nvContentPartPr>
              <p14:xfrm>
                <a:off x="5061440" y="3271200"/>
                <a:ext cx="158040" cy="238320"/>
              </p14:xfrm>
            </p:contentPart>
          </mc:Choice>
          <mc:Fallback xmlns="">
            <p:pic>
              <p:nvPicPr>
                <p:cNvPr id="39271" name="Freihand 39270">
                  <a:extLst>
                    <a:ext uri="{FF2B5EF4-FFF2-40B4-BE49-F238E27FC236}">
                      <a16:creationId xmlns:a16="http://schemas.microsoft.com/office/drawing/2014/main" id="{79F6E906-B604-488C-A533-540494D77327}"/>
                    </a:ext>
                  </a:extLst>
                </p:cNvPr>
                <p:cNvPicPr/>
                <p:nvPr/>
              </p:nvPicPr>
              <p:blipFill>
                <a:blip r:embed="rId830"/>
                <a:stretch>
                  <a:fillRect/>
                </a:stretch>
              </p:blipFill>
              <p:spPr>
                <a:xfrm>
                  <a:off x="5057120" y="3266880"/>
                  <a:ext cx="166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303" name="Freihand 39302">
                  <a:extLst>
                    <a:ext uri="{FF2B5EF4-FFF2-40B4-BE49-F238E27FC236}">
                      <a16:creationId xmlns:a16="http://schemas.microsoft.com/office/drawing/2014/main" id="{22E56996-F175-4BBA-A334-8ED925FAEE88}"/>
                    </a:ext>
                  </a:extLst>
                </p14:cNvPr>
                <p14:cNvContentPartPr/>
                <p14:nvPr/>
              </p14:nvContentPartPr>
              <p14:xfrm>
                <a:off x="5340080" y="3898320"/>
                <a:ext cx="31680" cy="213120"/>
              </p14:xfrm>
            </p:contentPart>
          </mc:Choice>
          <mc:Fallback xmlns="">
            <p:pic>
              <p:nvPicPr>
                <p:cNvPr id="39303" name="Freihand 39302">
                  <a:extLst>
                    <a:ext uri="{FF2B5EF4-FFF2-40B4-BE49-F238E27FC236}">
                      <a16:creationId xmlns:a16="http://schemas.microsoft.com/office/drawing/2014/main" id="{22E56996-F175-4BBA-A334-8ED925FAEE88}"/>
                    </a:ext>
                  </a:extLst>
                </p:cNvPr>
                <p:cNvPicPr/>
                <p:nvPr/>
              </p:nvPicPr>
              <p:blipFill>
                <a:blip r:embed="rId832"/>
                <a:stretch>
                  <a:fillRect/>
                </a:stretch>
              </p:blipFill>
              <p:spPr>
                <a:xfrm>
                  <a:off x="5335760" y="3894000"/>
                  <a:ext cx="40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304" name="Freihand 39303">
                  <a:extLst>
                    <a:ext uri="{FF2B5EF4-FFF2-40B4-BE49-F238E27FC236}">
                      <a16:creationId xmlns:a16="http://schemas.microsoft.com/office/drawing/2014/main" id="{5FBC0A02-70E2-4870-9E98-8E328644D2A6}"/>
                    </a:ext>
                  </a:extLst>
                </p14:cNvPr>
                <p14:cNvContentPartPr/>
                <p14:nvPr/>
              </p14:nvContentPartPr>
              <p14:xfrm>
                <a:off x="5331080" y="3895080"/>
                <a:ext cx="159120" cy="29160"/>
              </p14:xfrm>
            </p:contentPart>
          </mc:Choice>
          <mc:Fallback xmlns="">
            <p:pic>
              <p:nvPicPr>
                <p:cNvPr id="39304" name="Freihand 39303">
                  <a:extLst>
                    <a:ext uri="{FF2B5EF4-FFF2-40B4-BE49-F238E27FC236}">
                      <a16:creationId xmlns:a16="http://schemas.microsoft.com/office/drawing/2014/main" id="{5FBC0A02-70E2-4870-9E98-8E328644D2A6}"/>
                    </a:ext>
                  </a:extLst>
                </p:cNvPr>
                <p:cNvPicPr/>
                <p:nvPr/>
              </p:nvPicPr>
              <p:blipFill>
                <a:blip r:embed="rId834"/>
                <a:stretch>
                  <a:fillRect/>
                </a:stretch>
              </p:blipFill>
              <p:spPr>
                <a:xfrm>
                  <a:off x="5326760" y="3890760"/>
                  <a:ext cx="167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305" name="Freihand 39304">
                  <a:extLst>
                    <a:ext uri="{FF2B5EF4-FFF2-40B4-BE49-F238E27FC236}">
                      <a16:creationId xmlns:a16="http://schemas.microsoft.com/office/drawing/2014/main" id="{003E5348-2FBA-41F8-8EEC-AFC188D2C0A6}"/>
                    </a:ext>
                  </a:extLst>
                </p14:cNvPr>
                <p14:cNvContentPartPr/>
                <p14:nvPr/>
              </p14:nvContentPartPr>
              <p14:xfrm>
                <a:off x="5347640" y="3978960"/>
                <a:ext cx="156960" cy="108000"/>
              </p14:xfrm>
            </p:contentPart>
          </mc:Choice>
          <mc:Fallback xmlns="">
            <p:pic>
              <p:nvPicPr>
                <p:cNvPr id="39305" name="Freihand 39304">
                  <a:extLst>
                    <a:ext uri="{FF2B5EF4-FFF2-40B4-BE49-F238E27FC236}">
                      <a16:creationId xmlns:a16="http://schemas.microsoft.com/office/drawing/2014/main" id="{003E5348-2FBA-41F8-8EEC-AFC188D2C0A6}"/>
                    </a:ext>
                  </a:extLst>
                </p:cNvPr>
                <p:cNvPicPr/>
                <p:nvPr/>
              </p:nvPicPr>
              <p:blipFill>
                <a:blip r:embed="rId836"/>
                <a:stretch>
                  <a:fillRect/>
                </a:stretch>
              </p:blipFill>
              <p:spPr>
                <a:xfrm>
                  <a:off x="5343320" y="3974640"/>
                  <a:ext cx="165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306" name="Freihand 39305">
                  <a:extLst>
                    <a:ext uri="{FF2B5EF4-FFF2-40B4-BE49-F238E27FC236}">
                      <a16:creationId xmlns:a16="http://schemas.microsoft.com/office/drawing/2014/main" id="{D8C9294B-A3AD-4D61-9236-64235AC90266}"/>
                    </a:ext>
                  </a:extLst>
                </p14:cNvPr>
                <p14:cNvContentPartPr/>
                <p14:nvPr/>
              </p14:nvContentPartPr>
              <p14:xfrm>
                <a:off x="5542400" y="3901560"/>
                <a:ext cx="178560" cy="199800"/>
              </p14:xfrm>
            </p:contentPart>
          </mc:Choice>
          <mc:Fallback xmlns="">
            <p:pic>
              <p:nvPicPr>
                <p:cNvPr id="39306" name="Freihand 39305">
                  <a:extLst>
                    <a:ext uri="{FF2B5EF4-FFF2-40B4-BE49-F238E27FC236}">
                      <a16:creationId xmlns:a16="http://schemas.microsoft.com/office/drawing/2014/main" id="{D8C9294B-A3AD-4D61-9236-64235AC90266}"/>
                    </a:ext>
                  </a:extLst>
                </p:cNvPr>
                <p:cNvPicPr/>
                <p:nvPr/>
              </p:nvPicPr>
              <p:blipFill>
                <a:blip r:embed="rId838"/>
                <a:stretch>
                  <a:fillRect/>
                </a:stretch>
              </p:blipFill>
              <p:spPr>
                <a:xfrm>
                  <a:off x="5538080" y="3897240"/>
                  <a:ext cx="187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308" name="Freihand 39307">
                  <a:extLst>
                    <a:ext uri="{FF2B5EF4-FFF2-40B4-BE49-F238E27FC236}">
                      <a16:creationId xmlns:a16="http://schemas.microsoft.com/office/drawing/2014/main" id="{E3F72533-1DB3-408C-AF32-112ED88A00BA}"/>
                    </a:ext>
                  </a:extLst>
                </p14:cNvPr>
                <p14:cNvContentPartPr/>
                <p14:nvPr/>
              </p14:nvContentPartPr>
              <p14:xfrm>
                <a:off x="4661840" y="4032960"/>
                <a:ext cx="15120" cy="193680"/>
              </p14:xfrm>
            </p:contentPart>
          </mc:Choice>
          <mc:Fallback xmlns="">
            <p:pic>
              <p:nvPicPr>
                <p:cNvPr id="39308" name="Freihand 39307">
                  <a:extLst>
                    <a:ext uri="{FF2B5EF4-FFF2-40B4-BE49-F238E27FC236}">
                      <a16:creationId xmlns:a16="http://schemas.microsoft.com/office/drawing/2014/main" id="{E3F72533-1DB3-408C-AF32-112ED88A00BA}"/>
                    </a:ext>
                  </a:extLst>
                </p:cNvPr>
                <p:cNvPicPr/>
                <p:nvPr/>
              </p:nvPicPr>
              <p:blipFill>
                <a:blip r:embed="rId840"/>
                <a:stretch>
                  <a:fillRect/>
                </a:stretch>
              </p:blipFill>
              <p:spPr>
                <a:xfrm>
                  <a:off x="4657520" y="4028640"/>
                  <a:ext cx="23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309" name="Freihand 39308">
                  <a:extLst>
                    <a:ext uri="{FF2B5EF4-FFF2-40B4-BE49-F238E27FC236}">
                      <a16:creationId xmlns:a16="http://schemas.microsoft.com/office/drawing/2014/main" id="{371342FC-5E2C-404D-9A0A-C9C5152DDCF0}"/>
                    </a:ext>
                  </a:extLst>
                </p14:cNvPr>
                <p14:cNvContentPartPr/>
                <p14:nvPr/>
              </p14:nvContentPartPr>
              <p14:xfrm>
                <a:off x="4583000" y="4178040"/>
                <a:ext cx="157320" cy="54000"/>
              </p14:xfrm>
            </p:contentPart>
          </mc:Choice>
          <mc:Fallback xmlns="">
            <p:pic>
              <p:nvPicPr>
                <p:cNvPr id="39309" name="Freihand 39308">
                  <a:extLst>
                    <a:ext uri="{FF2B5EF4-FFF2-40B4-BE49-F238E27FC236}">
                      <a16:creationId xmlns:a16="http://schemas.microsoft.com/office/drawing/2014/main" id="{371342FC-5E2C-404D-9A0A-C9C5152DDCF0}"/>
                    </a:ext>
                  </a:extLst>
                </p:cNvPr>
                <p:cNvPicPr/>
                <p:nvPr/>
              </p:nvPicPr>
              <p:blipFill>
                <a:blip r:embed="rId842"/>
                <a:stretch>
                  <a:fillRect/>
                </a:stretch>
              </p:blipFill>
              <p:spPr>
                <a:xfrm>
                  <a:off x="4578680" y="4173720"/>
                  <a:ext cx="165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310" name="Freihand 39309">
                  <a:extLst>
                    <a:ext uri="{FF2B5EF4-FFF2-40B4-BE49-F238E27FC236}">
                      <a16:creationId xmlns:a16="http://schemas.microsoft.com/office/drawing/2014/main" id="{0BE756CC-EA9E-407F-B80A-E884F8ED2B94}"/>
                    </a:ext>
                  </a:extLst>
                </p14:cNvPr>
                <p14:cNvContentPartPr/>
                <p14:nvPr/>
              </p14:nvContentPartPr>
              <p14:xfrm>
                <a:off x="4583000" y="4008120"/>
                <a:ext cx="167040" cy="61560"/>
              </p14:xfrm>
            </p:contentPart>
          </mc:Choice>
          <mc:Fallback xmlns="">
            <p:pic>
              <p:nvPicPr>
                <p:cNvPr id="39310" name="Freihand 39309">
                  <a:extLst>
                    <a:ext uri="{FF2B5EF4-FFF2-40B4-BE49-F238E27FC236}">
                      <a16:creationId xmlns:a16="http://schemas.microsoft.com/office/drawing/2014/main" id="{0BE756CC-EA9E-407F-B80A-E884F8ED2B94}"/>
                    </a:ext>
                  </a:extLst>
                </p:cNvPr>
                <p:cNvPicPr/>
                <p:nvPr/>
              </p:nvPicPr>
              <p:blipFill>
                <a:blip r:embed="rId844"/>
                <a:stretch>
                  <a:fillRect/>
                </a:stretch>
              </p:blipFill>
              <p:spPr>
                <a:xfrm>
                  <a:off x="4578680" y="4003800"/>
                  <a:ext cx="175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311" name="Freihand 39310">
                  <a:extLst>
                    <a:ext uri="{FF2B5EF4-FFF2-40B4-BE49-F238E27FC236}">
                      <a16:creationId xmlns:a16="http://schemas.microsoft.com/office/drawing/2014/main" id="{8CC0FEEA-9B8D-41E4-979E-C4FD6CE4E959}"/>
                    </a:ext>
                  </a:extLst>
                </p14:cNvPr>
                <p14:cNvContentPartPr/>
                <p14:nvPr/>
              </p14:nvContentPartPr>
              <p14:xfrm>
                <a:off x="4753640" y="4089840"/>
                <a:ext cx="133200" cy="102960"/>
              </p14:xfrm>
            </p:contentPart>
          </mc:Choice>
          <mc:Fallback xmlns="">
            <p:pic>
              <p:nvPicPr>
                <p:cNvPr id="39311" name="Freihand 39310">
                  <a:extLst>
                    <a:ext uri="{FF2B5EF4-FFF2-40B4-BE49-F238E27FC236}">
                      <a16:creationId xmlns:a16="http://schemas.microsoft.com/office/drawing/2014/main" id="{8CC0FEEA-9B8D-41E4-979E-C4FD6CE4E959}"/>
                    </a:ext>
                  </a:extLst>
                </p:cNvPr>
                <p:cNvPicPr/>
                <p:nvPr/>
              </p:nvPicPr>
              <p:blipFill>
                <a:blip r:embed="rId846"/>
                <a:stretch>
                  <a:fillRect/>
                </a:stretch>
              </p:blipFill>
              <p:spPr>
                <a:xfrm>
                  <a:off x="4749320" y="4085520"/>
                  <a:ext cx="141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351" name="Freihand 39350">
                  <a:extLst>
                    <a:ext uri="{FF2B5EF4-FFF2-40B4-BE49-F238E27FC236}">
                      <a16:creationId xmlns:a16="http://schemas.microsoft.com/office/drawing/2014/main" id="{CFBA22E8-4F44-4E5C-B5F4-FFE6BF71E506}"/>
                    </a:ext>
                  </a:extLst>
                </p14:cNvPr>
                <p14:cNvContentPartPr/>
                <p14:nvPr/>
              </p14:nvContentPartPr>
              <p14:xfrm>
                <a:off x="3157040" y="4535880"/>
                <a:ext cx="105840" cy="123480"/>
              </p14:xfrm>
            </p:contentPart>
          </mc:Choice>
          <mc:Fallback xmlns="">
            <p:pic>
              <p:nvPicPr>
                <p:cNvPr id="39351" name="Freihand 39350">
                  <a:extLst>
                    <a:ext uri="{FF2B5EF4-FFF2-40B4-BE49-F238E27FC236}">
                      <a16:creationId xmlns:a16="http://schemas.microsoft.com/office/drawing/2014/main" id="{CFBA22E8-4F44-4E5C-B5F4-FFE6BF71E506}"/>
                    </a:ext>
                  </a:extLst>
                </p:cNvPr>
                <p:cNvPicPr/>
                <p:nvPr/>
              </p:nvPicPr>
              <p:blipFill>
                <a:blip r:embed="rId848"/>
                <a:stretch>
                  <a:fillRect/>
                </a:stretch>
              </p:blipFill>
              <p:spPr>
                <a:xfrm>
                  <a:off x="3152720" y="4531560"/>
                  <a:ext cx="11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352" name="Freihand 39351">
                  <a:extLst>
                    <a:ext uri="{FF2B5EF4-FFF2-40B4-BE49-F238E27FC236}">
                      <a16:creationId xmlns:a16="http://schemas.microsoft.com/office/drawing/2014/main" id="{C8AC0223-C2A3-4E5B-BAAA-8677222D0713}"/>
                    </a:ext>
                  </a:extLst>
                </p14:cNvPr>
                <p14:cNvContentPartPr/>
                <p14:nvPr/>
              </p14:nvContentPartPr>
              <p14:xfrm>
                <a:off x="3326600" y="4543800"/>
                <a:ext cx="16200" cy="120240"/>
              </p14:xfrm>
            </p:contentPart>
          </mc:Choice>
          <mc:Fallback xmlns="">
            <p:pic>
              <p:nvPicPr>
                <p:cNvPr id="39352" name="Freihand 39351">
                  <a:extLst>
                    <a:ext uri="{FF2B5EF4-FFF2-40B4-BE49-F238E27FC236}">
                      <a16:creationId xmlns:a16="http://schemas.microsoft.com/office/drawing/2014/main" id="{C8AC0223-C2A3-4E5B-BAAA-8677222D0713}"/>
                    </a:ext>
                  </a:extLst>
                </p:cNvPr>
                <p:cNvPicPr/>
                <p:nvPr/>
              </p:nvPicPr>
              <p:blipFill>
                <a:blip r:embed="rId850"/>
                <a:stretch>
                  <a:fillRect/>
                </a:stretch>
              </p:blipFill>
              <p:spPr>
                <a:xfrm>
                  <a:off x="3322280" y="4539480"/>
                  <a:ext cx="24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353" name="Freihand 39352">
                  <a:extLst>
                    <a:ext uri="{FF2B5EF4-FFF2-40B4-BE49-F238E27FC236}">
                      <a16:creationId xmlns:a16="http://schemas.microsoft.com/office/drawing/2014/main" id="{3A8287CA-4283-4764-8498-25192BE2F4F4}"/>
                    </a:ext>
                  </a:extLst>
                </p14:cNvPr>
                <p14:cNvContentPartPr/>
                <p14:nvPr/>
              </p14:nvContentPartPr>
              <p14:xfrm>
                <a:off x="3261800" y="4511040"/>
                <a:ext cx="139320" cy="186840"/>
              </p14:xfrm>
            </p:contentPart>
          </mc:Choice>
          <mc:Fallback xmlns="">
            <p:pic>
              <p:nvPicPr>
                <p:cNvPr id="39353" name="Freihand 39352">
                  <a:extLst>
                    <a:ext uri="{FF2B5EF4-FFF2-40B4-BE49-F238E27FC236}">
                      <a16:creationId xmlns:a16="http://schemas.microsoft.com/office/drawing/2014/main" id="{3A8287CA-4283-4764-8498-25192BE2F4F4}"/>
                    </a:ext>
                  </a:extLst>
                </p:cNvPr>
                <p:cNvPicPr/>
                <p:nvPr/>
              </p:nvPicPr>
              <p:blipFill>
                <a:blip r:embed="rId852"/>
                <a:stretch>
                  <a:fillRect/>
                </a:stretch>
              </p:blipFill>
              <p:spPr>
                <a:xfrm>
                  <a:off x="3257480" y="4506720"/>
                  <a:ext cx="147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354" name="Freihand 39353">
                  <a:extLst>
                    <a:ext uri="{FF2B5EF4-FFF2-40B4-BE49-F238E27FC236}">
                      <a16:creationId xmlns:a16="http://schemas.microsoft.com/office/drawing/2014/main" id="{46D2E400-03C0-4D61-9680-FBB4C8FBFBC3}"/>
                    </a:ext>
                  </a:extLst>
                </p14:cNvPr>
                <p14:cNvContentPartPr/>
                <p14:nvPr/>
              </p14:nvContentPartPr>
              <p14:xfrm>
                <a:off x="3449000" y="4614720"/>
                <a:ext cx="121320" cy="19440"/>
              </p14:xfrm>
            </p:contentPart>
          </mc:Choice>
          <mc:Fallback xmlns="">
            <p:pic>
              <p:nvPicPr>
                <p:cNvPr id="39354" name="Freihand 39353">
                  <a:extLst>
                    <a:ext uri="{FF2B5EF4-FFF2-40B4-BE49-F238E27FC236}">
                      <a16:creationId xmlns:a16="http://schemas.microsoft.com/office/drawing/2014/main" id="{46D2E400-03C0-4D61-9680-FBB4C8FBFBC3}"/>
                    </a:ext>
                  </a:extLst>
                </p:cNvPr>
                <p:cNvPicPr/>
                <p:nvPr/>
              </p:nvPicPr>
              <p:blipFill>
                <a:blip r:embed="rId854"/>
                <a:stretch>
                  <a:fillRect/>
                </a:stretch>
              </p:blipFill>
              <p:spPr>
                <a:xfrm>
                  <a:off x="3444680" y="4610400"/>
                  <a:ext cx="129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355" name="Freihand 39354">
                  <a:extLst>
                    <a:ext uri="{FF2B5EF4-FFF2-40B4-BE49-F238E27FC236}">
                      <a16:creationId xmlns:a16="http://schemas.microsoft.com/office/drawing/2014/main" id="{09CCD0B3-EBC7-4F98-BF51-33525844C7EF}"/>
                    </a:ext>
                  </a:extLst>
                </p14:cNvPr>
                <p14:cNvContentPartPr/>
                <p14:nvPr/>
              </p14:nvContentPartPr>
              <p14:xfrm>
                <a:off x="3456920" y="4656480"/>
                <a:ext cx="153720" cy="12240"/>
              </p14:xfrm>
            </p:contentPart>
          </mc:Choice>
          <mc:Fallback xmlns="">
            <p:pic>
              <p:nvPicPr>
                <p:cNvPr id="39355" name="Freihand 39354">
                  <a:extLst>
                    <a:ext uri="{FF2B5EF4-FFF2-40B4-BE49-F238E27FC236}">
                      <a16:creationId xmlns:a16="http://schemas.microsoft.com/office/drawing/2014/main" id="{09CCD0B3-EBC7-4F98-BF51-33525844C7EF}"/>
                    </a:ext>
                  </a:extLst>
                </p:cNvPr>
                <p:cNvPicPr/>
                <p:nvPr/>
              </p:nvPicPr>
              <p:blipFill>
                <a:blip r:embed="rId856"/>
                <a:stretch>
                  <a:fillRect/>
                </a:stretch>
              </p:blipFill>
              <p:spPr>
                <a:xfrm>
                  <a:off x="3452600" y="4652160"/>
                  <a:ext cx="162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384" name="Freihand 39383">
                  <a:extLst>
                    <a:ext uri="{FF2B5EF4-FFF2-40B4-BE49-F238E27FC236}">
                      <a16:creationId xmlns:a16="http://schemas.microsoft.com/office/drawing/2014/main" id="{40C4A2BF-CDD3-4D60-A49E-DDCDE49FC1A7}"/>
                    </a:ext>
                  </a:extLst>
                </p14:cNvPr>
                <p14:cNvContentPartPr/>
                <p14:nvPr/>
              </p14:nvContentPartPr>
              <p14:xfrm>
                <a:off x="3652040" y="4571520"/>
                <a:ext cx="12600" cy="120240"/>
              </p14:xfrm>
            </p:contentPart>
          </mc:Choice>
          <mc:Fallback xmlns="">
            <p:pic>
              <p:nvPicPr>
                <p:cNvPr id="39384" name="Freihand 39383">
                  <a:extLst>
                    <a:ext uri="{FF2B5EF4-FFF2-40B4-BE49-F238E27FC236}">
                      <a16:creationId xmlns:a16="http://schemas.microsoft.com/office/drawing/2014/main" id="{40C4A2BF-CDD3-4D60-A49E-DDCDE49FC1A7}"/>
                    </a:ext>
                  </a:extLst>
                </p:cNvPr>
                <p:cNvPicPr/>
                <p:nvPr/>
              </p:nvPicPr>
              <p:blipFill>
                <a:blip r:embed="rId858"/>
                <a:stretch>
                  <a:fillRect/>
                </a:stretch>
              </p:blipFill>
              <p:spPr>
                <a:xfrm>
                  <a:off x="3647720" y="4567200"/>
                  <a:ext cx="2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385" name="Freihand 39384">
                  <a:extLst>
                    <a:ext uri="{FF2B5EF4-FFF2-40B4-BE49-F238E27FC236}">
                      <a16:creationId xmlns:a16="http://schemas.microsoft.com/office/drawing/2014/main" id="{5B1608EC-575A-4A02-8AFA-03E391DCA5AA}"/>
                    </a:ext>
                  </a:extLst>
                </p14:cNvPr>
                <p14:cNvContentPartPr/>
                <p14:nvPr/>
              </p14:nvContentPartPr>
              <p14:xfrm>
                <a:off x="3640520" y="4544160"/>
                <a:ext cx="101880" cy="8640"/>
              </p14:xfrm>
            </p:contentPart>
          </mc:Choice>
          <mc:Fallback xmlns="">
            <p:pic>
              <p:nvPicPr>
                <p:cNvPr id="39385" name="Freihand 39384">
                  <a:extLst>
                    <a:ext uri="{FF2B5EF4-FFF2-40B4-BE49-F238E27FC236}">
                      <a16:creationId xmlns:a16="http://schemas.microsoft.com/office/drawing/2014/main" id="{5B1608EC-575A-4A02-8AFA-03E391DCA5AA}"/>
                    </a:ext>
                  </a:extLst>
                </p:cNvPr>
                <p:cNvPicPr/>
                <p:nvPr/>
              </p:nvPicPr>
              <p:blipFill>
                <a:blip r:embed="rId860"/>
                <a:stretch>
                  <a:fillRect/>
                </a:stretch>
              </p:blipFill>
              <p:spPr>
                <a:xfrm>
                  <a:off x="3636200" y="4539840"/>
                  <a:ext cx="110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386" name="Freihand 39385">
                  <a:extLst>
                    <a:ext uri="{FF2B5EF4-FFF2-40B4-BE49-F238E27FC236}">
                      <a16:creationId xmlns:a16="http://schemas.microsoft.com/office/drawing/2014/main" id="{C29C5AE4-9EB0-46CE-8215-1786024177E7}"/>
                    </a:ext>
                  </a:extLst>
                </p14:cNvPr>
                <p14:cNvContentPartPr/>
                <p14:nvPr/>
              </p14:nvContentPartPr>
              <p14:xfrm>
                <a:off x="3657440" y="4609320"/>
                <a:ext cx="81720" cy="39240"/>
              </p14:xfrm>
            </p:contentPart>
          </mc:Choice>
          <mc:Fallback xmlns="">
            <p:pic>
              <p:nvPicPr>
                <p:cNvPr id="39386" name="Freihand 39385">
                  <a:extLst>
                    <a:ext uri="{FF2B5EF4-FFF2-40B4-BE49-F238E27FC236}">
                      <a16:creationId xmlns:a16="http://schemas.microsoft.com/office/drawing/2014/main" id="{C29C5AE4-9EB0-46CE-8215-1786024177E7}"/>
                    </a:ext>
                  </a:extLst>
                </p:cNvPr>
                <p:cNvPicPr/>
                <p:nvPr/>
              </p:nvPicPr>
              <p:blipFill>
                <a:blip r:embed="rId862"/>
                <a:stretch>
                  <a:fillRect/>
                </a:stretch>
              </p:blipFill>
              <p:spPr>
                <a:xfrm>
                  <a:off x="3653120" y="4605000"/>
                  <a:ext cx="90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387" name="Freihand 39386">
                  <a:extLst>
                    <a:ext uri="{FF2B5EF4-FFF2-40B4-BE49-F238E27FC236}">
                      <a16:creationId xmlns:a16="http://schemas.microsoft.com/office/drawing/2014/main" id="{1DD5E834-1013-498E-ADFA-7D16A8E60050}"/>
                    </a:ext>
                  </a:extLst>
                </p14:cNvPr>
                <p14:cNvContentPartPr/>
                <p14:nvPr/>
              </p14:nvContentPartPr>
              <p14:xfrm>
                <a:off x="3638360" y="4711560"/>
                <a:ext cx="117720" cy="5040"/>
              </p14:xfrm>
            </p:contentPart>
          </mc:Choice>
          <mc:Fallback xmlns="">
            <p:pic>
              <p:nvPicPr>
                <p:cNvPr id="39387" name="Freihand 39386">
                  <a:extLst>
                    <a:ext uri="{FF2B5EF4-FFF2-40B4-BE49-F238E27FC236}">
                      <a16:creationId xmlns:a16="http://schemas.microsoft.com/office/drawing/2014/main" id="{1DD5E834-1013-498E-ADFA-7D16A8E60050}"/>
                    </a:ext>
                  </a:extLst>
                </p:cNvPr>
                <p:cNvPicPr/>
                <p:nvPr/>
              </p:nvPicPr>
              <p:blipFill>
                <a:blip r:embed="rId864"/>
                <a:stretch>
                  <a:fillRect/>
                </a:stretch>
              </p:blipFill>
              <p:spPr>
                <a:xfrm>
                  <a:off x="3634040" y="4707240"/>
                  <a:ext cx="126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388" name="Freihand 39387">
                  <a:extLst>
                    <a:ext uri="{FF2B5EF4-FFF2-40B4-BE49-F238E27FC236}">
                      <a16:creationId xmlns:a16="http://schemas.microsoft.com/office/drawing/2014/main" id="{CF0657B5-C0EE-42F8-9487-999919BB4722}"/>
                    </a:ext>
                  </a:extLst>
                </p14:cNvPr>
                <p14:cNvContentPartPr/>
                <p14:nvPr/>
              </p14:nvContentPartPr>
              <p14:xfrm>
                <a:off x="3779840" y="4599600"/>
                <a:ext cx="77760" cy="120600"/>
              </p14:xfrm>
            </p:contentPart>
          </mc:Choice>
          <mc:Fallback xmlns="">
            <p:pic>
              <p:nvPicPr>
                <p:cNvPr id="39388" name="Freihand 39387">
                  <a:extLst>
                    <a:ext uri="{FF2B5EF4-FFF2-40B4-BE49-F238E27FC236}">
                      <a16:creationId xmlns:a16="http://schemas.microsoft.com/office/drawing/2014/main" id="{CF0657B5-C0EE-42F8-9487-999919BB4722}"/>
                    </a:ext>
                  </a:extLst>
                </p:cNvPr>
                <p:cNvPicPr/>
                <p:nvPr/>
              </p:nvPicPr>
              <p:blipFill>
                <a:blip r:embed="rId866"/>
                <a:stretch>
                  <a:fillRect/>
                </a:stretch>
              </p:blipFill>
              <p:spPr>
                <a:xfrm>
                  <a:off x="3775520" y="4595280"/>
                  <a:ext cx="86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389" name="Freihand 39388">
                  <a:extLst>
                    <a:ext uri="{FF2B5EF4-FFF2-40B4-BE49-F238E27FC236}">
                      <a16:creationId xmlns:a16="http://schemas.microsoft.com/office/drawing/2014/main" id="{7144C220-EF2A-4663-8FB0-CB9114EF82ED}"/>
                    </a:ext>
                  </a:extLst>
                </p14:cNvPr>
                <p14:cNvContentPartPr/>
                <p14:nvPr/>
              </p14:nvContentPartPr>
              <p14:xfrm>
                <a:off x="3757520" y="4623000"/>
                <a:ext cx="117000" cy="82080"/>
              </p14:xfrm>
            </p:contentPart>
          </mc:Choice>
          <mc:Fallback xmlns="">
            <p:pic>
              <p:nvPicPr>
                <p:cNvPr id="39389" name="Freihand 39388">
                  <a:extLst>
                    <a:ext uri="{FF2B5EF4-FFF2-40B4-BE49-F238E27FC236}">
                      <a16:creationId xmlns:a16="http://schemas.microsoft.com/office/drawing/2014/main" id="{7144C220-EF2A-4663-8FB0-CB9114EF82ED}"/>
                    </a:ext>
                  </a:extLst>
                </p:cNvPr>
                <p:cNvPicPr/>
                <p:nvPr/>
              </p:nvPicPr>
              <p:blipFill>
                <a:blip r:embed="rId868"/>
                <a:stretch>
                  <a:fillRect/>
                </a:stretch>
              </p:blipFill>
              <p:spPr>
                <a:xfrm>
                  <a:off x="3753200" y="4618680"/>
                  <a:ext cx="125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391" name="Freihand 39390">
                  <a:extLst>
                    <a:ext uri="{FF2B5EF4-FFF2-40B4-BE49-F238E27FC236}">
                      <a16:creationId xmlns:a16="http://schemas.microsoft.com/office/drawing/2014/main" id="{A2F8FBD5-94FC-41DE-8A73-0AD4D3D90208}"/>
                    </a:ext>
                  </a:extLst>
                </p14:cNvPr>
                <p14:cNvContentPartPr/>
                <p14:nvPr/>
              </p14:nvContentPartPr>
              <p14:xfrm>
                <a:off x="3909080" y="4689600"/>
                <a:ext cx="92520" cy="8280"/>
              </p14:xfrm>
            </p:contentPart>
          </mc:Choice>
          <mc:Fallback xmlns="">
            <p:pic>
              <p:nvPicPr>
                <p:cNvPr id="39391" name="Freihand 39390">
                  <a:extLst>
                    <a:ext uri="{FF2B5EF4-FFF2-40B4-BE49-F238E27FC236}">
                      <a16:creationId xmlns:a16="http://schemas.microsoft.com/office/drawing/2014/main" id="{A2F8FBD5-94FC-41DE-8A73-0AD4D3D90208}"/>
                    </a:ext>
                  </a:extLst>
                </p:cNvPr>
                <p:cNvPicPr/>
                <p:nvPr/>
              </p:nvPicPr>
              <p:blipFill>
                <a:blip r:embed="rId870"/>
                <a:stretch>
                  <a:fillRect/>
                </a:stretch>
              </p:blipFill>
              <p:spPr>
                <a:xfrm>
                  <a:off x="3904760" y="4685280"/>
                  <a:ext cx="101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393" name="Freihand 39392">
                  <a:extLst>
                    <a:ext uri="{FF2B5EF4-FFF2-40B4-BE49-F238E27FC236}">
                      <a16:creationId xmlns:a16="http://schemas.microsoft.com/office/drawing/2014/main" id="{5C906919-E573-4914-8A67-ED4BA02FD996}"/>
                    </a:ext>
                  </a:extLst>
                </p14:cNvPr>
                <p14:cNvContentPartPr/>
                <p14:nvPr/>
              </p14:nvContentPartPr>
              <p14:xfrm>
                <a:off x="4046600" y="4590960"/>
                <a:ext cx="12240" cy="141480"/>
              </p14:xfrm>
            </p:contentPart>
          </mc:Choice>
          <mc:Fallback xmlns="">
            <p:pic>
              <p:nvPicPr>
                <p:cNvPr id="39393" name="Freihand 39392">
                  <a:extLst>
                    <a:ext uri="{FF2B5EF4-FFF2-40B4-BE49-F238E27FC236}">
                      <a16:creationId xmlns:a16="http://schemas.microsoft.com/office/drawing/2014/main" id="{5C906919-E573-4914-8A67-ED4BA02FD996}"/>
                    </a:ext>
                  </a:extLst>
                </p:cNvPr>
                <p:cNvPicPr/>
                <p:nvPr/>
              </p:nvPicPr>
              <p:blipFill>
                <a:blip r:embed="rId872"/>
                <a:stretch>
                  <a:fillRect/>
                </a:stretch>
              </p:blipFill>
              <p:spPr>
                <a:xfrm>
                  <a:off x="4042280" y="4586640"/>
                  <a:ext cx="20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394" name="Freihand 39393">
                  <a:extLst>
                    <a:ext uri="{FF2B5EF4-FFF2-40B4-BE49-F238E27FC236}">
                      <a16:creationId xmlns:a16="http://schemas.microsoft.com/office/drawing/2014/main" id="{9CA8597A-2157-4933-B360-D439C37DA00B}"/>
                    </a:ext>
                  </a:extLst>
                </p14:cNvPr>
                <p14:cNvContentPartPr/>
                <p14:nvPr/>
              </p14:nvContentPartPr>
              <p14:xfrm>
                <a:off x="3971720" y="4725240"/>
                <a:ext cx="129240" cy="26280"/>
              </p14:xfrm>
            </p:contentPart>
          </mc:Choice>
          <mc:Fallback xmlns="">
            <p:pic>
              <p:nvPicPr>
                <p:cNvPr id="39394" name="Freihand 39393">
                  <a:extLst>
                    <a:ext uri="{FF2B5EF4-FFF2-40B4-BE49-F238E27FC236}">
                      <a16:creationId xmlns:a16="http://schemas.microsoft.com/office/drawing/2014/main" id="{9CA8597A-2157-4933-B360-D439C37DA00B}"/>
                    </a:ext>
                  </a:extLst>
                </p:cNvPr>
                <p:cNvPicPr/>
                <p:nvPr/>
              </p:nvPicPr>
              <p:blipFill>
                <a:blip r:embed="rId874"/>
                <a:stretch>
                  <a:fillRect/>
                </a:stretch>
              </p:blipFill>
              <p:spPr>
                <a:xfrm>
                  <a:off x="3967400" y="4720920"/>
                  <a:ext cx="137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9395" name="Freihand 39394">
                  <a:extLst>
                    <a:ext uri="{FF2B5EF4-FFF2-40B4-BE49-F238E27FC236}">
                      <a16:creationId xmlns:a16="http://schemas.microsoft.com/office/drawing/2014/main" id="{A88DF364-78E4-4301-835E-7B5AB45DC572}"/>
                    </a:ext>
                  </a:extLst>
                </p14:cNvPr>
                <p14:cNvContentPartPr/>
                <p14:nvPr/>
              </p14:nvContentPartPr>
              <p14:xfrm>
                <a:off x="3989000" y="4577640"/>
                <a:ext cx="126000" cy="24840"/>
              </p14:xfrm>
            </p:contentPart>
          </mc:Choice>
          <mc:Fallback xmlns="">
            <p:pic>
              <p:nvPicPr>
                <p:cNvPr id="39395" name="Freihand 39394">
                  <a:extLst>
                    <a:ext uri="{FF2B5EF4-FFF2-40B4-BE49-F238E27FC236}">
                      <a16:creationId xmlns:a16="http://schemas.microsoft.com/office/drawing/2014/main" id="{A88DF364-78E4-4301-835E-7B5AB45DC572}"/>
                    </a:ext>
                  </a:extLst>
                </p:cNvPr>
                <p:cNvPicPr/>
                <p:nvPr/>
              </p:nvPicPr>
              <p:blipFill>
                <a:blip r:embed="rId876"/>
                <a:stretch>
                  <a:fillRect/>
                </a:stretch>
              </p:blipFill>
              <p:spPr>
                <a:xfrm>
                  <a:off x="3984680" y="4573320"/>
                  <a:ext cx="134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9396" name="Freihand 39395">
                  <a:extLst>
                    <a:ext uri="{FF2B5EF4-FFF2-40B4-BE49-F238E27FC236}">
                      <a16:creationId xmlns:a16="http://schemas.microsoft.com/office/drawing/2014/main" id="{77461050-5A5B-41B9-BE55-021DCE02AF98}"/>
                    </a:ext>
                  </a:extLst>
                </p14:cNvPr>
                <p14:cNvContentPartPr/>
                <p14:nvPr/>
              </p14:nvContentPartPr>
              <p14:xfrm>
                <a:off x="4112840" y="4572600"/>
                <a:ext cx="117360" cy="183600"/>
              </p14:xfrm>
            </p:contentPart>
          </mc:Choice>
          <mc:Fallback xmlns="">
            <p:pic>
              <p:nvPicPr>
                <p:cNvPr id="39396" name="Freihand 39395">
                  <a:extLst>
                    <a:ext uri="{FF2B5EF4-FFF2-40B4-BE49-F238E27FC236}">
                      <a16:creationId xmlns:a16="http://schemas.microsoft.com/office/drawing/2014/main" id="{77461050-5A5B-41B9-BE55-021DCE02AF98}"/>
                    </a:ext>
                  </a:extLst>
                </p:cNvPr>
                <p:cNvPicPr/>
                <p:nvPr/>
              </p:nvPicPr>
              <p:blipFill>
                <a:blip r:embed="rId878"/>
                <a:stretch>
                  <a:fillRect/>
                </a:stretch>
              </p:blipFill>
              <p:spPr>
                <a:xfrm>
                  <a:off x="4108520" y="4568280"/>
                  <a:ext cx="126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9398" name="Freihand 39397">
                  <a:extLst>
                    <a:ext uri="{FF2B5EF4-FFF2-40B4-BE49-F238E27FC236}">
                      <a16:creationId xmlns:a16="http://schemas.microsoft.com/office/drawing/2014/main" id="{2244F25F-A884-4205-90F0-F9A3CAACCFC5}"/>
                    </a:ext>
                  </a:extLst>
                </p14:cNvPr>
                <p14:cNvContentPartPr/>
                <p14:nvPr/>
              </p14:nvContentPartPr>
              <p14:xfrm>
                <a:off x="4284560" y="4681680"/>
                <a:ext cx="89640" cy="11520"/>
              </p14:xfrm>
            </p:contentPart>
          </mc:Choice>
          <mc:Fallback xmlns="">
            <p:pic>
              <p:nvPicPr>
                <p:cNvPr id="39398" name="Freihand 39397">
                  <a:extLst>
                    <a:ext uri="{FF2B5EF4-FFF2-40B4-BE49-F238E27FC236}">
                      <a16:creationId xmlns:a16="http://schemas.microsoft.com/office/drawing/2014/main" id="{2244F25F-A884-4205-90F0-F9A3CAACCFC5}"/>
                    </a:ext>
                  </a:extLst>
                </p:cNvPr>
                <p:cNvPicPr/>
                <p:nvPr/>
              </p:nvPicPr>
              <p:blipFill>
                <a:blip r:embed="rId880"/>
                <a:stretch>
                  <a:fillRect/>
                </a:stretch>
              </p:blipFill>
              <p:spPr>
                <a:xfrm>
                  <a:off x="4280240" y="4677360"/>
                  <a:ext cx="98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9399" name="Freihand 39398">
                  <a:extLst>
                    <a:ext uri="{FF2B5EF4-FFF2-40B4-BE49-F238E27FC236}">
                      <a16:creationId xmlns:a16="http://schemas.microsoft.com/office/drawing/2014/main" id="{3A6AA3DE-0867-4F79-8F6F-21201CDAC032}"/>
                    </a:ext>
                  </a:extLst>
                </p14:cNvPr>
                <p14:cNvContentPartPr/>
                <p14:nvPr/>
              </p14:nvContentPartPr>
              <p14:xfrm>
                <a:off x="4408040" y="4604640"/>
                <a:ext cx="14760" cy="145800"/>
              </p14:xfrm>
            </p:contentPart>
          </mc:Choice>
          <mc:Fallback xmlns="">
            <p:pic>
              <p:nvPicPr>
                <p:cNvPr id="39399" name="Freihand 39398">
                  <a:extLst>
                    <a:ext uri="{FF2B5EF4-FFF2-40B4-BE49-F238E27FC236}">
                      <a16:creationId xmlns:a16="http://schemas.microsoft.com/office/drawing/2014/main" id="{3A6AA3DE-0867-4F79-8F6F-21201CDAC032}"/>
                    </a:ext>
                  </a:extLst>
                </p:cNvPr>
                <p:cNvPicPr/>
                <p:nvPr/>
              </p:nvPicPr>
              <p:blipFill>
                <a:blip r:embed="rId882"/>
                <a:stretch>
                  <a:fillRect/>
                </a:stretch>
              </p:blipFill>
              <p:spPr>
                <a:xfrm>
                  <a:off x="4403720" y="4600320"/>
                  <a:ext cx="23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9400" name="Freihand 39399">
                  <a:extLst>
                    <a:ext uri="{FF2B5EF4-FFF2-40B4-BE49-F238E27FC236}">
                      <a16:creationId xmlns:a16="http://schemas.microsoft.com/office/drawing/2014/main" id="{189A88E5-A101-4CDB-8EB9-B00344D64CA6}"/>
                    </a:ext>
                  </a:extLst>
                </p14:cNvPr>
                <p14:cNvContentPartPr/>
                <p14:nvPr/>
              </p14:nvContentPartPr>
              <p14:xfrm>
                <a:off x="4396160" y="4584840"/>
                <a:ext cx="96480" cy="146880"/>
              </p14:xfrm>
            </p:contentPart>
          </mc:Choice>
          <mc:Fallback xmlns="">
            <p:pic>
              <p:nvPicPr>
                <p:cNvPr id="39400" name="Freihand 39399">
                  <a:extLst>
                    <a:ext uri="{FF2B5EF4-FFF2-40B4-BE49-F238E27FC236}">
                      <a16:creationId xmlns:a16="http://schemas.microsoft.com/office/drawing/2014/main" id="{189A88E5-A101-4CDB-8EB9-B00344D64CA6}"/>
                    </a:ext>
                  </a:extLst>
                </p:cNvPr>
                <p:cNvPicPr/>
                <p:nvPr/>
              </p:nvPicPr>
              <p:blipFill>
                <a:blip r:embed="rId884"/>
                <a:stretch>
                  <a:fillRect/>
                </a:stretch>
              </p:blipFill>
              <p:spPr>
                <a:xfrm>
                  <a:off x="4391840" y="4580520"/>
                  <a:ext cx="105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9401" name="Freihand 39400">
                  <a:extLst>
                    <a:ext uri="{FF2B5EF4-FFF2-40B4-BE49-F238E27FC236}">
                      <a16:creationId xmlns:a16="http://schemas.microsoft.com/office/drawing/2014/main" id="{702AE8D2-CB5A-4338-A84B-FAC68A5792FA}"/>
                    </a:ext>
                  </a:extLst>
                </p14:cNvPr>
                <p14:cNvContentPartPr/>
                <p14:nvPr/>
              </p14:nvContentPartPr>
              <p14:xfrm>
                <a:off x="4510640" y="4642080"/>
                <a:ext cx="98280" cy="97560"/>
              </p14:xfrm>
            </p:contentPart>
          </mc:Choice>
          <mc:Fallback xmlns="">
            <p:pic>
              <p:nvPicPr>
                <p:cNvPr id="39401" name="Freihand 39400">
                  <a:extLst>
                    <a:ext uri="{FF2B5EF4-FFF2-40B4-BE49-F238E27FC236}">
                      <a16:creationId xmlns:a16="http://schemas.microsoft.com/office/drawing/2014/main" id="{702AE8D2-CB5A-4338-A84B-FAC68A5792FA}"/>
                    </a:ext>
                  </a:extLst>
                </p:cNvPr>
                <p:cNvPicPr/>
                <p:nvPr/>
              </p:nvPicPr>
              <p:blipFill>
                <a:blip r:embed="rId886"/>
                <a:stretch>
                  <a:fillRect/>
                </a:stretch>
              </p:blipFill>
              <p:spPr>
                <a:xfrm>
                  <a:off x="4506320" y="4637760"/>
                  <a:ext cx="10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402" name="Freihand 39401">
                  <a:extLst>
                    <a:ext uri="{FF2B5EF4-FFF2-40B4-BE49-F238E27FC236}">
                      <a16:creationId xmlns:a16="http://schemas.microsoft.com/office/drawing/2014/main" id="{995A8B67-FFEE-421A-BFCA-C1983422B2C7}"/>
                    </a:ext>
                  </a:extLst>
                </p14:cNvPr>
                <p14:cNvContentPartPr/>
                <p14:nvPr/>
              </p14:nvContentPartPr>
              <p14:xfrm>
                <a:off x="4540880" y="4552800"/>
                <a:ext cx="60480" cy="20520"/>
              </p14:xfrm>
            </p:contentPart>
          </mc:Choice>
          <mc:Fallback xmlns="">
            <p:pic>
              <p:nvPicPr>
                <p:cNvPr id="39402" name="Freihand 39401">
                  <a:extLst>
                    <a:ext uri="{FF2B5EF4-FFF2-40B4-BE49-F238E27FC236}">
                      <a16:creationId xmlns:a16="http://schemas.microsoft.com/office/drawing/2014/main" id="{995A8B67-FFEE-421A-BFCA-C1983422B2C7}"/>
                    </a:ext>
                  </a:extLst>
                </p:cNvPr>
                <p:cNvPicPr/>
                <p:nvPr/>
              </p:nvPicPr>
              <p:blipFill>
                <a:blip r:embed="rId888"/>
                <a:stretch>
                  <a:fillRect/>
                </a:stretch>
              </p:blipFill>
              <p:spPr>
                <a:xfrm>
                  <a:off x="4536560" y="4548480"/>
                  <a:ext cx="69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404" name="Freihand 39403">
                  <a:extLst>
                    <a:ext uri="{FF2B5EF4-FFF2-40B4-BE49-F238E27FC236}">
                      <a16:creationId xmlns:a16="http://schemas.microsoft.com/office/drawing/2014/main" id="{98D87FD9-C6D7-497A-819F-6E87EE10ED80}"/>
                    </a:ext>
                  </a:extLst>
                </p14:cNvPr>
                <p14:cNvContentPartPr/>
                <p14:nvPr/>
              </p14:nvContentPartPr>
              <p14:xfrm>
                <a:off x="3588680" y="4728840"/>
                <a:ext cx="324000" cy="153000"/>
              </p14:xfrm>
            </p:contentPart>
          </mc:Choice>
          <mc:Fallback xmlns="">
            <p:pic>
              <p:nvPicPr>
                <p:cNvPr id="39404" name="Freihand 39403">
                  <a:extLst>
                    <a:ext uri="{FF2B5EF4-FFF2-40B4-BE49-F238E27FC236}">
                      <a16:creationId xmlns:a16="http://schemas.microsoft.com/office/drawing/2014/main" id="{98D87FD9-C6D7-497A-819F-6E87EE10ED80}"/>
                    </a:ext>
                  </a:extLst>
                </p:cNvPr>
                <p:cNvPicPr/>
                <p:nvPr/>
              </p:nvPicPr>
              <p:blipFill>
                <a:blip r:embed="rId890"/>
                <a:stretch>
                  <a:fillRect/>
                </a:stretch>
              </p:blipFill>
              <p:spPr>
                <a:xfrm>
                  <a:off x="3584360" y="4724520"/>
                  <a:ext cx="332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405" name="Freihand 39404">
                  <a:extLst>
                    <a:ext uri="{FF2B5EF4-FFF2-40B4-BE49-F238E27FC236}">
                      <a16:creationId xmlns:a16="http://schemas.microsoft.com/office/drawing/2014/main" id="{C4EB8591-0896-4D4C-8E24-6539CB4E91C0}"/>
                    </a:ext>
                  </a:extLst>
                </p14:cNvPr>
                <p14:cNvContentPartPr/>
                <p14:nvPr/>
              </p14:nvContentPartPr>
              <p14:xfrm>
                <a:off x="3886040" y="4770600"/>
                <a:ext cx="304920" cy="102600"/>
              </p14:xfrm>
            </p:contentPart>
          </mc:Choice>
          <mc:Fallback xmlns="">
            <p:pic>
              <p:nvPicPr>
                <p:cNvPr id="39405" name="Freihand 39404">
                  <a:extLst>
                    <a:ext uri="{FF2B5EF4-FFF2-40B4-BE49-F238E27FC236}">
                      <a16:creationId xmlns:a16="http://schemas.microsoft.com/office/drawing/2014/main" id="{C4EB8591-0896-4D4C-8E24-6539CB4E91C0}"/>
                    </a:ext>
                  </a:extLst>
                </p:cNvPr>
                <p:cNvPicPr/>
                <p:nvPr/>
              </p:nvPicPr>
              <p:blipFill>
                <a:blip r:embed="rId892"/>
                <a:stretch>
                  <a:fillRect/>
                </a:stretch>
              </p:blipFill>
              <p:spPr>
                <a:xfrm>
                  <a:off x="3881720" y="4766280"/>
                  <a:ext cx="313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406" name="Freihand 39405">
                  <a:extLst>
                    <a:ext uri="{FF2B5EF4-FFF2-40B4-BE49-F238E27FC236}">
                      <a16:creationId xmlns:a16="http://schemas.microsoft.com/office/drawing/2014/main" id="{AD5E8563-EC7F-4E16-BE06-D76EC4F9A98D}"/>
                    </a:ext>
                  </a:extLst>
                </p14:cNvPr>
                <p14:cNvContentPartPr/>
                <p14:nvPr/>
              </p14:nvContentPartPr>
              <p14:xfrm>
                <a:off x="3897920" y="4982640"/>
                <a:ext cx="40680" cy="716760"/>
              </p14:xfrm>
            </p:contentPart>
          </mc:Choice>
          <mc:Fallback xmlns="">
            <p:pic>
              <p:nvPicPr>
                <p:cNvPr id="39406" name="Freihand 39405">
                  <a:extLst>
                    <a:ext uri="{FF2B5EF4-FFF2-40B4-BE49-F238E27FC236}">
                      <a16:creationId xmlns:a16="http://schemas.microsoft.com/office/drawing/2014/main" id="{AD5E8563-EC7F-4E16-BE06-D76EC4F9A98D}"/>
                    </a:ext>
                  </a:extLst>
                </p:cNvPr>
                <p:cNvPicPr/>
                <p:nvPr/>
              </p:nvPicPr>
              <p:blipFill>
                <a:blip r:embed="rId894"/>
                <a:stretch>
                  <a:fillRect/>
                </a:stretch>
              </p:blipFill>
              <p:spPr>
                <a:xfrm>
                  <a:off x="3893600" y="4978320"/>
                  <a:ext cx="4932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407" name="Freihand 39406">
                  <a:extLst>
                    <a:ext uri="{FF2B5EF4-FFF2-40B4-BE49-F238E27FC236}">
                      <a16:creationId xmlns:a16="http://schemas.microsoft.com/office/drawing/2014/main" id="{25A72FE4-E906-4B66-AAD1-D65C2E68005C}"/>
                    </a:ext>
                  </a:extLst>
                </p14:cNvPr>
                <p14:cNvContentPartPr/>
                <p14:nvPr/>
              </p14:nvContentPartPr>
              <p14:xfrm>
                <a:off x="3759680" y="4923960"/>
                <a:ext cx="232920" cy="228240"/>
              </p14:xfrm>
            </p:contentPart>
          </mc:Choice>
          <mc:Fallback xmlns="">
            <p:pic>
              <p:nvPicPr>
                <p:cNvPr id="39407" name="Freihand 39406">
                  <a:extLst>
                    <a:ext uri="{FF2B5EF4-FFF2-40B4-BE49-F238E27FC236}">
                      <a16:creationId xmlns:a16="http://schemas.microsoft.com/office/drawing/2014/main" id="{25A72FE4-E906-4B66-AAD1-D65C2E68005C}"/>
                    </a:ext>
                  </a:extLst>
                </p:cNvPr>
                <p:cNvPicPr/>
                <p:nvPr/>
              </p:nvPicPr>
              <p:blipFill>
                <a:blip r:embed="rId896"/>
                <a:stretch>
                  <a:fillRect/>
                </a:stretch>
              </p:blipFill>
              <p:spPr>
                <a:xfrm>
                  <a:off x="3755360" y="4919640"/>
                  <a:ext cx="241560" cy="236880"/>
                </a:xfrm>
                <a:prstGeom prst="rect">
                  <a:avLst/>
                </a:prstGeom>
              </p:spPr>
            </p:pic>
          </mc:Fallback>
        </mc:AlternateContent>
      </p:grpSp>
      <p:grpSp>
        <p:nvGrpSpPr>
          <p:cNvPr id="39424" name="Gruppieren 39423">
            <a:extLst>
              <a:ext uri="{FF2B5EF4-FFF2-40B4-BE49-F238E27FC236}">
                <a16:creationId xmlns:a16="http://schemas.microsoft.com/office/drawing/2014/main" id="{D9492FD3-3D1A-4ACE-B95A-CB50B26743A9}"/>
              </a:ext>
            </a:extLst>
          </p:cNvPr>
          <p:cNvGrpSpPr/>
          <p:nvPr/>
        </p:nvGrpSpPr>
        <p:grpSpPr>
          <a:xfrm>
            <a:off x="3423440" y="5822160"/>
            <a:ext cx="1593000" cy="254880"/>
            <a:chOff x="3423440" y="5822160"/>
            <a:chExt cx="1593000" cy="254880"/>
          </a:xfrm>
        </p:grpSpPr>
        <mc:AlternateContent xmlns:mc="http://schemas.openxmlformats.org/markup-compatibility/2006" xmlns:p14="http://schemas.microsoft.com/office/powerpoint/2010/main">
          <mc:Choice Requires="p14">
            <p:contentPart p14:bwMode="auto" r:id="rId897">
              <p14:nvContentPartPr>
                <p14:cNvPr id="39409" name="Freihand 39408">
                  <a:extLst>
                    <a:ext uri="{FF2B5EF4-FFF2-40B4-BE49-F238E27FC236}">
                      <a16:creationId xmlns:a16="http://schemas.microsoft.com/office/drawing/2014/main" id="{AA322654-66F3-42F2-8F85-E5BCC497FEFC}"/>
                    </a:ext>
                  </a:extLst>
                </p14:cNvPr>
                <p14:cNvContentPartPr/>
                <p14:nvPr/>
              </p14:nvContentPartPr>
              <p14:xfrm>
                <a:off x="3423440" y="5927640"/>
                <a:ext cx="44640" cy="133560"/>
              </p14:xfrm>
            </p:contentPart>
          </mc:Choice>
          <mc:Fallback xmlns="">
            <p:pic>
              <p:nvPicPr>
                <p:cNvPr id="39409" name="Freihand 39408">
                  <a:extLst>
                    <a:ext uri="{FF2B5EF4-FFF2-40B4-BE49-F238E27FC236}">
                      <a16:creationId xmlns:a16="http://schemas.microsoft.com/office/drawing/2014/main" id="{AA322654-66F3-42F2-8F85-E5BCC497FEFC}"/>
                    </a:ext>
                  </a:extLst>
                </p:cNvPr>
                <p:cNvPicPr/>
                <p:nvPr/>
              </p:nvPicPr>
              <p:blipFill>
                <a:blip r:embed="rId898"/>
                <a:stretch>
                  <a:fillRect/>
                </a:stretch>
              </p:blipFill>
              <p:spPr>
                <a:xfrm>
                  <a:off x="3419120" y="5923320"/>
                  <a:ext cx="53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410" name="Freihand 39409">
                  <a:extLst>
                    <a:ext uri="{FF2B5EF4-FFF2-40B4-BE49-F238E27FC236}">
                      <a16:creationId xmlns:a16="http://schemas.microsoft.com/office/drawing/2014/main" id="{3F9F864C-4632-412C-BC81-2EB20E362CAC}"/>
                    </a:ext>
                  </a:extLst>
                </p14:cNvPr>
                <p14:cNvContentPartPr/>
                <p14:nvPr/>
              </p14:nvContentPartPr>
              <p14:xfrm>
                <a:off x="3504080" y="5909640"/>
                <a:ext cx="50040" cy="167400"/>
              </p14:xfrm>
            </p:contentPart>
          </mc:Choice>
          <mc:Fallback xmlns="">
            <p:pic>
              <p:nvPicPr>
                <p:cNvPr id="39410" name="Freihand 39409">
                  <a:extLst>
                    <a:ext uri="{FF2B5EF4-FFF2-40B4-BE49-F238E27FC236}">
                      <a16:creationId xmlns:a16="http://schemas.microsoft.com/office/drawing/2014/main" id="{3F9F864C-4632-412C-BC81-2EB20E362CAC}"/>
                    </a:ext>
                  </a:extLst>
                </p:cNvPr>
                <p:cNvPicPr/>
                <p:nvPr/>
              </p:nvPicPr>
              <p:blipFill>
                <a:blip r:embed="rId900"/>
                <a:stretch>
                  <a:fillRect/>
                </a:stretch>
              </p:blipFill>
              <p:spPr>
                <a:xfrm>
                  <a:off x="3499760" y="5905320"/>
                  <a:ext cx="58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411" name="Freihand 39410">
                  <a:extLst>
                    <a:ext uri="{FF2B5EF4-FFF2-40B4-BE49-F238E27FC236}">
                      <a16:creationId xmlns:a16="http://schemas.microsoft.com/office/drawing/2014/main" id="{6448ACD6-4A8A-4F32-A607-4041272ED153}"/>
                    </a:ext>
                  </a:extLst>
                </p14:cNvPr>
                <p14:cNvContentPartPr/>
                <p14:nvPr/>
              </p14:nvContentPartPr>
              <p14:xfrm>
                <a:off x="3445040" y="5988840"/>
                <a:ext cx="108000" cy="16200"/>
              </p14:xfrm>
            </p:contentPart>
          </mc:Choice>
          <mc:Fallback xmlns="">
            <p:pic>
              <p:nvPicPr>
                <p:cNvPr id="39411" name="Freihand 39410">
                  <a:extLst>
                    <a:ext uri="{FF2B5EF4-FFF2-40B4-BE49-F238E27FC236}">
                      <a16:creationId xmlns:a16="http://schemas.microsoft.com/office/drawing/2014/main" id="{6448ACD6-4A8A-4F32-A607-4041272ED153}"/>
                    </a:ext>
                  </a:extLst>
                </p:cNvPr>
                <p:cNvPicPr/>
                <p:nvPr/>
              </p:nvPicPr>
              <p:blipFill>
                <a:blip r:embed="rId902"/>
                <a:stretch>
                  <a:fillRect/>
                </a:stretch>
              </p:blipFill>
              <p:spPr>
                <a:xfrm>
                  <a:off x="3440720" y="5984520"/>
                  <a:ext cx="11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412" name="Freihand 39411">
                  <a:extLst>
                    <a:ext uri="{FF2B5EF4-FFF2-40B4-BE49-F238E27FC236}">
                      <a16:creationId xmlns:a16="http://schemas.microsoft.com/office/drawing/2014/main" id="{C125D84C-1CE7-4B76-98AE-ECE79B4DF2A7}"/>
                    </a:ext>
                  </a:extLst>
                </p14:cNvPr>
                <p14:cNvContentPartPr/>
                <p14:nvPr/>
              </p14:nvContentPartPr>
              <p14:xfrm>
                <a:off x="3649520" y="5993880"/>
                <a:ext cx="360" cy="360"/>
              </p14:xfrm>
            </p:contentPart>
          </mc:Choice>
          <mc:Fallback xmlns="">
            <p:pic>
              <p:nvPicPr>
                <p:cNvPr id="39412" name="Freihand 39411">
                  <a:extLst>
                    <a:ext uri="{FF2B5EF4-FFF2-40B4-BE49-F238E27FC236}">
                      <a16:creationId xmlns:a16="http://schemas.microsoft.com/office/drawing/2014/main" id="{C125D84C-1CE7-4B76-98AE-ECE79B4DF2A7}"/>
                    </a:ext>
                  </a:extLst>
                </p:cNvPr>
                <p:cNvPicPr/>
                <p:nvPr/>
              </p:nvPicPr>
              <p:blipFill>
                <a:blip r:embed="rId85"/>
                <a:stretch>
                  <a:fillRect/>
                </a:stretch>
              </p:blipFill>
              <p:spPr>
                <a:xfrm>
                  <a:off x="3645200" y="5989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9413" name="Freihand 39412">
                  <a:extLst>
                    <a:ext uri="{FF2B5EF4-FFF2-40B4-BE49-F238E27FC236}">
                      <a16:creationId xmlns:a16="http://schemas.microsoft.com/office/drawing/2014/main" id="{282DEEFB-75BD-447C-88D2-FF023154407D}"/>
                    </a:ext>
                  </a:extLst>
                </p14:cNvPr>
                <p14:cNvContentPartPr/>
                <p14:nvPr/>
              </p14:nvContentPartPr>
              <p14:xfrm>
                <a:off x="3591920" y="5957880"/>
                <a:ext cx="212400" cy="83880"/>
              </p14:xfrm>
            </p:contentPart>
          </mc:Choice>
          <mc:Fallback xmlns="">
            <p:pic>
              <p:nvPicPr>
                <p:cNvPr id="39413" name="Freihand 39412">
                  <a:extLst>
                    <a:ext uri="{FF2B5EF4-FFF2-40B4-BE49-F238E27FC236}">
                      <a16:creationId xmlns:a16="http://schemas.microsoft.com/office/drawing/2014/main" id="{282DEEFB-75BD-447C-88D2-FF023154407D}"/>
                    </a:ext>
                  </a:extLst>
                </p:cNvPr>
                <p:cNvPicPr/>
                <p:nvPr/>
              </p:nvPicPr>
              <p:blipFill>
                <a:blip r:embed="rId905"/>
                <a:stretch>
                  <a:fillRect/>
                </a:stretch>
              </p:blipFill>
              <p:spPr>
                <a:xfrm>
                  <a:off x="3587600" y="5953560"/>
                  <a:ext cx="221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9414" name="Freihand 39413">
                  <a:extLst>
                    <a:ext uri="{FF2B5EF4-FFF2-40B4-BE49-F238E27FC236}">
                      <a16:creationId xmlns:a16="http://schemas.microsoft.com/office/drawing/2014/main" id="{B8AE4648-FF91-4B3B-8950-B256B12B72B3}"/>
                    </a:ext>
                  </a:extLst>
                </p14:cNvPr>
                <p14:cNvContentPartPr/>
                <p14:nvPr/>
              </p14:nvContentPartPr>
              <p14:xfrm>
                <a:off x="3853280" y="5904600"/>
                <a:ext cx="125640" cy="135000"/>
              </p14:xfrm>
            </p:contentPart>
          </mc:Choice>
          <mc:Fallback xmlns="">
            <p:pic>
              <p:nvPicPr>
                <p:cNvPr id="39414" name="Freihand 39413">
                  <a:extLst>
                    <a:ext uri="{FF2B5EF4-FFF2-40B4-BE49-F238E27FC236}">
                      <a16:creationId xmlns:a16="http://schemas.microsoft.com/office/drawing/2014/main" id="{B8AE4648-FF91-4B3B-8950-B256B12B72B3}"/>
                    </a:ext>
                  </a:extLst>
                </p:cNvPr>
                <p:cNvPicPr/>
                <p:nvPr/>
              </p:nvPicPr>
              <p:blipFill>
                <a:blip r:embed="rId907"/>
                <a:stretch>
                  <a:fillRect/>
                </a:stretch>
              </p:blipFill>
              <p:spPr>
                <a:xfrm>
                  <a:off x="3848960" y="5900280"/>
                  <a:ext cx="134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39415" name="Freihand 39414">
                  <a:extLst>
                    <a:ext uri="{FF2B5EF4-FFF2-40B4-BE49-F238E27FC236}">
                      <a16:creationId xmlns:a16="http://schemas.microsoft.com/office/drawing/2014/main" id="{7CC51401-3970-42C0-8474-1C1D30A1FFDE}"/>
                    </a:ext>
                  </a:extLst>
                </p14:cNvPr>
                <p14:cNvContentPartPr/>
                <p14:nvPr/>
              </p14:nvContentPartPr>
              <p14:xfrm>
                <a:off x="3990080" y="5847720"/>
                <a:ext cx="209160" cy="192600"/>
              </p14:xfrm>
            </p:contentPart>
          </mc:Choice>
          <mc:Fallback xmlns="">
            <p:pic>
              <p:nvPicPr>
                <p:cNvPr id="39415" name="Freihand 39414">
                  <a:extLst>
                    <a:ext uri="{FF2B5EF4-FFF2-40B4-BE49-F238E27FC236}">
                      <a16:creationId xmlns:a16="http://schemas.microsoft.com/office/drawing/2014/main" id="{7CC51401-3970-42C0-8474-1C1D30A1FFDE}"/>
                    </a:ext>
                  </a:extLst>
                </p:cNvPr>
                <p:cNvPicPr/>
                <p:nvPr/>
              </p:nvPicPr>
              <p:blipFill>
                <a:blip r:embed="rId909"/>
                <a:stretch>
                  <a:fillRect/>
                </a:stretch>
              </p:blipFill>
              <p:spPr>
                <a:xfrm>
                  <a:off x="3985760" y="5843400"/>
                  <a:ext cx="217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9416" name="Freihand 39415">
                  <a:extLst>
                    <a:ext uri="{FF2B5EF4-FFF2-40B4-BE49-F238E27FC236}">
                      <a16:creationId xmlns:a16="http://schemas.microsoft.com/office/drawing/2014/main" id="{219E1E94-FE7A-40B4-A26D-DBC6DDB925C3}"/>
                    </a:ext>
                  </a:extLst>
                </p14:cNvPr>
                <p14:cNvContentPartPr/>
                <p14:nvPr/>
              </p14:nvContentPartPr>
              <p14:xfrm>
                <a:off x="4179800" y="5936280"/>
                <a:ext cx="90000" cy="98280"/>
              </p14:xfrm>
            </p:contentPart>
          </mc:Choice>
          <mc:Fallback xmlns="">
            <p:pic>
              <p:nvPicPr>
                <p:cNvPr id="39416" name="Freihand 39415">
                  <a:extLst>
                    <a:ext uri="{FF2B5EF4-FFF2-40B4-BE49-F238E27FC236}">
                      <a16:creationId xmlns:a16="http://schemas.microsoft.com/office/drawing/2014/main" id="{219E1E94-FE7A-40B4-A26D-DBC6DDB925C3}"/>
                    </a:ext>
                  </a:extLst>
                </p:cNvPr>
                <p:cNvPicPr/>
                <p:nvPr/>
              </p:nvPicPr>
              <p:blipFill>
                <a:blip r:embed="rId911"/>
                <a:stretch>
                  <a:fillRect/>
                </a:stretch>
              </p:blipFill>
              <p:spPr>
                <a:xfrm>
                  <a:off x="4175480" y="5931960"/>
                  <a:ext cx="98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9417" name="Freihand 39416">
                  <a:extLst>
                    <a:ext uri="{FF2B5EF4-FFF2-40B4-BE49-F238E27FC236}">
                      <a16:creationId xmlns:a16="http://schemas.microsoft.com/office/drawing/2014/main" id="{1E30522E-3C68-43C3-94ED-E79FC5920EB0}"/>
                    </a:ext>
                  </a:extLst>
                </p14:cNvPr>
                <p14:cNvContentPartPr/>
                <p14:nvPr/>
              </p14:nvContentPartPr>
              <p14:xfrm>
                <a:off x="4277720" y="5840160"/>
                <a:ext cx="119160" cy="203760"/>
              </p14:xfrm>
            </p:contentPart>
          </mc:Choice>
          <mc:Fallback xmlns="">
            <p:pic>
              <p:nvPicPr>
                <p:cNvPr id="39417" name="Freihand 39416">
                  <a:extLst>
                    <a:ext uri="{FF2B5EF4-FFF2-40B4-BE49-F238E27FC236}">
                      <a16:creationId xmlns:a16="http://schemas.microsoft.com/office/drawing/2014/main" id="{1E30522E-3C68-43C3-94ED-E79FC5920EB0}"/>
                    </a:ext>
                  </a:extLst>
                </p:cNvPr>
                <p:cNvPicPr/>
                <p:nvPr/>
              </p:nvPicPr>
              <p:blipFill>
                <a:blip r:embed="rId913"/>
                <a:stretch>
                  <a:fillRect/>
                </a:stretch>
              </p:blipFill>
              <p:spPr>
                <a:xfrm>
                  <a:off x="4273400" y="5835840"/>
                  <a:ext cx="127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418" name="Freihand 39417">
                  <a:extLst>
                    <a:ext uri="{FF2B5EF4-FFF2-40B4-BE49-F238E27FC236}">
                      <a16:creationId xmlns:a16="http://schemas.microsoft.com/office/drawing/2014/main" id="{558AC87C-7CB0-4870-9321-556730873D5C}"/>
                    </a:ext>
                  </a:extLst>
                </p14:cNvPr>
                <p14:cNvContentPartPr/>
                <p14:nvPr/>
              </p14:nvContentPartPr>
              <p14:xfrm>
                <a:off x="4418120" y="5964360"/>
                <a:ext cx="16920" cy="58680"/>
              </p14:xfrm>
            </p:contentPart>
          </mc:Choice>
          <mc:Fallback xmlns="">
            <p:pic>
              <p:nvPicPr>
                <p:cNvPr id="39418" name="Freihand 39417">
                  <a:extLst>
                    <a:ext uri="{FF2B5EF4-FFF2-40B4-BE49-F238E27FC236}">
                      <a16:creationId xmlns:a16="http://schemas.microsoft.com/office/drawing/2014/main" id="{558AC87C-7CB0-4870-9321-556730873D5C}"/>
                    </a:ext>
                  </a:extLst>
                </p:cNvPr>
                <p:cNvPicPr/>
                <p:nvPr/>
              </p:nvPicPr>
              <p:blipFill>
                <a:blip r:embed="rId915"/>
                <a:stretch>
                  <a:fillRect/>
                </a:stretch>
              </p:blipFill>
              <p:spPr>
                <a:xfrm>
                  <a:off x="4413800" y="5960040"/>
                  <a:ext cx="25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419" name="Freihand 39418">
                  <a:extLst>
                    <a:ext uri="{FF2B5EF4-FFF2-40B4-BE49-F238E27FC236}">
                      <a16:creationId xmlns:a16="http://schemas.microsoft.com/office/drawing/2014/main" id="{1EBFCED5-98E7-49AE-BEC9-EB485500E755}"/>
                    </a:ext>
                  </a:extLst>
                </p14:cNvPr>
                <p14:cNvContentPartPr/>
                <p14:nvPr/>
              </p14:nvContentPartPr>
              <p14:xfrm>
                <a:off x="4437560" y="5827920"/>
                <a:ext cx="3960" cy="7560"/>
              </p14:xfrm>
            </p:contentPart>
          </mc:Choice>
          <mc:Fallback xmlns="">
            <p:pic>
              <p:nvPicPr>
                <p:cNvPr id="39419" name="Freihand 39418">
                  <a:extLst>
                    <a:ext uri="{FF2B5EF4-FFF2-40B4-BE49-F238E27FC236}">
                      <a16:creationId xmlns:a16="http://schemas.microsoft.com/office/drawing/2014/main" id="{1EBFCED5-98E7-49AE-BEC9-EB485500E755}"/>
                    </a:ext>
                  </a:extLst>
                </p:cNvPr>
                <p:cNvPicPr/>
                <p:nvPr/>
              </p:nvPicPr>
              <p:blipFill>
                <a:blip r:embed="rId917"/>
                <a:stretch>
                  <a:fillRect/>
                </a:stretch>
              </p:blipFill>
              <p:spPr>
                <a:xfrm>
                  <a:off x="4433240" y="5823600"/>
                  <a:ext cx="12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39420" name="Freihand 39419">
                  <a:extLst>
                    <a:ext uri="{FF2B5EF4-FFF2-40B4-BE49-F238E27FC236}">
                      <a16:creationId xmlns:a16="http://schemas.microsoft.com/office/drawing/2014/main" id="{63D1C0EE-33FD-4BA8-8A52-1EF8553BA884}"/>
                    </a:ext>
                  </a:extLst>
                </p14:cNvPr>
                <p14:cNvContentPartPr/>
                <p14:nvPr/>
              </p14:nvContentPartPr>
              <p14:xfrm>
                <a:off x="4487960" y="5822160"/>
                <a:ext cx="27000" cy="215640"/>
              </p14:xfrm>
            </p:contentPart>
          </mc:Choice>
          <mc:Fallback xmlns="">
            <p:pic>
              <p:nvPicPr>
                <p:cNvPr id="39420" name="Freihand 39419">
                  <a:extLst>
                    <a:ext uri="{FF2B5EF4-FFF2-40B4-BE49-F238E27FC236}">
                      <a16:creationId xmlns:a16="http://schemas.microsoft.com/office/drawing/2014/main" id="{63D1C0EE-33FD-4BA8-8A52-1EF8553BA884}"/>
                    </a:ext>
                  </a:extLst>
                </p:cNvPr>
                <p:cNvPicPr/>
                <p:nvPr/>
              </p:nvPicPr>
              <p:blipFill>
                <a:blip r:embed="rId919"/>
                <a:stretch>
                  <a:fillRect/>
                </a:stretch>
              </p:blipFill>
              <p:spPr>
                <a:xfrm>
                  <a:off x="4483640" y="5817840"/>
                  <a:ext cx="35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39421" name="Freihand 39420">
                  <a:extLst>
                    <a:ext uri="{FF2B5EF4-FFF2-40B4-BE49-F238E27FC236}">
                      <a16:creationId xmlns:a16="http://schemas.microsoft.com/office/drawing/2014/main" id="{8A2BB4B6-C36D-4152-94E0-003F6CE7021E}"/>
                    </a:ext>
                  </a:extLst>
                </p14:cNvPr>
                <p14:cNvContentPartPr/>
                <p14:nvPr/>
              </p14:nvContentPartPr>
              <p14:xfrm>
                <a:off x="4542680" y="5945280"/>
                <a:ext cx="241560" cy="74160"/>
              </p14:xfrm>
            </p:contentPart>
          </mc:Choice>
          <mc:Fallback xmlns="">
            <p:pic>
              <p:nvPicPr>
                <p:cNvPr id="39421" name="Freihand 39420">
                  <a:extLst>
                    <a:ext uri="{FF2B5EF4-FFF2-40B4-BE49-F238E27FC236}">
                      <a16:creationId xmlns:a16="http://schemas.microsoft.com/office/drawing/2014/main" id="{8A2BB4B6-C36D-4152-94E0-003F6CE7021E}"/>
                    </a:ext>
                  </a:extLst>
                </p:cNvPr>
                <p:cNvPicPr/>
                <p:nvPr/>
              </p:nvPicPr>
              <p:blipFill>
                <a:blip r:embed="rId921"/>
                <a:stretch>
                  <a:fillRect/>
                </a:stretch>
              </p:blipFill>
              <p:spPr>
                <a:xfrm>
                  <a:off x="4538360" y="5940960"/>
                  <a:ext cx="25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9422" name="Freihand 39421">
                  <a:extLst>
                    <a:ext uri="{FF2B5EF4-FFF2-40B4-BE49-F238E27FC236}">
                      <a16:creationId xmlns:a16="http://schemas.microsoft.com/office/drawing/2014/main" id="{8E0C9B68-95AD-440A-8E67-BB111DF52EC6}"/>
                    </a:ext>
                  </a:extLst>
                </p14:cNvPr>
                <p14:cNvContentPartPr/>
                <p14:nvPr/>
              </p14:nvContentPartPr>
              <p14:xfrm>
                <a:off x="4858040" y="5910360"/>
                <a:ext cx="87840" cy="107640"/>
              </p14:xfrm>
            </p:contentPart>
          </mc:Choice>
          <mc:Fallback xmlns="">
            <p:pic>
              <p:nvPicPr>
                <p:cNvPr id="39422" name="Freihand 39421">
                  <a:extLst>
                    <a:ext uri="{FF2B5EF4-FFF2-40B4-BE49-F238E27FC236}">
                      <a16:creationId xmlns:a16="http://schemas.microsoft.com/office/drawing/2014/main" id="{8E0C9B68-95AD-440A-8E67-BB111DF52EC6}"/>
                    </a:ext>
                  </a:extLst>
                </p:cNvPr>
                <p:cNvPicPr/>
                <p:nvPr/>
              </p:nvPicPr>
              <p:blipFill>
                <a:blip r:embed="rId923"/>
                <a:stretch>
                  <a:fillRect/>
                </a:stretch>
              </p:blipFill>
              <p:spPr>
                <a:xfrm>
                  <a:off x="4853720" y="5906040"/>
                  <a:ext cx="96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39423" name="Freihand 39422">
                  <a:extLst>
                    <a:ext uri="{FF2B5EF4-FFF2-40B4-BE49-F238E27FC236}">
                      <a16:creationId xmlns:a16="http://schemas.microsoft.com/office/drawing/2014/main" id="{AA04EA2B-131C-4DCE-935B-4BAC1DA69E1E}"/>
                    </a:ext>
                  </a:extLst>
                </p14:cNvPr>
                <p14:cNvContentPartPr/>
                <p14:nvPr/>
              </p14:nvContentPartPr>
              <p14:xfrm>
                <a:off x="4841480" y="5948520"/>
                <a:ext cx="174960" cy="34920"/>
              </p14:xfrm>
            </p:contentPart>
          </mc:Choice>
          <mc:Fallback xmlns="">
            <p:pic>
              <p:nvPicPr>
                <p:cNvPr id="39423" name="Freihand 39422">
                  <a:extLst>
                    <a:ext uri="{FF2B5EF4-FFF2-40B4-BE49-F238E27FC236}">
                      <a16:creationId xmlns:a16="http://schemas.microsoft.com/office/drawing/2014/main" id="{AA04EA2B-131C-4DCE-935B-4BAC1DA69E1E}"/>
                    </a:ext>
                  </a:extLst>
                </p:cNvPr>
                <p:cNvPicPr/>
                <p:nvPr/>
              </p:nvPicPr>
              <p:blipFill>
                <a:blip r:embed="rId925"/>
                <a:stretch>
                  <a:fillRect/>
                </a:stretch>
              </p:blipFill>
              <p:spPr>
                <a:xfrm>
                  <a:off x="4837160" y="5944200"/>
                  <a:ext cx="18360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6">
            <p14:nvContentPartPr>
              <p14:cNvPr id="7" name="Freihand 6">
                <a:extLst>
                  <a:ext uri="{FF2B5EF4-FFF2-40B4-BE49-F238E27FC236}">
                    <a16:creationId xmlns:a16="http://schemas.microsoft.com/office/drawing/2014/main" id="{1F5288F4-7F39-4ACE-8B58-7D42214C5878}"/>
                  </a:ext>
                </a:extLst>
              </p14:cNvPr>
              <p14:cNvContentPartPr/>
              <p14:nvPr/>
            </p14:nvContentPartPr>
            <p14:xfrm>
              <a:off x="1736933" y="1975920"/>
              <a:ext cx="1925280" cy="717840"/>
            </p14:xfrm>
          </p:contentPart>
        </mc:Choice>
        <mc:Fallback xmlns="">
          <p:pic>
            <p:nvPicPr>
              <p:cNvPr id="7" name="Freihand 6">
                <a:extLst>
                  <a:ext uri="{FF2B5EF4-FFF2-40B4-BE49-F238E27FC236}">
                    <a16:creationId xmlns:a16="http://schemas.microsoft.com/office/drawing/2014/main" id="{1F5288F4-7F39-4ACE-8B58-7D42214C5878}"/>
                  </a:ext>
                </a:extLst>
              </p:cNvPr>
              <p:cNvPicPr/>
              <p:nvPr/>
            </p:nvPicPr>
            <p:blipFill>
              <a:blip r:embed="rId927"/>
              <a:stretch>
                <a:fillRect/>
              </a:stretch>
            </p:blipFill>
            <p:spPr>
              <a:xfrm>
                <a:off x="1732613" y="1971600"/>
                <a:ext cx="193392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2" name="Freihand 11">
                <a:extLst>
                  <a:ext uri="{FF2B5EF4-FFF2-40B4-BE49-F238E27FC236}">
                    <a16:creationId xmlns:a16="http://schemas.microsoft.com/office/drawing/2014/main" id="{A3156446-9029-4153-AEBA-279BEDF080CC}"/>
                  </a:ext>
                </a:extLst>
              </p14:cNvPr>
              <p14:cNvContentPartPr/>
              <p14:nvPr/>
            </p14:nvContentPartPr>
            <p14:xfrm>
              <a:off x="2721173" y="1907880"/>
              <a:ext cx="794520" cy="886320"/>
            </p14:xfrm>
          </p:contentPart>
        </mc:Choice>
        <mc:Fallback xmlns="">
          <p:pic>
            <p:nvPicPr>
              <p:cNvPr id="12" name="Freihand 11">
                <a:extLst>
                  <a:ext uri="{FF2B5EF4-FFF2-40B4-BE49-F238E27FC236}">
                    <a16:creationId xmlns:a16="http://schemas.microsoft.com/office/drawing/2014/main" id="{A3156446-9029-4153-AEBA-279BEDF080CC}"/>
                  </a:ext>
                </a:extLst>
              </p:cNvPr>
              <p:cNvPicPr/>
              <p:nvPr/>
            </p:nvPicPr>
            <p:blipFill>
              <a:blip r:embed="rId929"/>
              <a:stretch>
                <a:fillRect/>
              </a:stretch>
            </p:blipFill>
            <p:spPr>
              <a:xfrm>
                <a:off x="2716853" y="1903560"/>
                <a:ext cx="80316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5" name="Freihand 14">
                <a:extLst>
                  <a:ext uri="{FF2B5EF4-FFF2-40B4-BE49-F238E27FC236}">
                    <a16:creationId xmlns:a16="http://schemas.microsoft.com/office/drawing/2014/main" id="{82BB4F22-EB1E-433B-81F6-F05269B6C67C}"/>
                  </a:ext>
                </a:extLst>
              </p14:cNvPr>
              <p14:cNvContentPartPr/>
              <p14:nvPr/>
            </p14:nvContentPartPr>
            <p14:xfrm>
              <a:off x="3071453" y="4350120"/>
              <a:ext cx="1667160" cy="578160"/>
            </p14:xfrm>
          </p:contentPart>
        </mc:Choice>
        <mc:Fallback xmlns="">
          <p:pic>
            <p:nvPicPr>
              <p:cNvPr id="15" name="Freihand 14">
                <a:extLst>
                  <a:ext uri="{FF2B5EF4-FFF2-40B4-BE49-F238E27FC236}">
                    <a16:creationId xmlns:a16="http://schemas.microsoft.com/office/drawing/2014/main" id="{82BB4F22-EB1E-433B-81F6-F05269B6C67C}"/>
                  </a:ext>
                </a:extLst>
              </p:cNvPr>
              <p:cNvPicPr/>
              <p:nvPr/>
            </p:nvPicPr>
            <p:blipFill>
              <a:blip r:embed="rId931"/>
              <a:stretch>
                <a:fillRect/>
              </a:stretch>
            </p:blipFill>
            <p:spPr>
              <a:xfrm>
                <a:off x="3067133" y="4345800"/>
                <a:ext cx="167580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39436" name="Freihand 39435">
                <a:extLst>
                  <a:ext uri="{FF2B5EF4-FFF2-40B4-BE49-F238E27FC236}">
                    <a16:creationId xmlns:a16="http://schemas.microsoft.com/office/drawing/2014/main" id="{E6B4768F-7DFE-4BD9-B503-384AF43321EF}"/>
                  </a:ext>
                </a:extLst>
              </p14:cNvPr>
              <p14:cNvContentPartPr/>
              <p14:nvPr/>
            </p14:nvContentPartPr>
            <p14:xfrm>
              <a:off x="4728893" y="4793640"/>
              <a:ext cx="937440" cy="816120"/>
            </p14:xfrm>
          </p:contentPart>
        </mc:Choice>
        <mc:Fallback xmlns="">
          <p:pic>
            <p:nvPicPr>
              <p:cNvPr id="39436" name="Freihand 39435">
                <a:extLst>
                  <a:ext uri="{FF2B5EF4-FFF2-40B4-BE49-F238E27FC236}">
                    <a16:creationId xmlns:a16="http://schemas.microsoft.com/office/drawing/2014/main" id="{E6B4768F-7DFE-4BD9-B503-384AF43321EF}"/>
                  </a:ext>
                </a:extLst>
              </p:cNvPr>
              <p:cNvPicPr/>
              <p:nvPr/>
            </p:nvPicPr>
            <p:blipFill>
              <a:blip r:embed="rId933"/>
              <a:stretch>
                <a:fillRect/>
              </a:stretch>
            </p:blipFill>
            <p:spPr>
              <a:xfrm>
                <a:off x="4724573" y="4789320"/>
                <a:ext cx="9460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39477" name="Freihand 39476">
                <a:extLst>
                  <a:ext uri="{FF2B5EF4-FFF2-40B4-BE49-F238E27FC236}">
                    <a16:creationId xmlns:a16="http://schemas.microsoft.com/office/drawing/2014/main" id="{272DFDCD-A000-4B32-B560-2BBAAA543731}"/>
                  </a:ext>
                </a:extLst>
              </p14:cNvPr>
              <p14:cNvContentPartPr/>
              <p14:nvPr/>
            </p14:nvContentPartPr>
            <p14:xfrm>
              <a:off x="7034693" y="1497120"/>
              <a:ext cx="275400" cy="28440"/>
            </p14:xfrm>
          </p:contentPart>
        </mc:Choice>
        <mc:Fallback xmlns="">
          <p:pic>
            <p:nvPicPr>
              <p:cNvPr id="39477" name="Freihand 39476">
                <a:extLst>
                  <a:ext uri="{FF2B5EF4-FFF2-40B4-BE49-F238E27FC236}">
                    <a16:creationId xmlns:a16="http://schemas.microsoft.com/office/drawing/2014/main" id="{272DFDCD-A000-4B32-B560-2BBAAA543731}"/>
                  </a:ext>
                </a:extLst>
              </p:cNvPr>
              <p:cNvPicPr/>
              <p:nvPr/>
            </p:nvPicPr>
            <p:blipFill>
              <a:blip r:embed="rId935"/>
              <a:stretch>
                <a:fillRect/>
              </a:stretch>
            </p:blipFill>
            <p:spPr>
              <a:xfrm>
                <a:off x="7030373" y="1492800"/>
                <a:ext cx="284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39059" name="Freihand 39058">
                <a:extLst>
                  <a:ext uri="{FF2B5EF4-FFF2-40B4-BE49-F238E27FC236}">
                    <a16:creationId xmlns:a16="http://schemas.microsoft.com/office/drawing/2014/main" id="{FAFBD14F-B3C6-47C8-9F65-7273FD19EECC}"/>
                  </a:ext>
                </a:extLst>
              </p14:cNvPr>
              <p14:cNvContentPartPr/>
              <p14:nvPr/>
            </p14:nvContentPartPr>
            <p14:xfrm>
              <a:off x="419333" y="2588640"/>
              <a:ext cx="759240" cy="807840"/>
            </p14:xfrm>
          </p:contentPart>
        </mc:Choice>
        <mc:Fallback xmlns="">
          <p:pic>
            <p:nvPicPr>
              <p:cNvPr id="39059" name="Freihand 39058">
                <a:extLst>
                  <a:ext uri="{FF2B5EF4-FFF2-40B4-BE49-F238E27FC236}">
                    <a16:creationId xmlns:a16="http://schemas.microsoft.com/office/drawing/2014/main" id="{FAFBD14F-B3C6-47C8-9F65-7273FD19EECC}"/>
                  </a:ext>
                </a:extLst>
              </p:cNvPr>
              <p:cNvPicPr/>
              <p:nvPr/>
            </p:nvPicPr>
            <p:blipFill>
              <a:blip r:embed="rId937"/>
              <a:stretch>
                <a:fillRect/>
              </a:stretch>
            </p:blipFill>
            <p:spPr>
              <a:xfrm>
                <a:off x="415013" y="2584320"/>
                <a:ext cx="76788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39088" name="Freihand 39087">
                <a:extLst>
                  <a:ext uri="{FF2B5EF4-FFF2-40B4-BE49-F238E27FC236}">
                    <a16:creationId xmlns:a16="http://schemas.microsoft.com/office/drawing/2014/main" id="{05B4ADCA-845B-45BA-9CC3-0A74FAD4DA4E}"/>
                  </a:ext>
                </a:extLst>
              </p14:cNvPr>
              <p14:cNvContentPartPr/>
              <p14:nvPr/>
            </p14:nvContentPartPr>
            <p14:xfrm>
              <a:off x="731453" y="1038840"/>
              <a:ext cx="462960" cy="466560"/>
            </p14:xfrm>
          </p:contentPart>
        </mc:Choice>
        <mc:Fallback xmlns="">
          <p:pic>
            <p:nvPicPr>
              <p:cNvPr id="39088" name="Freihand 39087">
                <a:extLst>
                  <a:ext uri="{FF2B5EF4-FFF2-40B4-BE49-F238E27FC236}">
                    <a16:creationId xmlns:a16="http://schemas.microsoft.com/office/drawing/2014/main" id="{05B4ADCA-845B-45BA-9CC3-0A74FAD4DA4E}"/>
                  </a:ext>
                </a:extLst>
              </p:cNvPr>
              <p:cNvPicPr/>
              <p:nvPr/>
            </p:nvPicPr>
            <p:blipFill>
              <a:blip r:embed="rId939"/>
              <a:stretch>
                <a:fillRect/>
              </a:stretch>
            </p:blipFill>
            <p:spPr>
              <a:xfrm>
                <a:off x="727133" y="1034520"/>
                <a:ext cx="4716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39093" name="Freihand 39092">
                <a:extLst>
                  <a:ext uri="{FF2B5EF4-FFF2-40B4-BE49-F238E27FC236}">
                    <a16:creationId xmlns:a16="http://schemas.microsoft.com/office/drawing/2014/main" id="{B6F1FACC-9A00-471E-A8D0-37A054079F3C}"/>
                  </a:ext>
                </a:extLst>
              </p14:cNvPr>
              <p14:cNvContentPartPr/>
              <p14:nvPr/>
            </p14:nvContentPartPr>
            <p14:xfrm>
              <a:off x="2359373" y="3487920"/>
              <a:ext cx="477000" cy="51840"/>
            </p14:xfrm>
          </p:contentPart>
        </mc:Choice>
        <mc:Fallback xmlns="">
          <p:pic>
            <p:nvPicPr>
              <p:cNvPr id="39093" name="Freihand 39092">
                <a:extLst>
                  <a:ext uri="{FF2B5EF4-FFF2-40B4-BE49-F238E27FC236}">
                    <a16:creationId xmlns:a16="http://schemas.microsoft.com/office/drawing/2014/main" id="{B6F1FACC-9A00-471E-A8D0-37A054079F3C}"/>
                  </a:ext>
                </a:extLst>
              </p:cNvPr>
              <p:cNvPicPr/>
              <p:nvPr/>
            </p:nvPicPr>
            <p:blipFill>
              <a:blip r:embed="rId941"/>
              <a:stretch>
                <a:fillRect/>
              </a:stretch>
            </p:blipFill>
            <p:spPr>
              <a:xfrm>
                <a:off x="2355053" y="3483600"/>
                <a:ext cx="485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39298" name="Freihand 39297">
                <a:extLst>
                  <a:ext uri="{FF2B5EF4-FFF2-40B4-BE49-F238E27FC236}">
                    <a16:creationId xmlns:a16="http://schemas.microsoft.com/office/drawing/2014/main" id="{00768FE7-0211-4EE5-80F3-6AE47BA4E4BF}"/>
                  </a:ext>
                </a:extLst>
              </p14:cNvPr>
              <p14:cNvContentPartPr/>
              <p14:nvPr/>
            </p14:nvContentPartPr>
            <p14:xfrm>
              <a:off x="6745973" y="2862960"/>
              <a:ext cx="91800" cy="327960"/>
            </p14:xfrm>
          </p:contentPart>
        </mc:Choice>
        <mc:Fallback xmlns="">
          <p:pic>
            <p:nvPicPr>
              <p:cNvPr id="39298" name="Freihand 39297">
                <a:extLst>
                  <a:ext uri="{FF2B5EF4-FFF2-40B4-BE49-F238E27FC236}">
                    <a16:creationId xmlns:a16="http://schemas.microsoft.com/office/drawing/2014/main" id="{00768FE7-0211-4EE5-80F3-6AE47BA4E4BF}"/>
                  </a:ext>
                </a:extLst>
              </p:cNvPr>
              <p:cNvPicPr/>
              <p:nvPr/>
            </p:nvPicPr>
            <p:blipFill>
              <a:blip r:embed="rId943"/>
              <a:stretch>
                <a:fillRect/>
              </a:stretch>
            </p:blipFill>
            <p:spPr>
              <a:xfrm>
                <a:off x="6741653" y="2858640"/>
                <a:ext cx="1004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39315" name="Freihand 39314">
                <a:extLst>
                  <a:ext uri="{FF2B5EF4-FFF2-40B4-BE49-F238E27FC236}">
                    <a16:creationId xmlns:a16="http://schemas.microsoft.com/office/drawing/2014/main" id="{53C07612-EAAD-4F03-AACA-08DFAB53BAE2}"/>
                  </a:ext>
                </a:extLst>
              </p14:cNvPr>
              <p14:cNvContentPartPr/>
              <p14:nvPr/>
            </p14:nvContentPartPr>
            <p14:xfrm>
              <a:off x="1216373" y="4175520"/>
              <a:ext cx="195840" cy="141480"/>
            </p14:xfrm>
          </p:contentPart>
        </mc:Choice>
        <mc:Fallback xmlns="">
          <p:pic>
            <p:nvPicPr>
              <p:cNvPr id="39315" name="Freihand 39314">
                <a:extLst>
                  <a:ext uri="{FF2B5EF4-FFF2-40B4-BE49-F238E27FC236}">
                    <a16:creationId xmlns:a16="http://schemas.microsoft.com/office/drawing/2014/main" id="{53C07612-EAAD-4F03-AACA-08DFAB53BAE2}"/>
                  </a:ext>
                </a:extLst>
              </p:cNvPr>
              <p:cNvPicPr/>
              <p:nvPr/>
            </p:nvPicPr>
            <p:blipFill>
              <a:blip r:embed="rId945"/>
              <a:stretch>
                <a:fillRect/>
              </a:stretch>
            </p:blipFill>
            <p:spPr>
              <a:xfrm>
                <a:off x="1212053" y="4171200"/>
                <a:ext cx="20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39322" name="Freihand 39321">
                <a:extLst>
                  <a:ext uri="{FF2B5EF4-FFF2-40B4-BE49-F238E27FC236}">
                    <a16:creationId xmlns:a16="http://schemas.microsoft.com/office/drawing/2014/main" id="{3C6E258B-A99E-41BD-846C-5B66991711EF}"/>
                  </a:ext>
                </a:extLst>
              </p14:cNvPr>
              <p14:cNvContentPartPr/>
              <p14:nvPr/>
            </p14:nvContentPartPr>
            <p14:xfrm>
              <a:off x="1770773" y="3621120"/>
              <a:ext cx="161280" cy="155880"/>
            </p14:xfrm>
          </p:contentPart>
        </mc:Choice>
        <mc:Fallback xmlns="">
          <p:pic>
            <p:nvPicPr>
              <p:cNvPr id="39322" name="Freihand 39321">
                <a:extLst>
                  <a:ext uri="{FF2B5EF4-FFF2-40B4-BE49-F238E27FC236}">
                    <a16:creationId xmlns:a16="http://schemas.microsoft.com/office/drawing/2014/main" id="{3C6E258B-A99E-41BD-846C-5B66991711EF}"/>
                  </a:ext>
                </a:extLst>
              </p:cNvPr>
              <p:cNvPicPr/>
              <p:nvPr/>
            </p:nvPicPr>
            <p:blipFill>
              <a:blip r:embed="rId947"/>
              <a:stretch>
                <a:fillRect/>
              </a:stretch>
            </p:blipFill>
            <p:spPr>
              <a:xfrm>
                <a:off x="1766453" y="3616800"/>
                <a:ext cx="169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39336" name="Freihand 39335">
                <a:extLst>
                  <a:ext uri="{FF2B5EF4-FFF2-40B4-BE49-F238E27FC236}">
                    <a16:creationId xmlns:a16="http://schemas.microsoft.com/office/drawing/2014/main" id="{80173AE1-EA04-4057-B227-F57ABB74CDE4}"/>
                  </a:ext>
                </a:extLst>
              </p14:cNvPr>
              <p14:cNvContentPartPr/>
              <p14:nvPr/>
            </p14:nvContentPartPr>
            <p14:xfrm>
              <a:off x="1638293" y="5832960"/>
              <a:ext cx="452880" cy="22320"/>
            </p14:xfrm>
          </p:contentPart>
        </mc:Choice>
        <mc:Fallback xmlns="">
          <p:pic>
            <p:nvPicPr>
              <p:cNvPr id="39336" name="Freihand 39335">
                <a:extLst>
                  <a:ext uri="{FF2B5EF4-FFF2-40B4-BE49-F238E27FC236}">
                    <a16:creationId xmlns:a16="http://schemas.microsoft.com/office/drawing/2014/main" id="{80173AE1-EA04-4057-B227-F57ABB74CDE4}"/>
                  </a:ext>
                </a:extLst>
              </p:cNvPr>
              <p:cNvPicPr/>
              <p:nvPr/>
            </p:nvPicPr>
            <p:blipFill>
              <a:blip r:embed="rId949"/>
              <a:stretch>
                <a:fillRect/>
              </a:stretch>
            </p:blipFill>
            <p:spPr>
              <a:xfrm>
                <a:off x="1633973" y="5828640"/>
                <a:ext cx="461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39340" name="Freihand 39339">
                <a:extLst>
                  <a:ext uri="{FF2B5EF4-FFF2-40B4-BE49-F238E27FC236}">
                    <a16:creationId xmlns:a16="http://schemas.microsoft.com/office/drawing/2014/main" id="{81A3B746-3AE1-4F7E-9612-73E63E9305E2}"/>
                  </a:ext>
                </a:extLst>
              </p14:cNvPr>
              <p14:cNvContentPartPr/>
              <p14:nvPr/>
            </p14:nvContentPartPr>
            <p14:xfrm>
              <a:off x="2500853" y="2787720"/>
              <a:ext cx="262800" cy="53280"/>
            </p14:xfrm>
          </p:contentPart>
        </mc:Choice>
        <mc:Fallback xmlns="">
          <p:pic>
            <p:nvPicPr>
              <p:cNvPr id="39340" name="Freihand 39339">
                <a:extLst>
                  <a:ext uri="{FF2B5EF4-FFF2-40B4-BE49-F238E27FC236}">
                    <a16:creationId xmlns:a16="http://schemas.microsoft.com/office/drawing/2014/main" id="{81A3B746-3AE1-4F7E-9612-73E63E9305E2}"/>
                  </a:ext>
                </a:extLst>
              </p:cNvPr>
              <p:cNvPicPr/>
              <p:nvPr/>
            </p:nvPicPr>
            <p:blipFill>
              <a:blip r:embed="rId951"/>
              <a:stretch>
                <a:fillRect/>
              </a:stretch>
            </p:blipFill>
            <p:spPr>
              <a:xfrm>
                <a:off x="2496533" y="2783400"/>
                <a:ext cx="271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39513" name="Freihand 39512">
                <a:extLst>
                  <a:ext uri="{FF2B5EF4-FFF2-40B4-BE49-F238E27FC236}">
                    <a16:creationId xmlns:a16="http://schemas.microsoft.com/office/drawing/2014/main" id="{AE632090-D98A-45C8-A962-CE8AABD14C32}"/>
                  </a:ext>
                </a:extLst>
              </p14:cNvPr>
              <p14:cNvContentPartPr/>
              <p14:nvPr/>
            </p14:nvContentPartPr>
            <p14:xfrm>
              <a:off x="5458613" y="3690240"/>
              <a:ext cx="1420200" cy="78480"/>
            </p14:xfrm>
          </p:contentPart>
        </mc:Choice>
        <mc:Fallback xmlns="">
          <p:pic>
            <p:nvPicPr>
              <p:cNvPr id="39513" name="Freihand 39512">
                <a:extLst>
                  <a:ext uri="{FF2B5EF4-FFF2-40B4-BE49-F238E27FC236}">
                    <a16:creationId xmlns:a16="http://schemas.microsoft.com/office/drawing/2014/main" id="{AE632090-D98A-45C8-A962-CE8AABD14C32}"/>
                  </a:ext>
                </a:extLst>
              </p:cNvPr>
              <p:cNvPicPr/>
              <p:nvPr/>
            </p:nvPicPr>
            <p:blipFill>
              <a:blip r:embed="rId953"/>
              <a:stretch>
                <a:fillRect/>
              </a:stretch>
            </p:blipFill>
            <p:spPr>
              <a:xfrm>
                <a:off x="5454293" y="3685920"/>
                <a:ext cx="1428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39542" name="Freihand 39541">
                <a:extLst>
                  <a:ext uri="{FF2B5EF4-FFF2-40B4-BE49-F238E27FC236}">
                    <a16:creationId xmlns:a16="http://schemas.microsoft.com/office/drawing/2014/main" id="{80C0DB57-8F93-481A-BB62-481D2D9BFC23}"/>
                  </a:ext>
                </a:extLst>
              </p14:cNvPr>
              <p14:cNvContentPartPr/>
              <p14:nvPr/>
            </p14:nvContentPartPr>
            <p14:xfrm>
              <a:off x="7082213" y="3949800"/>
              <a:ext cx="1153080" cy="430920"/>
            </p14:xfrm>
          </p:contentPart>
        </mc:Choice>
        <mc:Fallback xmlns="">
          <p:pic>
            <p:nvPicPr>
              <p:cNvPr id="39542" name="Freihand 39541">
                <a:extLst>
                  <a:ext uri="{FF2B5EF4-FFF2-40B4-BE49-F238E27FC236}">
                    <a16:creationId xmlns:a16="http://schemas.microsoft.com/office/drawing/2014/main" id="{80C0DB57-8F93-481A-BB62-481D2D9BFC23}"/>
                  </a:ext>
                </a:extLst>
              </p:cNvPr>
              <p:cNvPicPr/>
              <p:nvPr/>
            </p:nvPicPr>
            <p:blipFill>
              <a:blip r:embed="rId955"/>
              <a:stretch>
                <a:fillRect/>
              </a:stretch>
            </p:blipFill>
            <p:spPr>
              <a:xfrm>
                <a:off x="7077893" y="3945480"/>
                <a:ext cx="116172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39544" name="Freihand 39543">
                <a:extLst>
                  <a:ext uri="{FF2B5EF4-FFF2-40B4-BE49-F238E27FC236}">
                    <a16:creationId xmlns:a16="http://schemas.microsoft.com/office/drawing/2014/main" id="{21F1CCCF-3C16-4AC8-8205-BE0E1F71F5FD}"/>
                  </a:ext>
                </a:extLst>
              </p14:cNvPr>
              <p14:cNvContentPartPr/>
              <p14:nvPr/>
            </p14:nvContentPartPr>
            <p14:xfrm>
              <a:off x="1883093" y="3837840"/>
              <a:ext cx="1598760" cy="1314000"/>
            </p14:xfrm>
          </p:contentPart>
        </mc:Choice>
        <mc:Fallback xmlns="">
          <p:pic>
            <p:nvPicPr>
              <p:cNvPr id="39544" name="Freihand 39543">
                <a:extLst>
                  <a:ext uri="{FF2B5EF4-FFF2-40B4-BE49-F238E27FC236}">
                    <a16:creationId xmlns:a16="http://schemas.microsoft.com/office/drawing/2014/main" id="{21F1CCCF-3C16-4AC8-8205-BE0E1F71F5FD}"/>
                  </a:ext>
                </a:extLst>
              </p:cNvPr>
              <p:cNvPicPr/>
              <p:nvPr/>
            </p:nvPicPr>
            <p:blipFill>
              <a:blip r:embed="rId957"/>
              <a:stretch>
                <a:fillRect/>
              </a:stretch>
            </p:blipFill>
            <p:spPr>
              <a:xfrm>
                <a:off x="1878773" y="3833520"/>
                <a:ext cx="1607400" cy="1322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39558" name="Freihand 39557">
                <a:extLst>
                  <a:ext uri="{FF2B5EF4-FFF2-40B4-BE49-F238E27FC236}">
                    <a16:creationId xmlns:a16="http://schemas.microsoft.com/office/drawing/2014/main" id="{ECA1025B-063E-45FF-BDCE-F49EA58F3388}"/>
                  </a:ext>
                </a:extLst>
              </p14:cNvPr>
              <p14:cNvContentPartPr/>
              <p14:nvPr/>
            </p14:nvContentPartPr>
            <p14:xfrm>
              <a:off x="1234373" y="4176960"/>
              <a:ext cx="142200" cy="117000"/>
            </p14:xfrm>
          </p:contentPart>
        </mc:Choice>
        <mc:Fallback xmlns="">
          <p:pic>
            <p:nvPicPr>
              <p:cNvPr id="39558" name="Freihand 39557">
                <a:extLst>
                  <a:ext uri="{FF2B5EF4-FFF2-40B4-BE49-F238E27FC236}">
                    <a16:creationId xmlns:a16="http://schemas.microsoft.com/office/drawing/2014/main" id="{ECA1025B-063E-45FF-BDCE-F49EA58F3388}"/>
                  </a:ext>
                </a:extLst>
              </p:cNvPr>
              <p:cNvPicPr/>
              <p:nvPr/>
            </p:nvPicPr>
            <p:blipFill>
              <a:blip r:embed="rId959"/>
              <a:stretch>
                <a:fillRect/>
              </a:stretch>
            </p:blipFill>
            <p:spPr>
              <a:xfrm>
                <a:off x="1230053" y="4172640"/>
                <a:ext cx="150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39559" name="Freihand 39558">
                <a:extLst>
                  <a:ext uri="{FF2B5EF4-FFF2-40B4-BE49-F238E27FC236}">
                    <a16:creationId xmlns:a16="http://schemas.microsoft.com/office/drawing/2014/main" id="{16C126F4-83CB-41A2-8D6D-4779CFF83E50}"/>
                  </a:ext>
                </a:extLst>
              </p14:cNvPr>
              <p14:cNvContentPartPr/>
              <p14:nvPr/>
            </p14:nvContentPartPr>
            <p14:xfrm>
              <a:off x="2024933" y="2475240"/>
              <a:ext cx="253080" cy="212760"/>
            </p14:xfrm>
          </p:contentPart>
        </mc:Choice>
        <mc:Fallback xmlns="">
          <p:pic>
            <p:nvPicPr>
              <p:cNvPr id="39559" name="Freihand 39558">
                <a:extLst>
                  <a:ext uri="{FF2B5EF4-FFF2-40B4-BE49-F238E27FC236}">
                    <a16:creationId xmlns:a16="http://schemas.microsoft.com/office/drawing/2014/main" id="{16C126F4-83CB-41A2-8D6D-4779CFF83E50}"/>
                  </a:ext>
                </a:extLst>
              </p:cNvPr>
              <p:cNvPicPr/>
              <p:nvPr/>
            </p:nvPicPr>
            <p:blipFill>
              <a:blip r:embed="rId961"/>
              <a:stretch>
                <a:fillRect/>
              </a:stretch>
            </p:blipFill>
            <p:spPr>
              <a:xfrm>
                <a:off x="2020613" y="2470920"/>
                <a:ext cx="261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39560" name="Freihand 39559">
                <a:extLst>
                  <a:ext uri="{FF2B5EF4-FFF2-40B4-BE49-F238E27FC236}">
                    <a16:creationId xmlns:a16="http://schemas.microsoft.com/office/drawing/2014/main" id="{FE922E95-1480-48D5-A8FE-D8C95F695CDA}"/>
                  </a:ext>
                </a:extLst>
              </p14:cNvPr>
              <p14:cNvContentPartPr/>
              <p14:nvPr/>
            </p14:nvContentPartPr>
            <p14:xfrm>
              <a:off x="3533333" y="3783120"/>
              <a:ext cx="272880" cy="138240"/>
            </p14:xfrm>
          </p:contentPart>
        </mc:Choice>
        <mc:Fallback xmlns="">
          <p:pic>
            <p:nvPicPr>
              <p:cNvPr id="39560" name="Freihand 39559">
                <a:extLst>
                  <a:ext uri="{FF2B5EF4-FFF2-40B4-BE49-F238E27FC236}">
                    <a16:creationId xmlns:a16="http://schemas.microsoft.com/office/drawing/2014/main" id="{FE922E95-1480-48D5-A8FE-D8C95F695CDA}"/>
                  </a:ext>
                </a:extLst>
              </p:cNvPr>
              <p:cNvPicPr/>
              <p:nvPr/>
            </p:nvPicPr>
            <p:blipFill>
              <a:blip r:embed="rId963"/>
              <a:stretch>
                <a:fillRect/>
              </a:stretch>
            </p:blipFill>
            <p:spPr>
              <a:xfrm>
                <a:off x="3529013" y="3778800"/>
                <a:ext cx="281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39625" name="Freihand 39624">
                <a:extLst>
                  <a:ext uri="{FF2B5EF4-FFF2-40B4-BE49-F238E27FC236}">
                    <a16:creationId xmlns:a16="http://schemas.microsoft.com/office/drawing/2014/main" id="{83B398C2-5B9E-48D8-8D9C-194C3B9023CA}"/>
                  </a:ext>
                </a:extLst>
              </p14:cNvPr>
              <p14:cNvContentPartPr/>
              <p14:nvPr/>
            </p14:nvContentPartPr>
            <p14:xfrm>
              <a:off x="7750013" y="4583760"/>
              <a:ext cx="371520" cy="618840"/>
            </p14:xfrm>
          </p:contentPart>
        </mc:Choice>
        <mc:Fallback xmlns="">
          <p:pic>
            <p:nvPicPr>
              <p:cNvPr id="39625" name="Freihand 39624">
                <a:extLst>
                  <a:ext uri="{FF2B5EF4-FFF2-40B4-BE49-F238E27FC236}">
                    <a16:creationId xmlns:a16="http://schemas.microsoft.com/office/drawing/2014/main" id="{83B398C2-5B9E-48D8-8D9C-194C3B9023CA}"/>
                  </a:ext>
                </a:extLst>
              </p:cNvPr>
              <p:cNvPicPr/>
              <p:nvPr/>
            </p:nvPicPr>
            <p:blipFill>
              <a:blip r:embed="rId965"/>
              <a:stretch>
                <a:fillRect/>
              </a:stretch>
            </p:blipFill>
            <p:spPr>
              <a:xfrm>
                <a:off x="7745693" y="4579440"/>
                <a:ext cx="380160" cy="627480"/>
              </a:xfrm>
              <a:prstGeom prst="rect">
                <a:avLst/>
              </a:prstGeom>
            </p:spPr>
          </p:pic>
        </mc:Fallback>
      </mc:AlternateContent>
      <p:grpSp>
        <p:nvGrpSpPr>
          <p:cNvPr id="39682" name="Gruppieren 39681">
            <a:extLst>
              <a:ext uri="{FF2B5EF4-FFF2-40B4-BE49-F238E27FC236}">
                <a16:creationId xmlns:a16="http://schemas.microsoft.com/office/drawing/2014/main" id="{FAE5E9B9-9E98-40A2-B3A5-35BEF4C72C33}"/>
              </a:ext>
            </a:extLst>
          </p:cNvPr>
          <p:cNvGrpSpPr/>
          <p:nvPr/>
        </p:nvGrpSpPr>
        <p:grpSpPr>
          <a:xfrm>
            <a:off x="10792733" y="110400"/>
            <a:ext cx="1256400" cy="909360"/>
            <a:chOff x="10792733" y="110400"/>
            <a:chExt cx="1256400" cy="909360"/>
          </a:xfrm>
        </p:grpSpPr>
        <mc:AlternateContent xmlns:mc="http://schemas.openxmlformats.org/markup-compatibility/2006" xmlns:p14="http://schemas.microsoft.com/office/powerpoint/2010/main">
          <mc:Choice Requires="p14">
            <p:contentPart p14:bwMode="auto" r:id="rId966">
              <p14:nvContentPartPr>
                <p14:cNvPr id="39660" name="Freihand 39659">
                  <a:extLst>
                    <a:ext uri="{FF2B5EF4-FFF2-40B4-BE49-F238E27FC236}">
                      <a16:creationId xmlns:a16="http://schemas.microsoft.com/office/drawing/2014/main" id="{B322993E-E451-43A1-AEF6-A42F19F6D457}"/>
                    </a:ext>
                  </a:extLst>
                </p14:cNvPr>
                <p14:cNvContentPartPr/>
                <p14:nvPr/>
              </p14:nvContentPartPr>
              <p14:xfrm>
                <a:off x="11064173" y="209040"/>
                <a:ext cx="34560" cy="553680"/>
              </p14:xfrm>
            </p:contentPart>
          </mc:Choice>
          <mc:Fallback xmlns="">
            <p:pic>
              <p:nvPicPr>
                <p:cNvPr id="39660" name="Freihand 39659">
                  <a:extLst>
                    <a:ext uri="{FF2B5EF4-FFF2-40B4-BE49-F238E27FC236}">
                      <a16:creationId xmlns:a16="http://schemas.microsoft.com/office/drawing/2014/main" id="{B322993E-E451-43A1-AEF6-A42F19F6D457}"/>
                    </a:ext>
                  </a:extLst>
                </p:cNvPr>
                <p:cNvPicPr/>
                <p:nvPr/>
              </p:nvPicPr>
              <p:blipFill>
                <a:blip r:embed="rId967"/>
                <a:stretch>
                  <a:fillRect/>
                </a:stretch>
              </p:blipFill>
              <p:spPr>
                <a:xfrm>
                  <a:off x="11059853" y="204720"/>
                  <a:ext cx="4320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39661" name="Freihand 39660">
                  <a:extLst>
                    <a:ext uri="{FF2B5EF4-FFF2-40B4-BE49-F238E27FC236}">
                      <a16:creationId xmlns:a16="http://schemas.microsoft.com/office/drawing/2014/main" id="{1A81FD80-0829-4087-916F-B612196A44ED}"/>
                    </a:ext>
                  </a:extLst>
                </p14:cNvPr>
                <p14:cNvContentPartPr/>
                <p14:nvPr/>
              </p14:nvContentPartPr>
              <p14:xfrm>
                <a:off x="10903253" y="704040"/>
                <a:ext cx="931320" cy="29520"/>
              </p14:xfrm>
            </p:contentPart>
          </mc:Choice>
          <mc:Fallback xmlns="">
            <p:pic>
              <p:nvPicPr>
                <p:cNvPr id="39661" name="Freihand 39660">
                  <a:extLst>
                    <a:ext uri="{FF2B5EF4-FFF2-40B4-BE49-F238E27FC236}">
                      <a16:creationId xmlns:a16="http://schemas.microsoft.com/office/drawing/2014/main" id="{1A81FD80-0829-4087-916F-B612196A44ED}"/>
                    </a:ext>
                  </a:extLst>
                </p:cNvPr>
                <p:cNvPicPr/>
                <p:nvPr/>
              </p:nvPicPr>
              <p:blipFill>
                <a:blip r:embed="rId969"/>
                <a:stretch>
                  <a:fillRect/>
                </a:stretch>
              </p:blipFill>
              <p:spPr>
                <a:xfrm>
                  <a:off x="10898933" y="699720"/>
                  <a:ext cx="939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39662" name="Freihand 39661">
                  <a:extLst>
                    <a:ext uri="{FF2B5EF4-FFF2-40B4-BE49-F238E27FC236}">
                      <a16:creationId xmlns:a16="http://schemas.microsoft.com/office/drawing/2014/main" id="{56864B6B-B908-4AD8-A596-19381C658949}"/>
                    </a:ext>
                  </a:extLst>
                </p14:cNvPr>
                <p14:cNvContentPartPr/>
                <p14:nvPr/>
              </p14:nvContentPartPr>
              <p14:xfrm>
                <a:off x="11814413" y="617640"/>
                <a:ext cx="198000" cy="178560"/>
              </p14:xfrm>
            </p:contentPart>
          </mc:Choice>
          <mc:Fallback xmlns="">
            <p:pic>
              <p:nvPicPr>
                <p:cNvPr id="39662" name="Freihand 39661">
                  <a:extLst>
                    <a:ext uri="{FF2B5EF4-FFF2-40B4-BE49-F238E27FC236}">
                      <a16:creationId xmlns:a16="http://schemas.microsoft.com/office/drawing/2014/main" id="{56864B6B-B908-4AD8-A596-19381C658949}"/>
                    </a:ext>
                  </a:extLst>
                </p:cNvPr>
                <p:cNvPicPr/>
                <p:nvPr/>
              </p:nvPicPr>
              <p:blipFill>
                <a:blip r:embed="rId971"/>
                <a:stretch>
                  <a:fillRect/>
                </a:stretch>
              </p:blipFill>
              <p:spPr>
                <a:xfrm>
                  <a:off x="11810093" y="613320"/>
                  <a:ext cx="206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39663" name="Freihand 39662">
                  <a:extLst>
                    <a:ext uri="{FF2B5EF4-FFF2-40B4-BE49-F238E27FC236}">
                      <a16:creationId xmlns:a16="http://schemas.microsoft.com/office/drawing/2014/main" id="{E39C2631-BFEB-4209-AB00-1B5DD686E06B}"/>
                    </a:ext>
                  </a:extLst>
                </p14:cNvPr>
                <p14:cNvContentPartPr/>
                <p14:nvPr/>
              </p14:nvContentPartPr>
              <p14:xfrm>
                <a:off x="10964453" y="110760"/>
                <a:ext cx="186480" cy="120240"/>
              </p14:xfrm>
            </p:contentPart>
          </mc:Choice>
          <mc:Fallback xmlns="">
            <p:pic>
              <p:nvPicPr>
                <p:cNvPr id="39663" name="Freihand 39662">
                  <a:extLst>
                    <a:ext uri="{FF2B5EF4-FFF2-40B4-BE49-F238E27FC236}">
                      <a16:creationId xmlns:a16="http://schemas.microsoft.com/office/drawing/2014/main" id="{E39C2631-BFEB-4209-AB00-1B5DD686E06B}"/>
                    </a:ext>
                  </a:extLst>
                </p:cNvPr>
                <p:cNvPicPr/>
                <p:nvPr/>
              </p:nvPicPr>
              <p:blipFill>
                <a:blip r:embed="rId973"/>
                <a:stretch>
                  <a:fillRect/>
                </a:stretch>
              </p:blipFill>
              <p:spPr>
                <a:xfrm>
                  <a:off x="10960133" y="106440"/>
                  <a:ext cx="19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664" name="Freihand 39663">
                  <a:extLst>
                    <a:ext uri="{FF2B5EF4-FFF2-40B4-BE49-F238E27FC236}">
                      <a16:creationId xmlns:a16="http://schemas.microsoft.com/office/drawing/2014/main" id="{D5B66ED3-B700-4576-BF08-3421E37A8AC3}"/>
                    </a:ext>
                  </a:extLst>
                </p14:cNvPr>
                <p14:cNvContentPartPr/>
                <p14:nvPr/>
              </p14:nvContentPartPr>
              <p14:xfrm>
                <a:off x="10792733" y="158640"/>
                <a:ext cx="126360" cy="202320"/>
              </p14:xfrm>
            </p:contentPart>
          </mc:Choice>
          <mc:Fallback xmlns="">
            <p:pic>
              <p:nvPicPr>
                <p:cNvPr id="39664" name="Freihand 39663">
                  <a:extLst>
                    <a:ext uri="{FF2B5EF4-FFF2-40B4-BE49-F238E27FC236}">
                      <a16:creationId xmlns:a16="http://schemas.microsoft.com/office/drawing/2014/main" id="{D5B66ED3-B700-4576-BF08-3421E37A8AC3}"/>
                    </a:ext>
                  </a:extLst>
                </p:cNvPr>
                <p:cNvPicPr/>
                <p:nvPr/>
              </p:nvPicPr>
              <p:blipFill>
                <a:blip r:embed="rId975"/>
                <a:stretch>
                  <a:fillRect/>
                </a:stretch>
              </p:blipFill>
              <p:spPr>
                <a:xfrm>
                  <a:off x="10788413" y="154320"/>
                  <a:ext cx="135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665" name="Freihand 39664">
                  <a:extLst>
                    <a:ext uri="{FF2B5EF4-FFF2-40B4-BE49-F238E27FC236}">
                      <a16:creationId xmlns:a16="http://schemas.microsoft.com/office/drawing/2014/main" id="{8F3F5D94-1A06-4C83-87BB-78DFADDB247E}"/>
                    </a:ext>
                  </a:extLst>
                </p14:cNvPr>
                <p14:cNvContentPartPr/>
                <p14:nvPr/>
              </p14:nvContentPartPr>
              <p14:xfrm>
                <a:off x="11751413" y="859920"/>
                <a:ext cx="177840" cy="159840"/>
              </p14:xfrm>
            </p:contentPart>
          </mc:Choice>
          <mc:Fallback xmlns="">
            <p:pic>
              <p:nvPicPr>
                <p:cNvPr id="39665" name="Freihand 39664">
                  <a:extLst>
                    <a:ext uri="{FF2B5EF4-FFF2-40B4-BE49-F238E27FC236}">
                      <a16:creationId xmlns:a16="http://schemas.microsoft.com/office/drawing/2014/main" id="{8F3F5D94-1A06-4C83-87BB-78DFADDB247E}"/>
                    </a:ext>
                  </a:extLst>
                </p:cNvPr>
                <p:cNvPicPr/>
                <p:nvPr/>
              </p:nvPicPr>
              <p:blipFill>
                <a:blip r:embed="rId977"/>
                <a:stretch>
                  <a:fillRect/>
                </a:stretch>
              </p:blipFill>
              <p:spPr>
                <a:xfrm>
                  <a:off x="11747093" y="855600"/>
                  <a:ext cx="186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666" name="Freihand 39665">
                  <a:extLst>
                    <a:ext uri="{FF2B5EF4-FFF2-40B4-BE49-F238E27FC236}">
                      <a16:creationId xmlns:a16="http://schemas.microsoft.com/office/drawing/2014/main" id="{295AE313-2A42-479D-8A76-BC651C84E61C}"/>
                    </a:ext>
                  </a:extLst>
                </p14:cNvPr>
                <p14:cNvContentPartPr/>
                <p14:nvPr/>
              </p14:nvContentPartPr>
              <p14:xfrm>
                <a:off x="11237333" y="193560"/>
                <a:ext cx="609480" cy="397800"/>
              </p14:xfrm>
            </p:contentPart>
          </mc:Choice>
          <mc:Fallback xmlns="">
            <p:pic>
              <p:nvPicPr>
                <p:cNvPr id="39666" name="Freihand 39665">
                  <a:extLst>
                    <a:ext uri="{FF2B5EF4-FFF2-40B4-BE49-F238E27FC236}">
                      <a16:creationId xmlns:a16="http://schemas.microsoft.com/office/drawing/2014/main" id="{295AE313-2A42-479D-8A76-BC651C84E61C}"/>
                    </a:ext>
                  </a:extLst>
                </p:cNvPr>
                <p:cNvPicPr/>
                <p:nvPr/>
              </p:nvPicPr>
              <p:blipFill>
                <a:blip r:embed="rId979"/>
                <a:stretch>
                  <a:fillRect/>
                </a:stretch>
              </p:blipFill>
              <p:spPr>
                <a:xfrm>
                  <a:off x="11233013" y="189240"/>
                  <a:ext cx="618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667" name="Freihand 39666">
                  <a:extLst>
                    <a:ext uri="{FF2B5EF4-FFF2-40B4-BE49-F238E27FC236}">
                      <a16:creationId xmlns:a16="http://schemas.microsoft.com/office/drawing/2014/main" id="{F02E8E73-B9A2-4788-8F0F-91D4ADFB5665}"/>
                    </a:ext>
                  </a:extLst>
                </p14:cNvPr>
                <p14:cNvContentPartPr/>
                <p14:nvPr/>
              </p14:nvContentPartPr>
              <p14:xfrm>
                <a:off x="11330933" y="162600"/>
                <a:ext cx="435960" cy="396720"/>
              </p14:xfrm>
            </p:contentPart>
          </mc:Choice>
          <mc:Fallback xmlns="">
            <p:pic>
              <p:nvPicPr>
                <p:cNvPr id="39667" name="Freihand 39666">
                  <a:extLst>
                    <a:ext uri="{FF2B5EF4-FFF2-40B4-BE49-F238E27FC236}">
                      <a16:creationId xmlns:a16="http://schemas.microsoft.com/office/drawing/2014/main" id="{F02E8E73-B9A2-4788-8F0F-91D4ADFB5665}"/>
                    </a:ext>
                  </a:extLst>
                </p:cNvPr>
                <p:cNvPicPr/>
                <p:nvPr/>
              </p:nvPicPr>
              <p:blipFill>
                <a:blip r:embed="rId981"/>
                <a:stretch>
                  <a:fillRect/>
                </a:stretch>
              </p:blipFill>
              <p:spPr>
                <a:xfrm>
                  <a:off x="11326613" y="158280"/>
                  <a:ext cx="4446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669" name="Freihand 39668">
                  <a:extLst>
                    <a:ext uri="{FF2B5EF4-FFF2-40B4-BE49-F238E27FC236}">
                      <a16:creationId xmlns:a16="http://schemas.microsoft.com/office/drawing/2014/main" id="{2E0A72E9-E42B-4E65-8981-0A488B19A8E9}"/>
                    </a:ext>
                  </a:extLst>
                </p14:cNvPr>
                <p14:cNvContentPartPr/>
                <p14:nvPr/>
              </p14:nvContentPartPr>
              <p14:xfrm>
                <a:off x="11927453" y="118320"/>
                <a:ext cx="69840" cy="96120"/>
              </p14:xfrm>
            </p:contentPart>
          </mc:Choice>
          <mc:Fallback xmlns="">
            <p:pic>
              <p:nvPicPr>
                <p:cNvPr id="39669" name="Freihand 39668">
                  <a:extLst>
                    <a:ext uri="{FF2B5EF4-FFF2-40B4-BE49-F238E27FC236}">
                      <a16:creationId xmlns:a16="http://schemas.microsoft.com/office/drawing/2014/main" id="{2E0A72E9-E42B-4E65-8981-0A488B19A8E9}"/>
                    </a:ext>
                  </a:extLst>
                </p:cNvPr>
                <p:cNvPicPr/>
                <p:nvPr/>
              </p:nvPicPr>
              <p:blipFill>
                <a:blip r:embed="rId983"/>
                <a:stretch>
                  <a:fillRect/>
                </a:stretch>
              </p:blipFill>
              <p:spPr>
                <a:xfrm>
                  <a:off x="11923133" y="114000"/>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9670" name="Freihand 39669">
                  <a:extLst>
                    <a:ext uri="{FF2B5EF4-FFF2-40B4-BE49-F238E27FC236}">
                      <a16:creationId xmlns:a16="http://schemas.microsoft.com/office/drawing/2014/main" id="{B856E2B7-482F-425D-A0A7-E2634DBED6AC}"/>
                    </a:ext>
                  </a:extLst>
                </p14:cNvPr>
                <p14:cNvContentPartPr/>
                <p14:nvPr/>
              </p14:nvContentPartPr>
              <p14:xfrm>
                <a:off x="11993693" y="110400"/>
                <a:ext cx="32400" cy="110880"/>
              </p14:xfrm>
            </p:contentPart>
          </mc:Choice>
          <mc:Fallback xmlns="">
            <p:pic>
              <p:nvPicPr>
                <p:cNvPr id="39670" name="Freihand 39669">
                  <a:extLst>
                    <a:ext uri="{FF2B5EF4-FFF2-40B4-BE49-F238E27FC236}">
                      <a16:creationId xmlns:a16="http://schemas.microsoft.com/office/drawing/2014/main" id="{B856E2B7-482F-425D-A0A7-E2634DBED6AC}"/>
                    </a:ext>
                  </a:extLst>
                </p:cNvPr>
                <p:cNvPicPr/>
                <p:nvPr/>
              </p:nvPicPr>
              <p:blipFill>
                <a:blip r:embed="rId985"/>
                <a:stretch>
                  <a:fillRect/>
                </a:stretch>
              </p:blipFill>
              <p:spPr>
                <a:xfrm>
                  <a:off x="11989373" y="106080"/>
                  <a:ext cx="41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39671" name="Freihand 39670">
                  <a:extLst>
                    <a:ext uri="{FF2B5EF4-FFF2-40B4-BE49-F238E27FC236}">
                      <a16:creationId xmlns:a16="http://schemas.microsoft.com/office/drawing/2014/main" id="{4C746FD6-01D2-448F-AF85-AB256286518D}"/>
                    </a:ext>
                  </a:extLst>
                </p14:cNvPr>
                <p14:cNvContentPartPr/>
                <p14:nvPr/>
              </p14:nvContentPartPr>
              <p14:xfrm>
                <a:off x="11935733" y="162600"/>
                <a:ext cx="113400" cy="14040"/>
              </p14:xfrm>
            </p:contentPart>
          </mc:Choice>
          <mc:Fallback xmlns="">
            <p:pic>
              <p:nvPicPr>
                <p:cNvPr id="39671" name="Freihand 39670">
                  <a:extLst>
                    <a:ext uri="{FF2B5EF4-FFF2-40B4-BE49-F238E27FC236}">
                      <a16:creationId xmlns:a16="http://schemas.microsoft.com/office/drawing/2014/main" id="{4C746FD6-01D2-448F-AF85-AB256286518D}"/>
                    </a:ext>
                  </a:extLst>
                </p:cNvPr>
                <p:cNvPicPr/>
                <p:nvPr/>
              </p:nvPicPr>
              <p:blipFill>
                <a:blip r:embed="rId987"/>
                <a:stretch>
                  <a:fillRect/>
                </a:stretch>
              </p:blipFill>
              <p:spPr>
                <a:xfrm>
                  <a:off x="11931413" y="158280"/>
                  <a:ext cx="12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39672" name="Freihand 39671">
                  <a:extLst>
                    <a:ext uri="{FF2B5EF4-FFF2-40B4-BE49-F238E27FC236}">
                      <a16:creationId xmlns:a16="http://schemas.microsoft.com/office/drawing/2014/main" id="{1CC5BFF0-F66F-4F90-A418-85622B453A72}"/>
                    </a:ext>
                  </a:extLst>
                </p14:cNvPr>
                <p14:cNvContentPartPr/>
                <p14:nvPr/>
              </p14:nvContentPartPr>
              <p14:xfrm>
                <a:off x="11874173" y="456360"/>
                <a:ext cx="20880" cy="91080"/>
              </p14:xfrm>
            </p:contentPart>
          </mc:Choice>
          <mc:Fallback xmlns="">
            <p:pic>
              <p:nvPicPr>
                <p:cNvPr id="39672" name="Freihand 39671">
                  <a:extLst>
                    <a:ext uri="{FF2B5EF4-FFF2-40B4-BE49-F238E27FC236}">
                      <a16:creationId xmlns:a16="http://schemas.microsoft.com/office/drawing/2014/main" id="{1CC5BFF0-F66F-4F90-A418-85622B453A72}"/>
                    </a:ext>
                  </a:extLst>
                </p:cNvPr>
                <p:cNvPicPr/>
                <p:nvPr/>
              </p:nvPicPr>
              <p:blipFill>
                <a:blip r:embed="rId989"/>
                <a:stretch>
                  <a:fillRect/>
                </a:stretch>
              </p:blipFill>
              <p:spPr>
                <a:xfrm>
                  <a:off x="11869853" y="452040"/>
                  <a:ext cx="2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9673" name="Freihand 39672">
                  <a:extLst>
                    <a:ext uri="{FF2B5EF4-FFF2-40B4-BE49-F238E27FC236}">
                      <a16:creationId xmlns:a16="http://schemas.microsoft.com/office/drawing/2014/main" id="{21A4CF36-5D31-4361-AE06-6805B4D3DE7B}"/>
                    </a:ext>
                  </a:extLst>
                </p14:cNvPr>
                <p14:cNvContentPartPr/>
                <p14:nvPr/>
              </p14:nvContentPartPr>
              <p14:xfrm>
                <a:off x="11884253" y="422520"/>
                <a:ext cx="101880" cy="78840"/>
              </p14:xfrm>
            </p:contentPart>
          </mc:Choice>
          <mc:Fallback xmlns="">
            <p:pic>
              <p:nvPicPr>
                <p:cNvPr id="39673" name="Freihand 39672">
                  <a:extLst>
                    <a:ext uri="{FF2B5EF4-FFF2-40B4-BE49-F238E27FC236}">
                      <a16:creationId xmlns:a16="http://schemas.microsoft.com/office/drawing/2014/main" id="{21A4CF36-5D31-4361-AE06-6805B4D3DE7B}"/>
                    </a:ext>
                  </a:extLst>
                </p:cNvPr>
                <p:cNvPicPr/>
                <p:nvPr/>
              </p:nvPicPr>
              <p:blipFill>
                <a:blip r:embed="rId991"/>
                <a:stretch>
                  <a:fillRect/>
                </a:stretch>
              </p:blipFill>
              <p:spPr>
                <a:xfrm>
                  <a:off x="11879933" y="418200"/>
                  <a:ext cx="110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9675" name="Freihand 39674">
                  <a:extLst>
                    <a:ext uri="{FF2B5EF4-FFF2-40B4-BE49-F238E27FC236}">
                      <a16:creationId xmlns:a16="http://schemas.microsoft.com/office/drawing/2014/main" id="{9B4D6BE1-DEDF-42AF-BC4B-3AC9BAB0DA81}"/>
                    </a:ext>
                  </a:extLst>
                </p14:cNvPr>
                <p14:cNvContentPartPr/>
                <p14:nvPr/>
              </p14:nvContentPartPr>
              <p14:xfrm>
                <a:off x="10943573" y="323160"/>
                <a:ext cx="789480" cy="59760"/>
              </p14:xfrm>
            </p:contentPart>
          </mc:Choice>
          <mc:Fallback xmlns="">
            <p:pic>
              <p:nvPicPr>
                <p:cNvPr id="39675" name="Freihand 39674">
                  <a:extLst>
                    <a:ext uri="{FF2B5EF4-FFF2-40B4-BE49-F238E27FC236}">
                      <a16:creationId xmlns:a16="http://schemas.microsoft.com/office/drawing/2014/main" id="{9B4D6BE1-DEDF-42AF-BC4B-3AC9BAB0DA81}"/>
                    </a:ext>
                  </a:extLst>
                </p:cNvPr>
                <p:cNvPicPr/>
                <p:nvPr/>
              </p:nvPicPr>
              <p:blipFill>
                <a:blip r:embed="rId993"/>
                <a:stretch>
                  <a:fillRect/>
                </a:stretch>
              </p:blipFill>
              <p:spPr>
                <a:xfrm>
                  <a:off x="10939253" y="318840"/>
                  <a:ext cx="798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9677" name="Freihand 39676">
                  <a:extLst>
                    <a:ext uri="{FF2B5EF4-FFF2-40B4-BE49-F238E27FC236}">
                      <a16:creationId xmlns:a16="http://schemas.microsoft.com/office/drawing/2014/main" id="{7E32C660-F9BD-4574-A307-33CF0D48DEED}"/>
                    </a:ext>
                  </a:extLst>
                </p14:cNvPr>
                <p14:cNvContentPartPr/>
                <p14:nvPr/>
              </p14:nvContentPartPr>
              <p14:xfrm>
                <a:off x="10880213" y="301200"/>
                <a:ext cx="21600" cy="120960"/>
              </p14:xfrm>
            </p:contentPart>
          </mc:Choice>
          <mc:Fallback xmlns="">
            <p:pic>
              <p:nvPicPr>
                <p:cNvPr id="39677" name="Freihand 39676">
                  <a:extLst>
                    <a:ext uri="{FF2B5EF4-FFF2-40B4-BE49-F238E27FC236}">
                      <a16:creationId xmlns:a16="http://schemas.microsoft.com/office/drawing/2014/main" id="{7E32C660-F9BD-4574-A307-33CF0D48DEED}"/>
                    </a:ext>
                  </a:extLst>
                </p:cNvPr>
                <p:cNvPicPr/>
                <p:nvPr/>
              </p:nvPicPr>
              <p:blipFill>
                <a:blip r:embed="rId995"/>
                <a:stretch>
                  <a:fillRect/>
                </a:stretch>
              </p:blipFill>
              <p:spPr>
                <a:xfrm>
                  <a:off x="10875893" y="296880"/>
                  <a:ext cx="30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9678" name="Freihand 39677">
                  <a:extLst>
                    <a:ext uri="{FF2B5EF4-FFF2-40B4-BE49-F238E27FC236}">
                      <a16:creationId xmlns:a16="http://schemas.microsoft.com/office/drawing/2014/main" id="{599C846D-88AA-4819-B0F1-EF20FC22A454}"/>
                    </a:ext>
                  </a:extLst>
                </p14:cNvPr>
                <p14:cNvContentPartPr/>
                <p14:nvPr/>
              </p14:nvContentPartPr>
              <p14:xfrm>
                <a:off x="10831973" y="376440"/>
                <a:ext cx="122400" cy="119880"/>
              </p14:xfrm>
            </p:contentPart>
          </mc:Choice>
          <mc:Fallback xmlns="">
            <p:pic>
              <p:nvPicPr>
                <p:cNvPr id="39678" name="Freihand 39677">
                  <a:extLst>
                    <a:ext uri="{FF2B5EF4-FFF2-40B4-BE49-F238E27FC236}">
                      <a16:creationId xmlns:a16="http://schemas.microsoft.com/office/drawing/2014/main" id="{599C846D-88AA-4819-B0F1-EF20FC22A454}"/>
                    </a:ext>
                  </a:extLst>
                </p:cNvPr>
                <p:cNvPicPr/>
                <p:nvPr/>
              </p:nvPicPr>
              <p:blipFill>
                <a:blip r:embed="rId997"/>
                <a:stretch>
                  <a:fillRect/>
                </a:stretch>
              </p:blipFill>
              <p:spPr>
                <a:xfrm>
                  <a:off x="10827653" y="372120"/>
                  <a:ext cx="131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9680" name="Freihand 39679">
                  <a:extLst>
                    <a:ext uri="{FF2B5EF4-FFF2-40B4-BE49-F238E27FC236}">
                      <a16:creationId xmlns:a16="http://schemas.microsoft.com/office/drawing/2014/main" id="{39C2198F-1C73-446C-B228-BD60BD3942BF}"/>
                    </a:ext>
                  </a:extLst>
                </p14:cNvPr>
                <p14:cNvContentPartPr/>
                <p14:nvPr/>
              </p14:nvContentPartPr>
              <p14:xfrm>
                <a:off x="11084333" y="449160"/>
                <a:ext cx="112320" cy="2520"/>
              </p14:xfrm>
            </p:contentPart>
          </mc:Choice>
          <mc:Fallback xmlns="">
            <p:pic>
              <p:nvPicPr>
                <p:cNvPr id="39680" name="Freihand 39679">
                  <a:extLst>
                    <a:ext uri="{FF2B5EF4-FFF2-40B4-BE49-F238E27FC236}">
                      <a16:creationId xmlns:a16="http://schemas.microsoft.com/office/drawing/2014/main" id="{39C2198F-1C73-446C-B228-BD60BD3942BF}"/>
                    </a:ext>
                  </a:extLst>
                </p:cNvPr>
                <p:cNvPicPr/>
                <p:nvPr/>
              </p:nvPicPr>
              <p:blipFill>
                <a:blip r:embed="rId999"/>
                <a:stretch>
                  <a:fillRect/>
                </a:stretch>
              </p:blipFill>
              <p:spPr>
                <a:xfrm>
                  <a:off x="11080013" y="444840"/>
                  <a:ext cx="12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9681" name="Freihand 39680">
                  <a:extLst>
                    <a:ext uri="{FF2B5EF4-FFF2-40B4-BE49-F238E27FC236}">
                      <a16:creationId xmlns:a16="http://schemas.microsoft.com/office/drawing/2014/main" id="{987F18A9-F29E-4793-8C89-E13B71C3FE90}"/>
                    </a:ext>
                  </a:extLst>
                </p14:cNvPr>
                <p14:cNvContentPartPr/>
                <p14:nvPr/>
              </p14:nvContentPartPr>
              <p14:xfrm>
                <a:off x="11377013" y="405600"/>
                <a:ext cx="187920" cy="24480"/>
              </p14:xfrm>
            </p:contentPart>
          </mc:Choice>
          <mc:Fallback xmlns="">
            <p:pic>
              <p:nvPicPr>
                <p:cNvPr id="39681" name="Freihand 39680">
                  <a:extLst>
                    <a:ext uri="{FF2B5EF4-FFF2-40B4-BE49-F238E27FC236}">
                      <a16:creationId xmlns:a16="http://schemas.microsoft.com/office/drawing/2014/main" id="{987F18A9-F29E-4793-8C89-E13B71C3FE90}"/>
                    </a:ext>
                  </a:extLst>
                </p:cNvPr>
                <p:cNvPicPr/>
                <p:nvPr/>
              </p:nvPicPr>
              <p:blipFill>
                <a:blip r:embed="rId1001"/>
                <a:stretch>
                  <a:fillRect/>
                </a:stretch>
              </p:blipFill>
              <p:spPr>
                <a:xfrm>
                  <a:off x="11372693" y="401280"/>
                  <a:ext cx="19656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2">
            <p14:nvContentPartPr>
              <p14:cNvPr id="39715" name="Freihand 39714">
                <a:extLst>
                  <a:ext uri="{FF2B5EF4-FFF2-40B4-BE49-F238E27FC236}">
                    <a16:creationId xmlns:a16="http://schemas.microsoft.com/office/drawing/2014/main" id="{6FDE8E13-9E4E-43B5-B3A0-4FF9BA7BD000}"/>
                  </a:ext>
                </a:extLst>
              </p14:cNvPr>
              <p14:cNvContentPartPr/>
              <p14:nvPr/>
            </p14:nvContentPartPr>
            <p14:xfrm>
              <a:off x="6244133" y="6332640"/>
              <a:ext cx="1870560" cy="410040"/>
            </p14:xfrm>
          </p:contentPart>
        </mc:Choice>
        <mc:Fallback xmlns="">
          <p:pic>
            <p:nvPicPr>
              <p:cNvPr id="39715" name="Freihand 39714">
                <a:extLst>
                  <a:ext uri="{FF2B5EF4-FFF2-40B4-BE49-F238E27FC236}">
                    <a16:creationId xmlns:a16="http://schemas.microsoft.com/office/drawing/2014/main" id="{6FDE8E13-9E4E-43B5-B3A0-4FF9BA7BD000}"/>
                  </a:ext>
                </a:extLst>
              </p:cNvPr>
              <p:cNvPicPr/>
              <p:nvPr/>
            </p:nvPicPr>
            <p:blipFill>
              <a:blip r:embed="rId1003"/>
              <a:stretch>
                <a:fillRect/>
              </a:stretch>
            </p:blipFill>
            <p:spPr>
              <a:xfrm>
                <a:off x="6239813" y="6328320"/>
                <a:ext cx="18792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9740" name="Freihand 39739">
                <a:extLst>
                  <a:ext uri="{FF2B5EF4-FFF2-40B4-BE49-F238E27FC236}">
                    <a16:creationId xmlns:a16="http://schemas.microsoft.com/office/drawing/2014/main" id="{986F1C54-FCD8-450E-8290-7BF7F0BC9427}"/>
                  </a:ext>
                </a:extLst>
              </p14:cNvPr>
              <p14:cNvContentPartPr/>
              <p14:nvPr/>
            </p14:nvContentPartPr>
            <p14:xfrm>
              <a:off x="6298493" y="6582480"/>
              <a:ext cx="1564920" cy="230040"/>
            </p14:xfrm>
          </p:contentPart>
        </mc:Choice>
        <mc:Fallback xmlns="">
          <p:pic>
            <p:nvPicPr>
              <p:cNvPr id="39740" name="Freihand 39739">
                <a:extLst>
                  <a:ext uri="{FF2B5EF4-FFF2-40B4-BE49-F238E27FC236}">
                    <a16:creationId xmlns:a16="http://schemas.microsoft.com/office/drawing/2014/main" id="{986F1C54-FCD8-450E-8290-7BF7F0BC9427}"/>
                  </a:ext>
                </a:extLst>
              </p:cNvPr>
              <p:cNvPicPr/>
              <p:nvPr/>
            </p:nvPicPr>
            <p:blipFill>
              <a:blip r:embed="rId1005"/>
              <a:stretch>
                <a:fillRect/>
              </a:stretch>
            </p:blipFill>
            <p:spPr>
              <a:xfrm>
                <a:off x="6294173" y="6578160"/>
                <a:ext cx="1573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9742" name="Freihand 39741">
                <a:extLst>
                  <a:ext uri="{FF2B5EF4-FFF2-40B4-BE49-F238E27FC236}">
                    <a16:creationId xmlns:a16="http://schemas.microsoft.com/office/drawing/2014/main" id="{C599E4F7-8C54-4EFE-B196-1CEAFF7F582F}"/>
                  </a:ext>
                </a:extLst>
              </p14:cNvPr>
              <p14:cNvContentPartPr/>
              <p14:nvPr/>
            </p14:nvContentPartPr>
            <p14:xfrm>
              <a:off x="444893" y="798360"/>
              <a:ext cx="885600" cy="700560"/>
            </p14:xfrm>
          </p:contentPart>
        </mc:Choice>
        <mc:Fallback xmlns="">
          <p:pic>
            <p:nvPicPr>
              <p:cNvPr id="39742" name="Freihand 39741">
                <a:extLst>
                  <a:ext uri="{FF2B5EF4-FFF2-40B4-BE49-F238E27FC236}">
                    <a16:creationId xmlns:a16="http://schemas.microsoft.com/office/drawing/2014/main" id="{C599E4F7-8C54-4EFE-B196-1CEAFF7F582F}"/>
                  </a:ext>
                </a:extLst>
              </p:cNvPr>
              <p:cNvPicPr/>
              <p:nvPr/>
            </p:nvPicPr>
            <p:blipFill>
              <a:blip r:embed="rId1007"/>
              <a:stretch>
                <a:fillRect/>
              </a:stretch>
            </p:blipFill>
            <p:spPr>
              <a:xfrm>
                <a:off x="440573" y="794040"/>
                <a:ext cx="89424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39743" name="Freihand 39742">
                <a:extLst>
                  <a:ext uri="{FF2B5EF4-FFF2-40B4-BE49-F238E27FC236}">
                    <a16:creationId xmlns:a16="http://schemas.microsoft.com/office/drawing/2014/main" id="{0A72EA07-5D77-47B0-B752-1E27A4B7486A}"/>
                  </a:ext>
                </a:extLst>
              </p14:cNvPr>
              <p14:cNvContentPartPr/>
              <p14:nvPr/>
            </p14:nvContentPartPr>
            <p14:xfrm>
              <a:off x="2173613" y="3106320"/>
              <a:ext cx="1005840" cy="563760"/>
            </p14:xfrm>
          </p:contentPart>
        </mc:Choice>
        <mc:Fallback xmlns="">
          <p:pic>
            <p:nvPicPr>
              <p:cNvPr id="39743" name="Freihand 39742">
                <a:extLst>
                  <a:ext uri="{FF2B5EF4-FFF2-40B4-BE49-F238E27FC236}">
                    <a16:creationId xmlns:a16="http://schemas.microsoft.com/office/drawing/2014/main" id="{0A72EA07-5D77-47B0-B752-1E27A4B7486A}"/>
                  </a:ext>
                </a:extLst>
              </p:cNvPr>
              <p:cNvPicPr/>
              <p:nvPr/>
            </p:nvPicPr>
            <p:blipFill>
              <a:blip r:embed="rId1009"/>
              <a:stretch>
                <a:fillRect/>
              </a:stretch>
            </p:blipFill>
            <p:spPr>
              <a:xfrm>
                <a:off x="2169293" y="3102000"/>
                <a:ext cx="1014480" cy="572400"/>
              </a:xfrm>
              <a:prstGeom prst="rect">
                <a:avLst/>
              </a:prstGeom>
            </p:spPr>
          </p:pic>
        </mc:Fallback>
      </mc:AlternateContent>
      <p:grpSp>
        <p:nvGrpSpPr>
          <p:cNvPr id="39748" name="Gruppieren 39747">
            <a:extLst>
              <a:ext uri="{FF2B5EF4-FFF2-40B4-BE49-F238E27FC236}">
                <a16:creationId xmlns:a16="http://schemas.microsoft.com/office/drawing/2014/main" id="{983734F0-3968-4ECC-8918-D961473AD2C2}"/>
              </a:ext>
            </a:extLst>
          </p:cNvPr>
          <p:cNvGrpSpPr/>
          <p:nvPr/>
        </p:nvGrpSpPr>
        <p:grpSpPr>
          <a:xfrm>
            <a:off x="4777853" y="1255560"/>
            <a:ext cx="3936960" cy="5483160"/>
            <a:chOff x="4777853" y="1255560"/>
            <a:chExt cx="3936960" cy="5483160"/>
          </a:xfrm>
        </p:grpSpPr>
        <mc:AlternateContent xmlns:mc="http://schemas.openxmlformats.org/markup-compatibility/2006" xmlns:p14="http://schemas.microsoft.com/office/powerpoint/2010/main">
          <mc:Choice Requires="p14">
            <p:contentPart p14:bwMode="auto" r:id="rId1010">
              <p14:nvContentPartPr>
                <p14:cNvPr id="21" name="Freihand 20">
                  <a:extLst>
                    <a:ext uri="{FF2B5EF4-FFF2-40B4-BE49-F238E27FC236}">
                      <a16:creationId xmlns:a16="http://schemas.microsoft.com/office/drawing/2014/main" id="{4FFD38D1-2AA4-4821-BCD6-5C008FFDCDCA}"/>
                    </a:ext>
                  </a:extLst>
                </p14:cNvPr>
                <p14:cNvContentPartPr/>
                <p14:nvPr/>
              </p14:nvContentPartPr>
              <p14:xfrm>
                <a:off x="5413613" y="1366080"/>
                <a:ext cx="104760" cy="121680"/>
              </p14:xfrm>
            </p:contentPart>
          </mc:Choice>
          <mc:Fallback xmlns="">
            <p:pic>
              <p:nvPicPr>
                <p:cNvPr id="21" name="Freihand 20">
                  <a:extLst>
                    <a:ext uri="{FF2B5EF4-FFF2-40B4-BE49-F238E27FC236}">
                      <a16:creationId xmlns:a16="http://schemas.microsoft.com/office/drawing/2014/main" id="{4FFD38D1-2AA4-4821-BCD6-5C008FFDCDCA}"/>
                    </a:ext>
                  </a:extLst>
                </p:cNvPr>
                <p:cNvPicPr/>
                <p:nvPr/>
              </p:nvPicPr>
              <p:blipFill>
                <a:blip r:embed="rId1011"/>
                <a:stretch>
                  <a:fillRect/>
                </a:stretch>
              </p:blipFill>
              <p:spPr>
                <a:xfrm>
                  <a:off x="5409293" y="1361760"/>
                  <a:ext cx="113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0" name="Freihand 29">
                  <a:extLst>
                    <a:ext uri="{FF2B5EF4-FFF2-40B4-BE49-F238E27FC236}">
                      <a16:creationId xmlns:a16="http://schemas.microsoft.com/office/drawing/2014/main" id="{DEEF5A19-808E-4B00-8175-56AEEEF67718}"/>
                    </a:ext>
                  </a:extLst>
                </p14:cNvPr>
                <p14:cNvContentPartPr/>
                <p14:nvPr/>
              </p14:nvContentPartPr>
              <p14:xfrm>
                <a:off x="5623493" y="1371120"/>
                <a:ext cx="10440" cy="82800"/>
              </p14:xfrm>
            </p:contentPart>
          </mc:Choice>
          <mc:Fallback xmlns="">
            <p:pic>
              <p:nvPicPr>
                <p:cNvPr id="30" name="Freihand 29">
                  <a:extLst>
                    <a:ext uri="{FF2B5EF4-FFF2-40B4-BE49-F238E27FC236}">
                      <a16:creationId xmlns:a16="http://schemas.microsoft.com/office/drawing/2014/main" id="{DEEF5A19-808E-4B00-8175-56AEEEF67718}"/>
                    </a:ext>
                  </a:extLst>
                </p:cNvPr>
                <p:cNvPicPr/>
                <p:nvPr/>
              </p:nvPicPr>
              <p:blipFill>
                <a:blip r:embed="rId1013"/>
                <a:stretch>
                  <a:fillRect/>
                </a:stretch>
              </p:blipFill>
              <p:spPr>
                <a:xfrm>
                  <a:off x="5619173" y="1366800"/>
                  <a:ext cx="19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43" name="Freihand 42">
                  <a:extLst>
                    <a:ext uri="{FF2B5EF4-FFF2-40B4-BE49-F238E27FC236}">
                      <a16:creationId xmlns:a16="http://schemas.microsoft.com/office/drawing/2014/main" id="{05480BCA-5ACF-4C11-9817-812150F85D63}"/>
                    </a:ext>
                  </a:extLst>
                </p14:cNvPr>
                <p14:cNvContentPartPr/>
                <p14:nvPr/>
              </p14:nvContentPartPr>
              <p14:xfrm>
                <a:off x="5560133" y="1330080"/>
                <a:ext cx="131040" cy="155520"/>
              </p14:xfrm>
            </p:contentPart>
          </mc:Choice>
          <mc:Fallback xmlns="">
            <p:pic>
              <p:nvPicPr>
                <p:cNvPr id="43" name="Freihand 42">
                  <a:extLst>
                    <a:ext uri="{FF2B5EF4-FFF2-40B4-BE49-F238E27FC236}">
                      <a16:creationId xmlns:a16="http://schemas.microsoft.com/office/drawing/2014/main" id="{05480BCA-5ACF-4C11-9817-812150F85D63}"/>
                    </a:ext>
                  </a:extLst>
                </p:cNvPr>
                <p:cNvPicPr/>
                <p:nvPr/>
              </p:nvPicPr>
              <p:blipFill>
                <a:blip r:embed="rId1015"/>
                <a:stretch>
                  <a:fillRect/>
                </a:stretch>
              </p:blipFill>
              <p:spPr>
                <a:xfrm>
                  <a:off x="5555813" y="1325760"/>
                  <a:ext cx="139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47" name="Freihand 46">
                  <a:extLst>
                    <a:ext uri="{FF2B5EF4-FFF2-40B4-BE49-F238E27FC236}">
                      <a16:creationId xmlns:a16="http://schemas.microsoft.com/office/drawing/2014/main" id="{040CAA1B-8E85-4127-96E6-3D450281FAB0}"/>
                    </a:ext>
                  </a:extLst>
                </p14:cNvPr>
                <p14:cNvContentPartPr/>
                <p14:nvPr/>
              </p14:nvContentPartPr>
              <p14:xfrm>
                <a:off x="5792693" y="1381560"/>
                <a:ext cx="114120" cy="31320"/>
              </p14:xfrm>
            </p:contentPart>
          </mc:Choice>
          <mc:Fallback xmlns="">
            <p:pic>
              <p:nvPicPr>
                <p:cNvPr id="47" name="Freihand 46">
                  <a:extLst>
                    <a:ext uri="{FF2B5EF4-FFF2-40B4-BE49-F238E27FC236}">
                      <a16:creationId xmlns:a16="http://schemas.microsoft.com/office/drawing/2014/main" id="{040CAA1B-8E85-4127-96E6-3D450281FAB0}"/>
                    </a:ext>
                  </a:extLst>
                </p:cNvPr>
                <p:cNvPicPr/>
                <p:nvPr/>
              </p:nvPicPr>
              <p:blipFill>
                <a:blip r:embed="rId1017"/>
                <a:stretch>
                  <a:fillRect/>
                </a:stretch>
              </p:blipFill>
              <p:spPr>
                <a:xfrm>
                  <a:off x="5788373" y="1377240"/>
                  <a:ext cx="122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49" name="Freihand 48">
                  <a:extLst>
                    <a:ext uri="{FF2B5EF4-FFF2-40B4-BE49-F238E27FC236}">
                      <a16:creationId xmlns:a16="http://schemas.microsoft.com/office/drawing/2014/main" id="{ABE17310-0224-4A3F-8784-5939F0734E92}"/>
                    </a:ext>
                  </a:extLst>
                </p14:cNvPr>
                <p14:cNvContentPartPr/>
                <p14:nvPr/>
              </p14:nvContentPartPr>
              <p14:xfrm>
                <a:off x="5796293" y="1451760"/>
                <a:ext cx="124200" cy="3600"/>
              </p14:xfrm>
            </p:contentPart>
          </mc:Choice>
          <mc:Fallback xmlns="">
            <p:pic>
              <p:nvPicPr>
                <p:cNvPr id="49" name="Freihand 48">
                  <a:extLst>
                    <a:ext uri="{FF2B5EF4-FFF2-40B4-BE49-F238E27FC236}">
                      <a16:creationId xmlns:a16="http://schemas.microsoft.com/office/drawing/2014/main" id="{ABE17310-0224-4A3F-8784-5939F0734E92}"/>
                    </a:ext>
                  </a:extLst>
                </p:cNvPr>
                <p:cNvPicPr/>
                <p:nvPr/>
              </p:nvPicPr>
              <p:blipFill>
                <a:blip r:embed="rId1019"/>
                <a:stretch>
                  <a:fillRect/>
                </a:stretch>
              </p:blipFill>
              <p:spPr>
                <a:xfrm>
                  <a:off x="5791973" y="1447440"/>
                  <a:ext cx="132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52" name="Freihand 51">
                  <a:extLst>
                    <a:ext uri="{FF2B5EF4-FFF2-40B4-BE49-F238E27FC236}">
                      <a16:creationId xmlns:a16="http://schemas.microsoft.com/office/drawing/2014/main" id="{93F4A6BE-395A-48C2-9249-64ED0A962358}"/>
                    </a:ext>
                  </a:extLst>
                </p14:cNvPr>
                <p14:cNvContentPartPr/>
                <p14:nvPr/>
              </p14:nvContentPartPr>
              <p14:xfrm>
                <a:off x="5997533" y="1337640"/>
                <a:ext cx="113040" cy="135360"/>
              </p14:xfrm>
            </p:contentPart>
          </mc:Choice>
          <mc:Fallback xmlns="">
            <p:pic>
              <p:nvPicPr>
                <p:cNvPr id="52" name="Freihand 51">
                  <a:extLst>
                    <a:ext uri="{FF2B5EF4-FFF2-40B4-BE49-F238E27FC236}">
                      <a16:creationId xmlns:a16="http://schemas.microsoft.com/office/drawing/2014/main" id="{93F4A6BE-395A-48C2-9249-64ED0A962358}"/>
                    </a:ext>
                  </a:extLst>
                </p:cNvPr>
                <p:cNvPicPr/>
                <p:nvPr/>
              </p:nvPicPr>
              <p:blipFill>
                <a:blip r:embed="rId1021"/>
                <a:stretch>
                  <a:fillRect/>
                </a:stretch>
              </p:blipFill>
              <p:spPr>
                <a:xfrm>
                  <a:off x="5993213" y="1333320"/>
                  <a:ext cx="121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58" name="Freihand 57">
                  <a:extLst>
                    <a:ext uri="{FF2B5EF4-FFF2-40B4-BE49-F238E27FC236}">
                      <a16:creationId xmlns:a16="http://schemas.microsoft.com/office/drawing/2014/main" id="{F9A03E7E-654F-4C62-822B-2DE70F5BFFCA}"/>
                    </a:ext>
                  </a:extLst>
                </p14:cNvPr>
                <p14:cNvContentPartPr/>
                <p14:nvPr/>
              </p14:nvContentPartPr>
              <p14:xfrm>
                <a:off x="5980613" y="1387680"/>
                <a:ext cx="119880" cy="91440"/>
              </p14:xfrm>
            </p:contentPart>
          </mc:Choice>
          <mc:Fallback xmlns="">
            <p:pic>
              <p:nvPicPr>
                <p:cNvPr id="58" name="Freihand 57">
                  <a:extLst>
                    <a:ext uri="{FF2B5EF4-FFF2-40B4-BE49-F238E27FC236}">
                      <a16:creationId xmlns:a16="http://schemas.microsoft.com/office/drawing/2014/main" id="{F9A03E7E-654F-4C62-822B-2DE70F5BFFCA}"/>
                    </a:ext>
                  </a:extLst>
                </p:cNvPr>
                <p:cNvPicPr/>
                <p:nvPr/>
              </p:nvPicPr>
              <p:blipFill>
                <a:blip r:embed="rId1023"/>
                <a:stretch>
                  <a:fillRect/>
                </a:stretch>
              </p:blipFill>
              <p:spPr>
                <a:xfrm>
                  <a:off x="5976293" y="1383360"/>
                  <a:ext cx="128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39425" name="Freihand 39424">
                  <a:extLst>
                    <a:ext uri="{FF2B5EF4-FFF2-40B4-BE49-F238E27FC236}">
                      <a16:creationId xmlns:a16="http://schemas.microsoft.com/office/drawing/2014/main" id="{13DD7F0C-A16A-40B1-8798-B33A26AE5B26}"/>
                    </a:ext>
                  </a:extLst>
                </p14:cNvPr>
                <p14:cNvContentPartPr/>
                <p14:nvPr/>
              </p14:nvContentPartPr>
              <p14:xfrm>
                <a:off x="6127493" y="1354200"/>
                <a:ext cx="104040" cy="136440"/>
              </p14:xfrm>
            </p:contentPart>
          </mc:Choice>
          <mc:Fallback xmlns="">
            <p:pic>
              <p:nvPicPr>
                <p:cNvPr id="39425" name="Freihand 39424">
                  <a:extLst>
                    <a:ext uri="{FF2B5EF4-FFF2-40B4-BE49-F238E27FC236}">
                      <a16:creationId xmlns:a16="http://schemas.microsoft.com/office/drawing/2014/main" id="{13DD7F0C-A16A-40B1-8798-B33A26AE5B26}"/>
                    </a:ext>
                  </a:extLst>
                </p:cNvPr>
                <p:cNvPicPr/>
                <p:nvPr/>
              </p:nvPicPr>
              <p:blipFill>
                <a:blip r:embed="rId1025"/>
                <a:stretch>
                  <a:fillRect/>
                </a:stretch>
              </p:blipFill>
              <p:spPr>
                <a:xfrm>
                  <a:off x="6123173" y="13498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426" name="Freihand 39425">
                  <a:extLst>
                    <a:ext uri="{FF2B5EF4-FFF2-40B4-BE49-F238E27FC236}">
                      <a16:creationId xmlns:a16="http://schemas.microsoft.com/office/drawing/2014/main" id="{9E98B961-E485-46B6-9503-13AB755702B9}"/>
                    </a:ext>
                  </a:extLst>
                </p14:cNvPr>
                <p14:cNvContentPartPr/>
                <p14:nvPr/>
              </p14:nvContentPartPr>
              <p14:xfrm>
                <a:off x="6107333" y="1358160"/>
                <a:ext cx="110160" cy="88560"/>
              </p14:xfrm>
            </p:contentPart>
          </mc:Choice>
          <mc:Fallback xmlns="">
            <p:pic>
              <p:nvPicPr>
                <p:cNvPr id="39426" name="Freihand 39425">
                  <a:extLst>
                    <a:ext uri="{FF2B5EF4-FFF2-40B4-BE49-F238E27FC236}">
                      <a16:creationId xmlns:a16="http://schemas.microsoft.com/office/drawing/2014/main" id="{9E98B961-E485-46B6-9503-13AB755702B9}"/>
                    </a:ext>
                  </a:extLst>
                </p:cNvPr>
                <p:cNvPicPr/>
                <p:nvPr/>
              </p:nvPicPr>
              <p:blipFill>
                <a:blip r:embed="rId1027"/>
                <a:stretch>
                  <a:fillRect/>
                </a:stretch>
              </p:blipFill>
              <p:spPr>
                <a:xfrm>
                  <a:off x="6103013" y="1353840"/>
                  <a:ext cx="118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427" name="Freihand 39426">
                  <a:extLst>
                    <a:ext uri="{FF2B5EF4-FFF2-40B4-BE49-F238E27FC236}">
                      <a16:creationId xmlns:a16="http://schemas.microsoft.com/office/drawing/2014/main" id="{3F1975BC-6370-4A27-9349-887088D9CDE7}"/>
                    </a:ext>
                  </a:extLst>
                </p14:cNvPr>
                <p14:cNvContentPartPr/>
                <p14:nvPr/>
              </p14:nvContentPartPr>
              <p14:xfrm>
                <a:off x="6322613" y="1409640"/>
                <a:ext cx="78840" cy="18720"/>
              </p14:xfrm>
            </p:contentPart>
          </mc:Choice>
          <mc:Fallback xmlns="">
            <p:pic>
              <p:nvPicPr>
                <p:cNvPr id="39427" name="Freihand 39426">
                  <a:extLst>
                    <a:ext uri="{FF2B5EF4-FFF2-40B4-BE49-F238E27FC236}">
                      <a16:creationId xmlns:a16="http://schemas.microsoft.com/office/drawing/2014/main" id="{3F1975BC-6370-4A27-9349-887088D9CDE7}"/>
                    </a:ext>
                  </a:extLst>
                </p:cNvPr>
                <p:cNvPicPr/>
                <p:nvPr/>
              </p:nvPicPr>
              <p:blipFill>
                <a:blip r:embed="rId1029"/>
                <a:stretch>
                  <a:fillRect/>
                </a:stretch>
              </p:blipFill>
              <p:spPr>
                <a:xfrm>
                  <a:off x="6318293" y="1405320"/>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428" name="Freihand 39427">
                  <a:extLst>
                    <a:ext uri="{FF2B5EF4-FFF2-40B4-BE49-F238E27FC236}">
                      <a16:creationId xmlns:a16="http://schemas.microsoft.com/office/drawing/2014/main" id="{3C6530AB-2FFF-466C-80D5-EE4A598C30AE}"/>
                    </a:ext>
                  </a:extLst>
                </p14:cNvPr>
                <p14:cNvContentPartPr/>
                <p14:nvPr/>
              </p14:nvContentPartPr>
              <p14:xfrm>
                <a:off x="6485693" y="1346640"/>
                <a:ext cx="34920" cy="100080"/>
              </p14:xfrm>
            </p:contentPart>
          </mc:Choice>
          <mc:Fallback xmlns="">
            <p:pic>
              <p:nvPicPr>
                <p:cNvPr id="39428" name="Freihand 39427">
                  <a:extLst>
                    <a:ext uri="{FF2B5EF4-FFF2-40B4-BE49-F238E27FC236}">
                      <a16:creationId xmlns:a16="http://schemas.microsoft.com/office/drawing/2014/main" id="{3C6530AB-2FFF-466C-80D5-EE4A598C30AE}"/>
                    </a:ext>
                  </a:extLst>
                </p:cNvPr>
                <p:cNvPicPr/>
                <p:nvPr/>
              </p:nvPicPr>
              <p:blipFill>
                <a:blip r:embed="rId1031"/>
                <a:stretch>
                  <a:fillRect/>
                </a:stretch>
              </p:blipFill>
              <p:spPr>
                <a:xfrm>
                  <a:off x="6481373" y="1342320"/>
                  <a:ext cx="43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429" name="Freihand 39428">
                  <a:extLst>
                    <a:ext uri="{FF2B5EF4-FFF2-40B4-BE49-F238E27FC236}">
                      <a16:creationId xmlns:a16="http://schemas.microsoft.com/office/drawing/2014/main" id="{FBD125A7-38A6-424C-A8D1-AD2351906B4A}"/>
                    </a:ext>
                  </a:extLst>
                </p14:cNvPr>
                <p14:cNvContentPartPr/>
                <p14:nvPr/>
              </p14:nvContentPartPr>
              <p14:xfrm>
                <a:off x="6406493" y="1320720"/>
                <a:ext cx="159840" cy="163080"/>
              </p14:xfrm>
            </p:contentPart>
          </mc:Choice>
          <mc:Fallback xmlns="">
            <p:pic>
              <p:nvPicPr>
                <p:cNvPr id="39429" name="Freihand 39428">
                  <a:extLst>
                    <a:ext uri="{FF2B5EF4-FFF2-40B4-BE49-F238E27FC236}">
                      <a16:creationId xmlns:a16="http://schemas.microsoft.com/office/drawing/2014/main" id="{FBD125A7-38A6-424C-A8D1-AD2351906B4A}"/>
                    </a:ext>
                  </a:extLst>
                </p:cNvPr>
                <p:cNvPicPr/>
                <p:nvPr/>
              </p:nvPicPr>
              <p:blipFill>
                <a:blip r:embed="rId1033"/>
                <a:stretch>
                  <a:fillRect/>
                </a:stretch>
              </p:blipFill>
              <p:spPr>
                <a:xfrm>
                  <a:off x="6402173" y="1316400"/>
                  <a:ext cx="168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430" name="Freihand 39429">
                  <a:extLst>
                    <a:ext uri="{FF2B5EF4-FFF2-40B4-BE49-F238E27FC236}">
                      <a16:creationId xmlns:a16="http://schemas.microsoft.com/office/drawing/2014/main" id="{F5AA141A-94C8-4481-BD9C-C134FF667726}"/>
                    </a:ext>
                  </a:extLst>
                </p14:cNvPr>
                <p14:cNvContentPartPr/>
                <p14:nvPr/>
              </p14:nvContentPartPr>
              <p14:xfrm>
                <a:off x="6592973" y="1278240"/>
                <a:ext cx="156240" cy="173880"/>
              </p14:xfrm>
            </p:contentPart>
          </mc:Choice>
          <mc:Fallback xmlns="">
            <p:pic>
              <p:nvPicPr>
                <p:cNvPr id="39430" name="Freihand 39429">
                  <a:extLst>
                    <a:ext uri="{FF2B5EF4-FFF2-40B4-BE49-F238E27FC236}">
                      <a16:creationId xmlns:a16="http://schemas.microsoft.com/office/drawing/2014/main" id="{F5AA141A-94C8-4481-BD9C-C134FF667726}"/>
                    </a:ext>
                  </a:extLst>
                </p:cNvPr>
                <p:cNvPicPr/>
                <p:nvPr/>
              </p:nvPicPr>
              <p:blipFill>
                <a:blip r:embed="rId1035"/>
                <a:stretch>
                  <a:fillRect/>
                </a:stretch>
              </p:blipFill>
              <p:spPr>
                <a:xfrm>
                  <a:off x="6588653" y="1273920"/>
                  <a:ext cx="164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431" name="Freihand 39430">
                  <a:extLst>
                    <a:ext uri="{FF2B5EF4-FFF2-40B4-BE49-F238E27FC236}">
                      <a16:creationId xmlns:a16="http://schemas.microsoft.com/office/drawing/2014/main" id="{177595DB-D11D-4333-97ED-4741D8E809C2}"/>
                    </a:ext>
                  </a:extLst>
                </p14:cNvPr>
                <p14:cNvContentPartPr/>
                <p14:nvPr/>
              </p14:nvContentPartPr>
              <p14:xfrm>
                <a:off x="6877013" y="1361040"/>
                <a:ext cx="110160" cy="11520"/>
              </p14:xfrm>
            </p:contentPart>
          </mc:Choice>
          <mc:Fallback xmlns="">
            <p:pic>
              <p:nvPicPr>
                <p:cNvPr id="39431" name="Freihand 39430">
                  <a:extLst>
                    <a:ext uri="{FF2B5EF4-FFF2-40B4-BE49-F238E27FC236}">
                      <a16:creationId xmlns:a16="http://schemas.microsoft.com/office/drawing/2014/main" id="{177595DB-D11D-4333-97ED-4741D8E809C2}"/>
                    </a:ext>
                  </a:extLst>
                </p:cNvPr>
                <p:cNvPicPr/>
                <p:nvPr/>
              </p:nvPicPr>
              <p:blipFill>
                <a:blip r:embed="rId1037"/>
                <a:stretch>
                  <a:fillRect/>
                </a:stretch>
              </p:blipFill>
              <p:spPr>
                <a:xfrm>
                  <a:off x="6872693" y="1356720"/>
                  <a:ext cx="118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432" name="Freihand 39431">
                  <a:extLst>
                    <a:ext uri="{FF2B5EF4-FFF2-40B4-BE49-F238E27FC236}">
                      <a16:creationId xmlns:a16="http://schemas.microsoft.com/office/drawing/2014/main" id="{79CFCDC7-97C9-4BA0-B2C4-394CCD200BA2}"/>
                    </a:ext>
                  </a:extLst>
                </p14:cNvPr>
                <p14:cNvContentPartPr/>
                <p14:nvPr/>
              </p14:nvContentPartPr>
              <p14:xfrm>
                <a:off x="7068533" y="1274280"/>
                <a:ext cx="128160" cy="139680"/>
              </p14:xfrm>
            </p:contentPart>
          </mc:Choice>
          <mc:Fallback xmlns="">
            <p:pic>
              <p:nvPicPr>
                <p:cNvPr id="39432" name="Freihand 39431">
                  <a:extLst>
                    <a:ext uri="{FF2B5EF4-FFF2-40B4-BE49-F238E27FC236}">
                      <a16:creationId xmlns:a16="http://schemas.microsoft.com/office/drawing/2014/main" id="{79CFCDC7-97C9-4BA0-B2C4-394CCD200BA2}"/>
                    </a:ext>
                  </a:extLst>
                </p:cNvPr>
                <p:cNvPicPr/>
                <p:nvPr/>
              </p:nvPicPr>
              <p:blipFill>
                <a:blip r:embed="rId1039"/>
                <a:stretch>
                  <a:fillRect/>
                </a:stretch>
              </p:blipFill>
              <p:spPr>
                <a:xfrm>
                  <a:off x="7064213" y="1269960"/>
                  <a:ext cx="136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433" name="Freihand 39432">
                  <a:extLst>
                    <a:ext uri="{FF2B5EF4-FFF2-40B4-BE49-F238E27FC236}">
                      <a16:creationId xmlns:a16="http://schemas.microsoft.com/office/drawing/2014/main" id="{473BBF70-D16E-43CF-B567-F0E6864E70E0}"/>
                    </a:ext>
                  </a:extLst>
                </p14:cNvPr>
                <p14:cNvContentPartPr/>
                <p14:nvPr/>
              </p14:nvContentPartPr>
              <p14:xfrm>
                <a:off x="7251413" y="1325040"/>
                <a:ext cx="102960" cy="81360"/>
              </p14:xfrm>
            </p:contentPart>
          </mc:Choice>
          <mc:Fallback xmlns="">
            <p:pic>
              <p:nvPicPr>
                <p:cNvPr id="39433" name="Freihand 39432">
                  <a:extLst>
                    <a:ext uri="{FF2B5EF4-FFF2-40B4-BE49-F238E27FC236}">
                      <a16:creationId xmlns:a16="http://schemas.microsoft.com/office/drawing/2014/main" id="{473BBF70-D16E-43CF-B567-F0E6864E70E0}"/>
                    </a:ext>
                  </a:extLst>
                </p:cNvPr>
                <p:cNvPicPr/>
                <p:nvPr/>
              </p:nvPicPr>
              <p:blipFill>
                <a:blip r:embed="rId1041"/>
                <a:stretch>
                  <a:fillRect/>
                </a:stretch>
              </p:blipFill>
              <p:spPr>
                <a:xfrm>
                  <a:off x="7247093" y="1320720"/>
                  <a:ext cx="111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434" name="Freihand 39433">
                  <a:extLst>
                    <a:ext uri="{FF2B5EF4-FFF2-40B4-BE49-F238E27FC236}">
                      <a16:creationId xmlns:a16="http://schemas.microsoft.com/office/drawing/2014/main" id="{5F25D582-1B9F-4429-BEB2-1C3641541C1B}"/>
                    </a:ext>
                  </a:extLst>
                </p14:cNvPr>
                <p14:cNvContentPartPr/>
                <p14:nvPr/>
              </p14:nvContentPartPr>
              <p14:xfrm>
                <a:off x="7267973" y="1255560"/>
                <a:ext cx="100440" cy="18360"/>
              </p14:xfrm>
            </p:contentPart>
          </mc:Choice>
          <mc:Fallback xmlns="">
            <p:pic>
              <p:nvPicPr>
                <p:cNvPr id="39434" name="Freihand 39433">
                  <a:extLst>
                    <a:ext uri="{FF2B5EF4-FFF2-40B4-BE49-F238E27FC236}">
                      <a16:creationId xmlns:a16="http://schemas.microsoft.com/office/drawing/2014/main" id="{5F25D582-1B9F-4429-BEB2-1C3641541C1B}"/>
                    </a:ext>
                  </a:extLst>
                </p:cNvPr>
                <p:cNvPicPr/>
                <p:nvPr/>
              </p:nvPicPr>
              <p:blipFill>
                <a:blip r:embed="rId1043"/>
                <a:stretch>
                  <a:fillRect/>
                </a:stretch>
              </p:blipFill>
              <p:spPr>
                <a:xfrm>
                  <a:off x="7263653" y="1251240"/>
                  <a:ext cx="109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437" name="Freihand 39436">
                  <a:extLst>
                    <a:ext uri="{FF2B5EF4-FFF2-40B4-BE49-F238E27FC236}">
                      <a16:creationId xmlns:a16="http://schemas.microsoft.com/office/drawing/2014/main" id="{C3941D0C-7746-452D-A1B3-B748A2B0452F}"/>
                    </a:ext>
                  </a:extLst>
                </p14:cNvPr>
                <p14:cNvContentPartPr/>
                <p14:nvPr/>
              </p14:nvContentPartPr>
              <p14:xfrm>
                <a:off x="5896733" y="1577040"/>
                <a:ext cx="393840" cy="90360"/>
              </p14:xfrm>
            </p:contentPart>
          </mc:Choice>
          <mc:Fallback xmlns="">
            <p:pic>
              <p:nvPicPr>
                <p:cNvPr id="39437" name="Freihand 39436">
                  <a:extLst>
                    <a:ext uri="{FF2B5EF4-FFF2-40B4-BE49-F238E27FC236}">
                      <a16:creationId xmlns:a16="http://schemas.microsoft.com/office/drawing/2014/main" id="{C3941D0C-7746-452D-A1B3-B748A2B0452F}"/>
                    </a:ext>
                  </a:extLst>
                </p:cNvPr>
                <p:cNvPicPr/>
                <p:nvPr/>
              </p:nvPicPr>
              <p:blipFill>
                <a:blip r:embed="rId1045"/>
                <a:stretch>
                  <a:fillRect/>
                </a:stretch>
              </p:blipFill>
              <p:spPr>
                <a:xfrm>
                  <a:off x="5892413" y="1572720"/>
                  <a:ext cx="402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438" name="Freihand 39437">
                  <a:extLst>
                    <a:ext uri="{FF2B5EF4-FFF2-40B4-BE49-F238E27FC236}">
                      <a16:creationId xmlns:a16="http://schemas.microsoft.com/office/drawing/2014/main" id="{891F967A-B826-4B5E-9442-B313FF303D61}"/>
                    </a:ext>
                  </a:extLst>
                </p14:cNvPr>
                <p14:cNvContentPartPr/>
                <p14:nvPr/>
              </p14:nvContentPartPr>
              <p14:xfrm>
                <a:off x="6294533" y="1528440"/>
                <a:ext cx="352800" cy="123480"/>
              </p14:xfrm>
            </p:contentPart>
          </mc:Choice>
          <mc:Fallback xmlns="">
            <p:pic>
              <p:nvPicPr>
                <p:cNvPr id="39438" name="Freihand 39437">
                  <a:extLst>
                    <a:ext uri="{FF2B5EF4-FFF2-40B4-BE49-F238E27FC236}">
                      <a16:creationId xmlns:a16="http://schemas.microsoft.com/office/drawing/2014/main" id="{891F967A-B826-4B5E-9442-B313FF303D61}"/>
                    </a:ext>
                  </a:extLst>
                </p:cNvPr>
                <p:cNvPicPr/>
                <p:nvPr/>
              </p:nvPicPr>
              <p:blipFill>
                <a:blip r:embed="rId1047"/>
                <a:stretch>
                  <a:fillRect/>
                </a:stretch>
              </p:blipFill>
              <p:spPr>
                <a:xfrm>
                  <a:off x="6290213" y="1524120"/>
                  <a:ext cx="361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439" name="Freihand 39438">
                  <a:extLst>
                    <a:ext uri="{FF2B5EF4-FFF2-40B4-BE49-F238E27FC236}">
                      <a16:creationId xmlns:a16="http://schemas.microsoft.com/office/drawing/2014/main" id="{6B0586E1-F049-4C77-BFDC-A551737FBD63}"/>
                    </a:ext>
                  </a:extLst>
                </p14:cNvPr>
                <p14:cNvContentPartPr/>
                <p14:nvPr/>
              </p14:nvContentPartPr>
              <p14:xfrm>
                <a:off x="6200573" y="1761360"/>
                <a:ext cx="42840" cy="82080"/>
              </p14:xfrm>
            </p:contentPart>
          </mc:Choice>
          <mc:Fallback xmlns="">
            <p:pic>
              <p:nvPicPr>
                <p:cNvPr id="39439" name="Freihand 39438">
                  <a:extLst>
                    <a:ext uri="{FF2B5EF4-FFF2-40B4-BE49-F238E27FC236}">
                      <a16:creationId xmlns:a16="http://schemas.microsoft.com/office/drawing/2014/main" id="{6B0586E1-F049-4C77-BFDC-A551737FBD63}"/>
                    </a:ext>
                  </a:extLst>
                </p:cNvPr>
                <p:cNvPicPr/>
                <p:nvPr/>
              </p:nvPicPr>
              <p:blipFill>
                <a:blip r:embed="rId1049"/>
                <a:stretch>
                  <a:fillRect/>
                </a:stretch>
              </p:blipFill>
              <p:spPr>
                <a:xfrm>
                  <a:off x="6196253" y="1757040"/>
                  <a:ext cx="51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9440" name="Freihand 39439">
                  <a:extLst>
                    <a:ext uri="{FF2B5EF4-FFF2-40B4-BE49-F238E27FC236}">
                      <a16:creationId xmlns:a16="http://schemas.microsoft.com/office/drawing/2014/main" id="{7F0AD036-99EE-405C-89B9-86256BE9AAE1}"/>
                    </a:ext>
                  </a:extLst>
                </p14:cNvPr>
                <p14:cNvContentPartPr/>
                <p14:nvPr/>
              </p14:nvContentPartPr>
              <p14:xfrm>
                <a:off x="6188333" y="1738320"/>
                <a:ext cx="98280" cy="112320"/>
              </p14:xfrm>
            </p:contentPart>
          </mc:Choice>
          <mc:Fallback xmlns="">
            <p:pic>
              <p:nvPicPr>
                <p:cNvPr id="39440" name="Freihand 39439">
                  <a:extLst>
                    <a:ext uri="{FF2B5EF4-FFF2-40B4-BE49-F238E27FC236}">
                      <a16:creationId xmlns:a16="http://schemas.microsoft.com/office/drawing/2014/main" id="{7F0AD036-99EE-405C-89B9-86256BE9AAE1}"/>
                    </a:ext>
                  </a:extLst>
                </p:cNvPr>
                <p:cNvPicPr/>
                <p:nvPr/>
              </p:nvPicPr>
              <p:blipFill>
                <a:blip r:embed="rId1051"/>
                <a:stretch>
                  <a:fillRect/>
                </a:stretch>
              </p:blipFill>
              <p:spPr>
                <a:xfrm>
                  <a:off x="6184013" y="1734000"/>
                  <a:ext cx="10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441" name="Freihand 39440">
                  <a:extLst>
                    <a:ext uri="{FF2B5EF4-FFF2-40B4-BE49-F238E27FC236}">
                      <a16:creationId xmlns:a16="http://schemas.microsoft.com/office/drawing/2014/main" id="{B0C2AD45-AD8C-486E-8282-A449E3D70784}"/>
                    </a:ext>
                  </a:extLst>
                </p14:cNvPr>
                <p14:cNvContentPartPr/>
                <p14:nvPr/>
              </p14:nvContentPartPr>
              <p14:xfrm>
                <a:off x="6364013" y="1725000"/>
                <a:ext cx="14400" cy="110520"/>
              </p14:xfrm>
            </p:contentPart>
          </mc:Choice>
          <mc:Fallback xmlns="">
            <p:pic>
              <p:nvPicPr>
                <p:cNvPr id="39441" name="Freihand 39440">
                  <a:extLst>
                    <a:ext uri="{FF2B5EF4-FFF2-40B4-BE49-F238E27FC236}">
                      <a16:creationId xmlns:a16="http://schemas.microsoft.com/office/drawing/2014/main" id="{B0C2AD45-AD8C-486E-8282-A449E3D70784}"/>
                    </a:ext>
                  </a:extLst>
                </p:cNvPr>
                <p:cNvPicPr/>
                <p:nvPr/>
              </p:nvPicPr>
              <p:blipFill>
                <a:blip r:embed="rId1053"/>
                <a:stretch>
                  <a:fillRect/>
                </a:stretch>
              </p:blipFill>
              <p:spPr>
                <a:xfrm>
                  <a:off x="6359693" y="1720680"/>
                  <a:ext cx="23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39442" name="Freihand 39441">
                  <a:extLst>
                    <a:ext uri="{FF2B5EF4-FFF2-40B4-BE49-F238E27FC236}">
                      <a16:creationId xmlns:a16="http://schemas.microsoft.com/office/drawing/2014/main" id="{B189E17B-7822-45EE-91E8-7DC45396EAE7}"/>
                    </a:ext>
                  </a:extLst>
                </p14:cNvPr>
                <p14:cNvContentPartPr/>
                <p14:nvPr/>
              </p14:nvContentPartPr>
              <p14:xfrm>
                <a:off x="6296333" y="1701240"/>
                <a:ext cx="144720" cy="174240"/>
              </p14:xfrm>
            </p:contentPart>
          </mc:Choice>
          <mc:Fallback xmlns="">
            <p:pic>
              <p:nvPicPr>
                <p:cNvPr id="39442" name="Freihand 39441">
                  <a:extLst>
                    <a:ext uri="{FF2B5EF4-FFF2-40B4-BE49-F238E27FC236}">
                      <a16:creationId xmlns:a16="http://schemas.microsoft.com/office/drawing/2014/main" id="{B189E17B-7822-45EE-91E8-7DC45396EAE7}"/>
                    </a:ext>
                  </a:extLst>
                </p:cNvPr>
                <p:cNvPicPr/>
                <p:nvPr/>
              </p:nvPicPr>
              <p:blipFill>
                <a:blip r:embed="rId1055"/>
                <a:stretch>
                  <a:fillRect/>
                </a:stretch>
              </p:blipFill>
              <p:spPr>
                <a:xfrm>
                  <a:off x="6292013" y="1696920"/>
                  <a:ext cx="153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39444" name="Freihand 39443">
                  <a:extLst>
                    <a:ext uri="{FF2B5EF4-FFF2-40B4-BE49-F238E27FC236}">
                      <a16:creationId xmlns:a16="http://schemas.microsoft.com/office/drawing/2014/main" id="{E253017A-9BB4-4134-B488-A373DCF8AE5E}"/>
                    </a:ext>
                  </a:extLst>
                </p14:cNvPr>
                <p14:cNvContentPartPr/>
                <p14:nvPr/>
              </p14:nvContentPartPr>
              <p14:xfrm>
                <a:off x="6499733" y="1736520"/>
                <a:ext cx="111240" cy="70920"/>
              </p14:xfrm>
            </p:contentPart>
          </mc:Choice>
          <mc:Fallback xmlns="">
            <p:pic>
              <p:nvPicPr>
                <p:cNvPr id="39444" name="Freihand 39443">
                  <a:extLst>
                    <a:ext uri="{FF2B5EF4-FFF2-40B4-BE49-F238E27FC236}">
                      <a16:creationId xmlns:a16="http://schemas.microsoft.com/office/drawing/2014/main" id="{E253017A-9BB4-4134-B488-A373DCF8AE5E}"/>
                    </a:ext>
                  </a:extLst>
                </p:cNvPr>
                <p:cNvPicPr/>
                <p:nvPr/>
              </p:nvPicPr>
              <p:blipFill>
                <a:blip r:embed="rId1057"/>
                <a:stretch>
                  <a:fillRect/>
                </a:stretch>
              </p:blipFill>
              <p:spPr>
                <a:xfrm>
                  <a:off x="6495413" y="1732200"/>
                  <a:ext cx="119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9445" name="Freihand 39444">
                  <a:extLst>
                    <a:ext uri="{FF2B5EF4-FFF2-40B4-BE49-F238E27FC236}">
                      <a16:creationId xmlns:a16="http://schemas.microsoft.com/office/drawing/2014/main" id="{9C7DBE6A-9B0E-4027-9ABB-CD03055765A5}"/>
                    </a:ext>
                  </a:extLst>
                </p14:cNvPr>
                <p14:cNvContentPartPr/>
                <p14:nvPr/>
              </p14:nvContentPartPr>
              <p14:xfrm>
                <a:off x="6654893" y="1751640"/>
                <a:ext cx="83160" cy="106200"/>
              </p14:xfrm>
            </p:contentPart>
          </mc:Choice>
          <mc:Fallback xmlns="">
            <p:pic>
              <p:nvPicPr>
                <p:cNvPr id="39445" name="Freihand 39444">
                  <a:extLst>
                    <a:ext uri="{FF2B5EF4-FFF2-40B4-BE49-F238E27FC236}">
                      <a16:creationId xmlns:a16="http://schemas.microsoft.com/office/drawing/2014/main" id="{9C7DBE6A-9B0E-4027-9ABB-CD03055765A5}"/>
                    </a:ext>
                  </a:extLst>
                </p:cNvPr>
                <p:cNvPicPr/>
                <p:nvPr/>
              </p:nvPicPr>
              <p:blipFill>
                <a:blip r:embed="rId1059"/>
                <a:stretch>
                  <a:fillRect/>
                </a:stretch>
              </p:blipFill>
              <p:spPr>
                <a:xfrm>
                  <a:off x="6650573" y="1747320"/>
                  <a:ext cx="9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39447" name="Freihand 39446">
                  <a:extLst>
                    <a:ext uri="{FF2B5EF4-FFF2-40B4-BE49-F238E27FC236}">
                      <a16:creationId xmlns:a16="http://schemas.microsoft.com/office/drawing/2014/main" id="{0C73B604-FEFD-4276-8C05-68C7E7BB6001}"/>
                    </a:ext>
                  </a:extLst>
                </p14:cNvPr>
                <p14:cNvContentPartPr/>
                <p14:nvPr/>
              </p14:nvContentPartPr>
              <p14:xfrm>
                <a:off x="6840653" y="1719240"/>
                <a:ext cx="99360" cy="112680"/>
              </p14:xfrm>
            </p:contentPart>
          </mc:Choice>
          <mc:Fallback xmlns="">
            <p:pic>
              <p:nvPicPr>
                <p:cNvPr id="39447" name="Freihand 39446">
                  <a:extLst>
                    <a:ext uri="{FF2B5EF4-FFF2-40B4-BE49-F238E27FC236}">
                      <a16:creationId xmlns:a16="http://schemas.microsoft.com/office/drawing/2014/main" id="{0C73B604-FEFD-4276-8C05-68C7E7BB6001}"/>
                    </a:ext>
                  </a:extLst>
                </p:cNvPr>
                <p:cNvPicPr/>
                <p:nvPr/>
              </p:nvPicPr>
              <p:blipFill>
                <a:blip r:embed="rId1061"/>
                <a:stretch>
                  <a:fillRect/>
                </a:stretch>
              </p:blipFill>
              <p:spPr>
                <a:xfrm>
                  <a:off x="6836333" y="1714920"/>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39448" name="Freihand 39447">
                  <a:extLst>
                    <a:ext uri="{FF2B5EF4-FFF2-40B4-BE49-F238E27FC236}">
                      <a16:creationId xmlns:a16="http://schemas.microsoft.com/office/drawing/2014/main" id="{B00A0E38-D862-408C-8C69-649A6EB64E61}"/>
                    </a:ext>
                  </a:extLst>
                </p14:cNvPr>
                <p14:cNvContentPartPr/>
                <p14:nvPr/>
              </p14:nvContentPartPr>
              <p14:xfrm>
                <a:off x="6916973" y="1701240"/>
                <a:ext cx="79200" cy="120960"/>
              </p14:xfrm>
            </p:contentPart>
          </mc:Choice>
          <mc:Fallback xmlns="">
            <p:pic>
              <p:nvPicPr>
                <p:cNvPr id="39448" name="Freihand 39447">
                  <a:extLst>
                    <a:ext uri="{FF2B5EF4-FFF2-40B4-BE49-F238E27FC236}">
                      <a16:creationId xmlns:a16="http://schemas.microsoft.com/office/drawing/2014/main" id="{B00A0E38-D862-408C-8C69-649A6EB64E61}"/>
                    </a:ext>
                  </a:extLst>
                </p:cNvPr>
                <p:cNvPicPr/>
                <p:nvPr/>
              </p:nvPicPr>
              <p:blipFill>
                <a:blip r:embed="rId1063"/>
                <a:stretch>
                  <a:fillRect/>
                </a:stretch>
              </p:blipFill>
              <p:spPr>
                <a:xfrm>
                  <a:off x="6912653" y="1696920"/>
                  <a:ext cx="87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39449" name="Freihand 39448">
                  <a:extLst>
                    <a:ext uri="{FF2B5EF4-FFF2-40B4-BE49-F238E27FC236}">
                      <a16:creationId xmlns:a16="http://schemas.microsoft.com/office/drawing/2014/main" id="{CC327F25-EF83-4100-813D-A5010C68A5BE}"/>
                    </a:ext>
                  </a:extLst>
                </p14:cNvPr>
                <p14:cNvContentPartPr/>
                <p14:nvPr/>
              </p14:nvContentPartPr>
              <p14:xfrm>
                <a:off x="6991493" y="1750920"/>
                <a:ext cx="86760" cy="45000"/>
              </p14:xfrm>
            </p:contentPart>
          </mc:Choice>
          <mc:Fallback xmlns="">
            <p:pic>
              <p:nvPicPr>
                <p:cNvPr id="39449" name="Freihand 39448">
                  <a:extLst>
                    <a:ext uri="{FF2B5EF4-FFF2-40B4-BE49-F238E27FC236}">
                      <a16:creationId xmlns:a16="http://schemas.microsoft.com/office/drawing/2014/main" id="{CC327F25-EF83-4100-813D-A5010C68A5BE}"/>
                    </a:ext>
                  </a:extLst>
                </p:cNvPr>
                <p:cNvPicPr/>
                <p:nvPr/>
              </p:nvPicPr>
              <p:blipFill>
                <a:blip r:embed="rId1065"/>
                <a:stretch>
                  <a:fillRect/>
                </a:stretch>
              </p:blipFill>
              <p:spPr>
                <a:xfrm>
                  <a:off x="6987173" y="1746600"/>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39450" name="Freihand 39449">
                  <a:extLst>
                    <a:ext uri="{FF2B5EF4-FFF2-40B4-BE49-F238E27FC236}">
                      <a16:creationId xmlns:a16="http://schemas.microsoft.com/office/drawing/2014/main" id="{08D35A9C-C301-40DA-8F5A-9C899227DC3E}"/>
                    </a:ext>
                  </a:extLst>
                </p14:cNvPr>
                <p14:cNvContentPartPr/>
                <p14:nvPr/>
              </p14:nvContentPartPr>
              <p14:xfrm>
                <a:off x="7080773" y="1736160"/>
                <a:ext cx="72360" cy="65160"/>
              </p14:xfrm>
            </p:contentPart>
          </mc:Choice>
          <mc:Fallback xmlns="">
            <p:pic>
              <p:nvPicPr>
                <p:cNvPr id="39450" name="Freihand 39449">
                  <a:extLst>
                    <a:ext uri="{FF2B5EF4-FFF2-40B4-BE49-F238E27FC236}">
                      <a16:creationId xmlns:a16="http://schemas.microsoft.com/office/drawing/2014/main" id="{08D35A9C-C301-40DA-8F5A-9C899227DC3E}"/>
                    </a:ext>
                  </a:extLst>
                </p:cNvPr>
                <p:cNvPicPr/>
                <p:nvPr/>
              </p:nvPicPr>
              <p:blipFill>
                <a:blip r:embed="rId1067"/>
                <a:stretch>
                  <a:fillRect/>
                </a:stretch>
              </p:blipFill>
              <p:spPr>
                <a:xfrm>
                  <a:off x="7076453" y="1731840"/>
                  <a:ext cx="81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39451" name="Freihand 39450">
                  <a:extLst>
                    <a:ext uri="{FF2B5EF4-FFF2-40B4-BE49-F238E27FC236}">
                      <a16:creationId xmlns:a16="http://schemas.microsoft.com/office/drawing/2014/main" id="{BBEC1593-144C-4E66-AA3B-24DC16C0ADFA}"/>
                    </a:ext>
                  </a:extLst>
                </p14:cNvPr>
                <p14:cNvContentPartPr/>
                <p14:nvPr/>
              </p14:nvContentPartPr>
              <p14:xfrm>
                <a:off x="7164293" y="1631040"/>
                <a:ext cx="280800" cy="244080"/>
              </p14:xfrm>
            </p:contentPart>
          </mc:Choice>
          <mc:Fallback xmlns="">
            <p:pic>
              <p:nvPicPr>
                <p:cNvPr id="39451" name="Freihand 39450">
                  <a:extLst>
                    <a:ext uri="{FF2B5EF4-FFF2-40B4-BE49-F238E27FC236}">
                      <a16:creationId xmlns:a16="http://schemas.microsoft.com/office/drawing/2014/main" id="{BBEC1593-144C-4E66-AA3B-24DC16C0ADFA}"/>
                    </a:ext>
                  </a:extLst>
                </p:cNvPr>
                <p:cNvPicPr/>
                <p:nvPr/>
              </p:nvPicPr>
              <p:blipFill>
                <a:blip r:embed="rId1069"/>
                <a:stretch>
                  <a:fillRect/>
                </a:stretch>
              </p:blipFill>
              <p:spPr>
                <a:xfrm>
                  <a:off x="7159973" y="1626720"/>
                  <a:ext cx="289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39452" name="Freihand 39451">
                  <a:extLst>
                    <a:ext uri="{FF2B5EF4-FFF2-40B4-BE49-F238E27FC236}">
                      <a16:creationId xmlns:a16="http://schemas.microsoft.com/office/drawing/2014/main" id="{14720834-4755-454F-902D-443959741BD6}"/>
                    </a:ext>
                  </a:extLst>
                </p14:cNvPr>
                <p14:cNvContentPartPr/>
                <p14:nvPr/>
              </p14:nvContentPartPr>
              <p14:xfrm>
                <a:off x="6775853" y="1560840"/>
                <a:ext cx="177480" cy="27360"/>
              </p14:xfrm>
            </p:contentPart>
          </mc:Choice>
          <mc:Fallback xmlns="">
            <p:pic>
              <p:nvPicPr>
                <p:cNvPr id="39452" name="Freihand 39451">
                  <a:extLst>
                    <a:ext uri="{FF2B5EF4-FFF2-40B4-BE49-F238E27FC236}">
                      <a16:creationId xmlns:a16="http://schemas.microsoft.com/office/drawing/2014/main" id="{14720834-4755-454F-902D-443959741BD6}"/>
                    </a:ext>
                  </a:extLst>
                </p:cNvPr>
                <p:cNvPicPr/>
                <p:nvPr/>
              </p:nvPicPr>
              <p:blipFill>
                <a:blip r:embed="rId1071"/>
                <a:stretch>
                  <a:fillRect/>
                </a:stretch>
              </p:blipFill>
              <p:spPr>
                <a:xfrm>
                  <a:off x="6771533" y="1556520"/>
                  <a:ext cx="186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39453" name="Freihand 39452">
                  <a:extLst>
                    <a:ext uri="{FF2B5EF4-FFF2-40B4-BE49-F238E27FC236}">
                      <a16:creationId xmlns:a16="http://schemas.microsoft.com/office/drawing/2014/main" id="{C3BF4E8E-068A-4C39-8C1E-E8D2B86814E8}"/>
                    </a:ext>
                  </a:extLst>
                </p14:cNvPr>
                <p14:cNvContentPartPr/>
                <p14:nvPr/>
              </p14:nvContentPartPr>
              <p14:xfrm>
                <a:off x="7522493" y="1713120"/>
                <a:ext cx="138240" cy="50400"/>
              </p14:xfrm>
            </p:contentPart>
          </mc:Choice>
          <mc:Fallback xmlns="">
            <p:pic>
              <p:nvPicPr>
                <p:cNvPr id="39453" name="Freihand 39452">
                  <a:extLst>
                    <a:ext uri="{FF2B5EF4-FFF2-40B4-BE49-F238E27FC236}">
                      <a16:creationId xmlns:a16="http://schemas.microsoft.com/office/drawing/2014/main" id="{C3BF4E8E-068A-4C39-8C1E-E8D2B86814E8}"/>
                    </a:ext>
                  </a:extLst>
                </p:cNvPr>
                <p:cNvPicPr/>
                <p:nvPr/>
              </p:nvPicPr>
              <p:blipFill>
                <a:blip r:embed="rId1073"/>
                <a:stretch>
                  <a:fillRect/>
                </a:stretch>
              </p:blipFill>
              <p:spPr>
                <a:xfrm>
                  <a:off x="7517813" y="1708800"/>
                  <a:ext cx="146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39454" name="Freihand 39453">
                  <a:extLst>
                    <a:ext uri="{FF2B5EF4-FFF2-40B4-BE49-F238E27FC236}">
                      <a16:creationId xmlns:a16="http://schemas.microsoft.com/office/drawing/2014/main" id="{04A166F3-498B-4DA3-8C90-FF725F309A85}"/>
                    </a:ext>
                  </a:extLst>
                </p14:cNvPr>
                <p14:cNvContentPartPr/>
                <p14:nvPr/>
              </p14:nvContentPartPr>
              <p14:xfrm>
                <a:off x="7642013" y="1640400"/>
                <a:ext cx="15840" cy="34560"/>
              </p14:xfrm>
            </p:contentPart>
          </mc:Choice>
          <mc:Fallback xmlns="">
            <p:pic>
              <p:nvPicPr>
                <p:cNvPr id="39454" name="Freihand 39453">
                  <a:extLst>
                    <a:ext uri="{FF2B5EF4-FFF2-40B4-BE49-F238E27FC236}">
                      <a16:creationId xmlns:a16="http://schemas.microsoft.com/office/drawing/2014/main" id="{04A166F3-498B-4DA3-8C90-FF725F309A85}"/>
                    </a:ext>
                  </a:extLst>
                </p:cNvPr>
                <p:cNvPicPr/>
                <p:nvPr/>
              </p:nvPicPr>
              <p:blipFill>
                <a:blip r:embed="rId1075"/>
                <a:stretch>
                  <a:fillRect/>
                </a:stretch>
              </p:blipFill>
              <p:spPr>
                <a:xfrm>
                  <a:off x="7637693" y="1636080"/>
                  <a:ext cx="24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39455" name="Freihand 39454">
                  <a:extLst>
                    <a:ext uri="{FF2B5EF4-FFF2-40B4-BE49-F238E27FC236}">
                      <a16:creationId xmlns:a16="http://schemas.microsoft.com/office/drawing/2014/main" id="{85240A17-9815-4D59-9B72-036D843BB04A}"/>
                    </a:ext>
                  </a:extLst>
                </p14:cNvPr>
                <p14:cNvContentPartPr/>
                <p14:nvPr/>
              </p14:nvContentPartPr>
              <p14:xfrm>
                <a:off x="7759373" y="1605120"/>
                <a:ext cx="267120" cy="131040"/>
              </p14:xfrm>
            </p:contentPart>
          </mc:Choice>
          <mc:Fallback xmlns="">
            <p:pic>
              <p:nvPicPr>
                <p:cNvPr id="39455" name="Freihand 39454">
                  <a:extLst>
                    <a:ext uri="{FF2B5EF4-FFF2-40B4-BE49-F238E27FC236}">
                      <a16:creationId xmlns:a16="http://schemas.microsoft.com/office/drawing/2014/main" id="{85240A17-9815-4D59-9B72-036D843BB04A}"/>
                    </a:ext>
                  </a:extLst>
                </p:cNvPr>
                <p:cNvPicPr/>
                <p:nvPr/>
              </p:nvPicPr>
              <p:blipFill>
                <a:blip r:embed="rId1077"/>
                <a:stretch>
                  <a:fillRect/>
                </a:stretch>
              </p:blipFill>
              <p:spPr>
                <a:xfrm>
                  <a:off x="7755053" y="1600800"/>
                  <a:ext cx="275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39456" name="Freihand 39455">
                  <a:extLst>
                    <a:ext uri="{FF2B5EF4-FFF2-40B4-BE49-F238E27FC236}">
                      <a16:creationId xmlns:a16="http://schemas.microsoft.com/office/drawing/2014/main" id="{6F02F34F-4B3F-4E66-8C30-1A5103827EAA}"/>
                    </a:ext>
                  </a:extLst>
                </p14:cNvPr>
                <p14:cNvContentPartPr/>
                <p14:nvPr/>
              </p14:nvContentPartPr>
              <p14:xfrm>
                <a:off x="6338813" y="1968000"/>
                <a:ext cx="114840" cy="120600"/>
              </p14:xfrm>
            </p:contentPart>
          </mc:Choice>
          <mc:Fallback xmlns="">
            <p:pic>
              <p:nvPicPr>
                <p:cNvPr id="39456" name="Freihand 39455">
                  <a:extLst>
                    <a:ext uri="{FF2B5EF4-FFF2-40B4-BE49-F238E27FC236}">
                      <a16:creationId xmlns:a16="http://schemas.microsoft.com/office/drawing/2014/main" id="{6F02F34F-4B3F-4E66-8C30-1A5103827EAA}"/>
                    </a:ext>
                  </a:extLst>
                </p:cNvPr>
                <p:cNvPicPr/>
                <p:nvPr/>
              </p:nvPicPr>
              <p:blipFill>
                <a:blip r:embed="rId1079"/>
                <a:stretch>
                  <a:fillRect/>
                </a:stretch>
              </p:blipFill>
              <p:spPr>
                <a:xfrm>
                  <a:off x="6334493" y="1963680"/>
                  <a:ext cx="123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39457" name="Freihand 39456">
                  <a:extLst>
                    <a:ext uri="{FF2B5EF4-FFF2-40B4-BE49-F238E27FC236}">
                      <a16:creationId xmlns:a16="http://schemas.microsoft.com/office/drawing/2014/main" id="{99728230-06F1-45EF-B028-29C70618A7B4}"/>
                    </a:ext>
                  </a:extLst>
                </p14:cNvPr>
                <p14:cNvContentPartPr/>
                <p14:nvPr/>
              </p14:nvContentPartPr>
              <p14:xfrm>
                <a:off x="6465173" y="2023800"/>
                <a:ext cx="134280" cy="64800"/>
              </p14:xfrm>
            </p:contentPart>
          </mc:Choice>
          <mc:Fallback xmlns="">
            <p:pic>
              <p:nvPicPr>
                <p:cNvPr id="39457" name="Freihand 39456">
                  <a:extLst>
                    <a:ext uri="{FF2B5EF4-FFF2-40B4-BE49-F238E27FC236}">
                      <a16:creationId xmlns:a16="http://schemas.microsoft.com/office/drawing/2014/main" id="{99728230-06F1-45EF-B028-29C70618A7B4}"/>
                    </a:ext>
                  </a:extLst>
                </p:cNvPr>
                <p:cNvPicPr/>
                <p:nvPr/>
              </p:nvPicPr>
              <p:blipFill>
                <a:blip r:embed="rId1081"/>
                <a:stretch>
                  <a:fillRect/>
                </a:stretch>
              </p:blipFill>
              <p:spPr>
                <a:xfrm>
                  <a:off x="6460853" y="2019480"/>
                  <a:ext cx="142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39458" name="Freihand 39457">
                  <a:extLst>
                    <a:ext uri="{FF2B5EF4-FFF2-40B4-BE49-F238E27FC236}">
                      <a16:creationId xmlns:a16="http://schemas.microsoft.com/office/drawing/2014/main" id="{8D8D8167-AC49-4528-B08C-19622F5BAF25}"/>
                    </a:ext>
                  </a:extLst>
                </p14:cNvPr>
                <p14:cNvContentPartPr/>
                <p14:nvPr/>
              </p14:nvContentPartPr>
              <p14:xfrm>
                <a:off x="6605213" y="2014440"/>
                <a:ext cx="84960" cy="174600"/>
              </p14:xfrm>
            </p:contentPart>
          </mc:Choice>
          <mc:Fallback xmlns="">
            <p:pic>
              <p:nvPicPr>
                <p:cNvPr id="39458" name="Freihand 39457">
                  <a:extLst>
                    <a:ext uri="{FF2B5EF4-FFF2-40B4-BE49-F238E27FC236}">
                      <a16:creationId xmlns:a16="http://schemas.microsoft.com/office/drawing/2014/main" id="{8D8D8167-AC49-4528-B08C-19622F5BAF25}"/>
                    </a:ext>
                  </a:extLst>
                </p:cNvPr>
                <p:cNvPicPr/>
                <p:nvPr/>
              </p:nvPicPr>
              <p:blipFill>
                <a:blip r:embed="rId1083"/>
                <a:stretch>
                  <a:fillRect/>
                </a:stretch>
              </p:blipFill>
              <p:spPr>
                <a:xfrm>
                  <a:off x="6600893" y="2009760"/>
                  <a:ext cx="93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39461" name="Freihand 39460">
                  <a:extLst>
                    <a:ext uri="{FF2B5EF4-FFF2-40B4-BE49-F238E27FC236}">
                      <a16:creationId xmlns:a16="http://schemas.microsoft.com/office/drawing/2014/main" id="{2BD42232-78B8-4533-8A9C-F5139E7815F6}"/>
                    </a:ext>
                  </a:extLst>
                </p14:cNvPr>
                <p14:cNvContentPartPr/>
                <p14:nvPr/>
              </p14:nvContentPartPr>
              <p14:xfrm>
                <a:off x="6694853" y="2009400"/>
                <a:ext cx="365040" cy="144720"/>
              </p14:xfrm>
            </p:contentPart>
          </mc:Choice>
          <mc:Fallback xmlns="">
            <p:pic>
              <p:nvPicPr>
                <p:cNvPr id="39461" name="Freihand 39460">
                  <a:extLst>
                    <a:ext uri="{FF2B5EF4-FFF2-40B4-BE49-F238E27FC236}">
                      <a16:creationId xmlns:a16="http://schemas.microsoft.com/office/drawing/2014/main" id="{2BD42232-78B8-4533-8A9C-F5139E7815F6}"/>
                    </a:ext>
                  </a:extLst>
                </p:cNvPr>
                <p:cNvPicPr/>
                <p:nvPr/>
              </p:nvPicPr>
              <p:blipFill>
                <a:blip r:embed="rId1085"/>
                <a:stretch>
                  <a:fillRect/>
                </a:stretch>
              </p:blipFill>
              <p:spPr>
                <a:xfrm>
                  <a:off x="6690533" y="2005080"/>
                  <a:ext cx="37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39462" name="Freihand 39461">
                  <a:extLst>
                    <a:ext uri="{FF2B5EF4-FFF2-40B4-BE49-F238E27FC236}">
                      <a16:creationId xmlns:a16="http://schemas.microsoft.com/office/drawing/2014/main" id="{B43C75E3-236C-42B6-BB5A-DA143396C68E}"/>
                    </a:ext>
                  </a:extLst>
                </p14:cNvPr>
                <p14:cNvContentPartPr/>
                <p14:nvPr/>
              </p14:nvContentPartPr>
              <p14:xfrm>
                <a:off x="7102373" y="1926960"/>
                <a:ext cx="57600" cy="116640"/>
              </p14:xfrm>
            </p:contentPart>
          </mc:Choice>
          <mc:Fallback xmlns="">
            <p:pic>
              <p:nvPicPr>
                <p:cNvPr id="39462" name="Freihand 39461">
                  <a:extLst>
                    <a:ext uri="{FF2B5EF4-FFF2-40B4-BE49-F238E27FC236}">
                      <a16:creationId xmlns:a16="http://schemas.microsoft.com/office/drawing/2014/main" id="{B43C75E3-236C-42B6-BB5A-DA143396C68E}"/>
                    </a:ext>
                  </a:extLst>
                </p:cNvPr>
                <p:cNvPicPr/>
                <p:nvPr/>
              </p:nvPicPr>
              <p:blipFill>
                <a:blip r:embed="rId1087"/>
                <a:stretch>
                  <a:fillRect/>
                </a:stretch>
              </p:blipFill>
              <p:spPr>
                <a:xfrm>
                  <a:off x="7098053" y="1922640"/>
                  <a:ext cx="66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39463" name="Freihand 39462">
                  <a:extLst>
                    <a:ext uri="{FF2B5EF4-FFF2-40B4-BE49-F238E27FC236}">
                      <a16:creationId xmlns:a16="http://schemas.microsoft.com/office/drawing/2014/main" id="{B3D60529-B9D4-4844-9722-16B5641BAE3B}"/>
                    </a:ext>
                  </a:extLst>
                </p14:cNvPr>
                <p14:cNvContentPartPr/>
                <p14:nvPr/>
              </p14:nvContentPartPr>
              <p14:xfrm>
                <a:off x="7207493" y="1990320"/>
                <a:ext cx="140400" cy="45360"/>
              </p14:xfrm>
            </p:contentPart>
          </mc:Choice>
          <mc:Fallback xmlns="">
            <p:pic>
              <p:nvPicPr>
                <p:cNvPr id="39463" name="Freihand 39462">
                  <a:extLst>
                    <a:ext uri="{FF2B5EF4-FFF2-40B4-BE49-F238E27FC236}">
                      <a16:creationId xmlns:a16="http://schemas.microsoft.com/office/drawing/2014/main" id="{B3D60529-B9D4-4844-9722-16B5641BAE3B}"/>
                    </a:ext>
                  </a:extLst>
                </p:cNvPr>
                <p:cNvPicPr/>
                <p:nvPr/>
              </p:nvPicPr>
              <p:blipFill>
                <a:blip r:embed="rId1089"/>
                <a:stretch>
                  <a:fillRect/>
                </a:stretch>
              </p:blipFill>
              <p:spPr>
                <a:xfrm>
                  <a:off x="7203173" y="1986000"/>
                  <a:ext cx="149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39464" name="Freihand 39463">
                  <a:extLst>
                    <a:ext uri="{FF2B5EF4-FFF2-40B4-BE49-F238E27FC236}">
                      <a16:creationId xmlns:a16="http://schemas.microsoft.com/office/drawing/2014/main" id="{AA6381AA-9FE5-47BC-9FF7-89E34E296ABD}"/>
                    </a:ext>
                  </a:extLst>
                </p14:cNvPr>
                <p14:cNvContentPartPr/>
                <p14:nvPr/>
              </p14:nvContentPartPr>
              <p14:xfrm>
                <a:off x="7330973" y="1889880"/>
                <a:ext cx="360" cy="360"/>
              </p14:xfrm>
            </p:contentPart>
          </mc:Choice>
          <mc:Fallback xmlns="">
            <p:pic>
              <p:nvPicPr>
                <p:cNvPr id="39464" name="Freihand 39463">
                  <a:extLst>
                    <a:ext uri="{FF2B5EF4-FFF2-40B4-BE49-F238E27FC236}">
                      <a16:creationId xmlns:a16="http://schemas.microsoft.com/office/drawing/2014/main" id="{AA6381AA-9FE5-47BC-9FF7-89E34E296ABD}"/>
                    </a:ext>
                  </a:extLst>
                </p:cNvPr>
                <p:cNvPicPr/>
                <p:nvPr/>
              </p:nvPicPr>
              <p:blipFill>
                <a:blip r:embed="rId1091"/>
                <a:stretch>
                  <a:fillRect/>
                </a:stretch>
              </p:blipFill>
              <p:spPr>
                <a:xfrm>
                  <a:off x="7326653" y="1885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39466" name="Freihand 39465">
                  <a:extLst>
                    <a:ext uri="{FF2B5EF4-FFF2-40B4-BE49-F238E27FC236}">
                      <a16:creationId xmlns:a16="http://schemas.microsoft.com/office/drawing/2014/main" id="{BE264F0F-70DA-46EE-9824-BA7E3C462086}"/>
                    </a:ext>
                  </a:extLst>
                </p14:cNvPr>
                <p14:cNvContentPartPr/>
                <p14:nvPr/>
              </p14:nvContentPartPr>
              <p14:xfrm>
                <a:off x="7459133" y="1944600"/>
                <a:ext cx="102240" cy="80640"/>
              </p14:xfrm>
            </p:contentPart>
          </mc:Choice>
          <mc:Fallback xmlns="">
            <p:pic>
              <p:nvPicPr>
                <p:cNvPr id="39466" name="Freihand 39465">
                  <a:extLst>
                    <a:ext uri="{FF2B5EF4-FFF2-40B4-BE49-F238E27FC236}">
                      <a16:creationId xmlns:a16="http://schemas.microsoft.com/office/drawing/2014/main" id="{BE264F0F-70DA-46EE-9824-BA7E3C462086}"/>
                    </a:ext>
                  </a:extLst>
                </p:cNvPr>
                <p:cNvPicPr/>
                <p:nvPr/>
              </p:nvPicPr>
              <p:blipFill>
                <a:blip r:embed="rId1093"/>
                <a:stretch>
                  <a:fillRect/>
                </a:stretch>
              </p:blipFill>
              <p:spPr>
                <a:xfrm>
                  <a:off x="7454813" y="1940280"/>
                  <a:ext cx="110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39467" name="Freihand 39466">
                  <a:extLst>
                    <a:ext uri="{FF2B5EF4-FFF2-40B4-BE49-F238E27FC236}">
                      <a16:creationId xmlns:a16="http://schemas.microsoft.com/office/drawing/2014/main" id="{7213EDCC-4D37-4CB5-8455-5FD5EB4D6A98}"/>
                    </a:ext>
                  </a:extLst>
                </p14:cNvPr>
                <p14:cNvContentPartPr/>
                <p14:nvPr/>
              </p14:nvContentPartPr>
              <p14:xfrm>
                <a:off x="7607093" y="1908600"/>
                <a:ext cx="135000" cy="115200"/>
              </p14:xfrm>
            </p:contentPart>
          </mc:Choice>
          <mc:Fallback xmlns="">
            <p:pic>
              <p:nvPicPr>
                <p:cNvPr id="39467" name="Freihand 39466">
                  <a:extLst>
                    <a:ext uri="{FF2B5EF4-FFF2-40B4-BE49-F238E27FC236}">
                      <a16:creationId xmlns:a16="http://schemas.microsoft.com/office/drawing/2014/main" id="{7213EDCC-4D37-4CB5-8455-5FD5EB4D6A98}"/>
                    </a:ext>
                  </a:extLst>
                </p:cNvPr>
                <p:cNvPicPr/>
                <p:nvPr/>
              </p:nvPicPr>
              <p:blipFill>
                <a:blip r:embed="rId1095"/>
                <a:stretch>
                  <a:fillRect/>
                </a:stretch>
              </p:blipFill>
              <p:spPr>
                <a:xfrm>
                  <a:off x="7602773" y="1904280"/>
                  <a:ext cx="143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39468" name="Freihand 39467">
                  <a:extLst>
                    <a:ext uri="{FF2B5EF4-FFF2-40B4-BE49-F238E27FC236}">
                      <a16:creationId xmlns:a16="http://schemas.microsoft.com/office/drawing/2014/main" id="{2E0313B6-4A53-4939-A674-CC3CB8D3926A}"/>
                    </a:ext>
                  </a:extLst>
                </p14:cNvPr>
                <p14:cNvContentPartPr/>
                <p14:nvPr/>
              </p14:nvContentPartPr>
              <p14:xfrm>
                <a:off x="7741733" y="1892400"/>
                <a:ext cx="81720" cy="106560"/>
              </p14:xfrm>
            </p:contentPart>
          </mc:Choice>
          <mc:Fallback xmlns="">
            <p:pic>
              <p:nvPicPr>
                <p:cNvPr id="39468" name="Freihand 39467">
                  <a:extLst>
                    <a:ext uri="{FF2B5EF4-FFF2-40B4-BE49-F238E27FC236}">
                      <a16:creationId xmlns:a16="http://schemas.microsoft.com/office/drawing/2014/main" id="{2E0313B6-4A53-4939-A674-CC3CB8D3926A}"/>
                    </a:ext>
                  </a:extLst>
                </p:cNvPr>
                <p:cNvPicPr/>
                <p:nvPr/>
              </p:nvPicPr>
              <p:blipFill>
                <a:blip r:embed="rId1097"/>
                <a:stretch>
                  <a:fillRect/>
                </a:stretch>
              </p:blipFill>
              <p:spPr>
                <a:xfrm>
                  <a:off x="7737413" y="1888080"/>
                  <a:ext cx="90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39469" name="Freihand 39468">
                  <a:extLst>
                    <a:ext uri="{FF2B5EF4-FFF2-40B4-BE49-F238E27FC236}">
                      <a16:creationId xmlns:a16="http://schemas.microsoft.com/office/drawing/2014/main" id="{B18A9FC5-4582-455B-BAC7-C2102361A556}"/>
                    </a:ext>
                  </a:extLst>
                </p14:cNvPr>
                <p14:cNvContentPartPr/>
                <p14:nvPr/>
              </p14:nvContentPartPr>
              <p14:xfrm>
                <a:off x="7819853" y="1887000"/>
                <a:ext cx="98280" cy="111960"/>
              </p14:xfrm>
            </p:contentPart>
          </mc:Choice>
          <mc:Fallback xmlns="">
            <p:pic>
              <p:nvPicPr>
                <p:cNvPr id="39469" name="Freihand 39468">
                  <a:extLst>
                    <a:ext uri="{FF2B5EF4-FFF2-40B4-BE49-F238E27FC236}">
                      <a16:creationId xmlns:a16="http://schemas.microsoft.com/office/drawing/2014/main" id="{B18A9FC5-4582-455B-BAC7-C2102361A556}"/>
                    </a:ext>
                  </a:extLst>
                </p:cNvPr>
                <p:cNvPicPr/>
                <p:nvPr/>
              </p:nvPicPr>
              <p:blipFill>
                <a:blip r:embed="rId1099"/>
                <a:stretch>
                  <a:fillRect/>
                </a:stretch>
              </p:blipFill>
              <p:spPr>
                <a:xfrm>
                  <a:off x="7815533" y="1882680"/>
                  <a:ext cx="106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39470" name="Freihand 39469">
                  <a:extLst>
                    <a:ext uri="{FF2B5EF4-FFF2-40B4-BE49-F238E27FC236}">
                      <a16:creationId xmlns:a16="http://schemas.microsoft.com/office/drawing/2014/main" id="{2B93952B-97D8-43B4-8BB3-3D7D145236B0}"/>
                    </a:ext>
                  </a:extLst>
                </p14:cNvPr>
                <p14:cNvContentPartPr/>
                <p14:nvPr/>
              </p14:nvContentPartPr>
              <p14:xfrm>
                <a:off x="7939733" y="1841280"/>
                <a:ext cx="142200" cy="153360"/>
              </p14:xfrm>
            </p:contentPart>
          </mc:Choice>
          <mc:Fallback xmlns="">
            <p:pic>
              <p:nvPicPr>
                <p:cNvPr id="39470" name="Freihand 39469">
                  <a:extLst>
                    <a:ext uri="{FF2B5EF4-FFF2-40B4-BE49-F238E27FC236}">
                      <a16:creationId xmlns:a16="http://schemas.microsoft.com/office/drawing/2014/main" id="{2B93952B-97D8-43B4-8BB3-3D7D145236B0}"/>
                    </a:ext>
                  </a:extLst>
                </p:cNvPr>
                <p:cNvPicPr/>
                <p:nvPr/>
              </p:nvPicPr>
              <p:blipFill>
                <a:blip r:embed="rId1101"/>
                <a:stretch>
                  <a:fillRect/>
                </a:stretch>
              </p:blipFill>
              <p:spPr>
                <a:xfrm>
                  <a:off x="7935413" y="1836960"/>
                  <a:ext cx="150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39471" name="Freihand 39470">
                  <a:extLst>
                    <a:ext uri="{FF2B5EF4-FFF2-40B4-BE49-F238E27FC236}">
                      <a16:creationId xmlns:a16="http://schemas.microsoft.com/office/drawing/2014/main" id="{0AB5C04A-7472-426F-9CAA-94C57622E45A}"/>
                    </a:ext>
                  </a:extLst>
                </p14:cNvPr>
                <p14:cNvContentPartPr/>
                <p14:nvPr/>
              </p14:nvContentPartPr>
              <p14:xfrm>
                <a:off x="8084453" y="1822560"/>
                <a:ext cx="78120" cy="137160"/>
              </p14:xfrm>
            </p:contentPart>
          </mc:Choice>
          <mc:Fallback xmlns="">
            <p:pic>
              <p:nvPicPr>
                <p:cNvPr id="39471" name="Freihand 39470">
                  <a:extLst>
                    <a:ext uri="{FF2B5EF4-FFF2-40B4-BE49-F238E27FC236}">
                      <a16:creationId xmlns:a16="http://schemas.microsoft.com/office/drawing/2014/main" id="{0AB5C04A-7472-426F-9CAA-94C57622E45A}"/>
                    </a:ext>
                  </a:extLst>
                </p:cNvPr>
                <p:cNvPicPr/>
                <p:nvPr/>
              </p:nvPicPr>
              <p:blipFill>
                <a:blip r:embed="rId1103"/>
                <a:stretch>
                  <a:fillRect/>
                </a:stretch>
              </p:blipFill>
              <p:spPr>
                <a:xfrm>
                  <a:off x="8080133" y="1818240"/>
                  <a:ext cx="86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39472" name="Freihand 39471">
                  <a:extLst>
                    <a:ext uri="{FF2B5EF4-FFF2-40B4-BE49-F238E27FC236}">
                      <a16:creationId xmlns:a16="http://schemas.microsoft.com/office/drawing/2014/main" id="{B283B605-CCAA-4042-B321-DB4E6DA8249C}"/>
                    </a:ext>
                  </a:extLst>
                </p14:cNvPr>
                <p14:cNvContentPartPr/>
                <p14:nvPr/>
              </p14:nvContentPartPr>
              <p14:xfrm>
                <a:off x="7838573" y="2067000"/>
                <a:ext cx="68400" cy="159120"/>
              </p14:xfrm>
            </p:contentPart>
          </mc:Choice>
          <mc:Fallback xmlns="">
            <p:pic>
              <p:nvPicPr>
                <p:cNvPr id="39472" name="Freihand 39471">
                  <a:extLst>
                    <a:ext uri="{FF2B5EF4-FFF2-40B4-BE49-F238E27FC236}">
                      <a16:creationId xmlns:a16="http://schemas.microsoft.com/office/drawing/2014/main" id="{B283B605-CCAA-4042-B321-DB4E6DA8249C}"/>
                    </a:ext>
                  </a:extLst>
                </p:cNvPr>
                <p:cNvPicPr/>
                <p:nvPr/>
              </p:nvPicPr>
              <p:blipFill>
                <a:blip r:embed="rId1105"/>
                <a:stretch>
                  <a:fillRect/>
                </a:stretch>
              </p:blipFill>
              <p:spPr>
                <a:xfrm>
                  <a:off x="7834253" y="2062680"/>
                  <a:ext cx="77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39473" name="Freihand 39472">
                  <a:extLst>
                    <a:ext uri="{FF2B5EF4-FFF2-40B4-BE49-F238E27FC236}">
                      <a16:creationId xmlns:a16="http://schemas.microsoft.com/office/drawing/2014/main" id="{4644C1F3-6EAB-4013-A1F1-36D36BC53774}"/>
                    </a:ext>
                  </a:extLst>
                </p14:cNvPr>
                <p14:cNvContentPartPr/>
                <p14:nvPr/>
              </p14:nvContentPartPr>
              <p14:xfrm>
                <a:off x="7964933" y="2095080"/>
                <a:ext cx="360" cy="360"/>
              </p14:xfrm>
            </p:contentPart>
          </mc:Choice>
          <mc:Fallback xmlns="">
            <p:pic>
              <p:nvPicPr>
                <p:cNvPr id="39473" name="Freihand 39472">
                  <a:extLst>
                    <a:ext uri="{FF2B5EF4-FFF2-40B4-BE49-F238E27FC236}">
                      <a16:creationId xmlns:a16="http://schemas.microsoft.com/office/drawing/2014/main" id="{4644C1F3-6EAB-4013-A1F1-36D36BC53774}"/>
                    </a:ext>
                  </a:extLst>
                </p:cNvPr>
                <p:cNvPicPr/>
                <p:nvPr/>
              </p:nvPicPr>
              <p:blipFill>
                <a:blip r:embed="rId1091"/>
                <a:stretch>
                  <a:fillRect/>
                </a:stretch>
              </p:blipFill>
              <p:spPr>
                <a:xfrm>
                  <a:off x="7960613" y="2090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39474" name="Freihand 39473">
                  <a:extLst>
                    <a:ext uri="{FF2B5EF4-FFF2-40B4-BE49-F238E27FC236}">
                      <a16:creationId xmlns:a16="http://schemas.microsoft.com/office/drawing/2014/main" id="{11D5DD5D-0A50-4D6B-A6EF-F43A00D8750A}"/>
                    </a:ext>
                  </a:extLst>
                </p14:cNvPr>
                <p14:cNvContentPartPr/>
                <p14:nvPr/>
              </p14:nvContentPartPr>
              <p14:xfrm>
                <a:off x="7987253" y="2048640"/>
                <a:ext cx="86040" cy="93240"/>
              </p14:xfrm>
            </p:contentPart>
          </mc:Choice>
          <mc:Fallback xmlns="">
            <p:pic>
              <p:nvPicPr>
                <p:cNvPr id="39474" name="Freihand 39473">
                  <a:extLst>
                    <a:ext uri="{FF2B5EF4-FFF2-40B4-BE49-F238E27FC236}">
                      <a16:creationId xmlns:a16="http://schemas.microsoft.com/office/drawing/2014/main" id="{11D5DD5D-0A50-4D6B-A6EF-F43A00D8750A}"/>
                    </a:ext>
                  </a:extLst>
                </p:cNvPr>
                <p:cNvPicPr/>
                <p:nvPr/>
              </p:nvPicPr>
              <p:blipFill>
                <a:blip r:embed="rId1108"/>
                <a:stretch>
                  <a:fillRect/>
                </a:stretch>
              </p:blipFill>
              <p:spPr>
                <a:xfrm>
                  <a:off x="7982933" y="2044320"/>
                  <a:ext cx="94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39475" name="Freihand 39474">
                  <a:extLst>
                    <a:ext uri="{FF2B5EF4-FFF2-40B4-BE49-F238E27FC236}">
                      <a16:creationId xmlns:a16="http://schemas.microsoft.com/office/drawing/2014/main" id="{0C4F0D46-B9B0-4AF0-80E4-D88209692BBA}"/>
                    </a:ext>
                  </a:extLst>
                </p14:cNvPr>
                <p14:cNvContentPartPr/>
                <p14:nvPr/>
              </p14:nvContentPartPr>
              <p14:xfrm>
                <a:off x="8112893" y="2126760"/>
                <a:ext cx="360" cy="360"/>
              </p14:xfrm>
            </p:contentPart>
          </mc:Choice>
          <mc:Fallback xmlns="">
            <p:pic>
              <p:nvPicPr>
                <p:cNvPr id="39475" name="Freihand 39474">
                  <a:extLst>
                    <a:ext uri="{FF2B5EF4-FFF2-40B4-BE49-F238E27FC236}">
                      <a16:creationId xmlns:a16="http://schemas.microsoft.com/office/drawing/2014/main" id="{0C4F0D46-B9B0-4AF0-80E4-D88209692BBA}"/>
                    </a:ext>
                  </a:extLst>
                </p:cNvPr>
                <p:cNvPicPr/>
                <p:nvPr/>
              </p:nvPicPr>
              <p:blipFill>
                <a:blip r:embed="rId1091"/>
                <a:stretch>
                  <a:fillRect/>
                </a:stretch>
              </p:blipFill>
              <p:spPr>
                <a:xfrm>
                  <a:off x="8108573" y="212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39478" name="Freihand 39477">
                  <a:extLst>
                    <a:ext uri="{FF2B5EF4-FFF2-40B4-BE49-F238E27FC236}">
                      <a16:creationId xmlns:a16="http://schemas.microsoft.com/office/drawing/2014/main" id="{C10A672B-65A7-41A6-BD79-29EFDDE38A73}"/>
                    </a:ext>
                  </a:extLst>
                </p14:cNvPr>
                <p14:cNvContentPartPr/>
                <p14:nvPr/>
              </p14:nvContentPartPr>
              <p14:xfrm>
                <a:off x="6015173" y="2220360"/>
                <a:ext cx="906840" cy="145800"/>
              </p14:xfrm>
            </p:contentPart>
          </mc:Choice>
          <mc:Fallback xmlns="">
            <p:pic>
              <p:nvPicPr>
                <p:cNvPr id="39478" name="Freihand 39477">
                  <a:extLst>
                    <a:ext uri="{FF2B5EF4-FFF2-40B4-BE49-F238E27FC236}">
                      <a16:creationId xmlns:a16="http://schemas.microsoft.com/office/drawing/2014/main" id="{C10A672B-65A7-41A6-BD79-29EFDDE38A73}"/>
                    </a:ext>
                  </a:extLst>
                </p:cNvPr>
                <p:cNvPicPr/>
                <p:nvPr/>
              </p:nvPicPr>
              <p:blipFill>
                <a:blip r:embed="rId1111"/>
                <a:stretch>
                  <a:fillRect/>
                </a:stretch>
              </p:blipFill>
              <p:spPr>
                <a:xfrm>
                  <a:off x="6010853" y="2216040"/>
                  <a:ext cx="91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39479" name="Freihand 39478">
                  <a:extLst>
                    <a:ext uri="{FF2B5EF4-FFF2-40B4-BE49-F238E27FC236}">
                      <a16:creationId xmlns:a16="http://schemas.microsoft.com/office/drawing/2014/main" id="{9559A1DB-9C81-4AD2-B013-6B9FEA7E820C}"/>
                    </a:ext>
                  </a:extLst>
                </p14:cNvPr>
                <p14:cNvContentPartPr/>
                <p14:nvPr/>
              </p14:nvContentPartPr>
              <p14:xfrm>
                <a:off x="6973133" y="2214960"/>
                <a:ext cx="506520" cy="129600"/>
              </p14:xfrm>
            </p:contentPart>
          </mc:Choice>
          <mc:Fallback xmlns="">
            <p:pic>
              <p:nvPicPr>
                <p:cNvPr id="39479" name="Freihand 39478">
                  <a:extLst>
                    <a:ext uri="{FF2B5EF4-FFF2-40B4-BE49-F238E27FC236}">
                      <a16:creationId xmlns:a16="http://schemas.microsoft.com/office/drawing/2014/main" id="{9559A1DB-9C81-4AD2-B013-6B9FEA7E820C}"/>
                    </a:ext>
                  </a:extLst>
                </p:cNvPr>
                <p:cNvPicPr/>
                <p:nvPr/>
              </p:nvPicPr>
              <p:blipFill>
                <a:blip r:embed="rId1113"/>
                <a:stretch>
                  <a:fillRect/>
                </a:stretch>
              </p:blipFill>
              <p:spPr>
                <a:xfrm>
                  <a:off x="6968813" y="2210640"/>
                  <a:ext cx="515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39481" name="Freihand 39480">
                  <a:extLst>
                    <a:ext uri="{FF2B5EF4-FFF2-40B4-BE49-F238E27FC236}">
                      <a16:creationId xmlns:a16="http://schemas.microsoft.com/office/drawing/2014/main" id="{8CD1B26C-0814-48E9-A77A-EEBF9AFCBE9D}"/>
                    </a:ext>
                  </a:extLst>
                </p14:cNvPr>
                <p14:cNvContentPartPr/>
                <p14:nvPr/>
              </p14:nvContentPartPr>
              <p14:xfrm>
                <a:off x="6165653" y="2429880"/>
                <a:ext cx="92880" cy="197640"/>
              </p14:xfrm>
            </p:contentPart>
          </mc:Choice>
          <mc:Fallback xmlns="">
            <p:pic>
              <p:nvPicPr>
                <p:cNvPr id="39481" name="Freihand 39480">
                  <a:extLst>
                    <a:ext uri="{FF2B5EF4-FFF2-40B4-BE49-F238E27FC236}">
                      <a16:creationId xmlns:a16="http://schemas.microsoft.com/office/drawing/2014/main" id="{8CD1B26C-0814-48E9-A77A-EEBF9AFCBE9D}"/>
                    </a:ext>
                  </a:extLst>
                </p:cNvPr>
                <p:cNvPicPr/>
                <p:nvPr/>
              </p:nvPicPr>
              <p:blipFill>
                <a:blip r:embed="rId1115"/>
                <a:stretch>
                  <a:fillRect/>
                </a:stretch>
              </p:blipFill>
              <p:spPr>
                <a:xfrm>
                  <a:off x="6161333" y="2425560"/>
                  <a:ext cx="101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39482" name="Freihand 39481">
                  <a:extLst>
                    <a:ext uri="{FF2B5EF4-FFF2-40B4-BE49-F238E27FC236}">
                      <a16:creationId xmlns:a16="http://schemas.microsoft.com/office/drawing/2014/main" id="{CA4183CE-2F0A-4061-BBA4-46DA45F628F9}"/>
                    </a:ext>
                  </a:extLst>
                </p14:cNvPr>
                <p14:cNvContentPartPr/>
                <p14:nvPr/>
              </p14:nvContentPartPr>
              <p14:xfrm>
                <a:off x="6295973" y="2457960"/>
                <a:ext cx="306360" cy="146520"/>
              </p14:xfrm>
            </p:contentPart>
          </mc:Choice>
          <mc:Fallback xmlns="">
            <p:pic>
              <p:nvPicPr>
                <p:cNvPr id="39482" name="Freihand 39481">
                  <a:extLst>
                    <a:ext uri="{FF2B5EF4-FFF2-40B4-BE49-F238E27FC236}">
                      <a16:creationId xmlns:a16="http://schemas.microsoft.com/office/drawing/2014/main" id="{CA4183CE-2F0A-4061-BBA4-46DA45F628F9}"/>
                    </a:ext>
                  </a:extLst>
                </p:cNvPr>
                <p:cNvPicPr/>
                <p:nvPr/>
              </p:nvPicPr>
              <p:blipFill>
                <a:blip r:embed="rId1117"/>
                <a:stretch>
                  <a:fillRect/>
                </a:stretch>
              </p:blipFill>
              <p:spPr>
                <a:xfrm>
                  <a:off x="6291653" y="2453640"/>
                  <a:ext cx="315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39483" name="Freihand 39482">
                  <a:extLst>
                    <a:ext uri="{FF2B5EF4-FFF2-40B4-BE49-F238E27FC236}">
                      <a16:creationId xmlns:a16="http://schemas.microsoft.com/office/drawing/2014/main" id="{4E249BF6-DAB2-4914-990F-23AA4F105D93}"/>
                    </a:ext>
                  </a:extLst>
                </p14:cNvPr>
                <p14:cNvContentPartPr/>
                <p14:nvPr/>
              </p14:nvContentPartPr>
              <p14:xfrm>
                <a:off x="6602693" y="2422320"/>
                <a:ext cx="30600" cy="25200"/>
              </p14:xfrm>
            </p:contentPart>
          </mc:Choice>
          <mc:Fallback xmlns="">
            <p:pic>
              <p:nvPicPr>
                <p:cNvPr id="39483" name="Freihand 39482">
                  <a:extLst>
                    <a:ext uri="{FF2B5EF4-FFF2-40B4-BE49-F238E27FC236}">
                      <a16:creationId xmlns:a16="http://schemas.microsoft.com/office/drawing/2014/main" id="{4E249BF6-DAB2-4914-990F-23AA4F105D93}"/>
                    </a:ext>
                  </a:extLst>
                </p:cNvPr>
                <p:cNvPicPr/>
                <p:nvPr/>
              </p:nvPicPr>
              <p:blipFill>
                <a:blip r:embed="rId1119"/>
                <a:stretch>
                  <a:fillRect/>
                </a:stretch>
              </p:blipFill>
              <p:spPr>
                <a:xfrm>
                  <a:off x="6598373" y="2418000"/>
                  <a:ext cx="39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39484" name="Freihand 39483">
                  <a:extLst>
                    <a:ext uri="{FF2B5EF4-FFF2-40B4-BE49-F238E27FC236}">
                      <a16:creationId xmlns:a16="http://schemas.microsoft.com/office/drawing/2014/main" id="{2F62ED9B-907D-48F3-A561-6BBC603D3865}"/>
                    </a:ext>
                  </a:extLst>
                </p14:cNvPr>
                <p14:cNvContentPartPr/>
                <p14:nvPr/>
              </p14:nvContentPartPr>
              <p14:xfrm>
                <a:off x="6629333" y="2446800"/>
                <a:ext cx="190440" cy="131040"/>
              </p14:xfrm>
            </p:contentPart>
          </mc:Choice>
          <mc:Fallback xmlns="">
            <p:pic>
              <p:nvPicPr>
                <p:cNvPr id="39484" name="Freihand 39483">
                  <a:extLst>
                    <a:ext uri="{FF2B5EF4-FFF2-40B4-BE49-F238E27FC236}">
                      <a16:creationId xmlns:a16="http://schemas.microsoft.com/office/drawing/2014/main" id="{2F62ED9B-907D-48F3-A561-6BBC603D3865}"/>
                    </a:ext>
                  </a:extLst>
                </p:cNvPr>
                <p:cNvPicPr/>
                <p:nvPr/>
              </p:nvPicPr>
              <p:blipFill>
                <a:blip r:embed="rId1121"/>
                <a:stretch>
                  <a:fillRect/>
                </a:stretch>
              </p:blipFill>
              <p:spPr>
                <a:xfrm>
                  <a:off x="6625013" y="2442480"/>
                  <a:ext cx="199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39485" name="Freihand 39484">
                  <a:extLst>
                    <a:ext uri="{FF2B5EF4-FFF2-40B4-BE49-F238E27FC236}">
                      <a16:creationId xmlns:a16="http://schemas.microsoft.com/office/drawing/2014/main" id="{1FD47098-A34F-4529-954A-13443E33E27D}"/>
                    </a:ext>
                  </a:extLst>
                </p14:cNvPr>
                <p14:cNvContentPartPr/>
                <p14:nvPr/>
              </p14:nvContentPartPr>
              <p14:xfrm>
                <a:off x="6894653" y="2436720"/>
                <a:ext cx="69120" cy="87840"/>
              </p14:xfrm>
            </p:contentPart>
          </mc:Choice>
          <mc:Fallback xmlns="">
            <p:pic>
              <p:nvPicPr>
                <p:cNvPr id="39485" name="Freihand 39484">
                  <a:extLst>
                    <a:ext uri="{FF2B5EF4-FFF2-40B4-BE49-F238E27FC236}">
                      <a16:creationId xmlns:a16="http://schemas.microsoft.com/office/drawing/2014/main" id="{1FD47098-A34F-4529-954A-13443E33E27D}"/>
                    </a:ext>
                  </a:extLst>
                </p:cNvPr>
                <p:cNvPicPr/>
                <p:nvPr/>
              </p:nvPicPr>
              <p:blipFill>
                <a:blip r:embed="rId1123"/>
                <a:stretch>
                  <a:fillRect/>
                </a:stretch>
              </p:blipFill>
              <p:spPr>
                <a:xfrm>
                  <a:off x="6890333" y="2432400"/>
                  <a:ext cx="77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39486" name="Freihand 39485">
                  <a:extLst>
                    <a:ext uri="{FF2B5EF4-FFF2-40B4-BE49-F238E27FC236}">
                      <a16:creationId xmlns:a16="http://schemas.microsoft.com/office/drawing/2014/main" id="{9EF21E77-B881-40E8-92F9-6BBF739453E1}"/>
                    </a:ext>
                  </a:extLst>
                </p14:cNvPr>
                <p14:cNvContentPartPr/>
                <p14:nvPr/>
              </p14:nvContentPartPr>
              <p14:xfrm>
                <a:off x="7099493" y="2415480"/>
                <a:ext cx="100080" cy="110880"/>
              </p14:xfrm>
            </p:contentPart>
          </mc:Choice>
          <mc:Fallback xmlns="">
            <p:pic>
              <p:nvPicPr>
                <p:cNvPr id="39486" name="Freihand 39485">
                  <a:extLst>
                    <a:ext uri="{FF2B5EF4-FFF2-40B4-BE49-F238E27FC236}">
                      <a16:creationId xmlns:a16="http://schemas.microsoft.com/office/drawing/2014/main" id="{9EF21E77-B881-40E8-92F9-6BBF739453E1}"/>
                    </a:ext>
                  </a:extLst>
                </p:cNvPr>
                <p:cNvPicPr/>
                <p:nvPr/>
              </p:nvPicPr>
              <p:blipFill>
                <a:blip r:embed="rId1125"/>
                <a:stretch>
                  <a:fillRect/>
                </a:stretch>
              </p:blipFill>
              <p:spPr>
                <a:xfrm>
                  <a:off x="7095173" y="2411160"/>
                  <a:ext cx="108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38976" name="Freihand 38975">
                  <a:extLst>
                    <a:ext uri="{FF2B5EF4-FFF2-40B4-BE49-F238E27FC236}">
                      <a16:creationId xmlns:a16="http://schemas.microsoft.com/office/drawing/2014/main" id="{95F7B17B-1B89-4106-91FE-01478742E844}"/>
                    </a:ext>
                  </a:extLst>
                </p14:cNvPr>
                <p14:cNvContentPartPr/>
                <p14:nvPr/>
              </p14:nvContentPartPr>
              <p14:xfrm>
                <a:off x="7323413" y="2371560"/>
                <a:ext cx="201960" cy="198360"/>
              </p14:xfrm>
            </p:contentPart>
          </mc:Choice>
          <mc:Fallback xmlns="">
            <p:pic>
              <p:nvPicPr>
                <p:cNvPr id="38976" name="Freihand 38975">
                  <a:extLst>
                    <a:ext uri="{FF2B5EF4-FFF2-40B4-BE49-F238E27FC236}">
                      <a16:creationId xmlns:a16="http://schemas.microsoft.com/office/drawing/2014/main" id="{95F7B17B-1B89-4106-91FE-01478742E844}"/>
                    </a:ext>
                  </a:extLst>
                </p:cNvPr>
                <p:cNvPicPr/>
                <p:nvPr/>
              </p:nvPicPr>
              <p:blipFill>
                <a:blip r:embed="rId1127"/>
                <a:stretch>
                  <a:fillRect/>
                </a:stretch>
              </p:blipFill>
              <p:spPr>
                <a:xfrm>
                  <a:off x="7319093" y="2367240"/>
                  <a:ext cx="210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38979" name="Freihand 38978">
                  <a:extLst>
                    <a:ext uri="{FF2B5EF4-FFF2-40B4-BE49-F238E27FC236}">
                      <a16:creationId xmlns:a16="http://schemas.microsoft.com/office/drawing/2014/main" id="{29E95FD5-0C89-4604-BE72-20BF9F763912}"/>
                    </a:ext>
                  </a:extLst>
                </p14:cNvPr>
                <p14:cNvContentPartPr/>
                <p14:nvPr/>
              </p14:nvContentPartPr>
              <p14:xfrm>
                <a:off x="7450493" y="2343480"/>
                <a:ext cx="36000" cy="21240"/>
              </p14:xfrm>
            </p:contentPart>
          </mc:Choice>
          <mc:Fallback xmlns="">
            <p:pic>
              <p:nvPicPr>
                <p:cNvPr id="38979" name="Freihand 38978">
                  <a:extLst>
                    <a:ext uri="{FF2B5EF4-FFF2-40B4-BE49-F238E27FC236}">
                      <a16:creationId xmlns:a16="http://schemas.microsoft.com/office/drawing/2014/main" id="{29E95FD5-0C89-4604-BE72-20BF9F763912}"/>
                    </a:ext>
                  </a:extLst>
                </p:cNvPr>
                <p:cNvPicPr/>
                <p:nvPr/>
              </p:nvPicPr>
              <p:blipFill>
                <a:blip r:embed="rId1129"/>
                <a:stretch>
                  <a:fillRect/>
                </a:stretch>
              </p:blipFill>
              <p:spPr>
                <a:xfrm>
                  <a:off x="7446173" y="2339160"/>
                  <a:ext cx="4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38984" name="Freihand 38983">
                  <a:extLst>
                    <a:ext uri="{FF2B5EF4-FFF2-40B4-BE49-F238E27FC236}">
                      <a16:creationId xmlns:a16="http://schemas.microsoft.com/office/drawing/2014/main" id="{13BAB766-80B1-4240-9686-39EF8E708DE2}"/>
                    </a:ext>
                  </a:extLst>
                </p14:cNvPr>
                <p14:cNvContentPartPr/>
                <p14:nvPr/>
              </p14:nvContentPartPr>
              <p14:xfrm>
                <a:off x="7550933" y="2347800"/>
                <a:ext cx="181440" cy="123480"/>
              </p14:xfrm>
            </p:contentPart>
          </mc:Choice>
          <mc:Fallback xmlns="">
            <p:pic>
              <p:nvPicPr>
                <p:cNvPr id="38984" name="Freihand 38983">
                  <a:extLst>
                    <a:ext uri="{FF2B5EF4-FFF2-40B4-BE49-F238E27FC236}">
                      <a16:creationId xmlns:a16="http://schemas.microsoft.com/office/drawing/2014/main" id="{13BAB766-80B1-4240-9686-39EF8E708DE2}"/>
                    </a:ext>
                  </a:extLst>
                </p:cNvPr>
                <p:cNvPicPr/>
                <p:nvPr/>
              </p:nvPicPr>
              <p:blipFill>
                <a:blip r:embed="rId1131"/>
                <a:stretch>
                  <a:fillRect/>
                </a:stretch>
              </p:blipFill>
              <p:spPr>
                <a:xfrm>
                  <a:off x="7546613" y="2343480"/>
                  <a:ext cx="190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38990" name="Freihand 38989">
                  <a:extLst>
                    <a:ext uri="{FF2B5EF4-FFF2-40B4-BE49-F238E27FC236}">
                      <a16:creationId xmlns:a16="http://schemas.microsoft.com/office/drawing/2014/main" id="{F8A24858-30E9-4C41-BA6A-C0914C172D7F}"/>
                    </a:ext>
                  </a:extLst>
                </p14:cNvPr>
                <p14:cNvContentPartPr/>
                <p14:nvPr/>
              </p14:nvContentPartPr>
              <p14:xfrm>
                <a:off x="7760453" y="2378040"/>
                <a:ext cx="156600" cy="81000"/>
              </p14:xfrm>
            </p:contentPart>
          </mc:Choice>
          <mc:Fallback xmlns="">
            <p:pic>
              <p:nvPicPr>
                <p:cNvPr id="38990" name="Freihand 38989">
                  <a:extLst>
                    <a:ext uri="{FF2B5EF4-FFF2-40B4-BE49-F238E27FC236}">
                      <a16:creationId xmlns:a16="http://schemas.microsoft.com/office/drawing/2014/main" id="{F8A24858-30E9-4C41-BA6A-C0914C172D7F}"/>
                    </a:ext>
                  </a:extLst>
                </p:cNvPr>
                <p:cNvPicPr/>
                <p:nvPr/>
              </p:nvPicPr>
              <p:blipFill>
                <a:blip r:embed="rId1133"/>
                <a:stretch>
                  <a:fillRect/>
                </a:stretch>
              </p:blipFill>
              <p:spPr>
                <a:xfrm>
                  <a:off x="7756133" y="2373720"/>
                  <a:ext cx="165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39002" name="Freihand 39001">
                  <a:extLst>
                    <a:ext uri="{FF2B5EF4-FFF2-40B4-BE49-F238E27FC236}">
                      <a16:creationId xmlns:a16="http://schemas.microsoft.com/office/drawing/2014/main" id="{8B91BA4C-A39A-490B-B19D-E7E27B9C6DB4}"/>
                    </a:ext>
                  </a:extLst>
                </p14:cNvPr>
                <p14:cNvContentPartPr/>
                <p14:nvPr/>
              </p14:nvContentPartPr>
              <p14:xfrm>
                <a:off x="7951973" y="2269680"/>
                <a:ext cx="30600" cy="171720"/>
              </p14:xfrm>
            </p:contentPart>
          </mc:Choice>
          <mc:Fallback xmlns="">
            <p:pic>
              <p:nvPicPr>
                <p:cNvPr id="39002" name="Freihand 39001">
                  <a:extLst>
                    <a:ext uri="{FF2B5EF4-FFF2-40B4-BE49-F238E27FC236}">
                      <a16:creationId xmlns:a16="http://schemas.microsoft.com/office/drawing/2014/main" id="{8B91BA4C-A39A-490B-B19D-E7E27B9C6DB4}"/>
                    </a:ext>
                  </a:extLst>
                </p:cNvPr>
                <p:cNvPicPr/>
                <p:nvPr/>
              </p:nvPicPr>
              <p:blipFill>
                <a:blip r:embed="rId1135"/>
                <a:stretch>
                  <a:fillRect/>
                </a:stretch>
              </p:blipFill>
              <p:spPr>
                <a:xfrm>
                  <a:off x="7947653" y="2265360"/>
                  <a:ext cx="39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9013" name="Freihand 39012">
                  <a:extLst>
                    <a:ext uri="{FF2B5EF4-FFF2-40B4-BE49-F238E27FC236}">
                      <a16:creationId xmlns:a16="http://schemas.microsoft.com/office/drawing/2014/main" id="{42A93C92-DA21-4D9C-8899-E939EB606A1C}"/>
                    </a:ext>
                  </a:extLst>
                </p14:cNvPr>
                <p14:cNvContentPartPr/>
                <p14:nvPr/>
              </p14:nvContentPartPr>
              <p14:xfrm>
                <a:off x="7958093" y="2347800"/>
                <a:ext cx="76680" cy="65520"/>
              </p14:xfrm>
            </p:contentPart>
          </mc:Choice>
          <mc:Fallback xmlns="">
            <p:pic>
              <p:nvPicPr>
                <p:cNvPr id="39013" name="Freihand 39012">
                  <a:extLst>
                    <a:ext uri="{FF2B5EF4-FFF2-40B4-BE49-F238E27FC236}">
                      <a16:creationId xmlns:a16="http://schemas.microsoft.com/office/drawing/2014/main" id="{42A93C92-DA21-4D9C-8899-E939EB606A1C}"/>
                    </a:ext>
                  </a:extLst>
                </p:cNvPr>
                <p:cNvPicPr/>
                <p:nvPr/>
              </p:nvPicPr>
              <p:blipFill>
                <a:blip r:embed="rId1137"/>
                <a:stretch>
                  <a:fillRect/>
                </a:stretch>
              </p:blipFill>
              <p:spPr>
                <a:xfrm>
                  <a:off x="7953773" y="2343480"/>
                  <a:ext cx="85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9018" name="Freihand 39017">
                  <a:extLst>
                    <a:ext uri="{FF2B5EF4-FFF2-40B4-BE49-F238E27FC236}">
                      <a16:creationId xmlns:a16="http://schemas.microsoft.com/office/drawing/2014/main" id="{87110932-A0FB-4337-8054-93BB170BFABA}"/>
                    </a:ext>
                  </a:extLst>
                </p14:cNvPr>
                <p14:cNvContentPartPr/>
                <p14:nvPr/>
              </p14:nvContentPartPr>
              <p14:xfrm>
                <a:off x="8038013" y="2235840"/>
                <a:ext cx="110160" cy="173880"/>
              </p14:xfrm>
            </p:contentPart>
          </mc:Choice>
          <mc:Fallback xmlns="">
            <p:pic>
              <p:nvPicPr>
                <p:cNvPr id="39018" name="Freihand 39017">
                  <a:extLst>
                    <a:ext uri="{FF2B5EF4-FFF2-40B4-BE49-F238E27FC236}">
                      <a16:creationId xmlns:a16="http://schemas.microsoft.com/office/drawing/2014/main" id="{87110932-A0FB-4337-8054-93BB170BFABA}"/>
                    </a:ext>
                  </a:extLst>
                </p:cNvPr>
                <p:cNvPicPr/>
                <p:nvPr/>
              </p:nvPicPr>
              <p:blipFill>
                <a:blip r:embed="rId1139"/>
                <a:stretch>
                  <a:fillRect/>
                </a:stretch>
              </p:blipFill>
              <p:spPr>
                <a:xfrm>
                  <a:off x="8033693" y="2231520"/>
                  <a:ext cx="118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9020" name="Freihand 39019">
                  <a:extLst>
                    <a:ext uri="{FF2B5EF4-FFF2-40B4-BE49-F238E27FC236}">
                      <a16:creationId xmlns:a16="http://schemas.microsoft.com/office/drawing/2014/main" id="{44CC4239-1CFE-4997-B83C-941DA2034D2D}"/>
                    </a:ext>
                  </a:extLst>
                </p14:cNvPr>
                <p14:cNvContentPartPr/>
                <p14:nvPr/>
              </p14:nvContentPartPr>
              <p14:xfrm>
                <a:off x="8159333" y="2251680"/>
                <a:ext cx="42480" cy="121320"/>
              </p14:xfrm>
            </p:contentPart>
          </mc:Choice>
          <mc:Fallback xmlns="">
            <p:pic>
              <p:nvPicPr>
                <p:cNvPr id="39020" name="Freihand 39019">
                  <a:extLst>
                    <a:ext uri="{FF2B5EF4-FFF2-40B4-BE49-F238E27FC236}">
                      <a16:creationId xmlns:a16="http://schemas.microsoft.com/office/drawing/2014/main" id="{44CC4239-1CFE-4997-B83C-941DA2034D2D}"/>
                    </a:ext>
                  </a:extLst>
                </p:cNvPr>
                <p:cNvPicPr/>
                <p:nvPr/>
              </p:nvPicPr>
              <p:blipFill>
                <a:blip r:embed="rId1141"/>
                <a:stretch>
                  <a:fillRect/>
                </a:stretch>
              </p:blipFill>
              <p:spPr>
                <a:xfrm>
                  <a:off x="8155013" y="2247360"/>
                  <a:ext cx="51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9027" name="Freihand 39026">
                  <a:extLst>
                    <a:ext uri="{FF2B5EF4-FFF2-40B4-BE49-F238E27FC236}">
                      <a16:creationId xmlns:a16="http://schemas.microsoft.com/office/drawing/2014/main" id="{4878A6B5-D279-41C2-BFE9-441EAC1CBBAF}"/>
                    </a:ext>
                  </a:extLst>
                </p14:cNvPr>
                <p14:cNvContentPartPr/>
                <p14:nvPr/>
              </p14:nvContentPartPr>
              <p14:xfrm>
                <a:off x="8189573" y="2335200"/>
                <a:ext cx="148320" cy="59040"/>
              </p14:xfrm>
            </p:contentPart>
          </mc:Choice>
          <mc:Fallback xmlns="">
            <p:pic>
              <p:nvPicPr>
                <p:cNvPr id="39027" name="Freihand 39026">
                  <a:extLst>
                    <a:ext uri="{FF2B5EF4-FFF2-40B4-BE49-F238E27FC236}">
                      <a16:creationId xmlns:a16="http://schemas.microsoft.com/office/drawing/2014/main" id="{4878A6B5-D279-41C2-BFE9-441EAC1CBBAF}"/>
                    </a:ext>
                  </a:extLst>
                </p:cNvPr>
                <p:cNvPicPr/>
                <p:nvPr/>
              </p:nvPicPr>
              <p:blipFill>
                <a:blip r:embed="rId1143"/>
                <a:stretch>
                  <a:fillRect/>
                </a:stretch>
              </p:blipFill>
              <p:spPr>
                <a:xfrm>
                  <a:off x="8185253" y="2330880"/>
                  <a:ext cx="156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39040" name="Freihand 39039">
                  <a:extLst>
                    <a:ext uri="{FF2B5EF4-FFF2-40B4-BE49-F238E27FC236}">
                      <a16:creationId xmlns:a16="http://schemas.microsoft.com/office/drawing/2014/main" id="{D29AABD9-BB31-46C5-85BD-89FAAF13CF13}"/>
                    </a:ext>
                  </a:extLst>
                </p14:cNvPr>
                <p14:cNvContentPartPr/>
                <p14:nvPr/>
              </p14:nvContentPartPr>
              <p14:xfrm>
                <a:off x="8340773" y="2274720"/>
                <a:ext cx="93960" cy="134640"/>
              </p14:xfrm>
            </p:contentPart>
          </mc:Choice>
          <mc:Fallback xmlns="">
            <p:pic>
              <p:nvPicPr>
                <p:cNvPr id="39040" name="Freihand 39039">
                  <a:extLst>
                    <a:ext uri="{FF2B5EF4-FFF2-40B4-BE49-F238E27FC236}">
                      <a16:creationId xmlns:a16="http://schemas.microsoft.com/office/drawing/2014/main" id="{D29AABD9-BB31-46C5-85BD-89FAAF13CF13}"/>
                    </a:ext>
                  </a:extLst>
                </p:cNvPr>
                <p:cNvPicPr/>
                <p:nvPr/>
              </p:nvPicPr>
              <p:blipFill>
                <a:blip r:embed="rId1145"/>
                <a:stretch>
                  <a:fillRect/>
                </a:stretch>
              </p:blipFill>
              <p:spPr>
                <a:xfrm>
                  <a:off x="8336453" y="2270400"/>
                  <a:ext cx="102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9515" name="Freihand 39514">
                  <a:extLst>
                    <a:ext uri="{FF2B5EF4-FFF2-40B4-BE49-F238E27FC236}">
                      <a16:creationId xmlns:a16="http://schemas.microsoft.com/office/drawing/2014/main" id="{40A3E49B-3DEF-4478-9307-4557ECD3DAFE}"/>
                    </a:ext>
                  </a:extLst>
                </p14:cNvPr>
                <p14:cNvContentPartPr/>
                <p14:nvPr/>
              </p14:nvContentPartPr>
              <p14:xfrm>
                <a:off x="5933093" y="3933240"/>
                <a:ext cx="7920" cy="120600"/>
              </p14:xfrm>
            </p:contentPart>
          </mc:Choice>
          <mc:Fallback xmlns="">
            <p:pic>
              <p:nvPicPr>
                <p:cNvPr id="39515" name="Freihand 39514">
                  <a:extLst>
                    <a:ext uri="{FF2B5EF4-FFF2-40B4-BE49-F238E27FC236}">
                      <a16:creationId xmlns:a16="http://schemas.microsoft.com/office/drawing/2014/main" id="{40A3E49B-3DEF-4478-9307-4557ECD3DAFE}"/>
                    </a:ext>
                  </a:extLst>
                </p:cNvPr>
                <p:cNvPicPr/>
                <p:nvPr/>
              </p:nvPicPr>
              <p:blipFill>
                <a:blip r:embed="rId1147"/>
                <a:stretch>
                  <a:fillRect/>
                </a:stretch>
              </p:blipFill>
              <p:spPr>
                <a:xfrm>
                  <a:off x="5928773" y="3928920"/>
                  <a:ext cx="16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9516" name="Freihand 39515">
                  <a:extLst>
                    <a:ext uri="{FF2B5EF4-FFF2-40B4-BE49-F238E27FC236}">
                      <a16:creationId xmlns:a16="http://schemas.microsoft.com/office/drawing/2014/main" id="{0C25416C-6DC1-45B3-AA56-F2F91F3DE7B9}"/>
                    </a:ext>
                  </a:extLst>
                </p14:cNvPr>
                <p14:cNvContentPartPr/>
                <p14:nvPr/>
              </p14:nvContentPartPr>
              <p14:xfrm>
                <a:off x="5833733" y="3896520"/>
                <a:ext cx="149040" cy="153360"/>
              </p14:xfrm>
            </p:contentPart>
          </mc:Choice>
          <mc:Fallback xmlns="">
            <p:pic>
              <p:nvPicPr>
                <p:cNvPr id="39516" name="Freihand 39515">
                  <a:extLst>
                    <a:ext uri="{FF2B5EF4-FFF2-40B4-BE49-F238E27FC236}">
                      <a16:creationId xmlns:a16="http://schemas.microsoft.com/office/drawing/2014/main" id="{0C25416C-6DC1-45B3-AA56-F2F91F3DE7B9}"/>
                    </a:ext>
                  </a:extLst>
                </p:cNvPr>
                <p:cNvPicPr/>
                <p:nvPr/>
              </p:nvPicPr>
              <p:blipFill>
                <a:blip r:embed="rId1149"/>
                <a:stretch>
                  <a:fillRect/>
                </a:stretch>
              </p:blipFill>
              <p:spPr>
                <a:xfrm>
                  <a:off x="5829413" y="3892200"/>
                  <a:ext cx="157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9517" name="Freihand 39516">
                  <a:extLst>
                    <a:ext uri="{FF2B5EF4-FFF2-40B4-BE49-F238E27FC236}">
                      <a16:creationId xmlns:a16="http://schemas.microsoft.com/office/drawing/2014/main" id="{7FE10AAA-15CC-419C-99B6-991784865716}"/>
                    </a:ext>
                  </a:extLst>
                </p14:cNvPr>
                <p14:cNvContentPartPr/>
                <p14:nvPr/>
              </p14:nvContentPartPr>
              <p14:xfrm>
                <a:off x="6015173" y="3978960"/>
                <a:ext cx="100800" cy="41760"/>
              </p14:xfrm>
            </p:contentPart>
          </mc:Choice>
          <mc:Fallback xmlns="">
            <p:pic>
              <p:nvPicPr>
                <p:cNvPr id="39517" name="Freihand 39516">
                  <a:extLst>
                    <a:ext uri="{FF2B5EF4-FFF2-40B4-BE49-F238E27FC236}">
                      <a16:creationId xmlns:a16="http://schemas.microsoft.com/office/drawing/2014/main" id="{7FE10AAA-15CC-419C-99B6-991784865716}"/>
                    </a:ext>
                  </a:extLst>
                </p:cNvPr>
                <p:cNvPicPr/>
                <p:nvPr/>
              </p:nvPicPr>
              <p:blipFill>
                <a:blip r:embed="rId1151"/>
                <a:stretch>
                  <a:fillRect/>
                </a:stretch>
              </p:blipFill>
              <p:spPr>
                <a:xfrm>
                  <a:off x="6010853" y="3974640"/>
                  <a:ext cx="109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9518" name="Freihand 39517">
                  <a:extLst>
                    <a:ext uri="{FF2B5EF4-FFF2-40B4-BE49-F238E27FC236}">
                      <a16:creationId xmlns:a16="http://schemas.microsoft.com/office/drawing/2014/main" id="{BBAB7663-4F02-4187-8276-56A3CADD1341}"/>
                    </a:ext>
                  </a:extLst>
                </p14:cNvPr>
                <p14:cNvContentPartPr/>
                <p14:nvPr/>
              </p14:nvContentPartPr>
              <p14:xfrm>
                <a:off x="6113813" y="3877440"/>
                <a:ext cx="101880" cy="132480"/>
              </p14:xfrm>
            </p:contentPart>
          </mc:Choice>
          <mc:Fallback xmlns="">
            <p:pic>
              <p:nvPicPr>
                <p:cNvPr id="39518" name="Freihand 39517">
                  <a:extLst>
                    <a:ext uri="{FF2B5EF4-FFF2-40B4-BE49-F238E27FC236}">
                      <a16:creationId xmlns:a16="http://schemas.microsoft.com/office/drawing/2014/main" id="{BBAB7663-4F02-4187-8276-56A3CADD1341}"/>
                    </a:ext>
                  </a:extLst>
                </p:cNvPr>
                <p:cNvPicPr/>
                <p:nvPr/>
              </p:nvPicPr>
              <p:blipFill>
                <a:blip r:embed="rId1153"/>
                <a:stretch>
                  <a:fillRect/>
                </a:stretch>
              </p:blipFill>
              <p:spPr>
                <a:xfrm>
                  <a:off x="6109493" y="3873120"/>
                  <a:ext cx="11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9519" name="Freihand 39518">
                  <a:extLst>
                    <a:ext uri="{FF2B5EF4-FFF2-40B4-BE49-F238E27FC236}">
                      <a16:creationId xmlns:a16="http://schemas.microsoft.com/office/drawing/2014/main" id="{35B7D1BD-A39F-4224-A1D0-4A8ECCD1E711}"/>
                    </a:ext>
                  </a:extLst>
                </p14:cNvPr>
                <p14:cNvContentPartPr/>
                <p14:nvPr/>
              </p14:nvContentPartPr>
              <p14:xfrm>
                <a:off x="6231893" y="3946560"/>
                <a:ext cx="64080" cy="149760"/>
              </p14:xfrm>
            </p:contentPart>
          </mc:Choice>
          <mc:Fallback xmlns="">
            <p:pic>
              <p:nvPicPr>
                <p:cNvPr id="39519" name="Freihand 39518">
                  <a:extLst>
                    <a:ext uri="{FF2B5EF4-FFF2-40B4-BE49-F238E27FC236}">
                      <a16:creationId xmlns:a16="http://schemas.microsoft.com/office/drawing/2014/main" id="{35B7D1BD-A39F-4224-A1D0-4A8ECCD1E711}"/>
                    </a:ext>
                  </a:extLst>
                </p:cNvPr>
                <p:cNvPicPr/>
                <p:nvPr/>
              </p:nvPicPr>
              <p:blipFill>
                <a:blip r:embed="rId1155"/>
                <a:stretch>
                  <a:fillRect/>
                </a:stretch>
              </p:blipFill>
              <p:spPr>
                <a:xfrm>
                  <a:off x="6227573" y="3942240"/>
                  <a:ext cx="72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9520" name="Freihand 39519">
                  <a:extLst>
                    <a:ext uri="{FF2B5EF4-FFF2-40B4-BE49-F238E27FC236}">
                      <a16:creationId xmlns:a16="http://schemas.microsoft.com/office/drawing/2014/main" id="{E47EFC5C-EA1A-4033-9A86-685A0A0D3266}"/>
                    </a:ext>
                  </a:extLst>
                </p14:cNvPr>
                <p14:cNvContentPartPr/>
                <p14:nvPr/>
              </p14:nvContentPartPr>
              <p14:xfrm>
                <a:off x="6334493" y="3814080"/>
                <a:ext cx="217440" cy="178200"/>
              </p14:xfrm>
            </p:contentPart>
          </mc:Choice>
          <mc:Fallback xmlns="">
            <p:pic>
              <p:nvPicPr>
                <p:cNvPr id="39520" name="Freihand 39519">
                  <a:extLst>
                    <a:ext uri="{FF2B5EF4-FFF2-40B4-BE49-F238E27FC236}">
                      <a16:creationId xmlns:a16="http://schemas.microsoft.com/office/drawing/2014/main" id="{E47EFC5C-EA1A-4033-9A86-685A0A0D3266}"/>
                    </a:ext>
                  </a:extLst>
                </p:cNvPr>
                <p:cNvPicPr/>
                <p:nvPr/>
              </p:nvPicPr>
              <p:blipFill>
                <a:blip r:embed="rId1157"/>
                <a:stretch>
                  <a:fillRect/>
                </a:stretch>
              </p:blipFill>
              <p:spPr>
                <a:xfrm>
                  <a:off x="6330173" y="3809760"/>
                  <a:ext cx="226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9062" name="Freihand 39061">
                  <a:extLst>
                    <a:ext uri="{FF2B5EF4-FFF2-40B4-BE49-F238E27FC236}">
                      <a16:creationId xmlns:a16="http://schemas.microsoft.com/office/drawing/2014/main" id="{127EEB46-9D62-40B4-B129-9BE8938439FD}"/>
                    </a:ext>
                  </a:extLst>
                </p14:cNvPr>
                <p14:cNvContentPartPr/>
                <p14:nvPr/>
              </p14:nvContentPartPr>
              <p14:xfrm>
                <a:off x="5696573" y="2739840"/>
                <a:ext cx="35640" cy="124560"/>
              </p14:xfrm>
            </p:contentPart>
          </mc:Choice>
          <mc:Fallback xmlns="">
            <p:pic>
              <p:nvPicPr>
                <p:cNvPr id="39062" name="Freihand 39061">
                  <a:extLst>
                    <a:ext uri="{FF2B5EF4-FFF2-40B4-BE49-F238E27FC236}">
                      <a16:creationId xmlns:a16="http://schemas.microsoft.com/office/drawing/2014/main" id="{127EEB46-9D62-40B4-B129-9BE8938439FD}"/>
                    </a:ext>
                  </a:extLst>
                </p:cNvPr>
                <p:cNvPicPr/>
                <p:nvPr/>
              </p:nvPicPr>
              <p:blipFill>
                <a:blip r:embed="rId1159"/>
                <a:stretch>
                  <a:fillRect/>
                </a:stretch>
              </p:blipFill>
              <p:spPr>
                <a:xfrm>
                  <a:off x="5692253" y="2735520"/>
                  <a:ext cx="44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9065" name="Freihand 39064">
                  <a:extLst>
                    <a:ext uri="{FF2B5EF4-FFF2-40B4-BE49-F238E27FC236}">
                      <a16:creationId xmlns:a16="http://schemas.microsoft.com/office/drawing/2014/main" id="{DED1B4BC-413D-4074-804E-FCD4FFC2E9F1}"/>
                    </a:ext>
                  </a:extLst>
                </p14:cNvPr>
                <p14:cNvContentPartPr/>
                <p14:nvPr/>
              </p14:nvContentPartPr>
              <p14:xfrm>
                <a:off x="5690093" y="2729400"/>
                <a:ext cx="101880" cy="138240"/>
              </p14:xfrm>
            </p:contentPart>
          </mc:Choice>
          <mc:Fallback xmlns="">
            <p:pic>
              <p:nvPicPr>
                <p:cNvPr id="39065" name="Freihand 39064">
                  <a:extLst>
                    <a:ext uri="{FF2B5EF4-FFF2-40B4-BE49-F238E27FC236}">
                      <a16:creationId xmlns:a16="http://schemas.microsoft.com/office/drawing/2014/main" id="{DED1B4BC-413D-4074-804E-FCD4FFC2E9F1}"/>
                    </a:ext>
                  </a:extLst>
                </p:cNvPr>
                <p:cNvPicPr/>
                <p:nvPr/>
              </p:nvPicPr>
              <p:blipFill>
                <a:blip r:embed="rId1161"/>
                <a:stretch>
                  <a:fillRect/>
                </a:stretch>
              </p:blipFill>
              <p:spPr>
                <a:xfrm>
                  <a:off x="5685773" y="2725080"/>
                  <a:ext cx="110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39135" name="Freihand 39134">
                  <a:extLst>
                    <a:ext uri="{FF2B5EF4-FFF2-40B4-BE49-F238E27FC236}">
                      <a16:creationId xmlns:a16="http://schemas.microsoft.com/office/drawing/2014/main" id="{38A265CE-AC82-4577-B79A-1CA3EFE09560}"/>
                    </a:ext>
                  </a:extLst>
                </p14:cNvPr>
                <p14:cNvContentPartPr/>
                <p14:nvPr/>
              </p14:nvContentPartPr>
              <p14:xfrm>
                <a:off x="5975573" y="3051960"/>
                <a:ext cx="108360" cy="18720"/>
              </p14:xfrm>
            </p:contentPart>
          </mc:Choice>
          <mc:Fallback xmlns="">
            <p:pic>
              <p:nvPicPr>
                <p:cNvPr id="39135" name="Freihand 39134">
                  <a:extLst>
                    <a:ext uri="{FF2B5EF4-FFF2-40B4-BE49-F238E27FC236}">
                      <a16:creationId xmlns:a16="http://schemas.microsoft.com/office/drawing/2014/main" id="{38A265CE-AC82-4577-B79A-1CA3EFE09560}"/>
                    </a:ext>
                  </a:extLst>
                </p:cNvPr>
                <p:cNvPicPr/>
                <p:nvPr/>
              </p:nvPicPr>
              <p:blipFill>
                <a:blip r:embed="rId1163"/>
                <a:stretch>
                  <a:fillRect/>
                </a:stretch>
              </p:blipFill>
              <p:spPr>
                <a:xfrm>
                  <a:off x="5971253" y="3047640"/>
                  <a:ext cx="117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9139" name="Freihand 39138">
                  <a:extLst>
                    <a:ext uri="{FF2B5EF4-FFF2-40B4-BE49-F238E27FC236}">
                      <a16:creationId xmlns:a16="http://schemas.microsoft.com/office/drawing/2014/main" id="{9150BAF7-8B87-4DE6-8A30-FE129BFA990E}"/>
                    </a:ext>
                  </a:extLst>
                </p14:cNvPr>
                <p14:cNvContentPartPr/>
                <p14:nvPr/>
              </p14:nvContentPartPr>
              <p14:xfrm>
                <a:off x="6170333" y="2961600"/>
                <a:ext cx="57960" cy="167400"/>
              </p14:xfrm>
            </p:contentPart>
          </mc:Choice>
          <mc:Fallback xmlns="">
            <p:pic>
              <p:nvPicPr>
                <p:cNvPr id="39139" name="Freihand 39138">
                  <a:extLst>
                    <a:ext uri="{FF2B5EF4-FFF2-40B4-BE49-F238E27FC236}">
                      <a16:creationId xmlns:a16="http://schemas.microsoft.com/office/drawing/2014/main" id="{9150BAF7-8B87-4DE6-8A30-FE129BFA990E}"/>
                    </a:ext>
                  </a:extLst>
                </p:cNvPr>
                <p:cNvPicPr/>
                <p:nvPr/>
              </p:nvPicPr>
              <p:blipFill>
                <a:blip r:embed="rId1165"/>
                <a:stretch>
                  <a:fillRect/>
                </a:stretch>
              </p:blipFill>
              <p:spPr>
                <a:xfrm>
                  <a:off x="6166013" y="2957280"/>
                  <a:ext cx="66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9146" name="Freihand 39145">
                  <a:extLst>
                    <a:ext uri="{FF2B5EF4-FFF2-40B4-BE49-F238E27FC236}">
                      <a16:creationId xmlns:a16="http://schemas.microsoft.com/office/drawing/2014/main" id="{EC464C00-0865-40EE-B07A-FFF4106D01D0}"/>
                    </a:ext>
                  </a:extLst>
                </p14:cNvPr>
                <p14:cNvContentPartPr/>
                <p14:nvPr/>
              </p14:nvContentPartPr>
              <p14:xfrm>
                <a:off x="6298493" y="3055920"/>
                <a:ext cx="360" cy="360"/>
              </p14:xfrm>
            </p:contentPart>
          </mc:Choice>
          <mc:Fallback xmlns="">
            <p:pic>
              <p:nvPicPr>
                <p:cNvPr id="39146" name="Freihand 39145">
                  <a:extLst>
                    <a:ext uri="{FF2B5EF4-FFF2-40B4-BE49-F238E27FC236}">
                      <a16:creationId xmlns:a16="http://schemas.microsoft.com/office/drawing/2014/main" id="{EC464C00-0865-40EE-B07A-FFF4106D01D0}"/>
                    </a:ext>
                  </a:extLst>
                </p:cNvPr>
                <p:cNvPicPr/>
                <p:nvPr/>
              </p:nvPicPr>
              <p:blipFill>
                <a:blip r:embed="rId1091"/>
                <a:stretch>
                  <a:fillRect/>
                </a:stretch>
              </p:blipFill>
              <p:spPr>
                <a:xfrm>
                  <a:off x="6294173" y="3051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39151" name="Freihand 39150">
                  <a:extLst>
                    <a:ext uri="{FF2B5EF4-FFF2-40B4-BE49-F238E27FC236}">
                      <a16:creationId xmlns:a16="http://schemas.microsoft.com/office/drawing/2014/main" id="{53528A30-21ED-49C2-9AE1-87573E0E925B}"/>
                    </a:ext>
                  </a:extLst>
                </p14:cNvPr>
                <p14:cNvContentPartPr/>
                <p14:nvPr/>
              </p14:nvContentPartPr>
              <p14:xfrm>
                <a:off x="6325853" y="2991480"/>
                <a:ext cx="360" cy="360"/>
              </p14:xfrm>
            </p:contentPart>
          </mc:Choice>
          <mc:Fallback xmlns="">
            <p:pic>
              <p:nvPicPr>
                <p:cNvPr id="39151" name="Freihand 39150">
                  <a:extLst>
                    <a:ext uri="{FF2B5EF4-FFF2-40B4-BE49-F238E27FC236}">
                      <a16:creationId xmlns:a16="http://schemas.microsoft.com/office/drawing/2014/main" id="{53528A30-21ED-49C2-9AE1-87573E0E925B}"/>
                    </a:ext>
                  </a:extLst>
                </p:cNvPr>
                <p:cNvPicPr/>
                <p:nvPr/>
              </p:nvPicPr>
              <p:blipFill>
                <a:blip r:embed="rId1091"/>
                <a:stretch>
                  <a:fillRect/>
                </a:stretch>
              </p:blipFill>
              <p:spPr>
                <a:xfrm>
                  <a:off x="6321533" y="298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9157" name="Freihand 39156">
                  <a:extLst>
                    <a:ext uri="{FF2B5EF4-FFF2-40B4-BE49-F238E27FC236}">
                      <a16:creationId xmlns:a16="http://schemas.microsoft.com/office/drawing/2014/main" id="{689AF9AF-DF34-4D8A-A167-D70C877CF7D2}"/>
                    </a:ext>
                  </a:extLst>
                </p14:cNvPr>
                <p14:cNvContentPartPr/>
                <p14:nvPr/>
              </p14:nvContentPartPr>
              <p14:xfrm>
                <a:off x="6325853" y="2991480"/>
                <a:ext cx="360" cy="360"/>
              </p14:xfrm>
            </p:contentPart>
          </mc:Choice>
          <mc:Fallback xmlns="">
            <p:pic>
              <p:nvPicPr>
                <p:cNvPr id="39157" name="Freihand 39156">
                  <a:extLst>
                    <a:ext uri="{FF2B5EF4-FFF2-40B4-BE49-F238E27FC236}">
                      <a16:creationId xmlns:a16="http://schemas.microsoft.com/office/drawing/2014/main" id="{689AF9AF-DF34-4D8A-A167-D70C877CF7D2}"/>
                    </a:ext>
                  </a:extLst>
                </p:cNvPr>
                <p:cNvPicPr/>
                <p:nvPr/>
              </p:nvPicPr>
              <p:blipFill>
                <a:blip r:embed="rId1091"/>
                <a:stretch>
                  <a:fillRect/>
                </a:stretch>
              </p:blipFill>
              <p:spPr>
                <a:xfrm>
                  <a:off x="6321533" y="298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39166" name="Freihand 39165">
                  <a:extLst>
                    <a:ext uri="{FF2B5EF4-FFF2-40B4-BE49-F238E27FC236}">
                      <a16:creationId xmlns:a16="http://schemas.microsoft.com/office/drawing/2014/main" id="{85A5152D-7F25-4CF4-A340-0608A2311EC4}"/>
                    </a:ext>
                  </a:extLst>
                </p14:cNvPr>
                <p14:cNvContentPartPr/>
                <p14:nvPr/>
              </p14:nvContentPartPr>
              <p14:xfrm>
                <a:off x="6320453" y="2967000"/>
                <a:ext cx="31320" cy="110520"/>
              </p14:xfrm>
            </p:contentPart>
          </mc:Choice>
          <mc:Fallback xmlns="">
            <p:pic>
              <p:nvPicPr>
                <p:cNvPr id="39166" name="Freihand 39165">
                  <a:extLst>
                    <a:ext uri="{FF2B5EF4-FFF2-40B4-BE49-F238E27FC236}">
                      <a16:creationId xmlns:a16="http://schemas.microsoft.com/office/drawing/2014/main" id="{85A5152D-7F25-4CF4-A340-0608A2311EC4}"/>
                    </a:ext>
                  </a:extLst>
                </p:cNvPr>
                <p:cNvPicPr/>
                <p:nvPr/>
              </p:nvPicPr>
              <p:blipFill>
                <a:blip r:embed="rId1170"/>
                <a:stretch>
                  <a:fillRect/>
                </a:stretch>
              </p:blipFill>
              <p:spPr>
                <a:xfrm>
                  <a:off x="6316133" y="2962680"/>
                  <a:ext cx="39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39169" name="Freihand 39168">
                  <a:extLst>
                    <a:ext uri="{FF2B5EF4-FFF2-40B4-BE49-F238E27FC236}">
                      <a16:creationId xmlns:a16="http://schemas.microsoft.com/office/drawing/2014/main" id="{7F6AE448-AAA3-4A21-9B09-5A03CAE01474}"/>
                    </a:ext>
                  </a:extLst>
                </p14:cNvPr>
                <p14:cNvContentPartPr/>
                <p14:nvPr/>
              </p14:nvContentPartPr>
              <p14:xfrm>
                <a:off x="6295613" y="2934960"/>
                <a:ext cx="128520" cy="27720"/>
              </p14:xfrm>
            </p:contentPart>
          </mc:Choice>
          <mc:Fallback xmlns="">
            <p:pic>
              <p:nvPicPr>
                <p:cNvPr id="39169" name="Freihand 39168">
                  <a:extLst>
                    <a:ext uri="{FF2B5EF4-FFF2-40B4-BE49-F238E27FC236}">
                      <a16:creationId xmlns:a16="http://schemas.microsoft.com/office/drawing/2014/main" id="{7F6AE448-AAA3-4A21-9B09-5A03CAE01474}"/>
                    </a:ext>
                  </a:extLst>
                </p:cNvPr>
                <p:cNvPicPr/>
                <p:nvPr/>
              </p:nvPicPr>
              <p:blipFill>
                <a:blip r:embed="rId1172"/>
                <a:stretch>
                  <a:fillRect/>
                </a:stretch>
              </p:blipFill>
              <p:spPr>
                <a:xfrm>
                  <a:off x="6291293" y="2930640"/>
                  <a:ext cx="13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39176" name="Freihand 39175">
                  <a:extLst>
                    <a:ext uri="{FF2B5EF4-FFF2-40B4-BE49-F238E27FC236}">
                      <a16:creationId xmlns:a16="http://schemas.microsoft.com/office/drawing/2014/main" id="{F1783207-B44C-4D41-9E60-891CD47D639E}"/>
                    </a:ext>
                  </a:extLst>
                </p14:cNvPr>
                <p14:cNvContentPartPr/>
                <p14:nvPr/>
              </p14:nvContentPartPr>
              <p14:xfrm>
                <a:off x="6429173" y="3022440"/>
                <a:ext cx="68760" cy="2880"/>
              </p14:xfrm>
            </p:contentPart>
          </mc:Choice>
          <mc:Fallback xmlns="">
            <p:pic>
              <p:nvPicPr>
                <p:cNvPr id="39176" name="Freihand 39175">
                  <a:extLst>
                    <a:ext uri="{FF2B5EF4-FFF2-40B4-BE49-F238E27FC236}">
                      <a16:creationId xmlns:a16="http://schemas.microsoft.com/office/drawing/2014/main" id="{F1783207-B44C-4D41-9E60-891CD47D639E}"/>
                    </a:ext>
                  </a:extLst>
                </p:cNvPr>
                <p:cNvPicPr/>
                <p:nvPr/>
              </p:nvPicPr>
              <p:blipFill>
                <a:blip r:embed="rId1174"/>
                <a:stretch>
                  <a:fillRect/>
                </a:stretch>
              </p:blipFill>
              <p:spPr>
                <a:xfrm>
                  <a:off x="6424853" y="3018120"/>
                  <a:ext cx="77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9183" name="Freihand 39182">
                  <a:extLst>
                    <a:ext uri="{FF2B5EF4-FFF2-40B4-BE49-F238E27FC236}">
                      <a16:creationId xmlns:a16="http://schemas.microsoft.com/office/drawing/2014/main" id="{736943CA-4A7F-4683-A0BF-EF075C062177}"/>
                    </a:ext>
                  </a:extLst>
                </p14:cNvPr>
                <p14:cNvContentPartPr/>
                <p14:nvPr/>
              </p14:nvContentPartPr>
              <p14:xfrm>
                <a:off x="6548333" y="2942880"/>
                <a:ext cx="113760" cy="141840"/>
              </p14:xfrm>
            </p:contentPart>
          </mc:Choice>
          <mc:Fallback xmlns="">
            <p:pic>
              <p:nvPicPr>
                <p:cNvPr id="39183" name="Freihand 39182">
                  <a:extLst>
                    <a:ext uri="{FF2B5EF4-FFF2-40B4-BE49-F238E27FC236}">
                      <a16:creationId xmlns:a16="http://schemas.microsoft.com/office/drawing/2014/main" id="{736943CA-4A7F-4683-A0BF-EF075C062177}"/>
                    </a:ext>
                  </a:extLst>
                </p:cNvPr>
                <p:cNvPicPr/>
                <p:nvPr/>
              </p:nvPicPr>
              <p:blipFill>
                <a:blip r:embed="rId1176"/>
                <a:stretch>
                  <a:fillRect/>
                </a:stretch>
              </p:blipFill>
              <p:spPr>
                <a:xfrm>
                  <a:off x="6544013" y="2938560"/>
                  <a:ext cx="122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39185" name="Freihand 39184">
                  <a:extLst>
                    <a:ext uri="{FF2B5EF4-FFF2-40B4-BE49-F238E27FC236}">
                      <a16:creationId xmlns:a16="http://schemas.microsoft.com/office/drawing/2014/main" id="{5D71F9A6-F5B1-471D-8468-B46D4138E3B4}"/>
                    </a:ext>
                  </a:extLst>
                </p14:cNvPr>
                <p14:cNvContentPartPr/>
                <p14:nvPr/>
              </p14:nvContentPartPr>
              <p14:xfrm>
                <a:off x="6561293" y="3004080"/>
                <a:ext cx="112680" cy="24840"/>
              </p14:xfrm>
            </p:contentPart>
          </mc:Choice>
          <mc:Fallback xmlns="">
            <p:pic>
              <p:nvPicPr>
                <p:cNvPr id="39185" name="Freihand 39184">
                  <a:extLst>
                    <a:ext uri="{FF2B5EF4-FFF2-40B4-BE49-F238E27FC236}">
                      <a16:creationId xmlns:a16="http://schemas.microsoft.com/office/drawing/2014/main" id="{5D71F9A6-F5B1-471D-8468-B46D4138E3B4}"/>
                    </a:ext>
                  </a:extLst>
                </p:cNvPr>
                <p:cNvPicPr/>
                <p:nvPr/>
              </p:nvPicPr>
              <p:blipFill>
                <a:blip r:embed="rId1178"/>
                <a:stretch>
                  <a:fillRect/>
                </a:stretch>
              </p:blipFill>
              <p:spPr>
                <a:xfrm>
                  <a:off x="6556973" y="2999760"/>
                  <a:ext cx="121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9192" name="Freihand 39191">
                  <a:extLst>
                    <a:ext uri="{FF2B5EF4-FFF2-40B4-BE49-F238E27FC236}">
                      <a16:creationId xmlns:a16="http://schemas.microsoft.com/office/drawing/2014/main" id="{3594B776-DE8C-4830-A9C4-60BA047E0548}"/>
                    </a:ext>
                  </a:extLst>
                </p14:cNvPr>
                <p14:cNvContentPartPr/>
                <p14:nvPr/>
              </p14:nvContentPartPr>
              <p14:xfrm>
                <a:off x="6349613" y="3089760"/>
                <a:ext cx="14040" cy="76320"/>
              </p14:xfrm>
            </p:contentPart>
          </mc:Choice>
          <mc:Fallback xmlns="">
            <p:pic>
              <p:nvPicPr>
                <p:cNvPr id="39192" name="Freihand 39191">
                  <a:extLst>
                    <a:ext uri="{FF2B5EF4-FFF2-40B4-BE49-F238E27FC236}">
                      <a16:creationId xmlns:a16="http://schemas.microsoft.com/office/drawing/2014/main" id="{3594B776-DE8C-4830-A9C4-60BA047E0548}"/>
                    </a:ext>
                  </a:extLst>
                </p:cNvPr>
                <p:cNvPicPr/>
                <p:nvPr/>
              </p:nvPicPr>
              <p:blipFill>
                <a:blip r:embed="rId1180"/>
                <a:stretch>
                  <a:fillRect/>
                </a:stretch>
              </p:blipFill>
              <p:spPr>
                <a:xfrm>
                  <a:off x="6345293" y="3085440"/>
                  <a:ext cx="22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9195" name="Freihand 39194">
                  <a:extLst>
                    <a:ext uri="{FF2B5EF4-FFF2-40B4-BE49-F238E27FC236}">
                      <a16:creationId xmlns:a16="http://schemas.microsoft.com/office/drawing/2014/main" id="{DD835B10-268B-448F-ACD2-965A79E1732E}"/>
                    </a:ext>
                  </a:extLst>
                </p14:cNvPr>
                <p14:cNvContentPartPr/>
                <p14:nvPr/>
              </p14:nvContentPartPr>
              <p14:xfrm>
                <a:off x="6355733" y="3075000"/>
                <a:ext cx="63720" cy="87480"/>
              </p14:xfrm>
            </p:contentPart>
          </mc:Choice>
          <mc:Fallback xmlns="">
            <p:pic>
              <p:nvPicPr>
                <p:cNvPr id="39195" name="Freihand 39194">
                  <a:extLst>
                    <a:ext uri="{FF2B5EF4-FFF2-40B4-BE49-F238E27FC236}">
                      <a16:creationId xmlns:a16="http://schemas.microsoft.com/office/drawing/2014/main" id="{DD835B10-268B-448F-ACD2-965A79E1732E}"/>
                    </a:ext>
                  </a:extLst>
                </p:cNvPr>
                <p:cNvPicPr/>
                <p:nvPr/>
              </p:nvPicPr>
              <p:blipFill>
                <a:blip r:embed="rId1182"/>
                <a:stretch>
                  <a:fillRect/>
                </a:stretch>
              </p:blipFill>
              <p:spPr>
                <a:xfrm>
                  <a:off x="6351413" y="3070680"/>
                  <a:ext cx="72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9197" name="Freihand 39196">
                  <a:extLst>
                    <a:ext uri="{FF2B5EF4-FFF2-40B4-BE49-F238E27FC236}">
                      <a16:creationId xmlns:a16="http://schemas.microsoft.com/office/drawing/2014/main" id="{AE785A5A-7444-4116-AE53-BAE8EB521795}"/>
                    </a:ext>
                  </a:extLst>
                </p14:cNvPr>
                <p14:cNvContentPartPr/>
                <p14:nvPr/>
              </p14:nvContentPartPr>
              <p14:xfrm>
                <a:off x="6688373" y="3057720"/>
                <a:ext cx="18720" cy="65160"/>
              </p14:xfrm>
            </p:contentPart>
          </mc:Choice>
          <mc:Fallback xmlns="">
            <p:pic>
              <p:nvPicPr>
                <p:cNvPr id="39197" name="Freihand 39196">
                  <a:extLst>
                    <a:ext uri="{FF2B5EF4-FFF2-40B4-BE49-F238E27FC236}">
                      <a16:creationId xmlns:a16="http://schemas.microsoft.com/office/drawing/2014/main" id="{AE785A5A-7444-4116-AE53-BAE8EB521795}"/>
                    </a:ext>
                  </a:extLst>
                </p:cNvPr>
                <p:cNvPicPr/>
                <p:nvPr/>
              </p:nvPicPr>
              <p:blipFill>
                <a:blip r:embed="rId1184"/>
                <a:stretch>
                  <a:fillRect/>
                </a:stretch>
              </p:blipFill>
              <p:spPr>
                <a:xfrm>
                  <a:off x="6684053" y="3053400"/>
                  <a:ext cx="2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9201" name="Freihand 39200">
                  <a:extLst>
                    <a:ext uri="{FF2B5EF4-FFF2-40B4-BE49-F238E27FC236}">
                      <a16:creationId xmlns:a16="http://schemas.microsoft.com/office/drawing/2014/main" id="{7D62BF7E-38E3-4E57-B04D-857DACE95B26}"/>
                    </a:ext>
                  </a:extLst>
                </p14:cNvPr>
                <p14:cNvContentPartPr/>
                <p14:nvPr/>
              </p14:nvContentPartPr>
              <p14:xfrm>
                <a:off x="6685493" y="3048000"/>
                <a:ext cx="61920" cy="96120"/>
              </p14:xfrm>
            </p:contentPart>
          </mc:Choice>
          <mc:Fallback xmlns="">
            <p:pic>
              <p:nvPicPr>
                <p:cNvPr id="39201" name="Freihand 39200">
                  <a:extLst>
                    <a:ext uri="{FF2B5EF4-FFF2-40B4-BE49-F238E27FC236}">
                      <a16:creationId xmlns:a16="http://schemas.microsoft.com/office/drawing/2014/main" id="{7D62BF7E-38E3-4E57-B04D-857DACE95B26}"/>
                    </a:ext>
                  </a:extLst>
                </p:cNvPr>
                <p:cNvPicPr/>
                <p:nvPr/>
              </p:nvPicPr>
              <p:blipFill>
                <a:blip r:embed="rId1186"/>
                <a:stretch>
                  <a:fillRect/>
                </a:stretch>
              </p:blipFill>
              <p:spPr>
                <a:xfrm>
                  <a:off x="6681173" y="3043680"/>
                  <a:ext cx="70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9073" name="Freihand 39072">
                  <a:extLst>
                    <a:ext uri="{FF2B5EF4-FFF2-40B4-BE49-F238E27FC236}">
                      <a16:creationId xmlns:a16="http://schemas.microsoft.com/office/drawing/2014/main" id="{58C6160F-5901-414E-85D5-D79B32F54F32}"/>
                    </a:ext>
                  </a:extLst>
                </p14:cNvPr>
                <p14:cNvContentPartPr/>
                <p14:nvPr/>
              </p14:nvContentPartPr>
              <p14:xfrm>
                <a:off x="5764253" y="3044040"/>
                <a:ext cx="92160" cy="78840"/>
              </p14:xfrm>
            </p:contentPart>
          </mc:Choice>
          <mc:Fallback xmlns="">
            <p:pic>
              <p:nvPicPr>
                <p:cNvPr id="39073" name="Freihand 39072">
                  <a:extLst>
                    <a:ext uri="{FF2B5EF4-FFF2-40B4-BE49-F238E27FC236}">
                      <a16:creationId xmlns:a16="http://schemas.microsoft.com/office/drawing/2014/main" id="{58C6160F-5901-414E-85D5-D79B32F54F32}"/>
                    </a:ext>
                  </a:extLst>
                </p:cNvPr>
                <p:cNvPicPr/>
                <p:nvPr/>
              </p:nvPicPr>
              <p:blipFill>
                <a:blip r:embed="rId1188"/>
                <a:stretch>
                  <a:fillRect/>
                </a:stretch>
              </p:blipFill>
              <p:spPr>
                <a:xfrm>
                  <a:off x="5759933" y="3039720"/>
                  <a:ext cx="100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9076" name="Freihand 39075">
                  <a:extLst>
                    <a:ext uri="{FF2B5EF4-FFF2-40B4-BE49-F238E27FC236}">
                      <a16:creationId xmlns:a16="http://schemas.microsoft.com/office/drawing/2014/main" id="{9D088EB6-FEBE-4B2F-8CD2-C143236614E8}"/>
                    </a:ext>
                  </a:extLst>
                </p14:cNvPr>
                <p14:cNvContentPartPr/>
                <p14:nvPr/>
              </p14:nvContentPartPr>
              <p14:xfrm>
                <a:off x="5788733" y="3033600"/>
                <a:ext cx="104760" cy="205920"/>
              </p14:xfrm>
            </p:contentPart>
          </mc:Choice>
          <mc:Fallback xmlns="">
            <p:pic>
              <p:nvPicPr>
                <p:cNvPr id="39076" name="Freihand 39075">
                  <a:extLst>
                    <a:ext uri="{FF2B5EF4-FFF2-40B4-BE49-F238E27FC236}">
                      <a16:creationId xmlns:a16="http://schemas.microsoft.com/office/drawing/2014/main" id="{9D088EB6-FEBE-4B2F-8CD2-C143236614E8}"/>
                    </a:ext>
                  </a:extLst>
                </p:cNvPr>
                <p:cNvPicPr/>
                <p:nvPr/>
              </p:nvPicPr>
              <p:blipFill>
                <a:blip r:embed="rId1190"/>
                <a:stretch>
                  <a:fillRect/>
                </a:stretch>
              </p:blipFill>
              <p:spPr>
                <a:xfrm>
                  <a:off x="5784413" y="3029280"/>
                  <a:ext cx="113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39205" name="Freihand 39204">
                  <a:extLst>
                    <a:ext uri="{FF2B5EF4-FFF2-40B4-BE49-F238E27FC236}">
                      <a16:creationId xmlns:a16="http://schemas.microsoft.com/office/drawing/2014/main" id="{FFAE99B1-98BE-4C19-A5F7-30BC4AC0FFC5}"/>
                    </a:ext>
                  </a:extLst>
                </p14:cNvPr>
                <p14:cNvContentPartPr/>
                <p14:nvPr/>
              </p14:nvContentPartPr>
              <p14:xfrm>
                <a:off x="5831213" y="3132240"/>
                <a:ext cx="24120" cy="60840"/>
              </p14:xfrm>
            </p:contentPart>
          </mc:Choice>
          <mc:Fallback xmlns="">
            <p:pic>
              <p:nvPicPr>
                <p:cNvPr id="39205" name="Freihand 39204">
                  <a:extLst>
                    <a:ext uri="{FF2B5EF4-FFF2-40B4-BE49-F238E27FC236}">
                      <a16:creationId xmlns:a16="http://schemas.microsoft.com/office/drawing/2014/main" id="{FFAE99B1-98BE-4C19-A5F7-30BC4AC0FFC5}"/>
                    </a:ext>
                  </a:extLst>
                </p:cNvPr>
                <p:cNvPicPr/>
                <p:nvPr/>
              </p:nvPicPr>
              <p:blipFill>
                <a:blip r:embed="rId1192"/>
                <a:stretch>
                  <a:fillRect/>
                </a:stretch>
              </p:blipFill>
              <p:spPr>
                <a:xfrm>
                  <a:off x="5826893" y="3127920"/>
                  <a:ext cx="32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39208" name="Freihand 39207">
                  <a:extLst>
                    <a:ext uri="{FF2B5EF4-FFF2-40B4-BE49-F238E27FC236}">
                      <a16:creationId xmlns:a16="http://schemas.microsoft.com/office/drawing/2014/main" id="{C29DE43D-003E-4DB2-8934-9D949B27F461}"/>
                    </a:ext>
                  </a:extLst>
                </p14:cNvPr>
                <p14:cNvContentPartPr/>
                <p14:nvPr/>
              </p14:nvContentPartPr>
              <p14:xfrm>
                <a:off x="5832293" y="3129360"/>
                <a:ext cx="46440" cy="71640"/>
              </p14:xfrm>
            </p:contentPart>
          </mc:Choice>
          <mc:Fallback xmlns="">
            <p:pic>
              <p:nvPicPr>
                <p:cNvPr id="39208" name="Freihand 39207">
                  <a:extLst>
                    <a:ext uri="{FF2B5EF4-FFF2-40B4-BE49-F238E27FC236}">
                      <a16:creationId xmlns:a16="http://schemas.microsoft.com/office/drawing/2014/main" id="{C29DE43D-003E-4DB2-8934-9D949B27F461}"/>
                    </a:ext>
                  </a:extLst>
                </p:cNvPr>
                <p:cNvPicPr/>
                <p:nvPr/>
              </p:nvPicPr>
              <p:blipFill>
                <a:blip r:embed="rId1194"/>
                <a:stretch>
                  <a:fillRect/>
                </a:stretch>
              </p:blipFill>
              <p:spPr>
                <a:xfrm>
                  <a:off x="5827973" y="3125040"/>
                  <a:ext cx="55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39210" name="Freihand 39209">
                  <a:extLst>
                    <a:ext uri="{FF2B5EF4-FFF2-40B4-BE49-F238E27FC236}">
                      <a16:creationId xmlns:a16="http://schemas.microsoft.com/office/drawing/2014/main" id="{F0A4CDF3-0FD9-4783-9177-D7337497678F}"/>
                    </a:ext>
                  </a:extLst>
                </p14:cNvPr>
                <p14:cNvContentPartPr/>
                <p14:nvPr/>
              </p14:nvContentPartPr>
              <p14:xfrm>
                <a:off x="5883053" y="3108480"/>
                <a:ext cx="27000" cy="103680"/>
              </p14:xfrm>
            </p:contentPart>
          </mc:Choice>
          <mc:Fallback xmlns="">
            <p:pic>
              <p:nvPicPr>
                <p:cNvPr id="39210" name="Freihand 39209">
                  <a:extLst>
                    <a:ext uri="{FF2B5EF4-FFF2-40B4-BE49-F238E27FC236}">
                      <a16:creationId xmlns:a16="http://schemas.microsoft.com/office/drawing/2014/main" id="{F0A4CDF3-0FD9-4783-9177-D7337497678F}"/>
                    </a:ext>
                  </a:extLst>
                </p:cNvPr>
                <p:cNvPicPr/>
                <p:nvPr/>
              </p:nvPicPr>
              <p:blipFill>
                <a:blip r:embed="rId1196"/>
                <a:stretch>
                  <a:fillRect/>
                </a:stretch>
              </p:blipFill>
              <p:spPr>
                <a:xfrm>
                  <a:off x="5878733" y="3104160"/>
                  <a:ext cx="35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39218" name="Freihand 39217">
                  <a:extLst>
                    <a:ext uri="{FF2B5EF4-FFF2-40B4-BE49-F238E27FC236}">
                      <a16:creationId xmlns:a16="http://schemas.microsoft.com/office/drawing/2014/main" id="{F1A0EF5C-23CC-4052-8E55-DC6A2C7A2422}"/>
                    </a:ext>
                  </a:extLst>
                </p14:cNvPr>
                <p14:cNvContentPartPr/>
                <p14:nvPr/>
              </p14:nvContentPartPr>
              <p14:xfrm>
                <a:off x="5892053" y="3125040"/>
                <a:ext cx="56160" cy="70920"/>
              </p14:xfrm>
            </p:contentPart>
          </mc:Choice>
          <mc:Fallback xmlns="">
            <p:pic>
              <p:nvPicPr>
                <p:cNvPr id="39218" name="Freihand 39217">
                  <a:extLst>
                    <a:ext uri="{FF2B5EF4-FFF2-40B4-BE49-F238E27FC236}">
                      <a16:creationId xmlns:a16="http://schemas.microsoft.com/office/drawing/2014/main" id="{F1A0EF5C-23CC-4052-8E55-DC6A2C7A2422}"/>
                    </a:ext>
                  </a:extLst>
                </p:cNvPr>
                <p:cNvPicPr/>
                <p:nvPr/>
              </p:nvPicPr>
              <p:blipFill>
                <a:blip r:embed="rId1198"/>
                <a:stretch>
                  <a:fillRect/>
                </a:stretch>
              </p:blipFill>
              <p:spPr>
                <a:xfrm>
                  <a:off x="5887733" y="3120720"/>
                  <a:ext cx="64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39224" name="Freihand 39223">
                  <a:extLst>
                    <a:ext uri="{FF2B5EF4-FFF2-40B4-BE49-F238E27FC236}">
                      <a16:creationId xmlns:a16="http://schemas.microsoft.com/office/drawing/2014/main" id="{1689B205-C420-4FC7-A3EC-D3EDBC891D04}"/>
                    </a:ext>
                  </a:extLst>
                </p14:cNvPr>
                <p14:cNvContentPartPr/>
                <p14:nvPr/>
              </p14:nvContentPartPr>
              <p14:xfrm>
                <a:off x="5952173" y="3121080"/>
                <a:ext cx="34920" cy="73800"/>
              </p14:xfrm>
            </p:contentPart>
          </mc:Choice>
          <mc:Fallback xmlns="">
            <p:pic>
              <p:nvPicPr>
                <p:cNvPr id="39224" name="Freihand 39223">
                  <a:extLst>
                    <a:ext uri="{FF2B5EF4-FFF2-40B4-BE49-F238E27FC236}">
                      <a16:creationId xmlns:a16="http://schemas.microsoft.com/office/drawing/2014/main" id="{1689B205-C420-4FC7-A3EC-D3EDBC891D04}"/>
                    </a:ext>
                  </a:extLst>
                </p:cNvPr>
                <p:cNvPicPr/>
                <p:nvPr/>
              </p:nvPicPr>
              <p:blipFill>
                <a:blip r:embed="rId1200"/>
                <a:stretch>
                  <a:fillRect/>
                </a:stretch>
              </p:blipFill>
              <p:spPr>
                <a:xfrm>
                  <a:off x="5947853" y="3116760"/>
                  <a:ext cx="43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9236" name="Freihand 39235">
                  <a:extLst>
                    <a:ext uri="{FF2B5EF4-FFF2-40B4-BE49-F238E27FC236}">
                      <a16:creationId xmlns:a16="http://schemas.microsoft.com/office/drawing/2014/main" id="{164C08A6-F191-470C-A878-0DCBA475FC86}"/>
                    </a:ext>
                  </a:extLst>
                </p14:cNvPr>
                <p14:cNvContentPartPr/>
                <p14:nvPr/>
              </p14:nvContentPartPr>
              <p14:xfrm>
                <a:off x="5620253" y="3072120"/>
                <a:ext cx="107280" cy="88200"/>
              </p14:xfrm>
            </p:contentPart>
          </mc:Choice>
          <mc:Fallback xmlns="">
            <p:pic>
              <p:nvPicPr>
                <p:cNvPr id="39236" name="Freihand 39235">
                  <a:extLst>
                    <a:ext uri="{FF2B5EF4-FFF2-40B4-BE49-F238E27FC236}">
                      <a16:creationId xmlns:a16="http://schemas.microsoft.com/office/drawing/2014/main" id="{164C08A6-F191-470C-A878-0DCBA475FC86}"/>
                    </a:ext>
                  </a:extLst>
                </p:cNvPr>
                <p:cNvPicPr/>
                <p:nvPr/>
              </p:nvPicPr>
              <p:blipFill>
                <a:blip r:embed="rId1202"/>
                <a:stretch>
                  <a:fillRect/>
                </a:stretch>
              </p:blipFill>
              <p:spPr>
                <a:xfrm>
                  <a:off x="5615933" y="3067800"/>
                  <a:ext cx="115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9237" name="Freihand 39236">
                  <a:extLst>
                    <a:ext uri="{FF2B5EF4-FFF2-40B4-BE49-F238E27FC236}">
                      <a16:creationId xmlns:a16="http://schemas.microsoft.com/office/drawing/2014/main" id="{009490DF-26BD-4BEE-BFD0-6F102CAFC59C}"/>
                    </a:ext>
                  </a:extLst>
                </p14:cNvPr>
                <p14:cNvContentPartPr/>
                <p14:nvPr/>
              </p14:nvContentPartPr>
              <p14:xfrm>
                <a:off x="5371133" y="3067440"/>
                <a:ext cx="65520" cy="26280"/>
              </p14:xfrm>
            </p:contentPart>
          </mc:Choice>
          <mc:Fallback xmlns="">
            <p:pic>
              <p:nvPicPr>
                <p:cNvPr id="39237" name="Freihand 39236">
                  <a:extLst>
                    <a:ext uri="{FF2B5EF4-FFF2-40B4-BE49-F238E27FC236}">
                      <a16:creationId xmlns:a16="http://schemas.microsoft.com/office/drawing/2014/main" id="{009490DF-26BD-4BEE-BFD0-6F102CAFC59C}"/>
                    </a:ext>
                  </a:extLst>
                </p:cNvPr>
                <p:cNvPicPr/>
                <p:nvPr/>
              </p:nvPicPr>
              <p:blipFill>
                <a:blip r:embed="rId1204"/>
                <a:stretch>
                  <a:fillRect/>
                </a:stretch>
              </p:blipFill>
              <p:spPr>
                <a:xfrm>
                  <a:off x="5366813" y="3063120"/>
                  <a:ext cx="74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9238" name="Freihand 39237">
                  <a:extLst>
                    <a:ext uri="{FF2B5EF4-FFF2-40B4-BE49-F238E27FC236}">
                      <a16:creationId xmlns:a16="http://schemas.microsoft.com/office/drawing/2014/main" id="{2B7FA508-30AB-4840-A6FA-9E6C10F2C330}"/>
                    </a:ext>
                  </a:extLst>
                </p14:cNvPr>
                <p14:cNvContentPartPr/>
                <p14:nvPr/>
              </p14:nvContentPartPr>
              <p14:xfrm>
                <a:off x="5418293" y="3048000"/>
                <a:ext cx="36000" cy="141480"/>
              </p14:xfrm>
            </p:contentPart>
          </mc:Choice>
          <mc:Fallback xmlns="">
            <p:pic>
              <p:nvPicPr>
                <p:cNvPr id="39238" name="Freihand 39237">
                  <a:extLst>
                    <a:ext uri="{FF2B5EF4-FFF2-40B4-BE49-F238E27FC236}">
                      <a16:creationId xmlns:a16="http://schemas.microsoft.com/office/drawing/2014/main" id="{2B7FA508-30AB-4840-A6FA-9E6C10F2C330}"/>
                    </a:ext>
                  </a:extLst>
                </p:cNvPr>
                <p:cNvPicPr/>
                <p:nvPr/>
              </p:nvPicPr>
              <p:blipFill>
                <a:blip r:embed="rId1206"/>
                <a:stretch>
                  <a:fillRect/>
                </a:stretch>
              </p:blipFill>
              <p:spPr>
                <a:xfrm>
                  <a:off x="5413973" y="3043680"/>
                  <a:ext cx="44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9249" name="Freihand 39248">
                  <a:extLst>
                    <a:ext uri="{FF2B5EF4-FFF2-40B4-BE49-F238E27FC236}">
                      <a16:creationId xmlns:a16="http://schemas.microsoft.com/office/drawing/2014/main" id="{4D9A3F10-4A1F-454D-A635-263C55075586}"/>
                    </a:ext>
                  </a:extLst>
                </p14:cNvPr>
                <p14:cNvContentPartPr/>
                <p14:nvPr/>
              </p14:nvContentPartPr>
              <p14:xfrm>
                <a:off x="5442773" y="3126840"/>
                <a:ext cx="37440" cy="104400"/>
              </p14:xfrm>
            </p:contentPart>
          </mc:Choice>
          <mc:Fallback xmlns="">
            <p:pic>
              <p:nvPicPr>
                <p:cNvPr id="39249" name="Freihand 39248">
                  <a:extLst>
                    <a:ext uri="{FF2B5EF4-FFF2-40B4-BE49-F238E27FC236}">
                      <a16:creationId xmlns:a16="http://schemas.microsoft.com/office/drawing/2014/main" id="{4D9A3F10-4A1F-454D-A635-263C55075586}"/>
                    </a:ext>
                  </a:extLst>
                </p:cNvPr>
                <p:cNvPicPr/>
                <p:nvPr/>
              </p:nvPicPr>
              <p:blipFill>
                <a:blip r:embed="rId1208"/>
                <a:stretch>
                  <a:fillRect/>
                </a:stretch>
              </p:blipFill>
              <p:spPr>
                <a:xfrm>
                  <a:off x="5438453" y="3122520"/>
                  <a:ext cx="46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9266" name="Freihand 39265">
                  <a:extLst>
                    <a:ext uri="{FF2B5EF4-FFF2-40B4-BE49-F238E27FC236}">
                      <a16:creationId xmlns:a16="http://schemas.microsoft.com/office/drawing/2014/main" id="{E793BFBE-813F-403F-BF4D-6DCE60072A94}"/>
                    </a:ext>
                  </a:extLst>
                </p14:cNvPr>
                <p14:cNvContentPartPr/>
                <p14:nvPr/>
              </p14:nvContentPartPr>
              <p14:xfrm>
                <a:off x="5444933" y="3116400"/>
                <a:ext cx="71280" cy="112320"/>
              </p14:xfrm>
            </p:contentPart>
          </mc:Choice>
          <mc:Fallback xmlns="">
            <p:pic>
              <p:nvPicPr>
                <p:cNvPr id="39266" name="Freihand 39265">
                  <a:extLst>
                    <a:ext uri="{FF2B5EF4-FFF2-40B4-BE49-F238E27FC236}">
                      <a16:creationId xmlns:a16="http://schemas.microsoft.com/office/drawing/2014/main" id="{E793BFBE-813F-403F-BF4D-6DCE60072A94}"/>
                    </a:ext>
                  </a:extLst>
                </p:cNvPr>
                <p:cNvPicPr/>
                <p:nvPr/>
              </p:nvPicPr>
              <p:blipFill>
                <a:blip r:embed="rId1210"/>
                <a:stretch>
                  <a:fillRect/>
                </a:stretch>
              </p:blipFill>
              <p:spPr>
                <a:xfrm>
                  <a:off x="5440613" y="3112080"/>
                  <a:ext cx="79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9269" name="Freihand 39268">
                  <a:extLst>
                    <a:ext uri="{FF2B5EF4-FFF2-40B4-BE49-F238E27FC236}">
                      <a16:creationId xmlns:a16="http://schemas.microsoft.com/office/drawing/2014/main" id="{CE9DEDDE-D0F1-44D3-999C-F0F88DDC2110}"/>
                    </a:ext>
                  </a:extLst>
                </p14:cNvPr>
                <p14:cNvContentPartPr/>
                <p14:nvPr/>
              </p14:nvContentPartPr>
              <p14:xfrm>
                <a:off x="5517653" y="3131520"/>
                <a:ext cx="67680" cy="81720"/>
              </p14:xfrm>
            </p:contentPart>
          </mc:Choice>
          <mc:Fallback xmlns="">
            <p:pic>
              <p:nvPicPr>
                <p:cNvPr id="39269" name="Freihand 39268">
                  <a:extLst>
                    <a:ext uri="{FF2B5EF4-FFF2-40B4-BE49-F238E27FC236}">
                      <a16:creationId xmlns:a16="http://schemas.microsoft.com/office/drawing/2014/main" id="{CE9DEDDE-D0F1-44D3-999C-F0F88DDC2110}"/>
                    </a:ext>
                  </a:extLst>
                </p:cNvPr>
                <p:cNvPicPr/>
                <p:nvPr/>
              </p:nvPicPr>
              <p:blipFill>
                <a:blip r:embed="rId1212"/>
                <a:stretch>
                  <a:fillRect/>
                </a:stretch>
              </p:blipFill>
              <p:spPr>
                <a:xfrm>
                  <a:off x="5513333" y="3127200"/>
                  <a:ext cx="76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9347" name="Freihand 39346">
                  <a:extLst>
                    <a:ext uri="{FF2B5EF4-FFF2-40B4-BE49-F238E27FC236}">
                      <a16:creationId xmlns:a16="http://schemas.microsoft.com/office/drawing/2014/main" id="{68BE899B-1BEF-4453-A169-F3F8AB67E137}"/>
                    </a:ext>
                  </a:extLst>
                </p14:cNvPr>
                <p14:cNvContentPartPr/>
                <p14:nvPr/>
              </p14:nvContentPartPr>
              <p14:xfrm>
                <a:off x="5350613" y="3319440"/>
                <a:ext cx="564120" cy="113760"/>
              </p14:xfrm>
            </p:contentPart>
          </mc:Choice>
          <mc:Fallback xmlns="">
            <p:pic>
              <p:nvPicPr>
                <p:cNvPr id="39347" name="Freihand 39346">
                  <a:extLst>
                    <a:ext uri="{FF2B5EF4-FFF2-40B4-BE49-F238E27FC236}">
                      <a16:creationId xmlns:a16="http://schemas.microsoft.com/office/drawing/2014/main" id="{68BE899B-1BEF-4453-A169-F3F8AB67E137}"/>
                    </a:ext>
                  </a:extLst>
                </p:cNvPr>
                <p:cNvPicPr/>
                <p:nvPr/>
              </p:nvPicPr>
              <p:blipFill>
                <a:blip r:embed="rId1214"/>
                <a:stretch>
                  <a:fillRect/>
                </a:stretch>
              </p:blipFill>
              <p:spPr>
                <a:xfrm>
                  <a:off x="5346293" y="3315120"/>
                  <a:ext cx="572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9350" name="Freihand 39349">
                  <a:extLst>
                    <a:ext uri="{FF2B5EF4-FFF2-40B4-BE49-F238E27FC236}">
                      <a16:creationId xmlns:a16="http://schemas.microsoft.com/office/drawing/2014/main" id="{E34835F8-EBE5-4F5A-87ED-6A0789F51407}"/>
                    </a:ext>
                  </a:extLst>
                </p14:cNvPr>
                <p14:cNvContentPartPr/>
                <p14:nvPr/>
              </p14:nvContentPartPr>
              <p14:xfrm>
                <a:off x="5930213" y="3289920"/>
                <a:ext cx="600120" cy="110160"/>
              </p14:xfrm>
            </p:contentPart>
          </mc:Choice>
          <mc:Fallback xmlns="">
            <p:pic>
              <p:nvPicPr>
                <p:cNvPr id="39350" name="Freihand 39349">
                  <a:extLst>
                    <a:ext uri="{FF2B5EF4-FFF2-40B4-BE49-F238E27FC236}">
                      <a16:creationId xmlns:a16="http://schemas.microsoft.com/office/drawing/2014/main" id="{E34835F8-EBE5-4F5A-87ED-6A0789F51407}"/>
                    </a:ext>
                  </a:extLst>
                </p:cNvPr>
                <p:cNvPicPr/>
                <p:nvPr/>
              </p:nvPicPr>
              <p:blipFill>
                <a:blip r:embed="rId1216"/>
                <a:stretch>
                  <a:fillRect/>
                </a:stretch>
              </p:blipFill>
              <p:spPr>
                <a:xfrm>
                  <a:off x="5925893" y="3285600"/>
                  <a:ext cx="608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38914" name="Freihand 38913">
                  <a:extLst>
                    <a:ext uri="{FF2B5EF4-FFF2-40B4-BE49-F238E27FC236}">
                      <a16:creationId xmlns:a16="http://schemas.microsoft.com/office/drawing/2014/main" id="{85CB5A90-6DB4-4553-BE79-66BC5E4CCED4}"/>
                    </a:ext>
                  </a:extLst>
                </p14:cNvPr>
                <p14:cNvContentPartPr/>
                <p14:nvPr/>
              </p14:nvContentPartPr>
              <p14:xfrm>
                <a:off x="5506853" y="3513120"/>
                <a:ext cx="36360" cy="140760"/>
              </p14:xfrm>
            </p:contentPart>
          </mc:Choice>
          <mc:Fallback xmlns="">
            <p:pic>
              <p:nvPicPr>
                <p:cNvPr id="38914" name="Freihand 38913">
                  <a:extLst>
                    <a:ext uri="{FF2B5EF4-FFF2-40B4-BE49-F238E27FC236}">
                      <a16:creationId xmlns:a16="http://schemas.microsoft.com/office/drawing/2014/main" id="{85CB5A90-6DB4-4553-BE79-66BC5E4CCED4}"/>
                    </a:ext>
                  </a:extLst>
                </p:cNvPr>
                <p:cNvPicPr/>
                <p:nvPr/>
              </p:nvPicPr>
              <p:blipFill>
                <a:blip r:embed="rId1218"/>
                <a:stretch>
                  <a:fillRect/>
                </a:stretch>
              </p:blipFill>
              <p:spPr>
                <a:xfrm>
                  <a:off x="5502533" y="3508800"/>
                  <a:ext cx="45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38919" name="Freihand 38918">
                  <a:extLst>
                    <a:ext uri="{FF2B5EF4-FFF2-40B4-BE49-F238E27FC236}">
                      <a16:creationId xmlns:a16="http://schemas.microsoft.com/office/drawing/2014/main" id="{C90F308E-ABDE-4FC4-9524-913D63297A0F}"/>
                    </a:ext>
                  </a:extLst>
                </p14:cNvPr>
                <p14:cNvContentPartPr/>
                <p14:nvPr/>
              </p14:nvContentPartPr>
              <p14:xfrm>
                <a:off x="5535293" y="3501600"/>
                <a:ext cx="118800" cy="119520"/>
              </p14:xfrm>
            </p:contentPart>
          </mc:Choice>
          <mc:Fallback xmlns="">
            <p:pic>
              <p:nvPicPr>
                <p:cNvPr id="38919" name="Freihand 38918">
                  <a:extLst>
                    <a:ext uri="{FF2B5EF4-FFF2-40B4-BE49-F238E27FC236}">
                      <a16:creationId xmlns:a16="http://schemas.microsoft.com/office/drawing/2014/main" id="{C90F308E-ABDE-4FC4-9524-913D63297A0F}"/>
                    </a:ext>
                  </a:extLst>
                </p:cNvPr>
                <p:cNvPicPr/>
                <p:nvPr/>
              </p:nvPicPr>
              <p:blipFill>
                <a:blip r:embed="rId1220"/>
                <a:stretch>
                  <a:fillRect/>
                </a:stretch>
              </p:blipFill>
              <p:spPr>
                <a:xfrm>
                  <a:off x="5530973" y="3497280"/>
                  <a:ext cx="127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38921" name="Freihand 38920">
                  <a:extLst>
                    <a:ext uri="{FF2B5EF4-FFF2-40B4-BE49-F238E27FC236}">
                      <a16:creationId xmlns:a16="http://schemas.microsoft.com/office/drawing/2014/main" id="{D3E153A8-BF86-4567-98D6-9E3802F631D2}"/>
                    </a:ext>
                  </a:extLst>
                </p14:cNvPr>
                <p14:cNvContentPartPr/>
                <p14:nvPr/>
              </p14:nvContentPartPr>
              <p14:xfrm>
                <a:off x="5656613" y="3561360"/>
                <a:ext cx="86400" cy="91440"/>
              </p14:xfrm>
            </p:contentPart>
          </mc:Choice>
          <mc:Fallback xmlns="">
            <p:pic>
              <p:nvPicPr>
                <p:cNvPr id="38921" name="Freihand 38920">
                  <a:extLst>
                    <a:ext uri="{FF2B5EF4-FFF2-40B4-BE49-F238E27FC236}">
                      <a16:creationId xmlns:a16="http://schemas.microsoft.com/office/drawing/2014/main" id="{D3E153A8-BF86-4567-98D6-9E3802F631D2}"/>
                    </a:ext>
                  </a:extLst>
                </p:cNvPr>
                <p:cNvPicPr/>
                <p:nvPr/>
              </p:nvPicPr>
              <p:blipFill>
                <a:blip r:embed="rId1222"/>
                <a:stretch>
                  <a:fillRect/>
                </a:stretch>
              </p:blipFill>
              <p:spPr>
                <a:xfrm>
                  <a:off x="5652293" y="3557040"/>
                  <a:ext cx="95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38926" name="Freihand 38925">
                  <a:extLst>
                    <a:ext uri="{FF2B5EF4-FFF2-40B4-BE49-F238E27FC236}">
                      <a16:creationId xmlns:a16="http://schemas.microsoft.com/office/drawing/2014/main" id="{93159C14-11B4-47EA-9827-ECF2E4C9F09F}"/>
                    </a:ext>
                  </a:extLst>
                </p14:cNvPr>
                <p14:cNvContentPartPr/>
                <p14:nvPr/>
              </p14:nvContentPartPr>
              <p14:xfrm>
                <a:off x="5781893" y="3473160"/>
                <a:ext cx="126360" cy="184320"/>
              </p14:xfrm>
            </p:contentPart>
          </mc:Choice>
          <mc:Fallback xmlns="">
            <p:pic>
              <p:nvPicPr>
                <p:cNvPr id="38926" name="Freihand 38925">
                  <a:extLst>
                    <a:ext uri="{FF2B5EF4-FFF2-40B4-BE49-F238E27FC236}">
                      <a16:creationId xmlns:a16="http://schemas.microsoft.com/office/drawing/2014/main" id="{93159C14-11B4-47EA-9827-ECF2E4C9F09F}"/>
                    </a:ext>
                  </a:extLst>
                </p:cNvPr>
                <p:cNvPicPr/>
                <p:nvPr/>
              </p:nvPicPr>
              <p:blipFill>
                <a:blip r:embed="rId1224"/>
                <a:stretch>
                  <a:fillRect/>
                </a:stretch>
              </p:blipFill>
              <p:spPr>
                <a:xfrm>
                  <a:off x="5777573" y="3468840"/>
                  <a:ext cx="135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38929" name="Freihand 38928">
                  <a:extLst>
                    <a:ext uri="{FF2B5EF4-FFF2-40B4-BE49-F238E27FC236}">
                      <a16:creationId xmlns:a16="http://schemas.microsoft.com/office/drawing/2014/main" id="{15E01633-9615-4231-A0A5-F813573DF3BF}"/>
                    </a:ext>
                  </a:extLst>
                </p14:cNvPr>
                <p14:cNvContentPartPr/>
                <p14:nvPr/>
              </p14:nvContentPartPr>
              <p14:xfrm>
                <a:off x="5912573" y="3550920"/>
                <a:ext cx="59400" cy="68760"/>
              </p14:xfrm>
            </p:contentPart>
          </mc:Choice>
          <mc:Fallback xmlns="">
            <p:pic>
              <p:nvPicPr>
                <p:cNvPr id="38929" name="Freihand 38928">
                  <a:extLst>
                    <a:ext uri="{FF2B5EF4-FFF2-40B4-BE49-F238E27FC236}">
                      <a16:creationId xmlns:a16="http://schemas.microsoft.com/office/drawing/2014/main" id="{15E01633-9615-4231-A0A5-F813573DF3BF}"/>
                    </a:ext>
                  </a:extLst>
                </p:cNvPr>
                <p:cNvPicPr/>
                <p:nvPr/>
              </p:nvPicPr>
              <p:blipFill>
                <a:blip r:embed="rId1226"/>
                <a:stretch>
                  <a:fillRect/>
                </a:stretch>
              </p:blipFill>
              <p:spPr>
                <a:xfrm>
                  <a:off x="5908253" y="3546600"/>
                  <a:ext cx="68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8949" name="Freihand 38948">
                  <a:extLst>
                    <a:ext uri="{FF2B5EF4-FFF2-40B4-BE49-F238E27FC236}">
                      <a16:creationId xmlns:a16="http://schemas.microsoft.com/office/drawing/2014/main" id="{EFC0BBF5-230C-400D-8AED-5B10D134F203}"/>
                    </a:ext>
                  </a:extLst>
                </p14:cNvPr>
                <p14:cNvContentPartPr/>
                <p14:nvPr/>
              </p14:nvContentPartPr>
              <p14:xfrm>
                <a:off x="5989253" y="3544080"/>
                <a:ext cx="167400" cy="92880"/>
              </p14:xfrm>
            </p:contentPart>
          </mc:Choice>
          <mc:Fallback xmlns="">
            <p:pic>
              <p:nvPicPr>
                <p:cNvPr id="38949" name="Freihand 38948">
                  <a:extLst>
                    <a:ext uri="{FF2B5EF4-FFF2-40B4-BE49-F238E27FC236}">
                      <a16:creationId xmlns:a16="http://schemas.microsoft.com/office/drawing/2014/main" id="{EFC0BBF5-230C-400D-8AED-5B10D134F203}"/>
                    </a:ext>
                  </a:extLst>
                </p:cNvPr>
                <p:cNvPicPr/>
                <p:nvPr/>
              </p:nvPicPr>
              <p:blipFill>
                <a:blip r:embed="rId1228"/>
                <a:stretch>
                  <a:fillRect/>
                </a:stretch>
              </p:blipFill>
              <p:spPr>
                <a:xfrm>
                  <a:off x="5984933" y="3539760"/>
                  <a:ext cx="176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8950" name="Freihand 38949">
                  <a:extLst>
                    <a:ext uri="{FF2B5EF4-FFF2-40B4-BE49-F238E27FC236}">
                      <a16:creationId xmlns:a16="http://schemas.microsoft.com/office/drawing/2014/main" id="{E65DF9FC-DCC1-4AC5-B8C5-BC148D2164FD}"/>
                    </a:ext>
                  </a:extLst>
                </p14:cNvPr>
                <p14:cNvContentPartPr/>
                <p14:nvPr/>
              </p14:nvContentPartPr>
              <p14:xfrm>
                <a:off x="6135053" y="3492240"/>
                <a:ext cx="360" cy="360"/>
              </p14:xfrm>
            </p:contentPart>
          </mc:Choice>
          <mc:Fallback xmlns="">
            <p:pic>
              <p:nvPicPr>
                <p:cNvPr id="38950" name="Freihand 38949">
                  <a:extLst>
                    <a:ext uri="{FF2B5EF4-FFF2-40B4-BE49-F238E27FC236}">
                      <a16:creationId xmlns:a16="http://schemas.microsoft.com/office/drawing/2014/main" id="{E65DF9FC-DCC1-4AC5-B8C5-BC148D2164FD}"/>
                    </a:ext>
                  </a:extLst>
                </p:cNvPr>
                <p:cNvPicPr/>
                <p:nvPr/>
              </p:nvPicPr>
              <p:blipFill>
                <a:blip r:embed="rId1091"/>
                <a:stretch>
                  <a:fillRect/>
                </a:stretch>
              </p:blipFill>
              <p:spPr>
                <a:xfrm>
                  <a:off x="6130733" y="3487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38953" name="Freihand 38952">
                  <a:extLst>
                    <a:ext uri="{FF2B5EF4-FFF2-40B4-BE49-F238E27FC236}">
                      <a16:creationId xmlns:a16="http://schemas.microsoft.com/office/drawing/2014/main" id="{BC12F31C-0896-4766-83BB-9E4DB457A027}"/>
                    </a:ext>
                  </a:extLst>
                </p14:cNvPr>
                <p14:cNvContentPartPr/>
                <p14:nvPr/>
              </p14:nvContentPartPr>
              <p14:xfrm>
                <a:off x="6140813" y="3614280"/>
                <a:ext cx="360" cy="360"/>
              </p14:xfrm>
            </p:contentPart>
          </mc:Choice>
          <mc:Fallback xmlns="">
            <p:pic>
              <p:nvPicPr>
                <p:cNvPr id="38953" name="Freihand 38952">
                  <a:extLst>
                    <a:ext uri="{FF2B5EF4-FFF2-40B4-BE49-F238E27FC236}">
                      <a16:creationId xmlns:a16="http://schemas.microsoft.com/office/drawing/2014/main" id="{BC12F31C-0896-4766-83BB-9E4DB457A027}"/>
                    </a:ext>
                  </a:extLst>
                </p:cNvPr>
                <p:cNvPicPr/>
                <p:nvPr/>
              </p:nvPicPr>
              <p:blipFill>
                <a:blip r:embed="rId1091"/>
                <a:stretch>
                  <a:fillRect/>
                </a:stretch>
              </p:blipFill>
              <p:spPr>
                <a:xfrm>
                  <a:off x="6136493" y="3609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38955" name="Freihand 38954">
                  <a:extLst>
                    <a:ext uri="{FF2B5EF4-FFF2-40B4-BE49-F238E27FC236}">
                      <a16:creationId xmlns:a16="http://schemas.microsoft.com/office/drawing/2014/main" id="{9E72F758-4EAA-4301-BFB1-68C547662CAC}"/>
                    </a:ext>
                  </a:extLst>
                </p14:cNvPr>
                <p14:cNvContentPartPr/>
                <p14:nvPr/>
              </p14:nvContentPartPr>
              <p14:xfrm>
                <a:off x="6139733" y="3612480"/>
                <a:ext cx="1440" cy="2160"/>
              </p14:xfrm>
            </p:contentPart>
          </mc:Choice>
          <mc:Fallback xmlns="">
            <p:pic>
              <p:nvPicPr>
                <p:cNvPr id="38955" name="Freihand 38954">
                  <a:extLst>
                    <a:ext uri="{FF2B5EF4-FFF2-40B4-BE49-F238E27FC236}">
                      <a16:creationId xmlns:a16="http://schemas.microsoft.com/office/drawing/2014/main" id="{9E72F758-4EAA-4301-BFB1-68C547662CAC}"/>
                    </a:ext>
                  </a:extLst>
                </p:cNvPr>
                <p:cNvPicPr/>
                <p:nvPr/>
              </p:nvPicPr>
              <p:blipFill>
                <a:blip r:embed="rId1232"/>
                <a:stretch>
                  <a:fillRect/>
                </a:stretch>
              </p:blipFill>
              <p:spPr>
                <a:xfrm>
                  <a:off x="6135413" y="3608160"/>
                  <a:ext cx="10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8965" name="Freihand 38964">
                  <a:extLst>
                    <a:ext uri="{FF2B5EF4-FFF2-40B4-BE49-F238E27FC236}">
                      <a16:creationId xmlns:a16="http://schemas.microsoft.com/office/drawing/2014/main" id="{1CC22CFB-32C7-478B-B856-03FEE45A92D3}"/>
                    </a:ext>
                  </a:extLst>
                </p14:cNvPr>
                <p14:cNvContentPartPr/>
                <p14:nvPr/>
              </p14:nvContentPartPr>
              <p14:xfrm>
                <a:off x="6130013" y="3590880"/>
                <a:ext cx="72720" cy="36720"/>
              </p14:xfrm>
            </p:contentPart>
          </mc:Choice>
          <mc:Fallback xmlns="">
            <p:pic>
              <p:nvPicPr>
                <p:cNvPr id="38965" name="Freihand 38964">
                  <a:extLst>
                    <a:ext uri="{FF2B5EF4-FFF2-40B4-BE49-F238E27FC236}">
                      <a16:creationId xmlns:a16="http://schemas.microsoft.com/office/drawing/2014/main" id="{1CC22CFB-32C7-478B-B856-03FEE45A92D3}"/>
                    </a:ext>
                  </a:extLst>
                </p:cNvPr>
                <p:cNvPicPr/>
                <p:nvPr/>
              </p:nvPicPr>
              <p:blipFill>
                <a:blip r:embed="rId1234"/>
                <a:stretch>
                  <a:fillRect/>
                </a:stretch>
              </p:blipFill>
              <p:spPr>
                <a:xfrm>
                  <a:off x="6125693" y="3586560"/>
                  <a:ext cx="81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8967" name="Freihand 38966">
                  <a:extLst>
                    <a:ext uri="{FF2B5EF4-FFF2-40B4-BE49-F238E27FC236}">
                      <a16:creationId xmlns:a16="http://schemas.microsoft.com/office/drawing/2014/main" id="{363312EF-C1A3-4D1B-8CA1-34114CD2D6DB}"/>
                    </a:ext>
                  </a:extLst>
                </p14:cNvPr>
                <p14:cNvContentPartPr/>
                <p14:nvPr/>
              </p14:nvContentPartPr>
              <p14:xfrm>
                <a:off x="6217853" y="3467040"/>
                <a:ext cx="94680" cy="158400"/>
              </p14:xfrm>
            </p:contentPart>
          </mc:Choice>
          <mc:Fallback xmlns="">
            <p:pic>
              <p:nvPicPr>
                <p:cNvPr id="38967" name="Freihand 38966">
                  <a:extLst>
                    <a:ext uri="{FF2B5EF4-FFF2-40B4-BE49-F238E27FC236}">
                      <a16:creationId xmlns:a16="http://schemas.microsoft.com/office/drawing/2014/main" id="{363312EF-C1A3-4D1B-8CA1-34114CD2D6DB}"/>
                    </a:ext>
                  </a:extLst>
                </p:cNvPr>
                <p:cNvPicPr/>
                <p:nvPr/>
              </p:nvPicPr>
              <p:blipFill>
                <a:blip r:embed="rId1236"/>
                <a:stretch>
                  <a:fillRect/>
                </a:stretch>
              </p:blipFill>
              <p:spPr>
                <a:xfrm>
                  <a:off x="6213533" y="3462720"/>
                  <a:ext cx="10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38972" name="Freihand 38971">
                  <a:extLst>
                    <a:ext uri="{FF2B5EF4-FFF2-40B4-BE49-F238E27FC236}">
                      <a16:creationId xmlns:a16="http://schemas.microsoft.com/office/drawing/2014/main" id="{F9BA0333-B3C1-4B5D-B8E4-7C1AB6E828A5}"/>
                    </a:ext>
                  </a:extLst>
                </p14:cNvPr>
                <p14:cNvContentPartPr/>
                <p14:nvPr/>
              </p14:nvContentPartPr>
              <p14:xfrm>
                <a:off x="6253133" y="3583680"/>
                <a:ext cx="47160" cy="55440"/>
              </p14:xfrm>
            </p:contentPart>
          </mc:Choice>
          <mc:Fallback xmlns="">
            <p:pic>
              <p:nvPicPr>
                <p:cNvPr id="38972" name="Freihand 38971">
                  <a:extLst>
                    <a:ext uri="{FF2B5EF4-FFF2-40B4-BE49-F238E27FC236}">
                      <a16:creationId xmlns:a16="http://schemas.microsoft.com/office/drawing/2014/main" id="{F9BA0333-B3C1-4B5D-B8E4-7C1AB6E828A5}"/>
                    </a:ext>
                  </a:extLst>
                </p:cNvPr>
                <p:cNvPicPr/>
                <p:nvPr/>
              </p:nvPicPr>
              <p:blipFill>
                <a:blip r:embed="rId1238"/>
                <a:stretch>
                  <a:fillRect/>
                </a:stretch>
              </p:blipFill>
              <p:spPr>
                <a:xfrm>
                  <a:off x="6248813" y="3579360"/>
                  <a:ext cx="55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39367" name="Freihand 39366">
                  <a:extLst>
                    <a:ext uri="{FF2B5EF4-FFF2-40B4-BE49-F238E27FC236}">
                      <a16:creationId xmlns:a16="http://schemas.microsoft.com/office/drawing/2014/main" id="{4D49B88C-3681-4B9D-BF37-2072EA482AD0}"/>
                    </a:ext>
                  </a:extLst>
                </p14:cNvPr>
                <p14:cNvContentPartPr/>
                <p14:nvPr/>
              </p14:nvContentPartPr>
              <p14:xfrm>
                <a:off x="6294893" y="3541560"/>
                <a:ext cx="176400" cy="88560"/>
              </p14:xfrm>
            </p:contentPart>
          </mc:Choice>
          <mc:Fallback xmlns="">
            <p:pic>
              <p:nvPicPr>
                <p:cNvPr id="39367" name="Freihand 39366">
                  <a:extLst>
                    <a:ext uri="{FF2B5EF4-FFF2-40B4-BE49-F238E27FC236}">
                      <a16:creationId xmlns:a16="http://schemas.microsoft.com/office/drawing/2014/main" id="{4D49B88C-3681-4B9D-BF37-2072EA482AD0}"/>
                    </a:ext>
                  </a:extLst>
                </p:cNvPr>
                <p:cNvPicPr/>
                <p:nvPr/>
              </p:nvPicPr>
              <p:blipFill>
                <a:blip r:embed="rId1240"/>
                <a:stretch>
                  <a:fillRect/>
                </a:stretch>
              </p:blipFill>
              <p:spPr>
                <a:xfrm>
                  <a:off x="6290573" y="3537240"/>
                  <a:ext cx="18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39371" name="Freihand 39370">
                  <a:extLst>
                    <a:ext uri="{FF2B5EF4-FFF2-40B4-BE49-F238E27FC236}">
                      <a16:creationId xmlns:a16="http://schemas.microsoft.com/office/drawing/2014/main" id="{C564E13E-0779-4F26-B9BB-A409833E96D7}"/>
                    </a:ext>
                  </a:extLst>
                </p14:cNvPr>
                <p14:cNvContentPartPr/>
                <p14:nvPr/>
              </p14:nvContentPartPr>
              <p14:xfrm>
                <a:off x="6432413" y="3494760"/>
                <a:ext cx="360" cy="360"/>
              </p14:xfrm>
            </p:contentPart>
          </mc:Choice>
          <mc:Fallback xmlns="">
            <p:pic>
              <p:nvPicPr>
                <p:cNvPr id="39371" name="Freihand 39370">
                  <a:extLst>
                    <a:ext uri="{FF2B5EF4-FFF2-40B4-BE49-F238E27FC236}">
                      <a16:creationId xmlns:a16="http://schemas.microsoft.com/office/drawing/2014/main" id="{C564E13E-0779-4F26-B9BB-A409833E96D7}"/>
                    </a:ext>
                  </a:extLst>
                </p:cNvPr>
                <p:cNvPicPr/>
                <p:nvPr/>
              </p:nvPicPr>
              <p:blipFill>
                <a:blip r:embed="rId1091"/>
                <a:stretch>
                  <a:fillRect/>
                </a:stretch>
              </p:blipFill>
              <p:spPr>
                <a:xfrm>
                  <a:off x="6428093" y="3490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39383" name="Freihand 39382">
                  <a:extLst>
                    <a:ext uri="{FF2B5EF4-FFF2-40B4-BE49-F238E27FC236}">
                      <a16:creationId xmlns:a16="http://schemas.microsoft.com/office/drawing/2014/main" id="{9966E398-2839-44BF-A762-E348CD3693A6}"/>
                    </a:ext>
                  </a:extLst>
                </p14:cNvPr>
                <p14:cNvContentPartPr/>
                <p14:nvPr/>
              </p14:nvContentPartPr>
              <p14:xfrm>
                <a:off x="6309293" y="3560280"/>
                <a:ext cx="253440" cy="96480"/>
              </p14:xfrm>
            </p:contentPart>
          </mc:Choice>
          <mc:Fallback xmlns="">
            <p:pic>
              <p:nvPicPr>
                <p:cNvPr id="39383" name="Freihand 39382">
                  <a:extLst>
                    <a:ext uri="{FF2B5EF4-FFF2-40B4-BE49-F238E27FC236}">
                      <a16:creationId xmlns:a16="http://schemas.microsoft.com/office/drawing/2014/main" id="{9966E398-2839-44BF-A762-E348CD3693A6}"/>
                    </a:ext>
                  </a:extLst>
                </p:cNvPr>
                <p:cNvPicPr/>
                <p:nvPr/>
              </p:nvPicPr>
              <p:blipFill>
                <a:blip r:embed="rId1243"/>
                <a:stretch>
                  <a:fillRect/>
                </a:stretch>
              </p:blipFill>
              <p:spPr>
                <a:xfrm>
                  <a:off x="6304973" y="3555960"/>
                  <a:ext cx="262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39390" name="Freihand 39389">
                  <a:extLst>
                    <a:ext uri="{FF2B5EF4-FFF2-40B4-BE49-F238E27FC236}">
                      <a16:creationId xmlns:a16="http://schemas.microsoft.com/office/drawing/2014/main" id="{C8406300-E348-4B24-BF97-A13B63AA9C74}"/>
                    </a:ext>
                  </a:extLst>
                </p14:cNvPr>
                <p14:cNvContentPartPr/>
                <p14:nvPr/>
              </p14:nvContentPartPr>
              <p14:xfrm>
                <a:off x="6573533" y="3562080"/>
                <a:ext cx="96120" cy="55080"/>
              </p14:xfrm>
            </p:contentPart>
          </mc:Choice>
          <mc:Fallback xmlns="">
            <p:pic>
              <p:nvPicPr>
                <p:cNvPr id="39390" name="Freihand 39389">
                  <a:extLst>
                    <a:ext uri="{FF2B5EF4-FFF2-40B4-BE49-F238E27FC236}">
                      <a16:creationId xmlns:a16="http://schemas.microsoft.com/office/drawing/2014/main" id="{C8406300-E348-4B24-BF97-A13B63AA9C74}"/>
                    </a:ext>
                  </a:extLst>
                </p:cNvPr>
                <p:cNvPicPr/>
                <p:nvPr/>
              </p:nvPicPr>
              <p:blipFill>
                <a:blip r:embed="rId1245"/>
                <a:stretch>
                  <a:fillRect/>
                </a:stretch>
              </p:blipFill>
              <p:spPr>
                <a:xfrm>
                  <a:off x="6569213" y="3557760"/>
                  <a:ext cx="104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39392" name="Freihand 39391">
                  <a:extLst>
                    <a:ext uri="{FF2B5EF4-FFF2-40B4-BE49-F238E27FC236}">
                      <a16:creationId xmlns:a16="http://schemas.microsoft.com/office/drawing/2014/main" id="{CFCF2A22-2CE9-4BAA-A4EA-5B7CD34AA58E}"/>
                    </a:ext>
                  </a:extLst>
                </p14:cNvPr>
                <p14:cNvContentPartPr/>
                <p14:nvPr/>
              </p14:nvContentPartPr>
              <p14:xfrm>
                <a:off x="6707453" y="3536160"/>
                <a:ext cx="118440" cy="91440"/>
              </p14:xfrm>
            </p:contentPart>
          </mc:Choice>
          <mc:Fallback xmlns="">
            <p:pic>
              <p:nvPicPr>
                <p:cNvPr id="39392" name="Freihand 39391">
                  <a:extLst>
                    <a:ext uri="{FF2B5EF4-FFF2-40B4-BE49-F238E27FC236}">
                      <a16:creationId xmlns:a16="http://schemas.microsoft.com/office/drawing/2014/main" id="{CFCF2A22-2CE9-4BAA-A4EA-5B7CD34AA58E}"/>
                    </a:ext>
                  </a:extLst>
                </p:cNvPr>
                <p:cNvPicPr/>
                <p:nvPr/>
              </p:nvPicPr>
              <p:blipFill>
                <a:blip r:embed="rId1247"/>
                <a:stretch>
                  <a:fillRect/>
                </a:stretch>
              </p:blipFill>
              <p:spPr>
                <a:xfrm>
                  <a:off x="6703133" y="3531840"/>
                  <a:ext cx="127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39494" name="Freihand 39493">
                  <a:extLst>
                    <a:ext uri="{FF2B5EF4-FFF2-40B4-BE49-F238E27FC236}">
                      <a16:creationId xmlns:a16="http://schemas.microsoft.com/office/drawing/2014/main" id="{AF75822E-7C08-40E3-A06F-05A6BA1EBFFD}"/>
                    </a:ext>
                  </a:extLst>
                </p14:cNvPr>
                <p14:cNvContentPartPr/>
                <p14:nvPr/>
              </p14:nvContentPartPr>
              <p14:xfrm>
                <a:off x="6497933" y="3268680"/>
                <a:ext cx="542160" cy="41040"/>
              </p14:xfrm>
            </p:contentPart>
          </mc:Choice>
          <mc:Fallback xmlns="">
            <p:pic>
              <p:nvPicPr>
                <p:cNvPr id="39494" name="Freihand 39493">
                  <a:extLst>
                    <a:ext uri="{FF2B5EF4-FFF2-40B4-BE49-F238E27FC236}">
                      <a16:creationId xmlns:a16="http://schemas.microsoft.com/office/drawing/2014/main" id="{AF75822E-7C08-40E3-A06F-05A6BA1EBFFD}"/>
                    </a:ext>
                  </a:extLst>
                </p:cNvPr>
                <p:cNvPicPr/>
                <p:nvPr/>
              </p:nvPicPr>
              <p:blipFill>
                <a:blip r:embed="rId1249"/>
                <a:stretch>
                  <a:fillRect/>
                </a:stretch>
              </p:blipFill>
              <p:spPr>
                <a:xfrm>
                  <a:off x="6493613" y="3264360"/>
                  <a:ext cx="55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39403" name="Freihand 39402">
                  <a:extLst>
                    <a:ext uri="{FF2B5EF4-FFF2-40B4-BE49-F238E27FC236}">
                      <a16:creationId xmlns:a16="http://schemas.microsoft.com/office/drawing/2014/main" id="{7D913C0F-FD2C-4A55-95C0-B95298F79130}"/>
                    </a:ext>
                  </a:extLst>
                </p14:cNvPr>
                <p14:cNvContentPartPr/>
                <p14:nvPr/>
              </p14:nvContentPartPr>
              <p14:xfrm>
                <a:off x="6955493" y="2979960"/>
                <a:ext cx="17640" cy="136800"/>
              </p14:xfrm>
            </p:contentPart>
          </mc:Choice>
          <mc:Fallback xmlns="">
            <p:pic>
              <p:nvPicPr>
                <p:cNvPr id="39403" name="Freihand 39402">
                  <a:extLst>
                    <a:ext uri="{FF2B5EF4-FFF2-40B4-BE49-F238E27FC236}">
                      <a16:creationId xmlns:a16="http://schemas.microsoft.com/office/drawing/2014/main" id="{7D913C0F-FD2C-4A55-95C0-B95298F79130}"/>
                    </a:ext>
                  </a:extLst>
                </p:cNvPr>
                <p:cNvPicPr/>
                <p:nvPr/>
              </p:nvPicPr>
              <p:blipFill>
                <a:blip r:embed="rId1251"/>
                <a:stretch>
                  <a:fillRect/>
                </a:stretch>
              </p:blipFill>
              <p:spPr>
                <a:xfrm>
                  <a:off x="6951173" y="2975640"/>
                  <a:ext cx="26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39488" name="Freihand 39487">
                  <a:extLst>
                    <a:ext uri="{FF2B5EF4-FFF2-40B4-BE49-F238E27FC236}">
                      <a16:creationId xmlns:a16="http://schemas.microsoft.com/office/drawing/2014/main" id="{6D997CA7-4955-468F-8BDD-70896556CEBB}"/>
                    </a:ext>
                  </a:extLst>
                </p14:cNvPr>
                <p14:cNvContentPartPr/>
                <p14:nvPr/>
              </p14:nvContentPartPr>
              <p14:xfrm>
                <a:off x="6912653" y="2997960"/>
                <a:ext cx="114480" cy="30600"/>
              </p14:xfrm>
            </p:contentPart>
          </mc:Choice>
          <mc:Fallback xmlns="">
            <p:pic>
              <p:nvPicPr>
                <p:cNvPr id="39488" name="Freihand 39487">
                  <a:extLst>
                    <a:ext uri="{FF2B5EF4-FFF2-40B4-BE49-F238E27FC236}">
                      <a16:creationId xmlns:a16="http://schemas.microsoft.com/office/drawing/2014/main" id="{6D997CA7-4955-468F-8BDD-70896556CEBB}"/>
                    </a:ext>
                  </a:extLst>
                </p:cNvPr>
                <p:cNvPicPr/>
                <p:nvPr/>
              </p:nvPicPr>
              <p:blipFill>
                <a:blip r:embed="rId1253"/>
                <a:stretch>
                  <a:fillRect/>
                </a:stretch>
              </p:blipFill>
              <p:spPr>
                <a:xfrm>
                  <a:off x="6908333" y="2993640"/>
                  <a:ext cx="123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39489" name="Freihand 39488">
                  <a:extLst>
                    <a:ext uri="{FF2B5EF4-FFF2-40B4-BE49-F238E27FC236}">
                      <a16:creationId xmlns:a16="http://schemas.microsoft.com/office/drawing/2014/main" id="{069CF011-6303-4EBA-936E-55434D57EFB7}"/>
                    </a:ext>
                  </a:extLst>
                </p14:cNvPr>
                <p14:cNvContentPartPr/>
                <p14:nvPr/>
              </p14:nvContentPartPr>
              <p14:xfrm>
                <a:off x="7097333" y="2913720"/>
                <a:ext cx="17640" cy="165960"/>
              </p14:xfrm>
            </p:contentPart>
          </mc:Choice>
          <mc:Fallback xmlns="">
            <p:pic>
              <p:nvPicPr>
                <p:cNvPr id="39489" name="Freihand 39488">
                  <a:extLst>
                    <a:ext uri="{FF2B5EF4-FFF2-40B4-BE49-F238E27FC236}">
                      <a16:creationId xmlns:a16="http://schemas.microsoft.com/office/drawing/2014/main" id="{069CF011-6303-4EBA-936E-55434D57EFB7}"/>
                    </a:ext>
                  </a:extLst>
                </p:cNvPr>
                <p:cNvPicPr/>
                <p:nvPr/>
              </p:nvPicPr>
              <p:blipFill>
                <a:blip r:embed="rId1255"/>
                <a:stretch>
                  <a:fillRect/>
                </a:stretch>
              </p:blipFill>
              <p:spPr>
                <a:xfrm>
                  <a:off x="7093013" y="2909400"/>
                  <a:ext cx="26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39490" name="Freihand 39489">
                  <a:extLst>
                    <a:ext uri="{FF2B5EF4-FFF2-40B4-BE49-F238E27FC236}">
                      <a16:creationId xmlns:a16="http://schemas.microsoft.com/office/drawing/2014/main" id="{D22F9B42-33A8-4C82-B2CA-B47CE6763A48}"/>
                    </a:ext>
                  </a:extLst>
                </p14:cNvPr>
                <p14:cNvContentPartPr/>
                <p14:nvPr/>
              </p14:nvContentPartPr>
              <p14:xfrm>
                <a:off x="7038653" y="2905080"/>
                <a:ext cx="117000" cy="178560"/>
              </p14:xfrm>
            </p:contentPart>
          </mc:Choice>
          <mc:Fallback xmlns="">
            <p:pic>
              <p:nvPicPr>
                <p:cNvPr id="39490" name="Freihand 39489">
                  <a:extLst>
                    <a:ext uri="{FF2B5EF4-FFF2-40B4-BE49-F238E27FC236}">
                      <a16:creationId xmlns:a16="http://schemas.microsoft.com/office/drawing/2014/main" id="{D22F9B42-33A8-4C82-B2CA-B47CE6763A48}"/>
                    </a:ext>
                  </a:extLst>
                </p:cNvPr>
                <p:cNvPicPr/>
                <p:nvPr/>
              </p:nvPicPr>
              <p:blipFill>
                <a:blip r:embed="rId1257"/>
                <a:stretch>
                  <a:fillRect/>
                </a:stretch>
              </p:blipFill>
              <p:spPr>
                <a:xfrm>
                  <a:off x="7034333" y="2900760"/>
                  <a:ext cx="125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39491" name="Freihand 39490">
                  <a:extLst>
                    <a:ext uri="{FF2B5EF4-FFF2-40B4-BE49-F238E27FC236}">
                      <a16:creationId xmlns:a16="http://schemas.microsoft.com/office/drawing/2014/main" id="{C385A4F3-3393-4E49-BB63-8B8608603033}"/>
                    </a:ext>
                  </a:extLst>
                </p14:cNvPr>
                <p14:cNvContentPartPr/>
                <p14:nvPr/>
              </p14:nvContentPartPr>
              <p14:xfrm>
                <a:off x="7161773" y="3015600"/>
                <a:ext cx="28080" cy="119880"/>
              </p14:xfrm>
            </p:contentPart>
          </mc:Choice>
          <mc:Fallback xmlns="">
            <p:pic>
              <p:nvPicPr>
                <p:cNvPr id="39491" name="Freihand 39490">
                  <a:extLst>
                    <a:ext uri="{FF2B5EF4-FFF2-40B4-BE49-F238E27FC236}">
                      <a16:creationId xmlns:a16="http://schemas.microsoft.com/office/drawing/2014/main" id="{C385A4F3-3393-4E49-BB63-8B8608603033}"/>
                    </a:ext>
                  </a:extLst>
                </p:cNvPr>
                <p:cNvPicPr/>
                <p:nvPr/>
              </p:nvPicPr>
              <p:blipFill>
                <a:blip r:embed="rId1259"/>
                <a:stretch>
                  <a:fillRect/>
                </a:stretch>
              </p:blipFill>
              <p:spPr>
                <a:xfrm>
                  <a:off x="7157453" y="3011280"/>
                  <a:ext cx="36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39492" name="Freihand 39491">
                  <a:extLst>
                    <a:ext uri="{FF2B5EF4-FFF2-40B4-BE49-F238E27FC236}">
                      <a16:creationId xmlns:a16="http://schemas.microsoft.com/office/drawing/2014/main" id="{085B1C78-0D36-4729-9870-1DC3ADB90C9F}"/>
                    </a:ext>
                  </a:extLst>
                </p14:cNvPr>
                <p14:cNvContentPartPr/>
                <p14:nvPr/>
              </p14:nvContentPartPr>
              <p14:xfrm>
                <a:off x="7166093" y="3033960"/>
                <a:ext cx="60120" cy="115200"/>
              </p14:xfrm>
            </p:contentPart>
          </mc:Choice>
          <mc:Fallback xmlns="">
            <p:pic>
              <p:nvPicPr>
                <p:cNvPr id="39492" name="Freihand 39491">
                  <a:extLst>
                    <a:ext uri="{FF2B5EF4-FFF2-40B4-BE49-F238E27FC236}">
                      <a16:creationId xmlns:a16="http://schemas.microsoft.com/office/drawing/2014/main" id="{085B1C78-0D36-4729-9870-1DC3ADB90C9F}"/>
                    </a:ext>
                  </a:extLst>
                </p:cNvPr>
                <p:cNvPicPr/>
                <p:nvPr/>
              </p:nvPicPr>
              <p:blipFill>
                <a:blip r:embed="rId1261"/>
                <a:stretch>
                  <a:fillRect/>
                </a:stretch>
              </p:blipFill>
              <p:spPr>
                <a:xfrm>
                  <a:off x="7161773" y="3029640"/>
                  <a:ext cx="68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39495" name="Freihand 39494">
                  <a:extLst>
                    <a:ext uri="{FF2B5EF4-FFF2-40B4-BE49-F238E27FC236}">
                      <a16:creationId xmlns:a16="http://schemas.microsoft.com/office/drawing/2014/main" id="{EE376727-E4F0-4AF1-90D1-2DB095652436}"/>
                    </a:ext>
                  </a:extLst>
                </p14:cNvPr>
                <p14:cNvContentPartPr/>
                <p14:nvPr/>
              </p14:nvContentPartPr>
              <p14:xfrm>
                <a:off x="7307213" y="2983920"/>
                <a:ext cx="98280" cy="6120"/>
              </p14:xfrm>
            </p:contentPart>
          </mc:Choice>
          <mc:Fallback xmlns="">
            <p:pic>
              <p:nvPicPr>
                <p:cNvPr id="39495" name="Freihand 39494">
                  <a:extLst>
                    <a:ext uri="{FF2B5EF4-FFF2-40B4-BE49-F238E27FC236}">
                      <a16:creationId xmlns:a16="http://schemas.microsoft.com/office/drawing/2014/main" id="{EE376727-E4F0-4AF1-90D1-2DB095652436}"/>
                    </a:ext>
                  </a:extLst>
                </p:cNvPr>
                <p:cNvPicPr/>
                <p:nvPr/>
              </p:nvPicPr>
              <p:blipFill>
                <a:blip r:embed="rId1263"/>
                <a:stretch>
                  <a:fillRect/>
                </a:stretch>
              </p:blipFill>
              <p:spPr>
                <a:xfrm>
                  <a:off x="7302893" y="2979600"/>
                  <a:ext cx="106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39496" name="Freihand 39495">
                  <a:extLst>
                    <a:ext uri="{FF2B5EF4-FFF2-40B4-BE49-F238E27FC236}">
                      <a16:creationId xmlns:a16="http://schemas.microsoft.com/office/drawing/2014/main" id="{ED4EF417-EB8D-4F1A-BED3-117B323A12D4}"/>
                    </a:ext>
                  </a:extLst>
                </p14:cNvPr>
                <p14:cNvContentPartPr/>
                <p14:nvPr/>
              </p14:nvContentPartPr>
              <p14:xfrm>
                <a:off x="7295693" y="3023880"/>
                <a:ext cx="122400" cy="20520"/>
              </p14:xfrm>
            </p:contentPart>
          </mc:Choice>
          <mc:Fallback xmlns="">
            <p:pic>
              <p:nvPicPr>
                <p:cNvPr id="39496" name="Freihand 39495">
                  <a:extLst>
                    <a:ext uri="{FF2B5EF4-FFF2-40B4-BE49-F238E27FC236}">
                      <a16:creationId xmlns:a16="http://schemas.microsoft.com/office/drawing/2014/main" id="{ED4EF417-EB8D-4F1A-BED3-117B323A12D4}"/>
                    </a:ext>
                  </a:extLst>
                </p:cNvPr>
                <p:cNvPicPr/>
                <p:nvPr/>
              </p:nvPicPr>
              <p:blipFill>
                <a:blip r:embed="rId1265"/>
                <a:stretch>
                  <a:fillRect/>
                </a:stretch>
              </p:blipFill>
              <p:spPr>
                <a:xfrm>
                  <a:off x="7291373" y="3019560"/>
                  <a:ext cx="131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39498" name="Freihand 39497">
                  <a:extLst>
                    <a:ext uri="{FF2B5EF4-FFF2-40B4-BE49-F238E27FC236}">
                      <a16:creationId xmlns:a16="http://schemas.microsoft.com/office/drawing/2014/main" id="{705626A5-7526-4686-BC93-3986F0CE61FC}"/>
                    </a:ext>
                  </a:extLst>
                </p14:cNvPr>
                <p14:cNvContentPartPr/>
                <p14:nvPr/>
              </p14:nvContentPartPr>
              <p14:xfrm>
                <a:off x="7484693" y="2911560"/>
                <a:ext cx="96480" cy="122400"/>
              </p14:xfrm>
            </p:contentPart>
          </mc:Choice>
          <mc:Fallback xmlns="">
            <p:pic>
              <p:nvPicPr>
                <p:cNvPr id="39498" name="Freihand 39497">
                  <a:extLst>
                    <a:ext uri="{FF2B5EF4-FFF2-40B4-BE49-F238E27FC236}">
                      <a16:creationId xmlns:a16="http://schemas.microsoft.com/office/drawing/2014/main" id="{705626A5-7526-4686-BC93-3986F0CE61FC}"/>
                    </a:ext>
                  </a:extLst>
                </p:cNvPr>
                <p:cNvPicPr/>
                <p:nvPr/>
              </p:nvPicPr>
              <p:blipFill>
                <a:blip r:embed="rId1267"/>
                <a:stretch>
                  <a:fillRect/>
                </a:stretch>
              </p:blipFill>
              <p:spPr>
                <a:xfrm>
                  <a:off x="7480373" y="2907240"/>
                  <a:ext cx="10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39499" name="Freihand 39498">
                  <a:extLst>
                    <a:ext uri="{FF2B5EF4-FFF2-40B4-BE49-F238E27FC236}">
                      <a16:creationId xmlns:a16="http://schemas.microsoft.com/office/drawing/2014/main" id="{83F27C71-4C1B-4CC4-B955-C8D28174247D}"/>
                    </a:ext>
                  </a:extLst>
                </p14:cNvPr>
                <p14:cNvContentPartPr/>
                <p14:nvPr/>
              </p14:nvContentPartPr>
              <p14:xfrm>
                <a:off x="7575773" y="3003720"/>
                <a:ext cx="36000" cy="92520"/>
              </p14:xfrm>
            </p:contentPart>
          </mc:Choice>
          <mc:Fallback xmlns="">
            <p:pic>
              <p:nvPicPr>
                <p:cNvPr id="39499" name="Freihand 39498">
                  <a:extLst>
                    <a:ext uri="{FF2B5EF4-FFF2-40B4-BE49-F238E27FC236}">
                      <a16:creationId xmlns:a16="http://schemas.microsoft.com/office/drawing/2014/main" id="{83F27C71-4C1B-4CC4-B955-C8D28174247D}"/>
                    </a:ext>
                  </a:extLst>
                </p:cNvPr>
                <p:cNvPicPr/>
                <p:nvPr/>
              </p:nvPicPr>
              <p:blipFill>
                <a:blip r:embed="rId1269"/>
                <a:stretch>
                  <a:fillRect/>
                </a:stretch>
              </p:blipFill>
              <p:spPr>
                <a:xfrm>
                  <a:off x="7571453" y="2999400"/>
                  <a:ext cx="44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39500" name="Freihand 39499">
                  <a:extLst>
                    <a:ext uri="{FF2B5EF4-FFF2-40B4-BE49-F238E27FC236}">
                      <a16:creationId xmlns:a16="http://schemas.microsoft.com/office/drawing/2014/main" id="{70659131-A136-4196-8F91-B2203A4C8FB7}"/>
                    </a:ext>
                  </a:extLst>
                </p14:cNvPr>
                <p14:cNvContentPartPr/>
                <p14:nvPr/>
              </p14:nvContentPartPr>
              <p14:xfrm>
                <a:off x="7603493" y="3010200"/>
                <a:ext cx="59400" cy="111240"/>
              </p14:xfrm>
            </p:contentPart>
          </mc:Choice>
          <mc:Fallback xmlns="">
            <p:pic>
              <p:nvPicPr>
                <p:cNvPr id="39500" name="Freihand 39499">
                  <a:extLst>
                    <a:ext uri="{FF2B5EF4-FFF2-40B4-BE49-F238E27FC236}">
                      <a16:creationId xmlns:a16="http://schemas.microsoft.com/office/drawing/2014/main" id="{70659131-A136-4196-8F91-B2203A4C8FB7}"/>
                    </a:ext>
                  </a:extLst>
                </p:cNvPr>
                <p:cNvPicPr/>
                <p:nvPr/>
              </p:nvPicPr>
              <p:blipFill>
                <a:blip r:embed="rId1271"/>
                <a:stretch>
                  <a:fillRect/>
                </a:stretch>
              </p:blipFill>
              <p:spPr>
                <a:xfrm>
                  <a:off x="7599173" y="3005880"/>
                  <a:ext cx="68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39502" name="Freihand 39501">
                  <a:extLst>
                    <a:ext uri="{FF2B5EF4-FFF2-40B4-BE49-F238E27FC236}">
                      <a16:creationId xmlns:a16="http://schemas.microsoft.com/office/drawing/2014/main" id="{74698F95-9131-4E5A-A8AF-E51E5C063C5E}"/>
                    </a:ext>
                  </a:extLst>
                </p14:cNvPr>
                <p14:cNvContentPartPr/>
                <p14:nvPr/>
              </p14:nvContentPartPr>
              <p14:xfrm>
                <a:off x="7784933" y="2931360"/>
                <a:ext cx="8280" cy="117360"/>
              </p14:xfrm>
            </p:contentPart>
          </mc:Choice>
          <mc:Fallback xmlns="">
            <p:pic>
              <p:nvPicPr>
                <p:cNvPr id="39502" name="Freihand 39501">
                  <a:extLst>
                    <a:ext uri="{FF2B5EF4-FFF2-40B4-BE49-F238E27FC236}">
                      <a16:creationId xmlns:a16="http://schemas.microsoft.com/office/drawing/2014/main" id="{74698F95-9131-4E5A-A8AF-E51E5C063C5E}"/>
                    </a:ext>
                  </a:extLst>
                </p:cNvPr>
                <p:cNvPicPr/>
                <p:nvPr/>
              </p:nvPicPr>
              <p:blipFill>
                <a:blip r:embed="rId1273"/>
                <a:stretch>
                  <a:fillRect/>
                </a:stretch>
              </p:blipFill>
              <p:spPr>
                <a:xfrm>
                  <a:off x="7780613" y="2927040"/>
                  <a:ext cx="16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39503" name="Freihand 39502">
                  <a:extLst>
                    <a:ext uri="{FF2B5EF4-FFF2-40B4-BE49-F238E27FC236}">
                      <a16:creationId xmlns:a16="http://schemas.microsoft.com/office/drawing/2014/main" id="{795D91FE-582A-4C0B-B462-3A03397311AD}"/>
                    </a:ext>
                  </a:extLst>
                </p14:cNvPr>
                <p14:cNvContentPartPr/>
                <p14:nvPr/>
              </p14:nvContentPartPr>
              <p14:xfrm>
                <a:off x="7734533" y="2957280"/>
                <a:ext cx="107640" cy="24480"/>
              </p14:xfrm>
            </p:contentPart>
          </mc:Choice>
          <mc:Fallback xmlns="">
            <p:pic>
              <p:nvPicPr>
                <p:cNvPr id="39503" name="Freihand 39502">
                  <a:extLst>
                    <a:ext uri="{FF2B5EF4-FFF2-40B4-BE49-F238E27FC236}">
                      <a16:creationId xmlns:a16="http://schemas.microsoft.com/office/drawing/2014/main" id="{795D91FE-582A-4C0B-B462-3A03397311AD}"/>
                    </a:ext>
                  </a:extLst>
                </p:cNvPr>
                <p:cNvPicPr/>
                <p:nvPr/>
              </p:nvPicPr>
              <p:blipFill>
                <a:blip r:embed="rId1275"/>
                <a:stretch>
                  <a:fillRect/>
                </a:stretch>
              </p:blipFill>
              <p:spPr>
                <a:xfrm>
                  <a:off x="7730213" y="2952960"/>
                  <a:ext cx="11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39504" name="Freihand 39503">
                  <a:extLst>
                    <a:ext uri="{FF2B5EF4-FFF2-40B4-BE49-F238E27FC236}">
                      <a16:creationId xmlns:a16="http://schemas.microsoft.com/office/drawing/2014/main" id="{65071659-ED0F-4642-BFA1-D3A19289B7F8}"/>
                    </a:ext>
                  </a:extLst>
                </p14:cNvPr>
                <p14:cNvContentPartPr/>
                <p14:nvPr/>
              </p14:nvContentPartPr>
              <p14:xfrm>
                <a:off x="7850093" y="2886360"/>
                <a:ext cx="93960" cy="147600"/>
              </p14:xfrm>
            </p:contentPart>
          </mc:Choice>
          <mc:Fallback xmlns="">
            <p:pic>
              <p:nvPicPr>
                <p:cNvPr id="39504" name="Freihand 39503">
                  <a:extLst>
                    <a:ext uri="{FF2B5EF4-FFF2-40B4-BE49-F238E27FC236}">
                      <a16:creationId xmlns:a16="http://schemas.microsoft.com/office/drawing/2014/main" id="{65071659-ED0F-4642-BFA1-D3A19289B7F8}"/>
                    </a:ext>
                  </a:extLst>
                </p:cNvPr>
                <p:cNvPicPr/>
                <p:nvPr/>
              </p:nvPicPr>
              <p:blipFill>
                <a:blip r:embed="rId1277"/>
                <a:stretch>
                  <a:fillRect/>
                </a:stretch>
              </p:blipFill>
              <p:spPr>
                <a:xfrm>
                  <a:off x="7845773" y="2882040"/>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39505" name="Freihand 39504">
                  <a:extLst>
                    <a:ext uri="{FF2B5EF4-FFF2-40B4-BE49-F238E27FC236}">
                      <a16:creationId xmlns:a16="http://schemas.microsoft.com/office/drawing/2014/main" id="{2A1A25E2-8752-4C7E-8E10-8CC2CCE7D367}"/>
                    </a:ext>
                  </a:extLst>
                </p14:cNvPr>
                <p14:cNvContentPartPr/>
                <p14:nvPr/>
              </p14:nvContentPartPr>
              <p14:xfrm>
                <a:off x="7939733" y="2981760"/>
                <a:ext cx="34200" cy="101520"/>
              </p14:xfrm>
            </p:contentPart>
          </mc:Choice>
          <mc:Fallback xmlns="">
            <p:pic>
              <p:nvPicPr>
                <p:cNvPr id="39505" name="Freihand 39504">
                  <a:extLst>
                    <a:ext uri="{FF2B5EF4-FFF2-40B4-BE49-F238E27FC236}">
                      <a16:creationId xmlns:a16="http://schemas.microsoft.com/office/drawing/2014/main" id="{2A1A25E2-8752-4C7E-8E10-8CC2CCE7D367}"/>
                    </a:ext>
                  </a:extLst>
                </p:cNvPr>
                <p:cNvPicPr/>
                <p:nvPr/>
              </p:nvPicPr>
              <p:blipFill>
                <a:blip r:embed="rId1279"/>
                <a:stretch>
                  <a:fillRect/>
                </a:stretch>
              </p:blipFill>
              <p:spPr>
                <a:xfrm>
                  <a:off x="7935413" y="2977440"/>
                  <a:ext cx="4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39506" name="Freihand 39505">
                  <a:extLst>
                    <a:ext uri="{FF2B5EF4-FFF2-40B4-BE49-F238E27FC236}">
                      <a16:creationId xmlns:a16="http://schemas.microsoft.com/office/drawing/2014/main" id="{0735CB4B-E414-4E07-B626-8E8E06B0918D}"/>
                    </a:ext>
                  </a:extLst>
                </p14:cNvPr>
                <p14:cNvContentPartPr/>
                <p14:nvPr/>
              </p14:nvContentPartPr>
              <p14:xfrm>
                <a:off x="7952333" y="2984640"/>
                <a:ext cx="62640" cy="133200"/>
              </p14:xfrm>
            </p:contentPart>
          </mc:Choice>
          <mc:Fallback xmlns="">
            <p:pic>
              <p:nvPicPr>
                <p:cNvPr id="39506" name="Freihand 39505">
                  <a:extLst>
                    <a:ext uri="{FF2B5EF4-FFF2-40B4-BE49-F238E27FC236}">
                      <a16:creationId xmlns:a16="http://schemas.microsoft.com/office/drawing/2014/main" id="{0735CB4B-E414-4E07-B626-8E8E06B0918D}"/>
                    </a:ext>
                  </a:extLst>
                </p:cNvPr>
                <p:cNvPicPr/>
                <p:nvPr/>
              </p:nvPicPr>
              <p:blipFill>
                <a:blip r:embed="rId1281"/>
                <a:stretch>
                  <a:fillRect/>
                </a:stretch>
              </p:blipFill>
              <p:spPr>
                <a:xfrm>
                  <a:off x="7948013" y="2980320"/>
                  <a:ext cx="71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39507" name="Freihand 39506">
                  <a:extLst>
                    <a:ext uri="{FF2B5EF4-FFF2-40B4-BE49-F238E27FC236}">
                      <a16:creationId xmlns:a16="http://schemas.microsoft.com/office/drawing/2014/main" id="{EAA2EADC-8493-4676-B830-FEC1DAA142E2}"/>
                    </a:ext>
                  </a:extLst>
                </p14:cNvPr>
                <p14:cNvContentPartPr/>
                <p14:nvPr/>
              </p14:nvContentPartPr>
              <p14:xfrm>
                <a:off x="8066813" y="2918400"/>
                <a:ext cx="24120" cy="109080"/>
              </p14:xfrm>
            </p:contentPart>
          </mc:Choice>
          <mc:Fallback xmlns="">
            <p:pic>
              <p:nvPicPr>
                <p:cNvPr id="39507" name="Freihand 39506">
                  <a:extLst>
                    <a:ext uri="{FF2B5EF4-FFF2-40B4-BE49-F238E27FC236}">
                      <a16:creationId xmlns:a16="http://schemas.microsoft.com/office/drawing/2014/main" id="{EAA2EADC-8493-4676-B830-FEC1DAA142E2}"/>
                    </a:ext>
                  </a:extLst>
                </p:cNvPr>
                <p:cNvPicPr/>
                <p:nvPr/>
              </p:nvPicPr>
              <p:blipFill>
                <a:blip r:embed="rId1283"/>
                <a:stretch>
                  <a:fillRect/>
                </a:stretch>
              </p:blipFill>
              <p:spPr>
                <a:xfrm>
                  <a:off x="8062493" y="2914080"/>
                  <a:ext cx="3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39508" name="Freihand 39507">
                  <a:extLst>
                    <a:ext uri="{FF2B5EF4-FFF2-40B4-BE49-F238E27FC236}">
                      <a16:creationId xmlns:a16="http://schemas.microsoft.com/office/drawing/2014/main" id="{25B65B3B-9112-4B93-8A50-091AEE8CFDE5}"/>
                    </a:ext>
                  </a:extLst>
                </p14:cNvPr>
                <p14:cNvContentPartPr/>
                <p14:nvPr/>
              </p14:nvContentPartPr>
              <p14:xfrm>
                <a:off x="8036213" y="2891040"/>
                <a:ext cx="100800" cy="116640"/>
              </p14:xfrm>
            </p:contentPart>
          </mc:Choice>
          <mc:Fallback xmlns="">
            <p:pic>
              <p:nvPicPr>
                <p:cNvPr id="39508" name="Freihand 39507">
                  <a:extLst>
                    <a:ext uri="{FF2B5EF4-FFF2-40B4-BE49-F238E27FC236}">
                      <a16:creationId xmlns:a16="http://schemas.microsoft.com/office/drawing/2014/main" id="{25B65B3B-9112-4B93-8A50-091AEE8CFDE5}"/>
                    </a:ext>
                  </a:extLst>
                </p:cNvPr>
                <p:cNvPicPr/>
                <p:nvPr/>
              </p:nvPicPr>
              <p:blipFill>
                <a:blip r:embed="rId1285"/>
                <a:stretch>
                  <a:fillRect/>
                </a:stretch>
              </p:blipFill>
              <p:spPr>
                <a:xfrm>
                  <a:off x="8031893" y="2886720"/>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39509" name="Freihand 39508">
                  <a:extLst>
                    <a:ext uri="{FF2B5EF4-FFF2-40B4-BE49-F238E27FC236}">
                      <a16:creationId xmlns:a16="http://schemas.microsoft.com/office/drawing/2014/main" id="{128FAE5B-642F-4DE7-9445-EF6073AC34F4}"/>
                    </a:ext>
                  </a:extLst>
                </p14:cNvPr>
                <p14:cNvContentPartPr/>
                <p14:nvPr/>
              </p14:nvContentPartPr>
              <p14:xfrm>
                <a:off x="8135933" y="2868000"/>
                <a:ext cx="77400" cy="102960"/>
              </p14:xfrm>
            </p:contentPart>
          </mc:Choice>
          <mc:Fallback xmlns="">
            <p:pic>
              <p:nvPicPr>
                <p:cNvPr id="39509" name="Freihand 39508">
                  <a:extLst>
                    <a:ext uri="{FF2B5EF4-FFF2-40B4-BE49-F238E27FC236}">
                      <a16:creationId xmlns:a16="http://schemas.microsoft.com/office/drawing/2014/main" id="{128FAE5B-642F-4DE7-9445-EF6073AC34F4}"/>
                    </a:ext>
                  </a:extLst>
                </p:cNvPr>
                <p:cNvPicPr/>
                <p:nvPr/>
              </p:nvPicPr>
              <p:blipFill>
                <a:blip r:embed="rId1287"/>
                <a:stretch>
                  <a:fillRect/>
                </a:stretch>
              </p:blipFill>
              <p:spPr>
                <a:xfrm>
                  <a:off x="8131613" y="2863680"/>
                  <a:ext cx="86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39510" name="Freihand 39509">
                  <a:extLst>
                    <a:ext uri="{FF2B5EF4-FFF2-40B4-BE49-F238E27FC236}">
                      <a16:creationId xmlns:a16="http://schemas.microsoft.com/office/drawing/2014/main" id="{288F3621-F905-454F-98E1-0BD8B6A16502}"/>
                    </a:ext>
                  </a:extLst>
                </p14:cNvPr>
                <p14:cNvContentPartPr/>
                <p14:nvPr/>
              </p14:nvContentPartPr>
              <p14:xfrm>
                <a:off x="8233493" y="2908680"/>
                <a:ext cx="70920" cy="77400"/>
              </p14:xfrm>
            </p:contentPart>
          </mc:Choice>
          <mc:Fallback xmlns="">
            <p:pic>
              <p:nvPicPr>
                <p:cNvPr id="39510" name="Freihand 39509">
                  <a:extLst>
                    <a:ext uri="{FF2B5EF4-FFF2-40B4-BE49-F238E27FC236}">
                      <a16:creationId xmlns:a16="http://schemas.microsoft.com/office/drawing/2014/main" id="{288F3621-F905-454F-98E1-0BD8B6A16502}"/>
                    </a:ext>
                  </a:extLst>
                </p:cNvPr>
                <p:cNvPicPr/>
                <p:nvPr/>
              </p:nvPicPr>
              <p:blipFill>
                <a:blip r:embed="rId1289"/>
                <a:stretch>
                  <a:fillRect/>
                </a:stretch>
              </p:blipFill>
              <p:spPr>
                <a:xfrm>
                  <a:off x="8229173" y="2904360"/>
                  <a:ext cx="79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39511" name="Freihand 39510">
                  <a:extLst>
                    <a:ext uri="{FF2B5EF4-FFF2-40B4-BE49-F238E27FC236}">
                      <a16:creationId xmlns:a16="http://schemas.microsoft.com/office/drawing/2014/main" id="{FE28F82E-75FD-419B-B3EC-2269FA54387E}"/>
                    </a:ext>
                  </a:extLst>
                </p14:cNvPr>
                <p14:cNvContentPartPr/>
                <p14:nvPr/>
              </p14:nvContentPartPr>
              <p14:xfrm>
                <a:off x="8249693" y="2843880"/>
                <a:ext cx="63720" cy="27720"/>
              </p14:xfrm>
            </p:contentPart>
          </mc:Choice>
          <mc:Fallback xmlns="">
            <p:pic>
              <p:nvPicPr>
                <p:cNvPr id="39511" name="Freihand 39510">
                  <a:extLst>
                    <a:ext uri="{FF2B5EF4-FFF2-40B4-BE49-F238E27FC236}">
                      <a16:creationId xmlns:a16="http://schemas.microsoft.com/office/drawing/2014/main" id="{FE28F82E-75FD-419B-B3EC-2269FA54387E}"/>
                    </a:ext>
                  </a:extLst>
                </p:cNvPr>
                <p:cNvPicPr/>
                <p:nvPr/>
              </p:nvPicPr>
              <p:blipFill>
                <a:blip r:embed="rId1291"/>
                <a:stretch>
                  <a:fillRect/>
                </a:stretch>
              </p:blipFill>
              <p:spPr>
                <a:xfrm>
                  <a:off x="8245373" y="2839560"/>
                  <a:ext cx="72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39522" name="Freihand 39521">
                  <a:extLst>
                    <a:ext uri="{FF2B5EF4-FFF2-40B4-BE49-F238E27FC236}">
                      <a16:creationId xmlns:a16="http://schemas.microsoft.com/office/drawing/2014/main" id="{49E9A4FE-65A9-44BD-9EAD-BA950B581939}"/>
                    </a:ext>
                  </a:extLst>
                </p14:cNvPr>
                <p14:cNvContentPartPr/>
                <p14:nvPr/>
              </p14:nvContentPartPr>
              <p14:xfrm>
                <a:off x="7448333" y="3201360"/>
                <a:ext cx="191160" cy="26640"/>
              </p14:xfrm>
            </p:contentPart>
          </mc:Choice>
          <mc:Fallback xmlns="">
            <p:pic>
              <p:nvPicPr>
                <p:cNvPr id="39522" name="Freihand 39521">
                  <a:extLst>
                    <a:ext uri="{FF2B5EF4-FFF2-40B4-BE49-F238E27FC236}">
                      <a16:creationId xmlns:a16="http://schemas.microsoft.com/office/drawing/2014/main" id="{49E9A4FE-65A9-44BD-9EAD-BA950B581939}"/>
                    </a:ext>
                  </a:extLst>
                </p:cNvPr>
                <p:cNvPicPr/>
                <p:nvPr/>
              </p:nvPicPr>
              <p:blipFill>
                <a:blip r:embed="rId1293"/>
                <a:stretch>
                  <a:fillRect/>
                </a:stretch>
              </p:blipFill>
              <p:spPr>
                <a:xfrm>
                  <a:off x="7444013" y="3197040"/>
                  <a:ext cx="199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39523" name="Freihand 39522">
                  <a:extLst>
                    <a:ext uri="{FF2B5EF4-FFF2-40B4-BE49-F238E27FC236}">
                      <a16:creationId xmlns:a16="http://schemas.microsoft.com/office/drawing/2014/main" id="{EF0814EA-EE47-43DB-9012-3EB78548EEFD}"/>
                    </a:ext>
                  </a:extLst>
                </p14:cNvPr>
                <p14:cNvContentPartPr/>
                <p14:nvPr/>
              </p14:nvContentPartPr>
              <p14:xfrm>
                <a:off x="7839653" y="3099480"/>
                <a:ext cx="173160" cy="88920"/>
              </p14:xfrm>
            </p:contentPart>
          </mc:Choice>
          <mc:Fallback xmlns="">
            <p:pic>
              <p:nvPicPr>
                <p:cNvPr id="39523" name="Freihand 39522">
                  <a:extLst>
                    <a:ext uri="{FF2B5EF4-FFF2-40B4-BE49-F238E27FC236}">
                      <a16:creationId xmlns:a16="http://schemas.microsoft.com/office/drawing/2014/main" id="{EF0814EA-EE47-43DB-9012-3EB78548EEFD}"/>
                    </a:ext>
                  </a:extLst>
                </p:cNvPr>
                <p:cNvPicPr/>
                <p:nvPr/>
              </p:nvPicPr>
              <p:blipFill>
                <a:blip r:embed="rId1295"/>
                <a:stretch>
                  <a:fillRect/>
                </a:stretch>
              </p:blipFill>
              <p:spPr>
                <a:xfrm>
                  <a:off x="7835333" y="3095160"/>
                  <a:ext cx="181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39524" name="Freihand 39523">
                  <a:extLst>
                    <a:ext uri="{FF2B5EF4-FFF2-40B4-BE49-F238E27FC236}">
                      <a16:creationId xmlns:a16="http://schemas.microsoft.com/office/drawing/2014/main" id="{AB0CABD9-47FD-42C3-84B3-B3A1EA9CE261}"/>
                    </a:ext>
                  </a:extLst>
                </p14:cNvPr>
                <p14:cNvContentPartPr/>
                <p14:nvPr/>
              </p14:nvContentPartPr>
              <p14:xfrm>
                <a:off x="8002013" y="3077520"/>
                <a:ext cx="295560" cy="76320"/>
              </p14:xfrm>
            </p:contentPart>
          </mc:Choice>
          <mc:Fallback xmlns="">
            <p:pic>
              <p:nvPicPr>
                <p:cNvPr id="39524" name="Freihand 39523">
                  <a:extLst>
                    <a:ext uri="{FF2B5EF4-FFF2-40B4-BE49-F238E27FC236}">
                      <a16:creationId xmlns:a16="http://schemas.microsoft.com/office/drawing/2014/main" id="{AB0CABD9-47FD-42C3-84B3-B3A1EA9CE261}"/>
                    </a:ext>
                  </a:extLst>
                </p:cNvPr>
                <p:cNvPicPr/>
                <p:nvPr/>
              </p:nvPicPr>
              <p:blipFill>
                <a:blip r:embed="rId1297"/>
                <a:stretch>
                  <a:fillRect/>
                </a:stretch>
              </p:blipFill>
              <p:spPr>
                <a:xfrm>
                  <a:off x="7997693" y="3073200"/>
                  <a:ext cx="304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39526" name="Freihand 39525">
                  <a:extLst>
                    <a:ext uri="{FF2B5EF4-FFF2-40B4-BE49-F238E27FC236}">
                      <a16:creationId xmlns:a16="http://schemas.microsoft.com/office/drawing/2014/main" id="{B1676996-BB6E-413D-81DC-47C1BC9E7A70}"/>
                    </a:ext>
                  </a:extLst>
                </p14:cNvPr>
                <p14:cNvContentPartPr/>
                <p14:nvPr/>
              </p14:nvContentPartPr>
              <p14:xfrm>
                <a:off x="6832013" y="3780600"/>
                <a:ext cx="234720" cy="124200"/>
              </p14:xfrm>
            </p:contentPart>
          </mc:Choice>
          <mc:Fallback xmlns="">
            <p:pic>
              <p:nvPicPr>
                <p:cNvPr id="39526" name="Freihand 39525">
                  <a:extLst>
                    <a:ext uri="{FF2B5EF4-FFF2-40B4-BE49-F238E27FC236}">
                      <a16:creationId xmlns:a16="http://schemas.microsoft.com/office/drawing/2014/main" id="{B1676996-BB6E-413D-81DC-47C1BC9E7A70}"/>
                    </a:ext>
                  </a:extLst>
                </p:cNvPr>
                <p:cNvPicPr/>
                <p:nvPr/>
              </p:nvPicPr>
              <p:blipFill>
                <a:blip r:embed="rId1299"/>
                <a:stretch>
                  <a:fillRect/>
                </a:stretch>
              </p:blipFill>
              <p:spPr>
                <a:xfrm>
                  <a:off x="6827693" y="3776280"/>
                  <a:ext cx="243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39527" name="Freihand 39526">
                  <a:extLst>
                    <a:ext uri="{FF2B5EF4-FFF2-40B4-BE49-F238E27FC236}">
                      <a16:creationId xmlns:a16="http://schemas.microsoft.com/office/drawing/2014/main" id="{8F3B656E-B256-4223-BA40-5335017CDFC9}"/>
                    </a:ext>
                  </a:extLst>
                </p14:cNvPr>
                <p14:cNvContentPartPr/>
                <p14:nvPr/>
              </p14:nvContentPartPr>
              <p14:xfrm>
                <a:off x="7037573" y="3669360"/>
                <a:ext cx="137160" cy="160200"/>
              </p14:xfrm>
            </p:contentPart>
          </mc:Choice>
          <mc:Fallback xmlns="">
            <p:pic>
              <p:nvPicPr>
                <p:cNvPr id="39527" name="Freihand 39526">
                  <a:extLst>
                    <a:ext uri="{FF2B5EF4-FFF2-40B4-BE49-F238E27FC236}">
                      <a16:creationId xmlns:a16="http://schemas.microsoft.com/office/drawing/2014/main" id="{8F3B656E-B256-4223-BA40-5335017CDFC9}"/>
                    </a:ext>
                  </a:extLst>
                </p:cNvPr>
                <p:cNvPicPr/>
                <p:nvPr/>
              </p:nvPicPr>
              <p:blipFill>
                <a:blip r:embed="rId1301"/>
                <a:stretch>
                  <a:fillRect/>
                </a:stretch>
              </p:blipFill>
              <p:spPr>
                <a:xfrm>
                  <a:off x="7033253" y="3665040"/>
                  <a:ext cx="145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39529" name="Freihand 39528">
                  <a:extLst>
                    <a:ext uri="{FF2B5EF4-FFF2-40B4-BE49-F238E27FC236}">
                      <a16:creationId xmlns:a16="http://schemas.microsoft.com/office/drawing/2014/main" id="{AA92FF2F-82C7-4B7A-A246-A33DE5698321}"/>
                    </a:ext>
                  </a:extLst>
                </p14:cNvPr>
                <p14:cNvContentPartPr/>
                <p14:nvPr/>
              </p14:nvContentPartPr>
              <p14:xfrm>
                <a:off x="7353293" y="3545880"/>
                <a:ext cx="127800" cy="132840"/>
              </p14:xfrm>
            </p:contentPart>
          </mc:Choice>
          <mc:Fallback xmlns="">
            <p:pic>
              <p:nvPicPr>
                <p:cNvPr id="39529" name="Freihand 39528">
                  <a:extLst>
                    <a:ext uri="{FF2B5EF4-FFF2-40B4-BE49-F238E27FC236}">
                      <a16:creationId xmlns:a16="http://schemas.microsoft.com/office/drawing/2014/main" id="{AA92FF2F-82C7-4B7A-A246-A33DE5698321}"/>
                    </a:ext>
                  </a:extLst>
                </p:cNvPr>
                <p:cNvPicPr/>
                <p:nvPr/>
              </p:nvPicPr>
              <p:blipFill>
                <a:blip r:embed="rId1303"/>
                <a:stretch>
                  <a:fillRect/>
                </a:stretch>
              </p:blipFill>
              <p:spPr>
                <a:xfrm>
                  <a:off x="7348973" y="3541560"/>
                  <a:ext cx="136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39530" name="Freihand 39529">
                  <a:extLst>
                    <a:ext uri="{FF2B5EF4-FFF2-40B4-BE49-F238E27FC236}">
                      <a16:creationId xmlns:a16="http://schemas.microsoft.com/office/drawing/2014/main" id="{4F1B4693-A14D-4F4F-A29B-13437D8889A4}"/>
                    </a:ext>
                  </a:extLst>
                </p14:cNvPr>
                <p14:cNvContentPartPr/>
                <p14:nvPr/>
              </p14:nvContentPartPr>
              <p14:xfrm>
                <a:off x="7414853" y="3651000"/>
                <a:ext cx="79200" cy="31680"/>
              </p14:xfrm>
            </p:contentPart>
          </mc:Choice>
          <mc:Fallback xmlns="">
            <p:pic>
              <p:nvPicPr>
                <p:cNvPr id="39530" name="Freihand 39529">
                  <a:extLst>
                    <a:ext uri="{FF2B5EF4-FFF2-40B4-BE49-F238E27FC236}">
                      <a16:creationId xmlns:a16="http://schemas.microsoft.com/office/drawing/2014/main" id="{4F1B4693-A14D-4F4F-A29B-13437D8889A4}"/>
                    </a:ext>
                  </a:extLst>
                </p:cNvPr>
                <p:cNvPicPr/>
                <p:nvPr/>
              </p:nvPicPr>
              <p:blipFill>
                <a:blip r:embed="rId1305"/>
                <a:stretch>
                  <a:fillRect/>
                </a:stretch>
              </p:blipFill>
              <p:spPr>
                <a:xfrm>
                  <a:off x="7410533" y="3646680"/>
                  <a:ext cx="87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39531" name="Freihand 39530">
                  <a:extLst>
                    <a:ext uri="{FF2B5EF4-FFF2-40B4-BE49-F238E27FC236}">
                      <a16:creationId xmlns:a16="http://schemas.microsoft.com/office/drawing/2014/main" id="{53937914-8F6A-4DD0-AE05-E5B40A646C0A}"/>
                    </a:ext>
                  </a:extLst>
                </p14:cNvPr>
                <p14:cNvContentPartPr/>
                <p14:nvPr/>
              </p14:nvContentPartPr>
              <p14:xfrm>
                <a:off x="7501253" y="3633720"/>
                <a:ext cx="162720" cy="47160"/>
              </p14:xfrm>
            </p:contentPart>
          </mc:Choice>
          <mc:Fallback xmlns="">
            <p:pic>
              <p:nvPicPr>
                <p:cNvPr id="39531" name="Freihand 39530">
                  <a:extLst>
                    <a:ext uri="{FF2B5EF4-FFF2-40B4-BE49-F238E27FC236}">
                      <a16:creationId xmlns:a16="http://schemas.microsoft.com/office/drawing/2014/main" id="{53937914-8F6A-4DD0-AE05-E5B40A646C0A}"/>
                    </a:ext>
                  </a:extLst>
                </p:cNvPr>
                <p:cNvPicPr/>
                <p:nvPr/>
              </p:nvPicPr>
              <p:blipFill>
                <a:blip r:embed="rId1307"/>
                <a:stretch>
                  <a:fillRect/>
                </a:stretch>
              </p:blipFill>
              <p:spPr>
                <a:xfrm>
                  <a:off x="7496933" y="3629400"/>
                  <a:ext cx="171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39532" name="Freihand 39531">
                  <a:extLst>
                    <a:ext uri="{FF2B5EF4-FFF2-40B4-BE49-F238E27FC236}">
                      <a16:creationId xmlns:a16="http://schemas.microsoft.com/office/drawing/2014/main" id="{9F202FE2-98B7-4001-8C85-CD903D05C725}"/>
                    </a:ext>
                  </a:extLst>
                </p14:cNvPr>
                <p14:cNvContentPartPr/>
                <p14:nvPr/>
              </p14:nvContentPartPr>
              <p14:xfrm>
                <a:off x="7683413" y="3615360"/>
                <a:ext cx="70920" cy="82080"/>
              </p14:xfrm>
            </p:contentPart>
          </mc:Choice>
          <mc:Fallback xmlns="">
            <p:pic>
              <p:nvPicPr>
                <p:cNvPr id="39532" name="Freihand 39531">
                  <a:extLst>
                    <a:ext uri="{FF2B5EF4-FFF2-40B4-BE49-F238E27FC236}">
                      <a16:creationId xmlns:a16="http://schemas.microsoft.com/office/drawing/2014/main" id="{9F202FE2-98B7-4001-8C85-CD903D05C725}"/>
                    </a:ext>
                  </a:extLst>
                </p:cNvPr>
                <p:cNvPicPr/>
                <p:nvPr/>
              </p:nvPicPr>
              <p:blipFill>
                <a:blip r:embed="rId1309"/>
                <a:stretch>
                  <a:fillRect/>
                </a:stretch>
              </p:blipFill>
              <p:spPr>
                <a:xfrm>
                  <a:off x="7679093" y="3611040"/>
                  <a:ext cx="79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39533" name="Freihand 39532">
                  <a:extLst>
                    <a:ext uri="{FF2B5EF4-FFF2-40B4-BE49-F238E27FC236}">
                      <a16:creationId xmlns:a16="http://schemas.microsoft.com/office/drawing/2014/main" id="{7AA5277A-6F87-4190-BC7D-4ABA609BDBA7}"/>
                    </a:ext>
                  </a:extLst>
                </p14:cNvPr>
                <p14:cNvContentPartPr/>
                <p14:nvPr/>
              </p14:nvContentPartPr>
              <p14:xfrm>
                <a:off x="7776293" y="3620760"/>
                <a:ext cx="292320" cy="46440"/>
              </p14:xfrm>
            </p:contentPart>
          </mc:Choice>
          <mc:Fallback xmlns="">
            <p:pic>
              <p:nvPicPr>
                <p:cNvPr id="39533" name="Freihand 39532">
                  <a:extLst>
                    <a:ext uri="{FF2B5EF4-FFF2-40B4-BE49-F238E27FC236}">
                      <a16:creationId xmlns:a16="http://schemas.microsoft.com/office/drawing/2014/main" id="{7AA5277A-6F87-4190-BC7D-4ABA609BDBA7}"/>
                    </a:ext>
                  </a:extLst>
                </p:cNvPr>
                <p:cNvPicPr/>
                <p:nvPr/>
              </p:nvPicPr>
              <p:blipFill>
                <a:blip r:embed="rId1311"/>
                <a:stretch>
                  <a:fillRect/>
                </a:stretch>
              </p:blipFill>
              <p:spPr>
                <a:xfrm>
                  <a:off x="7771973" y="3616440"/>
                  <a:ext cx="300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39534" name="Freihand 39533">
                  <a:extLst>
                    <a:ext uri="{FF2B5EF4-FFF2-40B4-BE49-F238E27FC236}">
                      <a16:creationId xmlns:a16="http://schemas.microsoft.com/office/drawing/2014/main" id="{23BE1855-21C4-4555-869F-BC8E3FCE0F18}"/>
                    </a:ext>
                  </a:extLst>
                </p14:cNvPr>
                <p14:cNvContentPartPr/>
                <p14:nvPr/>
              </p14:nvContentPartPr>
              <p14:xfrm>
                <a:off x="6810413" y="4131600"/>
                <a:ext cx="313200" cy="103680"/>
              </p14:xfrm>
            </p:contentPart>
          </mc:Choice>
          <mc:Fallback xmlns="">
            <p:pic>
              <p:nvPicPr>
                <p:cNvPr id="39534" name="Freihand 39533">
                  <a:extLst>
                    <a:ext uri="{FF2B5EF4-FFF2-40B4-BE49-F238E27FC236}">
                      <a16:creationId xmlns:a16="http://schemas.microsoft.com/office/drawing/2014/main" id="{23BE1855-21C4-4555-869F-BC8E3FCE0F18}"/>
                    </a:ext>
                  </a:extLst>
                </p:cNvPr>
                <p:cNvPicPr/>
                <p:nvPr/>
              </p:nvPicPr>
              <p:blipFill>
                <a:blip r:embed="rId1313"/>
                <a:stretch>
                  <a:fillRect/>
                </a:stretch>
              </p:blipFill>
              <p:spPr>
                <a:xfrm>
                  <a:off x="6806093" y="4127280"/>
                  <a:ext cx="321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39535" name="Freihand 39534">
                  <a:extLst>
                    <a:ext uri="{FF2B5EF4-FFF2-40B4-BE49-F238E27FC236}">
                      <a16:creationId xmlns:a16="http://schemas.microsoft.com/office/drawing/2014/main" id="{5FE0A87F-F588-400B-8634-CD383E63F3CF}"/>
                    </a:ext>
                  </a:extLst>
                </p14:cNvPr>
                <p14:cNvContentPartPr/>
                <p14:nvPr/>
              </p14:nvContentPartPr>
              <p14:xfrm>
                <a:off x="7135493" y="4169040"/>
                <a:ext cx="86760" cy="159840"/>
              </p14:xfrm>
            </p:contentPart>
          </mc:Choice>
          <mc:Fallback xmlns="">
            <p:pic>
              <p:nvPicPr>
                <p:cNvPr id="39535" name="Freihand 39534">
                  <a:extLst>
                    <a:ext uri="{FF2B5EF4-FFF2-40B4-BE49-F238E27FC236}">
                      <a16:creationId xmlns:a16="http://schemas.microsoft.com/office/drawing/2014/main" id="{5FE0A87F-F588-400B-8634-CD383E63F3CF}"/>
                    </a:ext>
                  </a:extLst>
                </p:cNvPr>
                <p:cNvPicPr/>
                <p:nvPr/>
              </p:nvPicPr>
              <p:blipFill>
                <a:blip r:embed="rId1315"/>
                <a:stretch>
                  <a:fillRect/>
                </a:stretch>
              </p:blipFill>
              <p:spPr>
                <a:xfrm>
                  <a:off x="7131173" y="4164720"/>
                  <a:ext cx="95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39538" name="Freihand 39537">
                  <a:extLst>
                    <a:ext uri="{FF2B5EF4-FFF2-40B4-BE49-F238E27FC236}">
                      <a16:creationId xmlns:a16="http://schemas.microsoft.com/office/drawing/2014/main" id="{EDA3E510-7AD7-4C09-9CBC-372F12DEA75B}"/>
                    </a:ext>
                  </a:extLst>
                </p14:cNvPr>
                <p14:cNvContentPartPr/>
                <p14:nvPr/>
              </p14:nvContentPartPr>
              <p14:xfrm>
                <a:off x="7369133" y="4083720"/>
                <a:ext cx="108720" cy="171000"/>
              </p14:xfrm>
            </p:contentPart>
          </mc:Choice>
          <mc:Fallback xmlns="">
            <p:pic>
              <p:nvPicPr>
                <p:cNvPr id="39538" name="Freihand 39537">
                  <a:extLst>
                    <a:ext uri="{FF2B5EF4-FFF2-40B4-BE49-F238E27FC236}">
                      <a16:creationId xmlns:a16="http://schemas.microsoft.com/office/drawing/2014/main" id="{EDA3E510-7AD7-4C09-9CBC-372F12DEA75B}"/>
                    </a:ext>
                  </a:extLst>
                </p:cNvPr>
                <p:cNvPicPr/>
                <p:nvPr/>
              </p:nvPicPr>
              <p:blipFill>
                <a:blip r:embed="rId1317"/>
                <a:stretch>
                  <a:fillRect/>
                </a:stretch>
              </p:blipFill>
              <p:spPr>
                <a:xfrm>
                  <a:off x="7364813" y="4079400"/>
                  <a:ext cx="117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39539" name="Freihand 39538">
                  <a:extLst>
                    <a:ext uri="{FF2B5EF4-FFF2-40B4-BE49-F238E27FC236}">
                      <a16:creationId xmlns:a16="http://schemas.microsoft.com/office/drawing/2014/main" id="{FFD28EF1-B64B-4508-9E00-0621555F0313}"/>
                    </a:ext>
                  </a:extLst>
                </p14:cNvPr>
                <p14:cNvContentPartPr/>
                <p14:nvPr/>
              </p14:nvContentPartPr>
              <p14:xfrm>
                <a:off x="7465253" y="4156440"/>
                <a:ext cx="119160" cy="199080"/>
              </p14:xfrm>
            </p:contentPart>
          </mc:Choice>
          <mc:Fallback xmlns="">
            <p:pic>
              <p:nvPicPr>
                <p:cNvPr id="39539" name="Freihand 39538">
                  <a:extLst>
                    <a:ext uri="{FF2B5EF4-FFF2-40B4-BE49-F238E27FC236}">
                      <a16:creationId xmlns:a16="http://schemas.microsoft.com/office/drawing/2014/main" id="{FFD28EF1-B64B-4508-9E00-0621555F0313}"/>
                    </a:ext>
                  </a:extLst>
                </p:cNvPr>
                <p:cNvPicPr/>
                <p:nvPr/>
              </p:nvPicPr>
              <p:blipFill>
                <a:blip r:embed="rId1319"/>
                <a:stretch>
                  <a:fillRect/>
                </a:stretch>
              </p:blipFill>
              <p:spPr>
                <a:xfrm>
                  <a:off x="7460933" y="4152120"/>
                  <a:ext cx="127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39540" name="Freihand 39539">
                  <a:extLst>
                    <a:ext uri="{FF2B5EF4-FFF2-40B4-BE49-F238E27FC236}">
                      <a16:creationId xmlns:a16="http://schemas.microsoft.com/office/drawing/2014/main" id="{8A46E4CE-6826-4AF4-A148-F5ED34D2339C}"/>
                    </a:ext>
                  </a:extLst>
                </p14:cNvPr>
                <p14:cNvContentPartPr/>
                <p14:nvPr/>
              </p14:nvContentPartPr>
              <p14:xfrm>
                <a:off x="7601333" y="4128360"/>
                <a:ext cx="411120" cy="76320"/>
              </p14:xfrm>
            </p:contentPart>
          </mc:Choice>
          <mc:Fallback xmlns="">
            <p:pic>
              <p:nvPicPr>
                <p:cNvPr id="39540" name="Freihand 39539">
                  <a:extLst>
                    <a:ext uri="{FF2B5EF4-FFF2-40B4-BE49-F238E27FC236}">
                      <a16:creationId xmlns:a16="http://schemas.microsoft.com/office/drawing/2014/main" id="{8A46E4CE-6826-4AF4-A148-F5ED34D2339C}"/>
                    </a:ext>
                  </a:extLst>
                </p:cNvPr>
                <p:cNvPicPr/>
                <p:nvPr/>
              </p:nvPicPr>
              <p:blipFill>
                <a:blip r:embed="rId1321"/>
                <a:stretch>
                  <a:fillRect/>
                </a:stretch>
              </p:blipFill>
              <p:spPr>
                <a:xfrm>
                  <a:off x="7597013" y="4124040"/>
                  <a:ext cx="419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39545" name="Freihand 39544">
                  <a:extLst>
                    <a:ext uri="{FF2B5EF4-FFF2-40B4-BE49-F238E27FC236}">
                      <a16:creationId xmlns:a16="http://schemas.microsoft.com/office/drawing/2014/main" id="{4E220655-FE14-481A-8AE5-541DEA56A90A}"/>
                    </a:ext>
                  </a:extLst>
                </p14:cNvPr>
                <p14:cNvContentPartPr/>
                <p14:nvPr/>
              </p14:nvContentPartPr>
              <p14:xfrm>
                <a:off x="5568773" y="2583960"/>
                <a:ext cx="56160" cy="357480"/>
              </p14:xfrm>
            </p:contentPart>
          </mc:Choice>
          <mc:Fallback xmlns="">
            <p:pic>
              <p:nvPicPr>
                <p:cNvPr id="39545" name="Freihand 39544">
                  <a:extLst>
                    <a:ext uri="{FF2B5EF4-FFF2-40B4-BE49-F238E27FC236}">
                      <a16:creationId xmlns:a16="http://schemas.microsoft.com/office/drawing/2014/main" id="{4E220655-FE14-481A-8AE5-541DEA56A90A}"/>
                    </a:ext>
                  </a:extLst>
                </p:cNvPr>
                <p:cNvPicPr/>
                <p:nvPr/>
              </p:nvPicPr>
              <p:blipFill>
                <a:blip r:embed="rId1323"/>
                <a:stretch>
                  <a:fillRect/>
                </a:stretch>
              </p:blipFill>
              <p:spPr>
                <a:xfrm>
                  <a:off x="5564453" y="2579640"/>
                  <a:ext cx="648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39546" name="Freihand 39545">
                  <a:extLst>
                    <a:ext uri="{FF2B5EF4-FFF2-40B4-BE49-F238E27FC236}">
                      <a16:creationId xmlns:a16="http://schemas.microsoft.com/office/drawing/2014/main" id="{AF634EEE-FB76-4AD3-A547-533DBE9BFD84}"/>
                    </a:ext>
                  </a:extLst>
                </p14:cNvPr>
                <p14:cNvContentPartPr/>
                <p14:nvPr/>
              </p14:nvContentPartPr>
              <p14:xfrm>
                <a:off x="5561933" y="2572440"/>
                <a:ext cx="371880" cy="452880"/>
              </p14:xfrm>
            </p:contentPart>
          </mc:Choice>
          <mc:Fallback xmlns="">
            <p:pic>
              <p:nvPicPr>
                <p:cNvPr id="39546" name="Freihand 39545">
                  <a:extLst>
                    <a:ext uri="{FF2B5EF4-FFF2-40B4-BE49-F238E27FC236}">
                      <a16:creationId xmlns:a16="http://schemas.microsoft.com/office/drawing/2014/main" id="{AF634EEE-FB76-4AD3-A547-533DBE9BFD84}"/>
                    </a:ext>
                  </a:extLst>
                </p:cNvPr>
                <p:cNvPicPr/>
                <p:nvPr/>
              </p:nvPicPr>
              <p:blipFill>
                <a:blip r:embed="rId1325"/>
                <a:stretch>
                  <a:fillRect/>
                </a:stretch>
              </p:blipFill>
              <p:spPr>
                <a:xfrm>
                  <a:off x="5557613" y="2568120"/>
                  <a:ext cx="3805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39547" name="Freihand 39546">
                  <a:extLst>
                    <a:ext uri="{FF2B5EF4-FFF2-40B4-BE49-F238E27FC236}">
                      <a16:creationId xmlns:a16="http://schemas.microsoft.com/office/drawing/2014/main" id="{542FBBA4-8DA2-4FB5-B50D-CC5601588B61}"/>
                    </a:ext>
                  </a:extLst>
                </p14:cNvPr>
                <p14:cNvContentPartPr/>
                <p14:nvPr/>
              </p14:nvContentPartPr>
              <p14:xfrm>
                <a:off x="5561933" y="2946120"/>
                <a:ext cx="312840" cy="26280"/>
              </p14:xfrm>
            </p:contentPart>
          </mc:Choice>
          <mc:Fallback xmlns="">
            <p:pic>
              <p:nvPicPr>
                <p:cNvPr id="39547" name="Freihand 39546">
                  <a:extLst>
                    <a:ext uri="{FF2B5EF4-FFF2-40B4-BE49-F238E27FC236}">
                      <a16:creationId xmlns:a16="http://schemas.microsoft.com/office/drawing/2014/main" id="{542FBBA4-8DA2-4FB5-B50D-CC5601588B61}"/>
                    </a:ext>
                  </a:extLst>
                </p:cNvPr>
                <p:cNvPicPr/>
                <p:nvPr/>
              </p:nvPicPr>
              <p:blipFill>
                <a:blip r:embed="rId1327"/>
                <a:stretch>
                  <a:fillRect/>
                </a:stretch>
              </p:blipFill>
              <p:spPr>
                <a:xfrm>
                  <a:off x="5557613" y="2941800"/>
                  <a:ext cx="321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39548" name="Freihand 39547">
                  <a:extLst>
                    <a:ext uri="{FF2B5EF4-FFF2-40B4-BE49-F238E27FC236}">
                      <a16:creationId xmlns:a16="http://schemas.microsoft.com/office/drawing/2014/main" id="{3DAF3BF0-9D54-4AF4-9229-CEF37032A39A}"/>
                    </a:ext>
                  </a:extLst>
                </p14:cNvPr>
                <p14:cNvContentPartPr/>
                <p14:nvPr/>
              </p14:nvContentPartPr>
              <p14:xfrm>
                <a:off x="5964413" y="4497360"/>
                <a:ext cx="128160" cy="138240"/>
              </p14:xfrm>
            </p:contentPart>
          </mc:Choice>
          <mc:Fallback xmlns="">
            <p:pic>
              <p:nvPicPr>
                <p:cNvPr id="39548" name="Freihand 39547">
                  <a:extLst>
                    <a:ext uri="{FF2B5EF4-FFF2-40B4-BE49-F238E27FC236}">
                      <a16:creationId xmlns:a16="http://schemas.microsoft.com/office/drawing/2014/main" id="{3DAF3BF0-9D54-4AF4-9229-CEF37032A39A}"/>
                    </a:ext>
                  </a:extLst>
                </p:cNvPr>
                <p:cNvPicPr/>
                <p:nvPr/>
              </p:nvPicPr>
              <p:blipFill>
                <a:blip r:embed="rId1329"/>
                <a:stretch>
                  <a:fillRect/>
                </a:stretch>
              </p:blipFill>
              <p:spPr>
                <a:xfrm>
                  <a:off x="5960093" y="4493040"/>
                  <a:ext cx="136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39549" name="Freihand 39548">
                  <a:extLst>
                    <a:ext uri="{FF2B5EF4-FFF2-40B4-BE49-F238E27FC236}">
                      <a16:creationId xmlns:a16="http://schemas.microsoft.com/office/drawing/2014/main" id="{68A5B942-DD6F-468F-8D06-3087D1A075C2}"/>
                    </a:ext>
                  </a:extLst>
                </p14:cNvPr>
                <p14:cNvContentPartPr/>
                <p14:nvPr/>
              </p14:nvContentPartPr>
              <p14:xfrm>
                <a:off x="6146933" y="4467480"/>
                <a:ext cx="90000" cy="144720"/>
              </p14:xfrm>
            </p:contentPart>
          </mc:Choice>
          <mc:Fallback xmlns="">
            <p:pic>
              <p:nvPicPr>
                <p:cNvPr id="39549" name="Freihand 39548">
                  <a:extLst>
                    <a:ext uri="{FF2B5EF4-FFF2-40B4-BE49-F238E27FC236}">
                      <a16:creationId xmlns:a16="http://schemas.microsoft.com/office/drawing/2014/main" id="{68A5B942-DD6F-468F-8D06-3087D1A075C2}"/>
                    </a:ext>
                  </a:extLst>
                </p:cNvPr>
                <p:cNvPicPr/>
                <p:nvPr/>
              </p:nvPicPr>
              <p:blipFill>
                <a:blip r:embed="rId1331"/>
                <a:stretch>
                  <a:fillRect/>
                </a:stretch>
              </p:blipFill>
              <p:spPr>
                <a:xfrm>
                  <a:off x="6142613" y="4463160"/>
                  <a:ext cx="98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39550" name="Freihand 39549">
                  <a:extLst>
                    <a:ext uri="{FF2B5EF4-FFF2-40B4-BE49-F238E27FC236}">
                      <a16:creationId xmlns:a16="http://schemas.microsoft.com/office/drawing/2014/main" id="{ECDADA6C-4BB3-4D5B-8666-8CC86E55258B}"/>
                    </a:ext>
                  </a:extLst>
                </p14:cNvPr>
                <p14:cNvContentPartPr/>
                <p14:nvPr/>
              </p14:nvContentPartPr>
              <p14:xfrm>
                <a:off x="6205253" y="4457760"/>
                <a:ext cx="73800" cy="167400"/>
              </p14:xfrm>
            </p:contentPart>
          </mc:Choice>
          <mc:Fallback xmlns="">
            <p:pic>
              <p:nvPicPr>
                <p:cNvPr id="39550" name="Freihand 39549">
                  <a:extLst>
                    <a:ext uri="{FF2B5EF4-FFF2-40B4-BE49-F238E27FC236}">
                      <a16:creationId xmlns:a16="http://schemas.microsoft.com/office/drawing/2014/main" id="{ECDADA6C-4BB3-4D5B-8666-8CC86E55258B}"/>
                    </a:ext>
                  </a:extLst>
                </p:cNvPr>
                <p:cNvPicPr/>
                <p:nvPr/>
              </p:nvPicPr>
              <p:blipFill>
                <a:blip r:embed="rId1333"/>
                <a:stretch>
                  <a:fillRect/>
                </a:stretch>
              </p:blipFill>
              <p:spPr>
                <a:xfrm>
                  <a:off x="6200933" y="4453440"/>
                  <a:ext cx="82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39551" name="Freihand 39550">
                  <a:extLst>
                    <a:ext uri="{FF2B5EF4-FFF2-40B4-BE49-F238E27FC236}">
                      <a16:creationId xmlns:a16="http://schemas.microsoft.com/office/drawing/2014/main" id="{2DC3E8C1-D330-4D33-8DE8-040EDC8983F6}"/>
                    </a:ext>
                  </a:extLst>
                </p14:cNvPr>
                <p14:cNvContentPartPr/>
                <p14:nvPr/>
              </p14:nvContentPartPr>
              <p14:xfrm>
                <a:off x="6228653" y="4371000"/>
                <a:ext cx="25200" cy="6480"/>
              </p14:xfrm>
            </p:contentPart>
          </mc:Choice>
          <mc:Fallback xmlns="">
            <p:pic>
              <p:nvPicPr>
                <p:cNvPr id="39551" name="Freihand 39550">
                  <a:extLst>
                    <a:ext uri="{FF2B5EF4-FFF2-40B4-BE49-F238E27FC236}">
                      <a16:creationId xmlns:a16="http://schemas.microsoft.com/office/drawing/2014/main" id="{2DC3E8C1-D330-4D33-8DE8-040EDC8983F6}"/>
                    </a:ext>
                  </a:extLst>
                </p:cNvPr>
                <p:cNvPicPr/>
                <p:nvPr/>
              </p:nvPicPr>
              <p:blipFill>
                <a:blip r:embed="rId1335"/>
                <a:stretch>
                  <a:fillRect/>
                </a:stretch>
              </p:blipFill>
              <p:spPr>
                <a:xfrm>
                  <a:off x="6224333" y="4366680"/>
                  <a:ext cx="33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39552" name="Freihand 39551">
                  <a:extLst>
                    <a:ext uri="{FF2B5EF4-FFF2-40B4-BE49-F238E27FC236}">
                      <a16:creationId xmlns:a16="http://schemas.microsoft.com/office/drawing/2014/main" id="{846627F2-5B3F-42C7-8EFE-32E2CF8DE71A}"/>
                    </a:ext>
                  </a:extLst>
                </p14:cNvPr>
                <p14:cNvContentPartPr/>
                <p14:nvPr/>
              </p14:nvContentPartPr>
              <p14:xfrm>
                <a:off x="6259613" y="4389720"/>
                <a:ext cx="11520" cy="4680"/>
              </p14:xfrm>
            </p:contentPart>
          </mc:Choice>
          <mc:Fallback xmlns="">
            <p:pic>
              <p:nvPicPr>
                <p:cNvPr id="39552" name="Freihand 39551">
                  <a:extLst>
                    <a:ext uri="{FF2B5EF4-FFF2-40B4-BE49-F238E27FC236}">
                      <a16:creationId xmlns:a16="http://schemas.microsoft.com/office/drawing/2014/main" id="{846627F2-5B3F-42C7-8EFE-32E2CF8DE71A}"/>
                    </a:ext>
                  </a:extLst>
                </p:cNvPr>
                <p:cNvPicPr/>
                <p:nvPr/>
              </p:nvPicPr>
              <p:blipFill>
                <a:blip r:embed="rId1337"/>
                <a:stretch>
                  <a:fillRect/>
                </a:stretch>
              </p:blipFill>
              <p:spPr>
                <a:xfrm>
                  <a:off x="6255293" y="4385400"/>
                  <a:ext cx="2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39553" name="Freihand 39552">
                  <a:extLst>
                    <a:ext uri="{FF2B5EF4-FFF2-40B4-BE49-F238E27FC236}">
                      <a16:creationId xmlns:a16="http://schemas.microsoft.com/office/drawing/2014/main" id="{80281A32-71D8-488F-814B-C2608D5D51C7}"/>
                    </a:ext>
                  </a:extLst>
                </p14:cNvPr>
                <p14:cNvContentPartPr/>
                <p14:nvPr/>
              </p14:nvContentPartPr>
              <p14:xfrm>
                <a:off x="5822213" y="4403040"/>
                <a:ext cx="46800" cy="292320"/>
              </p14:xfrm>
            </p:contentPart>
          </mc:Choice>
          <mc:Fallback xmlns="">
            <p:pic>
              <p:nvPicPr>
                <p:cNvPr id="39553" name="Freihand 39552">
                  <a:extLst>
                    <a:ext uri="{FF2B5EF4-FFF2-40B4-BE49-F238E27FC236}">
                      <a16:creationId xmlns:a16="http://schemas.microsoft.com/office/drawing/2014/main" id="{80281A32-71D8-488F-814B-C2608D5D51C7}"/>
                    </a:ext>
                  </a:extLst>
                </p:cNvPr>
                <p:cNvPicPr/>
                <p:nvPr/>
              </p:nvPicPr>
              <p:blipFill>
                <a:blip r:embed="rId1339"/>
                <a:stretch>
                  <a:fillRect/>
                </a:stretch>
              </p:blipFill>
              <p:spPr>
                <a:xfrm>
                  <a:off x="5817893" y="4398720"/>
                  <a:ext cx="554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39554" name="Freihand 39553">
                  <a:extLst>
                    <a:ext uri="{FF2B5EF4-FFF2-40B4-BE49-F238E27FC236}">
                      <a16:creationId xmlns:a16="http://schemas.microsoft.com/office/drawing/2014/main" id="{13A9996F-47A9-44ED-AEC6-56D68DEF6CBA}"/>
                    </a:ext>
                  </a:extLst>
                </p14:cNvPr>
                <p14:cNvContentPartPr/>
                <p14:nvPr/>
              </p14:nvContentPartPr>
              <p14:xfrm>
                <a:off x="5856413" y="4328880"/>
                <a:ext cx="501480" cy="414720"/>
              </p14:xfrm>
            </p:contentPart>
          </mc:Choice>
          <mc:Fallback xmlns="">
            <p:pic>
              <p:nvPicPr>
                <p:cNvPr id="39554" name="Freihand 39553">
                  <a:extLst>
                    <a:ext uri="{FF2B5EF4-FFF2-40B4-BE49-F238E27FC236}">
                      <a16:creationId xmlns:a16="http://schemas.microsoft.com/office/drawing/2014/main" id="{13A9996F-47A9-44ED-AEC6-56D68DEF6CBA}"/>
                    </a:ext>
                  </a:extLst>
                </p:cNvPr>
                <p:cNvPicPr/>
                <p:nvPr/>
              </p:nvPicPr>
              <p:blipFill>
                <a:blip r:embed="rId1341"/>
                <a:stretch>
                  <a:fillRect/>
                </a:stretch>
              </p:blipFill>
              <p:spPr>
                <a:xfrm>
                  <a:off x="5852093" y="4324560"/>
                  <a:ext cx="51012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39555" name="Freihand 39554">
                  <a:extLst>
                    <a:ext uri="{FF2B5EF4-FFF2-40B4-BE49-F238E27FC236}">
                      <a16:creationId xmlns:a16="http://schemas.microsoft.com/office/drawing/2014/main" id="{69680D98-5017-4041-8A00-EF5E23E4094E}"/>
                    </a:ext>
                  </a:extLst>
                </p14:cNvPr>
                <p14:cNvContentPartPr/>
                <p14:nvPr/>
              </p14:nvContentPartPr>
              <p14:xfrm>
                <a:off x="5885933" y="4664400"/>
                <a:ext cx="416520" cy="20880"/>
              </p14:xfrm>
            </p:contentPart>
          </mc:Choice>
          <mc:Fallback xmlns="">
            <p:pic>
              <p:nvPicPr>
                <p:cNvPr id="39555" name="Freihand 39554">
                  <a:extLst>
                    <a:ext uri="{FF2B5EF4-FFF2-40B4-BE49-F238E27FC236}">
                      <a16:creationId xmlns:a16="http://schemas.microsoft.com/office/drawing/2014/main" id="{69680D98-5017-4041-8A00-EF5E23E4094E}"/>
                    </a:ext>
                  </a:extLst>
                </p:cNvPr>
                <p:cNvPicPr/>
                <p:nvPr/>
              </p:nvPicPr>
              <p:blipFill>
                <a:blip r:embed="rId1343"/>
                <a:stretch>
                  <a:fillRect/>
                </a:stretch>
              </p:blipFill>
              <p:spPr>
                <a:xfrm>
                  <a:off x="5881613" y="4660080"/>
                  <a:ext cx="425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39561" name="Freihand 39560">
                  <a:extLst>
                    <a:ext uri="{FF2B5EF4-FFF2-40B4-BE49-F238E27FC236}">
                      <a16:creationId xmlns:a16="http://schemas.microsoft.com/office/drawing/2014/main" id="{B0670B48-7AB3-4E86-90A8-3801F05A9A47}"/>
                    </a:ext>
                  </a:extLst>
                </p14:cNvPr>
                <p14:cNvContentPartPr/>
                <p14:nvPr/>
              </p14:nvContentPartPr>
              <p14:xfrm>
                <a:off x="5941013" y="4904520"/>
                <a:ext cx="112320" cy="161640"/>
              </p14:xfrm>
            </p:contentPart>
          </mc:Choice>
          <mc:Fallback xmlns="">
            <p:pic>
              <p:nvPicPr>
                <p:cNvPr id="39561" name="Freihand 39560">
                  <a:extLst>
                    <a:ext uri="{FF2B5EF4-FFF2-40B4-BE49-F238E27FC236}">
                      <a16:creationId xmlns:a16="http://schemas.microsoft.com/office/drawing/2014/main" id="{B0670B48-7AB3-4E86-90A8-3801F05A9A47}"/>
                    </a:ext>
                  </a:extLst>
                </p:cNvPr>
                <p:cNvPicPr/>
                <p:nvPr/>
              </p:nvPicPr>
              <p:blipFill>
                <a:blip r:embed="rId1345"/>
                <a:stretch>
                  <a:fillRect/>
                </a:stretch>
              </p:blipFill>
              <p:spPr>
                <a:xfrm>
                  <a:off x="5936693" y="4900200"/>
                  <a:ext cx="12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39562" name="Freihand 39561">
                  <a:extLst>
                    <a:ext uri="{FF2B5EF4-FFF2-40B4-BE49-F238E27FC236}">
                      <a16:creationId xmlns:a16="http://schemas.microsoft.com/office/drawing/2014/main" id="{C58A9ADE-FFC1-494E-9175-C65E4695E61B}"/>
                    </a:ext>
                  </a:extLst>
                </p14:cNvPr>
                <p14:cNvContentPartPr/>
                <p14:nvPr/>
              </p14:nvContentPartPr>
              <p14:xfrm>
                <a:off x="6088253" y="5063640"/>
                <a:ext cx="97200" cy="65880"/>
              </p14:xfrm>
            </p:contentPart>
          </mc:Choice>
          <mc:Fallback xmlns="">
            <p:pic>
              <p:nvPicPr>
                <p:cNvPr id="39562" name="Freihand 39561">
                  <a:extLst>
                    <a:ext uri="{FF2B5EF4-FFF2-40B4-BE49-F238E27FC236}">
                      <a16:creationId xmlns:a16="http://schemas.microsoft.com/office/drawing/2014/main" id="{C58A9ADE-FFC1-494E-9175-C65E4695E61B}"/>
                    </a:ext>
                  </a:extLst>
                </p:cNvPr>
                <p:cNvPicPr/>
                <p:nvPr/>
              </p:nvPicPr>
              <p:blipFill>
                <a:blip r:embed="rId1347"/>
                <a:stretch>
                  <a:fillRect/>
                </a:stretch>
              </p:blipFill>
              <p:spPr>
                <a:xfrm>
                  <a:off x="6083933" y="5059320"/>
                  <a:ext cx="105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39563" name="Freihand 39562">
                  <a:extLst>
                    <a:ext uri="{FF2B5EF4-FFF2-40B4-BE49-F238E27FC236}">
                      <a16:creationId xmlns:a16="http://schemas.microsoft.com/office/drawing/2014/main" id="{1A43B104-3ED8-413E-B105-1EB9DCEE96EF}"/>
                    </a:ext>
                  </a:extLst>
                </p14:cNvPr>
                <p14:cNvContentPartPr/>
                <p14:nvPr/>
              </p14:nvContentPartPr>
              <p14:xfrm>
                <a:off x="6270413" y="4949160"/>
                <a:ext cx="10800" cy="113760"/>
              </p14:xfrm>
            </p:contentPart>
          </mc:Choice>
          <mc:Fallback xmlns="">
            <p:pic>
              <p:nvPicPr>
                <p:cNvPr id="39563" name="Freihand 39562">
                  <a:extLst>
                    <a:ext uri="{FF2B5EF4-FFF2-40B4-BE49-F238E27FC236}">
                      <a16:creationId xmlns:a16="http://schemas.microsoft.com/office/drawing/2014/main" id="{1A43B104-3ED8-413E-B105-1EB9DCEE96EF}"/>
                    </a:ext>
                  </a:extLst>
                </p:cNvPr>
                <p:cNvPicPr/>
                <p:nvPr/>
              </p:nvPicPr>
              <p:blipFill>
                <a:blip r:embed="rId1349"/>
                <a:stretch>
                  <a:fillRect/>
                </a:stretch>
              </p:blipFill>
              <p:spPr>
                <a:xfrm>
                  <a:off x="6265733" y="4944840"/>
                  <a:ext cx="1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39564" name="Freihand 39563">
                  <a:extLst>
                    <a:ext uri="{FF2B5EF4-FFF2-40B4-BE49-F238E27FC236}">
                      <a16:creationId xmlns:a16="http://schemas.microsoft.com/office/drawing/2014/main" id="{F34A93D5-2410-4C71-BD5C-F2FF114B3513}"/>
                    </a:ext>
                  </a:extLst>
                </p14:cNvPr>
                <p14:cNvContentPartPr/>
                <p14:nvPr/>
              </p14:nvContentPartPr>
              <p14:xfrm>
                <a:off x="6224333" y="4990920"/>
                <a:ext cx="88920" cy="21240"/>
              </p14:xfrm>
            </p:contentPart>
          </mc:Choice>
          <mc:Fallback xmlns="">
            <p:pic>
              <p:nvPicPr>
                <p:cNvPr id="39564" name="Freihand 39563">
                  <a:extLst>
                    <a:ext uri="{FF2B5EF4-FFF2-40B4-BE49-F238E27FC236}">
                      <a16:creationId xmlns:a16="http://schemas.microsoft.com/office/drawing/2014/main" id="{F34A93D5-2410-4C71-BD5C-F2FF114B3513}"/>
                    </a:ext>
                  </a:extLst>
                </p:cNvPr>
                <p:cNvPicPr/>
                <p:nvPr/>
              </p:nvPicPr>
              <p:blipFill>
                <a:blip r:embed="rId1351"/>
                <a:stretch>
                  <a:fillRect/>
                </a:stretch>
              </p:blipFill>
              <p:spPr>
                <a:xfrm>
                  <a:off x="6220013" y="4986600"/>
                  <a:ext cx="97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39565" name="Freihand 39564">
                  <a:extLst>
                    <a:ext uri="{FF2B5EF4-FFF2-40B4-BE49-F238E27FC236}">
                      <a16:creationId xmlns:a16="http://schemas.microsoft.com/office/drawing/2014/main" id="{AEC2F849-9994-4205-A745-12A41ABD83C1}"/>
                    </a:ext>
                  </a:extLst>
                </p14:cNvPr>
                <p14:cNvContentPartPr/>
                <p14:nvPr/>
              </p14:nvContentPartPr>
              <p14:xfrm>
                <a:off x="6349613" y="4886520"/>
                <a:ext cx="85320" cy="173160"/>
              </p14:xfrm>
            </p:contentPart>
          </mc:Choice>
          <mc:Fallback xmlns="">
            <p:pic>
              <p:nvPicPr>
                <p:cNvPr id="39565" name="Freihand 39564">
                  <a:extLst>
                    <a:ext uri="{FF2B5EF4-FFF2-40B4-BE49-F238E27FC236}">
                      <a16:creationId xmlns:a16="http://schemas.microsoft.com/office/drawing/2014/main" id="{AEC2F849-9994-4205-A745-12A41ABD83C1}"/>
                    </a:ext>
                  </a:extLst>
                </p:cNvPr>
                <p:cNvPicPr/>
                <p:nvPr/>
              </p:nvPicPr>
              <p:blipFill>
                <a:blip r:embed="rId1353"/>
                <a:stretch>
                  <a:fillRect/>
                </a:stretch>
              </p:blipFill>
              <p:spPr>
                <a:xfrm>
                  <a:off x="6345293" y="4882200"/>
                  <a:ext cx="93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39566" name="Freihand 39565">
                  <a:extLst>
                    <a:ext uri="{FF2B5EF4-FFF2-40B4-BE49-F238E27FC236}">
                      <a16:creationId xmlns:a16="http://schemas.microsoft.com/office/drawing/2014/main" id="{F2418053-76DA-4B64-9D20-C1D625238D1D}"/>
                    </a:ext>
                  </a:extLst>
                </p14:cNvPr>
                <p14:cNvContentPartPr/>
                <p14:nvPr/>
              </p14:nvContentPartPr>
              <p14:xfrm>
                <a:off x="6474893" y="5031960"/>
                <a:ext cx="41760" cy="47520"/>
              </p14:xfrm>
            </p:contentPart>
          </mc:Choice>
          <mc:Fallback xmlns="">
            <p:pic>
              <p:nvPicPr>
                <p:cNvPr id="39566" name="Freihand 39565">
                  <a:extLst>
                    <a:ext uri="{FF2B5EF4-FFF2-40B4-BE49-F238E27FC236}">
                      <a16:creationId xmlns:a16="http://schemas.microsoft.com/office/drawing/2014/main" id="{F2418053-76DA-4B64-9D20-C1D625238D1D}"/>
                    </a:ext>
                  </a:extLst>
                </p:cNvPr>
                <p:cNvPicPr/>
                <p:nvPr/>
              </p:nvPicPr>
              <p:blipFill>
                <a:blip r:embed="rId1355"/>
                <a:stretch>
                  <a:fillRect/>
                </a:stretch>
              </p:blipFill>
              <p:spPr>
                <a:xfrm>
                  <a:off x="6470573" y="5027640"/>
                  <a:ext cx="50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39567" name="Freihand 39566">
                  <a:extLst>
                    <a:ext uri="{FF2B5EF4-FFF2-40B4-BE49-F238E27FC236}">
                      <a16:creationId xmlns:a16="http://schemas.microsoft.com/office/drawing/2014/main" id="{F7A10D8E-643C-4551-9704-A73556B22BAD}"/>
                    </a:ext>
                  </a:extLst>
                </p14:cNvPr>
                <p14:cNvContentPartPr/>
                <p14:nvPr/>
              </p14:nvContentPartPr>
              <p14:xfrm>
                <a:off x="6481373" y="5019000"/>
                <a:ext cx="73800" cy="76320"/>
              </p14:xfrm>
            </p:contentPart>
          </mc:Choice>
          <mc:Fallback xmlns="">
            <p:pic>
              <p:nvPicPr>
                <p:cNvPr id="39567" name="Freihand 39566">
                  <a:extLst>
                    <a:ext uri="{FF2B5EF4-FFF2-40B4-BE49-F238E27FC236}">
                      <a16:creationId xmlns:a16="http://schemas.microsoft.com/office/drawing/2014/main" id="{F7A10D8E-643C-4551-9704-A73556B22BAD}"/>
                    </a:ext>
                  </a:extLst>
                </p:cNvPr>
                <p:cNvPicPr/>
                <p:nvPr/>
              </p:nvPicPr>
              <p:blipFill>
                <a:blip r:embed="rId1357"/>
                <a:stretch>
                  <a:fillRect/>
                </a:stretch>
              </p:blipFill>
              <p:spPr>
                <a:xfrm>
                  <a:off x="6477053" y="5014680"/>
                  <a:ext cx="82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39568" name="Freihand 39567">
                  <a:extLst>
                    <a:ext uri="{FF2B5EF4-FFF2-40B4-BE49-F238E27FC236}">
                      <a16:creationId xmlns:a16="http://schemas.microsoft.com/office/drawing/2014/main" id="{F4048E45-E8E7-4A4C-ACAE-116C10ADED8D}"/>
                    </a:ext>
                  </a:extLst>
                </p14:cNvPr>
                <p14:cNvContentPartPr/>
                <p14:nvPr/>
              </p14:nvContentPartPr>
              <p14:xfrm>
                <a:off x="6579293" y="4926480"/>
                <a:ext cx="107280" cy="107640"/>
              </p14:xfrm>
            </p:contentPart>
          </mc:Choice>
          <mc:Fallback xmlns="">
            <p:pic>
              <p:nvPicPr>
                <p:cNvPr id="39568" name="Freihand 39567">
                  <a:extLst>
                    <a:ext uri="{FF2B5EF4-FFF2-40B4-BE49-F238E27FC236}">
                      <a16:creationId xmlns:a16="http://schemas.microsoft.com/office/drawing/2014/main" id="{F4048E45-E8E7-4A4C-ACAE-116C10ADED8D}"/>
                    </a:ext>
                  </a:extLst>
                </p:cNvPr>
                <p:cNvPicPr/>
                <p:nvPr/>
              </p:nvPicPr>
              <p:blipFill>
                <a:blip r:embed="rId1359"/>
                <a:stretch>
                  <a:fillRect/>
                </a:stretch>
              </p:blipFill>
              <p:spPr>
                <a:xfrm>
                  <a:off x="6574973" y="4922160"/>
                  <a:ext cx="115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39569" name="Freihand 39568">
                  <a:extLst>
                    <a:ext uri="{FF2B5EF4-FFF2-40B4-BE49-F238E27FC236}">
                      <a16:creationId xmlns:a16="http://schemas.microsoft.com/office/drawing/2014/main" id="{10A86874-7B8A-4E92-91FC-38CF5C6A5DE0}"/>
                    </a:ext>
                  </a:extLst>
                </p14:cNvPr>
                <p14:cNvContentPartPr/>
                <p14:nvPr/>
              </p14:nvContentPartPr>
              <p14:xfrm>
                <a:off x="6680093" y="4885440"/>
                <a:ext cx="87480" cy="141480"/>
              </p14:xfrm>
            </p:contentPart>
          </mc:Choice>
          <mc:Fallback xmlns="">
            <p:pic>
              <p:nvPicPr>
                <p:cNvPr id="39569" name="Freihand 39568">
                  <a:extLst>
                    <a:ext uri="{FF2B5EF4-FFF2-40B4-BE49-F238E27FC236}">
                      <a16:creationId xmlns:a16="http://schemas.microsoft.com/office/drawing/2014/main" id="{10A86874-7B8A-4E92-91FC-38CF5C6A5DE0}"/>
                    </a:ext>
                  </a:extLst>
                </p:cNvPr>
                <p:cNvPicPr/>
                <p:nvPr/>
              </p:nvPicPr>
              <p:blipFill>
                <a:blip r:embed="rId1361"/>
                <a:stretch>
                  <a:fillRect/>
                </a:stretch>
              </p:blipFill>
              <p:spPr>
                <a:xfrm>
                  <a:off x="6675773" y="4881120"/>
                  <a:ext cx="96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39570" name="Freihand 39569">
                  <a:extLst>
                    <a:ext uri="{FF2B5EF4-FFF2-40B4-BE49-F238E27FC236}">
                      <a16:creationId xmlns:a16="http://schemas.microsoft.com/office/drawing/2014/main" id="{0B77ECD3-EBE3-46F3-A495-8E5287A8F819}"/>
                    </a:ext>
                  </a:extLst>
                </p14:cNvPr>
                <p14:cNvContentPartPr/>
                <p14:nvPr/>
              </p14:nvContentPartPr>
              <p14:xfrm>
                <a:off x="6742373" y="4981200"/>
                <a:ext cx="72360" cy="112680"/>
              </p14:xfrm>
            </p:contentPart>
          </mc:Choice>
          <mc:Fallback xmlns="">
            <p:pic>
              <p:nvPicPr>
                <p:cNvPr id="39570" name="Freihand 39569">
                  <a:extLst>
                    <a:ext uri="{FF2B5EF4-FFF2-40B4-BE49-F238E27FC236}">
                      <a16:creationId xmlns:a16="http://schemas.microsoft.com/office/drawing/2014/main" id="{0B77ECD3-EBE3-46F3-A495-8E5287A8F819}"/>
                    </a:ext>
                  </a:extLst>
                </p:cNvPr>
                <p:cNvPicPr/>
                <p:nvPr/>
              </p:nvPicPr>
              <p:blipFill>
                <a:blip r:embed="rId1363"/>
                <a:stretch>
                  <a:fillRect/>
                </a:stretch>
              </p:blipFill>
              <p:spPr>
                <a:xfrm>
                  <a:off x="6738053" y="4976880"/>
                  <a:ext cx="81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39571" name="Freihand 39570">
                  <a:extLst>
                    <a:ext uri="{FF2B5EF4-FFF2-40B4-BE49-F238E27FC236}">
                      <a16:creationId xmlns:a16="http://schemas.microsoft.com/office/drawing/2014/main" id="{24405009-6195-4C50-8B64-6B1F4E6CE1BA}"/>
                    </a:ext>
                  </a:extLst>
                </p14:cNvPr>
                <p14:cNvContentPartPr/>
                <p14:nvPr/>
              </p14:nvContentPartPr>
              <p14:xfrm>
                <a:off x="6832013" y="4978320"/>
                <a:ext cx="22320" cy="93600"/>
              </p14:xfrm>
            </p:contentPart>
          </mc:Choice>
          <mc:Fallback xmlns="">
            <p:pic>
              <p:nvPicPr>
                <p:cNvPr id="39571" name="Freihand 39570">
                  <a:extLst>
                    <a:ext uri="{FF2B5EF4-FFF2-40B4-BE49-F238E27FC236}">
                      <a16:creationId xmlns:a16="http://schemas.microsoft.com/office/drawing/2014/main" id="{24405009-6195-4C50-8B64-6B1F4E6CE1BA}"/>
                    </a:ext>
                  </a:extLst>
                </p:cNvPr>
                <p:cNvPicPr/>
                <p:nvPr/>
              </p:nvPicPr>
              <p:blipFill>
                <a:blip r:embed="rId1365"/>
                <a:stretch>
                  <a:fillRect/>
                </a:stretch>
              </p:blipFill>
              <p:spPr>
                <a:xfrm>
                  <a:off x="6827693" y="4974000"/>
                  <a:ext cx="30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39572" name="Freihand 39571">
                  <a:extLst>
                    <a:ext uri="{FF2B5EF4-FFF2-40B4-BE49-F238E27FC236}">
                      <a16:creationId xmlns:a16="http://schemas.microsoft.com/office/drawing/2014/main" id="{E3D1B2AF-A7D6-4359-A69C-674EC4176816}"/>
                    </a:ext>
                  </a:extLst>
                </p14:cNvPr>
                <p14:cNvContentPartPr/>
                <p14:nvPr/>
              </p14:nvContentPartPr>
              <p14:xfrm>
                <a:off x="6812933" y="5015760"/>
                <a:ext cx="74520" cy="18720"/>
              </p14:xfrm>
            </p:contentPart>
          </mc:Choice>
          <mc:Fallback xmlns="">
            <p:pic>
              <p:nvPicPr>
                <p:cNvPr id="39572" name="Freihand 39571">
                  <a:extLst>
                    <a:ext uri="{FF2B5EF4-FFF2-40B4-BE49-F238E27FC236}">
                      <a16:creationId xmlns:a16="http://schemas.microsoft.com/office/drawing/2014/main" id="{E3D1B2AF-A7D6-4359-A69C-674EC4176816}"/>
                    </a:ext>
                  </a:extLst>
                </p:cNvPr>
                <p:cNvPicPr/>
                <p:nvPr/>
              </p:nvPicPr>
              <p:blipFill>
                <a:blip r:embed="rId1367"/>
                <a:stretch>
                  <a:fillRect/>
                </a:stretch>
              </p:blipFill>
              <p:spPr>
                <a:xfrm>
                  <a:off x="6808613" y="5011440"/>
                  <a:ext cx="83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39574" name="Freihand 39573">
                  <a:extLst>
                    <a:ext uri="{FF2B5EF4-FFF2-40B4-BE49-F238E27FC236}">
                      <a16:creationId xmlns:a16="http://schemas.microsoft.com/office/drawing/2014/main" id="{160576CC-1881-49BB-A510-F546A30DEBB2}"/>
                    </a:ext>
                  </a:extLst>
                </p14:cNvPr>
                <p14:cNvContentPartPr/>
                <p14:nvPr/>
              </p14:nvContentPartPr>
              <p14:xfrm>
                <a:off x="6998693" y="4921080"/>
                <a:ext cx="122400" cy="9720"/>
              </p14:xfrm>
            </p:contentPart>
          </mc:Choice>
          <mc:Fallback xmlns="">
            <p:pic>
              <p:nvPicPr>
                <p:cNvPr id="39574" name="Freihand 39573">
                  <a:extLst>
                    <a:ext uri="{FF2B5EF4-FFF2-40B4-BE49-F238E27FC236}">
                      <a16:creationId xmlns:a16="http://schemas.microsoft.com/office/drawing/2014/main" id="{160576CC-1881-49BB-A510-F546A30DEBB2}"/>
                    </a:ext>
                  </a:extLst>
                </p:cNvPr>
                <p:cNvPicPr/>
                <p:nvPr/>
              </p:nvPicPr>
              <p:blipFill>
                <a:blip r:embed="rId1369"/>
                <a:stretch>
                  <a:fillRect/>
                </a:stretch>
              </p:blipFill>
              <p:spPr>
                <a:xfrm>
                  <a:off x="6994373" y="4916760"/>
                  <a:ext cx="131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39575" name="Freihand 39574">
                  <a:extLst>
                    <a:ext uri="{FF2B5EF4-FFF2-40B4-BE49-F238E27FC236}">
                      <a16:creationId xmlns:a16="http://schemas.microsoft.com/office/drawing/2014/main" id="{1163AA76-1D9F-46A8-BFB6-2A4C7B568074}"/>
                    </a:ext>
                  </a:extLst>
                </p14:cNvPr>
                <p14:cNvContentPartPr/>
                <p14:nvPr/>
              </p14:nvContentPartPr>
              <p14:xfrm>
                <a:off x="6970613" y="4989480"/>
                <a:ext cx="117000" cy="2520"/>
              </p14:xfrm>
            </p:contentPart>
          </mc:Choice>
          <mc:Fallback xmlns="">
            <p:pic>
              <p:nvPicPr>
                <p:cNvPr id="39575" name="Freihand 39574">
                  <a:extLst>
                    <a:ext uri="{FF2B5EF4-FFF2-40B4-BE49-F238E27FC236}">
                      <a16:creationId xmlns:a16="http://schemas.microsoft.com/office/drawing/2014/main" id="{1163AA76-1D9F-46A8-BFB6-2A4C7B568074}"/>
                    </a:ext>
                  </a:extLst>
                </p:cNvPr>
                <p:cNvPicPr/>
                <p:nvPr/>
              </p:nvPicPr>
              <p:blipFill>
                <a:blip r:embed="rId1371"/>
                <a:stretch>
                  <a:fillRect/>
                </a:stretch>
              </p:blipFill>
              <p:spPr>
                <a:xfrm>
                  <a:off x="6966293" y="4985160"/>
                  <a:ext cx="125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39576" name="Freihand 39575">
                  <a:extLst>
                    <a:ext uri="{FF2B5EF4-FFF2-40B4-BE49-F238E27FC236}">
                      <a16:creationId xmlns:a16="http://schemas.microsoft.com/office/drawing/2014/main" id="{ADE9A522-F5B5-4F26-906F-969A56A1680F}"/>
                    </a:ext>
                  </a:extLst>
                </p14:cNvPr>
                <p14:cNvContentPartPr/>
                <p14:nvPr/>
              </p14:nvContentPartPr>
              <p14:xfrm>
                <a:off x="7219373" y="4881840"/>
                <a:ext cx="22320" cy="100080"/>
              </p14:xfrm>
            </p:contentPart>
          </mc:Choice>
          <mc:Fallback xmlns="">
            <p:pic>
              <p:nvPicPr>
                <p:cNvPr id="39576" name="Freihand 39575">
                  <a:extLst>
                    <a:ext uri="{FF2B5EF4-FFF2-40B4-BE49-F238E27FC236}">
                      <a16:creationId xmlns:a16="http://schemas.microsoft.com/office/drawing/2014/main" id="{ADE9A522-F5B5-4F26-906F-969A56A1680F}"/>
                    </a:ext>
                  </a:extLst>
                </p:cNvPr>
                <p:cNvPicPr/>
                <p:nvPr/>
              </p:nvPicPr>
              <p:blipFill>
                <a:blip r:embed="rId1373"/>
                <a:stretch>
                  <a:fillRect/>
                </a:stretch>
              </p:blipFill>
              <p:spPr>
                <a:xfrm>
                  <a:off x="7215053" y="4877520"/>
                  <a:ext cx="3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39577" name="Freihand 39576">
                  <a:extLst>
                    <a:ext uri="{FF2B5EF4-FFF2-40B4-BE49-F238E27FC236}">
                      <a16:creationId xmlns:a16="http://schemas.microsoft.com/office/drawing/2014/main" id="{663D9D91-5ABB-439A-9364-60C39F6E2E1B}"/>
                    </a:ext>
                  </a:extLst>
                </p14:cNvPr>
                <p14:cNvContentPartPr/>
                <p14:nvPr/>
              </p14:nvContentPartPr>
              <p14:xfrm>
                <a:off x="7167893" y="4989840"/>
                <a:ext cx="119520" cy="30240"/>
              </p14:xfrm>
            </p:contentPart>
          </mc:Choice>
          <mc:Fallback xmlns="">
            <p:pic>
              <p:nvPicPr>
                <p:cNvPr id="39577" name="Freihand 39576">
                  <a:extLst>
                    <a:ext uri="{FF2B5EF4-FFF2-40B4-BE49-F238E27FC236}">
                      <a16:creationId xmlns:a16="http://schemas.microsoft.com/office/drawing/2014/main" id="{663D9D91-5ABB-439A-9364-60C39F6E2E1B}"/>
                    </a:ext>
                  </a:extLst>
                </p:cNvPr>
                <p:cNvPicPr/>
                <p:nvPr/>
              </p:nvPicPr>
              <p:blipFill>
                <a:blip r:embed="rId1375"/>
                <a:stretch>
                  <a:fillRect/>
                </a:stretch>
              </p:blipFill>
              <p:spPr>
                <a:xfrm>
                  <a:off x="7163573" y="4985520"/>
                  <a:ext cx="128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39578" name="Freihand 39577">
                  <a:extLst>
                    <a:ext uri="{FF2B5EF4-FFF2-40B4-BE49-F238E27FC236}">
                      <a16:creationId xmlns:a16="http://schemas.microsoft.com/office/drawing/2014/main" id="{A86BDDA0-F049-4D6D-ABB9-0CAF9072C4FE}"/>
                    </a:ext>
                  </a:extLst>
                </p14:cNvPr>
                <p14:cNvContentPartPr/>
                <p14:nvPr/>
              </p14:nvContentPartPr>
              <p14:xfrm>
                <a:off x="7150253" y="4853400"/>
                <a:ext cx="270360" cy="168480"/>
              </p14:xfrm>
            </p:contentPart>
          </mc:Choice>
          <mc:Fallback xmlns="">
            <p:pic>
              <p:nvPicPr>
                <p:cNvPr id="39578" name="Freihand 39577">
                  <a:extLst>
                    <a:ext uri="{FF2B5EF4-FFF2-40B4-BE49-F238E27FC236}">
                      <a16:creationId xmlns:a16="http://schemas.microsoft.com/office/drawing/2014/main" id="{A86BDDA0-F049-4D6D-ABB9-0CAF9072C4FE}"/>
                    </a:ext>
                  </a:extLst>
                </p:cNvPr>
                <p:cNvPicPr/>
                <p:nvPr/>
              </p:nvPicPr>
              <p:blipFill>
                <a:blip r:embed="rId1377"/>
                <a:stretch>
                  <a:fillRect/>
                </a:stretch>
              </p:blipFill>
              <p:spPr>
                <a:xfrm>
                  <a:off x="7145933" y="4849080"/>
                  <a:ext cx="27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39579" name="Freihand 39578">
                  <a:extLst>
                    <a:ext uri="{FF2B5EF4-FFF2-40B4-BE49-F238E27FC236}">
                      <a16:creationId xmlns:a16="http://schemas.microsoft.com/office/drawing/2014/main" id="{C7AB594C-F8D1-4718-B292-12CCDDB152E3}"/>
                    </a:ext>
                  </a:extLst>
                </p14:cNvPr>
                <p14:cNvContentPartPr/>
                <p14:nvPr/>
              </p14:nvContentPartPr>
              <p14:xfrm>
                <a:off x="7436093" y="4892280"/>
                <a:ext cx="32760" cy="68400"/>
              </p14:xfrm>
            </p:contentPart>
          </mc:Choice>
          <mc:Fallback xmlns="">
            <p:pic>
              <p:nvPicPr>
                <p:cNvPr id="39579" name="Freihand 39578">
                  <a:extLst>
                    <a:ext uri="{FF2B5EF4-FFF2-40B4-BE49-F238E27FC236}">
                      <a16:creationId xmlns:a16="http://schemas.microsoft.com/office/drawing/2014/main" id="{C7AB594C-F8D1-4718-B292-12CCDDB152E3}"/>
                    </a:ext>
                  </a:extLst>
                </p:cNvPr>
                <p:cNvPicPr/>
                <p:nvPr/>
              </p:nvPicPr>
              <p:blipFill>
                <a:blip r:embed="rId1379"/>
                <a:stretch>
                  <a:fillRect/>
                </a:stretch>
              </p:blipFill>
              <p:spPr>
                <a:xfrm>
                  <a:off x="7431773" y="4887960"/>
                  <a:ext cx="41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39580" name="Freihand 39579">
                  <a:extLst>
                    <a:ext uri="{FF2B5EF4-FFF2-40B4-BE49-F238E27FC236}">
                      <a16:creationId xmlns:a16="http://schemas.microsoft.com/office/drawing/2014/main" id="{4E86C3F1-EBA5-43E1-9A31-F2E0659276DF}"/>
                    </a:ext>
                  </a:extLst>
                </p14:cNvPr>
                <p14:cNvContentPartPr/>
                <p14:nvPr/>
              </p14:nvContentPartPr>
              <p14:xfrm>
                <a:off x="7415213" y="4825680"/>
                <a:ext cx="169200" cy="145440"/>
              </p14:xfrm>
            </p:contentPart>
          </mc:Choice>
          <mc:Fallback xmlns="">
            <p:pic>
              <p:nvPicPr>
                <p:cNvPr id="39580" name="Freihand 39579">
                  <a:extLst>
                    <a:ext uri="{FF2B5EF4-FFF2-40B4-BE49-F238E27FC236}">
                      <a16:creationId xmlns:a16="http://schemas.microsoft.com/office/drawing/2014/main" id="{4E86C3F1-EBA5-43E1-9A31-F2E0659276DF}"/>
                    </a:ext>
                  </a:extLst>
                </p:cNvPr>
                <p:cNvPicPr/>
                <p:nvPr/>
              </p:nvPicPr>
              <p:blipFill>
                <a:blip r:embed="rId1381"/>
                <a:stretch>
                  <a:fillRect/>
                </a:stretch>
              </p:blipFill>
              <p:spPr>
                <a:xfrm>
                  <a:off x="7410893" y="4821360"/>
                  <a:ext cx="177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39581" name="Freihand 39580">
                  <a:extLst>
                    <a:ext uri="{FF2B5EF4-FFF2-40B4-BE49-F238E27FC236}">
                      <a16:creationId xmlns:a16="http://schemas.microsoft.com/office/drawing/2014/main" id="{DDC625DD-5414-407F-ABDD-CB82AF093224}"/>
                    </a:ext>
                  </a:extLst>
                </p14:cNvPr>
                <p14:cNvContentPartPr/>
                <p14:nvPr/>
              </p14:nvContentPartPr>
              <p14:xfrm>
                <a:off x="7501613" y="4809480"/>
                <a:ext cx="137160" cy="159480"/>
              </p14:xfrm>
            </p:contentPart>
          </mc:Choice>
          <mc:Fallback xmlns="">
            <p:pic>
              <p:nvPicPr>
                <p:cNvPr id="39581" name="Freihand 39580">
                  <a:extLst>
                    <a:ext uri="{FF2B5EF4-FFF2-40B4-BE49-F238E27FC236}">
                      <a16:creationId xmlns:a16="http://schemas.microsoft.com/office/drawing/2014/main" id="{DDC625DD-5414-407F-ABDD-CB82AF093224}"/>
                    </a:ext>
                  </a:extLst>
                </p:cNvPr>
                <p:cNvPicPr/>
                <p:nvPr/>
              </p:nvPicPr>
              <p:blipFill>
                <a:blip r:embed="rId1383"/>
                <a:stretch>
                  <a:fillRect/>
                </a:stretch>
              </p:blipFill>
              <p:spPr>
                <a:xfrm>
                  <a:off x="7497293" y="4805160"/>
                  <a:ext cx="145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39582" name="Freihand 39581">
                  <a:extLst>
                    <a:ext uri="{FF2B5EF4-FFF2-40B4-BE49-F238E27FC236}">
                      <a16:creationId xmlns:a16="http://schemas.microsoft.com/office/drawing/2014/main" id="{320DFED5-E780-43A2-AF86-5480BA870658}"/>
                    </a:ext>
                  </a:extLst>
                </p14:cNvPr>
                <p14:cNvContentPartPr/>
                <p14:nvPr/>
              </p14:nvContentPartPr>
              <p14:xfrm>
                <a:off x="7642733" y="4919640"/>
                <a:ext cx="53280" cy="88920"/>
              </p14:xfrm>
            </p:contentPart>
          </mc:Choice>
          <mc:Fallback xmlns="">
            <p:pic>
              <p:nvPicPr>
                <p:cNvPr id="39582" name="Freihand 39581">
                  <a:extLst>
                    <a:ext uri="{FF2B5EF4-FFF2-40B4-BE49-F238E27FC236}">
                      <a16:creationId xmlns:a16="http://schemas.microsoft.com/office/drawing/2014/main" id="{320DFED5-E780-43A2-AF86-5480BA870658}"/>
                    </a:ext>
                  </a:extLst>
                </p:cNvPr>
                <p:cNvPicPr/>
                <p:nvPr/>
              </p:nvPicPr>
              <p:blipFill>
                <a:blip r:embed="rId1385"/>
                <a:stretch>
                  <a:fillRect/>
                </a:stretch>
              </p:blipFill>
              <p:spPr>
                <a:xfrm>
                  <a:off x="7638413" y="4915320"/>
                  <a:ext cx="61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39583" name="Freihand 39582">
                  <a:extLst>
                    <a:ext uri="{FF2B5EF4-FFF2-40B4-BE49-F238E27FC236}">
                      <a16:creationId xmlns:a16="http://schemas.microsoft.com/office/drawing/2014/main" id="{B3563517-A069-4C69-9229-7179E42EC1D6}"/>
                    </a:ext>
                  </a:extLst>
                </p14:cNvPr>
                <p14:cNvContentPartPr/>
                <p14:nvPr/>
              </p14:nvContentPartPr>
              <p14:xfrm>
                <a:off x="7639853" y="4940520"/>
                <a:ext cx="92880" cy="13680"/>
              </p14:xfrm>
            </p:contentPart>
          </mc:Choice>
          <mc:Fallback xmlns="">
            <p:pic>
              <p:nvPicPr>
                <p:cNvPr id="39583" name="Freihand 39582">
                  <a:extLst>
                    <a:ext uri="{FF2B5EF4-FFF2-40B4-BE49-F238E27FC236}">
                      <a16:creationId xmlns:a16="http://schemas.microsoft.com/office/drawing/2014/main" id="{B3563517-A069-4C69-9229-7179E42EC1D6}"/>
                    </a:ext>
                  </a:extLst>
                </p:cNvPr>
                <p:cNvPicPr/>
                <p:nvPr/>
              </p:nvPicPr>
              <p:blipFill>
                <a:blip r:embed="rId1387"/>
                <a:stretch>
                  <a:fillRect/>
                </a:stretch>
              </p:blipFill>
              <p:spPr>
                <a:xfrm>
                  <a:off x="7635533" y="4936200"/>
                  <a:ext cx="101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39584" name="Freihand 39583">
                  <a:extLst>
                    <a:ext uri="{FF2B5EF4-FFF2-40B4-BE49-F238E27FC236}">
                      <a16:creationId xmlns:a16="http://schemas.microsoft.com/office/drawing/2014/main" id="{CC76D966-D4A0-4254-8B06-1E959ACD4780}"/>
                    </a:ext>
                  </a:extLst>
                </p14:cNvPr>
                <p14:cNvContentPartPr/>
                <p14:nvPr/>
              </p14:nvContentPartPr>
              <p14:xfrm>
                <a:off x="7804373" y="4875720"/>
                <a:ext cx="22320" cy="62640"/>
              </p14:xfrm>
            </p:contentPart>
          </mc:Choice>
          <mc:Fallback xmlns="">
            <p:pic>
              <p:nvPicPr>
                <p:cNvPr id="39584" name="Freihand 39583">
                  <a:extLst>
                    <a:ext uri="{FF2B5EF4-FFF2-40B4-BE49-F238E27FC236}">
                      <a16:creationId xmlns:a16="http://schemas.microsoft.com/office/drawing/2014/main" id="{CC76D966-D4A0-4254-8B06-1E959ACD4780}"/>
                    </a:ext>
                  </a:extLst>
                </p:cNvPr>
                <p:cNvPicPr/>
                <p:nvPr/>
              </p:nvPicPr>
              <p:blipFill>
                <a:blip r:embed="rId1389"/>
                <a:stretch>
                  <a:fillRect/>
                </a:stretch>
              </p:blipFill>
              <p:spPr>
                <a:xfrm>
                  <a:off x="7800053" y="4871400"/>
                  <a:ext cx="30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39585" name="Freihand 39584">
                  <a:extLst>
                    <a:ext uri="{FF2B5EF4-FFF2-40B4-BE49-F238E27FC236}">
                      <a16:creationId xmlns:a16="http://schemas.microsoft.com/office/drawing/2014/main" id="{3EE21546-E676-468E-8954-975FCC820DFF}"/>
                    </a:ext>
                  </a:extLst>
                </p14:cNvPr>
                <p14:cNvContentPartPr/>
                <p14:nvPr/>
              </p14:nvContentPartPr>
              <p14:xfrm>
                <a:off x="7757573" y="4804800"/>
                <a:ext cx="198720" cy="157320"/>
              </p14:xfrm>
            </p:contentPart>
          </mc:Choice>
          <mc:Fallback xmlns="">
            <p:pic>
              <p:nvPicPr>
                <p:cNvPr id="39585" name="Freihand 39584">
                  <a:extLst>
                    <a:ext uri="{FF2B5EF4-FFF2-40B4-BE49-F238E27FC236}">
                      <a16:creationId xmlns:a16="http://schemas.microsoft.com/office/drawing/2014/main" id="{3EE21546-E676-468E-8954-975FCC820DFF}"/>
                    </a:ext>
                  </a:extLst>
                </p:cNvPr>
                <p:cNvPicPr/>
                <p:nvPr/>
              </p:nvPicPr>
              <p:blipFill>
                <a:blip r:embed="rId1391"/>
                <a:stretch>
                  <a:fillRect/>
                </a:stretch>
              </p:blipFill>
              <p:spPr>
                <a:xfrm>
                  <a:off x="7753253" y="4800480"/>
                  <a:ext cx="207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39586" name="Freihand 39585">
                  <a:extLst>
                    <a:ext uri="{FF2B5EF4-FFF2-40B4-BE49-F238E27FC236}">
                      <a16:creationId xmlns:a16="http://schemas.microsoft.com/office/drawing/2014/main" id="{DD878842-1B99-41D9-AA30-2CF87338A76C}"/>
                    </a:ext>
                  </a:extLst>
                </p14:cNvPr>
                <p14:cNvContentPartPr/>
                <p14:nvPr/>
              </p14:nvContentPartPr>
              <p14:xfrm>
                <a:off x="7869173" y="4782480"/>
                <a:ext cx="133200" cy="168840"/>
              </p14:xfrm>
            </p:contentPart>
          </mc:Choice>
          <mc:Fallback xmlns="">
            <p:pic>
              <p:nvPicPr>
                <p:cNvPr id="39586" name="Freihand 39585">
                  <a:extLst>
                    <a:ext uri="{FF2B5EF4-FFF2-40B4-BE49-F238E27FC236}">
                      <a16:creationId xmlns:a16="http://schemas.microsoft.com/office/drawing/2014/main" id="{DD878842-1B99-41D9-AA30-2CF87338A76C}"/>
                    </a:ext>
                  </a:extLst>
                </p:cNvPr>
                <p:cNvPicPr/>
                <p:nvPr/>
              </p:nvPicPr>
              <p:blipFill>
                <a:blip r:embed="rId1393"/>
                <a:stretch>
                  <a:fillRect/>
                </a:stretch>
              </p:blipFill>
              <p:spPr>
                <a:xfrm>
                  <a:off x="7864853" y="4778160"/>
                  <a:ext cx="141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39587" name="Freihand 39586">
                  <a:extLst>
                    <a:ext uri="{FF2B5EF4-FFF2-40B4-BE49-F238E27FC236}">
                      <a16:creationId xmlns:a16="http://schemas.microsoft.com/office/drawing/2014/main" id="{49FAC8D8-B397-4B6B-BBA5-6DE1AD945BB6}"/>
                    </a:ext>
                  </a:extLst>
                </p14:cNvPr>
                <p14:cNvContentPartPr/>
                <p14:nvPr/>
              </p14:nvContentPartPr>
              <p14:xfrm>
                <a:off x="7936493" y="4886160"/>
                <a:ext cx="68760" cy="87480"/>
              </p14:xfrm>
            </p:contentPart>
          </mc:Choice>
          <mc:Fallback xmlns="">
            <p:pic>
              <p:nvPicPr>
                <p:cNvPr id="39587" name="Freihand 39586">
                  <a:extLst>
                    <a:ext uri="{FF2B5EF4-FFF2-40B4-BE49-F238E27FC236}">
                      <a16:creationId xmlns:a16="http://schemas.microsoft.com/office/drawing/2014/main" id="{49FAC8D8-B397-4B6B-BBA5-6DE1AD945BB6}"/>
                    </a:ext>
                  </a:extLst>
                </p:cNvPr>
                <p:cNvPicPr/>
                <p:nvPr/>
              </p:nvPicPr>
              <p:blipFill>
                <a:blip r:embed="rId1395"/>
                <a:stretch>
                  <a:fillRect/>
                </a:stretch>
              </p:blipFill>
              <p:spPr>
                <a:xfrm>
                  <a:off x="7932173" y="4881840"/>
                  <a:ext cx="77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39588" name="Freihand 39587">
                  <a:extLst>
                    <a:ext uri="{FF2B5EF4-FFF2-40B4-BE49-F238E27FC236}">
                      <a16:creationId xmlns:a16="http://schemas.microsoft.com/office/drawing/2014/main" id="{9E82C13C-D1A8-4847-9B1F-2A3571D53537}"/>
                    </a:ext>
                  </a:extLst>
                </p14:cNvPr>
                <p14:cNvContentPartPr/>
                <p14:nvPr/>
              </p14:nvContentPartPr>
              <p14:xfrm>
                <a:off x="8012453" y="4890840"/>
                <a:ext cx="62640" cy="105120"/>
              </p14:xfrm>
            </p:contentPart>
          </mc:Choice>
          <mc:Fallback xmlns="">
            <p:pic>
              <p:nvPicPr>
                <p:cNvPr id="39588" name="Freihand 39587">
                  <a:extLst>
                    <a:ext uri="{FF2B5EF4-FFF2-40B4-BE49-F238E27FC236}">
                      <a16:creationId xmlns:a16="http://schemas.microsoft.com/office/drawing/2014/main" id="{9E82C13C-D1A8-4847-9B1F-2A3571D53537}"/>
                    </a:ext>
                  </a:extLst>
                </p:cNvPr>
                <p:cNvPicPr/>
                <p:nvPr/>
              </p:nvPicPr>
              <p:blipFill>
                <a:blip r:embed="rId1397"/>
                <a:stretch>
                  <a:fillRect/>
                </a:stretch>
              </p:blipFill>
              <p:spPr>
                <a:xfrm>
                  <a:off x="8008133" y="4886520"/>
                  <a:ext cx="71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39590" name="Freihand 39589">
                  <a:extLst>
                    <a:ext uri="{FF2B5EF4-FFF2-40B4-BE49-F238E27FC236}">
                      <a16:creationId xmlns:a16="http://schemas.microsoft.com/office/drawing/2014/main" id="{36B7A265-48BE-40DE-B269-F392AE1F8074}"/>
                    </a:ext>
                  </a:extLst>
                </p14:cNvPr>
                <p14:cNvContentPartPr/>
                <p14:nvPr/>
              </p14:nvContentPartPr>
              <p14:xfrm>
                <a:off x="8148893" y="4837200"/>
                <a:ext cx="25200" cy="113760"/>
              </p14:xfrm>
            </p:contentPart>
          </mc:Choice>
          <mc:Fallback xmlns="">
            <p:pic>
              <p:nvPicPr>
                <p:cNvPr id="39590" name="Freihand 39589">
                  <a:extLst>
                    <a:ext uri="{FF2B5EF4-FFF2-40B4-BE49-F238E27FC236}">
                      <a16:creationId xmlns:a16="http://schemas.microsoft.com/office/drawing/2014/main" id="{36B7A265-48BE-40DE-B269-F392AE1F8074}"/>
                    </a:ext>
                  </a:extLst>
                </p:cNvPr>
                <p:cNvPicPr/>
                <p:nvPr/>
              </p:nvPicPr>
              <p:blipFill>
                <a:blip r:embed="rId1399"/>
                <a:stretch>
                  <a:fillRect/>
                </a:stretch>
              </p:blipFill>
              <p:spPr>
                <a:xfrm>
                  <a:off x="8144573" y="4832880"/>
                  <a:ext cx="33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39591" name="Freihand 39590">
                  <a:extLst>
                    <a:ext uri="{FF2B5EF4-FFF2-40B4-BE49-F238E27FC236}">
                      <a16:creationId xmlns:a16="http://schemas.microsoft.com/office/drawing/2014/main" id="{9C4ABD53-755B-4B13-AD05-6B2CCDC20DCA}"/>
                    </a:ext>
                  </a:extLst>
                </p14:cNvPr>
                <p14:cNvContentPartPr/>
                <p14:nvPr/>
              </p14:nvContentPartPr>
              <p14:xfrm>
                <a:off x="8115773" y="4865640"/>
                <a:ext cx="90720" cy="8280"/>
              </p14:xfrm>
            </p:contentPart>
          </mc:Choice>
          <mc:Fallback xmlns="">
            <p:pic>
              <p:nvPicPr>
                <p:cNvPr id="39591" name="Freihand 39590">
                  <a:extLst>
                    <a:ext uri="{FF2B5EF4-FFF2-40B4-BE49-F238E27FC236}">
                      <a16:creationId xmlns:a16="http://schemas.microsoft.com/office/drawing/2014/main" id="{9C4ABD53-755B-4B13-AD05-6B2CCDC20DCA}"/>
                    </a:ext>
                  </a:extLst>
                </p:cNvPr>
                <p:cNvPicPr/>
                <p:nvPr/>
              </p:nvPicPr>
              <p:blipFill>
                <a:blip r:embed="rId1401"/>
                <a:stretch>
                  <a:fillRect/>
                </a:stretch>
              </p:blipFill>
              <p:spPr>
                <a:xfrm>
                  <a:off x="8111453" y="4861320"/>
                  <a:ext cx="99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39592" name="Freihand 39591">
                  <a:extLst>
                    <a:ext uri="{FF2B5EF4-FFF2-40B4-BE49-F238E27FC236}">
                      <a16:creationId xmlns:a16="http://schemas.microsoft.com/office/drawing/2014/main" id="{5C00CFC5-8BD3-4409-857F-4493A2C3BAAE}"/>
                    </a:ext>
                  </a:extLst>
                </p14:cNvPr>
                <p14:cNvContentPartPr/>
                <p14:nvPr/>
              </p14:nvContentPartPr>
              <p14:xfrm>
                <a:off x="8256893" y="4754760"/>
                <a:ext cx="96840" cy="168840"/>
              </p14:xfrm>
            </p:contentPart>
          </mc:Choice>
          <mc:Fallback xmlns="">
            <p:pic>
              <p:nvPicPr>
                <p:cNvPr id="39592" name="Freihand 39591">
                  <a:extLst>
                    <a:ext uri="{FF2B5EF4-FFF2-40B4-BE49-F238E27FC236}">
                      <a16:creationId xmlns:a16="http://schemas.microsoft.com/office/drawing/2014/main" id="{5C00CFC5-8BD3-4409-857F-4493A2C3BAAE}"/>
                    </a:ext>
                  </a:extLst>
                </p:cNvPr>
                <p:cNvPicPr/>
                <p:nvPr/>
              </p:nvPicPr>
              <p:blipFill>
                <a:blip r:embed="rId1403"/>
                <a:stretch>
                  <a:fillRect/>
                </a:stretch>
              </p:blipFill>
              <p:spPr>
                <a:xfrm>
                  <a:off x="8252573" y="4750440"/>
                  <a:ext cx="105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39593" name="Freihand 39592">
                  <a:extLst>
                    <a:ext uri="{FF2B5EF4-FFF2-40B4-BE49-F238E27FC236}">
                      <a16:creationId xmlns:a16="http://schemas.microsoft.com/office/drawing/2014/main" id="{1DB56FD3-EE4A-41D1-B94B-C42DE92FD244}"/>
                    </a:ext>
                  </a:extLst>
                </p14:cNvPr>
                <p14:cNvContentPartPr/>
                <p14:nvPr/>
              </p14:nvContentPartPr>
              <p14:xfrm>
                <a:off x="8409173" y="4801560"/>
                <a:ext cx="18000" cy="114840"/>
              </p14:xfrm>
            </p:contentPart>
          </mc:Choice>
          <mc:Fallback xmlns="">
            <p:pic>
              <p:nvPicPr>
                <p:cNvPr id="39593" name="Freihand 39592">
                  <a:extLst>
                    <a:ext uri="{FF2B5EF4-FFF2-40B4-BE49-F238E27FC236}">
                      <a16:creationId xmlns:a16="http://schemas.microsoft.com/office/drawing/2014/main" id="{1DB56FD3-EE4A-41D1-B94B-C42DE92FD244}"/>
                    </a:ext>
                  </a:extLst>
                </p:cNvPr>
                <p:cNvPicPr/>
                <p:nvPr/>
              </p:nvPicPr>
              <p:blipFill>
                <a:blip r:embed="rId1405"/>
                <a:stretch>
                  <a:fillRect/>
                </a:stretch>
              </p:blipFill>
              <p:spPr>
                <a:xfrm>
                  <a:off x="8404853" y="4797240"/>
                  <a:ext cx="26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39594" name="Freihand 39593">
                  <a:extLst>
                    <a:ext uri="{FF2B5EF4-FFF2-40B4-BE49-F238E27FC236}">
                      <a16:creationId xmlns:a16="http://schemas.microsoft.com/office/drawing/2014/main" id="{8C4D3C5E-D202-4D17-95DA-BC9F14E57E50}"/>
                    </a:ext>
                  </a:extLst>
                </p14:cNvPr>
                <p14:cNvContentPartPr/>
                <p14:nvPr/>
              </p14:nvContentPartPr>
              <p14:xfrm>
                <a:off x="8362373" y="4757280"/>
                <a:ext cx="140760" cy="193320"/>
              </p14:xfrm>
            </p:contentPart>
          </mc:Choice>
          <mc:Fallback xmlns="">
            <p:pic>
              <p:nvPicPr>
                <p:cNvPr id="39594" name="Freihand 39593">
                  <a:extLst>
                    <a:ext uri="{FF2B5EF4-FFF2-40B4-BE49-F238E27FC236}">
                      <a16:creationId xmlns:a16="http://schemas.microsoft.com/office/drawing/2014/main" id="{8C4D3C5E-D202-4D17-95DA-BC9F14E57E50}"/>
                    </a:ext>
                  </a:extLst>
                </p:cNvPr>
                <p:cNvPicPr/>
                <p:nvPr/>
              </p:nvPicPr>
              <p:blipFill>
                <a:blip r:embed="rId1407"/>
                <a:stretch>
                  <a:fillRect/>
                </a:stretch>
              </p:blipFill>
              <p:spPr>
                <a:xfrm>
                  <a:off x="8358053" y="4752960"/>
                  <a:ext cx="149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39596" name="Freihand 39595">
                  <a:extLst>
                    <a:ext uri="{FF2B5EF4-FFF2-40B4-BE49-F238E27FC236}">
                      <a16:creationId xmlns:a16="http://schemas.microsoft.com/office/drawing/2014/main" id="{22F261EE-2A72-487B-93D6-2449FD371689}"/>
                    </a:ext>
                  </a:extLst>
                </p14:cNvPr>
                <p14:cNvContentPartPr/>
                <p14:nvPr/>
              </p14:nvContentPartPr>
              <p14:xfrm>
                <a:off x="7174373" y="5064360"/>
                <a:ext cx="602640" cy="156960"/>
              </p14:xfrm>
            </p:contentPart>
          </mc:Choice>
          <mc:Fallback xmlns="">
            <p:pic>
              <p:nvPicPr>
                <p:cNvPr id="39596" name="Freihand 39595">
                  <a:extLst>
                    <a:ext uri="{FF2B5EF4-FFF2-40B4-BE49-F238E27FC236}">
                      <a16:creationId xmlns:a16="http://schemas.microsoft.com/office/drawing/2014/main" id="{22F261EE-2A72-487B-93D6-2449FD371689}"/>
                    </a:ext>
                  </a:extLst>
                </p:cNvPr>
                <p:cNvPicPr/>
                <p:nvPr/>
              </p:nvPicPr>
              <p:blipFill>
                <a:blip r:embed="rId1409"/>
                <a:stretch>
                  <a:fillRect/>
                </a:stretch>
              </p:blipFill>
              <p:spPr>
                <a:xfrm>
                  <a:off x="7170053" y="5060040"/>
                  <a:ext cx="611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39597" name="Freihand 39596">
                  <a:extLst>
                    <a:ext uri="{FF2B5EF4-FFF2-40B4-BE49-F238E27FC236}">
                      <a16:creationId xmlns:a16="http://schemas.microsoft.com/office/drawing/2014/main" id="{D917C731-1F73-4607-9188-4AC87888BC3C}"/>
                    </a:ext>
                  </a:extLst>
                </p14:cNvPr>
                <p14:cNvContentPartPr/>
                <p14:nvPr/>
              </p14:nvContentPartPr>
              <p14:xfrm>
                <a:off x="7759373" y="5074440"/>
                <a:ext cx="702720" cy="150840"/>
              </p14:xfrm>
            </p:contentPart>
          </mc:Choice>
          <mc:Fallback xmlns="">
            <p:pic>
              <p:nvPicPr>
                <p:cNvPr id="39597" name="Freihand 39596">
                  <a:extLst>
                    <a:ext uri="{FF2B5EF4-FFF2-40B4-BE49-F238E27FC236}">
                      <a16:creationId xmlns:a16="http://schemas.microsoft.com/office/drawing/2014/main" id="{D917C731-1F73-4607-9188-4AC87888BC3C}"/>
                    </a:ext>
                  </a:extLst>
                </p:cNvPr>
                <p:cNvPicPr/>
                <p:nvPr/>
              </p:nvPicPr>
              <p:blipFill>
                <a:blip r:embed="rId1411"/>
                <a:stretch>
                  <a:fillRect/>
                </a:stretch>
              </p:blipFill>
              <p:spPr>
                <a:xfrm>
                  <a:off x="7755053" y="5070120"/>
                  <a:ext cx="711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39599" name="Freihand 39598">
                  <a:extLst>
                    <a:ext uri="{FF2B5EF4-FFF2-40B4-BE49-F238E27FC236}">
                      <a16:creationId xmlns:a16="http://schemas.microsoft.com/office/drawing/2014/main" id="{D29BB67A-D0D1-4D08-A085-53F418479BF8}"/>
                    </a:ext>
                  </a:extLst>
                </p14:cNvPr>
                <p14:cNvContentPartPr/>
                <p14:nvPr/>
              </p14:nvContentPartPr>
              <p14:xfrm>
                <a:off x="7593053" y="5343720"/>
                <a:ext cx="13320" cy="129960"/>
              </p14:xfrm>
            </p:contentPart>
          </mc:Choice>
          <mc:Fallback xmlns="">
            <p:pic>
              <p:nvPicPr>
                <p:cNvPr id="39599" name="Freihand 39598">
                  <a:extLst>
                    <a:ext uri="{FF2B5EF4-FFF2-40B4-BE49-F238E27FC236}">
                      <a16:creationId xmlns:a16="http://schemas.microsoft.com/office/drawing/2014/main" id="{D29BB67A-D0D1-4D08-A085-53F418479BF8}"/>
                    </a:ext>
                  </a:extLst>
                </p:cNvPr>
                <p:cNvPicPr/>
                <p:nvPr/>
              </p:nvPicPr>
              <p:blipFill>
                <a:blip r:embed="rId1413"/>
                <a:stretch>
                  <a:fillRect/>
                </a:stretch>
              </p:blipFill>
              <p:spPr>
                <a:xfrm>
                  <a:off x="7588733" y="5339400"/>
                  <a:ext cx="2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39600" name="Freihand 39599">
                  <a:extLst>
                    <a:ext uri="{FF2B5EF4-FFF2-40B4-BE49-F238E27FC236}">
                      <a16:creationId xmlns:a16="http://schemas.microsoft.com/office/drawing/2014/main" id="{93413A31-0D77-460B-AC46-5395FFFCB656}"/>
                    </a:ext>
                  </a:extLst>
                </p14:cNvPr>
                <p14:cNvContentPartPr/>
                <p14:nvPr/>
              </p14:nvContentPartPr>
              <p14:xfrm>
                <a:off x="7484693" y="5428680"/>
                <a:ext cx="153360" cy="43920"/>
              </p14:xfrm>
            </p:contentPart>
          </mc:Choice>
          <mc:Fallback xmlns="">
            <p:pic>
              <p:nvPicPr>
                <p:cNvPr id="39600" name="Freihand 39599">
                  <a:extLst>
                    <a:ext uri="{FF2B5EF4-FFF2-40B4-BE49-F238E27FC236}">
                      <a16:creationId xmlns:a16="http://schemas.microsoft.com/office/drawing/2014/main" id="{93413A31-0D77-460B-AC46-5395FFFCB656}"/>
                    </a:ext>
                  </a:extLst>
                </p:cNvPr>
                <p:cNvPicPr/>
                <p:nvPr/>
              </p:nvPicPr>
              <p:blipFill>
                <a:blip r:embed="rId1415"/>
                <a:stretch>
                  <a:fillRect/>
                </a:stretch>
              </p:blipFill>
              <p:spPr>
                <a:xfrm>
                  <a:off x="7480373" y="5424360"/>
                  <a:ext cx="162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39601" name="Freihand 39600">
                  <a:extLst>
                    <a:ext uri="{FF2B5EF4-FFF2-40B4-BE49-F238E27FC236}">
                      <a16:creationId xmlns:a16="http://schemas.microsoft.com/office/drawing/2014/main" id="{E59A6461-AEFF-4D8D-8117-A90B85087B78}"/>
                    </a:ext>
                  </a:extLst>
                </p14:cNvPr>
                <p14:cNvContentPartPr/>
                <p14:nvPr/>
              </p14:nvContentPartPr>
              <p14:xfrm>
                <a:off x="7470293" y="5316000"/>
                <a:ext cx="181080" cy="8280"/>
              </p14:xfrm>
            </p:contentPart>
          </mc:Choice>
          <mc:Fallback xmlns="">
            <p:pic>
              <p:nvPicPr>
                <p:cNvPr id="39601" name="Freihand 39600">
                  <a:extLst>
                    <a:ext uri="{FF2B5EF4-FFF2-40B4-BE49-F238E27FC236}">
                      <a16:creationId xmlns:a16="http://schemas.microsoft.com/office/drawing/2014/main" id="{E59A6461-AEFF-4D8D-8117-A90B85087B78}"/>
                    </a:ext>
                  </a:extLst>
                </p:cNvPr>
                <p:cNvPicPr/>
                <p:nvPr/>
              </p:nvPicPr>
              <p:blipFill>
                <a:blip r:embed="rId1417"/>
                <a:stretch>
                  <a:fillRect/>
                </a:stretch>
              </p:blipFill>
              <p:spPr>
                <a:xfrm>
                  <a:off x="7465973" y="5311680"/>
                  <a:ext cx="18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39602" name="Freihand 39601">
                  <a:extLst>
                    <a:ext uri="{FF2B5EF4-FFF2-40B4-BE49-F238E27FC236}">
                      <a16:creationId xmlns:a16="http://schemas.microsoft.com/office/drawing/2014/main" id="{E253AF91-3ED9-4BC0-84AE-AD1950DB33CD}"/>
                    </a:ext>
                  </a:extLst>
                </p14:cNvPr>
                <p14:cNvContentPartPr/>
                <p14:nvPr/>
              </p14:nvContentPartPr>
              <p14:xfrm>
                <a:off x="7654613" y="5370360"/>
                <a:ext cx="95040" cy="87120"/>
              </p14:xfrm>
            </p:contentPart>
          </mc:Choice>
          <mc:Fallback xmlns="">
            <p:pic>
              <p:nvPicPr>
                <p:cNvPr id="39602" name="Freihand 39601">
                  <a:extLst>
                    <a:ext uri="{FF2B5EF4-FFF2-40B4-BE49-F238E27FC236}">
                      <a16:creationId xmlns:a16="http://schemas.microsoft.com/office/drawing/2014/main" id="{E253AF91-3ED9-4BC0-84AE-AD1950DB33CD}"/>
                    </a:ext>
                  </a:extLst>
                </p:cNvPr>
                <p:cNvPicPr/>
                <p:nvPr/>
              </p:nvPicPr>
              <p:blipFill>
                <a:blip r:embed="rId1419"/>
                <a:stretch>
                  <a:fillRect/>
                </a:stretch>
              </p:blipFill>
              <p:spPr>
                <a:xfrm>
                  <a:off x="7650293" y="5366040"/>
                  <a:ext cx="103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39603" name="Freihand 39602">
                  <a:extLst>
                    <a:ext uri="{FF2B5EF4-FFF2-40B4-BE49-F238E27FC236}">
                      <a16:creationId xmlns:a16="http://schemas.microsoft.com/office/drawing/2014/main" id="{55495E1E-03B9-463F-B885-277525DA0237}"/>
                    </a:ext>
                  </a:extLst>
                </p14:cNvPr>
                <p14:cNvContentPartPr/>
                <p14:nvPr/>
              </p14:nvContentPartPr>
              <p14:xfrm>
                <a:off x="7768013" y="5352360"/>
                <a:ext cx="169920" cy="82800"/>
              </p14:xfrm>
            </p:contentPart>
          </mc:Choice>
          <mc:Fallback xmlns="">
            <p:pic>
              <p:nvPicPr>
                <p:cNvPr id="39603" name="Freihand 39602">
                  <a:extLst>
                    <a:ext uri="{FF2B5EF4-FFF2-40B4-BE49-F238E27FC236}">
                      <a16:creationId xmlns:a16="http://schemas.microsoft.com/office/drawing/2014/main" id="{55495E1E-03B9-463F-B885-277525DA0237}"/>
                    </a:ext>
                  </a:extLst>
                </p:cNvPr>
                <p:cNvPicPr/>
                <p:nvPr/>
              </p:nvPicPr>
              <p:blipFill>
                <a:blip r:embed="rId1421"/>
                <a:stretch>
                  <a:fillRect/>
                </a:stretch>
              </p:blipFill>
              <p:spPr>
                <a:xfrm>
                  <a:off x="7763693" y="5348040"/>
                  <a:ext cx="178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39604" name="Freihand 39603">
                  <a:extLst>
                    <a:ext uri="{FF2B5EF4-FFF2-40B4-BE49-F238E27FC236}">
                      <a16:creationId xmlns:a16="http://schemas.microsoft.com/office/drawing/2014/main" id="{B6A50AC3-C2D7-4E6E-97AD-016181356854}"/>
                    </a:ext>
                  </a:extLst>
                </p14:cNvPr>
                <p14:cNvContentPartPr/>
                <p14:nvPr/>
              </p14:nvContentPartPr>
              <p14:xfrm>
                <a:off x="7918853" y="5358840"/>
                <a:ext cx="73800" cy="88200"/>
              </p14:xfrm>
            </p:contentPart>
          </mc:Choice>
          <mc:Fallback xmlns="">
            <p:pic>
              <p:nvPicPr>
                <p:cNvPr id="39604" name="Freihand 39603">
                  <a:extLst>
                    <a:ext uri="{FF2B5EF4-FFF2-40B4-BE49-F238E27FC236}">
                      <a16:creationId xmlns:a16="http://schemas.microsoft.com/office/drawing/2014/main" id="{B6A50AC3-C2D7-4E6E-97AD-016181356854}"/>
                    </a:ext>
                  </a:extLst>
                </p:cNvPr>
                <p:cNvPicPr/>
                <p:nvPr/>
              </p:nvPicPr>
              <p:blipFill>
                <a:blip r:embed="rId1423"/>
                <a:stretch>
                  <a:fillRect/>
                </a:stretch>
              </p:blipFill>
              <p:spPr>
                <a:xfrm>
                  <a:off x="7914533" y="5354520"/>
                  <a:ext cx="8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39605" name="Freihand 39604">
                  <a:extLst>
                    <a:ext uri="{FF2B5EF4-FFF2-40B4-BE49-F238E27FC236}">
                      <a16:creationId xmlns:a16="http://schemas.microsoft.com/office/drawing/2014/main" id="{019A1D5E-232B-4DA1-AC30-EEAA1A5F7DF5}"/>
                    </a:ext>
                  </a:extLst>
                </p14:cNvPr>
                <p14:cNvContentPartPr/>
                <p14:nvPr/>
              </p14:nvContentPartPr>
              <p14:xfrm>
                <a:off x="8007773" y="5285400"/>
                <a:ext cx="128520" cy="141480"/>
              </p14:xfrm>
            </p:contentPart>
          </mc:Choice>
          <mc:Fallback xmlns="">
            <p:pic>
              <p:nvPicPr>
                <p:cNvPr id="39605" name="Freihand 39604">
                  <a:extLst>
                    <a:ext uri="{FF2B5EF4-FFF2-40B4-BE49-F238E27FC236}">
                      <a16:creationId xmlns:a16="http://schemas.microsoft.com/office/drawing/2014/main" id="{019A1D5E-232B-4DA1-AC30-EEAA1A5F7DF5}"/>
                    </a:ext>
                  </a:extLst>
                </p:cNvPr>
                <p:cNvPicPr/>
                <p:nvPr/>
              </p:nvPicPr>
              <p:blipFill>
                <a:blip r:embed="rId1425"/>
                <a:stretch>
                  <a:fillRect/>
                </a:stretch>
              </p:blipFill>
              <p:spPr>
                <a:xfrm>
                  <a:off x="8003453" y="5281080"/>
                  <a:ext cx="137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39606" name="Freihand 39605">
                  <a:extLst>
                    <a:ext uri="{FF2B5EF4-FFF2-40B4-BE49-F238E27FC236}">
                      <a16:creationId xmlns:a16="http://schemas.microsoft.com/office/drawing/2014/main" id="{7C9028A0-46F2-4E29-AFF7-72162BE3A0C7}"/>
                    </a:ext>
                  </a:extLst>
                </p14:cNvPr>
                <p14:cNvContentPartPr/>
                <p14:nvPr/>
              </p14:nvContentPartPr>
              <p14:xfrm>
                <a:off x="8149973" y="5284680"/>
                <a:ext cx="114480" cy="144720"/>
              </p14:xfrm>
            </p:contentPart>
          </mc:Choice>
          <mc:Fallback xmlns="">
            <p:pic>
              <p:nvPicPr>
                <p:cNvPr id="39606" name="Freihand 39605">
                  <a:extLst>
                    <a:ext uri="{FF2B5EF4-FFF2-40B4-BE49-F238E27FC236}">
                      <a16:creationId xmlns:a16="http://schemas.microsoft.com/office/drawing/2014/main" id="{7C9028A0-46F2-4E29-AFF7-72162BE3A0C7}"/>
                    </a:ext>
                  </a:extLst>
                </p:cNvPr>
                <p:cNvPicPr/>
                <p:nvPr/>
              </p:nvPicPr>
              <p:blipFill>
                <a:blip r:embed="rId1427"/>
                <a:stretch>
                  <a:fillRect/>
                </a:stretch>
              </p:blipFill>
              <p:spPr>
                <a:xfrm>
                  <a:off x="8145653" y="5280360"/>
                  <a:ext cx="123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39607" name="Freihand 39606">
                  <a:extLst>
                    <a:ext uri="{FF2B5EF4-FFF2-40B4-BE49-F238E27FC236}">
                      <a16:creationId xmlns:a16="http://schemas.microsoft.com/office/drawing/2014/main" id="{44FCA999-DA80-453D-9396-51703E269850}"/>
                    </a:ext>
                  </a:extLst>
                </p14:cNvPr>
                <p14:cNvContentPartPr/>
                <p14:nvPr/>
              </p14:nvContentPartPr>
              <p14:xfrm>
                <a:off x="8269853" y="5281440"/>
                <a:ext cx="4320" cy="6840"/>
              </p14:xfrm>
            </p:contentPart>
          </mc:Choice>
          <mc:Fallback xmlns="">
            <p:pic>
              <p:nvPicPr>
                <p:cNvPr id="39607" name="Freihand 39606">
                  <a:extLst>
                    <a:ext uri="{FF2B5EF4-FFF2-40B4-BE49-F238E27FC236}">
                      <a16:creationId xmlns:a16="http://schemas.microsoft.com/office/drawing/2014/main" id="{44FCA999-DA80-453D-9396-51703E269850}"/>
                    </a:ext>
                  </a:extLst>
                </p:cNvPr>
                <p:cNvPicPr/>
                <p:nvPr/>
              </p:nvPicPr>
              <p:blipFill>
                <a:blip r:embed="rId1429"/>
                <a:stretch>
                  <a:fillRect/>
                </a:stretch>
              </p:blipFill>
              <p:spPr>
                <a:xfrm>
                  <a:off x="8265533" y="5277120"/>
                  <a:ext cx="12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39608" name="Freihand 39607">
                  <a:extLst>
                    <a:ext uri="{FF2B5EF4-FFF2-40B4-BE49-F238E27FC236}">
                      <a16:creationId xmlns:a16="http://schemas.microsoft.com/office/drawing/2014/main" id="{5FEE1062-42BB-4D79-BD65-823486C49A1C}"/>
                    </a:ext>
                  </a:extLst>
                </p14:cNvPr>
                <p14:cNvContentPartPr/>
                <p14:nvPr/>
              </p14:nvContentPartPr>
              <p14:xfrm>
                <a:off x="8321693" y="5332560"/>
                <a:ext cx="208440" cy="54000"/>
              </p14:xfrm>
            </p:contentPart>
          </mc:Choice>
          <mc:Fallback xmlns="">
            <p:pic>
              <p:nvPicPr>
                <p:cNvPr id="39608" name="Freihand 39607">
                  <a:extLst>
                    <a:ext uri="{FF2B5EF4-FFF2-40B4-BE49-F238E27FC236}">
                      <a16:creationId xmlns:a16="http://schemas.microsoft.com/office/drawing/2014/main" id="{5FEE1062-42BB-4D79-BD65-823486C49A1C}"/>
                    </a:ext>
                  </a:extLst>
                </p:cNvPr>
                <p:cNvPicPr/>
                <p:nvPr/>
              </p:nvPicPr>
              <p:blipFill>
                <a:blip r:embed="rId1431"/>
                <a:stretch>
                  <a:fillRect/>
                </a:stretch>
              </p:blipFill>
              <p:spPr>
                <a:xfrm>
                  <a:off x="8317373" y="5328240"/>
                  <a:ext cx="217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39610" name="Freihand 39609">
                  <a:extLst>
                    <a:ext uri="{FF2B5EF4-FFF2-40B4-BE49-F238E27FC236}">
                      <a16:creationId xmlns:a16="http://schemas.microsoft.com/office/drawing/2014/main" id="{2112B3DE-7249-4921-96E9-D04FAD9F8378}"/>
                    </a:ext>
                  </a:extLst>
                </p14:cNvPr>
                <p14:cNvContentPartPr/>
                <p14:nvPr/>
              </p14:nvContentPartPr>
              <p14:xfrm>
                <a:off x="7324493" y="3314400"/>
                <a:ext cx="80280" cy="90360"/>
              </p14:xfrm>
            </p:contentPart>
          </mc:Choice>
          <mc:Fallback xmlns="">
            <p:pic>
              <p:nvPicPr>
                <p:cNvPr id="39610" name="Freihand 39609">
                  <a:extLst>
                    <a:ext uri="{FF2B5EF4-FFF2-40B4-BE49-F238E27FC236}">
                      <a16:creationId xmlns:a16="http://schemas.microsoft.com/office/drawing/2014/main" id="{2112B3DE-7249-4921-96E9-D04FAD9F8378}"/>
                    </a:ext>
                  </a:extLst>
                </p:cNvPr>
                <p:cNvPicPr/>
                <p:nvPr/>
              </p:nvPicPr>
              <p:blipFill>
                <a:blip r:embed="rId1433"/>
                <a:stretch>
                  <a:fillRect/>
                </a:stretch>
              </p:blipFill>
              <p:spPr>
                <a:xfrm>
                  <a:off x="7320173" y="3310080"/>
                  <a:ext cx="88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39611" name="Freihand 39610">
                  <a:extLst>
                    <a:ext uri="{FF2B5EF4-FFF2-40B4-BE49-F238E27FC236}">
                      <a16:creationId xmlns:a16="http://schemas.microsoft.com/office/drawing/2014/main" id="{169B8837-2F44-45F5-9C35-0F8E485140FD}"/>
                    </a:ext>
                  </a:extLst>
                </p14:cNvPr>
                <p14:cNvContentPartPr/>
                <p14:nvPr/>
              </p14:nvContentPartPr>
              <p14:xfrm>
                <a:off x="7372733" y="3360120"/>
                <a:ext cx="137160" cy="60480"/>
              </p14:xfrm>
            </p:contentPart>
          </mc:Choice>
          <mc:Fallback xmlns="">
            <p:pic>
              <p:nvPicPr>
                <p:cNvPr id="39611" name="Freihand 39610">
                  <a:extLst>
                    <a:ext uri="{FF2B5EF4-FFF2-40B4-BE49-F238E27FC236}">
                      <a16:creationId xmlns:a16="http://schemas.microsoft.com/office/drawing/2014/main" id="{169B8837-2F44-45F5-9C35-0F8E485140FD}"/>
                    </a:ext>
                  </a:extLst>
                </p:cNvPr>
                <p:cNvPicPr/>
                <p:nvPr/>
              </p:nvPicPr>
              <p:blipFill>
                <a:blip r:embed="rId1435"/>
                <a:stretch>
                  <a:fillRect/>
                </a:stretch>
              </p:blipFill>
              <p:spPr>
                <a:xfrm>
                  <a:off x="7368413" y="3355800"/>
                  <a:ext cx="145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39612" name="Freihand 39611">
                  <a:extLst>
                    <a:ext uri="{FF2B5EF4-FFF2-40B4-BE49-F238E27FC236}">
                      <a16:creationId xmlns:a16="http://schemas.microsoft.com/office/drawing/2014/main" id="{3EEA74DD-BC8F-4E06-B829-01062F74A1AC}"/>
                    </a:ext>
                  </a:extLst>
                </p14:cNvPr>
                <p14:cNvContentPartPr/>
                <p14:nvPr/>
              </p14:nvContentPartPr>
              <p14:xfrm>
                <a:off x="7512413" y="3340320"/>
                <a:ext cx="60480" cy="82440"/>
              </p14:xfrm>
            </p:contentPart>
          </mc:Choice>
          <mc:Fallback xmlns="">
            <p:pic>
              <p:nvPicPr>
                <p:cNvPr id="39612" name="Freihand 39611">
                  <a:extLst>
                    <a:ext uri="{FF2B5EF4-FFF2-40B4-BE49-F238E27FC236}">
                      <a16:creationId xmlns:a16="http://schemas.microsoft.com/office/drawing/2014/main" id="{3EEA74DD-BC8F-4E06-B829-01062F74A1AC}"/>
                    </a:ext>
                  </a:extLst>
                </p:cNvPr>
                <p:cNvPicPr/>
                <p:nvPr/>
              </p:nvPicPr>
              <p:blipFill>
                <a:blip r:embed="rId1437"/>
                <a:stretch>
                  <a:fillRect/>
                </a:stretch>
              </p:blipFill>
              <p:spPr>
                <a:xfrm>
                  <a:off x="7508093" y="3336000"/>
                  <a:ext cx="69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39613" name="Freihand 39612">
                  <a:extLst>
                    <a:ext uri="{FF2B5EF4-FFF2-40B4-BE49-F238E27FC236}">
                      <a16:creationId xmlns:a16="http://schemas.microsoft.com/office/drawing/2014/main" id="{A8E94E8F-7E08-4356-A628-3B38E2F44F9D}"/>
                    </a:ext>
                  </a:extLst>
                </p14:cNvPr>
                <p14:cNvContentPartPr/>
                <p14:nvPr/>
              </p14:nvContentPartPr>
              <p14:xfrm>
                <a:off x="7572173" y="3367680"/>
                <a:ext cx="201240" cy="34920"/>
              </p14:xfrm>
            </p:contentPart>
          </mc:Choice>
          <mc:Fallback xmlns="">
            <p:pic>
              <p:nvPicPr>
                <p:cNvPr id="39613" name="Freihand 39612">
                  <a:extLst>
                    <a:ext uri="{FF2B5EF4-FFF2-40B4-BE49-F238E27FC236}">
                      <a16:creationId xmlns:a16="http://schemas.microsoft.com/office/drawing/2014/main" id="{A8E94E8F-7E08-4356-A628-3B38E2F44F9D}"/>
                    </a:ext>
                  </a:extLst>
                </p:cNvPr>
                <p:cNvPicPr/>
                <p:nvPr/>
              </p:nvPicPr>
              <p:blipFill>
                <a:blip r:embed="rId1439"/>
                <a:stretch>
                  <a:fillRect/>
                </a:stretch>
              </p:blipFill>
              <p:spPr>
                <a:xfrm>
                  <a:off x="7567853" y="3363360"/>
                  <a:ext cx="2098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39614" name="Freihand 39613">
                  <a:extLst>
                    <a:ext uri="{FF2B5EF4-FFF2-40B4-BE49-F238E27FC236}">
                      <a16:creationId xmlns:a16="http://schemas.microsoft.com/office/drawing/2014/main" id="{2B1D3621-FAFB-42C0-BEA0-407026B2C0DB}"/>
                    </a:ext>
                  </a:extLst>
                </p14:cNvPr>
                <p14:cNvContentPartPr/>
                <p14:nvPr/>
              </p14:nvContentPartPr>
              <p14:xfrm>
                <a:off x="7969613" y="3243480"/>
                <a:ext cx="72000" cy="129600"/>
              </p14:xfrm>
            </p:contentPart>
          </mc:Choice>
          <mc:Fallback xmlns="">
            <p:pic>
              <p:nvPicPr>
                <p:cNvPr id="39614" name="Freihand 39613">
                  <a:extLst>
                    <a:ext uri="{FF2B5EF4-FFF2-40B4-BE49-F238E27FC236}">
                      <a16:creationId xmlns:a16="http://schemas.microsoft.com/office/drawing/2014/main" id="{2B1D3621-FAFB-42C0-BEA0-407026B2C0DB}"/>
                    </a:ext>
                  </a:extLst>
                </p:cNvPr>
                <p:cNvPicPr/>
                <p:nvPr/>
              </p:nvPicPr>
              <p:blipFill>
                <a:blip r:embed="rId1441"/>
                <a:stretch>
                  <a:fillRect/>
                </a:stretch>
              </p:blipFill>
              <p:spPr>
                <a:xfrm>
                  <a:off x="7965293" y="3239160"/>
                  <a:ext cx="80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39615" name="Freihand 39614">
                  <a:extLst>
                    <a:ext uri="{FF2B5EF4-FFF2-40B4-BE49-F238E27FC236}">
                      <a16:creationId xmlns:a16="http://schemas.microsoft.com/office/drawing/2014/main" id="{25CE0025-DF49-48D1-930D-50EDEB36142C}"/>
                    </a:ext>
                  </a:extLst>
                </p14:cNvPr>
                <p14:cNvContentPartPr/>
                <p14:nvPr/>
              </p14:nvContentPartPr>
              <p14:xfrm>
                <a:off x="8056013" y="3281280"/>
                <a:ext cx="73800" cy="156240"/>
              </p14:xfrm>
            </p:contentPart>
          </mc:Choice>
          <mc:Fallback xmlns="">
            <p:pic>
              <p:nvPicPr>
                <p:cNvPr id="39615" name="Freihand 39614">
                  <a:extLst>
                    <a:ext uri="{FF2B5EF4-FFF2-40B4-BE49-F238E27FC236}">
                      <a16:creationId xmlns:a16="http://schemas.microsoft.com/office/drawing/2014/main" id="{25CE0025-DF49-48D1-930D-50EDEB36142C}"/>
                    </a:ext>
                  </a:extLst>
                </p:cNvPr>
                <p:cNvPicPr/>
                <p:nvPr/>
              </p:nvPicPr>
              <p:blipFill>
                <a:blip r:embed="rId1443"/>
                <a:stretch>
                  <a:fillRect/>
                </a:stretch>
              </p:blipFill>
              <p:spPr>
                <a:xfrm>
                  <a:off x="8051693" y="3276960"/>
                  <a:ext cx="82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39616" name="Freihand 39615">
                  <a:extLst>
                    <a:ext uri="{FF2B5EF4-FFF2-40B4-BE49-F238E27FC236}">
                      <a16:creationId xmlns:a16="http://schemas.microsoft.com/office/drawing/2014/main" id="{5546C547-33E5-4B86-8D65-D6E4D64E9491}"/>
                    </a:ext>
                  </a:extLst>
                </p14:cNvPr>
                <p14:cNvContentPartPr/>
                <p14:nvPr/>
              </p14:nvContentPartPr>
              <p14:xfrm>
                <a:off x="8137733" y="3224400"/>
                <a:ext cx="225720" cy="76320"/>
              </p14:xfrm>
            </p:contentPart>
          </mc:Choice>
          <mc:Fallback xmlns="">
            <p:pic>
              <p:nvPicPr>
                <p:cNvPr id="39616" name="Freihand 39615">
                  <a:extLst>
                    <a:ext uri="{FF2B5EF4-FFF2-40B4-BE49-F238E27FC236}">
                      <a16:creationId xmlns:a16="http://schemas.microsoft.com/office/drawing/2014/main" id="{5546C547-33E5-4B86-8D65-D6E4D64E9491}"/>
                    </a:ext>
                  </a:extLst>
                </p:cNvPr>
                <p:cNvPicPr/>
                <p:nvPr/>
              </p:nvPicPr>
              <p:blipFill>
                <a:blip r:embed="rId1445"/>
                <a:stretch>
                  <a:fillRect/>
                </a:stretch>
              </p:blipFill>
              <p:spPr>
                <a:xfrm>
                  <a:off x="8133413" y="3220080"/>
                  <a:ext cx="234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39618" name="Freihand 39617">
                  <a:extLst>
                    <a:ext uri="{FF2B5EF4-FFF2-40B4-BE49-F238E27FC236}">
                      <a16:creationId xmlns:a16="http://schemas.microsoft.com/office/drawing/2014/main" id="{861BD8A6-B97A-4533-95D7-2C4D0B2B613D}"/>
                    </a:ext>
                  </a:extLst>
                </p14:cNvPr>
                <p14:cNvContentPartPr/>
                <p14:nvPr/>
              </p14:nvContentPartPr>
              <p14:xfrm>
                <a:off x="5941013" y="5182800"/>
                <a:ext cx="497880" cy="95040"/>
              </p14:xfrm>
            </p:contentPart>
          </mc:Choice>
          <mc:Fallback xmlns="">
            <p:pic>
              <p:nvPicPr>
                <p:cNvPr id="39618" name="Freihand 39617">
                  <a:extLst>
                    <a:ext uri="{FF2B5EF4-FFF2-40B4-BE49-F238E27FC236}">
                      <a16:creationId xmlns:a16="http://schemas.microsoft.com/office/drawing/2014/main" id="{861BD8A6-B97A-4533-95D7-2C4D0B2B613D}"/>
                    </a:ext>
                  </a:extLst>
                </p:cNvPr>
                <p:cNvPicPr/>
                <p:nvPr/>
              </p:nvPicPr>
              <p:blipFill>
                <a:blip r:embed="rId1447"/>
                <a:stretch>
                  <a:fillRect/>
                </a:stretch>
              </p:blipFill>
              <p:spPr>
                <a:xfrm>
                  <a:off x="5936693" y="5178480"/>
                  <a:ext cx="506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39619" name="Freihand 39618">
                  <a:extLst>
                    <a:ext uri="{FF2B5EF4-FFF2-40B4-BE49-F238E27FC236}">
                      <a16:creationId xmlns:a16="http://schemas.microsoft.com/office/drawing/2014/main" id="{68CD0AD1-014C-4CA5-A683-38AA62601856}"/>
                    </a:ext>
                  </a:extLst>
                </p14:cNvPr>
                <p14:cNvContentPartPr/>
                <p14:nvPr/>
              </p14:nvContentPartPr>
              <p14:xfrm>
                <a:off x="6452573" y="5172720"/>
                <a:ext cx="381960" cy="60120"/>
              </p14:xfrm>
            </p:contentPart>
          </mc:Choice>
          <mc:Fallback xmlns="">
            <p:pic>
              <p:nvPicPr>
                <p:cNvPr id="39619" name="Freihand 39618">
                  <a:extLst>
                    <a:ext uri="{FF2B5EF4-FFF2-40B4-BE49-F238E27FC236}">
                      <a16:creationId xmlns:a16="http://schemas.microsoft.com/office/drawing/2014/main" id="{68CD0AD1-014C-4CA5-A683-38AA62601856}"/>
                    </a:ext>
                  </a:extLst>
                </p:cNvPr>
                <p:cNvPicPr/>
                <p:nvPr/>
              </p:nvPicPr>
              <p:blipFill>
                <a:blip r:embed="rId1449"/>
                <a:stretch>
                  <a:fillRect/>
                </a:stretch>
              </p:blipFill>
              <p:spPr>
                <a:xfrm>
                  <a:off x="6448253" y="5168400"/>
                  <a:ext cx="390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39621" name="Freihand 39620">
                  <a:extLst>
                    <a:ext uri="{FF2B5EF4-FFF2-40B4-BE49-F238E27FC236}">
                      <a16:creationId xmlns:a16="http://schemas.microsoft.com/office/drawing/2014/main" id="{C506B78B-C78C-4110-995E-0770E99F6D97}"/>
                    </a:ext>
                  </a:extLst>
                </p14:cNvPr>
                <p14:cNvContentPartPr/>
                <p14:nvPr/>
              </p14:nvContentPartPr>
              <p14:xfrm>
                <a:off x="6213533" y="5358120"/>
                <a:ext cx="116280" cy="132120"/>
              </p14:xfrm>
            </p:contentPart>
          </mc:Choice>
          <mc:Fallback xmlns="">
            <p:pic>
              <p:nvPicPr>
                <p:cNvPr id="39621" name="Freihand 39620">
                  <a:extLst>
                    <a:ext uri="{FF2B5EF4-FFF2-40B4-BE49-F238E27FC236}">
                      <a16:creationId xmlns:a16="http://schemas.microsoft.com/office/drawing/2014/main" id="{C506B78B-C78C-4110-995E-0770E99F6D97}"/>
                    </a:ext>
                  </a:extLst>
                </p:cNvPr>
                <p:cNvPicPr/>
                <p:nvPr/>
              </p:nvPicPr>
              <p:blipFill>
                <a:blip r:embed="rId1451"/>
                <a:stretch>
                  <a:fillRect/>
                </a:stretch>
              </p:blipFill>
              <p:spPr>
                <a:xfrm>
                  <a:off x="6209213" y="5353800"/>
                  <a:ext cx="124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39622" name="Freihand 39621">
                  <a:extLst>
                    <a:ext uri="{FF2B5EF4-FFF2-40B4-BE49-F238E27FC236}">
                      <a16:creationId xmlns:a16="http://schemas.microsoft.com/office/drawing/2014/main" id="{3214DF0F-4112-44DB-8603-29EA74837362}"/>
                    </a:ext>
                  </a:extLst>
                </p14:cNvPr>
                <p14:cNvContentPartPr/>
                <p14:nvPr/>
              </p14:nvContentPartPr>
              <p14:xfrm>
                <a:off x="6338453" y="5391960"/>
                <a:ext cx="83520" cy="197280"/>
              </p14:xfrm>
            </p:contentPart>
          </mc:Choice>
          <mc:Fallback xmlns="">
            <p:pic>
              <p:nvPicPr>
                <p:cNvPr id="39622" name="Freihand 39621">
                  <a:extLst>
                    <a:ext uri="{FF2B5EF4-FFF2-40B4-BE49-F238E27FC236}">
                      <a16:creationId xmlns:a16="http://schemas.microsoft.com/office/drawing/2014/main" id="{3214DF0F-4112-44DB-8603-29EA74837362}"/>
                    </a:ext>
                  </a:extLst>
                </p:cNvPr>
                <p:cNvPicPr/>
                <p:nvPr/>
              </p:nvPicPr>
              <p:blipFill>
                <a:blip r:embed="rId1453"/>
                <a:stretch>
                  <a:fillRect/>
                </a:stretch>
              </p:blipFill>
              <p:spPr>
                <a:xfrm>
                  <a:off x="6334133" y="5387640"/>
                  <a:ext cx="92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39623" name="Freihand 39622">
                  <a:extLst>
                    <a:ext uri="{FF2B5EF4-FFF2-40B4-BE49-F238E27FC236}">
                      <a16:creationId xmlns:a16="http://schemas.microsoft.com/office/drawing/2014/main" id="{B6C0BBF8-5FC2-4227-A860-4824602A6AA5}"/>
                    </a:ext>
                  </a:extLst>
                </p14:cNvPr>
                <p14:cNvContentPartPr/>
                <p14:nvPr/>
              </p14:nvContentPartPr>
              <p14:xfrm>
                <a:off x="6446453" y="5355600"/>
                <a:ext cx="406080" cy="92880"/>
              </p14:xfrm>
            </p:contentPart>
          </mc:Choice>
          <mc:Fallback xmlns="">
            <p:pic>
              <p:nvPicPr>
                <p:cNvPr id="39623" name="Freihand 39622">
                  <a:extLst>
                    <a:ext uri="{FF2B5EF4-FFF2-40B4-BE49-F238E27FC236}">
                      <a16:creationId xmlns:a16="http://schemas.microsoft.com/office/drawing/2014/main" id="{B6C0BBF8-5FC2-4227-A860-4824602A6AA5}"/>
                    </a:ext>
                  </a:extLst>
                </p:cNvPr>
                <p:cNvPicPr/>
                <p:nvPr/>
              </p:nvPicPr>
              <p:blipFill>
                <a:blip r:embed="rId1455"/>
                <a:stretch>
                  <a:fillRect/>
                </a:stretch>
              </p:blipFill>
              <p:spPr>
                <a:xfrm>
                  <a:off x="6442133" y="5351280"/>
                  <a:ext cx="414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39627" name="Freihand 39626">
                  <a:extLst>
                    <a:ext uri="{FF2B5EF4-FFF2-40B4-BE49-F238E27FC236}">
                      <a16:creationId xmlns:a16="http://schemas.microsoft.com/office/drawing/2014/main" id="{47BF45E6-B07E-455A-954C-096011D2A33D}"/>
                    </a:ext>
                  </a:extLst>
                </p14:cNvPr>
                <p14:cNvContentPartPr/>
                <p14:nvPr/>
              </p14:nvContentPartPr>
              <p14:xfrm>
                <a:off x="7001933" y="5165880"/>
                <a:ext cx="29160" cy="273240"/>
              </p14:xfrm>
            </p:contentPart>
          </mc:Choice>
          <mc:Fallback xmlns="">
            <p:pic>
              <p:nvPicPr>
                <p:cNvPr id="39627" name="Freihand 39626">
                  <a:extLst>
                    <a:ext uri="{FF2B5EF4-FFF2-40B4-BE49-F238E27FC236}">
                      <a16:creationId xmlns:a16="http://schemas.microsoft.com/office/drawing/2014/main" id="{47BF45E6-B07E-455A-954C-096011D2A33D}"/>
                    </a:ext>
                  </a:extLst>
                </p:cNvPr>
                <p:cNvPicPr/>
                <p:nvPr/>
              </p:nvPicPr>
              <p:blipFill>
                <a:blip r:embed="rId1457"/>
                <a:stretch>
                  <a:fillRect/>
                </a:stretch>
              </p:blipFill>
              <p:spPr>
                <a:xfrm>
                  <a:off x="6997613" y="5161560"/>
                  <a:ext cx="37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39628" name="Freihand 39627">
                  <a:extLst>
                    <a:ext uri="{FF2B5EF4-FFF2-40B4-BE49-F238E27FC236}">
                      <a16:creationId xmlns:a16="http://schemas.microsoft.com/office/drawing/2014/main" id="{BC9D9C89-16CB-4825-A9F7-A2DAA661548E}"/>
                    </a:ext>
                  </a:extLst>
                </p14:cNvPr>
                <p14:cNvContentPartPr/>
                <p14:nvPr/>
              </p14:nvContentPartPr>
              <p14:xfrm>
                <a:off x="6937133" y="5035200"/>
                <a:ext cx="165960" cy="152640"/>
              </p14:xfrm>
            </p:contentPart>
          </mc:Choice>
          <mc:Fallback xmlns="">
            <p:pic>
              <p:nvPicPr>
                <p:cNvPr id="39628" name="Freihand 39627">
                  <a:extLst>
                    <a:ext uri="{FF2B5EF4-FFF2-40B4-BE49-F238E27FC236}">
                      <a16:creationId xmlns:a16="http://schemas.microsoft.com/office/drawing/2014/main" id="{BC9D9C89-16CB-4825-A9F7-A2DAA661548E}"/>
                    </a:ext>
                  </a:extLst>
                </p:cNvPr>
                <p:cNvPicPr/>
                <p:nvPr/>
              </p:nvPicPr>
              <p:blipFill>
                <a:blip r:embed="rId1459"/>
                <a:stretch>
                  <a:fillRect/>
                </a:stretch>
              </p:blipFill>
              <p:spPr>
                <a:xfrm>
                  <a:off x="6932813" y="5030880"/>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39630" name="Freihand 39629">
                  <a:extLst>
                    <a:ext uri="{FF2B5EF4-FFF2-40B4-BE49-F238E27FC236}">
                      <a16:creationId xmlns:a16="http://schemas.microsoft.com/office/drawing/2014/main" id="{C14230F4-9338-46D5-A739-9671E32C3B13}"/>
                    </a:ext>
                  </a:extLst>
                </p14:cNvPr>
                <p14:cNvContentPartPr/>
                <p14:nvPr/>
              </p14:nvContentPartPr>
              <p14:xfrm>
                <a:off x="6923813" y="5591400"/>
                <a:ext cx="171720" cy="160200"/>
              </p14:xfrm>
            </p:contentPart>
          </mc:Choice>
          <mc:Fallback xmlns="">
            <p:pic>
              <p:nvPicPr>
                <p:cNvPr id="39630" name="Freihand 39629">
                  <a:extLst>
                    <a:ext uri="{FF2B5EF4-FFF2-40B4-BE49-F238E27FC236}">
                      <a16:creationId xmlns:a16="http://schemas.microsoft.com/office/drawing/2014/main" id="{C14230F4-9338-46D5-A739-9671E32C3B13}"/>
                    </a:ext>
                  </a:extLst>
                </p:cNvPr>
                <p:cNvPicPr/>
                <p:nvPr/>
              </p:nvPicPr>
              <p:blipFill>
                <a:blip r:embed="rId1461"/>
                <a:stretch>
                  <a:fillRect/>
                </a:stretch>
              </p:blipFill>
              <p:spPr>
                <a:xfrm>
                  <a:off x="6919493" y="5587080"/>
                  <a:ext cx="180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39631" name="Freihand 39630">
                  <a:extLst>
                    <a:ext uri="{FF2B5EF4-FFF2-40B4-BE49-F238E27FC236}">
                      <a16:creationId xmlns:a16="http://schemas.microsoft.com/office/drawing/2014/main" id="{B2667567-E880-498C-9050-49E5EB3BBAE6}"/>
                    </a:ext>
                  </a:extLst>
                </p14:cNvPr>
                <p14:cNvContentPartPr/>
                <p14:nvPr/>
              </p14:nvContentPartPr>
              <p14:xfrm>
                <a:off x="6865853" y="5508960"/>
                <a:ext cx="207360" cy="43560"/>
              </p14:xfrm>
            </p:contentPart>
          </mc:Choice>
          <mc:Fallback xmlns="">
            <p:pic>
              <p:nvPicPr>
                <p:cNvPr id="39631" name="Freihand 39630">
                  <a:extLst>
                    <a:ext uri="{FF2B5EF4-FFF2-40B4-BE49-F238E27FC236}">
                      <a16:creationId xmlns:a16="http://schemas.microsoft.com/office/drawing/2014/main" id="{B2667567-E880-498C-9050-49E5EB3BBAE6}"/>
                    </a:ext>
                  </a:extLst>
                </p:cNvPr>
                <p:cNvPicPr/>
                <p:nvPr/>
              </p:nvPicPr>
              <p:blipFill>
                <a:blip r:embed="rId1463"/>
                <a:stretch>
                  <a:fillRect/>
                </a:stretch>
              </p:blipFill>
              <p:spPr>
                <a:xfrm>
                  <a:off x="6861533" y="5504640"/>
                  <a:ext cx="21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39632" name="Freihand 39631">
                  <a:extLst>
                    <a:ext uri="{FF2B5EF4-FFF2-40B4-BE49-F238E27FC236}">
                      <a16:creationId xmlns:a16="http://schemas.microsoft.com/office/drawing/2014/main" id="{C931B3A9-CD19-4CEC-BFD5-033C5BC081D6}"/>
                    </a:ext>
                  </a:extLst>
                </p14:cNvPr>
                <p14:cNvContentPartPr/>
                <p14:nvPr/>
              </p14:nvContentPartPr>
              <p14:xfrm>
                <a:off x="6895733" y="5786160"/>
                <a:ext cx="161640" cy="152280"/>
              </p14:xfrm>
            </p:contentPart>
          </mc:Choice>
          <mc:Fallback xmlns="">
            <p:pic>
              <p:nvPicPr>
                <p:cNvPr id="39632" name="Freihand 39631">
                  <a:extLst>
                    <a:ext uri="{FF2B5EF4-FFF2-40B4-BE49-F238E27FC236}">
                      <a16:creationId xmlns:a16="http://schemas.microsoft.com/office/drawing/2014/main" id="{C931B3A9-CD19-4CEC-BFD5-033C5BC081D6}"/>
                    </a:ext>
                  </a:extLst>
                </p:cNvPr>
                <p:cNvPicPr/>
                <p:nvPr/>
              </p:nvPicPr>
              <p:blipFill>
                <a:blip r:embed="rId1465"/>
                <a:stretch>
                  <a:fillRect/>
                </a:stretch>
              </p:blipFill>
              <p:spPr>
                <a:xfrm>
                  <a:off x="6891413" y="5781840"/>
                  <a:ext cx="170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39634" name="Freihand 39633">
                  <a:extLst>
                    <a:ext uri="{FF2B5EF4-FFF2-40B4-BE49-F238E27FC236}">
                      <a16:creationId xmlns:a16="http://schemas.microsoft.com/office/drawing/2014/main" id="{072F9C05-3146-423E-B39C-34B85C570869}"/>
                    </a:ext>
                  </a:extLst>
                </p14:cNvPr>
                <p14:cNvContentPartPr/>
                <p14:nvPr/>
              </p14:nvContentPartPr>
              <p14:xfrm>
                <a:off x="6671453" y="6029880"/>
                <a:ext cx="16200" cy="137160"/>
              </p14:xfrm>
            </p:contentPart>
          </mc:Choice>
          <mc:Fallback xmlns="">
            <p:pic>
              <p:nvPicPr>
                <p:cNvPr id="39634" name="Freihand 39633">
                  <a:extLst>
                    <a:ext uri="{FF2B5EF4-FFF2-40B4-BE49-F238E27FC236}">
                      <a16:creationId xmlns:a16="http://schemas.microsoft.com/office/drawing/2014/main" id="{072F9C05-3146-423E-B39C-34B85C570869}"/>
                    </a:ext>
                  </a:extLst>
                </p:cNvPr>
                <p:cNvPicPr/>
                <p:nvPr/>
              </p:nvPicPr>
              <p:blipFill>
                <a:blip r:embed="rId1467"/>
                <a:stretch>
                  <a:fillRect/>
                </a:stretch>
              </p:blipFill>
              <p:spPr>
                <a:xfrm>
                  <a:off x="6667133" y="6025560"/>
                  <a:ext cx="24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39635" name="Freihand 39634">
                  <a:extLst>
                    <a:ext uri="{FF2B5EF4-FFF2-40B4-BE49-F238E27FC236}">
                      <a16:creationId xmlns:a16="http://schemas.microsoft.com/office/drawing/2014/main" id="{6F0A1EB9-CFD2-4761-89BC-54D999F1AFE6}"/>
                    </a:ext>
                  </a:extLst>
                </p14:cNvPr>
                <p14:cNvContentPartPr/>
                <p14:nvPr/>
              </p14:nvContentPartPr>
              <p14:xfrm>
                <a:off x="6596213" y="6119160"/>
                <a:ext cx="153360" cy="28800"/>
              </p14:xfrm>
            </p:contentPart>
          </mc:Choice>
          <mc:Fallback xmlns="">
            <p:pic>
              <p:nvPicPr>
                <p:cNvPr id="39635" name="Freihand 39634">
                  <a:extLst>
                    <a:ext uri="{FF2B5EF4-FFF2-40B4-BE49-F238E27FC236}">
                      <a16:creationId xmlns:a16="http://schemas.microsoft.com/office/drawing/2014/main" id="{6F0A1EB9-CFD2-4761-89BC-54D999F1AFE6}"/>
                    </a:ext>
                  </a:extLst>
                </p:cNvPr>
                <p:cNvPicPr/>
                <p:nvPr/>
              </p:nvPicPr>
              <p:blipFill>
                <a:blip r:embed="rId1469"/>
                <a:stretch>
                  <a:fillRect/>
                </a:stretch>
              </p:blipFill>
              <p:spPr>
                <a:xfrm>
                  <a:off x="6591893" y="6114840"/>
                  <a:ext cx="16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39636" name="Freihand 39635">
                  <a:extLst>
                    <a:ext uri="{FF2B5EF4-FFF2-40B4-BE49-F238E27FC236}">
                      <a16:creationId xmlns:a16="http://schemas.microsoft.com/office/drawing/2014/main" id="{802A199A-CEAA-4EF8-89EB-99C6BF2FA7AD}"/>
                    </a:ext>
                  </a:extLst>
                </p14:cNvPr>
                <p14:cNvContentPartPr/>
                <p14:nvPr/>
              </p14:nvContentPartPr>
              <p14:xfrm>
                <a:off x="6598373" y="5983440"/>
                <a:ext cx="131760" cy="24840"/>
              </p14:xfrm>
            </p:contentPart>
          </mc:Choice>
          <mc:Fallback xmlns="">
            <p:pic>
              <p:nvPicPr>
                <p:cNvPr id="39636" name="Freihand 39635">
                  <a:extLst>
                    <a:ext uri="{FF2B5EF4-FFF2-40B4-BE49-F238E27FC236}">
                      <a16:creationId xmlns:a16="http://schemas.microsoft.com/office/drawing/2014/main" id="{802A199A-CEAA-4EF8-89EB-99C6BF2FA7AD}"/>
                    </a:ext>
                  </a:extLst>
                </p:cNvPr>
                <p:cNvPicPr/>
                <p:nvPr/>
              </p:nvPicPr>
              <p:blipFill>
                <a:blip r:embed="rId1471"/>
                <a:stretch>
                  <a:fillRect/>
                </a:stretch>
              </p:blipFill>
              <p:spPr>
                <a:xfrm>
                  <a:off x="6594053" y="5979120"/>
                  <a:ext cx="140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39637" name="Freihand 39636">
                  <a:extLst>
                    <a:ext uri="{FF2B5EF4-FFF2-40B4-BE49-F238E27FC236}">
                      <a16:creationId xmlns:a16="http://schemas.microsoft.com/office/drawing/2014/main" id="{DE8F014B-B11C-460D-82E8-7A9233E59735}"/>
                    </a:ext>
                  </a:extLst>
                </p14:cNvPr>
                <p14:cNvContentPartPr/>
                <p14:nvPr/>
              </p14:nvContentPartPr>
              <p14:xfrm>
                <a:off x="6763253" y="5975160"/>
                <a:ext cx="137880" cy="141120"/>
              </p14:xfrm>
            </p:contentPart>
          </mc:Choice>
          <mc:Fallback xmlns="">
            <p:pic>
              <p:nvPicPr>
                <p:cNvPr id="39637" name="Freihand 39636">
                  <a:extLst>
                    <a:ext uri="{FF2B5EF4-FFF2-40B4-BE49-F238E27FC236}">
                      <a16:creationId xmlns:a16="http://schemas.microsoft.com/office/drawing/2014/main" id="{DE8F014B-B11C-460D-82E8-7A9233E59735}"/>
                    </a:ext>
                  </a:extLst>
                </p:cNvPr>
                <p:cNvPicPr/>
                <p:nvPr/>
              </p:nvPicPr>
              <p:blipFill>
                <a:blip r:embed="rId1473"/>
                <a:stretch>
                  <a:fillRect/>
                </a:stretch>
              </p:blipFill>
              <p:spPr>
                <a:xfrm>
                  <a:off x="6758933" y="5970840"/>
                  <a:ext cx="146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39638" name="Freihand 39637">
                  <a:extLst>
                    <a:ext uri="{FF2B5EF4-FFF2-40B4-BE49-F238E27FC236}">
                      <a16:creationId xmlns:a16="http://schemas.microsoft.com/office/drawing/2014/main" id="{DA05A9AC-420B-4ECC-AE61-5CE165F41AF3}"/>
                    </a:ext>
                  </a:extLst>
                </p14:cNvPr>
                <p14:cNvContentPartPr/>
                <p14:nvPr/>
              </p14:nvContentPartPr>
              <p14:xfrm>
                <a:off x="6889253" y="6020160"/>
                <a:ext cx="155160" cy="92880"/>
              </p14:xfrm>
            </p:contentPart>
          </mc:Choice>
          <mc:Fallback xmlns="">
            <p:pic>
              <p:nvPicPr>
                <p:cNvPr id="39638" name="Freihand 39637">
                  <a:extLst>
                    <a:ext uri="{FF2B5EF4-FFF2-40B4-BE49-F238E27FC236}">
                      <a16:creationId xmlns:a16="http://schemas.microsoft.com/office/drawing/2014/main" id="{DA05A9AC-420B-4ECC-AE61-5CE165F41AF3}"/>
                    </a:ext>
                  </a:extLst>
                </p:cNvPr>
                <p:cNvPicPr/>
                <p:nvPr/>
              </p:nvPicPr>
              <p:blipFill>
                <a:blip r:embed="rId1475"/>
                <a:stretch>
                  <a:fillRect/>
                </a:stretch>
              </p:blipFill>
              <p:spPr>
                <a:xfrm>
                  <a:off x="6884933" y="6015840"/>
                  <a:ext cx="163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39639" name="Freihand 39638">
                  <a:extLst>
                    <a:ext uri="{FF2B5EF4-FFF2-40B4-BE49-F238E27FC236}">
                      <a16:creationId xmlns:a16="http://schemas.microsoft.com/office/drawing/2014/main" id="{63B4C829-5797-4591-BADF-22BE7CC622D8}"/>
                    </a:ext>
                  </a:extLst>
                </p14:cNvPr>
                <p14:cNvContentPartPr/>
                <p14:nvPr/>
              </p14:nvContentPartPr>
              <p14:xfrm>
                <a:off x="7058453" y="5922960"/>
                <a:ext cx="224280" cy="179640"/>
              </p14:xfrm>
            </p:contentPart>
          </mc:Choice>
          <mc:Fallback xmlns="">
            <p:pic>
              <p:nvPicPr>
                <p:cNvPr id="39639" name="Freihand 39638">
                  <a:extLst>
                    <a:ext uri="{FF2B5EF4-FFF2-40B4-BE49-F238E27FC236}">
                      <a16:creationId xmlns:a16="http://schemas.microsoft.com/office/drawing/2014/main" id="{63B4C829-5797-4591-BADF-22BE7CC622D8}"/>
                    </a:ext>
                  </a:extLst>
                </p:cNvPr>
                <p:cNvPicPr/>
                <p:nvPr/>
              </p:nvPicPr>
              <p:blipFill>
                <a:blip r:embed="rId1477"/>
                <a:stretch>
                  <a:fillRect/>
                </a:stretch>
              </p:blipFill>
              <p:spPr>
                <a:xfrm>
                  <a:off x="7054133" y="5918640"/>
                  <a:ext cx="232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39640" name="Freihand 39639">
                  <a:extLst>
                    <a:ext uri="{FF2B5EF4-FFF2-40B4-BE49-F238E27FC236}">
                      <a16:creationId xmlns:a16="http://schemas.microsoft.com/office/drawing/2014/main" id="{E9D89C6F-A21D-4EFE-83D8-5C0AF00FFCDE}"/>
                    </a:ext>
                  </a:extLst>
                </p14:cNvPr>
                <p14:cNvContentPartPr/>
                <p14:nvPr/>
              </p14:nvContentPartPr>
              <p14:xfrm>
                <a:off x="7279133" y="5892000"/>
                <a:ext cx="182520" cy="179280"/>
              </p14:xfrm>
            </p:contentPart>
          </mc:Choice>
          <mc:Fallback xmlns="">
            <p:pic>
              <p:nvPicPr>
                <p:cNvPr id="39640" name="Freihand 39639">
                  <a:extLst>
                    <a:ext uri="{FF2B5EF4-FFF2-40B4-BE49-F238E27FC236}">
                      <a16:creationId xmlns:a16="http://schemas.microsoft.com/office/drawing/2014/main" id="{E9D89C6F-A21D-4EFE-83D8-5C0AF00FFCDE}"/>
                    </a:ext>
                  </a:extLst>
                </p:cNvPr>
                <p:cNvPicPr/>
                <p:nvPr/>
              </p:nvPicPr>
              <p:blipFill>
                <a:blip r:embed="rId1479"/>
                <a:stretch>
                  <a:fillRect/>
                </a:stretch>
              </p:blipFill>
              <p:spPr>
                <a:xfrm>
                  <a:off x="7274813" y="5887680"/>
                  <a:ext cx="191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39641" name="Freihand 39640">
                  <a:extLst>
                    <a:ext uri="{FF2B5EF4-FFF2-40B4-BE49-F238E27FC236}">
                      <a16:creationId xmlns:a16="http://schemas.microsoft.com/office/drawing/2014/main" id="{97CCA5CF-9F6E-4655-8A4A-A267F8E5BADE}"/>
                    </a:ext>
                  </a:extLst>
                </p14:cNvPr>
                <p14:cNvContentPartPr/>
                <p14:nvPr/>
              </p14:nvContentPartPr>
              <p14:xfrm>
                <a:off x="7338533" y="5888400"/>
                <a:ext cx="63720" cy="23040"/>
              </p14:xfrm>
            </p:contentPart>
          </mc:Choice>
          <mc:Fallback xmlns="">
            <p:pic>
              <p:nvPicPr>
                <p:cNvPr id="39641" name="Freihand 39640">
                  <a:extLst>
                    <a:ext uri="{FF2B5EF4-FFF2-40B4-BE49-F238E27FC236}">
                      <a16:creationId xmlns:a16="http://schemas.microsoft.com/office/drawing/2014/main" id="{97CCA5CF-9F6E-4655-8A4A-A267F8E5BADE}"/>
                    </a:ext>
                  </a:extLst>
                </p:cNvPr>
                <p:cNvPicPr/>
                <p:nvPr/>
              </p:nvPicPr>
              <p:blipFill>
                <a:blip r:embed="rId1481"/>
                <a:stretch>
                  <a:fillRect/>
                </a:stretch>
              </p:blipFill>
              <p:spPr>
                <a:xfrm>
                  <a:off x="7334213" y="5884080"/>
                  <a:ext cx="72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39642" name="Freihand 39641">
                  <a:extLst>
                    <a:ext uri="{FF2B5EF4-FFF2-40B4-BE49-F238E27FC236}">
                      <a16:creationId xmlns:a16="http://schemas.microsoft.com/office/drawing/2014/main" id="{E2B20396-0425-4F9D-A2E8-941B3BE76AFE}"/>
                    </a:ext>
                  </a:extLst>
                </p14:cNvPr>
                <p14:cNvContentPartPr/>
                <p14:nvPr/>
              </p14:nvContentPartPr>
              <p14:xfrm>
                <a:off x="7141973" y="5865720"/>
                <a:ext cx="26280" cy="14760"/>
              </p14:xfrm>
            </p:contentPart>
          </mc:Choice>
          <mc:Fallback xmlns="">
            <p:pic>
              <p:nvPicPr>
                <p:cNvPr id="39642" name="Freihand 39641">
                  <a:extLst>
                    <a:ext uri="{FF2B5EF4-FFF2-40B4-BE49-F238E27FC236}">
                      <a16:creationId xmlns:a16="http://schemas.microsoft.com/office/drawing/2014/main" id="{E2B20396-0425-4F9D-A2E8-941B3BE76AFE}"/>
                    </a:ext>
                  </a:extLst>
                </p:cNvPr>
                <p:cNvPicPr/>
                <p:nvPr/>
              </p:nvPicPr>
              <p:blipFill>
                <a:blip r:embed="rId1483"/>
                <a:stretch>
                  <a:fillRect/>
                </a:stretch>
              </p:blipFill>
              <p:spPr>
                <a:xfrm>
                  <a:off x="7137653" y="5861400"/>
                  <a:ext cx="34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39644" name="Freihand 39643">
                  <a:extLst>
                    <a:ext uri="{FF2B5EF4-FFF2-40B4-BE49-F238E27FC236}">
                      <a16:creationId xmlns:a16="http://schemas.microsoft.com/office/drawing/2014/main" id="{3EC4375E-D005-4A2A-B1DB-8BB02B4CBF40}"/>
                    </a:ext>
                  </a:extLst>
                </p14:cNvPr>
                <p14:cNvContentPartPr/>
                <p14:nvPr/>
              </p14:nvContentPartPr>
              <p14:xfrm>
                <a:off x="7630133" y="5891280"/>
                <a:ext cx="13680" cy="143640"/>
              </p14:xfrm>
            </p:contentPart>
          </mc:Choice>
          <mc:Fallback xmlns="">
            <p:pic>
              <p:nvPicPr>
                <p:cNvPr id="39644" name="Freihand 39643">
                  <a:extLst>
                    <a:ext uri="{FF2B5EF4-FFF2-40B4-BE49-F238E27FC236}">
                      <a16:creationId xmlns:a16="http://schemas.microsoft.com/office/drawing/2014/main" id="{3EC4375E-D005-4A2A-B1DB-8BB02B4CBF40}"/>
                    </a:ext>
                  </a:extLst>
                </p:cNvPr>
                <p:cNvPicPr/>
                <p:nvPr/>
              </p:nvPicPr>
              <p:blipFill>
                <a:blip r:embed="rId1485"/>
                <a:stretch>
                  <a:fillRect/>
                </a:stretch>
              </p:blipFill>
              <p:spPr>
                <a:xfrm>
                  <a:off x="7625813" y="5886960"/>
                  <a:ext cx="22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39645" name="Freihand 39644">
                  <a:extLst>
                    <a:ext uri="{FF2B5EF4-FFF2-40B4-BE49-F238E27FC236}">
                      <a16:creationId xmlns:a16="http://schemas.microsoft.com/office/drawing/2014/main" id="{FCDE825E-E6CF-46D2-B3C1-BE31882918C1}"/>
                    </a:ext>
                  </a:extLst>
                </p14:cNvPr>
                <p14:cNvContentPartPr/>
                <p14:nvPr/>
              </p14:nvContentPartPr>
              <p14:xfrm>
                <a:off x="7621133" y="5875800"/>
                <a:ext cx="134280" cy="74520"/>
              </p14:xfrm>
            </p:contentPart>
          </mc:Choice>
          <mc:Fallback xmlns="">
            <p:pic>
              <p:nvPicPr>
                <p:cNvPr id="39645" name="Freihand 39644">
                  <a:extLst>
                    <a:ext uri="{FF2B5EF4-FFF2-40B4-BE49-F238E27FC236}">
                      <a16:creationId xmlns:a16="http://schemas.microsoft.com/office/drawing/2014/main" id="{FCDE825E-E6CF-46D2-B3C1-BE31882918C1}"/>
                    </a:ext>
                  </a:extLst>
                </p:cNvPr>
                <p:cNvPicPr/>
                <p:nvPr/>
              </p:nvPicPr>
              <p:blipFill>
                <a:blip r:embed="rId1487"/>
                <a:stretch>
                  <a:fillRect/>
                </a:stretch>
              </p:blipFill>
              <p:spPr>
                <a:xfrm>
                  <a:off x="7616813" y="5871480"/>
                  <a:ext cx="142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39646" name="Freihand 39645">
                  <a:extLst>
                    <a:ext uri="{FF2B5EF4-FFF2-40B4-BE49-F238E27FC236}">
                      <a16:creationId xmlns:a16="http://schemas.microsoft.com/office/drawing/2014/main" id="{B305420C-C47D-4FD0-8313-0AA9DC90B750}"/>
                    </a:ext>
                  </a:extLst>
                </p14:cNvPr>
                <p14:cNvContentPartPr/>
                <p14:nvPr/>
              </p14:nvContentPartPr>
              <p14:xfrm>
                <a:off x="7635533" y="6003240"/>
                <a:ext cx="110160" cy="22680"/>
              </p14:xfrm>
            </p:contentPart>
          </mc:Choice>
          <mc:Fallback xmlns="">
            <p:pic>
              <p:nvPicPr>
                <p:cNvPr id="39646" name="Freihand 39645">
                  <a:extLst>
                    <a:ext uri="{FF2B5EF4-FFF2-40B4-BE49-F238E27FC236}">
                      <a16:creationId xmlns:a16="http://schemas.microsoft.com/office/drawing/2014/main" id="{B305420C-C47D-4FD0-8313-0AA9DC90B750}"/>
                    </a:ext>
                  </a:extLst>
                </p:cNvPr>
                <p:cNvPicPr/>
                <p:nvPr/>
              </p:nvPicPr>
              <p:blipFill>
                <a:blip r:embed="rId1489"/>
                <a:stretch>
                  <a:fillRect/>
                </a:stretch>
              </p:blipFill>
              <p:spPr>
                <a:xfrm>
                  <a:off x="7631213" y="5998920"/>
                  <a:ext cx="11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39647" name="Freihand 39646">
                  <a:extLst>
                    <a:ext uri="{FF2B5EF4-FFF2-40B4-BE49-F238E27FC236}">
                      <a16:creationId xmlns:a16="http://schemas.microsoft.com/office/drawing/2014/main" id="{32144363-98FA-4C2A-A157-4079A0AAA3E9}"/>
                    </a:ext>
                  </a:extLst>
                </p14:cNvPr>
                <p14:cNvContentPartPr/>
                <p14:nvPr/>
              </p14:nvContentPartPr>
              <p14:xfrm>
                <a:off x="7768013" y="5930160"/>
                <a:ext cx="120240" cy="90000"/>
              </p14:xfrm>
            </p:contentPart>
          </mc:Choice>
          <mc:Fallback xmlns="">
            <p:pic>
              <p:nvPicPr>
                <p:cNvPr id="39647" name="Freihand 39646">
                  <a:extLst>
                    <a:ext uri="{FF2B5EF4-FFF2-40B4-BE49-F238E27FC236}">
                      <a16:creationId xmlns:a16="http://schemas.microsoft.com/office/drawing/2014/main" id="{32144363-98FA-4C2A-A157-4079A0AAA3E9}"/>
                    </a:ext>
                  </a:extLst>
                </p:cNvPr>
                <p:cNvPicPr/>
                <p:nvPr/>
              </p:nvPicPr>
              <p:blipFill>
                <a:blip r:embed="rId1491"/>
                <a:stretch>
                  <a:fillRect/>
                </a:stretch>
              </p:blipFill>
              <p:spPr>
                <a:xfrm>
                  <a:off x="7763693" y="5925840"/>
                  <a:ext cx="128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39648" name="Freihand 39647">
                  <a:extLst>
                    <a:ext uri="{FF2B5EF4-FFF2-40B4-BE49-F238E27FC236}">
                      <a16:creationId xmlns:a16="http://schemas.microsoft.com/office/drawing/2014/main" id="{68E72338-8646-4EE7-9CE3-5DC9A05364F8}"/>
                    </a:ext>
                  </a:extLst>
                </p14:cNvPr>
                <p14:cNvContentPartPr/>
                <p14:nvPr/>
              </p14:nvContentPartPr>
              <p14:xfrm>
                <a:off x="7933253" y="5951040"/>
                <a:ext cx="83160" cy="4680"/>
              </p14:xfrm>
            </p:contentPart>
          </mc:Choice>
          <mc:Fallback xmlns="">
            <p:pic>
              <p:nvPicPr>
                <p:cNvPr id="39648" name="Freihand 39647">
                  <a:extLst>
                    <a:ext uri="{FF2B5EF4-FFF2-40B4-BE49-F238E27FC236}">
                      <a16:creationId xmlns:a16="http://schemas.microsoft.com/office/drawing/2014/main" id="{68E72338-8646-4EE7-9CE3-5DC9A05364F8}"/>
                    </a:ext>
                  </a:extLst>
                </p:cNvPr>
                <p:cNvPicPr/>
                <p:nvPr/>
              </p:nvPicPr>
              <p:blipFill>
                <a:blip r:embed="rId1493"/>
                <a:stretch>
                  <a:fillRect/>
                </a:stretch>
              </p:blipFill>
              <p:spPr>
                <a:xfrm>
                  <a:off x="7928933" y="5946720"/>
                  <a:ext cx="91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39649" name="Freihand 39648">
                  <a:extLst>
                    <a:ext uri="{FF2B5EF4-FFF2-40B4-BE49-F238E27FC236}">
                      <a16:creationId xmlns:a16="http://schemas.microsoft.com/office/drawing/2014/main" id="{B73B57E3-39E9-4CC4-AC5E-267F3FC7E767}"/>
                    </a:ext>
                  </a:extLst>
                </p14:cNvPr>
                <p14:cNvContentPartPr/>
                <p14:nvPr/>
              </p14:nvContentPartPr>
              <p14:xfrm>
                <a:off x="8058893" y="5895240"/>
                <a:ext cx="116280" cy="214920"/>
              </p14:xfrm>
            </p:contentPart>
          </mc:Choice>
          <mc:Fallback xmlns="">
            <p:pic>
              <p:nvPicPr>
                <p:cNvPr id="39649" name="Freihand 39648">
                  <a:extLst>
                    <a:ext uri="{FF2B5EF4-FFF2-40B4-BE49-F238E27FC236}">
                      <a16:creationId xmlns:a16="http://schemas.microsoft.com/office/drawing/2014/main" id="{B73B57E3-39E9-4CC4-AC5E-267F3FC7E767}"/>
                    </a:ext>
                  </a:extLst>
                </p:cNvPr>
                <p:cNvPicPr/>
                <p:nvPr/>
              </p:nvPicPr>
              <p:blipFill>
                <a:blip r:embed="rId1495"/>
                <a:stretch>
                  <a:fillRect/>
                </a:stretch>
              </p:blipFill>
              <p:spPr>
                <a:xfrm>
                  <a:off x="8054573" y="5890920"/>
                  <a:ext cx="1249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39650" name="Freihand 39649">
                  <a:extLst>
                    <a:ext uri="{FF2B5EF4-FFF2-40B4-BE49-F238E27FC236}">
                      <a16:creationId xmlns:a16="http://schemas.microsoft.com/office/drawing/2014/main" id="{59D33D5E-B4E4-4CF7-A732-3902E9BD0FA9}"/>
                    </a:ext>
                  </a:extLst>
                </p14:cNvPr>
                <p14:cNvContentPartPr/>
                <p14:nvPr/>
              </p14:nvContentPartPr>
              <p14:xfrm>
                <a:off x="8170133" y="5867520"/>
                <a:ext cx="125280" cy="95400"/>
              </p14:xfrm>
            </p:contentPart>
          </mc:Choice>
          <mc:Fallback xmlns="">
            <p:pic>
              <p:nvPicPr>
                <p:cNvPr id="39650" name="Freihand 39649">
                  <a:extLst>
                    <a:ext uri="{FF2B5EF4-FFF2-40B4-BE49-F238E27FC236}">
                      <a16:creationId xmlns:a16="http://schemas.microsoft.com/office/drawing/2014/main" id="{59D33D5E-B4E4-4CF7-A732-3902E9BD0FA9}"/>
                    </a:ext>
                  </a:extLst>
                </p:cNvPr>
                <p:cNvPicPr/>
                <p:nvPr/>
              </p:nvPicPr>
              <p:blipFill>
                <a:blip r:embed="rId1497"/>
                <a:stretch>
                  <a:fillRect/>
                </a:stretch>
              </p:blipFill>
              <p:spPr>
                <a:xfrm>
                  <a:off x="8165813" y="5863200"/>
                  <a:ext cx="133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39651" name="Freihand 39650">
                  <a:extLst>
                    <a:ext uri="{FF2B5EF4-FFF2-40B4-BE49-F238E27FC236}">
                      <a16:creationId xmlns:a16="http://schemas.microsoft.com/office/drawing/2014/main" id="{7296542B-74E8-4F83-B1C2-1462596EEC44}"/>
                    </a:ext>
                  </a:extLst>
                </p14:cNvPr>
                <p14:cNvContentPartPr/>
                <p14:nvPr/>
              </p14:nvContentPartPr>
              <p14:xfrm>
                <a:off x="8265173" y="5748360"/>
                <a:ext cx="212400" cy="227160"/>
              </p14:xfrm>
            </p:contentPart>
          </mc:Choice>
          <mc:Fallback xmlns="">
            <p:pic>
              <p:nvPicPr>
                <p:cNvPr id="39651" name="Freihand 39650">
                  <a:extLst>
                    <a:ext uri="{FF2B5EF4-FFF2-40B4-BE49-F238E27FC236}">
                      <a16:creationId xmlns:a16="http://schemas.microsoft.com/office/drawing/2014/main" id="{7296542B-74E8-4F83-B1C2-1462596EEC44}"/>
                    </a:ext>
                  </a:extLst>
                </p:cNvPr>
                <p:cNvPicPr/>
                <p:nvPr/>
              </p:nvPicPr>
              <p:blipFill>
                <a:blip r:embed="rId1499"/>
                <a:stretch>
                  <a:fillRect/>
                </a:stretch>
              </p:blipFill>
              <p:spPr>
                <a:xfrm>
                  <a:off x="8260853" y="5744040"/>
                  <a:ext cx="221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39652" name="Freihand 39651">
                  <a:extLst>
                    <a:ext uri="{FF2B5EF4-FFF2-40B4-BE49-F238E27FC236}">
                      <a16:creationId xmlns:a16="http://schemas.microsoft.com/office/drawing/2014/main" id="{64D82A41-31A3-469B-A903-88B3BCCBDA7E}"/>
                    </a:ext>
                  </a:extLst>
                </p14:cNvPr>
                <p14:cNvContentPartPr/>
                <p14:nvPr/>
              </p14:nvContentPartPr>
              <p14:xfrm>
                <a:off x="7505213" y="6037800"/>
                <a:ext cx="1109520" cy="65160"/>
              </p14:xfrm>
            </p:contentPart>
          </mc:Choice>
          <mc:Fallback xmlns="">
            <p:pic>
              <p:nvPicPr>
                <p:cNvPr id="39652" name="Freihand 39651">
                  <a:extLst>
                    <a:ext uri="{FF2B5EF4-FFF2-40B4-BE49-F238E27FC236}">
                      <a16:creationId xmlns:a16="http://schemas.microsoft.com/office/drawing/2014/main" id="{64D82A41-31A3-469B-A903-88B3BCCBDA7E}"/>
                    </a:ext>
                  </a:extLst>
                </p:cNvPr>
                <p:cNvPicPr/>
                <p:nvPr/>
              </p:nvPicPr>
              <p:blipFill>
                <a:blip r:embed="rId1501"/>
                <a:stretch>
                  <a:fillRect/>
                </a:stretch>
              </p:blipFill>
              <p:spPr>
                <a:xfrm>
                  <a:off x="7500893" y="6033480"/>
                  <a:ext cx="111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39654" name="Freihand 39653">
                  <a:extLst>
                    <a:ext uri="{FF2B5EF4-FFF2-40B4-BE49-F238E27FC236}">
                      <a16:creationId xmlns:a16="http://schemas.microsoft.com/office/drawing/2014/main" id="{D33CD2E1-1371-4B93-B718-BD9908F53ECA}"/>
                    </a:ext>
                  </a:extLst>
                </p14:cNvPr>
                <p14:cNvContentPartPr/>
                <p14:nvPr/>
              </p14:nvContentPartPr>
              <p14:xfrm>
                <a:off x="7055933" y="4584120"/>
                <a:ext cx="512640" cy="618840"/>
              </p14:xfrm>
            </p:contentPart>
          </mc:Choice>
          <mc:Fallback xmlns="">
            <p:pic>
              <p:nvPicPr>
                <p:cNvPr id="39654" name="Freihand 39653">
                  <a:extLst>
                    <a:ext uri="{FF2B5EF4-FFF2-40B4-BE49-F238E27FC236}">
                      <a16:creationId xmlns:a16="http://schemas.microsoft.com/office/drawing/2014/main" id="{D33CD2E1-1371-4B93-B718-BD9908F53ECA}"/>
                    </a:ext>
                  </a:extLst>
                </p:cNvPr>
                <p:cNvPicPr/>
                <p:nvPr/>
              </p:nvPicPr>
              <p:blipFill>
                <a:blip r:embed="rId1503"/>
                <a:stretch>
                  <a:fillRect/>
                </a:stretch>
              </p:blipFill>
              <p:spPr>
                <a:xfrm>
                  <a:off x="7051613" y="4579800"/>
                  <a:ext cx="5212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39656" name="Freihand 39655">
                  <a:extLst>
                    <a:ext uri="{FF2B5EF4-FFF2-40B4-BE49-F238E27FC236}">
                      <a16:creationId xmlns:a16="http://schemas.microsoft.com/office/drawing/2014/main" id="{95C760A7-3F29-4B59-B66A-2F0257F4D76E}"/>
                    </a:ext>
                  </a:extLst>
                </p14:cNvPr>
                <p14:cNvContentPartPr/>
                <p14:nvPr/>
              </p14:nvContentPartPr>
              <p14:xfrm>
                <a:off x="7095893" y="5294400"/>
                <a:ext cx="360" cy="360"/>
              </p14:xfrm>
            </p:contentPart>
          </mc:Choice>
          <mc:Fallback xmlns="">
            <p:pic>
              <p:nvPicPr>
                <p:cNvPr id="39656" name="Freihand 39655">
                  <a:extLst>
                    <a:ext uri="{FF2B5EF4-FFF2-40B4-BE49-F238E27FC236}">
                      <a16:creationId xmlns:a16="http://schemas.microsoft.com/office/drawing/2014/main" id="{95C760A7-3F29-4B59-B66A-2F0257F4D76E}"/>
                    </a:ext>
                  </a:extLst>
                </p:cNvPr>
                <p:cNvPicPr/>
                <p:nvPr/>
              </p:nvPicPr>
              <p:blipFill>
                <a:blip r:embed="rId1091"/>
                <a:stretch>
                  <a:fillRect/>
                </a:stretch>
              </p:blipFill>
              <p:spPr>
                <a:xfrm>
                  <a:off x="7091573" y="529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39657" name="Freihand 39656">
                  <a:extLst>
                    <a:ext uri="{FF2B5EF4-FFF2-40B4-BE49-F238E27FC236}">
                      <a16:creationId xmlns:a16="http://schemas.microsoft.com/office/drawing/2014/main" id="{739C26D1-23C0-47B4-94A6-045611DEE033}"/>
                    </a:ext>
                  </a:extLst>
                </p14:cNvPr>
                <p14:cNvContentPartPr/>
                <p14:nvPr/>
              </p14:nvContentPartPr>
              <p14:xfrm>
                <a:off x="5615573" y="5260560"/>
                <a:ext cx="1492920" cy="1016280"/>
              </p14:xfrm>
            </p:contentPart>
          </mc:Choice>
          <mc:Fallback xmlns="">
            <p:pic>
              <p:nvPicPr>
                <p:cNvPr id="39657" name="Freihand 39656">
                  <a:extLst>
                    <a:ext uri="{FF2B5EF4-FFF2-40B4-BE49-F238E27FC236}">
                      <a16:creationId xmlns:a16="http://schemas.microsoft.com/office/drawing/2014/main" id="{739C26D1-23C0-47B4-94A6-045611DEE033}"/>
                    </a:ext>
                  </a:extLst>
                </p:cNvPr>
                <p:cNvPicPr/>
                <p:nvPr/>
              </p:nvPicPr>
              <p:blipFill>
                <a:blip r:embed="rId1506"/>
                <a:stretch>
                  <a:fillRect/>
                </a:stretch>
              </p:blipFill>
              <p:spPr>
                <a:xfrm>
                  <a:off x="5611253" y="5256240"/>
                  <a:ext cx="1501560" cy="1024920"/>
                </a:xfrm>
                <a:prstGeom prst="rect">
                  <a:avLst/>
                </a:prstGeom>
              </p:spPr>
            </p:pic>
          </mc:Fallback>
        </mc:AlternateContent>
        <mc:AlternateContent xmlns:mc="http://schemas.openxmlformats.org/markup-compatibility/2006" xmlns:p14="http://schemas.microsoft.com/office/powerpoint/2010/main">
          <mc:Choice Requires="p14">
            <p:contentPart p14:bwMode="auto" r:id="rId1507">
              <p14:nvContentPartPr>
                <p14:cNvPr id="39658" name="Freihand 39657">
                  <a:extLst>
                    <a:ext uri="{FF2B5EF4-FFF2-40B4-BE49-F238E27FC236}">
                      <a16:creationId xmlns:a16="http://schemas.microsoft.com/office/drawing/2014/main" id="{DE212AAE-2F68-4497-B2FF-578BF587EC0F}"/>
                    </a:ext>
                  </a:extLst>
                </p14:cNvPr>
                <p14:cNvContentPartPr/>
                <p14:nvPr/>
              </p14:nvContentPartPr>
              <p14:xfrm>
                <a:off x="6957653" y="5237880"/>
                <a:ext cx="245520" cy="243360"/>
              </p14:xfrm>
            </p:contentPart>
          </mc:Choice>
          <mc:Fallback xmlns="">
            <p:pic>
              <p:nvPicPr>
                <p:cNvPr id="39658" name="Freihand 39657">
                  <a:extLst>
                    <a:ext uri="{FF2B5EF4-FFF2-40B4-BE49-F238E27FC236}">
                      <a16:creationId xmlns:a16="http://schemas.microsoft.com/office/drawing/2014/main" id="{DE212AAE-2F68-4497-B2FF-578BF587EC0F}"/>
                    </a:ext>
                  </a:extLst>
                </p:cNvPr>
                <p:cNvPicPr/>
                <p:nvPr/>
              </p:nvPicPr>
              <p:blipFill>
                <a:blip r:embed="rId1508"/>
                <a:stretch>
                  <a:fillRect/>
                </a:stretch>
              </p:blipFill>
              <p:spPr>
                <a:xfrm>
                  <a:off x="6953333" y="5233560"/>
                  <a:ext cx="254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39683" name="Freihand 39682">
                  <a:extLst>
                    <a:ext uri="{FF2B5EF4-FFF2-40B4-BE49-F238E27FC236}">
                      <a16:creationId xmlns:a16="http://schemas.microsoft.com/office/drawing/2014/main" id="{0735B805-BB2D-4D53-B108-AE6AA466C8A0}"/>
                    </a:ext>
                  </a:extLst>
                </p14:cNvPr>
                <p14:cNvContentPartPr/>
                <p14:nvPr/>
              </p14:nvContentPartPr>
              <p14:xfrm>
                <a:off x="4777853" y="6377280"/>
                <a:ext cx="308520" cy="119160"/>
              </p14:xfrm>
            </p:contentPart>
          </mc:Choice>
          <mc:Fallback xmlns="">
            <p:pic>
              <p:nvPicPr>
                <p:cNvPr id="39683" name="Freihand 39682">
                  <a:extLst>
                    <a:ext uri="{FF2B5EF4-FFF2-40B4-BE49-F238E27FC236}">
                      <a16:creationId xmlns:a16="http://schemas.microsoft.com/office/drawing/2014/main" id="{0735B805-BB2D-4D53-B108-AE6AA466C8A0}"/>
                    </a:ext>
                  </a:extLst>
                </p:cNvPr>
                <p:cNvPicPr/>
                <p:nvPr/>
              </p:nvPicPr>
              <p:blipFill>
                <a:blip r:embed="rId1510"/>
                <a:stretch>
                  <a:fillRect/>
                </a:stretch>
              </p:blipFill>
              <p:spPr>
                <a:xfrm>
                  <a:off x="4773533" y="6372960"/>
                  <a:ext cx="317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39684" name="Freihand 39683">
                  <a:extLst>
                    <a:ext uri="{FF2B5EF4-FFF2-40B4-BE49-F238E27FC236}">
                      <a16:creationId xmlns:a16="http://schemas.microsoft.com/office/drawing/2014/main" id="{F62754C9-F2CA-48E7-985B-CB22F01BCAFA}"/>
                    </a:ext>
                  </a:extLst>
                </p14:cNvPr>
                <p14:cNvContentPartPr/>
                <p14:nvPr/>
              </p14:nvContentPartPr>
              <p14:xfrm>
                <a:off x="5085293" y="6290520"/>
                <a:ext cx="160560" cy="212760"/>
              </p14:xfrm>
            </p:contentPart>
          </mc:Choice>
          <mc:Fallback xmlns="">
            <p:pic>
              <p:nvPicPr>
                <p:cNvPr id="39684" name="Freihand 39683">
                  <a:extLst>
                    <a:ext uri="{FF2B5EF4-FFF2-40B4-BE49-F238E27FC236}">
                      <a16:creationId xmlns:a16="http://schemas.microsoft.com/office/drawing/2014/main" id="{F62754C9-F2CA-48E7-985B-CB22F01BCAFA}"/>
                    </a:ext>
                  </a:extLst>
                </p:cNvPr>
                <p:cNvPicPr/>
                <p:nvPr/>
              </p:nvPicPr>
              <p:blipFill>
                <a:blip r:embed="rId1512"/>
                <a:stretch>
                  <a:fillRect/>
                </a:stretch>
              </p:blipFill>
              <p:spPr>
                <a:xfrm>
                  <a:off x="5080973" y="6286200"/>
                  <a:ext cx="169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3">
              <p14:nvContentPartPr>
                <p14:cNvPr id="39685" name="Freihand 39684">
                  <a:extLst>
                    <a:ext uri="{FF2B5EF4-FFF2-40B4-BE49-F238E27FC236}">
                      <a16:creationId xmlns:a16="http://schemas.microsoft.com/office/drawing/2014/main" id="{C003D01D-E509-46F4-BD3B-724BEC8D4739}"/>
                    </a:ext>
                  </a:extLst>
                </p14:cNvPr>
                <p14:cNvContentPartPr/>
                <p14:nvPr/>
              </p14:nvContentPartPr>
              <p14:xfrm>
                <a:off x="5286173" y="6306360"/>
                <a:ext cx="292680" cy="181800"/>
              </p14:xfrm>
            </p:contentPart>
          </mc:Choice>
          <mc:Fallback xmlns="">
            <p:pic>
              <p:nvPicPr>
                <p:cNvPr id="39685" name="Freihand 39684">
                  <a:extLst>
                    <a:ext uri="{FF2B5EF4-FFF2-40B4-BE49-F238E27FC236}">
                      <a16:creationId xmlns:a16="http://schemas.microsoft.com/office/drawing/2014/main" id="{C003D01D-E509-46F4-BD3B-724BEC8D4739}"/>
                    </a:ext>
                  </a:extLst>
                </p:cNvPr>
                <p:cNvPicPr/>
                <p:nvPr/>
              </p:nvPicPr>
              <p:blipFill>
                <a:blip r:embed="rId1514"/>
                <a:stretch>
                  <a:fillRect/>
                </a:stretch>
              </p:blipFill>
              <p:spPr>
                <a:xfrm>
                  <a:off x="5281853" y="6302040"/>
                  <a:ext cx="301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39686" name="Freihand 39685">
                  <a:extLst>
                    <a:ext uri="{FF2B5EF4-FFF2-40B4-BE49-F238E27FC236}">
                      <a16:creationId xmlns:a16="http://schemas.microsoft.com/office/drawing/2014/main" id="{EFC73474-B1C2-470B-86F8-8BFFC10C240B}"/>
                    </a:ext>
                  </a:extLst>
                </p14:cNvPr>
                <p14:cNvContentPartPr/>
                <p14:nvPr/>
              </p14:nvContentPartPr>
              <p14:xfrm>
                <a:off x="5345213" y="6246960"/>
                <a:ext cx="109800" cy="26280"/>
              </p14:xfrm>
            </p:contentPart>
          </mc:Choice>
          <mc:Fallback xmlns="">
            <p:pic>
              <p:nvPicPr>
                <p:cNvPr id="39686" name="Freihand 39685">
                  <a:extLst>
                    <a:ext uri="{FF2B5EF4-FFF2-40B4-BE49-F238E27FC236}">
                      <a16:creationId xmlns:a16="http://schemas.microsoft.com/office/drawing/2014/main" id="{EFC73474-B1C2-470B-86F8-8BFFC10C240B}"/>
                    </a:ext>
                  </a:extLst>
                </p:cNvPr>
                <p:cNvPicPr/>
                <p:nvPr/>
              </p:nvPicPr>
              <p:blipFill>
                <a:blip r:embed="rId1516"/>
                <a:stretch>
                  <a:fillRect/>
                </a:stretch>
              </p:blipFill>
              <p:spPr>
                <a:xfrm>
                  <a:off x="5340893" y="6242640"/>
                  <a:ext cx="118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39695" name="Freihand 39694">
                  <a:extLst>
                    <a:ext uri="{FF2B5EF4-FFF2-40B4-BE49-F238E27FC236}">
                      <a16:creationId xmlns:a16="http://schemas.microsoft.com/office/drawing/2014/main" id="{F1E4B644-F0D7-4D60-B1C9-AF3C78EF3603}"/>
                    </a:ext>
                  </a:extLst>
                </p14:cNvPr>
                <p14:cNvContentPartPr/>
                <p14:nvPr/>
              </p14:nvContentPartPr>
              <p14:xfrm>
                <a:off x="7005173" y="6303120"/>
                <a:ext cx="37800" cy="118800"/>
              </p14:xfrm>
            </p:contentPart>
          </mc:Choice>
          <mc:Fallback xmlns="">
            <p:pic>
              <p:nvPicPr>
                <p:cNvPr id="39695" name="Freihand 39694">
                  <a:extLst>
                    <a:ext uri="{FF2B5EF4-FFF2-40B4-BE49-F238E27FC236}">
                      <a16:creationId xmlns:a16="http://schemas.microsoft.com/office/drawing/2014/main" id="{F1E4B644-F0D7-4D60-B1C9-AF3C78EF3603}"/>
                    </a:ext>
                  </a:extLst>
                </p:cNvPr>
                <p:cNvPicPr/>
                <p:nvPr/>
              </p:nvPicPr>
              <p:blipFill>
                <a:blip r:embed="rId1518"/>
                <a:stretch>
                  <a:fillRect/>
                </a:stretch>
              </p:blipFill>
              <p:spPr>
                <a:xfrm>
                  <a:off x="7000853" y="6298800"/>
                  <a:ext cx="46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39696" name="Freihand 39695">
                  <a:extLst>
                    <a:ext uri="{FF2B5EF4-FFF2-40B4-BE49-F238E27FC236}">
                      <a16:creationId xmlns:a16="http://schemas.microsoft.com/office/drawing/2014/main" id="{6D96B09A-CFD6-43E6-BDB9-8D557529D926}"/>
                    </a:ext>
                  </a:extLst>
                </p14:cNvPr>
                <p14:cNvContentPartPr/>
                <p14:nvPr/>
              </p14:nvContentPartPr>
              <p14:xfrm>
                <a:off x="6891053" y="6366120"/>
                <a:ext cx="244440" cy="46800"/>
              </p14:xfrm>
            </p:contentPart>
          </mc:Choice>
          <mc:Fallback xmlns="">
            <p:pic>
              <p:nvPicPr>
                <p:cNvPr id="39696" name="Freihand 39695">
                  <a:extLst>
                    <a:ext uri="{FF2B5EF4-FFF2-40B4-BE49-F238E27FC236}">
                      <a16:creationId xmlns:a16="http://schemas.microsoft.com/office/drawing/2014/main" id="{6D96B09A-CFD6-43E6-BDB9-8D557529D926}"/>
                    </a:ext>
                  </a:extLst>
                </p:cNvPr>
                <p:cNvPicPr/>
                <p:nvPr/>
              </p:nvPicPr>
              <p:blipFill>
                <a:blip r:embed="rId1520"/>
                <a:stretch>
                  <a:fillRect/>
                </a:stretch>
              </p:blipFill>
              <p:spPr>
                <a:xfrm>
                  <a:off x="6886733" y="6361800"/>
                  <a:ext cx="253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1">
              <p14:nvContentPartPr>
                <p14:cNvPr id="39697" name="Freihand 39696">
                  <a:extLst>
                    <a:ext uri="{FF2B5EF4-FFF2-40B4-BE49-F238E27FC236}">
                      <a16:creationId xmlns:a16="http://schemas.microsoft.com/office/drawing/2014/main" id="{19C02141-CE90-4A83-A4EE-7B09EF360DF5}"/>
                    </a:ext>
                  </a:extLst>
                </p14:cNvPr>
                <p14:cNvContentPartPr/>
                <p14:nvPr/>
              </p14:nvContentPartPr>
              <p14:xfrm>
                <a:off x="6945413" y="6225000"/>
                <a:ext cx="168480" cy="39960"/>
              </p14:xfrm>
            </p:contentPart>
          </mc:Choice>
          <mc:Fallback xmlns="">
            <p:pic>
              <p:nvPicPr>
                <p:cNvPr id="39697" name="Freihand 39696">
                  <a:extLst>
                    <a:ext uri="{FF2B5EF4-FFF2-40B4-BE49-F238E27FC236}">
                      <a16:creationId xmlns:a16="http://schemas.microsoft.com/office/drawing/2014/main" id="{19C02141-CE90-4A83-A4EE-7B09EF360DF5}"/>
                    </a:ext>
                  </a:extLst>
                </p:cNvPr>
                <p:cNvPicPr/>
                <p:nvPr/>
              </p:nvPicPr>
              <p:blipFill>
                <a:blip r:embed="rId1522"/>
                <a:stretch>
                  <a:fillRect/>
                </a:stretch>
              </p:blipFill>
              <p:spPr>
                <a:xfrm>
                  <a:off x="6941093" y="6220680"/>
                  <a:ext cx="177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23">
              <p14:nvContentPartPr>
                <p14:cNvPr id="39698" name="Freihand 39697">
                  <a:extLst>
                    <a:ext uri="{FF2B5EF4-FFF2-40B4-BE49-F238E27FC236}">
                      <a16:creationId xmlns:a16="http://schemas.microsoft.com/office/drawing/2014/main" id="{4AD17793-3501-4342-8593-49A032FC1BFB}"/>
                    </a:ext>
                  </a:extLst>
                </p14:cNvPr>
                <p14:cNvContentPartPr/>
                <p14:nvPr/>
              </p14:nvContentPartPr>
              <p14:xfrm>
                <a:off x="7134053" y="6315360"/>
                <a:ext cx="91440" cy="62640"/>
              </p14:xfrm>
            </p:contentPart>
          </mc:Choice>
          <mc:Fallback xmlns="">
            <p:pic>
              <p:nvPicPr>
                <p:cNvPr id="39698" name="Freihand 39697">
                  <a:extLst>
                    <a:ext uri="{FF2B5EF4-FFF2-40B4-BE49-F238E27FC236}">
                      <a16:creationId xmlns:a16="http://schemas.microsoft.com/office/drawing/2014/main" id="{4AD17793-3501-4342-8593-49A032FC1BFB}"/>
                    </a:ext>
                  </a:extLst>
                </p:cNvPr>
                <p:cNvPicPr/>
                <p:nvPr/>
              </p:nvPicPr>
              <p:blipFill>
                <a:blip r:embed="rId1524"/>
                <a:stretch>
                  <a:fillRect/>
                </a:stretch>
              </p:blipFill>
              <p:spPr>
                <a:xfrm>
                  <a:off x="7129733" y="6311040"/>
                  <a:ext cx="100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25">
              <p14:nvContentPartPr>
                <p14:cNvPr id="39699" name="Freihand 39698">
                  <a:extLst>
                    <a:ext uri="{FF2B5EF4-FFF2-40B4-BE49-F238E27FC236}">
                      <a16:creationId xmlns:a16="http://schemas.microsoft.com/office/drawing/2014/main" id="{2E7F473B-A78E-42E8-B480-BA911212247B}"/>
                    </a:ext>
                  </a:extLst>
                </p14:cNvPr>
                <p14:cNvContentPartPr/>
                <p14:nvPr/>
              </p14:nvContentPartPr>
              <p14:xfrm>
                <a:off x="7243853" y="6290160"/>
                <a:ext cx="169560" cy="101520"/>
              </p14:xfrm>
            </p:contentPart>
          </mc:Choice>
          <mc:Fallback xmlns="">
            <p:pic>
              <p:nvPicPr>
                <p:cNvPr id="39699" name="Freihand 39698">
                  <a:extLst>
                    <a:ext uri="{FF2B5EF4-FFF2-40B4-BE49-F238E27FC236}">
                      <a16:creationId xmlns:a16="http://schemas.microsoft.com/office/drawing/2014/main" id="{2E7F473B-A78E-42E8-B480-BA911212247B}"/>
                    </a:ext>
                  </a:extLst>
                </p:cNvPr>
                <p:cNvPicPr/>
                <p:nvPr/>
              </p:nvPicPr>
              <p:blipFill>
                <a:blip r:embed="rId1526"/>
                <a:stretch>
                  <a:fillRect/>
                </a:stretch>
              </p:blipFill>
              <p:spPr>
                <a:xfrm>
                  <a:off x="7239533" y="6285840"/>
                  <a:ext cx="17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27">
              <p14:nvContentPartPr>
                <p14:cNvPr id="39700" name="Freihand 39699">
                  <a:extLst>
                    <a:ext uri="{FF2B5EF4-FFF2-40B4-BE49-F238E27FC236}">
                      <a16:creationId xmlns:a16="http://schemas.microsoft.com/office/drawing/2014/main" id="{F40B3097-5CB1-417C-9F50-C010CD798688}"/>
                    </a:ext>
                  </a:extLst>
                </p14:cNvPr>
                <p14:cNvContentPartPr/>
                <p14:nvPr/>
              </p14:nvContentPartPr>
              <p14:xfrm>
                <a:off x="7418813" y="6276120"/>
                <a:ext cx="132840" cy="119160"/>
              </p14:xfrm>
            </p:contentPart>
          </mc:Choice>
          <mc:Fallback xmlns="">
            <p:pic>
              <p:nvPicPr>
                <p:cNvPr id="39700" name="Freihand 39699">
                  <a:extLst>
                    <a:ext uri="{FF2B5EF4-FFF2-40B4-BE49-F238E27FC236}">
                      <a16:creationId xmlns:a16="http://schemas.microsoft.com/office/drawing/2014/main" id="{F40B3097-5CB1-417C-9F50-C010CD798688}"/>
                    </a:ext>
                  </a:extLst>
                </p:cNvPr>
                <p:cNvPicPr/>
                <p:nvPr/>
              </p:nvPicPr>
              <p:blipFill>
                <a:blip r:embed="rId1528"/>
                <a:stretch>
                  <a:fillRect/>
                </a:stretch>
              </p:blipFill>
              <p:spPr>
                <a:xfrm>
                  <a:off x="7414493" y="6271800"/>
                  <a:ext cx="14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29">
              <p14:nvContentPartPr>
                <p14:cNvPr id="39701" name="Freihand 39700">
                  <a:extLst>
                    <a:ext uri="{FF2B5EF4-FFF2-40B4-BE49-F238E27FC236}">
                      <a16:creationId xmlns:a16="http://schemas.microsoft.com/office/drawing/2014/main" id="{79E217B8-8034-4BF0-B06E-B35B8BC780D9}"/>
                    </a:ext>
                  </a:extLst>
                </p14:cNvPr>
                <p14:cNvContentPartPr/>
                <p14:nvPr/>
              </p14:nvContentPartPr>
              <p14:xfrm>
                <a:off x="7542653" y="6191520"/>
                <a:ext cx="172800" cy="171360"/>
              </p14:xfrm>
            </p:contentPart>
          </mc:Choice>
          <mc:Fallback xmlns="">
            <p:pic>
              <p:nvPicPr>
                <p:cNvPr id="39701" name="Freihand 39700">
                  <a:extLst>
                    <a:ext uri="{FF2B5EF4-FFF2-40B4-BE49-F238E27FC236}">
                      <a16:creationId xmlns:a16="http://schemas.microsoft.com/office/drawing/2014/main" id="{79E217B8-8034-4BF0-B06E-B35B8BC780D9}"/>
                    </a:ext>
                  </a:extLst>
                </p:cNvPr>
                <p:cNvPicPr/>
                <p:nvPr/>
              </p:nvPicPr>
              <p:blipFill>
                <a:blip r:embed="rId1530"/>
                <a:stretch>
                  <a:fillRect/>
                </a:stretch>
              </p:blipFill>
              <p:spPr>
                <a:xfrm>
                  <a:off x="7538333" y="6187200"/>
                  <a:ext cx="181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31">
              <p14:nvContentPartPr>
                <p14:cNvPr id="39702" name="Freihand 39701">
                  <a:extLst>
                    <a:ext uri="{FF2B5EF4-FFF2-40B4-BE49-F238E27FC236}">
                      <a16:creationId xmlns:a16="http://schemas.microsoft.com/office/drawing/2014/main" id="{98B16F07-0DDD-4D8C-9E60-4A61D2B3E0A9}"/>
                    </a:ext>
                  </a:extLst>
                </p14:cNvPr>
                <p14:cNvContentPartPr/>
                <p14:nvPr/>
              </p14:nvContentPartPr>
              <p14:xfrm>
                <a:off x="7706813" y="6163800"/>
                <a:ext cx="125640" cy="190800"/>
              </p14:xfrm>
            </p:contentPart>
          </mc:Choice>
          <mc:Fallback xmlns="">
            <p:pic>
              <p:nvPicPr>
                <p:cNvPr id="39702" name="Freihand 39701">
                  <a:extLst>
                    <a:ext uri="{FF2B5EF4-FFF2-40B4-BE49-F238E27FC236}">
                      <a16:creationId xmlns:a16="http://schemas.microsoft.com/office/drawing/2014/main" id="{98B16F07-0DDD-4D8C-9E60-4A61D2B3E0A9}"/>
                    </a:ext>
                  </a:extLst>
                </p:cNvPr>
                <p:cNvPicPr/>
                <p:nvPr/>
              </p:nvPicPr>
              <p:blipFill>
                <a:blip r:embed="rId1532"/>
                <a:stretch>
                  <a:fillRect/>
                </a:stretch>
              </p:blipFill>
              <p:spPr>
                <a:xfrm>
                  <a:off x="7702493" y="6159480"/>
                  <a:ext cx="134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33">
              <p14:nvContentPartPr>
                <p14:cNvPr id="39703" name="Freihand 39702">
                  <a:extLst>
                    <a:ext uri="{FF2B5EF4-FFF2-40B4-BE49-F238E27FC236}">
                      <a16:creationId xmlns:a16="http://schemas.microsoft.com/office/drawing/2014/main" id="{E227AA4E-530C-42CD-B2BD-E89EA6B2FDD6}"/>
                    </a:ext>
                  </a:extLst>
                </p14:cNvPr>
                <p14:cNvContentPartPr/>
                <p14:nvPr/>
              </p14:nvContentPartPr>
              <p14:xfrm>
                <a:off x="7809773" y="6201240"/>
                <a:ext cx="36720" cy="71640"/>
              </p14:xfrm>
            </p:contentPart>
          </mc:Choice>
          <mc:Fallback xmlns="">
            <p:pic>
              <p:nvPicPr>
                <p:cNvPr id="39703" name="Freihand 39702">
                  <a:extLst>
                    <a:ext uri="{FF2B5EF4-FFF2-40B4-BE49-F238E27FC236}">
                      <a16:creationId xmlns:a16="http://schemas.microsoft.com/office/drawing/2014/main" id="{E227AA4E-530C-42CD-B2BD-E89EA6B2FDD6}"/>
                    </a:ext>
                  </a:extLst>
                </p:cNvPr>
                <p:cNvPicPr/>
                <p:nvPr/>
              </p:nvPicPr>
              <p:blipFill>
                <a:blip r:embed="rId1534"/>
                <a:stretch>
                  <a:fillRect/>
                </a:stretch>
              </p:blipFill>
              <p:spPr>
                <a:xfrm>
                  <a:off x="7805453" y="6196920"/>
                  <a:ext cx="45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35">
              <p14:nvContentPartPr>
                <p14:cNvPr id="39704" name="Freihand 39703">
                  <a:extLst>
                    <a:ext uri="{FF2B5EF4-FFF2-40B4-BE49-F238E27FC236}">
                      <a16:creationId xmlns:a16="http://schemas.microsoft.com/office/drawing/2014/main" id="{FBD9E5CC-BDA5-4447-B279-48F3E84701E6}"/>
                    </a:ext>
                  </a:extLst>
                </p14:cNvPr>
                <p14:cNvContentPartPr/>
                <p14:nvPr/>
              </p14:nvContentPartPr>
              <p14:xfrm>
                <a:off x="7856933" y="6273240"/>
                <a:ext cx="377280" cy="76680"/>
              </p14:xfrm>
            </p:contentPart>
          </mc:Choice>
          <mc:Fallback xmlns="">
            <p:pic>
              <p:nvPicPr>
                <p:cNvPr id="39704" name="Freihand 39703">
                  <a:extLst>
                    <a:ext uri="{FF2B5EF4-FFF2-40B4-BE49-F238E27FC236}">
                      <a16:creationId xmlns:a16="http://schemas.microsoft.com/office/drawing/2014/main" id="{FBD9E5CC-BDA5-4447-B279-48F3E84701E6}"/>
                    </a:ext>
                  </a:extLst>
                </p:cNvPr>
                <p:cNvPicPr/>
                <p:nvPr/>
              </p:nvPicPr>
              <p:blipFill>
                <a:blip r:embed="rId1536"/>
                <a:stretch>
                  <a:fillRect/>
                </a:stretch>
              </p:blipFill>
              <p:spPr>
                <a:xfrm>
                  <a:off x="7852613" y="6268920"/>
                  <a:ext cx="385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37">
              <p14:nvContentPartPr>
                <p14:cNvPr id="39705" name="Freihand 39704">
                  <a:extLst>
                    <a:ext uri="{FF2B5EF4-FFF2-40B4-BE49-F238E27FC236}">
                      <a16:creationId xmlns:a16="http://schemas.microsoft.com/office/drawing/2014/main" id="{DA16B1B1-C6ED-4DE5-AE6E-A7C0804EA0B0}"/>
                    </a:ext>
                  </a:extLst>
                </p14:cNvPr>
                <p14:cNvContentPartPr/>
                <p14:nvPr/>
              </p14:nvContentPartPr>
              <p14:xfrm>
                <a:off x="5779733" y="6659160"/>
                <a:ext cx="344520" cy="51840"/>
              </p14:xfrm>
            </p:contentPart>
          </mc:Choice>
          <mc:Fallback xmlns="">
            <p:pic>
              <p:nvPicPr>
                <p:cNvPr id="39705" name="Freihand 39704">
                  <a:extLst>
                    <a:ext uri="{FF2B5EF4-FFF2-40B4-BE49-F238E27FC236}">
                      <a16:creationId xmlns:a16="http://schemas.microsoft.com/office/drawing/2014/main" id="{DA16B1B1-C6ED-4DE5-AE6E-A7C0804EA0B0}"/>
                    </a:ext>
                  </a:extLst>
                </p:cNvPr>
                <p:cNvPicPr/>
                <p:nvPr/>
              </p:nvPicPr>
              <p:blipFill>
                <a:blip r:embed="rId1538"/>
                <a:stretch>
                  <a:fillRect/>
                </a:stretch>
              </p:blipFill>
              <p:spPr>
                <a:xfrm>
                  <a:off x="5775413" y="6654840"/>
                  <a:ext cx="353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39">
              <p14:nvContentPartPr>
                <p14:cNvPr id="39706" name="Freihand 39705">
                  <a:extLst>
                    <a:ext uri="{FF2B5EF4-FFF2-40B4-BE49-F238E27FC236}">
                      <a16:creationId xmlns:a16="http://schemas.microsoft.com/office/drawing/2014/main" id="{31519374-490E-493E-8538-B97EAD359ACA}"/>
                    </a:ext>
                  </a:extLst>
                </p14:cNvPr>
                <p14:cNvContentPartPr/>
                <p14:nvPr/>
              </p14:nvContentPartPr>
              <p14:xfrm>
                <a:off x="6077813" y="6584640"/>
                <a:ext cx="206280" cy="135000"/>
              </p14:xfrm>
            </p:contentPart>
          </mc:Choice>
          <mc:Fallback xmlns="">
            <p:pic>
              <p:nvPicPr>
                <p:cNvPr id="39706" name="Freihand 39705">
                  <a:extLst>
                    <a:ext uri="{FF2B5EF4-FFF2-40B4-BE49-F238E27FC236}">
                      <a16:creationId xmlns:a16="http://schemas.microsoft.com/office/drawing/2014/main" id="{31519374-490E-493E-8538-B97EAD359ACA}"/>
                    </a:ext>
                  </a:extLst>
                </p:cNvPr>
                <p:cNvPicPr/>
                <p:nvPr/>
              </p:nvPicPr>
              <p:blipFill>
                <a:blip r:embed="rId1540"/>
                <a:stretch>
                  <a:fillRect/>
                </a:stretch>
              </p:blipFill>
              <p:spPr>
                <a:xfrm>
                  <a:off x="6073493" y="6580320"/>
                  <a:ext cx="214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41">
              <p14:nvContentPartPr>
                <p14:cNvPr id="39707" name="Freihand 39706">
                  <a:extLst>
                    <a:ext uri="{FF2B5EF4-FFF2-40B4-BE49-F238E27FC236}">
                      <a16:creationId xmlns:a16="http://schemas.microsoft.com/office/drawing/2014/main" id="{E612F0BD-02BD-42EC-9594-99D5DF9395FC}"/>
                    </a:ext>
                  </a:extLst>
                </p14:cNvPr>
                <p14:cNvContentPartPr/>
                <p14:nvPr/>
              </p14:nvContentPartPr>
              <p14:xfrm>
                <a:off x="6457253" y="6559440"/>
                <a:ext cx="133200" cy="118800"/>
              </p14:xfrm>
            </p:contentPart>
          </mc:Choice>
          <mc:Fallback xmlns="">
            <p:pic>
              <p:nvPicPr>
                <p:cNvPr id="39707" name="Freihand 39706">
                  <a:extLst>
                    <a:ext uri="{FF2B5EF4-FFF2-40B4-BE49-F238E27FC236}">
                      <a16:creationId xmlns:a16="http://schemas.microsoft.com/office/drawing/2014/main" id="{E612F0BD-02BD-42EC-9594-99D5DF9395FC}"/>
                    </a:ext>
                  </a:extLst>
                </p:cNvPr>
                <p:cNvPicPr/>
                <p:nvPr/>
              </p:nvPicPr>
              <p:blipFill>
                <a:blip r:embed="rId1542"/>
                <a:stretch>
                  <a:fillRect/>
                </a:stretch>
              </p:blipFill>
              <p:spPr>
                <a:xfrm>
                  <a:off x="6452933" y="6555120"/>
                  <a:ext cx="141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43">
              <p14:nvContentPartPr>
                <p14:cNvPr id="39708" name="Freihand 39707">
                  <a:extLst>
                    <a:ext uri="{FF2B5EF4-FFF2-40B4-BE49-F238E27FC236}">
                      <a16:creationId xmlns:a16="http://schemas.microsoft.com/office/drawing/2014/main" id="{EB4EE591-4BBF-45CE-BDED-1163A63B446C}"/>
                    </a:ext>
                  </a:extLst>
                </p14:cNvPr>
                <p14:cNvContentPartPr/>
                <p14:nvPr/>
              </p14:nvContentPartPr>
              <p14:xfrm>
                <a:off x="6557693" y="6597240"/>
                <a:ext cx="135000" cy="60120"/>
              </p14:xfrm>
            </p:contentPart>
          </mc:Choice>
          <mc:Fallback xmlns="">
            <p:pic>
              <p:nvPicPr>
                <p:cNvPr id="39708" name="Freihand 39707">
                  <a:extLst>
                    <a:ext uri="{FF2B5EF4-FFF2-40B4-BE49-F238E27FC236}">
                      <a16:creationId xmlns:a16="http://schemas.microsoft.com/office/drawing/2014/main" id="{EB4EE591-4BBF-45CE-BDED-1163A63B446C}"/>
                    </a:ext>
                  </a:extLst>
                </p:cNvPr>
                <p:cNvPicPr/>
                <p:nvPr/>
              </p:nvPicPr>
              <p:blipFill>
                <a:blip r:embed="rId1544"/>
                <a:stretch>
                  <a:fillRect/>
                </a:stretch>
              </p:blipFill>
              <p:spPr>
                <a:xfrm>
                  <a:off x="6553373" y="6592920"/>
                  <a:ext cx="143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45">
              <p14:nvContentPartPr>
                <p14:cNvPr id="39710" name="Freihand 39709">
                  <a:extLst>
                    <a:ext uri="{FF2B5EF4-FFF2-40B4-BE49-F238E27FC236}">
                      <a16:creationId xmlns:a16="http://schemas.microsoft.com/office/drawing/2014/main" id="{37AA2A82-B869-4358-8824-6014CE41582A}"/>
                    </a:ext>
                  </a:extLst>
                </p14:cNvPr>
                <p14:cNvContentPartPr/>
                <p14:nvPr/>
              </p14:nvContentPartPr>
              <p14:xfrm>
                <a:off x="6670013" y="6550080"/>
                <a:ext cx="256320" cy="188640"/>
              </p14:xfrm>
            </p:contentPart>
          </mc:Choice>
          <mc:Fallback xmlns="">
            <p:pic>
              <p:nvPicPr>
                <p:cNvPr id="39710" name="Freihand 39709">
                  <a:extLst>
                    <a:ext uri="{FF2B5EF4-FFF2-40B4-BE49-F238E27FC236}">
                      <a16:creationId xmlns:a16="http://schemas.microsoft.com/office/drawing/2014/main" id="{37AA2A82-B869-4358-8824-6014CE41582A}"/>
                    </a:ext>
                  </a:extLst>
                </p:cNvPr>
                <p:cNvPicPr/>
                <p:nvPr/>
              </p:nvPicPr>
              <p:blipFill>
                <a:blip r:embed="rId1546"/>
                <a:stretch>
                  <a:fillRect/>
                </a:stretch>
              </p:blipFill>
              <p:spPr>
                <a:xfrm>
                  <a:off x="6665693" y="6545760"/>
                  <a:ext cx="264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47">
              <p14:nvContentPartPr>
                <p14:cNvPr id="39711" name="Freihand 39710">
                  <a:extLst>
                    <a:ext uri="{FF2B5EF4-FFF2-40B4-BE49-F238E27FC236}">
                      <a16:creationId xmlns:a16="http://schemas.microsoft.com/office/drawing/2014/main" id="{26F741EE-72CF-451C-853E-E4514DBB4AF8}"/>
                    </a:ext>
                  </a:extLst>
                </p14:cNvPr>
                <p14:cNvContentPartPr/>
                <p14:nvPr/>
              </p14:nvContentPartPr>
              <p14:xfrm>
                <a:off x="6957653" y="6433080"/>
                <a:ext cx="409320" cy="266400"/>
              </p14:xfrm>
            </p:contentPart>
          </mc:Choice>
          <mc:Fallback xmlns="">
            <p:pic>
              <p:nvPicPr>
                <p:cNvPr id="39711" name="Freihand 39710">
                  <a:extLst>
                    <a:ext uri="{FF2B5EF4-FFF2-40B4-BE49-F238E27FC236}">
                      <a16:creationId xmlns:a16="http://schemas.microsoft.com/office/drawing/2014/main" id="{26F741EE-72CF-451C-853E-E4514DBB4AF8}"/>
                    </a:ext>
                  </a:extLst>
                </p:cNvPr>
                <p:cNvPicPr/>
                <p:nvPr/>
              </p:nvPicPr>
              <p:blipFill>
                <a:blip r:embed="rId1548"/>
                <a:stretch>
                  <a:fillRect/>
                </a:stretch>
              </p:blipFill>
              <p:spPr>
                <a:xfrm>
                  <a:off x="6953333" y="6428760"/>
                  <a:ext cx="4179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49">
              <p14:nvContentPartPr>
                <p14:cNvPr id="39712" name="Freihand 39711">
                  <a:extLst>
                    <a:ext uri="{FF2B5EF4-FFF2-40B4-BE49-F238E27FC236}">
                      <a16:creationId xmlns:a16="http://schemas.microsoft.com/office/drawing/2014/main" id="{1AC25622-F529-48DF-A2C0-8624CA4082D1}"/>
                    </a:ext>
                  </a:extLst>
                </p14:cNvPr>
                <p14:cNvContentPartPr/>
                <p14:nvPr/>
              </p14:nvContentPartPr>
              <p14:xfrm>
                <a:off x="7357613" y="6495000"/>
                <a:ext cx="87480" cy="91440"/>
              </p14:xfrm>
            </p:contentPart>
          </mc:Choice>
          <mc:Fallback xmlns="">
            <p:pic>
              <p:nvPicPr>
                <p:cNvPr id="39712" name="Freihand 39711">
                  <a:extLst>
                    <a:ext uri="{FF2B5EF4-FFF2-40B4-BE49-F238E27FC236}">
                      <a16:creationId xmlns:a16="http://schemas.microsoft.com/office/drawing/2014/main" id="{1AC25622-F529-48DF-A2C0-8624CA4082D1}"/>
                    </a:ext>
                  </a:extLst>
                </p:cNvPr>
                <p:cNvPicPr/>
                <p:nvPr/>
              </p:nvPicPr>
              <p:blipFill>
                <a:blip r:embed="rId1550"/>
                <a:stretch>
                  <a:fillRect/>
                </a:stretch>
              </p:blipFill>
              <p:spPr>
                <a:xfrm>
                  <a:off x="7353293" y="6490680"/>
                  <a:ext cx="9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51">
              <p14:nvContentPartPr>
                <p14:cNvPr id="39713" name="Freihand 39712">
                  <a:extLst>
                    <a:ext uri="{FF2B5EF4-FFF2-40B4-BE49-F238E27FC236}">
                      <a16:creationId xmlns:a16="http://schemas.microsoft.com/office/drawing/2014/main" id="{B07B6574-DCE8-473D-A705-550A72B65113}"/>
                    </a:ext>
                  </a:extLst>
                </p14:cNvPr>
                <p14:cNvContentPartPr/>
                <p14:nvPr/>
              </p14:nvContentPartPr>
              <p14:xfrm>
                <a:off x="7475333" y="6520920"/>
                <a:ext cx="295920" cy="97200"/>
              </p14:xfrm>
            </p:contentPart>
          </mc:Choice>
          <mc:Fallback xmlns="">
            <p:pic>
              <p:nvPicPr>
                <p:cNvPr id="39713" name="Freihand 39712">
                  <a:extLst>
                    <a:ext uri="{FF2B5EF4-FFF2-40B4-BE49-F238E27FC236}">
                      <a16:creationId xmlns:a16="http://schemas.microsoft.com/office/drawing/2014/main" id="{B07B6574-DCE8-473D-A705-550A72B65113}"/>
                    </a:ext>
                  </a:extLst>
                </p:cNvPr>
                <p:cNvPicPr/>
                <p:nvPr/>
              </p:nvPicPr>
              <p:blipFill>
                <a:blip r:embed="rId1552"/>
                <a:stretch>
                  <a:fillRect/>
                </a:stretch>
              </p:blipFill>
              <p:spPr>
                <a:xfrm>
                  <a:off x="7471013" y="6516600"/>
                  <a:ext cx="304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53">
              <p14:nvContentPartPr>
                <p14:cNvPr id="39717" name="Freihand 39716">
                  <a:extLst>
                    <a:ext uri="{FF2B5EF4-FFF2-40B4-BE49-F238E27FC236}">
                      <a16:creationId xmlns:a16="http://schemas.microsoft.com/office/drawing/2014/main" id="{8F1ABEF4-9EAF-449E-9DF6-0FC2F66D2DF0}"/>
                    </a:ext>
                  </a:extLst>
                </p14:cNvPr>
                <p14:cNvContentPartPr/>
                <p14:nvPr/>
              </p14:nvContentPartPr>
              <p14:xfrm>
                <a:off x="6686573" y="5276760"/>
                <a:ext cx="251280" cy="1111320"/>
              </p14:xfrm>
            </p:contentPart>
          </mc:Choice>
          <mc:Fallback xmlns="">
            <p:pic>
              <p:nvPicPr>
                <p:cNvPr id="39717" name="Freihand 39716">
                  <a:extLst>
                    <a:ext uri="{FF2B5EF4-FFF2-40B4-BE49-F238E27FC236}">
                      <a16:creationId xmlns:a16="http://schemas.microsoft.com/office/drawing/2014/main" id="{8F1ABEF4-9EAF-449E-9DF6-0FC2F66D2DF0}"/>
                    </a:ext>
                  </a:extLst>
                </p:cNvPr>
                <p:cNvPicPr/>
                <p:nvPr/>
              </p:nvPicPr>
              <p:blipFill>
                <a:blip r:embed="rId1554"/>
                <a:stretch>
                  <a:fillRect/>
                </a:stretch>
              </p:blipFill>
              <p:spPr>
                <a:xfrm>
                  <a:off x="6682253" y="5272440"/>
                  <a:ext cx="259920" cy="1119960"/>
                </a:xfrm>
                <a:prstGeom prst="rect">
                  <a:avLst/>
                </a:prstGeom>
              </p:spPr>
            </p:pic>
          </mc:Fallback>
        </mc:AlternateContent>
        <mc:AlternateContent xmlns:mc="http://schemas.openxmlformats.org/markup-compatibility/2006" xmlns:p14="http://schemas.microsoft.com/office/powerpoint/2010/main">
          <mc:Choice Requires="p14">
            <p:contentPart p14:bwMode="auto" r:id="rId1555">
              <p14:nvContentPartPr>
                <p14:cNvPr id="39718" name="Freihand 39717">
                  <a:extLst>
                    <a:ext uri="{FF2B5EF4-FFF2-40B4-BE49-F238E27FC236}">
                      <a16:creationId xmlns:a16="http://schemas.microsoft.com/office/drawing/2014/main" id="{12A613E0-F0E9-4A7F-BE49-016D5006D0EA}"/>
                    </a:ext>
                  </a:extLst>
                </p14:cNvPr>
                <p14:cNvContentPartPr/>
                <p14:nvPr/>
              </p14:nvContentPartPr>
              <p14:xfrm>
                <a:off x="6864413" y="5119080"/>
                <a:ext cx="160920" cy="222120"/>
              </p14:xfrm>
            </p:contentPart>
          </mc:Choice>
          <mc:Fallback xmlns="">
            <p:pic>
              <p:nvPicPr>
                <p:cNvPr id="39718" name="Freihand 39717">
                  <a:extLst>
                    <a:ext uri="{FF2B5EF4-FFF2-40B4-BE49-F238E27FC236}">
                      <a16:creationId xmlns:a16="http://schemas.microsoft.com/office/drawing/2014/main" id="{12A613E0-F0E9-4A7F-BE49-016D5006D0EA}"/>
                    </a:ext>
                  </a:extLst>
                </p:cNvPr>
                <p:cNvPicPr/>
                <p:nvPr/>
              </p:nvPicPr>
              <p:blipFill>
                <a:blip r:embed="rId1556"/>
                <a:stretch>
                  <a:fillRect/>
                </a:stretch>
              </p:blipFill>
              <p:spPr>
                <a:xfrm>
                  <a:off x="6860093" y="5114760"/>
                  <a:ext cx="169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57">
              <p14:nvContentPartPr>
                <p14:cNvPr id="39719" name="Freihand 39718">
                  <a:extLst>
                    <a:ext uri="{FF2B5EF4-FFF2-40B4-BE49-F238E27FC236}">
                      <a16:creationId xmlns:a16="http://schemas.microsoft.com/office/drawing/2014/main" id="{9D6EAB70-A1D9-4A67-BA8C-FCF5DE17188C}"/>
                    </a:ext>
                  </a:extLst>
                </p14:cNvPr>
                <p14:cNvContentPartPr/>
                <p14:nvPr/>
              </p14:nvContentPartPr>
              <p14:xfrm>
                <a:off x="6887453" y="5090280"/>
                <a:ext cx="140040" cy="244800"/>
              </p14:xfrm>
            </p:contentPart>
          </mc:Choice>
          <mc:Fallback xmlns="">
            <p:pic>
              <p:nvPicPr>
                <p:cNvPr id="39719" name="Freihand 39718">
                  <a:extLst>
                    <a:ext uri="{FF2B5EF4-FFF2-40B4-BE49-F238E27FC236}">
                      <a16:creationId xmlns:a16="http://schemas.microsoft.com/office/drawing/2014/main" id="{9D6EAB70-A1D9-4A67-BA8C-FCF5DE17188C}"/>
                    </a:ext>
                  </a:extLst>
                </p:cNvPr>
                <p:cNvPicPr/>
                <p:nvPr/>
              </p:nvPicPr>
              <p:blipFill>
                <a:blip r:embed="rId1558"/>
                <a:stretch>
                  <a:fillRect/>
                </a:stretch>
              </p:blipFill>
              <p:spPr>
                <a:xfrm>
                  <a:off x="6883133" y="5085960"/>
                  <a:ext cx="1486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59">
              <p14:nvContentPartPr>
                <p14:cNvPr id="39721" name="Freihand 39720">
                  <a:extLst>
                    <a:ext uri="{FF2B5EF4-FFF2-40B4-BE49-F238E27FC236}">
                      <a16:creationId xmlns:a16="http://schemas.microsoft.com/office/drawing/2014/main" id="{094078A3-9D43-4722-8A2C-A57B10343018}"/>
                    </a:ext>
                  </a:extLst>
                </p14:cNvPr>
                <p14:cNvContentPartPr/>
                <p14:nvPr/>
              </p14:nvContentPartPr>
              <p14:xfrm>
                <a:off x="6838133" y="4585560"/>
                <a:ext cx="554400" cy="688320"/>
              </p14:xfrm>
            </p:contentPart>
          </mc:Choice>
          <mc:Fallback xmlns="">
            <p:pic>
              <p:nvPicPr>
                <p:cNvPr id="39721" name="Freihand 39720">
                  <a:extLst>
                    <a:ext uri="{FF2B5EF4-FFF2-40B4-BE49-F238E27FC236}">
                      <a16:creationId xmlns:a16="http://schemas.microsoft.com/office/drawing/2014/main" id="{094078A3-9D43-4722-8A2C-A57B10343018}"/>
                    </a:ext>
                  </a:extLst>
                </p:cNvPr>
                <p:cNvPicPr/>
                <p:nvPr/>
              </p:nvPicPr>
              <p:blipFill>
                <a:blip r:embed="rId1560"/>
                <a:stretch>
                  <a:fillRect/>
                </a:stretch>
              </p:blipFill>
              <p:spPr>
                <a:xfrm>
                  <a:off x="6833813" y="4581240"/>
                  <a:ext cx="56304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561">
              <p14:nvContentPartPr>
                <p14:cNvPr id="39723" name="Freihand 39722">
                  <a:extLst>
                    <a:ext uri="{FF2B5EF4-FFF2-40B4-BE49-F238E27FC236}">
                      <a16:creationId xmlns:a16="http://schemas.microsoft.com/office/drawing/2014/main" id="{532BA1D0-C33A-4B29-85AE-A5FDEA99F956}"/>
                    </a:ext>
                  </a:extLst>
                </p14:cNvPr>
                <p14:cNvContentPartPr/>
                <p14:nvPr/>
              </p14:nvContentPartPr>
              <p14:xfrm>
                <a:off x="5700533" y="6309960"/>
                <a:ext cx="206640" cy="90360"/>
              </p14:xfrm>
            </p:contentPart>
          </mc:Choice>
          <mc:Fallback xmlns="">
            <p:pic>
              <p:nvPicPr>
                <p:cNvPr id="39723" name="Freihand 39722">
                  <a:extLst>
                    <a:ext uri="{FF2B5EF4-FFF2-40B4-BE49-F238E27FC236}">
                      <a16:creationId xmlns:a16="http://schemas.microsoft.com/office/drawing/2014/main" id="{532BA1D0-C33A-4B29-85AE-A5FDEA99F956}"/>
                    </a:ext>
                  </a:extLst>
                </p:cNvPr>
                <p:cNvPicPr/>
                <p:nvPr/>
              </p:nvPicPr>
              <p:blipFill>
                <a:blip r:embed="rId1562"/>
                <a:stretch>
                  <a:fillRect/>
                </a:stretch>
              </p:blipFill>
              <p:spPr>
                <a:xfrm>
                  <a:off x="5696213" y="6305640"/>
                  <a:ext cx="215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63">
              <p14:nvContentPartPr>
                <p14:cNvPr id="39724" name="Freihand 39723">
                  <a:extLst>
                    <a:ext uri="{FF2B5EF4-FFF2-40B4-BE49-F238E27FC236}">
                      <a16:creationId xmlns:a16="http://schemas.microsoft.com/office/drawing/2014/main" id="{06D56EF5-104D-4C27-B781-86E23E4D39F3}"/>
                    </a:ext>
                  </a:extLst>
                </p14:cNvPr>
                <p14:cNvContentPartPr/>
                <p14:nvPr/>
              </p14:nvContentPartPr>
              <p14:xfrm>
                <a:off x="5939573" y="6291240"/>
                <a:ext cx="126720" cy="198720"/>
              </p14:xfrm>
            </p:contentPart>
          </mc:Choice>
          <mc:Fallback xmlns="">
            <p:pic>
              <p:nvPicPr>
                <p:cNvPr id="39724" name="Freihand 39723">
                  <a:extLst>
                    <a:ext uri="{FF2B5EF4-FFF2-40B4-BE49-F238E27FC236}">
                      <a16:creationId xmlns:a16="http://schemas.microsoft.com/office/drawing/2014/main" id="{06D56EF5-104D-4C27-B781-86E23E4D39F3}"/>
                    </a:ext>
                  </a:extLst>
                </p:cNvPr>
                <p:cNvPicPr/>
                <p:nvPr/>
              </p:nvPicPr>
              <p:blipFill>
                <a:blip r:embed="rId1564"/>
                <a:stretch>
                  <a:fillRect/>
                </a:stretch>
              </p:blipFill>
              <p:spPr>
                <a:xfrm>
                  <a:off x="5935253" y="6286920"/>
                  <a:ext cx="1353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65">
              <p14:nvContentPartPr>
                <p14:cNvPr id="39725" name="Freihand 39724">
                  <a:extLst>
                    <a:ext uri="{FF2B5EF4-FFF2-40B4-BE49-F238E27FC236}">
                      <a16:creationId xmlns:a16="http://schemas.microsoft.com/office/drawing/2014/main" id="{852EC9AB-E157-4483-8E27-D5688F5CA307}"/>
                    </a:ext>
                  </a:extLst>
                </p14:cNvPr>
                <p14:cNvContentPartPr/>
                <p14:nvPr/>
              </p14:nvContentPartPr>
              <p14:xfrm>
                <a:off x="6097253" y="6290880"/>
                <a:ext cx="82080" cy="182880"/>
              </p14:xfrm>
            </p:contentPart>
          </mc:Choice>
          <mc:Fallback xmlns="">
            <p:pic>
              <p:nvPicPr>
                <p:cNvPr id="39725" name="Freihand 39724">
                  <a:extLst>
                    <a:ext uri="{FF2B5EF4-FFF2-40B4-BE49-F238E27FC236}">
                      <a16:creationId xmlns:a16="http://schemas.microsoft.com/office/drawing/2014/main" id="{852EC9AB-E157-4483-8E27-D5688F5CA307}"/>
                    </a:ext>
                  </a:extLst>
                </p:cNvPr>
                <p:cNvPicPr/>
                <p:nvPr/>
              </p:nvPicPr>
              <p:blipFill>
                <a:blip r:embed="rId1566"/>
                <a:stretch>
                  <a:fillRect/>
                </a:stretch>
              </p:blipFill>
              <p:spPr>
                <a:xfrm>
                  <a:off x="6092933" y="6286560"/>
                  <a:ext cx="90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39726" name="Freihand 39725">
                  <a:extLst>
                    <a:ext uri="{FF2B5EF4-FFF2-40B4-BE49-F238E27FC236}">
                      <a16:creationId xmlns:a16="http://schemas.microsoft.com/office/drawing/2014/main" id="{F678A963-F8C0-4375-BA84-A0EB52EAB3F7}"/>
                    </a:ext>
                  </a:extLst>
                </p14:cNvPr>
                <p14:cNvContentPartPr/>
                <p14:nvPr/>
              </p14:nvContentPartPr>
              <p14:xfrm>
                <a:off x="6215333" y="6189000"/>
                <a:ext cx="48600" cy="162360"/>
              </p14:xfrm>
            </p:contentPart>
          </mc:Choice>
          <mc:Fallback xmlns="">
            <p:pic>
              <p:nvPicPr>
                <p:cNvPr id="39726" name="Freihand 39725">
                  <a:extLst>
                    <a:ext uri="{FF2B5EF4-FFF2-40B4-BE49-F238E27FC236}">
                      <a16:creationId xmlns:a16="http://schemas.microsoft.com/office/drawing/2014/main" id="{F678A963-F8C0-4375-BA84-A0EB52EAB3F7}"/>
                    </a:ext>
                  </a:extLst>
                </p:cNvPr>
                <p:cNvPicPr/>
                <p:nvPr/>
              </p:nvPicPr>
              <p:blipFill>
                <a:blip r:embed="rId1568"/>
                <a:stretch>
                  <a:fillRect/>
                </a:stretch>
              </p:blipFill>
              <p:spPr>
                <a:xfrm>
                  <a:off x="6211013" y="6184680"/>
                  <a:ext cx="5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39727" name="Freihand 39726">
                  <a:extLst>
                    <a:ext uri="{FF2B5EF4-FFF2-40B4-BE49-F238E27FC236}">
                      <a16:creationId xmlns:a16="http://schemas.microsoft.com/office/drawing/2014/main" id="{2E27093F-DC27-4F75-BDD7-E03CFDFD105F}"/>
                    </a:ext>
                  </a:extLst>
                </p14:cNvPr>
                <p14:cNvContentPartPr/>
                <p14:nvPr/>
              </p14:nvContentPartPr>
              <p14:xfrm>
                <a:off x="6281573" y="6284400"/>
                <a:ext cx="198000" cy="74520"/>
              </p14:xfrm>
            </p:contentPart>
          </mc:Choice>
          <mc:Fallback xmlns="">
            <p:pic>
              <p:nvPicPr>
                <p:cNvPr id="39727" name="Freihand 39726">
                  <a:extLst>
                    <a:ext uri="{FF2B5EF4-FFF2-40B4-BE49-F238E27FC236}">
                      <a16:creationId xmlns:a16="http://schemas.microsoft.com/office/drawing/2014/main" id="{2E27093F-DC27-4F75-BDD7-E03CFDFD105F}"/>
                    </a:ext>
                  </a:extLst>
                </p:cNvPr>
                <p:cNvPicPr/>
                <p:nvPr/>
              </p:nvPicPr>
              <p:blipFill>
                <a:blip r:embed="rId1570"/>
                <a:stretch>
                  <a:fillRect/>
                </a:stretch>
              </p:blipFill>
              <p:spPr>
                <a:xfrm>
                  <a:off x="6277253" y="6280080"/>
                  <a:ext cx="206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39728" name="Freihand 39727">
                  <a:extLst>
                    <a:ext uri="{FF2B5EF4-FFF2-40B4-BE49-F238E27FC236}">
                      <a16:creationId xmlns:a16="http://schemas.microsoft.com/office/drawing/2014/main" id="{6BDBCEF9-EFC5-4492-A9C4-AA65621B83A8}"/>
                    </a:ext>
                  </a:extLst>
                </p14:cNvPr>
                <p14:cNvContentPartPr/>
                <p14:nvPr/>
              </p14:nvContentPartPr>
              <p14:xfrm>
                <a:off x="6504773" y="6177480"/>
                <a:ext cx="149040" cy="189000"/>
              </p14:xfrm>
            </p:contentPart>
          </mc:Choice>
          <mc:Fallback xmlns="">
            <p:pic>
              <p:nvPicPr>
                <p:cNvPr id="39728" name="Freihand 39727">
                  <a:extLst>
                    <a:ext uri="{FF2B5EF4-FFF2-40B4-BE49-F238E27FC236}">
                      <a16:creationId xmlns:a16="http://schemas.microsoft.com/office/drawing/2014/main" id="{6BDBCEF9-EFC5-4492-A9C4-AA65621B83A8}"/>
                    </a:ext>
                  </a:extLst>
                </p:cNvPr>
                <p:cNvPicPr/>
                <p:nvPr/>
              </p:nvPicPr>
              <p:blipFill>
                <a:blip r:embed="rId1572"/>
                <a:stretch>
                  <a:fillRect/>
                </a:stretch>
              </p:blipFill>
              <p:spPr>
                <a:xfrm>
                  <a:off x="6500453" y="6173160"/>
                  <a:ext cx="157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39729" name="Freihand 39728">
                  <a:extLst>
                    <a:ext uri="{FF2B5EF4-FFF2-40B4-BE49-F238E27FC236}">
                      <a16:creationId xmlns:a16="http://schemas.microsoft.com/office/drawing/2014/main" id="{4C110136-0104-4165-903D-AA904AF163C9}"/>
                    </a:ext>
                  </a:extLst>
                </p14:cNvPr>
                <p14:cNvContentPartPr/>
                <p14:nvPr/>
              </p14:nvContentPartPr>
              <p14:xfrm>
                <a:off x="5637893" y="6345600"/>
                <a:ext cx="979920" cy="120960"/>
              </p14:xfrm>
            </p:contentPart>
          </mc:Choice>
          <mc:Fallback xmlns="">
            <p:pic>
              <p:nvPicPr>
                <p:cNvPr id="39729" name="Freihand 39728">
                  <a:extLst>
                    <a:ext uri="{FF2B5EF4-FFF2-40B4-BE49-F238E27FC236}">
                      <a16:creationId xmlns:a16="http://schemas.microsoft.com/office/drawing/2014/main" id="{4C110136-0104-4165-903D-AA904AF163C9}"/>
                    </a:ext>
                  </a:extLst>
                </p:cNvPr>
                <p:cNvPicPr/>
                <p:nvPr/>
              </p:nvPicPr>
              <p:blipFill>
                <a:blip r:embed="rId1574"/>
                <a:stretch>
                  <a:fillRect/>
                </a:stretch>
              </p:blipFill>
              <p:spPr>
                <a:xfrm>
                  <a:off x="5633573" y="6341280"/>
                  <a:ext cx="98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39731" name="Freihand 39730">
                  <a:extLst>
                    <a:ext uri="{FF2B5EF4-FFF2-40B4-BE49-F238E27FC236}">
                      <a16:creationId xmlns:a16="http://schemas.microsoft.com/office/drawing/2014/main" id="{28395457-408E-4E81-9462-775D7615DF91}"/>
                    </a:ext>
                  </a:extLst>
                </p14:cNvPr>
                <p14:cNvContentPartPr/>
                <p14:nvPr/>
              </p14:nvContentPartPr>
              <p14:xfrm>
                <a:off x="5526653" y="6125640"/>
                <a:ext cx="1087560" cy="375840"/>
              </p14:xfrm>
            </p:contentPart>
          </mc:Choice>
          <mc:Fallback xmlns="">
            <p:pic>
              <p:nvPicPr>
                <p:cNvPr id="39731" name="Freihand 39730">
                  <a:extLst>
                    <a:ext uri="{FF2B5EF4-FFF2-40B4-BE49-F238E27FC236}">
                      <a16:creationId xmlns:a16="http://schemas.microsoft.com/office/drawing/2014/main" id="{28395457-408E-4E81-9462-775D7615DF91}"/>
                    </a:ext>
                  </a:extLst>
                </p:cNvPr>
                <p:cNvPicPr/>
                <p:nvPr/>
              </p:nvPicPr>
              <p:blipFill>
                <a:blip r:embed="rId1576"/>
                <a:stretch>
                  <a:fillRect/>
                </a:stretch>
              </p:blipFill>
              <p:spPr>
                <a:xfrm>
                  <a:off x="5522333" y="6121320"/>
                  <a:ext cx="1096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39732" name="Freihand 39731">
                  <a:extLst>
                    <a:ext uri="{FF2B5EF4-FFF2-40B4-BE49-F238E27FC236}">
                      <a16:creationId xmlns:a16="http://schemas.microsoft.com/office/drawing/2014/main" id="{D09963AA-E906-4FF9-8CC2-583E86D495FE}"/>
                    </a:ext>
                  </a:extLst>
                </p14:cNvPr>
                <p14:cNvContentPartPr/>
                <p14:nvPr/>
              </p14:nvContentPartPr>
              <p14:xfrm>
                <a:off x="6396413" y="5591040"/>
                <a:ext cx="1671840" cy="595440"/>
              </p14:xfrm>
            </p:contentPart>
          </mc:Choice>
          <mc:Fallback xmlns="">
            <p:pic>
              <p:nvPicPr>
                <p:cNvPr id="39732" name="Freihand 39731">
                  <a:extLst>
                    <a:ext uri="{FF2B5EF4-FFF2-40B4-BE49-F238E27FC236}">
                      <a16:creationId xmlns:a16="http://schemas.microsoft.com/office/drawing/2014/main" id="{D09963AA-E906-4FF9-8CC2-583E86D495FE}"/>
                    </a:ext>
                  </a:extLst>
                </p:cNvPr>
                <p:cNvPicPr/>
                <p:nvPr/>
              </p:nvPicPr>
              <p:blipFill>
                <a:blip r:embed="rId1578"/>
                <a:stretch>
                  <a:fillRect/>
                </a:stretch>
              </p:blipFill>
              <p:spPr>
                <a:xfrm>
                  <a:off x="6392093" y="5586720"/>
                  <a:ext cx="168048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39733" name="Freihand 39732">
                  <a:extLst>
                    <a:ext uri="{FF2B5EF4-FFF2-40B4-BE49-F238E27FC236}">
                      <a16:creationId xmlns:a16="http://schemas.microsoft.com/office/drawing/2014/main" id="{618EF8B2-98FC-4404-9BB4-0F3EC7E6F8B5}"/>
                    </a:ext>
                  </a:extLst>
                </p14:cNvPr>
                <p14:cNvContentPartPr/>
                <p14:nvPr/>
              </p14:nvContentPartPr>
              <p14:xfrm>
                <a:off x="7999133" y="5617320"/>
                <a:ext cx="119160" cy="167760"/>
              </p14:xfrm>
            </p:contentPart>
          </mc:Choice>
          <mc:Fallback xmlns="">
            <p:pic>
              <p:nvPicPr>
                <p:cNvPr id="39733" name="Freihand 39732">
                  <a:extLst>
                    <a:ext uri="{FF2B5EF4-FFF2-40B4-BE49-F238E27FC236}">
                      <a16:creationId xmlns:a16="http://schemas.microsoft.com/office/drawing/2014/main" id="{618EF8B2-98FC-4404-9BB4-0F3EC7E6F8B5}"/>
                    </a:ext>
                  </a:extLst>
                </p:cNvPr>
                <p:cNvPicPr/>
                <p:nvPr/>
              </p:nvPicPr>
              <p:blipFill>
                <a:blip r:embed="rId1580"/>
                <a:stretch>
                  <a:fillRect/>
                </a:stretch>
              </p:blipFill>
              <p:spPr>
                <a:xfrm>
                  <a:off x="7994813" y="5613000"/>
                  <a:ext cx="127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39734" name="Freihand 39733">
                  <a:extLst>
                    <a:ext uri="{FF2B5EF4-FFF2-40B4-BE49-F238E27FC236}">
                      <a16:creationId xmlns:a16="http://schemas.microsoft.com/office/drawing/2014/main" id="{6629AC49-E87E-4774-AA59-A50AAB934622}"/>
                    </a:ext>
                  </a:extLst>
                </p14:cNvPr>
                <p14:cNvContentPartPr/>
                <p14:nvPr/>
              </p14:nvContentPartPr>
              <p14:xfrm>
                <a:off x="7970333" y="5582760"/>
                <a:ext cx="145080" cy="206280"/>
              </p14:xfrm>
            </p:contentPart>
          </mc:Choice>
          <mc:Fallback xmlns="">
            <p:pic>
              <p:nvPicPr>
                <p:cNvPr id="39734" name="Freihand 39733">
                  <a:extLst>
                    <a:ext uri="{FF2B5EF4-FFF2-40B4-BE49-F238E27FC236}">
                      <a16:creationId xmlns:a16="http://schemas.microsoft.com/office/drawing/2014/main" id="{6629AC49-E87E-4774-AA59-A50AAB934622}"/>
                    </a:ext>
                  </a:extLst>
                </p:cNvPr>
                <p:cNvPicPr/>
                <p:nvPr/>
              </p:nvPicPr>
              <p:blipFill>
                <a:blip r:embed="rId1582"/>
                <a:stretch>
                  <a:fillRect/>
                </a:stretch>
              </p:blipFill>
              <p:spPr>
                <a:xfrm>
                  <a:off x="7966013" y="5578440"/>
                  <a:ext cx="153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83">
              <p14:nvContentPartPr>
                <p14:cNvPr id="39735" name="Freihand 39734">
                  <a:extLst>
                    <a:ext uri="{FF2B5EF4-FFF2-40B4-BE49-F238E27FC236}">
                      <a16:creationId xmlns:a16="http://schemas.microsoft.com/office/drawing/2014/main" id="{865D7FD9-ABAC-481B-ABA5-F15E55AA0904}"/>
                    </a:ext>
                  </a:extLst>
                </p14:cNvPr>
                <p14:cNvContentPartPr/>
                <p14:nvPr/>
              </p14:nvContentPartPr>
              <p14:xfrm>
                <a:off x="7556333" y="5623440"/>
                <a:ext cx="927360" cy="578520"/>
              </p14:xfrm>
            </p:contentPart>
          </mc:Choice>
          <mc:Fallback xmlns="">
            <p:pic>
              <p:nvPicPr>
                <p:cNvPr id="39735" name="Freihand 39734">
                  <a:extLst>
                    <a:ext uri="{FF2B5EF4-FFF2-40B4-BE49-F238E27FC236}">
                      <a16:creationId xmlns:a16="http://schemas.microsoft.com/office/drawing/2014/main" id="{865D7FD9-ABAC-481B-ABA5-F15E55AA0904}"/>
                    </a:ext>
                  </a:extLst>
                </p:cNvPr>
                <p:cNvPicPr/>
                <p:nvPr/>
              </p:nvPicPr>
              <p:blipFill>
                <a:blip r:embed="rId1584"/>
                <a:stretch>
                  <a:fillRect/>
                </a:stretch>
              </p:blipFill>
              <p:spPr>
                <a:xfrm>
                  <a:off x="7552013" y="5619120"/>
                  <a:ext cx="93600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585">
              <p14:nvContentPartPr>
                <p14:cNvPr id="39737" name="Freihand 39736">
                  <a:extLst>
                    <a:ext uri="{FF2B5EF4-FFF2-40B4-BE49-F238E27FC236}">
                      <a16:creationId xmlns:a16="http://schemas.microsoft.com/office/drawing/2014/main" id="{6C40B3DF-5CF9-4FEA-AF81-3607901F04E2}"/>
                    </a:ext>
                  </a:extLst>
                </p14:cNvPr>
                <p14:cNvContentPartPr/>
                <p14:nvPr/>
              </p14:nvContentPartPr>
              <p14:xfrm>
                <a:off x="5548613" y="6010080"/>
                <a:ext cx="1008360" cy="504720"/>
              </p14:xfrm>
            </p:contentPart>
          </mc:Choice>
          <mc:Fallback xmlns="">
            <p:pic>
              <p:nvPicPr>
                <p:cNvPr id="39737" name="Freihand 39736">
                  <a:extLst>
                    <a:ext uri="{FF2B5EF4-FFF2-40B4-BE49-F238E27FC236}">
                      <a16:creationId xmlns:a16="http://schemas.microsoft.com/office/drawing/2014/main" id="{6C40B3DF-5CF9-4FEA-AF81-3607901F04E2}"/>
                    </a:ext>
                  </a:extLst>
                </p:cNvPr>
                <p:cNvPicPr/>
                <p:nvPr/>
              </p:nvPicPr>
              <p:blipFill>
                <a:blip r:embed="rId1586"/>
                <a:stretch>
                  <a:fillRect/>
                </a:stretch>
              </p:blipFill>
              <p:spPr>
                <a:xfrm>
                  <a:off x="5544293" y="6005760"/>
                  <a:ext cx="101700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587">
              <p14:nvContentPartPr>
                <p14:cNvPr id="39738" name="Freihand 39737">
                  <a:extLst>
                    <a:ext uri="{FF2B5EF4-FFF2-40B4-BE49-F238E27FC236}">
                      <a16:creationId xmlns:a16="http://schemas.microsoft.com/office/drawing/2014/main" id="{89C90650-4907-40CF-ADA2-340B15382CB1}"/>
                    </a:ext>
                  </a:extLst>
                </p14:cNvPr>
                <p14:cNvContentPartPr/>
                <p14:nvPr/>
              </p14:nvContentPartPr>
              <p14:xfrm>
                <a:off x="7526093" y="5584200"/>
                <a:ext cx="1060920" cy="581400"/>
              </p14:xfrm>
            </p:contentPart>
          </mc:Choice>
          <mc:Fallback xmlns="">
            <p:pic>
              <p:nvPicPr>
                <p:cNvPr id="39738" name="Freihand 39737">
                  <a:extLst>
                    <a:ext uri="{FF2B5EF4-FFF2-40B4-BE49-F238E27FC236}">
                      <a16:creationId xmlns:a16="http://schemas.microsoft.com/office/drawing/2014/main" id="{89C90650-4907-40CF-ADA2-340B15382CB1}"/>
                    </a:ext>
                  </a:extLst>
                </p:cNvPr>
                <p:cNvPicPr/>
                <p:nvPr/>
              </p:nvPicPr>
              <p:blipFill>
                <a:blip r:embed="rId1588"/>
                <a:stretch>
                  <a:fillRect/>
                </a:stretch>
              </p:blipFill>
              <p:spPr>
                <a:xfrm>
                  <a:off x="7521773" y="5579880"/>
                  <a:ext cx="106956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1589">
              <p14:nvContentPartPr>
                <p14:cNvPr id="39744" name="Freihand 39743">
                  <a:extLst>
                    <a:ext uri="{FF2B5EF4-FFF2-40B4-BE49-F238E27FC236}">
                      <a16:creationId xmlns:a16="http://schemas.microsoft.com/office/drawing/2014/main" id="{D96852F3-C9C3-4C80-A0C9-434D9B1074DD}"/>
                    </a:ext>
                  </a:extLst>
                </p14:cNvPr>
                <p14:cNvContentPartPr/>
                <p14:nvPr/>
              </p14:nvContentPartPr>
              <p14:xfrm>
                <a:off x="5606213" y="3714000"/>
                <a:ext cx="986400" cy="515520"/>
              </p14:xfrm>
            </p:contentPart>
          </mc:Choice>
          <mc:Fallback xmlns="">
            <p:pic>
              <p:nvPicPr>
                <p:cNvPr id="39744" name="Freihand 39743">
                  <a:extLst>
                    <a:ext uri="{FF2B5EF4-FFF2-40B4-BE49-F238E27FC236}">
                      <a16:creationId xmlns:a16="http://schemas.microsoft.com/office/drawing/2014/main" id="{D96852F3-C9C3-4C80-A0C9-434D9B1074DD}"/>
                    </a:ext>
                  </a:extLst>
                </p:cNvPr>
                <p:cNvPicPr/>
                <p:nvPr/>
              </p:nvPicPr>
              <p:blipFill>
                <a:blip r:embed="rId1590"/>
                <a:stretch>
                  <a:fillRect/>
                </a:stretch>
              </p:blipFill>
              <p:spPr>
                <a:xfrm>
                  <a:off x="5601893" y="3709680"/>
                  <a:ext cx="99504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1591">
              <p14:nvContentPartPr>
                <p14:cNvPr id="39745" name="Freihand 39744">
                  <a:extLst>
                    <a:ext uri="{FF2B5EF4-FFF2-40B4-BE49-F238E27FC236}">
                      <a16:creationId xmlns:a16="http://schemas.microsoft.com/office/drawing/2014/main" id="{36DBB869-04E6-41BA-9FFA-6F11FD729F28}"/>
                    </a:ext>
                  </a:extLst>
                </p14:cNvPr>
                <p14:cNvContentPartPr/>
                <p14:nvPr/>
              </p14:nvContentPartPr>
              <p14:xfrm>
                <a:off x="6718253" y="3444000"/>
                <a:ext cx="1705680" cy="943920"/>
              </p14:xfrm>
            </p:contentPart>
          </mc:Choice>
          <mc:Fallback xmlns="">
            <p:pic>
              <p:nvPicPr>
                <p:cNvPr id="39745" name="Freihand 39744">
                  <a:extLst>
                    <a:ext uri="{FF2B5EF4-FFF2-40B4-BE49-F238E27FC236}">
                      <a16:creationId xmlns:a16="http://schemas.microsoft.com/office/drawing/2014/main" id="{36DBB869-04E6-41BA-9FFA-6F11FD729F28}"/>
                    </a:ext>
                  </a:extLst>
                </p:cNvPr>
                <p:cNvPicPr/>
                <p:nvPr/>
              </p:nvPicPr>
              <p:blipFill>
                <a:blip r:embed="rId1592"/>
                <a:stretch>
                  <a:fillRect/>
                </a:stretch>
              </p:blipFill>
              <p:spPr>
                <a:xfrm>
                  <a:off x="6713933" y="3439680"/>
                  <a:ext cx="171432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1593">
              <p14:nvContentPartPr>
                <p14:cNvPr id="39747" name="Freihand 39746">
                  <a:extLst>
                    <a:ext uri="{FF2B5EF4-FFF2-40B4-BE49-F238E27FC236}">
                      <a16:creationId xmlns:a16="http://schemas.microsoft.com/office/drawing/2014/main" id="{263921A7-57DF-4A9C-820F-CF850B7C57E7}"/>
                    </a:ext>
                  </a:extLst>
                </p14:cNvPr>
                <p14:cNvContentPartPr/>
                <p14:nvPr/>
              </p14:nvContentPartPr>
              <p14:xfrm>
                <a:off x="5630333" y="4483680"/>
                <a:ext cx="3084480" cy="835560"/>
              </p14:xfrm>
            </p:contentPart>
          </mc:Choice>
          <mc:Fallback xmlns="">
            <p:pic>
              <p:nvPicPr>
                <p:cNvPr id="39747" name="Freihand 39746">
                  <a:extLst>
                    <a:ext uri="{FF2B5EF4-FFF2-40B4-BE49-F238E27FC236}">
                      <a16:creationId xmlns:a16="http://schemas.microsoft.com/office/drawing/2014/main" id="{263921A7-57DF-4A9C-820F-CF850B7C57E7}"/>
                    </a:ext>
                  </a:extLst>
                </p:cNvPr>
                <p:cNvPicPr/>
                <p:nvPr/>
              </p:nvPicPr>
              <p:blipFill>
                <a:blip r:embed="rId1594"/>
                <a:stretch>
                  <a:fillRect/>
                </a:stretch>
              </p:blipFill>
              <p:spPr>
                <a:xfrm>
                  <a:off x="5626013" y="4479360"/>
                  <a:ext cx="3093120" cy="84420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41"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9D3874C4-D4BD-4611-9B0D-E3E167C21F86}"/>
                  </a:ext>
                </a:extLst>
              </p14:cNvPr>
              <p14:cNvContentPartPr/>
              <p14:nvPr/>
            </p14:nvContentPartPr>
            <p14:xfrm>
              <a:off x="4054880" y="452587"/>
              <a:ext cx="1226880" cy="72000"/>
            </p14:xfrm>
          </p:contentPart>
        </mc:Choice>
        <mc:Fallback xmlns="">
          <p:pic>
            <p:nvPicPr>
              <p:cNvPr id="18" name="Freihand 17">
                <a:extLst>
                  <a:ext uri="{FF2B5EF4-FFF2-40B4-BE49-F238E27FC236}">
                    <a16:creationId xmlns:a16="http://schemas.microsoft.com/office/drawing/2014/main" id="{9D3874C4-D4BD-4611-9B0D-E3E167C21F86}"/>
                  </a:ext>
                </a:extLst>
              </p:cNvPr>
              <p:cNvPicPr/>
              <p:nvPr/>
            </p:nvPicPr>
            <p:blipFill>
              <a:blip r:embed="rId4"/>
              <a:stretch>
                <a:fillRect/>
              </a:stretch>
            </p:blipFill>
            <p:spPr>
              <a:xfrm>
                <a:off x="4050560" y="448267"/>
                <a:ext cx="1235520" cy="80640"/>
              </a:xfrm>
              <a:prstGeom prst="rect">
                <a:avLst/>
              </a:prstGeom>
            </p:spPr>
          </p:pic>
        </mc:Fallback>
      </mc:AlternateContent>
      <p:grpSp>
        <p:nvGrpSpPr>
          <p:cNvPr id="30" name="Gruppieren 29">
            <a:extLst>
              <a:ext uri="{FF2B5EF4-FFF2-40B4-BE49-F238E27FC236}">
                <a16:creationId xmlns:a16="http://schemas.microsoft.com/office/drawing/2014/main" id="{54C42957-D4EE-49D5-A4AB-8ABBC451F868}"/>
              </a:ext>
            </a:extLst>
          </p:cNvPr>
          <p:cNvGrpSpPr/>
          <p:nvPr/>
        </p:nvGrpSpPr>
        <p:grpSpPr>
          <a:xfrm>
            <a:off x="4194920" y="466267"/>
            <a:ext cx="2505240" cy="6085080"/>
            <a:chOff x="4194920" y="466267"/>
            <a:chExt cx="2505240" cy="6085080"/>
          </a:xfrm>
        </p:grpSpPr>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40687FF1-5A0C-4B8D-85F1-C4830097B3B8}"/>
                    </a:ext>
                  </a:extLst>
                </p14:cNvPr>
                <p14:cNvContentPartPr/>
                <p14:nvPr/>
              </p14:nvContentPartPr>
              <p14:xfrm>
                <a:off x="4194920" y="480667"/>
                <a:ext cx="876240" cy="74520"/>
              </p14:xfrm>
            </p:contentPart>
          </mc:Choice>
          <mc:Fallback xmlns="">
            <p:pic>
              <p:nvPicPr>
                <p:cNvPr id="19" name="Freihand 18">
                  <a:extLst>
                    <a:ext uri="{FF2B5EF4-FFF2-40B4-BE49-F238E27FC236}">
                      <a16:creationId xmlns:a16="http://schemas.microsoft.com/office/drawing/2014/main" id="{40687FF1-5A0C-4B8D-85F1-C4830097B3B8}"/>
                    </a:ext>
                  </a:extLst>
                </p:cNvPr>
                <p:cNvPicPr/>
                <p:nvPr/>
              </p:nvPicPr>
              <p:blipFill>
                <a:blip r:embed="rId6"/>
                <a:stretch>
                  <a:fillRect/>
                </a:stretch>
              </p:blipFill>
              <p:spPr>
                <a:xfrm>
                  <a:off x="4190600" y="476347"/>
                  <a:ext cx="88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12D221A8-211C-46CC-8273-93C3A88B13FB}"/>
                    </a:ext>
                  </a:extLst>
                </p14:cNvPr>
                <p14:cNvContentPartPr/>
                <p14:nvPr/>
              </p14:nvContentPartPr>
              <p14:xfrm>
                <a:off x="5419640" y="5509507"/>
                <a:ext cx="1066320" cy="1041840"/>
              </p14:xfrm>
            </p:contentPart>
          </mc:Choice>
          <mc:Fallback xmlns="">
            <p:pic>
              <p:nvPicPr>
                <p:cNvPr id="20" name="Freihand 19">
                  <a:extLst>
                    <a:ext uri="{FF2B5EF4-FFF2-40B4-BE49-F238E27FC236}">
                      <a16:creationId xmlns:a16="http://schemas.microsoft.com/office/drawing/2014/main" id="{12D221A8-211C-46CC-8273-93C3A88B13FB}"/>
                    </a:ext>
                  </a:extLst>
                </p:cNvPr>
                <p:cNvPicPr/>
                <p:nvPr/>
              </p:nvPicPr>
              <p:blipFill>
                <a:blip r:embed="rId8"/>
                <a:stretch>
                  <a:fillRect/>
                </a:stretch>
              </p:blipFill>
              <p:spPr>
                <a:xfrm>
                  <a:off x="5415320" y="5505187"/>
                  <a:ext cx="1074960" cy="105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0361EFE1-3A53-437A-AE29-4ECA12205C3E}"/>
                    </a:ext>
                  </a:extLst>
                </p14:cNvPr>
                <p14:cNvContentPartPr/>
                <p14:nvPr/>
              </p14:nvContentPartPr>
              <p14:xfrm>
                <a:off x="4761560" y="693067"/>
                <a:ext cx="1938600" cy="4934520"/>
              </p14:xfrm>
            </p:contentPart>
          </mc:Choice>
          <mc:Fallback xmlns="">
            <p:pic>
              <p:nvPicPr>
                <p:cNvPr id="24" name="Freihand 23">
                  <a:extLst>
                    <a:ext uri="{FF2B5EF4-FFF2-40B4-BE49-F238E27FC236}">
                      <a16:creationId xmlns:a16="http://schemas.microsoft.com/office/drawing/2014/main" id="{0361EFE1-3A53-437A-AE29-4ECA12205C3E}"/>
                    </a:ext>
                  </a:extLst>
                </p:cNvPr>
                <p:cNvPicPr/>
                <p:nvPr/>
              </p:nvPicPr>
              <p:blipFill>
                <a:blip r:embed="rId10"/>
                <a:stretch>
                  <a:fillRect/>
                </a:stretch>
              </p:blipFill>
              <p:spPr>
                <a:xfrm>
                  <a:off x="4757240" y="688747"/>
                  <a:ext cx="1947240" cy="494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A040E43A-DE01-4ABF-9688-88F7AACAB7CB}"/>
                    </a:ext>
                  </a:extLst>
                </p14:cNvPr>
                <p14:cNvContentPartPr/>
                <p14:nvPr/>
              </p14:nvContentPartPr>
              <p14:xfrm>
                <a:off x="4562480" y="466267"/>
                <a:ext cx="336960" cy="248040"/>
              </p14:xfrm>
            </p:contentPart>
          </mc:Choice>
          <mc:Fallback xmlns="">
            <p:pic>
              <p:nvPicPr>
                <p:cNvPr id="29" name="Freihand 28">
                  <a:extLst>
                    <a:ext uri="{FF2B5EF4-FFF2-40B4-BE49-F238E27FC236}">
                      <a16:creationId xmlns:a16="http://schemas.microsoft.com/office/drawing/2014/main" id="{A040E43A-DE01-4ABF-9688-88F7AACAB7CB}"/>
                    </a:ext>
                  </a:extLst>
                </p:cNvPr>
                <p:cNvPicPr/>
                <p:nvPr/>
              </p:nvPicPr>
              <p:blipFill>
                <a:blip r:embed="rId12"/>
                <a:stretch>
                  <a:fillRect/>
                </a:stretch>
              </p:blipFill>
              <p:spPr>
                <a:xfrm>
                  <a:off x="4558160" y="461947"/>
                  <a:ext cx="345600" cy="256680"/>
                </a:xfrm>
                <a:prstGeom prst="rect">
                  <a:avLst/>
                </a:prstGeom>
              </p:spPr>
            </p:pic>
          </mc:Fallback>
        </mc:AlternateContent>
      </p:grpSp>
    </p:spTree>
    <p:extLst>
      <p:ext uri="{BB962C8B-B14F-4D97-AF65-F5344CB8AC3E}">
        <p14:creationId xmlns:p14="http://schemas.microsoft.com/office/powerpoint/2010/main" val="19995673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65"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B3F715-CEE9-4F98-8EC5-BBB487162386}"/>
                  </a:ext>
                </a:extLst>
              </p14:cNvPr>
              <p14:cNvContentPartPr/>
              <p14:nvPr/>
            </p14:nvContentPartPr>
            <p14:xfrm>
              <a:off x="2149760" y="2993467"/>
              <a:ext cx="3717360" cy="114480"/>
            </p14:xfrm>
          </p:contentPart>
        </mc:Choice>
        <mc:Fallback xmlns="">
          <p:pic>
            <p:nvPicPr>
              <p:cNvPr id="2" name="Freihand 1">
                <a:extLst>
                  <a:ext uri="{FF2B5EF4-FFF2-40B4-BE49-F238E27FC236}">
                    <a16:creationId xmlns:a16="http://schemas.microsoft.com/office/drawing/2014/main" id="{D4B3F715-CEE9-4F98-8EC5-BBB487162386}"/>
                  </a:ext>
                </a:extLst>
              </p:cNvPr>
              <p:cNvPicPr/>
              <p:nvPr/>
            </p:nvPicPr>
            <p:blipFill>
              <a:blip r:embed="rId4"/>
              <a:stretch>
                <a:fillRect/>
              </a:stretch>
            </p:blipFill>
            <p:spPr>
              <a:xfrm>
                <a:off x="2145440" y="2989147"/>
                <a:ext cx="372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6FFBD50-37AC-437E-A2FA-2555E4CC1462}"/>
                  </a:ext>
                </a:extLst>
              </p14:cNvPr>
              <p14:cNvContentPartPr/>
              <p14:nvPr/>
            </p14:nvContentPartPr>
            <p14:xfrm>
              <a:off x="1061120" y="5321227"/>
              <a:ext cx="7489440" cy="176760"/>
            </p14:xfrm>
          </p:contentPart>
        </mc:Choice>
        <mc:Fallback xmlns="">
          <p:pic>
            <p:nvPicPr>
              <p:cNvPr id="3" name="Freihand 2">
                <a:extLst>
                  <a:ext uri="{FF2B5EF4-FFF2-40B4-BE49-F238E27FC236}">
                    <a16:creationId xmlns:a16="http://schemas.microsoft.com/office/drawing/2014/main" id="{C6FFBD50-37AC-437E-A2FA-2555E4CC1462}"/>
                  </a:ext>
                </a:extLst>
              </p:cNvPr>
              <p:cNvPicPr/>
              <p:nvPr/>
            </p:nvPicPr>
            <p:blipFill>
              <a:blip r:embed="rId6"/>
              <a:stretch>
                <a:fillRect/>
              </a:stretch>
            </p:blipFill>
            <p:spPr>
              <a:xfrm>
                <a:off x="1056800" y="5316907"/>
                <a:ext cx="7498080" cy="18540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834" y="648587"/>
            <a:ext cx="8548771" cy="47084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011AC8-E818-4323-A234-FB523D50F59A}"/>
                  </a:ext>
                </a:extLst>
              </p14:cNvPr>
              <p14:cNvContentPartPr/>
              <p14:nvPr/>
            </p14:nvContentPartPr>
            <p14:xfrm>
              <a:off x="6554453" y="2175187"/>
              <a:ext cx="1295280" cy="49680"/>
            </p14:xfrm>
          </p:contentPart>
        </mc:Choice>
        <mc:Fallback xmlns="">
          <p:pic>
            <p:nvPicPr>
              <p:cNvPr id="2" name="Freihand 1">
                <a:extLst>
                  <a:ext uri="{FF2B5EF4-FFF2-40B4-BE49-F238E27FC236}">
                    <a16:creationId xmlns:a16="http://schemas.microsoft.com/office/drawing/2014/main" id="{C8011AC8-E818-4323-A234-FB523D50F59A}"/>
                  </a:ext>
                </a:extLst>
              </p:cNvPr>
              <p:cNvPicPr/>
              <p:nvPr/>
            </p:nvPicPr>
            <p:blipFill>
              <a:blip r:embed="rId4"/>
              <a:stretch>
                <a:fillRect/>
              </a:stretch>
            </p:blipFill>
            <p:spPr>
              <a:xfrm>
                <a:off x="6550133" y="2170867"/>
                <a:ext cx="1303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43832AB-C65C-43D5-9708-A6B69CBDD133}"/>
                  </a:ext>
                </a:extLst>
              </p14:cNvPr>
              <p14:cNvContentPartPr/>
              <p14:nvPr/>
            </p14:nvContentPartPr>
            <p14:xfrm>
              <a:off x="8117933" y="2171947"/>
              <a:ext cx="697680" cy="37080"/>
            </p14:xfrm>
          </p:contentPart>
        </mc:Choice>
        <mc:Fallback xmlns="">
          <p:pic>
            <p:nvPicPr>
              <p:cNvPr id="3" name="Freihand 2">
                <a:extLst>
                  <a:ext uri="{FF2B5EF4-FFF2-40B4-BE49-F238E27FC236}">
                    <a16:creationId xmlns:a16="http://schemas.microsoft.com/office/drawing/2014/main" id="{643832AB-C65C-43D5-9708-A6B69CBDD133}"/>
                  </a:ext>
                </a:extLst>
              </p:cNvPr>
              <p:cNvPicPr/>
              <p:nvPr/>
            </p:nvPicPr>
            <p:blipFill>
              <a:blip r:embed="rId6"/>
              <a:stretch>
                <a:fillRect/>
              </a:stretch>
            </p:blipFill>
            <p:spPr>
              <a:xfrm>
                <a:off x="8113613" y="2167627"/>
                <a:ext cx="706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472E23-484A-4E4D-9B90-1141988C4573}"/>
                  </a:ext>
                </a:extLst>
              </p14:cNvPr>
              <p14:cNvContentPartPr/>
              <p14:nvPr/>
            </p14:nvContentPartPr>
            <p14:xfrm>
              <a:off x="647573" y="2552827"/>
              <a:ext cx="3471480" cy="85320"/>
            </p14:xfrm>
          </p:contentPart>
        </mc:Choice>
        <mc:Fallback xmlns="">
          <p:pic>
            <p:nvPicPr>
              <p:cNvPr id="4" name="Freihand 3">
                <a:extLst>
                  <a:ext uri="{FF2B5EF4-FFF2-40B4-BE49-F238E27FC236}">
                    <a16:creationId xmlns:a16="http://schemas.microsoft.com/office/drawing/2014/main" id="{B7472E23-484A-4E4D-9B90-1141988C4573}"/>
                  </a:ext>
                </a:extLst>
              </p:cNvPr>
              <p:cNvPicPr/>
              <p:nvPr/>
            </p:nvPicPr>
            <p:blipFill>
              <a:blip r:embed="rId8"/>
              <a:stretch>
                <a:fillRect/>
              </a:stretch>
            </p:blipFill>
            <p:spPr>
              <a:xfrm>
                <a:off x="643253" y="2548507"/>
                <a:ext cx="3480120" cy="93960"/>
              </a:xfrm>
              <a:prstGeom prst="rect">
                <a:avLst/>
              </a:prstGeom>
            </p:spPr>
          </p:pic>
        </mc:Fallback>
      </mc:AlternateContent>
      <p:grpSp>
        <p:nvGrpSpPr>
          <p:cNvPr id="9" name="Gruppieren 8">
            <a:extLst>
              <a:ext uri="{FF2B5EF4-FFF2-40B4-BE49-F238E27FC236}">
                <a16:creationId xmlns:a16="http://schemas.microsoft.com/office/drawing/2014/main" id="{A6B4CB99-EE9F-4E71-9AFC-4214557B429F}"/>
              </a:ext>
            </a:extLst>
          </p:cNvPr>
          <p:cNvGrpSpPr/>
          <p:nvPr/>
        </p:nvGrpSpPr>
        <p:grpSpPr>
          <a:xfrm>
            <a:off x="6629693" y="2594227"/>
            <a:ext cx="1926720" cy="78120"/>
            <a:chOff x="6629693" y="2594227"/>
            <a:chExt cx="1926720" cy="781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63C4E7E-8B7D-4173-A9D5-25A2CF0C9872}"/>
                    </a:ext>
                  </a:extLst>
                </p14:cNvPr>
                <p14:cNvContentPartPr/>
                <p14:nvPr/>
              </p14:nvContentPartPr>
              <p14:xfrm>
                <a:off x="6724013" y="2649307"/>
                <a:ext cx="48240" cy="19800"/>
              </p14:xfrm>
            </p:contentPart>
          </mc:Choice>
          <mc:Fallback xmlns="">
            <p:pic>
              <p:nvPicPr>
                <p:cNvPr id="5" name="Freihand 4">
                  <a:extLst>
                    <a:ext uri="{FF2B5EF4-FFF2-40B4-BE49-F238E27FC236}">
                      <a16:creationId xmlns:a16="http://schemas.microsoft.com/office/drawing/2014/main" id="{A63C4E7E-8B7D-4173-A9D5-25A2CF0C9872}"/>
                    </a:ext>
                  </a:extLst>
                </p:cNvPr>
                <p:cNvPicPr/>
                <p:nvPr/>
              </p:nvPicPr>
              <p:blipFill>
                <a:blip r:embed="rId10"/>
                <a:stretch>
                  <a:fillRect/>
                </a:stretch>
              </p:blipFill>
              <p:spPr>
                <a:xfrm>
                  <a:off x="6719693" y="2644987"/>
                  <a:ext cx="56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F502D38-7628-4290-B640-D967BC86A8FE}"/>
                    </a:ext>
                  </a:extLst>
                </p14:cNvPr>
                <p14:cNvContentPartPr/>
                <p14:nvPr/>
              </p14:nvContentPartPr>
              <p14:xfrm>
                <a:off x="6629693" y="2594227"/>
                <a:ext cx="1926720" cy="78120"/>
              </p14:xfrm>
            </p:contentPart>
          </mc:Choice>
          <mc:Fallback xmlns="">
            <p:pic>
              <p:nvPicPr>
                <p:cNvPr id="8" name="Freihand 7">
                  <a:extLst>
                    <a:ext uri="{FF2B5EF4-FFF2-40B4-BE49-F238E27FC236}">
                      <a16:creationId xmlns:a16="http://schemas.microsoft.com/office/drawing/2014/main" id="{7F502D38-7628-4290-B640-D967BC86A8FE}"/>
                    </a:ext>
                  </a:extLst>
                </p:cNvPr>
                <p:cNvPicPr/>
                <p:nvPr/>
              </p:nvPicPr>
              <p:blipFill>
                <a:blip r:embed="rId12"/>
                <a:stretch>
                  <a:fillRect/>
                </a:stretch>
              </p:blipFill>
              <p:spPr>
                <a:xfrm>
                  <a:off x="6625373" y="2589907"/>
                  <a:ext cx="19353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FC7EB69-3A08-4735-AD19-37D974F5D80E}"/>
                  </a:ext>
                </a:extLst>
              </p14:cNvPr>
              <p14:cNvContentPartPr/>
              <p14:nvPr/>
            </p14:nvContentPartPr>
            <p14:xfrm>
              <a:off x="2562413" y="3004987"/>
              <a:ext cx="3135600" cy="71640"/>
            </p14:xfrm>
          </p:contentPart>
        </mc:Choice>
        <mc:Fallback xmlns="">
          <p:pic>
            <p:nvPicPr>
              <p:cNvPr id="10" name="Freihand 9">
                <a:extLst>
                  <a:ext uri="{FF2B5EF4-FFF2-40B4-BE49-F238E27FC236}">
                    <a16:creationId xmlns:a16="http://schemas.microsoft.com/office/drawing/2014/main" id="{9FC7EB69-3A08-4735-AD19-37D974F5D80E}"/>
                  </a:ext>
                </a:extLst>
              </p:cNvPr>
              <p:cNvPicPr/>
              <p:nvPr/>
            </p:nvPicPr>
            <p:blipFill>
              <a:blip r:embed="rId14"/>
              <a:stretch>
                <a:fillRect/>
              </a:stretch>
            </p:blipFill>
            <p:spPr>
              <a:xfrm>
                <a:off x="2558093" y="3000667"/>
                <a:ext cx="3144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560BC7D-1BC1-4C98-B8B6-7223B71BCE59}"/>
                  </a:ext>
                </a:extLst>
              </p14:cNvPr>
              <p14:cNvContentPartPr/>
              <p14:nvPr/>
            </p14:nvContentPartPr>
            <p14:xfrm>
              <a:off x="448853" y="3473347"/>
              <a:ext cx="1991520" cy="60840"/>
            </p14:xfrm>
          </p:contentPart>
        </mc:Choice>
        <mc:Fallback xmlns="">
          <p:pic>
            <p:nvPicPr>
              <p:cNvPr id="11" name="Freihand 10">
                <a:extLst>
                  <a:ext uri="{FF2B5EF4-FFF2-40B4-BE49-F238E27FC236}">
                    <a16:creationId xmlns:a16="http://schemas.microsoft.com/office/drawing/2014/main" id="{6560BC7D-1BC1-4C98-B8B6-7223B71BCE59}"/>
                  </a:ext>
                </a:extLst>
              </p:cNvPr>
              <p:cNvPicPr/>
              <p:nvPr/>
            </p:nvPicPr>
            <p:blipFill>
              <a:blip r:embed="rId16"/>
              <a:stretch>
                <a:fillRect/>
              </a:stretch>
            </p:blipFill>
            <p:spPr>
              <a:xfrm>
                <a:off x="444533" y="3469027"/>
                <a:ext cx="2000160" cy="69480"/>
              </a:xfrm>
              <a:prstGeom prst="rect">
                <a:avLst/>
              </a:prstGeom>
            </p:spPr>
          </p:pic>
        </mc:Fallback>
      </mc:AlternateContent>
      <p:grpSp>
        <p:nvGrpSpPr>
          <p:cNvPr id="18" name="Gruppieren 17">
            <a:extLst>
              <a:ext uri="{FF2B5EF4-FFF2-40B4-BE49-F238E27FC236}">
                <a16:creationId xmlns:a16="http://schemas.microsoft.com/office/drawing/2014/main" id="{2948CB74-166D-4D96-91DA-801A65AC346C}"/>
              </a:ext>
            </a:extLst>
          </p:cNvPr>
          <p:cNvGrpSpPr/>
          <p:nvPr/>
        </p:nvGrpSpPr>
        <p:grpSpPr>
          <a:xfrm>
            <a:off x="7208573" y="1539787"/>
            <a:ext cx="324360" cy="266040"/>
            <a:chOff x="7208573" y="1539787"/>
            <a:chExt cx="324360" cy="26604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EE1497-227F-4A9C-8450-BA0BB14AFD15}"/>
                    </a:ext>
                  </a:extLst>
                </p14:cNvPr>
                <p14:cNvContentPartPr/>
                <p14:nvPr/>
              </p14:nvContentPartPr>
              <p14:xfrm>
                <a:off x="7268333" y="1631587"/>
                <a:ext cx="151560" cy="121320"/>
              </p14:xfrm>
            </p:contentPart>
          </mc:Choice>
          <mc:Fallback xmlns="">
            <p:pic>
              <p:nvPicPr>
                <p:cNvPr id="13" name="Freihand 12">
                  <a:extLst>
                    <a:ext uri="{FF2B5EF4-FFF2-40B4-BE49-F238E27FC236}">
                      <a16:creationId xmlns:a16="http://schemas.microsoft.com/office/drawing/2014/main" id="{34EE1497-227F-4A9C-8450-BA0BB14AFD15}"/>
                    </a:ext>
                  </a:extLst>
                </p:cNvPr>
                <p:cNvPicPr/>
                <p:nvPr/>
              </p:nvPicPr>
              <p:blipFill>
                <a:blip r:embed="rId18"/>
                <a:stretch>
                  <a:fillRect/>
                </a:stretch>
              </p:blipFill>
              <p:spPr>
                <a:xfrm>
                  <a:off x="7264013" y="1627267"/>
                  <a:ext cx="160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13FEBCA-1649-4AA0-BA41-3400F6997062}"/>
                    </a:ext>
                  </a:extLst>
                </p14:cNvPr>
                <p14:cNvContentPartPr/>
                <p14:nvPr/>
              </p14:nvContentPartPr>
              <p14:xfrm>
                <a:off x="7208573" y="1539787"/>
                <a:ext cx="324360" cy="266040"/>
              </p14:xfrm>
            </p:contentPart>
          </mc:Choice>
          <mc:Fallback xmlns="">
            <p:pic>
              <p:nvPicPr>
                <p:cNvPr id="14" name="Freihand 13">
                  <a:extLst>
                    <a:ext uri="{FF2B5EF4-FFF2-40B4-BE49-F238E27FC236}">
                      <a16:creationId xmlns:a16="http://schemas.microsoft.com/office/drawing/2014/main" id="{813FEBCA-1649-4AA0-BA41-3400F6997062}"/>
                    </a:ext>
                  </a:extLst>
                </p:cNvPr>
                <p:cNvPicPr/>
                <p:nvPr/>
              </p:nvPicPr>
              <p:blipFill>
                <a:blip r:embed="rId20"/>
                <a:stretch>
                  <a:fillRect/>
                </a:stretch>
              </p:blipFill>
              <p:spPr>
                <a:xfrm>
                  <a:off x="7204253" y="1535467"/>
                  <a:ext cx="333000" cy="274680"/>
                </a:xfrm>
                <a:prstGeom prst="rect">
                  <a:avLst/>
                </a:prstGeom>
              </p:spPr>
            </p:pic>
          </mc:Fallback>
        </mc:AlternateContent>
      </p:grpSp>
      <p:grpSp>
        <p:nvGrpSpPr>
          <p:cNvPr id="17" name="Gruppieren 16">
            <a:extLst>
              <a:ext uri="{FF2B5EF4-FFF2-40B4-BE49-F238E27FC236}">
                <a16:creationId xmlns:a16="http://schemas.microsoft.com/office/drawing/2014/main" id="{959BA7EA-14BB-43EB-9A56-F3EE674C7F01}"/>
              </a:ext>
            </a:extLst>
          </p:cNvPr>
          <p:cNvGrpSpPr/>
          <p:nvPr/>
        </p:nvGrpSpPr>
        <p:grpSpPr>
          <a:xfrm>
            <a:off x="8239613" y="1523947"/>
            <a:ext cx="389520" cy="286560"/>
            <a:chOff x="8239613" y="1523947"/>
            <a:chExt cx="389520" cy="28656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9C9952E-FD65-47B5-9A97-04F0D320C4AE}"/>
                    </a:ext>
                  </a:extLst>
                </p14:cNvPr>
                <p14:cNvContentPartPr/>
                <p14:nvPr/>
              </p14:nvContentPartPr>
              <p14:xfrm>
                <a:off x="8374613" y="1638067"/>
                <a:ext cx="159840" cy="136440"/>
              </p14:xfrm>
            </p:contentPart>
          </mc:Choice>
          <mc:Fallback xmlns="">
            <p:pic>
              <p:nvPicPr>
                <p:cNvPr id="15" name="Freihand 14">
                  <a:extLst>
                    <a:ext uri="{FF2B5EF4-FFF2-40B4-BE49-F238E27FC236}">
                      <a16:creationId xmlns:a16="http://schemas.microsoft.com/office/drawing/2014/main" id="{39C9952E-FD65-47B5-9A97-04F0D320C4AE}"/>
                    </a:ext>
                  </a:extLst>
                </p:cNvPr>
                <p:cNvPicPr/>
                <p:nvPr/>
              </p:nvPicPr>
              <p:blipFill>
                <a:blip r:embed="rId22"/>
                <a:stretch>
                  <a:fillRect/>
                </a:stretch>
              </p:blipFill>
              <p:spPr>
                <a:xfrm>
                  <a:off x="8370293" y="1633747"/>
                  <a:ext cx="168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BE753483-0219-4E19-BDCE-7CBDBBE32094}"/>
                    </a:ext>
                  </a:extLst>
                </p14:cNvPr>
                <p14:cNvContentPartPr/>
                <p14:nvPr/>
              </p14:nvContentPartPr>
              <p14:xfrm>
                <a:off x="8239613" y="1523947"/>
                <a:ext cx="389520" cy="286560"/>
              </p14:xfrm>
            </p:contentPart>
          </mc:Choice>
          <mc:Fallback xmlns="">
            <p:pic>
              <p:nvPicPr>
                <p:cNvPr id="16" name="Freihand 15">
                  <a:extLst>
                    <a:ext uri="{FF2B5EF4-FFF2-40B4-BE49-F238E27FC236}">
                      <a16:creationId xmlns:a16="http://schemas.microsoft.com/office/drawing/2014/main" id="{BE753483-0219-4E19-BDCE-7CBDBBE32094}"/>
                    </a:ext>
                  </a:extLst>
                </p:cNvPr>
                <p:cNvPicPr/>
                <p:nvPr/>
              </p:nvPicPr>
              <p:blipFill>
                <a:blip r:embed="rId24"/>
                <a:stretch>
                  <a:fillRect/>
                </a:stretch>
              </p:blipFill>
              <p:spPr>
                <a:xfrm>
                  <a:off x="8235293" y="1519627"/>
                  <a:ext cx="398160" cy="295200"/>
                </a:xfrm>
                <a:prstGeom prst="rect">
                  <a:avLst/>
                </a:prstGeom>
              </p:spPr>
            </p:pic>
          </mc:Fallback>
        </mc:AlternateContent>
      </p:grpSp>
      <p:grpSp>
        <p:nvGrpSpPr>
          <p:cNvPr id="21" name="Gruppieren 20">
            <a:extLst>
              <a:ext uri="{FF2B5EF4-FFF2-40B4-BE49-F238E27FC236}">
                <a16:creationId xmlns:a16="http://schemas.microsoft.com/office/drawing/2014/main" id="{50EA2564-A116-45A0-8489-28FCBB8988D8}"/>
              </a:ext>
            </a:extLst>
          </p:cNvPr>
          <p:cNvGrpSpPr/>
          <p:nvPr/>
        </p:nvGrpSpPr>
        <p:grpSpPr>
          <a:xfrm>
            <a:off x="3322733" y="2123707"/>
            <a:ext cx="333360" cy="222840"/>
            <a:chOff x="3322733" y="2123707"/>
            <a:chExt cx="333360" cy="222840"/>
          </a:xfrm>
        </p:grpSpPr>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6D85AE7-302E-4999-89BB-0A519002BB20}"/>
                    </a:ext>
                  </a:extLst>
                </p14:cNvPr>
                <p14:cNvContentPartPr/>
                <p14:nvPr/>
              </p14:nvContentPartPr>
              <p14:xfrm>
                <a:off x="3405173" y="2170507"/>
                <a:ext cx="158400" cy="124200"/>
              </p14:xfrm>
            </p:contentPart>
          </mc:Choice>
          <mc:Fallback xmlns="">
            <p:pic>
              <p:nvPicPr>
                <p:cNvPr id="19" name="Freihand 18">
                  <a:extLst>
                    <a:ext uri="{FF2B5EF4-FFF2-40B4-BE49-F238E27FC236}">
                      <a16:creationId xmlns:a16="http://schemas.microsoft.com/office/drawing/2014/main" id="{C6D85AE7-302E-4999-89BB-0A519002BB20}"/>
                    </a:ext>
                  </a:extLst>
                </p:cNvPr>
                <p:cNvPicPr/>
                <p:nvPr/>
              </p:nvPicPr>
              <p:blipFill>
                <a:blip r:embed="rId26"/>
                <a:stretch>
                  <a:fillRect/>
                </a:stretch>
              </p:blipFill>
              <p:spPr>
                <a:xfrm>
                  <a:off x="3400853" y="2166187"/>
                  <a:ext cx="167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86034460-CB7E-416E-9438-5B843BEF0F8C}"/>
                    </a:ext>
                  </a:extLst>
                </p14:cNvPr>
                <p14:cNvContentPartPr/>
                <p14:nvPr/>
              </p14:nvContentPartPr>
              <p14:xfrm>
                <a:off x="3322733" y="2123707"/>
                <a:ext cx="333360" cy="222840"/>
              </p14:xfrm>
            </p:contentPart>
          </mc:Choice>
          <mc:Fallback xmlns="">
            <p:pic>
              <p:nvPicPr>
                <p:cNvPr id="20" name="Freihand 19">
                  <a:extLst>
                    <a:ext uri="{FF2B5EF4-FFF2-40B4-BE49-F238E27FC236}">
                      <a16:creationId xmlns:a16="http://schemas.microsoft.com/office/drawing/2014/main" id="{86034460-CB7E-416E-9438-5B843BEF0F8C}"/>
                    </a:ext>
                  </a:extLst>
                </p:cNvPr>
                <p:cNvPicPr/>
                <p:nvPr/>
              </p:nvPicPr>
              <p:blipFill>
                <a:blip r:embed="rId28"/>
                <a:stretch>
                  <a:fillRect/>
                </a:stretch>
              </p:blipFill>
              <p:spPr>
                <a:xfrm>
                  <a:off x="3318413" y="2119387"/>
                  <a:ext cx="342000" cy="231480"/>
                </a:xfrm>
                <a:prstGeom prst="rect">
                  <a:avLst/>
                </a:prstGeom>
              </p:spPr>
            </p:pic>
          </mc:Fallback>
        </mc:AlternateContent>
      </p:grpSp>
      <p:grpSp>
        <p:nvGrpSpPr>
          <p:cNvPr id="32" name="Gruppieren 31">
            <a:extLst>
              <a:ext uri="{FF2B5EF4-FFF2-40B4-BE49-F238E27FC236}">
                <a16:creationId xmlns:a16="http://schemas.microsoft.com/office/drawing/2014/main" id="{AB220E0F-67F1-4079-8F65-B75A1674FFBA}"/>
              </a:ext>
            </a:extLst>
          </p:cNvPr>
          <p:cNvGrpSpPr/>
          <p:nvPr/>
        </p:nvGrpSpPr>
        <p:grpSpPr>
          <a:xfrm>
            <a:off x="7045493" y="2166547"/>
            <a:ext cx="336240" cy="211320"/>
            <a:chOff x="7045493" y="2166547"/>
            <a:chExt cx="336240" cy="21132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4A80429-DC22-44E8-A309-4212ABC6862E}"/>
                    </a:ext>
                  </a:extLst>
                </p14:cNvPr>
                <p14:cNvContentPartPr/>
                <p14:nvPr/>
              </p14:nvContentPartPr>
              <p14:xfrm>
                <a:off x="7159253" y="2234227"/>
                <a:ext cx="109080" cy="74520"/>
              </p14:xfrm>
            </p:contentPart>
          </mc:Choice>
          <mc:Fallback xmlns="">
            <p:pic>
              <p:nvPicPr>
                <p:cNvPr id="22" name="Freihand 21">
                  <a:extLst>
                    <a:ext uri="{FF2B5EF4-FFF2-40B4-BE49-F238E27FC236}">
                      <a16:creationId xmlns:a16="http://schemas.microsoft.com/office/drawing/2014/main" id="{E4A80429-DC22-44E8-A309-4212ABC6862E}"/>
                    </a:ext>
                  </a:extLst>
                </p:cNvPr>
                <p:cNvPicPr/>
                <p:nvPr/>
              </p:nvPicPr>
              <p:blipFill>
                <a:blip r:embed="rId30"/>
                <a:stretch>
                  <a:fillRect/>
                </a:stretch>
              </p:blipFill>
              <p:spPr>
                <a:xfrm>
                  <a:off x="7154933" y="2229907"/>
                  <a:ext cx="117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6C7FFA9-C416-4D02-8F49-6CB56D8DF71E}"/>
                    </a:ext>
                  </a:extLst>
                </p14:cNvPr>
                <p14:cNvContentPartPr/>
                <p14:nvPr/>
              </p14:nvContentPartPr>
              <p14:xfrm>
                <a:off x="7217573" y="2282107"/>
                <a:ext cx="55800" cy="70200"/>
              </p14:xfrm>
            </p:contentPart>
          </mc:Choice>
          <mc:Fallback xmlns="">
            <p:pic>
              <p:nvPicPr>
                <p:cNvPr id="23" name="Freihand 22">
                  <a:extLst>
                    <a:ext uri="{FF2B5EF4-FFF2-40B4-BE49-F238E27FC236}">
                      <a16:creationId xmlns:a16="http://schemas.microsoft.com/office/drawing/2014/main" id="{A6C7FFA9-C416-4D02-8F49-6CB56D8DF71E}"/>
                    </a:ext>
                  </a:extLst>
                </p:cNvPr>
                <p:cNvPicPr/>
                <p:nvPr/>
              </p:nvPicPr>
              <p:blipFill>
                <a:blip r:embed="rId32"/>
                <a:stretch>
                  <a:fillRect/>
                </a:stretch>
              </p:blipFill>
              <p:spPr>
                <a:xfrm>
                  <a:off x="7213253" y="2277787"/>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F2C2A98E-9501-4858-81B8-5CD1D900C05E}"/>
                    </a:ext>
                  </a:extLst>
                </p14:cNvPr>
                <p14:cNvContentPartPr/>
                <p14:nvPr/>
              </p14:nvContentPartPr>
              <p14:xfrm>
                <a:off x="7045493" y="2166547"/>
                <a:ext cx="336240" cy="211320"/>
              </p14:xfrm>
            </p:contentPart>
          </mc:Choice>
          <mc:Fallback xmlns="">
            <p:pic>
              <p:nvPicPr>
                <p:cNvPr id="24" name="Freihand 23">
                  <a:extLst>
                    <a:ext uri="{FF2B5EF4-FFF2-40B4-BE49-F238E27FC236}">
                      <a16:creationId xmlns:a16="http://schemas.microsoft.com/office/drawing/2014/main" id="{F2C2A98E-9501-4858-81B8-5CD1D900C05E}"/>
                    </a:ext>
                  </a:extLst>
                </p:cNvPr>
                <p:cNvPicPr/>
                <p:nvPr/>
              </p:nvPicPr>
              <p:blipFill>
                <a:blip r:embed="rId34"/>
                <a:stretch>
                  <a:fillRect/>
                </a:stretch>
              </p:blipFill>
              <p:spPr>
                <a:xfrm>
                  <a:off x="7041173" y="2162227"/>
                  <a:ext cx="344880" cy="219960"/>
                </a:xfrm>
                <a:prstGeom prst="rect">
                  <a:avLst/>
                </a:prstGeom>
              </p:spPr>
            </p:pic>
          </mc:Fallback>
        </mc:AlternateContent>
      </p:grpSp>
      <p:grpSp>
        <p:nvGrpSpPr>
          <p:cNvPr id="31" name="Gruppieren 30">
            <a:extLst>
              <a:ext uri="{FF2B5EF4-FFF2-40B4-BE49-F238E27FC236}">
                <a16:creationId xmlns:a16="http://schemas.microsoft.com/office/drawing/2014/main" id="{D3D82A87-2300-4E64-8100-2E564077D415}"/>
              </a:ext>
            </a:extLst>
          </p:cNvPr>
          <p:cNvGrpSpPr/>
          <p:nvPr/>
        </p:nvGrpSpPr>
        <p:grpSpPr>
          <a:xfrm>
            <a:off x="4216973" y="2495587"/>
            <a:ext cx="458640" cy="316080"/>
            <a:chOff x="4216973" y="2495587"/>
            <a:chExt cx="458640" cy="31608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03D33C2-61DA-432F-AFE8-CCF0F5254744}"/>
                    </a:ext>
                  </a:extLst>
                </p14:cNvPr>
                <p14:cNvContentPartPr/>
                <p14:nvPr/>
              </p14:nvContentPartPr>
              <p14:xfrm>
                <a:off x="4353773" y="2592427"/>
                <a:ext cx="154800" cy="162000"/>
              </p14:xfrm>
            </p:contentPart>
          </mc:Choice>
          <mc:Fallback xmlns="">
            <p:pic>
              <p:nvPicPr>
                <p:cNvPr id="25" name="Freihand 24">
                  <a:extLst>
                    <a:ext uri="{FF2B5EF4-FFF2-40B4-BE49-F238E27FC236}">
                      <a16:creationId xmlns:a16="http://schemas.microsoft.com/office/drawing/2014/main" id="{F03D33C2-61DA-432F-AFE8-CCF0F5254744}"/>
                    </a:ext>
                  </a:extLst>
                </p:cNvPr>
                <p:cNvPicPr/>
                <p:nvPr/>
              </p:nvPicPr>
              <p:blipFill>
                <a:blip r:embed="rId36"/>
                <a:stretch>
                  <a:fillRect/>
                </a:stretch>
              </p:blipFill>
              <p:spPr>
                <a:xfrm>
                  <a:off x="4349453" y="2588107"/>
                  <a:ext cx="163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3D0F79E-2F6A-469C-88E6-359BCF55687F}"/>
                    </a:ext>
                  </a:extLst>
                </p14:cNvPr>
                <p14:cNvContentPartPr/>
                <p14:nvPr/>
              </p14:nvContentPartPr>
              <p14:xfrm>
                <a:off x="4376093" y="2579467"/>
                <a:ext cx="173880" cy="16920"/>
              </p14:xfrm>
            </p:contentPart>
          </mc:Choice>
          <mc:Fallback xmlns="">
            <p:pic>
              <p:nvPicPr>
                <p:cNvPr id="26" name="Freihand 25">
                  <a:extLst>
                    <a:ext uri="{FF2B5EF4-FFF2-40B4-BE49-F238E27FC236}">
                      <a16:creationId xmlns:a16="http://schemas.microsoft.com/office/drawing/2014/main" id="{C3D0F79E-2F6A-469C-88E6-359BCF55687F}"/>
                    </a:ext>
                  </a:extLst>
                </p:cNvPr>
                <p:cNvPicPr/>
                <p:nvPr/>
              </p:nvPicPr>
              <p:blipFill>
                <a:blip r:embed="rId38"/>
                <a:stretch>
                  <a:fillRect/>
                </a:stretch>
              </p:blipFill>
              <p:spPr>
                <a:xfrm>
                  <a:off x="4371773" y="2575147"/>
                  <a:ext cx="18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B0F7D3D-5F7C-40E0-BFE9-20E437AFDD42}"/>
                    </a:ext>
                  </a:extLst>
                </p14:cNvPr>
                <p14:cNvContentPartPr/>
                <p14:nvPr/>
              </p14:nvContentPartPr>
              <p14:xfrm>
                <a:off x="4216973" y="2495587"/>
                <a:ext cx="458640" cy="316080"/>
              </p14:xfrm>
            </p:contentPart>
          </mc:Choice>
          <mc:Fallback xmlns="">
            <p:pic>
              <p:nvPicPr>
                <p:cNvPr id="27" name="Freihand 26">
                  <a:extLst>
                    <a:ext uri="{FF2B5EF4-FFF2-40B4-BE49-F238E27FC236}">
                      <a16:creationId xmlns:a16="http://schemas.microsoft.com/office/drawing/2014/main" id="{CB0F7D3D-5F7C-40E0-BFE9-20E437AFDD42}"/>
                    </a:ext>
                  </a:extLst>
                </p:cNvPr>
                <p:cNvPicPr/>
                <p:nvPr/>
              </p:nvPicPr>
              <p:blipFill>
                <a:blip r:embed="rId40"/>
                <a:stretch>
                  <a:fillRect/>
                </a:stretch>
              </p:blipFill>
              <p:spPr>
                <a:xfrm>
                  <a:off x="4212653" y="2491267"/>
                  <a:ext cx="467280" cy="324720"/>
                </a:xfrm>
                <a:prstGeom prst="rect">
                  <a:avLst/>
                </a:prstGeom>
              </p:spPr>
            </p:pic>
          </mc:Fallback>
        </mc:AlternateContent>
      </p:grpSp>
      <p:grpSp>
        <p:nvGrpSpPr>
          <p:cNvPr id="30" name="Gruppieren 29">
            <a:extLst>
              <a:ext uri="{FF2B5EF4-FFF2-40B4-BE49-F238E27FC236}">
                <a16:creationId xmlns:a16="http://schemas.microsoft.com/office/drawing/2014/main" id="{036BC8CA-AA89-4D06-919A-2AF599692F35}"/>
              </a:ext>
            </a:extLst>
          </p:cNvPr>
          <p:cNvGrpSpPr/>
          <p:nvPr/>
        </p:nvGrpSpPr>
        <p:grpSpPr>
          <a:xfrm>
            <a:off x="1823333" y="2967187"/>
            <a:ext cx="389160" cy="303120"/>
            <a:chOff x="1823333" y="2967187"/>
            <a:chExt cx="389160" cy="3031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CCABA087-CF01-4F4E-97F5-D6A9E743BF5B}"/>
                    </a:ext>
                  </a:extLst>
                </p14:cNvPr>
                <p14:cNvContentPartPr/>
                <p14:nvPr/>
              </p14:nvContentPartPr>
              <p14:xfrm>
                <a:off x="1907213" y="3030187"/>
                <a:ext cx="172080" cy="161280"/>
              </p14:xfrm>
            </p:contentPart>
          </mc:Choice>
          <mc:Fallback xmlns="">
            <p:pic>
              <p:nvPicPr>
                <p:cNvPr id="28" name="Freihand 27">
                  <a:extLst>
                    <a:ext uri="{FF2B5EF4-FFF2-40B4-BE49-F238E27FC236}">
                      <a16:creationId xmlns:a16="http://schemas.microsoft.com/office/drawing/2014/main" id="{CCABA087-CF01-4F4E-97F5-D6A9E743BF5B}"/>
                    </a:ext>
                  </a:extLst>
                </p:cNvPr>
                <p:cNvPicPr/>
                <p:nvPr/>
              </p:nvPicPr>
              <p:blipFill>
                <a:blip r:embed="rId42"/>
                <a:stretch>
                  <a:fillRect/>
                </a:stretch>
              </p:blipFill>
              <p:spPr>
                <a:xfrm>
                  <a:off x="1902893" y="3025867"/>
                  <a:ext cx="180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C68EE35-4ADE-4F97-8833-8C7966E25387}"/>
                    </a:ext>
                  </a:extLst>
                </p14:cNvPr>
                <p14:cNvContentPartPr/>
                <p14:nvPr/>
              </p14:nvContentPartPr>
              <p14:xfrm>
                <a:off x="1823333" y="2967187"/>
                <a:ext cx="389160" cy="303120"/>
              </p14:xfrm>
            </p:contentPart>
          </mc:Choice>
          <mc:Fallback xmlns="">
            <p:pic>
              <p:nvPicPr>
                <p:cNvPr id="29" name="Freihand 28">
                  <a:extLst>
                    <a:ext uri="{FF2B5EF4-FFF2-40B4-BE49-F238E27FC236}">
                      <a16:creationId xmlns:a16="http://schemas.microsoft.com/office/drawing/2014/main" id="{0C68EE35-4ADE-4F97-8833-8C7966E25387}"/>
                    </a:ext>
                  </a:extLst>
                </p:cNvPr>
                <p:cNvPicPr/>
                <p:nvPr/>
              </p:nvPicPr>
              <p:blipFill>
                <a:blip r:embed="rId44"/>
                <a:stretch>
                  <a:fillRect/>
                </a:stretch>
              </p:blipFill>
              <p:spPr>
                <a:xfrm>
                  <a:off x="1819013" y="2962867"/>
                  <a:ext cx="397800" cy="31176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4502324-5FE6-4508-B9D4-20168BBC4304}"/>
                  </a:ext>
                </a:extLst>
              </p14:cNvPr>
              <p14:cNvContentPartPr/>
              <p14:nvPr/>
            </p14:nvContentPartPr>
            <p14:xfrm>
              <a:off x="1029533" y="2696467"/>
              <a:ext cx="1720800" cy="1821600"/>
            </p14:xfrm>
          </p:contentPart>
        </mc:Choice>
        <mc:Fallback xmlns="">
          <p:pic>
            <p:nvPicPr>
              <p:cNvPr id="2" name="Freihand 1">
                <a:extLst>
                  <a:ext uri="{FF2B5EF4-FFF2-40B4-BE49-F238E27FC236}">
                    <a16:creationId xmlns:a16="http://schemas.microsoft.com/office/drawing/2014/main" id="{34502324-5FE6-4508-B9D4-20168BBC4304}"/>
                  </a:ext>
                </a:extLst>
              </p:cNvPr>
              <p:cNvPicPr/>
              <p:nvPr/>
            </p:nvPicPr>
            <p:blipFill>
              <a:blip r:embed="rId4"/>
              <a:stretch>
                <a:fillRect/>
              </a:stretch>
            </p:blipFill>
            <p:spPr>
              <a:xfrm>
                <a:off x="1025213" y="2692147"/>
                <a:ext cx="1729440" cy="183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A214ADAB-E34B-4FE5-BA6A-C7638C8EF4CE}"/>
                  </a:ext>
                </a:extLst>
              </p14:cNvPr>
              <p14:cNvContentPartPr/>
              <p14:nvPr/>
            </p14:nvContentPartPr>
            <p14:xfrm>
              <a:off x="1818293" y="1859467"/>
              <a:ext cx="1136880" cy="105840"/>
            </p14:xfrm>
          </p:contentPart>
        </mc:Choice>
        <mc:Fallback xmlns="">
          <p:pic>
            <p:nvPicPr>
              <p:cNvPr id="32" name="Freihand 31">
                <a:extLst>
                  <a:ext uri="{FF2B5EF4-FFF2-40B4-BE49-F238E27FC236}">
                    <a16:creationId xmlns:a16="http://schemas.microsoft.com/office/drawing/2014/main" id="{A214ADAB-E34B-4FE5-BA6A-C7638C8EF4CE}"/>
                  </a:ext>
                </a:extLst>
              </p:cNvPr>
              <p:cNvPicPr/>
              <p:nvPr/>
            </p:nvPicPr>
            <p:blipFill>
              <a:blip r:embed="rId6"/>
              <a:stretch>
                <a:fillRect/>
              </a:stretch>
            </p:blipFill>
            <p:spPr>
              <a:xfrm>
                <a:off x="1813973" y="1855147"/>
                <a:ext cx="1145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Freihand 56">
                <a:extLst>
                  <a:ext uri="{FF2B5EF4-FFF2-40B4-BE49-F238E27FC236}">
                    <a16:creationId xmlns:a16="http://schemas.microsoft.com/office/drawing/2014/main" id="{ED81B8C3-AAF3-4C8B-9C3C-7B110ECDB6FD}"/>
                  </a:ext>
                </a:extLst>
              </p14:cNvPr>
              <p14:cNvContentPartPr/>
              <p14:nvPr/>
            </p14:nvContentPartPr>
            <p14:xfrm>
              <a:off x="4453853" y="1873867"/>
              <a:ext cx="5285880" cy="2127960"/>
            </p14:xfrm>
          </p:contentPart>
        </mc:Choice>
        <mc:Fallback xmlns="">
          <p:pic>
            <p:nvPicPr>
              <p:cNvPr id="57" name="Freihand 56">
                <a:extLst>
                  <a:ext uri="{FF2B5EF4-FFF2-40B4-BE49-F238E27FC236}">
                    <a16:creationId xmlns:a16="http://schemas.microsoft.com/office/drawing/2014/main" id="{ED81B8C3-AAF3-4C8B-9C3C-7B110ECDB6FD}"/>
                  </a:ext>
                </a:extLst>
              </p:cNvPr>
              <p:cNvPicPr/>
              <p:nvPr/>
            </p:nvPicPr>
            <p:blipFill>
              <a:blip r:embed="rId8"/>
              <a:stretch>
                <a:fillRect/>
              </a:stretch>
            </p:blipFill>
            <p:spPr>
              <a:xfrm>
                <a:off x="4449533" y="1869547"/>
                <a:ext cx="5294520" cy="213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ECFDE2F4-A008-4178-ABF0-C5A35665A1A6}"/>
                  </a:ext>
                </a:extLst>
              </p14:cNvPr>
              <p14:cNvContentPartPr/>
              <p14:nvPr/>
            </p14:nvContentPartPr>
            <p14:xfrm>
              <a:off x="1435613" y="1166827"/>
              <a:ext cx="2417400" cy="960120"/>
            </p14:xfrm>
          </p:contentPart>
        </mc:Choice>
        <mc:Fallback xmlns="">
          <p:pic>
            <p:nvPicPr>
              <p:cNvPr id="59" name="Freihand 58">
                <a:extLst>
                  <a:ext uri="{FF2B5EF4-FFF2-40B4-BE49-F238E27FC236}">
                    <a16:creationId xmlns:a16="http://schemas.microsoft.com/office/drawing/2014/main" id="{ECFDE2F4-A008-4178-ABF0-C5A35665A1A6}"/>
                  </a:ext>
                </a:extLst>
              </p:cNvPr>
              <p:cNvPicPr/>
              <p:nvPr/>
            </p:nvPicPr>
            <p:blipFill>
              <a:blip r:embed="rId10"/>
              <a:stretch>
                <a:fillRect/>
              </a:stretch>
            </p:blipFill>
            <p:spPr>
              <a:xfrm>
                <a:off x="1431293" y="1162507"/>
                <a:ext cx="2426040" cy="968760"/>
              </a:xfrm>
              <a:prstGeom prst="rect">
                <a:avLst/>
              </a:prstGeom>
            </p:spPr>
          </p:pic>
        </mc:Fallback>
      </mc:AlternateContent>
      <p:grpSp>
        <p:nvGrpSpPr>
          <p:cNvPr id="62" name="Gruppieren 61">
            <a:extLst>
              <a:ext uri="{FF2B5EF4-FFF2-40B4-BE49-F238E27FC236}">
                <a16:creationId xmlns:a16="http://schemas.microsoft.com/office/drawing/2014/main" id="{C89801E1-09AE-4769-8A5E-6AAC1EEF8328}"/>
              </a:ext>
            </a:extLst>
          </p:cNvPr>
          <p:cNvGrpSpPr/>
          <p:nvPr/>
        </p:nvGrpSpPr>
        <p:grpSpPr>
          <a:xfrm>
            <a:off x="550733" y="702427"/>
            <a:ext cx="5782320" cy="4612680"/>
            <a:chOff x="550733" y="702427"/>
            <a:chExt cx="5782320" cy="4612680"/>
          </a:xfrm>
        </p:grpSpPr>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2A6F0DA5-C280-43CE-B403-65DAB7CFBE8A}"/>
                    </a:ext>
                  </a:extLst>
                </p14:cNvPr>
                <p14:cNvContentPartPr/>
                <p14:nvPr/>
              </p14:nvContentPartPr>
              <p14:xfrm>
                <a:off x="1978853" y="1038667"/>
                <a:ext cx="23400" cy="174240"/>
              </p14:xfrm>
            </p:contentPart>
          </mc:Choice>
          <mc:Fallback xmlns="">
            <p:pic>
              <p:nvPicPr>
                <p:cNvPr id="33" name="Freihand 32">
                  <a:extLst>
                    <a:ext uri="{FF2B5EF4-FFF2-40B4-BE49-F238E27FC236}">
                      <a16:creationId xmlns:a16="http://schemas.microsoft.com/office/drawing/2014/main" id="{2A6F0DA5-C280-43CE-B403-65DAB7CFBE8A}"/>
                    </a:ext>
                  </a:extLst>
                </p:cNvPr>
                <p:cNvPicPr/>
                <p:nvPr/>
              </p:nvPicPr>
              <p:blipFill>
                <a:blip r:embed="rId12"/>
                <a:stretch>
                  <a:fillRect/>
                </a:stretch>
              </p:blipFill>
              <p:spPr>
                <a:xfrm>
                  <a:off x="1974533" y="1034347"/>
                  <a:ext cx="32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5C3F4000-1E96-4C00-AFB1-EB4984979A46}"/>
                    </a:ext>
                  </a:extLst>
                </p14:cNvPr>
                <p14:cNvContentPartPr/>
                <p14:nvPr/>
              </p14:nvContentPartPr>
              <p14:xfrm>
                <a:off x="1883093" y="907627"/>
                <a:ext cx="159840" cy="167760"/>
              </p14:xfrm>
            </p:contentPart>
          </mc:Choice>
          <mc:Fallback xmlns="">
            <p:pic>
              <p:nvPicPr>
                <p:cNvPr id="34" name="Freihand 33">
                  <a:extLst>
                    <a:ext uri="{FF2B5EF4-FFF2-40B4-BE49-F238E27FC236}">
                      <a16:creationId xmlns:a16="http://schemas.microsoft.com/office/drawing/2014/main" id="{5C3F4000-1E96-4C00-AFB1-EB4984979A46}"/>
                    </a:ext>
                  </a:extLst>
                </p:cNvPr>
                <p:cNvPicPr/>
                <p:nvPr/>
              </p:nvPicPr>
              <p:blipFill>
                <a:blip r:embed="rId14"/>
                <a:stretch>
                  <a:fillRect/>
                </a:stretch>
              </p:blipFill>
              <p:spPr>
                <a:xfrm>
                  <a:off x="1878773" y="903307"/>
                  <a:ext cx="168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866AC792-EF2B-4AA6-9F14-2D820B17C6F3}"/>
                    </a:ext>
                  </a:extLst>
                </p14:cNvPr>
                <p14:cNvContentPartPr/>
                <p14:nvPr/>
              </p14:nvContentPartPr>
              <p14:xfrm>
                <a:off x="1899293" y="1069267"/>
                <a:ext cx="226440" cy="180000"/>
              </p14:xfrm>
            </p:contentPart>
          </mc:Choice>
          <mc:Fallback xmlns="">
            <p:pic>
              <p:nvPicPr>
                <p:cNvPr id="35" name="Freihand 34">
                  <a:extLst>
                    <a:ext uri="{FF2B5EF4-FFF2-40B4-BE49-F238E27FC236}">
                      <a16:creationId xmlns:a16="http://schemas.microsoft.com/office/drawing/2014/main" id="{866AC792-EF2B-4AA6-9F14-2D820B17C6F3}"/>
                    </a:ext>
                  </a:extLst>
                </p:cNvPr>
                <p:cNvPicPr/>
                <p:nvPr/>
              </p:nvPicPr>
              <p:blipFill>
                <a:blip r:embed="rId16"/>
                <a:stretch>
                  <a:fillRect/>
                </a:stretch>
              </p:blipFill>
              <p:spPr>
                <a:xfrm>
                  <a:off x="1894973" y="1064947"/>
                  <a:ext cx="235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489AC17E-8142-4044-B57C-14BA03C96EAB}"/>
                    </a:ext>
                  </a:extLst>
                </p14:cNvPr>
                <p14:cNvContentPartPr/>
                <p14:nvPr/>
              </p14:nvContentPartPr>
              <p14:xfrm>
                <a:off x="1836293" y="1121467"/>
                <a:ext cx="156240" cy="135720"/>
              </p14:xfrm>
            </p:contentPart>
          </mc:Choice>
          <mc:Fallback xmlns="">
            <p:pic>
              <p:nvPicPr>
                <p:cNvPr id="36" name="Freihand 35">
                  <a:extLst>
                    <a:ext uri="{FF2B5EF4-FFF2-40B4-BE49-F238E27FC236}">
                      <a16:creationId xmlns:a16="http://schemas.microsoft.com/office/drawing/2014/main" id="{489AC17E-8142-4044-B57C-14BA03C96EAB}"/>
                    </a:ext>
                  </a:extLst>
                </p:cNvPr>
                <p:cNvPicPr/>
                <p:nvPr/>
              </p:nvPicPr>
              <p:blipFill>
                <a:blip r:embed="rId18"/>
                <a:stretch>
                  <a:fillRect/>
                </a:stretch>
              </p:blipFill>
              <p:spPr>
                <a:xfrm>
                  <a:off x="1831973" y="1117147"/>
                  <a:ext cx="164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811E4447-7B88-489D-94C3-7CECE10CA46F}"/>
                    </a:ext>
                  </a:extLst>
                </p14:cNvPr>
                <p14:cNvContentPartPr/>
                <p14:nvPr/>
              </p14:nvContentPartPr>
              <p14:xfrm>
                <a:off x="1786973" y="1232347"/>
                <a:ext cx="177480" cy="163080"/>
              </p14:xfrm>
            </p:contentPart>
          </mc:Choice>
          <mc:Fallback xmlns="">
            <p:pic>
              <p:nvPicPr>
                <p:cNvPr id="37" name="Freihand 36">
                  <a:extLst>
                    <a:ext uri="{FF2B5EF4-FFF2-40B4-BE49-F238E27FC236}">
                      <a16:creationId xmlns:a16="http://schemas.microsoft.com/office/drawing/2014/main" id="{811E4447-7B88-489D-94C3-7CECE10CA46F}"/>
                    </a:ext>
                  </a:extLst>
                </p:cNvPr>
                <p:cNvPicPr/>
                <p:nvPr/>
              </p:nvPicPr>
              <p:blipFill>
                <a:blip r:embed="rId20"/>
                <a:stretch>
                  <a:fillRect/>
                </a:stretch>
              </p:blipFill>
              <p:spPr>
                <a:xfrm>
                  <a:off x="1782653" y="1228027"/>
                  <a:ext cx="186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D2BD3036-F13F-4577-98F8-D92117D67823}"/>
                    </a:ext>
                  </a:extLst>
                </p14:cNvPr>
                <p14:cNvContentPartPr/>
                <p14:nvPr/>
              </p14:nvContentPartPr>
              <p14:xfrm>
                <a:off x="1942853" y="1249267"/>
                <a:ext cx="106200" cy="148320"/>
              </p14:xfrm>
            </p:contentPart>
          </mc:Choice>
          <mc:Fallback xmlns="">
            <p:pic>
              <p:nvPicPr>
                <p:cNvPr id="38" name="Freihand 37">
                  <a:extLst>
                    <a:ext uri="{FF2B5EF4-FFF2-40B4-BE49-F238E27FC236}">
                      <a16:creationId xmlns:a16="http://schemas.microsoft.com/office/drawing/2014/main" id="{D2BD3036-F13F-4577-98F8-D92117D67823}"/>
                    </a:ext>
                  </a:extLst>
                </p:cNvPr>
                <p:cNvPicPr/>
                <p:nvPr/>
              </p:nvPicPr>
              <p:blipFill>
                <a:blip r:embed="rId22"/>
                <a:stretch>
                  <a:fillRect/>
                </a:stretch>
              </p:blipFill>
              <p:spPr>
                <a:xfrm>
                  <a:off x="1938533" y="1244947"/>
                  <a:ext cx="114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2F43D931-6C2C-4EF5-8AC0-D26102A0AFAB}"/>
                    </a:ext>
                  </a:extLst>
                </p14:cNvPr>
                <p14:cNvContentPartPr/>
                <p14:nvPr/>
              </p14:nvContentPartPr>
              <p14:xfrm>
                <a:off x="2148773" y="775867"/>
                <a:ext cx="360" cy="360"/>
              </p14:xfrm>
            </p:contentPart>
          </mc:Choice>
          <mc:Fallback xmlns="">
            <p:pic>
              <p:nvPicPr>
                <p:cNvPr id="39" name="Freihand 38">
                  <a:extLst>
                    <a:ext uri="{FF2B5EF4-FFF2-40B4-BE49-F238E27FC236}">
                      <a16:creationId xmlns:a16="http://schemas.microsoft.com/office/drawing/2014/main" id="{2F43D931-6C2C-4EF5-8AC0-D26102A0AFAB}"/>
                    </a:ext>
                  </a:extLst>
                </p:cNvPr>
                <p:cNvPicPr/>
                <p:nvPr/>
              </p:nvPicPr>
              <p:blipFill>
                <a:blip r:embed="rId24"/>
                <a:stretch>
                  <a:fillRect/>
                </a:stretch>
              </p:blipFill>
              <p:spPr>
                <a:xfrm>
                  <a:off x="2144453" y="771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21C6A288-C6DD-4522-B17B-6AA320F8E6BA}"/>
                    </a:ext>
                  </a:extLst>
                </p14:cNvPr>
                <p14:cNvContentPartPr/>
                <p14:nvPr/>
              </p14:nvContentPartPr>
              <p14:xfrm>
                <a:off x="2454053" y="1031827"/>
                <a:ext cx="6120" cy="150120"/>
              </p14:xfrm>
            </p:contentPart>
          </mc:Choice>
          <mc:Fallback xmlns="">
            <p:pic>
              <p:nvPicPr>
                <p:cNvPr id="40" name="Freihand 39">
                  <a:extLst>
                    <a:ext uri="{FF2B5EF4-FFF2-40B4-BE49-F238E27FC236}">
                      <a16:creationId xmlns:a16="http://schemas.microsoft.com/office/drawing/2014/main" id="{21C6A288-C6DD-4522-B17B-6AA320F8E6BA}"/>
                    </a:ext>
                  </a:extLst>
                </p:cNvPr>
                <p:cNvPicPr/>
                <p:nvPr/>
              </p:nvPicPr>
              <p:blipFill>
                <a:blip r:embed="rId26"/>
                <a:stretch>
                  <a:fillRect/>
                </a:stretch>
              </p:blipFill>
              <p:spPr>
                <a:xfrm>
                  <a:off x="2449733" y="1027507"/>
                  <a:ext cx="14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BA100C08-3007-4433-B079-C15506B0D447}"/>
                    </a:ext>
                  </a:extLst>
                </p14:cNvPr>
                <p14:cNvContentPartPr/>
                <p14:nvPr/>
              </p14:nvContentPartPr>
              <p14:xfrm>
                <a:off x="2381333" y="884587"/>
                <a:ext cx="117720" cy="121680"/>
              </p14:xfrm>
            </p:contentPart>
          </mc:Choice>
          <mc:Fallback xmlns="">
            <p:pic>
              <p:nvPicPr>
                <p:cNvPr id="41" name="Freihand 40">
                  <a:extLst>
                    <a:ext uri="{FF2B5EF4-FFF2-40B4-BE49-F238E27FC236}">
                      <a16:creationId xmlns:a16="http://schemas.microsoft.com/office/drawing/2014/main" id="{BA100C08-3007-4433-B079-C15506B0D447}"/>
                    </a:ext>
                  </a:extLst>
                </p:cNvPr>
                <p:cNvPicPr/>
                <p:nvPr/>
              </p:nvPicPr>
              <p:blipFill>
                <a:blip r:embed="rId28"/>
                <a:stretch>
                  <a:fillRect/>
                </a:stretch>
              </p:blipFill>
              <p:spPr>
                <a:xfrm>
                  <a:off x="2377013" y="880267"/>
                  <a:ext cx="126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A10457B6-0421-4F5E-8AEB-5F382AB0EA1D}"/>
                    </a:ext>
                  </a:extLst>
                </p14:cNvPr>
                <p14:cNvContentPartPr/>
                <p14:nvPr/>
              </p14:nvContentPartPr>
              <p14:xfrm>
                <a:off x="2431733" y="1029307"/>
                <a:ext cx="168840" cy="177120"/>
              </p14:xfrm>
            </p:contentPart>
          </mc:Choice>
          <mc:Fallback xmlns="">
            <p:pic>
              <p:nvPicPr>
                <p:cNvPr id="42" name="Freihand 41">
                  <a:extLst>
                    <a:ext uri="{FF2B5EF4-FFF2-40B4-BE49-F238E27FC236}">
                      <a16:creationId xmlns:a16="http://schemas.microsoft.com/office/drawing/2014/main" id="{A10457B6-0421-4F5E-8AEB-5F382AB0EA1D}"/>
                    </a:ext>
                  </a:extLst>
                </p:cNvPr>
                <p:cNvPicPr/>
                <p:nvPr/>
              </p:nvPicPr>
              <p:blipFill>
                <a:blip r:embed="rId30"/>
                <a:stretch>
                  <a:fillRect/>
                </a:stretch>
              </p:blipFill>
              <p:spPr>
                <a:xfrm>
                  <a:off x="2427413" y="1024987"/>
                  <a:ext cx="177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8AC872EB-25CA-4F74-AC39-85E3F3AB0ACF}"/>
                    </a:ext>
                  </a:extLst>
                </p14:cNvPr>
                <p14:cNvContentPartPr/>
                <p14:nvPr/>
              </p14:nvContentPartPr>
              <p14:xfrm>
                <a:off x="2349293" y="1091947"/>
                <a:ext cx="113040" cy="75600"/>
              </p14:xfrm>
            </p:contentPart>
          </mc:Choice>
          <mc:Fallback xmlns="">
            <p:pic>
              <p:nvPicPr>
                <p:cNvPr id="43" name="Freihand 42">
                  <a:extLst>
                    <a:ext uri="{FF2B5EF4-FFF2-40B4-BE49-F238E27FC236}">
                      <a16:creationId xmlns:a16="http://schemas.microsoft.com/office/drawing/2014/main" id="{8AC872EB-25CA-4F74-AC39-85E3F3AB0ACF}"/>
                    </a:ext>
                  </a:extLst>
                </p:cNvPr>
                <p:cNvPicPr/>
                <p:nvPr/>
              </p:nvPicPr>
              <p:blipFill>
                <a:blip r:embed="rId32"/>
                <a:stretch>
                  <a:fillRect/>
                </a:stretch>
              </p:blipFill>
              <p:spPr>
                <a:xfrm>
                  <a:off x="2344973" y="1087627"/>
                  <a:ext cx="121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69E95E32-7C13-48CB-AE0B-F68339CBF1FF}"/>
                    </a:ext>
                  </a:extLst>
                </p14:cNvPr>
                <p14:cNvContentPartPr/>
                <p14:nvPr/>
              </p14:nvContentPartPr>
              <p14:xfrm>
                <a:off x="2438933" y="1204267"/>
                <a:ext cx="86400" cy="100080"/>
              </p14:xfrm>
            </p:contentPart>
          </mc:Choice>
          <mc:Fallback xmlns="">
            <p:pic>
              <p:nvPicPr>
                <p:cNvPr id="44" name="Freihand 43">
                  <a:extLst>
                    <a:ext uri="{FF2B5EF4-FFF2-40B4-BE49-F238E27FC236}">
                      <a16:creationId xmlns:a16="http://schemas.microsoft.com/office/drawing/2014/main" id="{69E95E32-7C13-48CB-AE0B-F68339CBF1FF}"/>
                    </a:ext>
                  </a:extLst>
                </p:cNvPr>
                <p:cNvPicPr/>
                <p:nvPr/>
              </p:nvPicPr>
              <p:blipFill>
                <a:blip r:embed="rId34"/>
                <a:stretch>
                  <a:fillRect/>
                </a:stretch>
              </p:blipFill>
              <p:spPr>
                <a:xfrm>
                  <a:off x="2434613" y="1199947"/>
                  <a:ext cx="95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E2B9C543-FD4E-4787-AC89-A8CCAA7A0013}"/>
                    </a:ext>
                  </a:extLst>
                </p14:cNvPr>
                <p14:cNvContentPartPr/>
                <p14:nvPr/>
              </p14:nvContentPartPr>
              <p14:xfrm>
                <a:off x="2342093" y="1194547"/>
                <a:ext cx="97200" cy="154440"/>
              </p14:xfrm>
            </p:contentPart>
          </mc:Choice>
          <mc:Fallback xmlns="">
            <p:pic>
              <p:nvPicPr>
                <p:cNvPr id="45" name="Freihand 44">
                  <a:extLst>
                    <a:ext uri="{FF2B5EF4-FFF2-40B4-BE49-F238E27FC236}">
                      <a16:creationId xmlns:a16="http://schemas.microsoft.com/office/drawing/2014/main" id="{E2B9C543-FD4E-4787-AC89-A8CCAA7A0013}"/>
                    </a:ext>
                  </a:extLst>
                </p:cNvPr>
                <p:cNvPicPr/>
                <p:nvPr/>
              </p:nvPicPr>
              <p:blipFill>
                <a:blip r:embed="rId36"/>
                <a:stretch>
                  <a:fillRect/>
                </a:stretch>
              </p:blipFill>
              <p:spPr>
                <a:xfrm>
                  <a:off x="2337773" y="1190227"/>
                  <a:ext cx="10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7EE08DEA-38CE-4802-9854-4B61C93E198B}"/>
                    </a:ext>
                  </a:extLst>
                </p14:cNvPr>
                <p14:cNvContentPartPr/>
                <p14:nvPr/>
              </p14:nvContentPartPr>
              <p14:xfrm>
                <a:off x="2829533" y="1129387"/>
                <a:ext cx="8640" cy="76680"/>
              </p14:xfrm>
            </p:contentPart>
          </mc:Choice>
          <mc:Fallback xmlns="">
            <p:pic>
              <p:nvPicPr>
                <p:cNvPr id="46" name="Freihand 45">
                  <a:extLst>
                    <a:ext uri="{FF2B5EF4-FFF2-40B4-BE49-F238E27FC236}">
                      <a16:creationId xmlns:a16="http://schemas.microsoft.com/office/drawing/2014/main" id="{7EE08DEA-38CE-4802-9854-4B61C93E198B}"/>
                    </a:ext>
                  </a:extLst>
                </p:cNvPr>
                <p:cNvPicPr/>
                <p:nvPr/>
              </p:nvPicPr>
              <p:blipFill>
                <a:blip r:embed="rId38"/>
                <a:stretch>
                  <a:fillRect/>
                </a:stretch>
              </p:blipFill>
              <p:spPr>
                <a:xfrm>
                  <a:off x="2825213" y="1125067"/>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521311D9-727A-4A28-9501-8C2DA0035A80}"/>
                    </a:ext>
                  </a:extLst>
                </p14:cNvPr>
                <p14:cNvContentPartPr/>
                <p14:nvPr/>
              </p14:nvContentPartPr>
              <p14:xfrm>
                <a:off x="2804333" y="1006987"/>
                <a:ext cx="176040" cy="121320"/>
              </p14:xfrm>
            </p:contentPart>
          </mc:Choice>
          <mc:Fallback xmlns="">
            <p:pic>
              <p:nvPicPr>
                <p:cNvPr id="47" name="Freihand 46">
                  <a:extLst>
                    <a:ext uri="{FF2B5EF4-FFF2-40B4-BE49-F238E27FC236}">
                      <a16:creationId xmlns:a16="http://schemas.microsoft.com/office/drawing/2014/main" id="{521311D9-727A-4A28-9501-8C2DA0035A80}"/>
                    </a:ext>
                  </a:extLst>
                </p:cNvPr>
                <p:cNvPicPr/>
                <p:nvPr/>
              </p:nvPicPr>
              <p:blipFill>
                <a:blip r:embed="rId40"/>
                <a:stretch>
                  <a:fillRect/>
                </a:stretch>
              </p:blipFill>
              <p:spPr>
                <a:xfrm>
                  <a:off x="2800013" y="1002667"/>
                  <a:ext cx="184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A90D3C86-4633-47B6-A848-88E944561F01}"/>
                    </a:ext>
                  </a:extLst>
                </p14:cNvPr>
                <p14:cNvContentPartPr/>
                <p14:nvPr/>
              </p14:nvContentPartPr>
              <p14:xfrm>
                <a:off x="2730893" y="1084027"/>
                <a:ext cx="147600" cy="20160"/>
              </p14:xfrm>
            </p:contentPart>
          </mc:Choice>
          <mc:Fallback xmlns="">
            <p:pic>
              <p:nvPicPr>
                <p:cNvPr id="48" name="Freihand 47">
                  <a:extLst>
                    <a:ext uri="{FF2B5EF4-FFF2-40B4-BE49-F238E27FC236}">
                      <a16:creationId xmlns:a16="http://schemas.microsoft.com/office/drawing/2014/main" id="{A90D3C86-4633-47B6-A848-88E944561F01}"/>
                    </a:ext>
                  </a:extLst>
                </p:cNvPr>
                <p:cNvPicPr/>
                <p:nvPr/>
              </p:nvPicPr>
              <p:blipFill>
                <a:blip r:embed="rId42"/>
                <a:stretch>
                  <a:fillRect/>
                </a:stretch>
              </p:blipFill>
              <p:spPr>
                <a:xfrm>
                  <a:off x="2726573" y="1079707"/>
                  <a:ext cx="156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BA0FAB84-A8E3-4F20-8031-13DE3E84FD50}"/>
                    </a:ext>
                  </a:extLst>
                </p14:cNvPr>
                <p14:cNvContentPartPr/>
                <p14:nvPr/>
              </p14:nvContentPartPr>
              <p14:xfrm>
                <a:off x="2826653" y="983587"/>
                <a:ext cx="22320" cy="107640"/>
              </p14:xfrm>
            </p:contentPart>
          </mc:Choice>
          <mc:Fallback xmlns="">
            <p:pic>
              <p:nvPicPr>
                <p:cNvPr id="50" name="Freihand 49">
                  <a:extLst>
                    <a:ext uri="{FF2B5EF4-FFF2-40B4-BE49-F238E27FC236}">
                      <a16:creationId xmlns:a16="http://schemas.microsoft.com/office/drawing/2014/main" id="{BA0FAB84-A8E3-4F20-8031-13DE3E84FD50}"/>
                    </a:ext>
                  </a:extLst>
                </p:cNvPr>
                <p:cNvPicPr/>
                <p:nvPr/>
              </p:nvPicPr>
              <p:blipFill>
                <a:blip r:embed="rId44"/>
                <a:stretch>
                  <a:fillRect/>
                </a:stretch>
              </p:blipFill>
              <p:spPr>
                <a:xfrm>
                  <a:off x="2822333" y="979267"/>
                  <a:ext cx="3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C1C27527-1296-4B74-93D2-2B60A4C885C2}"/>
                    </a:ext>
                  </a:extLst>
                </p14:cNvPr>
                <p14:cNvContentPartPr/>
                <p14:nvPr/>
              </p14:nvContentPartPr>
              <p14:xfrm>
                <a:off x="2751413" y="881707"/>
                <a:ext cx="177480" cy="130680"/>
              </p14:xfrm>
            </p:contentPart>
          </mc:Choice>
          <mc:Fallback xmlns="">
            <p:pic>
              <p:nvPicPr>
                <p:cNvPr id="51" name="Freihand 50">
                  <a:extLst>
                    <a:ext uri="{FF2B5EF4-FFF2-40B4-BE49-F238E27FC236}">
                      <a16:creationId xmlns:a16="http://schemas.microsoft.com/office/drawing/2014/main" id="{C1C27527-1296-4B74-93D2-2B60A4C885C2}"/>
                    </a:ext>
                  </a:extLst>
                </p:cNvPr>
                <p:cNvPicPr/>
                <p:nvPr/>
              </p:nvPicPr>
              <p:blipFill>
                <a:blip r:embed="rId46"/>
                <a:stretch>
                  <a:fillRect/>
                </a:stretch>
              </p:blipFill>
              <p:spPr>
                <a:xfrm>
                  <a:off x="2747093" y="877387"/>
                  <a:ext cx="186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9927B92C-A121-4731-91EA-6C9BDF26EB40}"/>
                    </a:ext>
                  </a:extLst>
                </p14:cNvPr>
                <p14:cNvContentPartPr/>
                <p14:nvPr/>
              </p14:nvContentPartPr>
              <p14:xfrm>
                <a:off x="2748173" y="1201747"/>
                <a:ext cx="153360" cy="90720"/>
              </p14:xfrm>
            </p:contentPart>
          </mc:Choice>
          <mc:Fallback xmlns="">
            <p:pic>
              <p:nvPicPr>
                <p:cNvPr id="52" name="Freihand 51">
                  <a:extLst>
                    <a:ext uri="{FF2B5EF4-FFF2-40B4-BE49-F238E27FC236}">
                      <a16:creationId xmlns:a16="http://schemas.microsoft.com/office/drawing/2014/main" id="{9927B92C-A121-4731-91EA-6C9BDF26EB40}"/>
                    </a:ext>
                  </a:extLst>
                </p:cNvPr>
                <p:cNvPicPr/>
                <p:nvPr/>
              </p:nvPicPr>
              <p:blipFill>
                <a:blip r:embed="rId48"/>
                <a:stretch>
                  <a:fillRect/>
                </a:stretch>
              </p:blipFill>
              <p:spPr>
                <a:xfrm>
                  <a:off x="2743853" y="1197427"/>
                  <a:ext cx="162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842A3040-3D90-4FAC-8DBF-F424D08241F1}"/>
                    </a:ext>
                  </a:extLst>
                </p14:cNvPr>
                <p14:cNvContentPartPr/>
                <p14:nvPr/>
              </p14:nvContentPartPr>
              <p14:xfrm>
                <a:off x="2804693" y="1179427"/>
                <a:ext cx="198720" cy="190080"/>
              </p14:xfrm>
            </p:contentPart>
          </mc:Choice>
          <mc:Fallback xmlns="">
            <p:pic>
              <p:nvPicPr>
                <p:cNvPr id="53" name="Freihand 52">
                  <a:extLst>
                    <a:ext uri="{FF2B5EF4-FFF2-40B4-BE49-F238E27FC236}">
                      <a16:creationId xmlns:a16="http://schemas.microsoft.com/office/drawing/2014/main" id="{842A3040-3D90-4FAC-8DBF-F424D08241F1}"/>
                    </a:ext>
                  </a:extLst>
                </p:cNvPr>
                <p:cNvPicPr/>
                <p:nvPr/>
              </p:nvPicPr>
              <p:blipFill>
                <a:blip r:embed="rId50"/>
                <a:stretch>
                  <a:fillRect/>
                </a:stretch>
              </p:blipFill>
              <p:spPr>
                <a:xfrm>
                  <a:off x="2800373" y="1175107"/>
                  <a:ext cx="207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176895DC-D7B4-452A-9AE2-D4C82FDCAC26}"/>
                    </a:ext>
                  </a:extLst>
                </p14:cNvPr>
                <p14:cNvContentPartPr/>
                <p14:nvPr/>
              </p14:nvContentPartPr>
              <p14:xfrm>
                <a:off x="2674373" y="1194547"/>
                <a:ext cx="140760" cy="164160"/>
              </p14:xfrm>
            </p:contentPart>
          </mc:Choice>
          <mc:Fallback xmlns="">
            <p:pic>
              <p:nvPicPr>
                <p:cNvPr id="54" name="Freihand 53">
                  <a:extLst>
                    <a:ext uri="{FF2B5EF4-FFF2-40B4-BE49-F238E27FC236}">
                      <a16:creationId xmlns:a16="http://schemas.microsoft.com/office/drawing/2014/main" id="{176895DC-D7B4-452A-9AE2-D4C82FDCAC26}"/>
                    </a:ext>
                  </a:extLst>
                </p:cNvPr>
                <p:cNvPicPr/>
                <p:nvPr/>
              </p:nvPicPr>
              <p:blipFill>
                <a:blip r:embed="rId52"/>
                <a:stretch>
                  <a:fillRect/>
                </a:stretch>
              </p:blipFill>
              <p:spPr>
                <a:xfrm>
                  <a:off x="2670053" y="1190227"/>
                  <a:ext cx="149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013161DC-2DCF-4C47-ABEA-664C044FEDD8}"/>
                    </a:ext>
                  </a:extLst>
                </p14:cNvPr>
                <p14:cNvContentPartPr/>
                <p14:nvPr/>
              </p14:nvContentPartPr>
              <p14:xfrm>
                <a:off x="1045733" y="702427"/>
                <a:ext cx="2647440" cy="992160"/>
              </p14:xfrm>
            </p:contentPart>
          </mc:Choice>
          <mc:Fallback xmlns="">
            <p:pic>
              <p:nvPicPr>
                <p:cNvPr id="55" name="Freihand 54">
                  <a:extLst>
                    <a:ext uri="{FF2B5EF4-FFF2-40B4-BE49-F238E27FC236}">
                      <a16:creationId xmlns:a16="http://schemas.microsoft.com/office/drawing/2014/main" id="{013161DC-2DCF-4C47-ABEA-664C044FEDD8}"/>
                    </a:ext>
                  </a:extLst>
                </p:cNvPr>
                <p:cNvPicPr/>
                <p:nvPr/>
              </p:nvPicPr>
              <p:blipFill>
                <a:blip r:embed="rId54"/>
                <a:stretch>
                  <a:fillRect/>
                </a:stretch>
              </p:blipFill>
              <p:spPr>
                <a:xfrm>
                  <a:off x="1041413" y="698107"/>
                  <a:ext cx="265608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4262DBE4-D5F5-4341-8BA1-B8FAA7106CF6}"/>
                    </a:ext>
                  </a:extLst>
                </p14:cNvPr>
                <p14:cNvContentPartPr/>
                <p14:nvPr/>
              </p14:nvContentPartPr>
              <p14:xfrm>
                <a:off x="1862933" y="3602587"/>
                <a:ext cx="14760" cy="185760"/>
              </p14:xfrm>
            </p:contentPart>
          </mc:Choice>
          <mc:Fallback xmlns="">
            <p:pic>
              <p:nvPicPr>
                <p:cNvPr id="3" name="Freihand 2">
                  <a:extLst>
                    <a:ext uri="{FF2B5EF4-FFF2-40B4-BE49-F238E27FC236}">
                      <a16:creationId xmlns:a16="http://schemas.microsoft.com/office/drawing/2014/main" id="{4262DBE4-D5F5-4341-8BA1-B8FAA7106CF6}"/>
                    </a:ext>
                  </a:extLst>
                </p:cNvPr>
                <p:cNvPicPr/>
                <p:nvPr/>
              </p:nvPicPr>
              <p:blipFill>
                <a:blip r:embed="rId56"/>
                <a:stretch>
                  <a:fillRect/>
                </a:stretch>
              </p:blipFill>
              <p:spPr>
                <a:xfrm>
                  <a:off x="1858613" y="3598267"/>
                  <a:ext cx="23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Freihand 8">
                  <a:extLst>
                    <a:ext uri="{FF2B5EF4-FFF2-40B4-BE49-F238E27FC236}">
                      <a16:creationId xmlns:a16="http://schemas.microsoft.com/office/drawing/2014/main" id="{480A2A59-1BE7-4978-B8A7-5545376D40EE}"/>
                    </a:ext>
                  </a:extLst>
                </p14:cNvPr>
                <p14:cNvContentPartPr/>
                <p14:nvPr/>
              </p14:nvContentPartPr>
              <p14:xfrm>
                <a:off x="1678973" y="3551107"/>
                <a:ext cx="315720" cy="261720"/>
              </p14:xfrm>
            </p:contentPart>
          </mc:Choice>
          <mc:Fallback xmlns="">
            <p:pic>
              <p:nvPicPr>
                <p:cNvPr id="9" name="Freihand 8">
                  <a:extLst>
                    <a:ext uri="{FF2B5EF4-FFF2-40B4-BE49-F238E27FC236}">
                      <a16:creationId xmlns:a16="http://schemas.microsoft.com/office/drawing/2014/main" id="{480A2A59-1BE7-4978-B8A7-5545376D40EE}"/>
                    </a:ext>
                  </a:extLst>
                </p:cNvPr>
                <p:cNvPicPr/>
                <p:nvPr/>
              </p:nvPicPr>
              <p:blipFill>
                <a:blip r:embed="rId58"/>
                <a:stretch>
                  <a:fillRect/>
                </a:stretch>
              </p:blipFill>
              <p:spPr>
                <a:xfrm>
                  <a:off x="1674653" y="3546787"/>
                  <a:ext cx="324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 name="Freihand 10">
                  <a:extLst>
                    <a:ext uri="{FF2B5EF4-FFF2-40B4-BE49-F238E27FC236}">
                      <a16:creationId xmlns:a16="http://schemas.microsoft.com/office/drawing/2014/main" id="{E0574C0E-39B8-44A1-92D2-48FA0392FA0F}"/>
                    </a:ext>
                  </a:extLst>
                </p14:cNvPr>
                <p14:cNvContentPartPr/>
                <p14:nvPr/>
              </p14:nvContentPartPr>
              <p14:xfrm>
                <a:off x="1660253" y="3093907"/>
                <a:ext cx="121680" cy="101160"/>
              </p14:xfrm>
            </p:contentPart>
          </mc:Choice>
          <mc:Fallback xmlns="">
            <p:pic>
              <p:nvPicPr>
                <p:cNvPr id="11" name="Freihand 10">
                  <a:extLst>
                    <a:ext uri="{FF2B5EF4-FFF2-40B4-BE49-F238E27FC236}">
                      <a16:creationId xmlns:a16="http://schemas.microsoft.com/office/drawing/2014/main" id="{E0574C0E-39B8-44A1-92D2-48FA0392FA0F}"/>
                    </a:ext>
                  </a:extLst>
                </p:cNvPr>
                <p:cNvPicPr/>
                <p:nvPr/>
              </p:nvPicPr>
              <p:blipFill>
                <a:blip r:embed="rId60"/>
                <a:stretch>
                  <a:fillRect/>
                </a:stretch>
              </p:blipFill>
              <p:spPr>
                <a:xfrm>
                  <a:off x="1655933" y="3089587"/>
                  <a:ext cx="130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 name="Freihand 11">
                  <a:extLst>
                    <a:ext uri="{FF2B5EF4-FFF2-40B4-BE49-F238E27FC236}">
                      <a16:creationId xmlns:a16="http://schemas.microsoft.com/office/drawing/2014/main" id="{1B42FE17-E66C-4226-A3A8-3B50C5E61E32}"/>
                    </a:ext>
                  </a:extLst>
                </p14:cNvPr>
                <p14:cNvContentPartPr/>
                <p14:nvPr/>
              </p14:nvContentPartPr>
              <p14:xfrm>
                <a:off x="1707413" y="3104347"/>
                <a:ext cx="1800" cy="360"/>
              </p14:xfrm>
            </p:contentPart>
          </mc:Choice>
          <mc:Fallback xmlns="">
            <p:pic>
              <p:nvPicPr>
                <p:cNvPr id="12" name="Freihand 11">
                  <a:extLst>
                    <a:ext uri="{FF2B5EF4-FFF2-40B4-BE49-F238E27FC236}">
                      <a16:creationId xmlns:a16="http://schemas.microsoft.com/office/drawing/2014/main" id="{1B42FE17-E66C-4226-A3A8-3B50C5E61E32}"/>
                    </a:ext>
                  </a:extLst>
                </p:cNvPr>
                <p:cNvPicPr/>
                <p:nvPr/>
              </p:nvPicPr>
              <p:blipFill>
                <a:blip r:embed="rId62"/>
                <a:stretch>
                  <a:fillRect/>
                </a:stretch>
              </p:blipFill>
              <p:spPr>
                <a:xfrm>
                  <a:off x="1703093" y="3100027"/>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 name="Freihand 12">
                  <a:extLst>
                    <a:ext uri="{FF2B5EF4-FFF2-40B4-BE49-F238E27FC236}">
                      <a16:creationId xmlns:a16="http://schemas.microsoft.com/office/drawing/2014/main" id="{70770CA6-5E41-4705-8A93-BA748E8B8837}"/>
                    </a:ext>
                  </a:extLst>
                </p14:cNvPr>
                <p14:cNvContentPartPr/>
                <p14:nvPr/>
              </p14:nvContentPartPr>
              <p14:xfrm>
                <a:off x="1701653" y="3104347"/>
                <a:ext cx="21600" cy="42480"/>
              </p14:xfrm>
            </p:contentPart>
          </mc:Choice>
          <mc:Fallback xmlns="">
            <p:pic>
              <p:nvPicPr>
                <p:cNvPr id="13" name="Freihand 12">
                  <a:extLst>
                    <a:ext uri="{FF2B5EF4-FFF2-40B4-BE49-F238E27FC236}">
                      <a16:creationId xmlns:a16="http://schemas.microsoft.com/office/drawing/2014/main" id="{70770CA6-5E41-4705-8A93-BA748E8B8837}"/>
                    </a:ext>
                  </a:extLst>
                </p:cNvPr>
                <p:cNvPicPr/>
                <p:nvPr/>
              </p:nvPicPr>
              <p:blipFill>
                <a:blip r:embed="rId64"/>
                <a:stretch>
                  <a:fillRect/>
                </a:stretch>
              </p:blipFill>
              <p:spPr>
                <a:xfrm>
                  <a:off x="1697333" y="3100027"/>
                  <a:ext cx="30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396BF647-CB22-432B-BC3A-76952C2BDD9A}"/>
                    </a:ext>
                  </a:extLst>
                </p14:cNvPr>
                <p14:cNvContentPartPr/>
                <p14:nvPr/>
              </p14:nvContentPartPr>
              <p14:xfrm>
                <a:off x="693653" y="2227387"/>
                <a:ext cx="2559240" cy="2953080"/>
              </p14:xfrm>
            </p:contentPart>
          </mc:Choice>
          <mc:Fallback xmlns="">
            <p:pic>
              <p:nvPicPr>
                <p:cNvPr id="15" name="Freihand 14">
                  <a:extLst>
                    <a:ext uri="{FF2B5EF4-FFF2-40B4-BE49-F238E27FC236}">
                      <a16:creationId xmlns:a16="http://schemas.microsoft.com/office/drawing/2014/main" id="{396BF647-CB22-432B-BC3A-76952C2BDD9A}"/>
                    </a:ext>
                  </a:extLst>
                </p:cNvPr>
                <p:cNvPicPr/>
                <p:nvPr/>
              </p:nvPicPr>
              <p:blipFill>
                <a:blip r:embed="rId66"/>
                <a:stretch>
                  <a:fillRect/>
                </a:stretch>
              </p:blipFill>
              <p:spPr>
                <a:xfrm>
                  <a:off x="689333" y="2223067"/>
                  <a:ext cx="2567880" cy="2961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05DF6172-E307-4C35-A970-DAF315036E63}"/>
                    </a:ext>
                  </a:extLst>
                </p14:cNvPr>
                <p14:cNvContentPartPr/>
                <p14:nvPr/>
              </p14:nvContentPartPr>
              <p14:xfrm>
                <a:off x="728933" y="3207307"/>
                <a:ext cx="185760" cy="55800"/>
              </p14:xfrm>
            </p:contentPart>
          </mc:Choice>
          <mc:Fallback xmlns="">
            <p:pic>
              <p:nvPicPr>
                <p:cNvPr id="16" name="Freihand 15">
                  <a:extLst>
                    <a:ext uri="{FF2B5EF4-FFF2-40B4-BE49-F238E27FC236}">
                      <a16:creationId xmlns:a16="http://schemas.microsoft.com/office/drawing/2014/main" id="{05DF6172-E307-4C35-A970-DAF315036E63}"/>
                    </a:ext>
                  </a:extLst>
                </p:cNvPr>
                <p:cNvPicPr/>
                <p:nvPr/>
              </p:nvPicPr>
              <p:blipFill>
                <a:blip r:embed="rId68"/>
                <a:stretch>
                  <a:fillRect/>
                </a:stretch>
              </p:blipFill>
              <p:spPr>
                <a:xfrm>
                  <a:off x="724613" y="3202987"/>
                  <a:ext cx="194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FE089260-D857-4177-9C1C-E8E14FF02590}"/>
                    </a:ext>
                  </a:extLst>
                </p14:cNvPr>
                <p14:cNvContentPartPr/>
                <p14:nvPr/>
              </p14:nvContentPartPr>
              <p14:xfrm>
                <a:off x="1190813" y="2585947"/>
                <a:ext cx="121320" cy="200160"/>
              </p14:xfrm>
            </p:contentPart>
          </mc:Choice>
          <mc:Fallback xmlns="">
            <p:pic>
              <p:nvPicPr>
                <p:cNvPr id="17" name="Freihand 16">
                  <a:extLst>
                    <a:ext uri="{FF2B5EF4-FFF2-40B4-BE49-F238E27FC236}">
                      <a16:creationId xmlns:a16="http://schemas.microsoft.com/office/drawing/2014/main" id="{FE089260-D857-4177-9C1C-E8E14FF02590}"/>
                    </a:ext>
                  </a:extLst>
                </p:cNvPr>
                <p:cNvPicPr/>
                <p:nvPr/>
              </p:nvPicPr>
              <p:blipFill>
                <a:blip r:embed="rId70"/>
                <a:stretch>
                  <a:fillRect/>
                </a:stretch>
              </p:blipFill>
              <p:spPr>
                <a:xfrm>
                  <a:off x="1186493" y="2581627"/>
                  <a:ext cx="129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312D3A24-2A12-4C4F-B93C-ED6849DE1B70}"/>
                    </a:ext>
                  </a:extLst>
                </p14:cNvPr>
                <p14:cNvContentPartPr/>
                <p14:nvPr/>
              </p14:nvContentPartPr>
              <p14:xfrm>
                <a:off x="1688333" y="2243947"/>
                <a:ext cx="114840" cy="305280"/>
              </p14:xfrm>
            </p:contentPart>
          </mc:Choice>
          <mc:Fallback xmlns="">
            <p:pic>
              <p:nvPicPr>
                <p:cNvPr id="18" name="Freihand 17">
                  <a:extLst>
                    <a:ext uri="{FF2B5EF4-FFF2-40B4-BE49-F238E27FC236}">
                      <a16:creationId xmlns:a16="http://schemas.microsoft.com/office/drawing/2014/main" id="{312D3A24-2A12-4C4F-B93C-ED6849DE1B70}"/>
                    </a:ext>
                  </a:extLst>
                </p:cNvPr>
                <p:cNvPicPr/>
                <p:nvPr/>
              </p:nvPicPr>
              <p:blipFill>
                <a:blip r:embed="rId72"/>
                <a:stretch>
                  <a:fillRect/>
                </a:stretch>
              </p:blipFill>
              <p:spPr>
                <a:xfrm>
                  <a:off x="1684013" y="2239627"/>
                  <a:ext cx="1234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0230F434-3919-4731-82D8-3098A4764667}"/>
                    </a:ext>
                  </a:extLst>
                </p14:cNvPr>
                <p14:cNvContentPartPr/>
                <p14:nvPr/>
              </p14:nvContentPartPr>
              <p14:xfrm>
                <a:off x="2415893" y="2208307"/>
                <a:ext cx="320760" cy="147960"/>
              </p14:xfrm>
            </p:contentPart>
          </mc:Choice>
          <mc:Fallback xmlns="">
            <p:pic>
              <p:nvPicPr>
                <p:cNvPr id="19" name="Freihand 18">
                  <a:extLst>
                    <a:ext uri="{FF2B5EF4-FFF2-40B4-BE49-F238E27FC236}">
                      <a16:creationId xmlns:a16="http://schemas.microsoft.com/office/drawing/2014/main" id="{0230F434-3919-4731-82D8-3098A4764667}"/>
                    </a:ext>
                  </a:extLst>
                </p:cNvPr>
                <p:cNvPicPr/>
                <p:nvPr/>
              </p:nvPicPr>
              <p:blipFill>
                <a:blip r:embed="rId74"/>
                <a:stretch>
                  <a:fillRect/>
                </a:stretch>
              </p:blipFill>
              <p:spPr>
                <a:xfrm>
                  <a:off x="2411573" y="2203987"/>
                  <a:ext cx="329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CAED6D1B-8932-4859-AD5A-E34502E7FF8B}"/>
                    </a:ext>
                  </a:extLst>
                </p14:cNvPr>
                <p14:cNvContentPartPr/>
                <p14:nvPr/>
              </p14:nvContentPartPr>
              <p14:xfrm>
                <a:off x="2726573" y="2472907"/>
                <a:ext cx="693360" cy="620280"/>
              </p14:xfrm>
            </p:contentPart>
          </mc:Choice>
          <mc:Fallback xmlns="">
            <p:pic>
              <p:nvPicPr>
                <p:cNvPr id="20" name="Freihand 19">
                  <a:extLst>
                    <a:ext uri="{FF2B5EF4-FFF2-40B4-BE49-F238E27FC236}">
                      <a16:creationId xmlns:a16="http://schemas.microsoft.com/office/drawing/2014/main" id="{CAED6D1B-8932-4859-AD5A-E34502E7FF8B}"/>
                    </a:ext>
                  </a:extLst>
                </p:cNvPr>
                <p:cNvPicPr/>
                <p:nvPr/>
              </p:nvPicPr>
              <p:blipFill>
                <a:blip r:embed="rId76"/>
                <a:stretch>
                  <a:fillRect/>
                </a:stretch>
              </p:blipFill>
              <p:spPr>
                <a:xfrm>
                  <a:off x="2722253" y="2468587"/>
                  <a:ext cx="70200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E69CA55D-890F-474A-91C4-5F7EABE202BC}"/>
                    </a:ext>
                  </a:extLst>
                </p14:cNvPr>
                <p14:cNvContentPartPr/>
                <p14:nvPr/>
              </p14:nvContentPartPr>
              <p14:xfrm>
                <a:off x="2982173" y="4047547"/>
                <a:ext cx="160560" cy="107280"/>
              </p14:xfrm>
            </p:contentPart>
          </mc:Choice>
          <mc:Fallback xmlns="">
            <p:pic>
              <p:nvPicPr>
                <p:cNvPr id="21" name="Freihand 20">
                  <a:extLst>
                    <a:ext uri="{FF2B5EF4-FFF2-40B4-BE49-F238E27FC236}">
                      <a16:creationId xmlns:a16="http://schemas.microsoft.com/office/drawing/2014/main" id="{E69CA55D-890F-474A-91C4-5F7EABE202BC}"/>
                    </a:ext>
                  </a:extLst>
                </p:cNvPr>
                <p:cNvPicPr/>
                <p:nvPr/>
              </p:nvPicPr>
              <p:blipFill>
                <a:blip r:embed="rId78"/>
                <a:stretch>
                  <a:fillRect/>
                </a:stretch>
              </p:blipFill>
              <p:spPr>
                <a:xfrm>
                  <a:off x="2977853" y="4043227"/>
                  <a:ext cx="169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BA322FA9-4E1E-44F7-AC22-235A316ADC02}"/>
                    </a:ext>
                  </a:extLst>
                </p14:cNvPr>
                <p14:cNvContentPartPr/>
                <p14:nvPr/>
              </p14:nvContentPartPr>
              <p14:xfrm>
                <a:off x="2517773" y="4554787"/>
                <a:ext cx="83160" cy="189000"/>
              </p14:xfrm>
            </p:contentPart>
          </mc:Choice>
          <mc:Fallback xmlns="">
            <p:pic>
              <p:nvPicPr>
                <p:cNvPr id="22" name="Freihand 21">
                  <a:extLst>
                    <a:ext uri="{FF2B5EF4-FFF2-40B4-BE49-F238E27FC236}">
                      <a16:creationId xmlns:a16="http://schemas.microsoft.com/office/drawing/2014/main" id="{BA322FA9-4E1E-44F7-AC22-235A316ADC02}"/>
                    </a:ext>
                  </a:extLst>
                </p:cNvPr>
                <p:cNvPicPr/>
                <p:nvPr/>
              </p:nvPicPr>
              <p:blipFill>
                <a:blip r:embed="rId80"/>
                <a:stretch>
                  <a:fillRect/>
                </a:stretch>
              </p:blipFill>
              <p:spPr>
                <a:xfrm>
                  <a:off x="2513453" y="4550467"/>
                  <a:ext cx="91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48925FA5-0632-4059-B1AB-2FE121870418}"/>
                    </a:ext>
                  </a:extLst>
                </p14:cNvPr>
                <p14:cNvContentPartPr/>
                <p14:nvPr/>
              </p14:nvContentPartPr>
              <p14:xfrm>
                <a:off x="1043933" y="5002627"/>
                <a:ext cx="743400" cy="312480"/>
              </p14:xfrm>
            </p:contentPart>
          </mc:Choice>
          <mc:Fallback xmlns="">
            <p:pic>
              <p:nvPicPr>
                <p:cNvPr id="23" name="Freihand 22">
                  <a:extLst>
                    <a:ext uri="{FF2B5EF4-FFF2-40B4-BE49-F238E27FC236}">
                      <a16:creationId xmlns:a16="http://schemas.microsoft.com/office/drawing/2014/main" id="{48925FA5-0632-4059-B1AB-2FE121870418}"/>
                    </a:ext>
                  </a:extLst>
                </p:cNvPr>
                <p:cNvPicPr/>
                <p:nvPr/>
              </p:nvPicPr>
              <p:blipFill>
                <a:blip r:embed="rId82"/>
                <a:stretch>
                  <a:fillRect/>
                </a:stretch>
              </p:blipFill>
              <p:spPr>
                <a:xfrm>
                  <a:off x="1039613" y="4998307"/>
                  <a:ext cx="752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8E7A3D0E-DC28-468D-A7A9-B81A6FF0D46B}"/>
                    </a:ext>
                  </a:extLst>
                </p14:cNvPr>
                <p14:cNvContentPartPr/>
                <p14:nvPr/>
              </p14:nvContentPartPr>
              <p14:xfrm>
                <a:off x="550733" y="4642627"/>
                <a:ext cx="271800" cy="223200"/>
              </p14:xfrm>
            </p:contentPart>
          </mc:Choice>
          <mc:Fallback xmlns="">
            <p:pic>
              <p:nvPicPr>
                <p:cNvPr id="24" name="Freihand 23">
                  <a:extLst>
                    <a:ext uri="{FF2B5EF4-FFF2-40B4-BE49-F238E27FC236}">
                      <a16:creationId xmlns:a16="http://schemas.microsoft.com/office/drawing/2014/main" id="{8E7A3D0E-DC28-468D-A7A9-B81A6FF0D46B}"/>
                    </a:ext>
                  </a:extLst>
                </p:cNvPr>
                <p:cNvPicPr/>
                <p:nvPr/>
              </p:nvPicPr>
              <p:blipFill>
                <a:blip r:embed="rId84"/>
                <a:stretch>
                  <a:fillRect/>
                </a:stretch>
              </p:blipFill>
              <p:spPr>
                <a:xfrm>
                  <a:off x="546413" y="4638307"/>
                  <a:ext cx="280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 name="Freihand 24">
                  <a:extLst>
                    <a:ext uri="{FF2B5EF4-FFF2-40B4-BE49-F238E27FC236}">
                      <a16:creationId xmlns:a16="http://schemas.microsoft.com/office/drawing/2014/main" id="{A255DAB8-C294-414A-8247-95A181C1090D}"/>
                    </a:ext>
                  </a:extLst>
                </p14:cNvPr>
                <p14:cNvContentPartPr/>
                <p14:nvPr/>
              </p14:nvContentPartPr>
              <p14:xfrm>
                <a:off x="598973" y="4163827"/>
                <a:ext cx="277560" cy="219240"/>
              </p14:xfrm>
            </p:contentPart>
          </mc:Choice>
          <mc:Fallback xmlns="">
            <p:pic>
              <p:nvPicPr>
                <p:cNvPr id="25" name="Freihand 24">
                  <a:extLst>
                    <a:ext uri="{FF2B5EF4-FFF2-40B4-BE49-F238E27FC236}">
                      <a16:creationId xmlns:a16="http://schemas.microsoft.com/office/drawing/2014/main" id="{A255DAB8-C294-414A-8247-95A181C1090D}"/>
                    </a:ext>
                  </a:extLst>
                </p:cNvPr>
                <p:cNvPicPr/>
                <p:nvPr/>
              </p:nvPicPr>
              <p:blipFill>
                <a:blip r:embed="rId86"/>
                <a:stretch>
                  <a:fillRect/>
                </a:stretch>
              </p:blipFill>
              <p:spPr>
                <a:xfrm>
                  <a:off x="594653" y="4159507"/>
                  <a:ext cx="286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AB04762A-A984-4C41-B8EB-53CFCF756010}"/>
                    </a:ext>
                  </a:extLst>
                </p14:cNvPr>
                <p14:cNvContentPartPr/>
                <p14:nvPr/>
              </p14:nvContentPartPr>
              <p14:xfrm>
                <a:off x="699413" y="3750547"/>
                <a:ext cx="323280" cy="55800"/>
              </p14:xfrm>
            </p:contentPart>
          </mc:Choice>
          <mc:Fallback xmlns="">
            <p:pic>
              <p:nvPicPr>
                <p:cNvPr id="26" name="Freihand 25">
                  <a:extLst>
                    <a:ext uri="{FF2B5EF4-FFF2-40B4-BE49-F238E27FC236}">
                      <a16:creationId xmlns:a16="http://schemas.microsoft.com/office/drawing/2014/main" id="{AB04762A-A984-4C41-B8EB-53CFCF756010}"/>
                    </a:ext>
                  </a:extLst>
                </p:cNvPr>
                <p:cNvPicPr/>
                <p:nvPr/>
              </p:nvPicPr>
              <p:blipFill>
                <a:blip r:embed="rId88"/>
                <a:stretch>
                  <a:fillRect/>
                </a:stretch>
              </p:blipFill>
              <p:spPr>
                <a:xfrm>
                  <a:off x="695093" y="3746227"/>
                  <a:ext cx="33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8" name="Freihand 27">
                  <a:extLst>
                    <a:ext uri="{FF2B5EF4-FFF2-40B4-BE49-F238E27FC236}">
                      <a16:creationId xmlns:a16="http://schemas.microsoft.com/office/drawing/2014/main" id="{89FC8432-9354-4AC0-B573-51B15C92E367}"/>
                    </a:ext>
                  </a:extLst>
                </p14:cNvPr>
                <p14:cNvContentPartPr/>
                <p14:nvPr/>
              </p14:nvContentPartPr>
              <p14:xfrm>
                <a:off x="4171613" y="1908787"/>
                <a:ext cx="1868040" cy="95400"/>
              </p14:xfrm>
            </p:contentPart>
          </mc:Choice>
          <mc:Fallback xmlns="">
            <p:pic>
              <p:nvPicPr>
                <p:cNvPr id="28" name="Freihand 27">
                  <a:extLst>
                    <a:ext uri="{FF2B5EF4-FFF2-40B4-BE49-F238E27FC236}">
                      <a16:creationId xmlns:a16="http://schemas.microsoft.com/office/drawing/2014/main" id="{89FC8432-9354-4AC0-B573-51B15C92E367}"/>
                    </a:ext>
                  </a:extLst>
                </p:cNvPr>
                <p:cNvPicPr/>
                <p:nvPr/>
              </p:nvPicPr>
              <p:blipFill>
                <a:blip r:embed="rId90"/>
                <a:stretch>
                  <a:fillRect/>
                </a:stretch>
              </p:blipFill>
              <p:spPr>
                <a:xfrm>
                  <a:off x="4167293" y="1904467"/>
                  <a:ext cx="1876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15E3530C-5C14-4993-991E-D6079C397949}"/>
                    </a:ext>
                  </a:extLst>
                </p14:cNvPr>
                <p14:cNvContentPartPr/>
                <p14:nvPr/>
              </p14:nvContentPartPr>
              <p14:xfrm>
                <a:off x="3551693" y="2162587"/>
                <a:ext cx="666720" cy="507240"/>
              </p14:xfrm>
            </p:contentPart>
          </mc:Choice>
          <mc:Fallback xmlns="">
            <p:pic>
              <p:nvPicPr>
                <p:cNvPr id="29" name="Freihand 28">
                  <a:extLst>
                    <a:ext uri="{FF2B5EF4-FFF2-40B4-BE49-F238E27FC236}">
                      <a16:creationId xmlns:a16="http://schemas.microsoft.com/office/drawing/2014/main" id="{15E3530C-5C14-4993-991E-D6079C397949}"/>
                    </a:ext>
                  </a:extLst>
                </p:cNvPr>
                <p:cNvPicPr/>
                <p:nvPr/>
              </p:nvPicPr>
              <p:blipFill>
                <a:blip r:embed="rId92"/>
                <a:stretch>
                  <a:fillRect/>
                </a:stretch>
              </p:blipFill>
              <p:spPr>
                <a:xfrm>
                  <a:off x="3547373" y="2158267"/>
                  <a:ext cx="6753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763960D1-FB16-4A60-BBEC-49B71C2FC82B}"/>
                    </a:ext>
                  </a:extLst>
                </p14:cNvPr>
                <p14:cNvContentPartPr/>
                <p14:nvPr/>
              </p14:nvContentPartPr>
              <p14:xfrm>
                <a:off x="3432173" y="2389027"/>
                <a:ext cx="457200" cy="417960"/>
              </p14:xfrm>
            </p:contentPart>
          </mc:Choice>
          <mc:Fallback xmlns="">
            <p:pic>
              <p:nvPicPr>
                <p:cNvPr id="30" name="Freihand 29">
                  <a:extLst>
                    <a:ext uri="{FF2B5EF4-FFF2-40B4-BE49-F238E27FC236}">
                      <a16:creationId xmlns:a16="http://schemas.microsoft.com/office/drawing/2014/main" id="{763960D1-FB16-4A60-BBEC-49B71C2FC82B}"/>
                    </a:ext>
                  </a:extLst>
                </p:cNvPr>
                <p:cNvPicPr/>
                <p:nvPr/>
              </p:nvPicPr>
              <p:blipFill>
                <a:blip r:embed="rId94"/>
                <a:stretch>
                  <a:fillRect/>
                </a:stretch>
              </p:blipFill>
              <p:spPr>
                <a:xfrm>
                  <a:off x="3427853" y="2384707"/>
                  <a:ext cx="4658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572B0057-5086-44B3-BFF9-60041F061D0D}"/>
                    </a:ext>
                  </a:extLst>
                </p14:cNvPr>
                <p14:cNvContentPartPr/>
                <p14:nvPr/>
              </p14:nvContentPartPr>
              <p14:xfrm>
                <a:off x="3930773" y="1400107"/>
                <a:ext cx="2402280" cy="860400"/>
              </p14:xfrm>
            </p:contentPart>
          </mc:Choice>
          <mc:Fallback xmlns="">
            <p:pic>
              <p:nvPicPr>
                <p:cNvPr id="61" name="Freihand 60">
                  <a:extLst>
                    <a:ext uri="{FF2B5EF4-FFF2-40B4-BE49-F238E27FC236}">
                      <a16:creationId xmlns:a16="http://schemas.microsoft.com/office/drawing/2014/main" id="{572B0057-5086-44B3-BFF9-60041F061D0D}"/>
                    </a:ext>
                  </a:extLst>
                </p:cNvPr>
                <p:cNvPicPr/>
                <p:nvPr/>
              </p:nvPicPr>
              <p:blipFill>
                <a:blip r:embed="rId96"/>
                <a:stretch>
                  <a:fillRect/>
                </a:stretch>
              </p:blipFill>
              <p:spPr>
                <a:xfrm>
                  <a:off x="3926453" y="1395787"/>
                  <a:ext cx="2410920" cy="86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1A00434-431F-4DA4-9893-57DE2B5BC721}"/>
                  </a:ext>
                </a:extLst>
              </p14:cNvPr>
              <p14:cNvContentPartPr/>
              <p14:nvPr/>
            </p14:nvContentPartPr>
            <p14:xfrm>
              <a:off x="4058213" y="4051867"/>
              <a:ext cx="24120" cy="200520"/>
            </p14:xfrm>
          </p:contentPart>
        </mc:Choice>
        <mc:Fallback xmlns="">
          <p:pic>
            <p:nvPicPr>
              <p:cNvPr id="63" name="Freihand 62">
                <a:extLst>
                  <a:ext uri="{FF2B5EF4-FFF2-40B4-BE49-F238E27FC236}">
                    <a16:creationId xmlns:a16="http://schemas.microsoft.com/office/drawing/2014/main" id="{D1A00434-431F-4DA4-9893-57DE2B5BC721}"/>
                  </a:ext>
                </a:extLst>
              </p:cNvPr>
              <p:cNvPicPr/>
              <p:nvPr/>
            </p:nvPicPr>
            <p:blipFill>
              <a:blip r:embed="rId98"/>
              <a:stretch>
                <a:fillRect/>
              </a:stretch>
            </p:blipFill>
            <p:spPr>
              <a:xfrm>
                <a:off x="4053893" y="4047547"/>
                <a:ext cx="32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B69FCBE9-ADBA-4369-9D69-4DE36D5DC333}"/>
                  </a:ext>
                </a:extLst>
              </p14:cNvPr>
              <p14:cNvContentPartPr/>
              <p14:nvPr/>
            </p14:nvContentPartPr>
            <p14:xfrm>
              <a:off x="4102853" y="4027747"/>
              <a:ext cx="102960" cy="224280"/>
            </p14:xfrm>
          </p:contentPart>
        </mc:Choice>
        <mc:Fallback xmlns="">
          <p:pic>
            <p:nvPicPr>
              <p:cNvPr id="64" name="Freihand 63">
                <a:extLst>
                  <a:ext uri="{FF2B5EF4-FFF2-40B4-BE49-F238E27FC236}">
                    <a16:creationId xmlns:a16="http://schemas.microsoft.com/office/drawing/2014/main" id="{B69FCBE9-ADBA-4369-9D69-4DE36D5DC333}"/>
                  </a:ext>
                </a:extLst>
              </p:cNvPr>
              <p:cNvPicPr/>
              <p:nvPr/>
            </p:nvPicPr>
            <p:blipFill>
              <a:blip r:embed="rId100"/>
              <a:stretch>
                <a:fillRect/>
              </a:stretch>
            </p:blipFill>
            <p:spPr>
              <a:xfrm>
                <a:off x="4098533" y="4023427"/>
                <a:ext cx="111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3B11F6FB-D517-4106-97C3-ECE46C7BF761}"/>
                  </a:ext>
                </a:extLst>
              </p14:cNvPr>
              <p14:cNvContentPartPr/>
              <p14:nvPr/>
            </p14:nvContentPartPr>
            <p14:xfrm>
              <a:off x="4241093" y="3949267"/>
              <a:ext cx="257400" cy="248400"/>
            </p14:xfrm>
          </p:contentPart>
        </mc:Choice>
        <mc:Fallback xmlns="">
          <p:pic>
            <p:nvPicPr>
              <p:cNvPr id="65" name="Freihand 64">
                <a:extLst>
                  <a:ext uri="{FF2B5EF4-FFF2-40B4-BE49-F238E27FC236}">
                    <a16:creationId xmlns:a16="http://schemas.microsoft.com/office/drawing/2014/main" id="{3B11F6FB-D517-4106-97C3-ECE46C7BF761}"/>
                  </a:ext>
                </a:extLst>
              </p:cNvPr>
              <p:cNvPicPr/>
              <p:nvPr/>
            </p:nvPicPr>
            <p:blipFill>
              <a:blip r:embed="rId102"/>
              <a:stretch>
                <a:fillRect/>
              </a:stretch>
            </p:blipFill>
            <p:spPr>
              <a:xfrm>
                <a:off x="4236773" y="3944947"/>
                <a:ext cx="266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1473D197-31C4-490E-B7A8-442131796B5E}"/>
                  </a:ext>
                </a:extLst>
              </p14:cNvPr>
              <p14:cNvContentPartPr/>
              <p14:nvPr/>
            </p14:nvContentPartPr>
            <p14:xfrm>
              <a:off x="4837613" y="3932347"/>
              <a:ext cx="233640" cy="266400"/>
            </p14:xfrm>
          </p:contentPart>
        </mc:Choice>
        <mc:Fallback xmlns="">
          <p:pic>
            <p:nvPicPr>
              <p:cNvPr id="66" name="Freihand 65">
                <a:extLst>
                  <a:ext uri="{FF2B5EF4-FFF2-40B4-BE49-F238E27FC236}">
                    <a16:creationId xmlns:a16="http://schemas.microsoft.com/office/drawing/2014/main" id="{1473D197-31C4-490E-B7A8-442131796B5E}"/>
                  </a:ext>
                </a:extLst>
              </p:cNvPr>
              <p:cNvPicPr/>
              <p:nvPr/>
            </p:nvPicPr>
            <p:blipFill>
              <a:blip r:embed="rId104"/>
              <a:stretch>
                <a:fillRect/>
              </a:stretch>
            </p:blipFill>
            <p:spPr>
              <a:xfrm>
                <a:off x="4833293" y="3928027"/>
                <a:ext cx="2422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088CADE2-6462-4AFF-86BC-95E19806FAA8}"/>
                  </a:ext>
                </a:extLst>
              </p14:cNvPr>
              <p14:cNvContentPartPr/>
              <p14:nvPr/>
            </p14:nvContentPartPr>
            <p14:xfrm>
              <a:off x="5010773" y="3969427"/>
              <a:ext cx="45720" cy="26640"/>
            </p14:xfrm>
          </p:contentPart>
        </mc:Choice>
        <mc:Fallback xmlns="">
          <p:pic>
            <p:nvPicPr>
              <p:cNvPr id="67" name="Freihand 66">
                <a:extLst>
                  <a:ext uri="{FF2B5EF4-FFF2-40B4-BE49-F238E27FC236}">
                    <a16:creationId xmlns:a16="http://schemas.microsoft.com/office/drawing/2014/main" id="{088CADE2-6462-4AFF-86BC-95E19806FAA8}"/>
                  </a:ext>
                </a:extLst>
              </p:cNvPr>
              <p:cNvPicPr/>
              <p:nvPr/>
            </p:nvPicPr>
            <p:blipFill>
              <a:blip r:embed="rId106"/>
              <a:stretch>
                <a:fillRect/>
              </a:stretch>
            </p:blipFill>
            <p:spPr>
              <a:xfrm>
                <a:off x="5006453" y="3965107"/>
                <a:ext cx="5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DB38A51-54D8-4139-8E79-F89577DE06B4}"/>
                  </a:ext>
                </a:extLst>
              </p14:cNvPr>
              <p14:cNvContentPartPr/>
              <p14:nvPr/>
            </p14:nvContentPartPr>
            <p14:xfrm>
              <a:off x="5342333" y="4003987"/>
              <a:ext cx="9720" cy="169200"/>
            </p14:xfrm>
          </p:contentPart>
        </mc:Choice>
        <mc:Fallback xmlns="">
          <p:pic>
            <p:nvPicPr>
              <p:cNvPr id="68" name="Freihand 67">
                <a:extLst>
                  <a:ext uri="{FF2B5EF4-FFF2-40B4-BE49-F238E27FC236}">
                    <a16:creationId xmlns:a16="http://schemas.microsoft.com/office/drawing/2014/main" id="{4DB38A51-54D8-4139-8E79-F89577DE06B4}"/>
                  </a:ext>
                </a:extLst>
              </p:cNvPr>
              <p:cNvPicPr/>
              <p:nvPr/>
            </p:nvPicPr>
            <p:blipFill>
              <a:blip r:embed="rId108"/>
              <a:stretch>
                <a:fillRect/>
              </a:stretch>
            </p:blipFill>
            <p:spPr>
              <a:xfrm>
                <a:off x="5338013" y="3999667"/>
                <a:ext cx="18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CF9F2C94-E73C-4C7F-95ED-0D92DCAD328C}"/>
                  </a:ext>
                </a:extLst>
              </p14:cNvPr>
              <p14:cNvContentPartPr/>
              <p14:nvPr/>
            </p14:nvContentPartPr>
            <p14:xfrm>
              <a:off x="5227493" y="3955747"/>
              <a:ext cx="185040" cy="209160"/>
            </p14:xfrm>
          </p:contentPart>
        </mc:Choice>
        <mc:Fallback xmlns="">
          <p:pic>
            <p:nvPicPr>
              <p:cNvPr id="69" name="Freihand 68">
                <a:extLst>
                  <a:ext uri="{FF2B5EF4-FFF2-40B4-BE49-F238E27FC236}">
                    <a16:creationId xmlns:a16="http://schemas.microsoft.com/office/drawing/2014/main" id="{CF9F2C94-E73C-4C7F-95ED-0D92DCAD328C}"/>
                  </a:ext>
                </a:extLst>
              </p:cNvPr>
              <p:cNvPicPr/>
              <p:nvPr/>
            </p:nvPicPr>
            <p:blipFill>
              <a:blip r:embed="rId110"/>
              <a:stretch>
                <a:fillRect/>
              </a:stretch>
            </p:blipFill>
            <p:spPr>
              <a:xfrm>
                <a:off x="5223173" y="3951427"/>
                <a:ext cx="193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1CA7085-B050-4D06-8DB3-BD674FCF63EE}"/>
                  </a:ext>
                </a:extLst>
              </p14:cNvPr>
              <p14:cNvContentPartPr/>
              <p14:nvPr/>
            </p14:nvContentPartPr>
            <p14:xfrm>
              <a:off x="5441693" y="3930907"/>
              <a:ext cx="340200" cy="209880"/>
            </p14:xfrm>
          </p:contentPart>
        </mc:Choice>
        <mc:Fallback xmlns="">
          <p:pic>
            <p:nvPicPr>
              <p:cNvPr id="70" name="Freihand 69">
                <a:extLst>
                  <a:ext uri="{FF2B5EF4-FFF2-40B4-BE49-F238E27FC236}">
                    <a16:creationId xmlns:a16="http://schemas.microsoft.com/office/drawing/2014/main" id="{D1CA7085-B050-4D06-8DB3-BD674FCF63EE}"/>
                  </a:ext>
                </a:extLst>
              </p:cNvPr>
              <p:cNvPicPr/>
              <p:nvPr/>
            </p:nvPicPr>
            <p:blipFill>
              <a:blip r:embed="rId112"/>
              <a:stretch>
                <a:fillRect/>
              </a:stretch>
            </p:blipFill>
            <p:spPr>
              <a:xfrm>
                <a:off x="5437373" y="3926587"/>
                <a:ext cx="348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96C946F6-BFD0-438E-9EBD-FDFDE95FC9EB}"/>
                  </a:ext>
                </a:extLst>
              </p14:cNvPr>
              <p14:cNvContentPartPr/>
              <p14:nvPr/>
            </p14:nvContentPartPr>
            <p14:xfrm>
              <a:off x="5717813" y="4016227"/>
              <a:ext cx="130320" cy="96480"/>
            </p14:xfrm>
          </p:contentPart>
        </mc:Choice>
        <mc:Fallback xmlns="">
          <p:pic>
            <p:nvPicPr>
              <p:cNvPr id="71" name="Freihand 70">
                <a:extLst>
                  <a:ext uri="{FF2B5EF4-FFF2-40B4-BE49-F238E27FC236}">
                    <a16:creationId xmlns:a16="http://schemas.microsoft.com/office/drawing/2014/main" id="{96C946F6-BFD0-438E-9EBD-FDFDE95FC9EB}"/>
                  </a:ext>
                </a:extLst>
              </p:cNvPr>
              <p:cNvPicPr/>
              <p:nvPr/>
            </p:nvPicPr>
            <p:blipFill>
              <a:blip r:embed="rId114"/>
              <a:stretch>
                <a:fillRect/>
              </a:stretch>
            </p:blipFill>
            <p:spPr>
              <a:xfrm>
                <a:off x="5713493" y="4011907"/>
                <a:ext cx="138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98C30C2D-1121-467C-AD47-E79882C667FE}"/>
                  </a:ext>
                </a:extLst>
              </p14:cNvPr>
              <p14:cNvContentPartPr/>
              <p14:nvPr/>
            </p14:nvContentPartPr>
            <p14:xfrm>
              <a:off x="5870093" y="3928747"/>
              <a:ext cx="180360" cy="165600"/>
            </p14:xfrm>
          </p:contentPart>
        </mc:Choice>
        <mc:Fallback xmlns="">
          <p:pic>
            <p:nvPicPr>
              <p:cNvPr id="72" name="Freihand 71">
                <a:extLst>
                  <a:ext uri="{FF2B5EF4-FFF2-40B4-BE49-F238E27FC236}">
                    <a16:creationId xmlns:a16="http://schemas.microsoft.com/office/drawing/2014/main" id="{98C30C2D-1121-467C-AD47-E79882C667FE}"/>
                  </a:ext>
                </a:extLst>
              </p:cNvPr>
              <p:cNvPicPr/>
              <p:nvPr/>
            </p:nvPicPr>
            <p:blipFill>
              <a:blip r:embed="rId116"/>
              <a:stretch>
                <a:fillRect/>
              </a:stretch>
            </p:blipFill>
            <p:spPr>
              <a:xfrm>
                <a:off x="5865773" y="3924427"/>
                <a:ext cx="189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6A1D774C-5394-434F-8508-B66DC4B44108}"/>
                  </a:ext>
                </a:extLst>
              </p14:cNvPr>
              <p14:cNvContentPartPr/>
              <p14:nvPr/>
            </p14:nvContentPartPr>
            <p14:xfrm>
              <a:off x="6265733" y="4053307"/>
              <a:ext cx="206640" cy="88560"/>
            </p14:xfrm>
          </p:contentPart>
        </mc:Choice>
        <mc:Fallback xmlns="">
          <p:pic>
            <p:nvPicPr>
              <p:cNvPr id="73" name="Freihand 72">
                <a:extLst>
                  <a:ext uri="{FF2B5EF4-FFF2-40B4-BE49-F238E27FC236}">
                    <a16:creationId xmlns:a16="http://schemas.microsoft.com/office/drawing/2014/main" id="{6A1D774C-5394-434F-8508-B66DC4B44108}"/>
                  </a:ext>
                </a:extLst>
              </p:cNvPr>
              <p:cNvPicPr/>
              <p:nvPr/>
            </p:nvPicPr>
            <p:blipFill>
              <a:blip r:embed="rId118"/>
              <a:stretch>
                <a:fillRect/>
              </a:stretch>
            </p:blipFill>
            <p:spPr>
              <a:xfrm>
                <a:off x="6261413" y="4048987"/>
                <a:ext cx="215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87AFD1C5-2C2F-4133-91E3-9DA0A43B242A}"/>
                  </a:ext>
                </a:extLst>
              </p14:cNvPr>
              <p14:cNvContentPartPr/>
              <p14:nvPr/>
            </p14:nvContentPartPr>
            <p14:xfrm>
              <a:off x="6449693" y="3969787"/>
              <a:ext cx="52200" cy="54720"/>
            </p14:xfrm>
          </p:contentPart>
        </mc:Choice>
        <mc:Fallback xmlns="">
          <p:pic>
            <p:nvPicPr>
              <p:cNvPr id="74" name="Freihand 73">
                <a:extLst>
                  <a:ext uri="{FF2B5EF4-FFF2-40B4-BE49-F238E27FC236}">
                    <a16:creationId xmlns:a16="http://schemas.microsoft.com/office/drawing/2014/main" id="{87AFD1C5-2C2F-4133-91E3-9DA0A43B242A}"/>
                  </a:ext>
                </a:extLst>
              </p:cNvPr>
              <p:cNvPicPr/>
              <p:nvPr/>
            </p:nvPicPr>
            <p:blipFill>
              <a:blip r:embed="rId120"/>
              <a:stretch>
                <a:fillRect/>
              </a:stretch>
            </p:blipFill>
            <p:spPr>
              <a:xfrm>
                <a:off x="6445373" y="3965467"/>
                <a:ext cx="60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AEC63E21-7D2E-4DC4-A5E8-910C6B8069D4}"/>
                  </a:ext>
                </a:extLst>
              </p14:cNvPr>
              <p14:cNvContentPartPr/>
              <p14:nvPr/>
            </p14:nvContentPartPr>
            <p14:xfrm>
              <a:off x="6547613" y="3906427"/>
              <a:ext cx="401040" cy="217080"/>
            </p14:xfrm>
          </p:contentPart>
        </mc:Choice>
        <mc:Fallback xmlns="">
          <p:pic>
            <p:nvPicPr>
              <p:cNvPr id="75" name="Freihand 74">
                <a:extLst>
                  <a:ext uri="{FF2B5EF4-FFF2-40B4-BE49-F238E27FC236}">
                    <a16:creationId xmlns:a16="http://schemas.microsoft.com/office/drawing/2014/main" id="{AEC63E21-7D2E-4DC4-A5E8-910C6B8069D4}"/>
                  </a:ext>
                </a:extLst>
              </p:cNvPr>
              <p:cNvPicPr/>
              <p:nvPr/>
            </p:nvPicPr>
            <p:blipFill>
              <a:blip r:embed="rId122"/>
              <a:stretch>
                <a:fillRect/>
              </a:stretch>
            </p:blipFill>
            <p:spPr>
              <a:xfrm>
                <a:off x="6543293" y="3902107"/>
                <a:ext cx="409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22F4BA8D-5BD6-4A1D-81FE-41AEC0A515B3}"/>
                  </a:ext>
                </a:extLst>
              </p14:cNvPr>
              <p14:cNvContentPartPr/>
              <p14:nvPr/>
            </p14:nvContentPartPr>
            <p14:xfrm>
              <a:off x="4051733" y="4433827"/>
              <a:ext cx="374040" cy="160560"/>
            </p14:xfrm>
          </p:contentPart>
        </mc:Choice>
        <mc:Fallback xmlns="">
          <p:pic>
            <p:nvPicPr>
              <p:cNvPr id="76" name="Freihand 75">
                <a:extLst>
                  <a:ext uri="{FF2B5EF4-FFF2-40B4-BE49-F238E27FC236}">
                    <a16:creationId xmlns:a16="http://schemas.microsoft.com/office/drawing/2014/main" id="{22F4BA8D-5BD6-4A1D-81FE-41AEC0A515B3}"/>
                  </a:ext>
                </a:extLst>
              </p:cNvPr>
              <p:cNvPicPr/>
              <p:nvPr/>
            </p:nvPicPr>
            <p:blipFill>
              <a:blip r:embed="rId124"/>
              <a:stretch>
                <a:fillRect/>
              </a:stretch>
            </p:blipFill>
            <p:spPr>
              <a:xfrm>
                <a:off x="4047413" y="4429507"/>
                <a:ext cx="38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F59832F9-73F0-4741-914C-1B9DE46CAA4E}"/>
                  </a:ext>
                </a:extLst>
              </p14:cNvPr>
              <p14:cNvContentPartPr/>
              <p14:nvPr/>
            </p14:nvContentPartPr>
            <p14:xfrm>
              <a:off x="4358453" y="4374067"/>
              <a:ext cx="28080" cy="34920"/>
            </p14:xfrm>
          </p:contentPart>
        </mc:Choice>
        <mc:Fallback xmlns="">
          <p:pic>
            <p:nvPicPr>
              <p:cNvPr id="77" name="Freihand 76">
                <a:extLst>
                  <a:ext uri="{FF2B5EF4-FFF2-40B4-BE49-F238E27FC236}">
                    <a16:creationId xmlns:a16="http://schemas.microsoft.com/office/drawing/2014/main" id="{F59832F9-73F0-4741-914C-1B9DE46CAA4E}"/>
                  </a:ext>
                </a:extLst>
              </p:cNvPr>
              <p:cNvPicPr/>
              <p:nvPr/>
            </p:nvPicPr>
            <p:blipFill>
              <a:blip r:embed="rId126"/>
              <a:stretch>
                <a:fillRect/>
              </a:stretch>
            </p:blipFill>
            <p:spPr>
              <a:xfrm>
                <a:off x="4354133" y="4369747"/>
                <a:ext cx="3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8DEA7C02-EB60-47D4-876E-F4B2E481534A}"/>
                  </a:ext>
                </a:extLst>
              </p14:cNvPr>
              <p14:cNvContentPartPr/>
              <p14:nvPr/>
            </p14:nvContentPartPr>
            <p14:xfrm>
              <a:off x="4605053" y="4452907"/>
              <a:ext cx="228240" cy="232920"/>
            </p14:xfrm>
          </p:contentPart>
        </mc:Choice>
        <mc:Fallback xmlns="">
          <p:pic>
            <p:nvPicPr>
              <p:cNvPr id="78" name="Freihand 77">
                <a:extLst>
                  <a:ext uri="{FF2B5EF4-FFF2-40B4-BE49-F238E27FC236}">
                    <a16:creationId xmlns:a16="http://schemas.microsoft.com/office/drawing/2014/main" id="{8DEA7C02-EB60-47D4-876E-F4B2E481534A}"/>
                  </a:ext>
                </a:extLst>
              </p:cNvPr>
              <p:cNvPicPr/>
              <p:nvPr/>
            </p:nvPicPr>
            <p:blipFill>
              <a:blip r:embed="rId128"/>
              <a:stretch>
                <a:fillRect/>
              </a:stretch>
            </p:blipFill>
            <p:spPr>
              <a:xfrm>
                <a:off x="4600733" y="4448587"/>
                <a:ext cx="236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263A3553-39D7-42BD-9894-37990CD6BA39}"/>
                  </a:ext>
                </a:extLst>
              </p14:cNvPr>
              <p14:cNvContentPartPr/>
              <p14:nvPr/>
            </p14:nvContentPartPr>
            <p14:xfrm>
              <a:off x="4881533" y="4352827"/>
              <a:ext cx="212760" cy="261720"/>
            </p14:xfrm>
          </p:contentPart>
        </mc:Choice>
        <mc:Fallback xmlns="">
          <p:pic>
            <p:nvPicPr>
              <p:cNvPr id="79" name="Freihand 78">
                <a:extLst>
                  <a:ext uri="{FF2B5EF4-FFF2-40B4-BE49-F238E27FC236}">
                    <a16:creationId xmlns:a16="http://schemas.microsoft.com/office/drawing/2014/main" id="{263A3553-39D7-42BD-9894-37990CD6BA39}"/>
                  </a:ext>
                </a:extLst>
              </p:cNvPr>
              <p:cNvPicPr/>
              <p:nvPr/>
            </p:nvPicPr>
            <p:blipFill>
              <a:blip r:embed="rId130"/>
              <a:stretch>
                <a:fillRect/>
              </a:stretch>
            </p:blipFill>
            <p:spPr>
              <a:xfrm>
                <a:off x="4877213" y="4348507"/>
                <a:ext cx="22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8588111C-6F07-487A-A6A8-2900C645B17E}"/>
                  </a:ext>
                </a:extLst>
              </p14:cNvPr>
              <p14:cNvContentPartPr/>
              <p14:nvPr/>
            </p14:nvContentPartPr>
            <p14:xfrm>
              <a:off x="5153333" y="4428067"/>
              <a:ext cx="202320" cy="94680"/>
            </p14:xfrm>
          </p:contentPart>
        </mc:Choice>
        <mc:Fallback xmlns="">
          <p:pic>
            <p:nvPicPr>
              <p:cNvPr id="81" name="Freihand 80">
                <a:extLst>
                  <a:ext uri="{FF2B5EF4-FFF2-40B4-BE49-F238E27FC236}">
                    <a16:creationId xmlns:a16="http://schemas.microsoft.com/office/drawing/2014/main" id="{8588111C-6F07-487A-A6A8-2900C645B17E}"/>
                  </a:ext>
                </a:extLst>
              </p:cNvPr>
              <p:cNvPicPr/>
              <p:nvPr/>
            </p:nvPicPr>
            <p:blipFill>
              <a:blip r:embed="rId132"/>
              <a:stretch>
                <a:fillRect/>
              </a:stretch>
            </p:blipFill>
            <p:spPr>
              <a:xfrm>
                <a:off x="5149013" y="4423747"/>
                <a:ext cx="210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7A12ADAD-AC26-4CEC-A802-52E9FBAD2619}"/>
                  </a:ext>
                </a:extLst>
              </p14:cNvPr>
              <p14:cNvContentPartPr/>
              <p14:nvPr/>
            </p14:nvContentPartPr>
            <p14:xfrm>
              <a:off x="5548973" y="4383067"/>
              <a:ext cx="27000" cy="145440"/>
            </p14:xfrm>
          </p:contentPart>
        </mc:Choice>
        <mc:Fallback xmlns="">
          <p:pic>
            <p:nvPicPr>
              <p:cNvPr id="82" name="Freihand 81">
                <a:extLst>
                  <a:ext uri="{FF2B5EF4-FFF2-40B4-BE49-F238E27FC236}">
                    <a16:creationId xmlns:a16="http://schemas.microsoft.com/office/drawing/2014/main" id="{7A12ADAD-AC26-4CEC-A802-52E9FBAD2619}"/>
                  </a:ext>
                </a:extLst>
              </p:cNvPr>
              <p:cNvPicPr/>
              <p:nvPr/>
            </p:nvPicPr>
            <p:blipFill>
              <a:blip r:embed="rId134"/>
              <a:stretch>
                <a:fillRect/>
              </a:stretch>
            </p:blipFill>
            <p:spPr>
              <a:xfrm>
                <a:off x="5544653" y="4378747"/>
                <a:ext cx="3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FBF841CC-FABC-4A6F-955C-D533225D97D8}"/>
                  </a:ext>
                </a:extLst>
              </p14:cNvPr>
              <p14:cNvContentPartPr/>
              <p14:nvPr/>
            </p14:nvContentPartPr>
            <p14:xfrm>
              <a:off x="5484533" y="4351027"/>
              <a:ext cx="195840" cy="198000"/>
            </p14:xfrm>
          </p:contentPart>
        </mc:Choice>
        <mc:Fallback xmlns="">
          <p:pic>
            <p:nvPicPr>
              <p:cNvPr id="83" name="Freihand 82">
                <a:extLst>
                  <a:ext uri="{FF2B5EF4-FFF2-40B4-BE49-F238E27FC236}">
                    <a16:creationId xmlns:a16="http://schemas.microsoft.com/office/drawing/2014/main" id="{FBF841CC-FABC-4A6F-955C-D533225D97D8}"/>
                  </a:ext>
                </a:extLst>
              </p:cNvPr>
              <p:cNvPicPr/>
              <p:nvPr/>
            </p:nvPicPr>
            <p:blipFill>
              <a:blip r:embed="rId136"/>
              <a:stretch>
                <a:fillRect/>
              </a:stretch>
            </p:blipFill>
            <p:spPr>
              <a:xfrm>
                <a:off x="5480213" y="4346707"/>
                <a:ext cx="204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8D157472-0945-445E-BFFD-ED44903C424F}"/>
                  </a:ext>
                </a:extLst>
              </p14:cNvPr>
              <p14:cNvContentPartPr/>
              <p14:nvPr/>
            </p14:nvContentPartPr>
            <p14:xfrm>
              <a:off x="5690813" y="4407187"/>
              <a:ext cx="118080" cy="102960"/>
            </p14:xfrm>
          </p:contentPart>
        </mc:Choice>
        <mc:Fallback xmlns="">
          <p:pic>
            <p:nvPicPr>
              <p:cNvPr id="84" name="Freihand 83">
                <a:extLst>
                  <a:ext uri="{FF2B5EF4-FFF2-40B4-BE49-F238E27FC236}">
                    <a16:creationId xmlns:a16="http://schemas.microsoft.com/office/drawing/2014/main" id="{8D157472-0945-445E-BFFD-ED44903C424F}"/>
                  </a:ext>
                </a:extLst>
              </p:cNvPr>
              <p:cNvPicPr/>
              <p:nvPr/>
            </p:nvPicPr>
            <p:blipFill>
              <a:blip r:embed="rId138"/>
              <a:stretch>
                <a:fillRect/>
              </a:stretch>
            </p:blipFill>
            <p:spPr>
              <a:xfrm>
                <a:off x="5686493" y="4402867"/>
                <a:ext cx="126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C36B9D2-BC27-4E2D-AABE-A9ADA4879926}"/>
                  </a:ext>
                </a:extLst>
              </p14:cNvPr>
              <p14:cNvContentPartPr/>
              <p14:nvPr/>
            </p14:nvContentPartPr>
            <p14:xfrm>
              <a:off x="5845253" y="4331227"/>
              <a:ext cx="183960" cy="178200"/>
            </p14:xfrm>
          </p:contentPart>
        </mc:Choice>
        <mc:Fallback xmlns="">
          <p:pic>
            <p:nvPicPr>
              <p:cNvPr id="85" name="Freihand 84">
                <a:extLst>
                  <a:ext uri="{FF2B5EF4-FFF2-40B4-BE49-F238E27FC236}">
                    <a16:creationId xmlns:a16="http://schemas.microsoft.com/office/drawing/2014/main" id="{2C36B9D2-BC27-4E2D-AABE-A9ADA4879926}"/>
                  </a:ext>
                </a:extLst>
              </p:cNvPr>
              <p:cNvPicPr/>
              <p:nvPr/>
            </p:nvPicPr>
            <p:blipFill>
              <a:blip r:embed="rId140"/>
              <a:stretch>
                <a:fillRect/>
              </a:stretch>
            </p:blipFill>
            <p:spPr>
              <a:xfrm>
                <a:off x="5840933" y="4326907"/>
                <a:ext cx="192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6D2DDBEE-56A3-45B4-A71E-666F18EF6940}"/>
                  </a:ext>
                </a:extLst>
              </p14:cNvPr>
              <p14:cNvContentPartPr/>
              <p14:nvPr/>
            </p14:nvContentPartPr>
            <p14:xfrm>
              <a:off x="6032813" y="4381987"/>
              <a:ext cx="263160" cy="106200"/>
            </p14:xfrm>
          </p:contentPart>
        </mc:Choice>
        <mc:Fallback xmlns="">
          <p:pic>
            <p:nvPicPr>
              <p:cNvPr id="86" name="Freihand 85">
                <a:extLst>
                  <a:ext uri="{FF2B5EF4-FFF2-40B4-BE49-F238E27FC236}">
                    <a16:creationId xmlns:a16="http://schemas.microsoft.com/office/drawing/2014/main" id="{6D2DDBEE-56A3-45B4-A71E-666F18EF6940}"/>
                  </a:ext>
                </a:extLst>
              </p:cNvPr>
              <p:cNvPicPr/>
              <p:nvPr/>
            </p:nvPicPr>
            <p:blipFill>
              <a:blip r:embed="rId142"/>
              <a:stretch>
                <a:fillRect/>
              </a:stretch>
            </p:blipFill>
            <p:spPr>
              <a:xfrm>
                <a:off x="6028493" y="4377667"/>
                <a:ext cx="27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32A5C6E0-AA30-4A34-9B25-68033CA84464}"/>
                  </a:ext>
                </a:extLst>
              </p14:cNvPr>
              <p14:cNvContentPartPr/>
              <p14:nvPr/>
            </p14:nvContentPartPr>
            <p14:xfrm>
              <a:off x="6285533" y="4295947"/>
              <a:ext cx="435600" cy="407160"/>
            </p14:xfrm>
          </p:contentPart>
        </mc:Choice>
        <mc:Fallback xmlns="">
          <p:pic>
            <p:nvPicPr>
              <p:cNvPr id="87" name="Freihand 86">
                <a:extLst>
                  <a:ext uri="{FF2B5EF4-FFF2-40B4-BE49-F238E27FC236}">
                    <a16:creationId xmlns:a16="http://schemas.microsoft.com/office/drawing/2014/main" id="{32A5C6E0-AA30-4A34-9B25-68033CA84464}"/>
                  </a:ext>
                </a:extLst>
              </p:cNvPr>
              <p:cNvPicPr/>
              <p:nvPr/>
            </p:nvPicPr>
            <p:blipFill>
              <a:blip r:embed="rId144"/>
              <a:stretch>
                <a:fillRect/>
              </a:stretch>
            </p:blipFill>
            <p:spPr>
              <a:xfrm>
                <a:off x="6281213" y="4291627"/>
                <a:ext cx="444240" cy="415800"/>
              </a:xfrm>
              <a:prstGeom prst="rect">
                <a:avLst/>
              </a:prstGeom>
            </p:spPr>
          </p:pic>
        </mc:Fallback>
      </mc:AlternateContent>
      <p:grpSp>
        <p:nvGrpSpPr>
          <p:cNvPr id="133" name="Gruppieren 132">
            <a:extLst>
              <a:ext uri="{FF2B5EF4-FFF2-40B4-BE49-F238E27FC236}">
                <a16:creationId xmlns:a16="http://schemas.microsoft.com/office/drawing/2014/main" id="{96A4D781-0040-4E18-8709-94C158EF2673}"/>
              </a:ext>
            </a:extLst>
          </p:cNvPr>
          <p:cNvGrpSpPr/>
          <p:nvPr/>
        </p:nvGrpSpPr>
        <p:grpSpPr>
          <a:xfrm>
            <a:off x="4038053" y="4723627"/>
            <a:ext cx="4635720" cy="876240"/>
            <a:chOff x="4038053" y="4723627"/>
            <a:chExt cx="4635720" cy="876240"/>
          </a:xfrm>
        </p:grpSpPr>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E6616F5C-2FFD-4CB3-9B2B-6C9382B51113}"/>
                    </a:ext>
                  </a:extLst>
                </p14:cNvPr>
                <p14:cNvContentPartPr/>
                <p14:nvPr/>
              </p14:nvContentPartPr>
              <p14:xfrm>
                <a:off x="4038053" y="4822987"/>
                <a:ext cx="160200" cy="159480"/>
              </p14:xfrm>
            </p:contentPart>
          </mc:Choice>
          <mc:Fallback xmlns="">
            <p:pic>
              <p:nvPicPr>
                <p:cNvPr id="89" name="Freihand 88">
                  <a:extLst>
                    <a:ext uri="{FF2B5EF4-FFF2-40B4-BE49-F238E27FC236}">
                      <a16:creationId xmlns:a16="http://schemas.microsoft.com/office/drawing/2014/main" id="{E6616F5C-2FFD-4CB3-9B2B-6C9382B51113}"/>
                    </a:ext>
                  </a:extLst>
                </p:cNvPr>
                <p:cNvPicPr/>
                <p:nvPr/>
              </p:nvPicPr>
              <p:blipFill>
                <a:blip r:embed="rId146"/>
                <a:stretch>
                  <a:fillRect/>
                </a:stretch>
              </p:blipFill>
              <p:spPr>
                <a:xfrm>
                  <a:off x="4033733" y="4818667"/>
                  <a:ext cx="168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BD34D131-23C7-4822-BB24-351A5B9A6A95}"/>
                    </a:ext>
                  </a:extLst>
                </p14:cNvPr>
                <p14:cNvContentPartPr/>
                <p14:nvPr/>
              </p14:nvContentPartPr>
              <p14:xfrm>
                <a:off x="4225973" y="4751347"/>
                <a:ext cx="111240" cy="233280"/>
              </p14:xfrm>
            </p:contentPart>
          </mc:Choice>
          <mc:Fallback xmlns="">
            <p:pic>
              <p:nvPicPr>
                <p:cNvPr id="90" name="Freihand 89">
                  <a:extLst>
                    <a:ext uri="{FF2B5EF4-FFF2-40B4-BE49-F238E27FC236}">
                      <a16:creationId xmlns:a16="http://schemas.microsoft.com/office/drawing/2014/main" id="{BD34D131-23C7-4822-BB24-351A5B9A6A95}"/>
                    </a:ext>
                  </a:extLst>
                </p:cNvPr>
                <p:cNvPicPr/>
                <p:nvPr/>
              </p:nvPicPr>
              <p:blipFill>
                <a:blip r:embed="rId148"/>
                <a:stretch>
                  <a:fillRect/>
                </a:stretch>
              </p:blipFill>
              <p:spPr>
                <a:xfrm>
                  <a:off x="4221653" y="4747027"/>
                  <a:ext cx="119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7BC196D6-BAD5-489D-8885-232B35DA5EB2}"/>
                    </a:ext>
                  </a:extLst>
                </p14:cNvPr>
                <p14:cNvContentPartPr/>
                <p14:nvPr/>
              </p14:nvContentPartPr>
              <p14:xfrm>
                <a:off x="4395533" y="4830187"/>
                <a:ext cx="201240" cy="90720"/>
              </p14:xfrm>
            </p:contentPart>
          </mc:Choice>
          <mc:Fallback xmlns="">
            <p:pic>
              <p:nvPicPr>
                <p:cNvPr id="91" name="Freihand 90">
                  <a:extLst>
                    <a:ext uri="{FF2B5EF4-FFF2-40B4-BE49-F238E27FC236}">
                      <a16:creationId xmlns:a16="http://schemas.microsoft.com/office/drawing/2014/main" id="{7BC196D6-BAD5-489D-8885-232B35DA5EB2}"/>
                    </a:ext>
                  </a:extLst>
                </p:cNvPr>
                <p:cNvPicPr/>
                <p:nvPr/>
              </p:nvPicPr>
              <p:blipFill>
                <a:blip r:embed="rId150"/>
                <a:stretch>
                  <a:fillRect/>
                </a:stretch>
              </p:blipFill>
              <p:spPr>
                <a:xfrm>
                  <a:off x="4391213" y="4825867"/>
                  <a:ext cx="20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DA02DD59-C403-469D-AAFF-5CF8C71F3007}"/>
                    </a:ext>
                  </a:extLst>
                </p14:cNvPr>
                <p14:cNvContentPartPr/>
                <p14:nvPr/>
              </p14:nvContentPartPr>
              <p14:xfrm>
                <a:off x="4843733" y="4750987"/>
                <a:ext cx="274680" cy="236160"/>
              </p14:xfrm>
            </p:contentPart>
          </mc:Choice>
          <mc:Fallback xmlns="">
            <p:pic>
              <p:nvPicPr>
                <p:cNvPr id="93" name="Freihand 92">
                  <a:extLst>
                    <a:ext uri="{FF2B5EF4-FFF2-40B4-BE49-F238E27FC236}">
                      <a16:creationId xmlns:a16="http://schemas.microsoft.com/office/drawing/2014/main" id="{DA02DD59-C403-469D-AAFF-5CF8C71F3007}"/>
                    </a:ext>
                  </a:extLst>
                </p:cNvPr>
                <p:cNvPicPr/>
                <p:nvPr/>
              </p:nvPicPr>
              <p:blipFill>
                <a:blip r:embed="rId152"/>
                <a:stretch>
                  <a:fillRect/>
                </a:stretch>
              </p:blipFill>
              <p:spPr>
                <a:xfrm>
                  <a:off x="4839413" y="4746667"/>
                  <a:ext cx="283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2A3E3AF2-1EFE-46AF-A1BE-B23AEBDF988A}"/>
                    </a:ext>
                  </a:extLst>
                </p14:cNvPr>
                <p14:cNvContentPartPr/>
                <p14:nvPr/>
              </p14:nvContentPartPr>
              <p14:xfrm>
                <a:off x="5022653" y="4738387"/>
                <a:ext cx="65880" cy="11880"/>
              </p14:xfrm>
            </p:contentPart>
          </mc:Choice>
          <mc:Fallback xmlns="">
            <p:pic>
              <p:nvPicPr>
                <p:cNvPr id="94" name="Freihand 93">
                  <a:extLst>
                    <a:ext uri="{FF2B5EF4-FFF2-40B4-BE49-F238E27FC236}">
                      <a16:creationId xmlns:a16="http://schemas.microsoft.com/office/drawing/2014/main" id="{2A3E3AF2-1EFE-46AF-A1BE-B23AEBDF988A}"/>
                    </a:ext>
                  </a:extLst>
                </p:cNvPr>
                <p:cNvPicPr/>
                <p:nvPr/>
              </p:nvPicPr>
              <p:blipFill>
                <a:blip r:embed="rId154"/>
                <a:stretch>
                  <a:fillRect/>
                </a:stretch>
              </p:blipFill>
              <p:spPr>
                <a:xfrm>
                  <a:off x="5018333" y="4734067"/>
                  <a:ext cx="74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4710F5DF-BE80-4B04-BB61-64559B2C127C}"/>
                    </a:ext>
                  </a:extLst>
                </p14:cNvPr>
                <p14:cNvContentPartPr/>
                <p14:nvPr/>
              </p14:nvContentPartPr>
              <p14:xfrm>
                <a:off x="5423693" y="4856107"/>
                <a:ext cx="360" cy="360"/>
              </p14:xfrm>
            </p:contentPart>
          </mc:Choice>
          <mc:Fallback xmlns="">
            <p:pic>
              <p:nvPicPr>
                <p:cNvPr id="95" name="Freihand 94">
                  <a:extLst>
                    <a:ext uri="{FF2B5EF4-FFF2-40B4-BE49-F238E27FC236}">
                      <a16:creationId xmlns:a16="http://schemas.microsoft.com/office/drawing/2014/main" id="{4710F5DF-BE80-4B04-BB61-64559B2C127C}"/>
                    </a:ext>
                  </a:extLst>
                </p:cNvPr>
                <p:cNvPicPr/>
                <p:nvPr/>
              </p:nvPicPr>
              <p:blipFill>
                <a:blip r:embed="rId24"/>
                <a:stretch>
                  <a:fillRect/>
                </a:stretch>
              </p:blipFill>
              <p:spPr>
                <a:xfrm>
                  <a:off x="5419373" y="4851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64E3026F-512A-43D1-A603-9A0F50D3B39F}"/>
                    </a:ext>
                  </a:extLst>
                </p14:cNvPr>
                <p14:cNvContentPartPr/>
                <p14:nvPr/>
              </p14:nvContentPartPr>
              <p14:xfrm>
                <a:off x="5325053" y="4817947"/>
                <a:ext cx="316800" cy="112680"/>
              </p14:xfrm>
            </p:contentPart>
          </mc:Choice>
          <mc:Fallback xmlns="">
            <p:pic>
              <p:nvPicPr>
                <p:cNvPr id="96" name="Freihand 95">
                  <a:extLst>
                    <a:ext uri="{FF2B5EF4-FFF2-40B4-BE49-F238E27FC236}">
                      <a16:creationId xmlns:a16="http://schemas.microsoft.com/office/drawing/2014/main" id="{64E3026F-512A-43D1-A603-9A0F50D3B39F}"/>
                    </a:ext>
                  </a:extLst>
                </p:cNvPr>
                <p:cNvPicPr/>
                <p:nvPr/>
              </p:nvPicPr>
              <p:blipFill>
                <a:blip r:embed="rId157"/>
                <a:stretch>
                  <a:fillRect/>
                </a:stretch>
              </p:blipFill>
              <p:spPr>
                <a:xfrm>
                  <a:off x="5320733" y="4813627"/>
                  <a:ext cx="325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BA4F037E-EC4B-4231-815E-64E7692BC0CE}"/>
                    </a:ext>
                  </a:extLst>
                </p14:cNvPr>
                <p14:cNvContentPartPr/>
                <p14:nvPr/>
              </p14:nvContentPartPr>
              <p14:xfrm>
                <a:off x="5717453" y="4774387"/>
                <a:ext cx="439920" cy="133920"/>
              </p14:xfrm>
            </p:contentPart>
          </mc:Choice>
          <mc:Fallback xmlns="">
            <p:pic>
              <p:nvPicPr>
                <p:cNvPr id="97" name="Freihand 96">
                  <a:extLst>
                    <a:ext uri="{FF2B5EF4-FFF2-40B4-BE49-F238E27FC236}">
                      <a16:creationId xmlns:a16="http://schemas.microsoft.com/office/drawing/2014/main" id="{BA4F037E-EC4B-4231-815E-64E7692BC0CE}"/>
                    </a:ext>
                  </a:extLst>
                </p:cNvPr>
                <p:cNvPicPr/>
                <p:nvPr/>
              </p:nvPicPr>
              <p:blipFill>
                <a:blip r:embed="rId159"/>
                <a:stretch>
                  <a:fillRect/>
                </a:stretch>
              </p:blipFill>
              <p:spPr>
                <a:xfrm>
                  <a:off x="5713133" y="4770067"/>
                  <a:ext cx="448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8AC4F712-FCA5-4511-921A-E75264C039E6}"/>
                    </a:ext>
                  </a:extLst>
                </p14:cNvPr>
                <p14:cNvContentPartPr/>
                <p14:nvPr/>
              </p14:nvContentPartPr>
              <p14:xfrm>
                <a:off x="6403613" y="4723627"/>
                <a:ext cx="191520" cy="164520"/>
              </p14:xfrm>
            </p:contentPart>
          </mc:Choice>
          <mc:Fallback xmlns="">
            <p:pic>
              <p:nvPicPr>
                <p:cNvPr id="98" name="Freihand 97">
                  <a:extLst>
                    <a:ext uri="{FF2B5EF4-FFF2-40B4-BE49-F238E27FC236}">
                      <a16:creationId xmlns:a16="http://schemas.microsoft.com/office/drawing/2014/main" id="{8AC4F712-FCA5-4511-921A-E75264C039E6}"/>
                    </a:ext>
                  </a:extLst>
                </p:cNvPr>
                <p:cNvPicPr/>
                <p:nvPr/>
              </p:nvPicPr>
              <p:blipFill>
                <a:blip r:embed="rId161"/>
                <a:stretch>
                  <a:fillRect/>
                </a:stretch>
              </p:blipFill>
              <p:spPr>
                <a:xfrm>
                  <a:off x="6399293" y="4719307"/>
                  <a:ext cx="200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8CFC5AD7-B4F2-4C8B-A027-8A3329558DD2}"/>
                    </a:ext>
                  </a:extLst>
                </p14:cNvPr>
                <p14:cNvContentPartPr/>
                <p14:nvPr/>
              </p14:nvContentPartPr>
              <p14:xfrm>
                <a:off x="6530333" y="4803187"/>
                <a:ext cx="299160" cy="83160"/>
              </p14:xfrm>
            </p:contentPart>
          </mc:Choice>
          <mc:Fallback xmlns="">
            <p:pic>
              <p:nvPicPr>
                <p:cNvPr id="99" name="Freihand 98">
                  <a:extLst>
                    <a:ext uri="{FF2B5EF4-FFF2-40B4-BE49-F238E27FC236}">
                      <a16:creationId xmlns:a16="http://schemas.microsoft.com/office/drawing/2014/main" id="{8CFC5AD7-B4F2-4C8B-A027-8A3329558DD2}"/>
                    </a:ext>
                  </a:extLst>
                </p:cNvPr>
                <p:cNvPicPr/>
                <p:nvPr/>
              </p:nvPicPr>
              <p:blipFill>
                <a:blip r:embed="rId163"/>
                <a:stretch>
                  <a:fillRect/>
                </a:stretch>
              </p:blipFill>
              <p:spPr>
                <a:xfrm>
                  <a:off x="6526013" y="4798867"/>
                  <a:ext cx="30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59A7476F-FCAF-4BF2-B657-34A86CE77D9B}"/>
                    </a:ext>
                  </a:extLst>
                </p14:cNvPr>
                <p14:cNvContentPartPr/>
                <p14:nvPr/>
              </p14:nvContentPartPr>
              <p14:xfrm>
                <a:off x="6845693" y="4843867"/>
                <a:ext cx="360" cy="360"/>
              </p14:xfrm>
            </p:contentPart>
          </mc:Choice>
          <mc:Fallback xmlns="">
            <p:pic>
              <p:nvPicPr>
                <p:cNvPr id="100" name="Freihand 99">
                  <a:extLst>
                    <a:ext uri="{FF2B5EF4-FFF2-40B4-BE49-F238E27FC236}">
                      <a16:creationId xmlns:a16="http://schemas.microsoft.com/office/drawing/2014/main" id="{59A7476F-FCAF-4BF2-B657-34A86CE77D9B}"/>
                    </a:ext>
                  </a:extLst>
                </p:cNvPr>
                <p:cNvPicPr/>
                <p:nvPr/>
              </p:nvPicPr>
              <p:blipFill>
                <a:blip r:embed="rId24"/>
                <a:stretch>
                  <a:fillRect/>
                </a:stretch>
              </p:blipFill>
              <p:spPr>
                <a:xfrm>
                  <a:off x="6841373" y="483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AAA3E6E8-C848-44B0-B869-528A0C8961FF}"/>
                    </a:ext>
                  </a:extLst>
                </p14:cNvPr>
                <p14:cNvContentPartPr/>
                <p14:nvPr/>
              </p14:nvContentPartPr>
              <p14:xfrm>
                <a:off x="6874133" y="4733707"/>
                <a:ext cx="378720" cy="149760"/>
              </p14:xfrm>
            </p:contentPart>
          </mc:Choice>
          <mc:Fallback xmlns="">
            <p:pic>
              <p:nvPicPr>
                <p:cNvPr id="101" name="Freihand 100">
                  <a:extLst>
                    <a:ext uri="{FF2B5EF4-FFF2-40B4-BE49-F238E27FC236}">
                      <a16:creationId xmlns:a16="http://schemas.microsoft.com/office/drawing/2014/main" id="{AAA3E6E8-C848-44B0-B869-528A0C8961FF}"/>
                    </a:ext>
                  </a:extLst>
                </p:cNvPr>
                <p:cNvPicPr/>
                <p:nvPr/>
              </p:nvPicPr>
              <p:blipFill>
                <a:blip r:embed="rId166"/>
                <a:stretch>
                  <a:fillRect/>
                </a:stretch>
              </p:blipFill>
              <p:spPr>
                <a:xfrm>
                  <a:off x="6869813" y="4729387"/>
                  <a:ext cx="387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2D5E5E6-35CB-41A2-8E3D-3887555D84FA}"/>
                    </a:ext>
                  </a:extLst>
                </p14:cNvPr>
                <p14:cNvContentPartPr/>
                <p14:nvPr/>
              </p14:nvContentPartPr>
              <p14:xfrm>
                <a:off x="4142093" y="5192347"/>
                <a:ext cx="172440" cy="173520"/>
              </p14:xfrm>
            </p:contentPart>
          </mc:Choice>
          <mc:Fallback xmlns="">
            <p:pic>
              <p:nvPicPr>
                <p:cNvPr id="103" name="Freihand 102">
                  <a:extLst>
                    <a:ext uri="{FF2B5EF4-FFF2-40B4-BE49-F238E27FC236}">
                      <a16:creationId xmlns:a16="http://schemas.microsoft.com/office/drawing/2014/main" id="{C2D5E5E6-35CB-41A2-8E3D-3887555D84FA}"/>
                    </a:ext>
                  </a:extLst>
                </p:cNvPr>
                <p:cNvPicPr/>
                <p:nvPr/>
              </p:nvPicPr>
              <p:blipFill>
                <a:blip r:embed="rId168"/>
                <a:stretch>
                  <a:fillRect/>
                </a:stretch>
              </p:blipFill>
              <p:spPr>
                <a:xfrm>
                  <a:off x="4137773" y="5188027"/>
                  <a:ext cx="181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66E98E41-6C00-4480-992A-B3E2AB5BA22B}"/>
                    </a:ext>
                  </a:extLst>
                </p14:cNvPr>
                <p14:cNvContentPartPr/>
                <p14:nvPr/>
              </p14:nvContentPartPr>
              <p14:xfrm>
                <a:off x="4171253" y="5268667"/>
                <a:ext cx="318960" cy="59040"/>
              </p14:xfrm>
            </p:contentPart>
          </mc:Choice>
          <mc:Fallback xmlns="">
            <p:pic>
              <p:nvPicPr>
                <p:cNvPr id="104" name="Freihand 103">
                  <a:extLst>
                    <a:ext uri="{FF2B5EF4-FFF2-40B4-BE49-F238E27FC236}">
                      <a16:creationId xmlns:a16="http://schemas.microsoft.com/office/drawing/2014/main" id="{66E98E41-6C00-4480-992A-B3E2AB5BA22B}"/>
                    </a:ext>
                  </a:extLst>
                </p:cNvPr>
                <p:cNvPicPr/>
                <p:nvPr/>
              </p:nvPicPr>
              <p:blipFill>
                <a:blip r:embed="rId170"/>
                <a:stretch>
                  <a:fillRect/>
                </a:stretch>
              </p:blipFill>
              <p:spPr>
                <a:xfrm>
                  <a:off x="4166933" y="5264347"/>
                  <a:ext cx="327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8B34756D-3598-43C0-93FB-C6989CB4EBD6}"/>
                    </a:ext>
                  </a:extLst>
                </p14:cNvPr>
                <p14:cNvContentPartPr/>
                <p14:nvPr/>
              </p14:nvContentPartPr>
              <p14:xfrm>
                <a:off x="4653653" y="5198107"/>
                <a:ext cx="32040" cy="110160"/>
              </p14:xfrm>
            </p:contentPart>
          </mc:Choice>
          <mc:Fallback xmlns="">
            <p:pic>
              <p:nvPicPr>
                <p:cNvPr id="105" name="Freihand 104">
                  <a:extLst>
                    <a:ext uri="{FF2B5EF4-FFF2-40B4-BE49-F238E27FC236}">
                      <a16:creationId xmlns:a16="http://schemas.microsoft.com/office/drawing/2014/main" id="{8B34756D-3598-43C0-93FB-C6989CB4EBD6}"/>
                    </a:ext>
                  </a:extLst>
                </p:cNvPr>
                <p:cNvPicPr/>
                <p:nvPr/>
              </p:nvPicPr>
              <p:blipFill>
                <a:blip r:embed="rId172"/>
                <a:stretch>
                  <a:fillRect/>
                </a:stretch>
              </p:blipFill>
              <p:spPr>
                <a:xfrm>
                  <a:off x="4649333" y="5193787"/>
                  <a:ext cx="4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0EFEEA6E-B837-493E-BE34-6DEDACF59D0A}"/>
                    </a:ext>
                  </a:extLst>
                </p14:cNvPr>
                <p14:cNvContentPartPr/>
                <p14:nvPr/>
              </p14:nvContentPartPr>
              <p14:xfrm>
                <a:off x="4547453" y="5123947"/>
                <a:ext cx="278640" cy="190080"/>
              </p14:xfrm>
            </p:contentPart>
          </mc:Choice>
          <mc:Fallback xmlns="">
            <p:pic>
              <p:nvPicPr>
                <p:cNvPr id="106" name="Freihand 105">
                  <a:extLst>
                    <a:ext uri="{FF2B5EF4-FFF2-40B4-BE49-F238E27FC236}">
                      <a16:creationId xmlns:a16="http://schemas.microsoft.com/office/drawing/2014/main" id="{0EFEEA6E-B837-493E-BE34-6DEDACF59D0A}"/>
                    </a:ext>
                  </a:extLst>
                </p:cNvPr>
                <p:cNvPicPr/>
                <p:nvPr/>
              </p:nvPicPr>
              <p:blipFill>
                <a:blip r:embed="rId174"/>
                <a:stretch>
                  <a:fillRect/>
                </a:stretch>
              </p:blipFill>
              <p:spPr>
                <a:xfrm>
                  <a:off x="4543133" y="5119627"/>
                  <a:ext cx="287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86D035C8-7A60-4D02-8E8F-8D8C2ED166CE}"/>
                    </a:ext>
                  </a:extLst>
                </p14:cNvPr>
                <p14:cNvContentPartPr/>
                <p14:nvPr/>
              </p14:nvContentPartPr>
              <p14:xfrm>
                <a:off x="5132813" y="5190547"/>
                <a:ext cx="31680" cy="140400"/>
              </p14:xfrm>
            </p:contentPart>
          </mc:Choice>
          <mc:Fallback xmlns="">
            <p:pic>
              <p:nvPicPr>
                <p:cNvPr id="107" name="Freihand 106">
                  <a:extLst>
                    <a:ext uri="{FF2B5EF4-FFF2-40B4-BE49-F238E27FC236}">
                      <a16:creationId xmlns:a16="http://schemas.microsoft.com/office/drawing/2014/main" id="{86D035C8-7A60-4D02-8E8F-8D8C2ED166CE}"/>
                    </a:ext>
                  </a:extLst>
                </p:cNvPr>
                <p:cNvPicPr/>
                <p:nvPr/>
              </p:nvPicPr>
              <p:blipFill>
                <a:blip r:embed="rId176"/>
                <a:stretch>
                  <a:fillRect/>
                </a:stretch>
              </p:blipFill>
              <p:spPr>
                <a:xfrm>
                  <a:off x="5128493" y="5186227"/>
                  <a:ext cx="40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2B23FDB2-341D-452B-A5F2-3BC44039F498}"/>
                    </a:ext>
                  </a:extLst>
                </p14:cNvPr>
                <p14:cNvContentPartPr/>
                <p14:nvPr/>
              </p14:nvContentPartPr>
              <p14:xfrm>
                <a:off x="5010053" y="5122867"/>
                <a:ext cx="246960" cy="180000"/>
              </p14:xfrm>
            </p:contentPart>
          </mc:Choice>
          <mc:Fallback xmlns="">
            <p:pic>
              <p:nvPicPr>
                <p:cNvPr id="108" name="Freihand 107">
                  <a:extLst>
                    <a:ext uri="{FF2B5EF4-FFF2-40B4-BE49-F238E27FC236}">
                      <a16:creationId xmlns:a16="http://schemas.microsoft.com/office/drawing/2014/main" id="{2B23FDB2-341D-452B-A5F2-3BC44039F498}"/>
                    </a:ext>
                  </a:extLst>
                </p:cNvPr>
                <p:cNvPicPr/>
                <p:nvPr/>
              </p:nvPicPr>
              <p:blipFill>
                <a:blip r:embed="rId178"/>
                <a:stretch>
                  <a:fillRect/>
                </a:stretch>
              </p:blipFill>
              <p:spPr>
                <a:xfrm>
                  <a:off x="5005733" y="5118547"/>
                  <a:ext cx="255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FCD30486-4A5B-45CB-ADA9-5277AB6DD606}"/>
                    </a:ext>
                  </a:extLst>
                </p14:cNvPr>
                <p14:cNvContentPartPr/>
                <p14:nvPr/>
              </p14:nvContentPartPr>
              <p14:xfrm>
                <a:off x="5279693" y="5101987"/>
                <a:ext cx="196920" cy="174600"/>
              </p14:xfrm>
            </p:contentPart>
          </mc:Choice>
          <mc:Fallback xmlns="">
            <p:pic>
              <p:nvPicPr>
                <p:cNvPr id="109" name="Freihand 108">
                  <a:extLst>
                    <a:ext uri="{FF2B5EF4-FFF2-40B4-BE49-F238E27FC236}">
                      <a16:creationId xmlns:a16="http://schemas.microsoft.com/office/drawing/2014/main" id="{FCD30486-4A5B-45CB-ADA9-5277AB6DD606}"/>
                    </a:ext>
                  </a:extLst>
                </p:cNvPr>
                <p:cNvPicPr/>
                <p:nvPr/>
              </p:nvPicPr>
              <p:blipFill>
                <a:blip r:embed="rId180"/>
                <a:stretch>
                  <a:fillRect/>
                </a:stretch>
              </p:blipFill>
              <p:spPr>
                <a:xfrm>
                  <a:off x="5275373" y="5097667"/>
                  <a:ext cx="205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0824F21E-9A9A-48B1-B6EB-43B9111FAA05}"/>
                    </a:ext>
                  </a:extLst>
                </p14:cNvPr>
                <p14:cNvContentPartPr/>
                <p14:nvPr/>
              </p14:nvContentPartPr>
              <p14:xfrm>
                <a:off x="5520533" y="5172907"/>
                <a:ext cx="367560" cy="105120"/>
              </p14:xfrm>
            </p:contentPart>
          </mc:Choice>
          <mc:Fallback xmlns="">
            <p:pic>
              <p:nvPicPr>
                <p:cNvPr id="110" name="Freihand 109">
                  <a:extLst>
                    <a:ext uri="{FF2B5EF4-FFF2-40B4-BE49-F238E27FC236}">
                      <a16:creationId xmlns:a16="http://schemas.microsoft.com/office/drawing/2014/main" id="{0824F21E-9A9A-48B1-B6EB-43B9111FAA05}"/>
                    </a:ext>
                  </a:extLst>
                </p:cNvPr>
                <p:cNvPicPr/>
                <p:nvPr/>
              </p:nvPicPr>
              <p:blipFill>
                <a:blip r:embed="rId182"/>
                <a:stretch>
                  <a:fillRect/>
                </a:stretch>
              </p:blipFill>
              <p:spPr>
                <a:xfrm>
                  <a:off x="5516213" y="5168587"/>
                  <a:ext cx="376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B68AB1BF-BF83-4917-A955-10F692DEA900}"/>
                    </a:ext>
                  </a:extLst>
                </p14:cNvPr>
                <p14:cNvContentPartPr/>
                <p14:nvPr/>
              </p14:nvContentPartPr>
              <p14:xfrm>
                <a:off x="5895293" y="5148067"/>
                <a:ext cx="194760" cy="121680"/>
              </p14:xfrm>
            </p:contentPart>
          </mc:Choice>
          <mc:Fallback xmlns="">
            <p:pic>
              <p:nvPicPr>
                <p:cNvPr id="111" name="Freihand 110">
                  <a:extLst>
                    <a:ext uri="{FF2B5EF4-FFF2-40B4-BE49-F238E27FC236}">
                      <a16:creationId xmlns:a16="http://schemas.microsoft.com/office/drawing/2014/main" id="{B68AB1BF-BF83-4917-A955-10F692DEA900}"/>
                    </a:ext>
                  </a:extLst>
                </p:cNvPr>
                <p:cNvPicPr/>
                <p:nvPr/>
              </p:nvPicPr>
              <p:blipFill>
                <a:blip r:embed="rId184"/>
                <a:stretch>
                  <a:fillRect/>
                </a:stretch>
              </p:blipFill>
              <p:spPr>
                <a:xfrm>
                  <a:off x="5890973" y="5143747"/>
                  <a:ext cx="203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1521CB4D-F3F6-4D92-A4D0-33F9C6B3E4B1}"/>
                    </a:ext>
                  </a:extLst>
                </p14:cNvPr>
                <p14:cNvContentPartPr/>
                <p14:nvPr/>
              </p14:nvContentPartPr>
              <p14:xfrm>
                <a:off x="6309653" y="5167867"/>
                <a:ext cx="149400" cy="130680"/>
              </p14:xfrm>
            </p:contentPart>
          </mc:Choice>
          <mc:Fallback xmlns="">
            <p:pic>
              <p:nvPicPr>
                <p:cNvPr id="112" name="Freihand 111">
                  <a:extLst>
                    <a:ext uri="{FF2B5EF4-FFF2-40B4-BE49-F238E27FC236}">
                      <a16:creationId xmlns:a16="http://schemas.microsoft.com/office/drawing/2014/main" id="{1521CB4D-F3F6-4D92-A4D0-33F9C6B3E4B1}"/>
                    </a:ext>
                  </a:extLst>
                </p:cNvPr>
                <p:cNvPicPr/>
                <p:nvPr/>
              </p:nvPicPr>
              <p:blipFill>
                <a:blip r:embed="rId186"/>
                <a:stretch>
                  <a:fillRect/>
                </a:stretch>
              </p:blipFill>
              <p:spPr>
                <a:xfrm>
                  <a:off x="6305333" y="5163547"/>
                  <a:ext cx="158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CB7F6458-11EE-4208-9A74-B4325356CE47}"/>
                    </a:ext>
                  </a:extLst>
                </p14:cNvPr>
                <p14:cNvContentPartPr/>
                <p14:nvPr/>
              </p14:nvContentPartPr>
              <p14:xfrm>
                <a:off x="6485333" y="5069587"/>
                <a:ext cx="280800" cy="182520"/>
              </p14:xfrm>
            </p:contentPart>
          </mc:Choice>
          <mc:Fallback xmlns="">
            <p:pic>
              <p:nvPicPr>
                <p:cNvPr id="113" name="Freihand 112">
                  <a:extLst>
                    <a:ext uri="{FF2B5EF4-FFF2-40B4-BE49-F238E27FC236}">
                      <a16:creationId xmlns:a16="http://schemas.microsoft.com/office/drawing/2014/main" id="{CB7F6458-11EE-4208-9A74-B4325356CE47}"/>
                    </a:ext>
                  </a:extLst>
                </p:cNvPr>
                <p:cNvPicPr/>
                <p:nvPr/>
              </p:nvPicPr>
              <p:blipFill>
                <a:blip r:embed="rId188"/>
                <a:stretch>
                  <a:fillRect/>
                </a:stretch>
              </p:blipFill>
              <p:spPr>
                <a:xfrm>
                  <a:off x="6481013" y="5065267"/>
                  <a:ext cx="28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48B29F5F-8241-473D-B412-9CB9B59407AE}"/>
                    </a:ext>
                  </a:extLst>
                </p14:cNvPr>
                <p14:cNvContentPartPr/>
                <p14:nvPr/>
              </p14:nvContentPartPr>
              <p14:xfrm>
                <a:off x="6781253" y="5071747"/>
                <a:ext cx="323280" cy="164520"/>
              </p14:xfrm>
            </p:contentPart>
          </mc:Choice>
          <mc:Fallback xmlns="">
            <p:pic>
              <p:nvPicPr>
                <p:cNvPr id="114" name="Freihand 113">
                  <a:extLst>
                    <a:ext uri="{FF2B5EF4-FFF2-40B4-BE49-F238E27FC236}">
                      <a16:creationId xmlns:a16="http://schemas.microsoft.com/office/drawing/2014/main" id="{48B29F5F-8241-473D-B412-9CB9B59407AE}"/>
                    </a:ext>
                  </a:extLst>
                </p:cNvPr>
                <p:cNvPicPr/>
                <p:nvPr/>
              </p:nvPicPr>
              <p:blipFill>
                <a:blip r:embed="rId190"/>
                <a:stretch>
                  <a:fillRect/>
                </a:stretch>
              </p:blipFill>
              <p:spPr>
                <a:xfrm>
                  <a:off x="6776933" y="5067427"/>
                  <a:ext cx="331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48D0CF19-A865-436C-8E41-926D11706A26}"/>
                    </a:ext>
                  </a:extLst>
                </p14:cNvPr>
                <p14:cNvContentPartPr/>
                <p14:nvPr/>
              </p14:nvContentPartPr>
              <p14:xfrm>
                <a:off x="7094453" y="5025307"/>
                <a:ext cx="226800" cy="198720"/>
              </p14:xfrm>
            </p:contentPart>
          </mc:Choice>
          <mc:Fallback xmlns="">
            <p:pic>
              <p:nvPicPr>
                <p:cNvPr id="115" name="Freihand 114">
                  <a:extLst>
                    <a:ext uri="{FF2B5EF4-FFF2-40B4-BE49-F238E27FC236}">
                      <a16:creationId xmlns:a16="http://schemas.microsoft.com/office/drawing/2014/main" id="{48D0CF19-A865-436C-8E41-926D11706A26}"/>
                    </a:ext>
                  </a:extLst>
                </p:cNvPr>
                <p:cNvPicPr/>
                <p:nvPr/>
              </p:nvPicPr>
              <p:blipFill>
                <a:blip r:embed="rId192"/>
                <a:stretch>
                  <a:fillRect/>
                </a:stretch>
              </p:blipFill>
              <p:spPr>
                <a:xfrm>
                  <a:off x="7090133" y="5020987"/>
                  <a:ext cx="235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64F43DE-C7CE-435F-B4B3-EA03904EFFF5}"/>
                    </a:ext>
                  </a:extLst>
                </p14:cNvPr>
                <p14:cNvContentPartPr/>
                <p14:nvPr/>
              </p14:nvContentPartPr>
              <p14:xfrm>
                <a:off x="7374533" y="5118907"/>
                <a:ext cx="136080" cy="114840"/>
              </p14:xfrm>
            </p:contentPart>
          </mc:Choice>
          <mc:Fallback xmlns="">
            <p:pic>
              <p:nvPicPr>
                <p:cNvPr id="116" name="Freihand 115">
                  <a:extLst>
                    <a:ext uri="{FF2B5EF4-FFF2-40B4-BE49-F238E27FC236}">
                      <a16:creationId xmlns:a16="http://schemas.microsoft.com/office/drawing/2014/main" id="{B64F43DE-C7CE-435F-B4B3-EA03904EFFF5}"/>
                    </a:ext>
                  </a:extLst>
                </p:cNvPr>
                <p:cNvPicPr/>
                <p:nvPr/>
              </p:nvPicPr>
              <p:blipFill>
                <a:blip r:embed="rId194"/>
                <a:stretch>
                  <a:fillRect/>
                </a:stretch>
              </p:blipFill>
              <p:spPr>
                <a:xfrm>
                  <a:off x="7370213" y="5114587"/>
                  <a:ext cx="144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616C8D0F-FD7D-4B3D-8507-1B6036A8E59E}"/>
                    </a:ext>
                  </a:extLst>
                </p14:cNvPr>
                <p14:cNvContentPartPr/>
                <p14:nvPr/>
              </p14:nvContentPartPr>
              <p14:xfrm>
                <a:off x="7510253" y="5023867"/>
                <a:ext cx="435240" cy="176760"/>
              </p14:xfrm>
            </p:contentPart>
          </mc:Choice>
          <mc:Fallback xmlns="">
            <p:pic>
              <p:nvPicPr>
                <p:cNvPr id="117" name="Freihand 116">
                  <a:extLst>
                    <a:ext uri="{FF2B5EF4-FFF2-40B4-BE49-F238E27FC236}">
                      <a16:creationId xmlns:a16="http://schemas.microsoft.com/office/drawing/2014/main" id="{616C8D0F-FD7D-4B3D-8507-1B6036A8E59E}"/>
                    </a:ext>
                  </a:extLst>
                </p:cNvPr>
                <p:cNvPicPr/>
                <p:nvPr/>
              </p:nvPicPr>
              <p:blipFill>
                <a:blip r:embed="rId196"/>
                <a:stretch>
                  <a:fillRect/>
                </a:stretch>
              </p:blipFill>
              <p:spPr>
                <a:xfrm>
                  <a:off x="7505933" y="5019547"/>
                  <a:ext cx="443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6CCAE8BA-6571-48DB-89FE-0737F7003757}"/>
                    </a:ext>
                  </a:extLst>
                </p14:cNvPr>
                <p14:cNvContentPartPr/>
                <p14:nvPr/>
              </p14:nvContentPartPr>
              <p14:xfrm>
                <a:off x="5158733" y="5409427"/>
                <a:ext cx="498600" cy="190440"/>
              </p14:xfrm>
            </p:contentPart>
          </mc:Choice>
          <mc:Fallback xmlns="">
            <p:pic>
              <p:nvPicPr>
                <p:cNvPr id="118" name="Freihand 117">
                  <a:extLst>
                    <a:ext uri="{FF2B5EF4-FFF2-40B4-BE49-F238E27FC236}">
                      <a16:creationId xmlns:a16="http://schemas.microsoft.com/office/drawing/2014/main" id="{6CCAE8BA-6571-48DB-89FE-0737F7003757}"/>
                    </a:ext>
                  </a:extLst>
                </p:cNvPr>
                <p:cNvPicPr/>
                <p:nvPr/>
              </p:nvPicPr>
              <p:blipFill>
                <a:blip r:embed="rId198"/>
                <a:stretch>
                  <a:fillRect/>
                </a:stretch>
              </p:blipFill>
              <p:spPr>
                <a:xfrm>
                  <a:off x="5154413" y="5405107"/>
                  <a:ext cx="507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4EAF0247-7122-4185-BCCC-C76AF8938AF5}"/>
                    </a:ext>
                  </a:extLst>
                </p14:cNvPr>
                <p14:cNvContentPartPr/>
                <p14:nvPr/>
              </p14:nvContentPartPr>
              <p14:xfrm>
                <a:off x="5679293" y="5408707"/>
                <a:ext cx="392400" cy="178560"/>
              </p14:xfrm>
            </p:contentPart>
          </mc:Choice>
          <mc:Fallback xmlns="">
            <p:pic>
              <p:nvPicPr>
                <p:cNvPr id="119" name="Freihand 118">
                  <a:extLst>
                    <a:ext uri="{FF2B5EF4-FFF2-40B4-BE49-F238E27FC236}">
                      <a16:creationId xmlns:a16="http://schemas.microsoft.com/office/drawing/2014/main" id="{4EAF0247-7122-4185-BCCC-C76AF8938AF5}"/>
                    </a:ext>
                  </a:extLst>
                </p:cNvPr>
                <p:cNvPicPr/>
                <p:nvPr/>
              </p:nvPicPr>
              <p:blipFill>
                <a:blip r:embed="rId200"/>
                <a:stretch>
                  <a:fillRect/>
                </a:stretch>
              </p:blipFill>
              <p:spPr>
                <a:xfrm>
                  <a:off x="5674973" y="5404387"/>
                  <a:ext cx="40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E6D4A15B-4A5E-495E-B731-907C7BE2A8C4}"/>
                    </a:ext>
                  </a:extLst>
                </p14:cNvPr>
                <p14:cNvContentPartPr/>
                <p14:nvPr/>
              </p14:nvContentPartPr>
              <p14:xfrm>
                <a:off x="6103733" y="5473147"/>
                <a:ext cx="11520" cy="80280"/>
              </p14:xfrm>
            </p:contentPart>
          </mc:Choice>
          <mc:Fallback xmlns="">
            <p:pic>
              <p:nvPicPr>
                <p:cNvPr id="120" name="Freihand 119">
                  <a:extLst>
                    <a:ext uri="{FF2B5EF4-FFF2-40B4-BE49-F238E27FC236}">
                      <a16:creationId xmlns:a16="http://schemas.microsoft.com/office/drawing/2014/main" id="{E6D4A15B-4A5E-495E-B731-907C7BE2A8C4}"/>
                    </a:ext>
                  </a:extLst>
                </p:cNvPr>
                <p:cNvPicPr/>
                <p:nvPr/>
              </p:nvPicPr>
              <p:blipFill>
                <a:blip r:embed="rId202"/>
                <a:stretch>
                  <a:fillRect/>
                </a:stretch>
              </p:blipFill>
              <p:spPr>
                <a:xfrm>
                  <a:off x="6099413" y="5468827"/>
                  <a:ext cx="20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798DEF3F-79C1-4D15-8A91-67DBC778A7EA}"/>
                    </a:ext>
                  </a:extLst>
                </p14:cNvPr>
                <p14:cNvContentPartPr/>
                <p14:nvPr/>
              </p14:nvContentPartPr>
              <p14:xfrm>
                <a:off x="6109133" y="5415907"/>
                <a:ext cx="14760" cy="16560"/>
              </p14:xfrm>
            </p:contentPart>
          </mc:Choice>
          <mc:Fallback xmlns="">
            <p:pic>
              <p:nvPicPr>
                <p:cNvPr id="121" name="Freihand 120">
                  <a:extLst>
                    <a:ext uri="{FF2B5EF4-FFF2-40B4-BE49-F238E27FC236}">
                      <a16:creationId xmlns:a16="http://schemas.microsoft.com/office/drawing/2014/main" id="{798DEF3F-79C1-4D15-8A91-67DBC778A7EA}"/>
                    </a:ext>
                  </a:extLst>
                </p:cNvPr>
                <p:cNvPicPr/>
                <p:nvPr/>
              </p:nvPicPr>
              <p:blipFill>
                <a:blip r:embed="rId204"/>
                <a:stretch>
                  <a:fillRect/>
                </a:stretch>
              </p:blipFill>
              <p:spPr>
                <a:xfrm>
                  <a:off x="6104813" y="5411587"/>
                  <a:ext cx="2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8CA1B9E-6D7B-46D3-AF15-F7C1A7DAC198}"/>
                    </a:ext>
                  </a:extLst>
                </p14:cNvPr>
                <p14:cNvContentPartPr/>
                <p14:nvPr/>
              </p14:nvContentPartPr>
              <p14:xfrm>
                <a:off x="6181133" y="5459467"/>
                <a:ext cx="173520" cy="79560"/>
              </p14:xfrm>
            </p:contentPart>
          </mc:Choice>
          <mc:Fallback xmlns="">
            <p:pic>
              <p:nvPicPr>
                <p:cNvPr id="122" name="Freihand 121">
                  <a:extLst>
                    <a:ext uri="{FF2B5EF4-FFF2-40B4-BE49-F238E27FC236}">
                      <a16:creationId xmlns:a16="http://schemas.microsoft.com/office/drawing/2014/main" id="{08CA1B9E-6D7B-46D3-AF15-F7C1A7DAC198}"/>
                    </a:ext>
                  </a:extLst>
                </p:cNvPr>
                <p:cNvPicPr/>
                <p:nvPr/>
              </p:nvPicPr>
              <p:blipFill>
                <a:blip r:embed="rId206"/>
                <a:stretch>
                  <a:fillRect/>
                </a:stretch>
              </p:blipFill>
              <p:spPr>
                <a:xfrm>
                  <a:off x="6176813" y="5455147"/>
                  <a:ext cx="182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0DE22B4D-ADB0-46E2-8967-4E484A2563DA}"/>
                    </a:ext>
                  </a:extLst>
                </p14:cNvPr>
                <p14:cNvContentPartPr/>
                <p14:nvPr/>
              </p14:nvContentPartPr>
              <p14:xfrm>
                <a:off x="6518813" y="5343187"/>
                <a:ext cx="195480" cy="253800"/>
              </p14:xfrm>
            </p:contentPart>
          </mc:Choice>
          <mc:Fallback xmlns="">
            <p:pic>
              <p:nvPicPr>
                <p:cNvPr id="123" name="Freihand 122">
                  <a:extLst>
                    <a:ext uri="{FF2B5EF4-FFF2-40B4-BE49-F238E27FC236}">
                      <a16:creationId xmlns:a16="http://schemas.microsoft.com/office/drawing/2014/main" id="{0DE22B4D-ADB0-46E2-8967-4E484A2563DA}"/>
                    </a:ext>
                  </a:extLst>
                </p:cNvPr>
                <p:cNvPicPr/>
                <p:nvPr/>
              </p:nvPicPr>
              <p:blipFill>
                <a:blip r:embed="rId208"/>
                <a:stretch>
                  <a:fillRect/>
                </a:stretch>
              </p:blipFill>
              <p:spPr>
                <a:xfrm>
                  <a:off x="6514493" y="5338867"/>
                  <a:ext cx="204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7D1361B-9BC8-4349-BD6C-B9667171F145}"/>
                    </a:ext>
                  </a:extLst>
                </p14:cNvPr>
                <p14:cNvContentPartPr/>
                <p14:nvPr/>
              </p14:nvContentPartPr>
              <p14:xfrm>
                <a:off x="6673253" y="5441467"/>
                <a:ext cx="240120" cy="90720"/>
              </p14:xfrm>
            </p:contentPart>
          </mc:Choice>
          <mc:Fallback xmlns="">
            <p:pic>
              <p:nvPicPr>
                <p:cNvPr id="124" name="Freihand 123">
                  <a:extLst>
                    <a:ext uri="{FF2B5EF4-FFF2-40B4-BE49-F238E27FC236}">
                      <a16:creationId xmlns:a16="http://schemas.microsoft.com/office/drawing/2014/main" id="{57D1361B-9BC8-4349-BD6C-B9667171F145}"/>
                    </a:ext>
                  </a:extLst>
                </p:cNvPr>
                <p:cNvPicPr/>
                <p:nvPr/>
              </p:nvPicPr>
              <p:blipFill>
                <a:blip r:embed="rId210"/>
                <a:stretch>
                  <a:fillRect/>
                </a:stretch>
              </p:blipFill>
              <p:spPr>
                <a:xfrm>
                  <a:off x="6668933" y="5437147"/>
                  <a:ext cx="248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BA1FE620-38C2-4C7C-99B9-61EB797F7E89}"/>
                    </a:ext>
                  </a:extLst>
                </p14:cNvPr>
                <p14:cNvContentPartPr/>
                <p14:nvPr/>
              </p14:nvContentPartPr>
              <p14:xfrm>
                <a:off x="6764333" y="5365147"/>
                <a:ext cx="138960" cy="2880"/>
              </p14:xfrm>
            </p:contentPart>
          </mc:Choice>
          <mc:Fallback xmlns="">
            <p:pic>
              <p:nvPicPr>
                <p:cNvPr id="125" name="Freihand 124">
                  <a:extLst>
                    <a:ext uri="{FF2B5EF4-FFF2-40B4-BE49-F238E27FC236}">
                      <a16:creationId xmlns:a16="http://schemas.microsoft.com/office/drawing/2014/main" id="{BA1FE620-38C2-4C7C-99B9-61EB797F7E89}"/>
                    </a:ext>
                  </a:extLst>
                </p:cNvPr>
                <p:cNvPicPr/>
                <p:nvPr/>
              </p:nvPicPr>
              <p:blipFill>
                <a:blip r:embed="rId212"/>
                <a:stretch>
                  <a:fillRect/>
                </a:stretch>
              </p:blipFill>
              <p:spPr>
                <a:xfrm>
                  <a:off x="6760013" y="5360827"/>
                  <a:ext cx="147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1A80A443-D80C-44B3-9913-189DAC320EB8}"/>
                    </a:ext>
                  </a:extLst>
                </p14:cNvPr>
                <p14:cNvContentPartPr/>
                <p14:nvPr/>
              </p14:nvContentPartPr>
              <p14:xfrm>
                <a:off x="7066013" y="5436427"/>
                <a:ext cx="248040" cy="95760"/>
              </p14:xfrm>
            </p:contentPart>
          </mc:Choice>
          <mc:Fallback xmlns="">
            <p:pic>
              <p:nvPicPr>
                <p:cNvPr id="127" name="Freihand 126">
                  <a:extLst>
                    <a:ext uri="{FF2B5EF4-FFF2-40B4-BE49-F238E27FC236}">
                      <a16:creationId xmlns:a16="http://schemas.microsoft.com/office/drawing/2014/main" id="{1A80A443-D80C-44B3-9913-189DAC320EB8}"/>
                    </a:ext>
                  </a:extLst>
                </p:cNvPr>
                <p:cNvPicPr/>
                <p:nvPr/>
              </p:nvPicPr>
              <p:blipFill>
                <a:blip r:embed="rId214"/>
                <a:stretch>
                  <a:fillRect/>
                </a:stretch>
              </p:blipFill>
              <p:spPr>
                <a:xfrm>
                  <a:off x="7061693" y="5432107"/>
                  <a:ext cx="256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E07E0FB8-6022-4F68-86B4-FE187DDB2CAB}"/>
                    </a:ext>
                  </a:extLst>
                </p14:cNvPr>
                <p14:cNvContentPartPr/>
                <p14:nvPr/>
              </p14:nvContentPartPr>
              <p14:xfrm>
                <a:off x="7306853" y="5411587"/>
                <a:ext cx="87840" cy="119520"/>
              </p14:xfrm>
            </p:contentPart>
          </mc:Choice>
          <mc:Fallback xmlns="">
            <p:pic>
              <p:nvPicPr>
                <p:cNvPr id="128" name="Freihand 127">
                  <a:extLst>
                    <a:ext uri="{FF2B5EF4-FFF2-40B4-BE49-F238E27FC236}">
                      <a16:creationId xmlns:a16="http://schemas.microsoft.com/office/drawing/2014/main" id="{E07E0FB8-6022-4F68-86B4-FE187DDB2CAB}"/>
                    </a:ext>
                  </a:extLst>
                </p:cNvPr>
                <p:cNvPicPr/>
                <p:nvPr/>
              </p:nvPicPr>
              <p:blipFill>
                <a:blip r:embed="rId216"/>
                <a:stretch>
                  <a:fillRect/>
                </a:stretch>
              </p:blipFill>
              <p:spPr>
                <a:xfrm>
                  <a:off x="7302533" y="5407267"/>
                  <a:ext cx="96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334FAB9E-782A-47AA-B39D-36A5D3A1D3C0}"/>
                    </a:ext>
                  </a:extLst>
                </p14:cNvPr>
                <p14:cNvContentPartPr/>
                <p14:nvPr/>
              </p14:nvContentPartPr>
              <p14:xfrm>
                <a:off x="7410533" y="5339227"/>
                <a:ext cx="84240" cy="177840"/>
              </p14:xfrm>
            </p:contentPart>
          </mc:Choice>
          <mc:Fallback xmlns="">
            <p:pic>
              <p:nvPicPr>
                <p:cNvPr id="129" name="Freihand 128">
                  <a:extLst>
                    <a:ext uri="{FF2B5EF4-FFF2-40B4-BE49-F238E27FC236}">
                      <a16:creationId xmlns:a16="http://schemas.microsoft.com/office/drawing/2014/main" id="{334FAB9E-782A-47AA-B39D-36A5D3A1D3C0}"/>
                    </a:ext>
                  </a:extLst>
                </p:cNvPr>
                <p:cNvPicPr/>
                <p:nvPr/>
              </p:nvPicPr>
              <p:blipFill>
                <a:blip r:embed="rId218"/>
                <a:stretch>
                  <a:fillRect/>
                </a:stretch>
              </p:blipFill>
              <p:spPr>
                <a:xfrm>
                  <a:off x="7406213" y="5334907"/>
                  <a:ext cx="92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AE92C77B-4CC0-4488-BDC2-1B54E6259235}"/>
                    </a:ext>
                  </a:extLst>
                </p14:cNvPr>
                <p14:cNvContentPartPr/>
                <p14:nvPr/>
              </p14:nvContentPartPr>
              <p14:xfrm>
                <a:off x="7676573" y="5351467"/>
                <a:ext cx="271800" cy="134640"/>
              </p14:xfrm>
            </p:contentPart>
          </mc:Choice>
          <mc:Fallback xmlns="">
            <p:pic>
              <p:nvPicPr>
                <p:cNvPr id="130" name="Freihand 129">
                  <a:extLst>
                    <a:ext uri="{FF2B5EF4-FFF2-40B4-BE49-F238E27FC236}">
                      <a16:creationId xmlns:a16="http://schemas.microsoft.com/office/drawing/2014/main" id="{AE92C77B-4CC0-4488-BDC2-1B54E6259235}"/>
                    </a:ext>
                  </a:extLst>
                </p:cNvPr>
                <p:cNvPicPr/>
                <p:nvPr/>
              </p:nvPicPr>
              <p:blipFill>
                <a:blip r:embed="rId220"/>
                <a:stretch>
                  <a:fillRect/>
                </a:stretch>
              </p:blipFill>
              <p:spPr>
                <a:xfrm>
                  <a:off x="7672253" y="5347147"/>
                  <a:ext cx="280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2FE171FF-21D6-4076-BF07-ECE6BEAC415C}"/>
                    </a:ext>
                  </a:extLst>
                </p14:cNvPr>
                <p14:cNvContentPartPr/>
                <p14:nvPr/>
              </p14:nvContentPartPr>
              <p14:xfrm>
                <a:off x="7978253" y="5316547"/>
                <a:ext cx="210600" cy="155160"/>
              </p14:xfrm>
            </p:contentPart>
          </mc:Choice>
          <mc:Fallback xmlns="">
            <p:pic>
              <p:nvPicPr>
                <p:cNvPr id="131" name="Freihand 130">
                  <a:extLst>
                    <a:ext uri="{FF2B5EF4-FFF2-40B4-BE49-F238E27FC236}">
                      <a16:creationId xmlns:a16="http://schemas.microsoft.com/office/drawing/2014/main" id="{2FE171FF-21D6-4076-BF07-ECE6BEAC415C}"/>
                    </a:ext>
                  </a:extLst>
                </p:cNvPr>
                <p:cNvPicPr/>
                <p:nvPr/>
              </p:nvPicPr>
              <p:blipFill>
                <a:blip r:embed="rId222"/>
                <a:stretch>
                  <a:fillRect/>
                </a:stretch>
              </p:blipFill>
              <p:spPr>
                <a:xfrm>
                  <a:off x="7973933" y="5312227"/>
                  <a:ext cx="219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135F634B-E053-4F51-82AF-F87AE0F9CB66}"/>
                    </a:ext>
                  </a:extLst>
                </p14:cNvPr>
                <p14:cNvContentPartPr/>
                <p14:nvPr/>
              </p14:nvContentPartPr>
              <p14:xfrm>
                <a:off x="8230253" y="5290267"/>
                <a:ext cx="443520" cy="192240"/>
              </p14:xfrm>
            </p:contentPart>
          </mc:Choice>
          <mc:Fallback xmlns="">
            <p:pic>
              <p:nvPicPr>
                <p:cNvPr id="132" name="Freihand 131">
                  <a:extLst>
                    <a:ext uri="{FF2B5EF4-FFF2-40B4-BE49-F238E27FC236}">
                      <a16:creationId xmlns:a16="http://schemas.microsoft.com/office/drawing/2014/main" id="{135F634B-E053-4F51-82AF-F87AE0F9CB66}"/>
                    </a:ext>
                  </a:extLst>
                </p:cNvPr>
                <p:cNvPicPr/>
                <p:nvPr/>
              </p:nvPicPr>
              <p:blipFill>
                <a:blip r:embed="rId224"/>
                <a:stretch>
                  <a:fillRect/>
                </a:stretch>
              </p:blipFill>
              <p:spPr>
                <a:xfrm>
                  <a:off x="8225933" y="5285947"/>
                  <a:ext cx="452160" cy="200880"/>
                </a:xfrm>
                <a:prstGeom prst="rect">
                  <a:avLst/>
                </a:prstGeom>
              </p:spPr>
            </p:pic>
          </mc:Fallback>
        </mc:AlternateContent>
      </p:grpSp>
      <p:grpSp>
        <p:nvGrpSpPr>
          <p:cNvPr id="146" name="Gruppieren 145">
            <a:extLst>
              <a:ext uri="{FF2B5EF4-FFF2-40B4-BE49-F238E27FC236}">
                <a16:creationId xmlns:a16="http://schemas.microsoft.com/office/drawing/2014/main" id="{371256BD-32B7-47F1-B5FC-2465DD8CC39C}"/>
              </a:ext>
            </a:extLst>
          </p:cNvPr>
          <p:cNvGrpSpPr/>
          <p:nvPr/>
        </p:nvGrpSpPr>
        <p:grpSpPr>
          <a:xfrm>
            <a:off x="4032653" y="5805787"/>
            <a:ext cx="1282320" cy="216360"/>
            <a:chOff x="4032653" y="5805787"/>
            <a:chExt cx="1282320" cy="216360"/>
          </a:xfrm>
        </p:grpSpPr>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E11FDFC4-0D11-42A8-BA43-112CF04F5BEE}"/>
                    </a:ext>
                  </a:extLst>
                </p14:cNvPr>
                <p14:cNvContentPartPr/>
                <p14:nvPr/>
              </p14:nvContentPartPr>
              <p14:xfrm>
                <a:off x="4032653" y="5893987"/>
                <a:ext cx="129600" cy="101520"/>
              </p14:xfrm>
            </p:contentPart>
          </mc:Choice>
          <mc:Fallback xmlns="">
            <p:pic>
              <p:nvPicPr>
                <p:cNvPr id="134" name="Freihand 133">
                  <a:extLst>
                    <a:ext uri="{FF2B5EF4-FFF2-40B4-BE49-F238E27FC236}">
                      <a16:creationId xmlns:a16="http://schemas.microsoft.com/office/drawing/2014/main" id="{E11FDFC4-0D11-42A8-BA43-112CF04F5BEE}"/>
                    </a:ext>
                  </a:extLst>
                </p:cNvPr>
                <p:cNvPicPr/>
                <p:nvPr/>
              </p:nvPicPr>
              <p:blipFill>
                <a:blip r:embed="rId226"/>
                <a:stretch>
                  <a:fillRect/>
                </a:stretch>
              </p:blipFill>
              <p:spPr>
                <a:xfrm>
                  <a:off x="4028333" y="5889667"/>
                  <a:ext cx="138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B77E8912-C621-4EAF-8EAD-F1CEEFA5A16D}"/>
                    </a:ext>
                  </a:extLst>
                </p14:cNvPr>
                <p14:cNvContentPartPr/>
                <p14:nvPr/>
              </p14:nvContentPartPr>
              <p14:xfrm>
                <a:off x="4198253" y="5863387"/>
                <a:ext cx="317520" cy="141120"/>
              </p14:xfrm>
            </p:contentPart>
          </mc:Choice>
          <mc:Fallback xmlns="">
            <p:pic>
              <p:nvPicPr>
                <p:cNvPr id="135" name="Freihand 134">
                  <a:extLst>
                    <a:ext uri="{FF2B5EF4-FFF2-40B4-BE49-F238E27FC236}">
                      <a16:creationId xmlns:a16="http://schemas.microsoft.com/office/drawing/2014/main" id="{B77E8912-C621-4EAF-8EAD-F1CEEFA5A16D}"/>
                    </a:ext>
                  </a:extLst>
                </p:cNvPr>
                <p:cNvPicPr/>
                <p:nvPr/>
              </p:nvPicPr>
              <p:blipFill>
                <a:blip r:embed="rId228"/>
                <a:stretch>
                  <a:fillRect/>
                </a:stretch>
              </p:blipFill>
              <p:spPr>
                <a:xfrm>
                  <a:off x="4193933" y="5859067"/>
                  <a:ext cx="326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8CE1E375-7BF9-4DB1-B148-F5349B789884}"/>
                    </a:ext>
                  </a:extLst>
                </p14:cNvPr>
                <p14:cNvContentPartPr/>
                <p14:nvPr/>
              </p14:nvContentPartPr>
              <p14:xfrm>
                <a:off x="4678853" y="5883907"/>
                <a:ext cx="184320" cy="120600"/>
              </p14:xfrm>
            </p:contentPart>
          </mc:Choice>
          <mc:Fallback xmlns="">
            <p:pic>
              <p:nvPicPr>
                <p:cNvPr id="136" name="Freihand 135">
                  <a:extLst>
                    <a:ext uri="{FF2B5EF4-FFF2-40B4-BE49-F238E27FC236}">
                      <a16:creationId xmlns:a16="http://schemas.microsoft.com/office/drawing/2014/main" id="{8CE1E375-7BF9-4DB1-B148-F5349B789884}"/>
                    </a:ext>
                  </a:extLst>
                </p:cNvPr>
                <p:cNvPicPr/>
                <p:nvPr/>
              </p:nvPicPr>
              <p:blipFill>
                <a:blip r:embed="rId230"/>
                <a:stretch>
                  <a:fillRect/>
                </a:stretch>
              </p:blipFill>
              <p:spPr>
                <a:xfrm>
                  <a:off x="4674533" y="5879587"/>
                  <a:ext cx="19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C8C1BC4B-5CB0-472C-A30A-5B2F3CEF9E6E}"/>
                    </a:ext>
                  </a:extLst>
                </p14:cNvPr>
                <p14:cNvContentPartPr/>
                <p14:nvPr/>
              </p14:nvContentPartPr>
              <p14:xfrm>
                <a:off x="4702973" y="5952307"/>
                <a:ext cx="324000" cy="19440"/>
              </p14:xfrm>
            </p:contentPart>
          </mc:Choice>
          <mc:Fallback xmlns="">
            <p:pic>
              <p:nvPicPr>
                <p:cNvPr id="137" name="Freihand 136">
                  <a:extLst>
                    <a:ext uri="{FF2B5EF4-FFF2-40B4-BE49-F238E27FC236}">
                      <a16:creationId xmlns:a16="http://schemas.microsoft.com/office/drawing/2014/main" id="{C8C1BC4B-5CB0-472C-A30A-5B2F3CEF9E6E}"/>
                    </a:ext>
                  </a:extLst>
                </p:cNvPr>
                <p:cNvPicPr/>
                <p:nvPr/>
              </p:nvPicPr>
              <p:blipFill>
                <a:blip r:embed="rId232"/>
                <a:stretch>
                  <a:fillRect/>
                </a:stretch>
              </p:blipFill>
              <p:spPr>
                <a:xfrm>
                  <a:off x="4698653" y="5947987"/>
                  <a:ext cx="332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6DD412E7-FE94-4DF4-B684-3C62C88B7B6E}"/>
                    </a:ext>
                  </a:extLst>
                </p14:cNvPr>
                <p14:cNvContentPartPr/>
                <p14:nvPr/>
              </p14:nvContentPartPr>
              <p14:xfrm>
                <a:off x="5140373" y="5850067"/>
                <a:ext cx="4680" cy="149040"/>
              </p14:xfrm>
            </p:contentPart>
          </mc:Choice>
          <mc:Fallback xmlns="">
            <p:pic>
              <p:nvPicPr>
                <p:cNvPr id="138" name="Freihand 137">
                  <a:extLst>
                    <a:ext uri="{FF2B5EF4-FFF2-40B4-BE49-F238E27FC236}">
                      <a16:creationId xmlns:a16="http://schemas.microsoft.com/office/drawing/2014/main" id="{6DD412E7-FE94-4DF4-B684-3C62C88B7B6E}"/>
                    </a:ext>
                  </a:extLst>
                </p:cNvPr>
                <p:cNvPicPr/>
                <p:nvPr/>
              </p:nvPicPr>
              <p:blipFill>
                <a:blip r:embed="rId234"/>
                <a:stretch>
                  <a:fillRect/>
                </a:stretch>
              </p:blipFill>
              <p:spPr>
                <a:xfrm>
                  <a:off x="5136053" y="5845747"/>
                  <a:ext cx="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2B755D5E-5C6C-4524-BAB2-5CF6232271B8}"/>
                    </a:ext>
                  </a:extLst>
                </p14:cNvPr>
                <p14:cNvContentPartPr/>
                <p14:nvPr/>
              </p14:nvContentPartPr>
              <p14:xfrm>
                <a:off x="5010773" y="5805787"/>
                <a:ext cx="304200" cy="216360"/>
              </p14:xfrm>
            </p:contentPart>
          </mc:Choice>
          <mc:Fallback xmlns="">
            <p:pic>
              <p:nvPicPr>
                <p:cNvPr id="139" name="Freihand 138">
                  <a:extLst>
                    <a:ext uri="{FF2B5EF4-FFF2-40B4-BE49-F238E27FC236}">
                      <a16:creationId xmlns:a16="http://schemas.microsoft.com/office/drawing/2014/main" id="{2B755D5E-5C6C-4524-BAB2-5CF6232271B8}"/>
                    </a:ext>
                  </a:extLst>
                </p:cNvPr>
                <p:cNvPicPr/>
                <p:nvPr/>
              </p:nvPicPr>
              <p:blipFill>
                <a:blip r:embed="rId236"/>
                <a:stretch>
                  <a:fillRect/>
                </a:stretch>
              </p:blipFill>
              <p:spPr>
                <a:xfrm>
                  <a:off x="5006453" y="5801467"/>
                  <a:ext cx="312840" cy="225000"/>
                </a:xfrm>
                <a:prstGeom prst="rect">
                  <a:avLst/>
                </a:prstGeom>
              </p:spPr>
            </p:pic>
          </mc:Fallback>
        </mc:AlternateContent>
      </p:grpSp>
      <p:grpSp>
        <p:nvGrpSpPr>
          <p:cNvPr id="145" name="Gruppieren 144">
            <a:extLst>
              <a:ext uri="{FF2B5EF4-FFF2-40B4-BE49-F238E27FC236}">
                <a16:creationId xmlns:a16="http://schemas.microsoft.com/office/drawing/2014/main" id="{8378FD1D-401E-41C5-9A20-63F913DC169F}"/>
              </a:ext>
            </a:extLst>
          </p:cNvPr>
          <p:cNvGrpSpPr/>
          <p:nvPr/>
        </p:nvGrpSpPr>
        <p:grpSpPr>
          <a:xfrm>
            <a:off x="5604053" y="5810827"/>
            <a:ext cx="1760400" cy="275040"/>
            <a:chOff x="5604053" y="5810827"/>
            <a:chExt cx="1760400" cy="275040"/>
          </a:xfrm>
        </p:grpSpPr>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EE08BF72-8A24-49E0-B14C-773FA44E836D}"/>
                    </a:ext>
                  </a:extLst>
                </p14:cNvPr>
                <p14:cNvContentPartPr/>
                <p14:nvPr/>
              </p14:nvContentPartPr>
              <p14:xfrm>
                <a:off x="5604053" y="5810827"/>
                <a:ext cx="338400" cy="163800"/>
              </p14:xfrm>
            </p:contentPart>
          </mc:Choice>
          <mc:Fallback xmlns="">
            <p:pic>
              <p:nvPicPr>
                <p:cNvPr id="140" name="Freihand 139">
                  <a:extLst>
                    <a:ext uri="{FF2B5EF4-FFF2-40B4-BE49-F238E27FC236}">
                      <a16:creationId xmlns:a16="http://schemas.microsoft.com/office/drawing/2014/main" id="{EE08BF72-8A24-49E0-B14C-773FA44E836D}"/>
                    </a:ext>
                  </a:extLst>
                </p:cNvPr>
                <p:cNvPicPr/>
                <p:nvPr/>
              </p:nvPicPr>
              <p:blipFill>
                <a:blip r:embed="rId238"/>
                <a:stretch>
                  <a:fillRect/>
                </a:stretch>
              </p:blipFill>
              <p:spPr>
                <a:xfrm>
                  <a:off x="5599733" y="5806507"/>
                  <a:ext cx="347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8BF9C0E3-4662-454E-9A12-5070CFE65747}"/>
                    </a:ext>
                  </a:extLst>
                </p14:cNvPr>
                <p14:cNvContentPartPr/>
                <p14:nvPr/>
              </p14:nvContentPartPr>
              <p14:xfrm>
                <a:off x="5933093" y="5875627"/>
                <a:ext cx="202320" cy="112680"/>
              </p14:xfrm>
            </p:contentPart>
          </mc:Choice>
          <mc:Fallback xmlns="">
            <p:pic>
              <p:nvPicPr>
                <p:cNvPr id="141" name="Freihand 140">
                  <a:extLst>
                    <a:ext uri="{FF2B5EF4-FFF2-40B4-BE49-F238E27FC236}">
                      <a16:creationId xmlns:a16="http://schemas.microsoft.com/office/drawing/2014/main" id="{8BF9C0E3-4662-454E-9A12-5070CFE65747}"/>
                    </a:ext>
                  </a:extLst>
                </p:cNvPr>
                <p:cNvPicPr/>
                <p:nvPr/>
              </p:nvPicPr>
              <p:blipFill>
                <a:blip r:embed="rId240"/>
                <a:stretch>
                  <a:fillRect/>
                </a:stretch>
              </p:blipFill>
              <p:spPr>
                <a:xfrm>
                  <a:off x="5928773" y="5871307"/>
                  <a:ext cx="21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A056A413-835D-45FE-B15A-8AEAFE83F740}"/>
                    </a:ext>
                  </a:extLst>
                </p14:cNvPr>
                <p14:cNvContentPartPr/>
                <p14:nvPr/>
              </p14:nvContentPartPr>
              <p14:xfrm>
                <a:off x="6130733" y="5869507"/>
                <a:ext cx="538200" cy="98640"/>
              </p14:xfrm>
            </p:contentPart>
          </mc:Choice>
          <mc:Fallback xmlns="">
            <p:pic>
              <p:nvPicPr>
                <p:cNvPr id="142" name="Freihand 141">
                  <a:extLst>
                    <a:ext uri="{FF2B5EF4-FFF2-40B4-BE49-F238E27FC236}">
                      <a16:creationId xmlns:a16="http://schemas.microsoft.com/office/drawing/2014/main" id="{A056A413-835D-45FE-B15A-8AEAFE83F740}"/>
                    </a:ext>
                  </a:extLst>
                </p:cNvPr>
                <p:cNvPicPr/>
                <p:nvPr/>
              </p:nvPicPr>
              <p:blipFill>
                <a:blip r:embed="rId242"/>
                <a:stretch>
                  <a:fillRect/>
                </a:stretch>
              </p:blipFill>
              <p:spPr>
                <a:xfrm>
                  <a:off x="6126413" y="5865187"/>
                  <a:ext cx="54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A6FD0DC9-66C0-4D60-8B16-67F2DA0252B6}"/>
                    </a:ext>
                  </a:extLst>
                </p14:cNvPr>
                <p14:cNvContentPartPr/>
                <p14:nvPr/>
              </p14:nvContentPartPr>
              <p14:xfrm>
                <a:off x="6719333" y="5812627"/>
                <a:ext cx="122760" cy="162720"/>
              </p14:xfrm>
            </p:contentPart>
          </mc:Choice>
          <mc:Fallback xmlns="">
            <p:pic>
              <p:nvPicPr>
                <p:cNvPr id="143" name="Freihand 142">
                  <a:extLst>
                    <a:ext uri="{FF2B5EF4-FFF2-40B4-BE49-F238E27FC236}">
                      <a16:creationId xmlns:a16="http://schemas.microsoft.com/office/drawing/2014/main" id="{A6FD0DC9-66C0-4D60-8B16-67F2DA0252B6}"/>
                    </a:ext>
                  </a:extLst>
                </p:cNvPr>
                <p:cNvPicPr/>
                <p:nvPr/>
              </p:nvPicPr>
              <p:blipFill>
                <a:blip r:embed="rId244"/>
                <a:stretch>
                  <a:fillRect/>
                </a:stretch>
              </p:blipFill>
              <p:spPr>
                <a:xfrm>
                  <a:off x="6715013" y="5808307"/>
                  <a:ext cx="13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D95084BF-B02C-44B0-9D41-94A1B1BDA7DD}"/>
                    </a:ext>
                  </a:extLst>
                </p14:cNvPr>
                <p14:cNvContentPartPr/>
                <p14:nvPr/>
              </p14:nvContentPartPr>
              <p14:xfrm>
                <a:off x="6844973" y="5868787"/>
                <a:ext cx="519480" cy="217080"/>
              </p14:xfrm>
            </p:contentPart>
          </mc:Choice>
          <mc:Fallback xmlns="">
            <p:pic>
              <p:nvPicPr>
                <p:cNvPr id="144" name="Freihand 143">
                  <a:extLst>
                    <a:ext uri="{FF2B5EF4-FFF2-40B4-BE49-F238E27FC236}">
                      <a16:creationId xmlns:a16="http://schemas.microsoft.com/office/drawing/2014/main" id="{D95084BF-B02C-44B0-9D41-94A1B1BDA7DD}"/>
                    </a:ext>
                  </a:extLst>
                </p:cNvPr>
                <p:cNvPicPr/>
                <p:nvPr/>
              </p:nvPicPr>
              <p:blipFill>
                <a:blip r:embed="rId246"/>
                <a:stretch>
                  <a:fillRect/>
                </a:stretch>
              </p:blipFill>
              <p:spPr>
                <a:xfrm>
                  <a:off x="6840653" y="5864467"/>
                  <a:ext cx="528120" cy="225720"/>
                </a:xfrm>
                <a:prstGeom prst="rect">
                  <a:avLst/>
                </a:prstGeom>
              </p:spPr>
            </p:pic>
          </mc:Fallback>
        </mc:AlternateContent>
      </p:grpSp>
      <p:grpSp>
        <p:nvGrpSpPr>
          <p:cNvPr id="161" name="Gruppieren 160">
            <a:extLst>
              <a:ext uri="{FF2B5EF4-FFF2-40B4-BE49-F238E27FC236}">
                <a16:creationId xmlns:a16="http://schemas.microsoft.com/office/drawing/2014/main" id="{09FC8601-088A-43EF-8545-B1C896B9DAFC}"/>
              </a:ext>
            </a:extLst>
          </p:cNvPr>
          <p:cNvGrpSpPr/>
          <p:nvPr/>
        </p:nvGrpSpPr>
        <p:grpSpPr>
          <a:xfrm>
            <a:off x="5432333" y="6172627"/>
            <a:ext cx="935640" cy="238320"/>
            <a:chOff x="5432333" y="6172627"/>
            <a:chExt cx="935640" cy="238320"/>
          </a:xfrm>
        </p:grpSpPr>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4652A833-5F68-4005-8AFD-42D6208E49C7}"/>
                    </a:ext>
                  </a:extLst>
                </p14:cNvPr>
                <p14:cNvContentPartPr/>
                <p14:nvPr/>
              </p14:nvContentPartPr>
              <p14:xfrm>
                <a:off x="5432333" y="6233827"/>
                <a:ext cx="182520" cy="146160"/>
              </p14:xfrm>
            </p:contentPart>
          </mc:Choice>
          <mc:Fallback xmlns="">
            <p:pic>
              <p:nvPicPr>
                <p:cNvPr id="147" name="Freihand 146">
                  <a:extLst>
                    <a:ext uri="{FF2B5EF4-FFF2-40B4-BE49-F238E27FC236}">
                      <a16:creationId xmlns:a16="http://schemas.microsoft.com/office/drawing/2014/main" id="{4652A833-5F68-4005-8AFD-42D6208E49C7}"/>
                    </a:ext>
                  </a:extLst>
                </p:cNvPr>
                <p:cNvPicPr/>
                <p:nvPr/>
              </p:nvPicPr>
              <p:blipFill>
                <a:blip r:embed="rId248"/>
                <a:stretch>
                  <a:fillRect/>
                </a:stretch>
              </p:blipFill>
              <p:spPr>
                <a:xfrm>
                  <a:off x="5428013" y="6229507"/>
                  <a:ext cx="191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EA5ECCB3-4682-4DAB-94C0-EB96542C68B5}"/>
                    </a:ext>
                  </a:extLst>
                </p14:cNvPr>
                <p14:cNvContentPartPr/>
                <p14:nvPr/>
              </p14:nvContentPartPr>
              <p14:xfrm>
                <a:off x="5614493" y="6273427"/>
                <a:ext cx="122040" cy="137520"/>
              </p14:xfrm>
            </p:contentPart>
          </mc:Choice>
          <mc:Fallback xmlns="">
            <p:pic>
              <p:nvPicPr>
                <p:cNvPr id="148" name="Freihand 147">
                  <a:extLst>
                    <a:ext uri="{FF2B5EF4-FFF2-40B4-BE49-F238E27FC236}">
                      <a16:creationId xmlns:a16="http://schemas.microsoft.com/office/drawing/2014/main" id="{EA5ECCB3-4682-4DAB-94C0-EB96542C68B5}"/>
                    </a:ext>
                  </a:extLst>
                </p:cNvPr>
                <p:cNvPicPr/>
                <p:nvPr/>
              </p:nvPicPr>
              <p:blipFill>
                <a:blip r:embed="rId250"/>
                <a:stretch>
                  <a:fillRect/>
                </a:stretch>
              </p:blipFill>
              <p:spPr>
                <a:xfrm>
                  <a:off x="5610173" y="6269107"/>
                  <a:ext cx="130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3883AE6D-6140-40A9-9335-A3537F78FCF2}"/>
                    </a:ext>
                  </a:extLst>
                </p14:cNvPr>
                <p14:cNvContentPartPr/>
                <p14:nvPr/>
              </p14:nvContentPartPr>
              <p14:xfrm>
                <a:off x="5772173" y="6172627"/>
                <a:ext cx="595800" cy="202320"/>
              </p14:xfrm>
            </p:contentPart>
          </mc:Choice>
          <mc:Fallback xmlns="">
            <p:pic>
              <p:nvPicPr>
                <p:cNvPr id="149" name="Freihand 148">
                  <a:extLst>
                    <a:ext uri="{FF2B5EF4-FFF2-40B4-BE49-F238E27FC236}">
                      <a16:creationId xmlns:a16="http://schemas.microsoft.com/office/drawing/2014/main" id="{3883AE6D-6140-40A9-9335-A3537F78FCF2}"/>
                    </a:ext>
                  </a:extLst>
                </p:cNvPr>
                <p:cNvPicPr/>
                <p:nvPr/>
              </p:nvPicPr>
              <p:blipFill>
                <a:blip r:embed="rId252"/>
                <a:stretch>
                  <a:fillRect/>
                </a:stretch>
              </p:blipFill>
              <p:spPr>
                <a:xfrm>
                  <a:off x="5767853" y="6168307"/>
                  <a:ext cx="604440" cy="210960"/>
                </a:xfrm>
                <a:prstGeom prst="rect">
                  <a:avLst/>
                </a:prstGeom>
              </p:spPr>
            </p:pic>
          </mc:Fallback>
        </mc:AlternateContent>
      </p:grpSp>
      <p:grpSp>
        <p:nvGrpSpPr>
          <p:cNvPr id="160" name="Gruppieren 159">
            <a:extLst>
              <a:ext uri="{FF2B5EF4-FFF2-40B4-BE49-F238E27FC236}">
                <a16:creationId xmlns:a16="http://schemas.microsoft.com/office/drawing/2014/main" id="{3B770423-2082-48B2-BEF5-81955F4AC18B}"/>
              </a:ext>
            </a:extLst>
          </p:cNvPr>
          <p:cNvGrpSpPr/>
          <p:nvPr/>
        </p:nvGrpSpPr>
        <p:grpSpPr>
          <a:xfrm>
            <a:off x="6599093" y="6107827"/>
            <a:ext cx="403920" cy="205560"/>
            <a:chOff x="6599093" y="6107827"/>
            <a:chExt cx="403920" cy="205560"/>
          </a:xfrm>
        </p:grpSpPr>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582DC2BF-B939-4C36-B857-87C4E00AD67D}"/>
                    </a:ext>
                  </a:extLst>
                </p14:cNvPr>
                <p14:cNvContentPartPr/>
                <p14:nvPr/>
              </p14:nvContentPartPr>
              <p14:xfrm>
                <a:off x="6599093" y="6219787"/>
                <a:ext cx="379800" cy="93600"/>
              </p14:xfrm>
            </p:contentPart>
          </mc:Choice>
          <mc:Fallback xmlns="">
            <p:pic>
              <p:nvPicPr>
                <p:cNvPr id="150" name="Freihand 149">
                  <a:extLst>
                    <a:ext uri="{FF2B5EF4-FFF2-40B4-BE49-F238E27FC236}">
                      <a16:creationId xmlns:a16="http://schemas.microsoft.com/office/drawing/2014/main" id="{582DC2BF-B939-4C36-B857-87C4E00AD67D}"/>
                    </a:ext>
                  </a:extLst>
                </p:cNvPr>
                <p:cNvPicPr/>
                <p:nvPr/>
              </p:nvPicPr>
              <p:blipFill>
                <a:blip r:embed="rId254"/>
                <a:stretch>
                  <a:fillRect/>
                </a:stretch>
              </p:blipFill>
              <p:spPr>
                <a:xfrm>
                  <a:off x="6594773" y="6215467"/>
                  <a:ext cx="388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4868EE97-1CD2-43F5-B942-4EE9D1CC1B6F}"/>
                    </a:ext>
                  </a:extLst>
                </p14:cNvPr>
                <p14:cNvContentPartPr/>
                <p14:nvPr/>
              </p14:nvContentPartPr>
              <p14:xfrm>
                <a:off x="6870533" y="6107827"/>
                <a:ext cx="360" cy="360"/>
              </p14:xfrm>
            </p:contentPart>
          </mc:Choice>
          <mc:Fallback xmlns="">
            <p:pic>
              <p:nvPicPr>
                <p:cNvPr id="151" name="Freihand 150">
                  <a:extLst>
                    <a:ext uri="{FF2B5EF4-FFF2-40B4-BE49-F238E27FC236}">
                      <a16:creationId xmlns:a16="http://schemas.microsoft.com/office/drawing/2014/main" id="{4868EE97-1CD2-43F5-B942-4EE9D1CC1B6F}"/>
                    </a:ext>
                  </a:extLst>
                </p:cNvPr>
                <p:cNvPicPr/>
                <p:nvPr/>
              </p:nvPicPr>
              <p:blipFill>
                <a:blip r:embed="rId24"/>
                <a:stretch>
                  <a:fillRect/>
                </a:stretch>
              </p:blipFill>
              <p:spPr>
                <a:xfrm>
                  <a:off x="6866213" y="610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46DBD00F-1FD1-4505-9048-CFEC5057D506}"/>
                    </a:ext>
                  </a:extLst>
                </p14:cNvPr>
                <p14:cNvContentPartPr/>
                <p14:nvPr/>
              </p14:nvContentPartPr>
              <p14:xfrm>
                <a:off x="6966293" y="6117547"/>
                <a:ext cx="36720" cy="183240"/>
              </p14:xfrm>
            </p:contentPart>
          </mc:Choice>
          <mc:Fallback xmlns="">
            <p:pic>
              <p:nvPicPr>
                <p:cNvPr id="152" name="Freihand 151">
                  <a:extLst>
                    <a:ext uri="{FF2B5EF4-FFF2-40B4-BE49-F238E27FC236}">
                      <a16:creationId xmlns:a16="http://schemas.microsoft.com/office/drawing/2014/main" id="{46DBD00F-1FD1-4505-9048-CFEC5057D506}"/>
                    </a:ext>
                  </a:extLst>
                </p:cNvPr>
                <p:cNvPicPr/>
                <p:nvPr/>
              </p:nvPicPr>
              <p:blipFill>
                <a:blip r:embed="rId257"/>
                <a:stretch>
                  <a:fillRect/>
                </a:stretch>
              </p:blipFill>
              <p:spPr>
                <a:xfrm>
                  <a:off x="6961973" y="6113227"/>
                  <a:ext cx="45360" cy="191880"/>
                </a:xfrm>
                <a:prstGeom prst="rect">
                  <a:avLst/>
                </a:prstGeom>
              </p:spPr>
            </p:pic>
          </mc:Fallback>
        </mc:AlternateContent>
      </p:grpSp>
      <p:grpSp>
        <p:nvGrpSpPr>
          <p:cNvPr id="159" name="Gruppieren 158">
            <a:extLst>
              <a:ext uri="{FF2B5EF4-FFF2-40B4-BE49-F238E27FC236}">
                <a16:creationId xmlns:a16="http://schemas.microsoft.com/office/drawing/2014/main" id="{5DF039B6-605B-40A4-9B15-297FD00805E4}"/>
              </a:ext>
            </a:extLst>
          </p:cNvPr>
          <p:cNvGrpSpPr/>
          <p:nvPr/>
        </p:nvGrpSpPr>
        <p:grpSpPr>
          <a:xfrm>
            <a:off x="7223693" y="6060667"/>
            <a:ext cx="1060560" cy="233280"/>
            <a:chOff x="7223693" y="6060667"/>
            <a:chExt cx="1060560" cy="233280"/>
          </a:xfrm>
        </p:grpSpPr>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A27B7893-3CA3-4ABA-B934-50990D0F552C}"/>
                    </a:ext>
                  </a:extLst>
                </p14:cNvPr>
                <p14:cNvContentPartPr/>
                <p14:nvPr/>
              </p14:nvContentPartPr>
              <p14:xfrm>
                <a:off x="7303613" y="6134107"/>
                <a:ext cx="13320" cy="159840"/>
              </p14:xfrm>
            </p:contentPart>
          </mc:Choice>
          <mc:Fallback xmlns="">
            <p:pic>
              <p:nvPicPr>
                <p:cNvPr id="153" name="Freihand 152">
                  <a:extLst>
                    <a:ext uri="{FF2B5EF4-FFF2-40B4-BE49-F238E27FC236}">
                      <a16:creationId xmlns:a16="http://schemas.microsoft.com/office/drawing/2014/main" id="{A27B7893-3CA3-4ABA-B934-50990D0F552C}"/>
                    </a:ext>
                  </a:extLst>
                </p:cNvPr>
                <p:cNvPicPr/>
                <p:nvPr/>
              </p:nvPicPr>
              <p:blipFill>
                <a:blip r:embed="rId259"/>
                <a:stretch>
                  <a:fillRect/>
                </a:stretch>
              </p:blipFill>
              <p:spPr>
                <a:xfrm>
                  <a:off x="7299293" y="6129787"/>
                  <a:ext cx="2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2B216E76-EB32-44D2-BCA3-8E5787CD1B14}"/>
                    </a:ext>
                  </a:extLst>
                </p14:cNvPr>
                <p14:cNvContentPartPr/>
                <p14:nvPr/>
              </p14:nvContentPartPr>
              <p14:xfrm>
                <a:off x="7223693" y="6088747"/>
                <a:ext cx="172080" cy="115560"/>
              </p14:xfrm>
            </p:contentPart>
          </mc:Choice>
          <mc:Fallback xmlns="">
            <p:pic>
              <p:nvPicPr>
                <p:cNvPr id="154" name="Freihand 153">
                  <a:extLst>
                    <a:ext uri="{FF2B5EF4-FFF2-40B4-BE49-F238E27FC236}">
                      <a16:creationId xmlns:a16="http://schemas.microsoft.com/office/drawing/2014/main" id="{2B216E76-EB32-44D2-BCA3-8E5787CD1B14}"/>
                    </a:ext>
                  </a:extLst>
                </p:cNvPr>
                <p:cNvPicPr/>
                <p:nvPr/>
              </p:nvPicPr>
              <p:blipFill>
                <a:blip r:embed="rId261"/>
                <a:stretch>
                  <a:fillRect/>
                </a:stretch>
              </p:blipFill>
              <p:spPr>
                <a:xfrm>
                  <a:off x="7219373" y="6084427"/>
                  <a:ext cx="180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5" name="Freihand 154">
                  <a:extLst>
                    <a:ext uri="{FF2B5EF4-FFF2-40B4-BE49-F238E27FC236}">
                      <a16:creationId xmlns:a16="http://schemas.microsoft.com/office/drawing/2014/main" id="{F5B2ED67-41F8-4A22-B3B9-F48981982CBE}"/>
                    </a:ext>
                  </a:extLst>
                </p14:cNvPr>
                <p14:cNvContentPartPr/>
                <p14:nvPr/>
              </p14:nvContentPartPr>
              <p14:xfrm>
                <a:off x="7426373" y="6190987"/>
                <a:ext cx="177840" cy="64440"/>
              </p14:xfrm>
            </p:contentPart>
          </mc:Choice>
          <mc:Fallback xmlns="">
            <p:pic>
              <p:nvPicPr>
                <p:cNvPr id="155" name="Freihand 154">
                  <a:extLst>
                    <a:ext uri="{FF2B5EF4-FFF2-40B4-BE49-F238E27FC236}">
                      <a16:creationId xmlns:a16="http://schemas.microsoft.com/office/drawing/2014/main" id="{F5B2ED67-41F8-4A22-B3B9-F48981982CBE}"/>
                    </a:ext>
                  </a:extLst>
                </p:cNvPr>
                <p:cNvPicPr/>
                <p:nvPr/>
              </p:nvPicPr>
              <p:blipFill>
                <a:blip r:embed="rId263"/>
                <a:stretch>
                  <a:fillRect/>
                </a:stretch>
              </p:blipFill>
              <p:spPr>
                <a:xfrm>
                  <a:off x="7422053" y="6186667"/>
                  <a:ext cx="18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A6256697-7CBA-401A-8431-00CE98E14E8D}"/>
                    </a:ext>
                  </a:extLst>
                </p14:cNvPr>
                <p14:cNvContentPartPr/>
                <p14:nvPr/>
              </p14:nvContentPartPr>
              <p14:xfrm>
                <a:off x="7659653" y="6102427"/>
                <a:ext cx="218160" cy="146160"/>
              </p14:xfrm>
            </p:contentPart>
          </mc:Choice>
          <mc:Fallback xmlns="">
            <p:pic>
              <p:nvPicPr>
                <p:cNvPr id="156" name="Freihand 155">
                  <a:extLst>
                    <a:ext uri="{FF2B5EF4-FFF2-40B4-BE49-F238E27FC236}">
                      <a16:creationId xmlns:a16="http://schemas.microsoft.com/office/drawing/2014/main" id="{A6256697-7CBA-401A-8431-00CE98E14E8D}"/>
                    </a:ext>
                  </a:extLst>
                </p:cNvPr>
                <p:cNvPicPr/>
                <p:nvPr/>
              </p:nvPicPr>
              <p:blipFill>
                <a:blip r:embed="rId265"/>
                <a:stretch>
                  <a:fillRect/>
                </a:stretch>
              </p:blipFill>
              <p:spPr>
                <a:xfrm>
                  <a:off x="7655333" y="6098107"/>
                  <a:ext cx="226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3E82E3AC-5FAA-45E5-96BA-6483127F887C}"/>
                    </a:ext>
                  </a:extLst>
                </p14:cNvPr>
                <p14:cNvContentPartPr/>
                <p14:nvPr/>
              </p14:nvContentPartPr>
              <p14:xfrm>
                <a:off x="7891493" y="6060667"/>
                <a:ext cx="31680" cy="173160"/>
              </p14:xfrm>
            </p:contentPart>
          </mc:Choice>
          <mc:Fallback xmlns="">
            <p:pic>
              <p:nvPicPr>
                <p:cNvPr id="157" name="Freihand 156">
                  <a:extLst>
                    <a:ext uri="{FF2B5EF4-FFF2-40B4-BE49-F238E27FC236}">
                      <a16:creationId xmlns:a16="http://schemas.microsoft.com/office/drawing/2014/main" id="{3E82E3AC-5FAA-45E5-96BA-6483127F887C}"/>
                    </a:ext>
                  </a:extLst>
                </p:cNvPr>
                <p:cNvPicPr/>
                <p:nvPr/>
              </p:nvPicPr>
              <p:blipFill>
                <a:blip r:embed="rId267"/>
                <a:stretch>
                  <a:fillRect/>
                </a:stretch>
              </p:blipFill>
              <p:spPr>
                <a:xfrm>
                  <a:off x="7887173" y="6056347"/>
                  <a:ext cx="4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D9E4BA1D-3CC1-4DAD-919B-20D1351A9289}"/>
                    </a:ext>
                  </a:extLst>
                </p14:cNvPr>
                <p14:cNvContentPartPr/>
                <p14:nvPr/>
              </p14:nvContentPartPr>
              <p14:xfrm>
                <a:off x="7937573" y="6113587"/>
                <a:ext cx="346680" cy="107280"/>
              </p14:xfrm>
            </p:contentPart>
          </mc:Choice>
          <mc:Fallback xmlns="">
            <p:pic>
              <p:nvPicPr>
                <p:cNvPr id="158" name="Freihand 157">
                  <a:extLst>
                    <a:ext uri="{FF2B5EF4-FFF2-40B4-BE49-F238E27FC236}">
                      <a16:creationId xmlns:a16="http://schemas.microsoft.com/office/drawing/2014/main" id="{D9E4BA1D-3CC1-4DAD-919B-20D1351A9289}"/>
                    </a:ext>
                  </a:extLst>
                </p:cNvPr>
                <p:cNvPicPr/>
                <p:nvPr/>
              </p:nvPicPr>
              <p:blipFill>
                <a:blip r:embed="rId269"/>
                <a:stretch>
                  <a:fillRect/>
                </a:stretch>
              </p:blipFill>
              <p:spPr>
                <a:xfrm>
                  <a:off x="7933253" y="6109267"/>
                  <a:ext cx="35532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10" name="Freihand 9">
                <a:extLst>
                  <a:ext uri="{FF2B5EF4-FFF2-40B4-BE49-F238E27FC236}">
                    <a16:creationId xmlns:a16="http://schemas.microsoft.com/office/drawing/2014/main" id="{A09F563E-D950-4A82-9770-D0B65B15B766}"/>
                  </a:ext>
                </a:extLst>
              </p14:cNvPr>
              <p14:cNvContentPartPr/>
              <p14:nvPr/>
            </p14:nvContentPartPr>
            <p14:xfrm>
              <a:off x="5004293" y="5302867"/>
              <a:ext cx="1284120" cy="107640"/>
            </p14:xfrm>
          </p:contentPart>
        </mc:Choice>
        <mc:Fallback>
          <p:pic>
            <p:nvPicPr>
              <p:cNvPr id="10" name="Freihand 9">
                <a:extLst>
                  <a:ext uri="{FF2B5EF4-FFF2-40B4-BE49-F238E27FC236}">
                    <a16:creationId xmlns:a16="http://schemas.microsoft.com/office/drawing/2014/main" id="{A09F563E-D950-4A82-9770-D0B65B15B766}"/>
                  </a:ext>
                </a:extLst>
              </p:cNvPr>
              <p:cNvPicPr/>
              <p:nvPr/>
            </p:nvPicPr>
            <p:blipFill>
              <a:blip r:embed="rId271"/>
              <a:stretch>
                <a:fillRect/>
              </a:stretch>
            </p:blipFill>
            <p:spPr>
              <a:xfrm>
                <a:off x="4999973" y="5298547"/>
                <a:ext cx="1292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 name="Freihand 13">
                <a:extLst>
                  <a:ext uri="{FF2B5EF4-FFF2-40B4-BE49-F238E27FC236}">
                    <a16:creationId xmlns:a16="http://schemas.microsoft.com/office/drawing/2014/main" id="{322B6DAE-2EAD-44A3-81C1-7B62737EC8F2}"/>
                  </a:ext>
                </a:extLst>
              </p14:cNvPr>
              <p14:cNvContentPartPr/>
              <p14:nvPr/>
            </p14:nvContentPartPr>
            <p14:xfrm>
              <a:off x="5488853" y="6014947"/>
              <a:ext cx="2115720" cy="130680"/>
            </p14:xfrm>
          </p:contentPart>
        </mc:Choice>
        <mc:Fallback>
          <p:pic>
            <p:nvPicPr>
              <p:cNvPr id="14" name="Freihand 13">
                <a:extLst>
                  <a:ext uri="{FF2B5EF4-FFF2-40B4-BE49-F238E27FC236}">
                    <a16:creationId xmlns:a16="http://schemas.microsoft.com/office/drawing/2014/main" id="{322B6DAE-2EAD-44A3-81C1-7B62737EC8F2}"/>
                  </a:ext>
                </a:extLst>
              </p:cNvPr>
              <p:cNvPicPr/>
              <p:nvPr/>
            </p:nvPicPr>
            <p:blipFill>
              <a:blip r:embed="rId273"/>
              <a:stretch>
                <a:fillRect/>
              </a:stretch>
            </p:blipFill>
            <p:spPr>
              <a:xfrm>
                <a:off x="5484533" y="6010627"/>
                <a:ext cx="2124360" cy="13932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FFCAD2-7909-4D86-9EE3-F5E2E1515256}"/>
                  </a:ext>
                </a:extLst>
              </p14:cNvPr>
              <p14:cNvContentPartPr/>
              <p14:nvPr/>
            </p14:nvContentPartPr>
            <p14:xfrm>
              <a:off x="526613" y="1306147"/>
              <a:ext cx="1522440" cy="71640"/>
            </p14:xfrm>
          </p:contentPart>
        </mc:Choice>
        <mc:Fallback xmlns="">
          <p:pic>
            <p:nvPicPr>
              <p:cNvPr id="2" name="Freihand 1">
                <a:extLst>
                  <a:ext uri="{FF2B5EF4-FFF2-40B4-BE49-F238E27FC236}">
                    <a16:creationId xmlns:a16="http://schemas.microsoft.com/office/drawing/2014/main" id="{53FFCAD2-7909-4D86-9EE3-F5E2E1515256}"/>
                  </a:ext>
                </a:extLst>
              </p:cNvPr>
              <p:cNvPicPr/>
              <p:nvPr/>
            </p:nvPicPr>
            <p:blipFill>
              <a:blip r:embed="rId4"/>
              <a:stretch>
                <a:fillRect/>
              </a:stretch>
            </p:blipFill>
            <p:spPr>
              <a:xfrm>
                <a:off x="522293" y="1301827"/>
                <a:ext cx="1531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308123-BD97-4BAD-A305-1117076DF8F7}"/>
                  </a:ext>
                </a:extLst>
              </p14:cNvPr>
              <p14:cNvContentPartPr/>
              <p14:nvPr/>
            </p14:nvContentPartPr>
            <p14:xfrm>
              <a:off x="1404293" y="2723467"/>
              <a:ext cx="2469240" cy="69120"/>
            </p14:xfrm>
          </p:contentPart>
        </mc:Choice>
        <mc:Fallback xmlns="">
          <p:pic>
            <p:nvPicPr>
              <p:cNvPr id="3" name="Freihand 2">
                <a:extLst>
                  <a:ext uri="{FF2B5EF4-FFF2-40B4-BE49-F238E27FC236}">
                    <a16:creationId xmlns:a16="http://schemas.microsoft.com/office/drawing/2014/main" id="{92308123-BD97-4BAD-A305-1117076DF8F7}"/>
                  </a:ext>
                </a:extLst>
              </p:cNvPr>
              <p:cNvPicPr/>
              <p:nvPr/>
            </p:nvPicPr>
            <p:blipFill>
              <a:blip r:embed="rId6"/>
              <a:stretch>
                <a:fillRect/>
              </a:stretch>
            </p:blipFill>
            <p:spPr>
              <a:xfrm>
                <a:off x="1399973" y="2719147"/>
                <a:ext cx="2477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A787FDB-F50D-455D-AB37-0FAF8BD9BA84}"/>
                  </a:ext>
                </a:extLst>
              </p14:cNvPr>
              <p14:cNvContentPartPr/>
              <p14:nvPr/>
            </p14:nvContentPartPr>
            <p14:xfrm>
              <a:off x="6210653" y="2348707"/>
              <a:ext cx="3192480" cy="79920"/>
            </p14:xfrm>
          </p:contentPart>
        </mc:Choice>
        <mc:Fallback xmlns="">
          <p:pic>
            <p:nvPicPr>
              <p:cNvPr id="8" name="Freihand 7">
                <a:extLst>
                  <a:ext uri="{FF2B5EF4-FFF2-40B4-BE49-F238E27FC236}">
                    <a16:creationId xmlns:a16="http://schemas.microsoft.com/office/drawing/2014/main" id="{EA787FDB-F50D-455D-AB37-0FAF8BD9BA84}"/>
                  </a:ext>
                </a:extLst>
              </p:cNvPr>
              <p:cNvPicPr/>
              <p:nvPr/>
            </p:nvPicPr>
            <p:blipFill>
              <a:blip r:embed="rId8"/>
              <a:stretch>
                <a:fillRect/>
              </a:stretch>
            </p:blipFill>
            <p:spPr>
              <a:xfrm>
                <a:off x="6206333" y="2344387"/>
                <a:ext cx="320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278CE52-9214-42C1-A17B-8B88DED7D4DB}"/>
                  </a:ext>
                </a:extLst>
              </p14:cNvPr>
              <p14:cNvContentPartPr/>
              <p14:nvPr/>
            </p14:nvContentPartPr>
            <p14:xfrm>
              <a:off x="9055013" y="2279227"/>
              <a:ext cx="11520" cy="191880"/>
            </p14:xfrm>
          </p:contentPart>
        </mc:Choice>
        <mc:Fallback xmlns="">
          <p:pic>
            <p:nvPicPr>
              <p:cNvPr id="9" name="Freihand 8">
                <a:extLst>
                  <a:ext uri="{FF2B5EF4-FFF2-40B4-BE49-F238E27FC236}">
                    <a16:creationId xmlns:a16="http://schemas.microsoft.com/office/drawing/2014/main" id="{7278CE52-9214-42C1-A17B-8B88DED7D4DB}"/>
                  </a:ext>
                </a:extLst>
              </p:cNvPr>
              <p:cNvPicPr/>
              <p:nvPr/>
            </p:nvPicPr>
            <p:blipFill>
              <a:blip r:embed="rId10"/>
              <a:stretch>
                <a:fillRect/>
              </a:stretch>
            </p:blipFill>
            <p:spPr>
              <a:xfrm>
                <a:off x="9050693" y="2274907"/>
                <a:ext cx="20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3432A68-4E96-4618-91CD-9571B776B1BD}"/>
                  </a:ext>
                </a:extLst>
              </p14:cNvPr>
              <p14:cNvContentPartPr/>
              <p14:nvPr/>
            </p14:nvContentPartPr>
            <p14:xfrm>
              <a:off x="8909573" y="2255467"/>
              <a:ext cx="227160" cy="191520"/>
            </p14:xfrm>
          </p:contentPart>
        </mc:Choice>
        <mc:Fallback xmlns="">
          <p:pic>
            <p:nvPicPr>
              <p:cNvPr id="10" name="Freihand 9">
                <a:extLst>
                  <a:ext uri="{FF2B5EF4-FFF2-40B4-BE49-F238E27FC236}">
                    <a16:creationId xmlns:a16="http://schemas.microsoft.com/office/drawing/2014/main" id="{93432A68-4E96-4618-91CD-9571B776B1BD}"/>
                  </a:ext>
                </a:extLst>
              </p:cNvPr>
              <p:cNvPicPr/>
              <p:nvPr/>
            </p:nvPicPr>
            <p:blipFill>
              <a:blip r:embed="rId12"/>
              <a:stretch>
                <a:fillRect/>
              </a:stretch>
            </p:blipFill>
            <p:spPr>
              <a:xfrm>
                <a:off x="8905253" y="2251147"/>
                <a:ext cx="235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24295B5-171A-4DD5-B23F-773272D826C1}"/>
                  </a:ext>
                </a:extLst>
              </p14:cNvPr>
              <p14:cNvContentPartPr/>
              <p14:nvPr/>
            </p14:nvContentPartPr>
            <p14:xfrm>
              <a:off x="9181373" y="2342947"/>
              <a:ext cx="668160" cy="241920"/>
            </p14:xfrm>
          </p:contentPart>
        </mc:Choice>
        <mc:Fallback xmlns="">
          <p:pic>
            <p:nvPicPr>
              <p:cNvPr id="11" name="Freihand 10">
                <a:extLst>
                  <a:ext uri="{FF2B5EF4-FFF2-40B4-BE49-F238E27FC236}">
                    <a16:creationId xmlns:a16="http://schemas.microsoft.com/office/drawing/2014/main" id="{F24295B5-171A-4DD5-B23F-773272D826C1}"/>
                  </a:ext>
                </a:extLst>
              </p:cNvPr>
              <p:cNvPicPr/>
              <p:nvPr/>
            </p:nvPicPr>
            <p:blipFill>
              <a:blip r:embed="rId14"/>
              <a:stretch>
                <a:fillRect/>
              </a:stretch>
            </p:blipFill>
            <p:spPr>
              <a:xfrm>
                <a:off x="9177053" y="2338627"/>
                <a:ext cx="676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1D0B12A-D9C0-4B43-A033-FE34046BB854}"/>
                  </a:ext>
                </a:extLst>
              </p14:cNvPr>
              <p14:cNvContentPartPr/>
              <p14:nvPr/>
            </p14:nvContentPartPr>
            <p14:xfrm>
              <a:off x="10080653" y="2198947"/>
              <a:ext cx="327600" cy="228240"/>
            </p14:xfrm>
          </p:contentPart>
        </mc:Choice>
        <mc:Fallback xmlns="">
          <p:pic>
            <p:nvPicPr>
              <p:cNvPr id="12" name="Freihand 11">
                <a:extLst>
                  <a:ext uri="{FF2B5EF4-FFF2-40B4-BE49-F238E27FC236}">
                    <a16:creationId xmlns:a16="http://schemas.microsoft.com/office/drawing/2014/main" id="{31D0B12A-D9C0-4B43-A033-FE34046BB854}"/>
                  </a:ext>
                </a:extLst>
              </p:cNvPr>
              <p:cNvPicPr/>
              <p:nvPr/>
            </p:nvPicPr>
            <p:blipFill>
              <a:blip r:embed="rId16"/>
              <a:stretch>
                <a:fillRect/>
              </a:stretch>
            </p:blipFill>
            <p:spPr>
              <a:xfrm>
                <a:off x="10076333" y="2194627"/>
                <a:ext cx="336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F08D724-0F9D-4414-BDDC-89C24DF08FC0}"/>
                  </a:ext>
                </a:extLst>
              </p14:cNvPr>
              <p14:cNvContentPartPr/>
              <p14:nvPr/>
            </p14:nvContentPartPr>
            <p14:xfrm>
              <a:off x="10250213" y="2149987"/>
              <a:ext cx="83160" cy="24120"/>
            </p14:xfrm>
          </p:contentPart>
        </mc:Choice>
        <mc:Fallback xmlns="">
          <p:pic>
            <p:nvPicPr>
              <p:cNvPr id="13" name="Freihand 12">
                <a:extLst>
                  <a:ext uri="{FF2B5EF4-FFF2-40B4-BE49-F238E27FC236}">
                    <a16:creationId xmlns:a16="http://schemas.microsoft.com/office/drawing/2014/main" id="{DF08D724-0F9D-4414-BDDC-89C24DF08FC0}"/>
                  </a:ext>
                </a:extLst>
              </p:cNvPr>
              <p:cNvPicPr/>
              <p:nvPr/>
            </p:nvPicPr>
            <p:blipFill>
              <a:blip r:embed="rId18"/>
              <a:stretch>
                <a:fillRect/>
              </a:stretch>
            </p:blipFill>
            <p:spPr>
              <a:xfrm>
                <a:off x="10245893" y="2145667"/>
                <a:ext cx="91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394CFA1-8CDE-481A-911A-3336C8BA691D}"/>
                  </a:ext>
                </a:extLst>
              </p14:cNvPr>
              <p14:cNvContentPartPr/>
              <p14:nvPr/>
            </p14:nvContentPartPr>
            <p14:xfrm>
              <a:off x="10613453" y="2233507"/>
              <a:ext cx="174960" cy="99720"/>
            </p14:xfrm>
          </p:contentPart>
        </mc:Choice>
        <mc:Fallback xmlns="">
          <p:pic>
            <p:nvPicPr>
              <p:cNvPr id="15" name="Freihand 14">
                <a:extLst>
                  <a:ext uri="{FF2B5EF4-FFF2-40B4-BE49-F238E27FC236}">
                    <a16:creationId xmlns:a16="http://schemas.microsoft.com/office/drawing/2014/main" id="{E394CFA1-8CDE-481A-911A-3336C8BA691D}"/>
                  </a:ext>
                </a:extLst>
              </p:cNvPr>
              <p:cNvPicPr/>
              <p:nvPr/>
            </p:nvPicPr>
            <p:blipFill>
              <a:blip r:embed="rId20"/>
              <a:stretch>
                <a:fillRect/>
              </a:stretch>
            </p:blipFill>
            <p:spPr>
              <a:xfrm>
                <a:off x="10609133" y="2229187"/>
                <a:ext cx="18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CBF2203-5F65-4BF7-B111-E4C87EFFDF9A}"/>
                  </a:ext>
                </a:extLst>
              </p14:cNvPr>
              <p14:cNvContentPartPr/>
              <p14:nvPr/>
            </p14:nvContentPartPr>
            <p14:xfrm>
              <a:off x="10785533" y="2153947"/>
              <a:ext cx="27000" cy="51480"/>
            </p14:xfrm>
          </p:contentPart>
        </mc:Choice>
        <mc:Fallback xmlns="">
          <p:pic>
            <p:nvPicPr>
              <p:cNvPr id="16" name="Freihand 15">
                <a:extLst>
                  <a:ext uri="{FF2B5EF4-FFF2-40B4-BE49-F238E27FC236}">
                    <a16:creationId xmlns:a16="http://schemas.microsoft.com/office/drawing/2014/main" id="{2CBF2203-5F65-4BF7-B111-E4C87EFFDF9A}"/>
                  </a:ext>
                </a:extLst>
              </p:cNvPr>
              <p:cNvPicPr/>
              <p:nvPr/>
            </p:nvPicPr>
            <p:blipFill>
              <a:blip r:embed="rId22"/>
              <a:stretch>
                <a:fillRect/>
              </a:stretch>
            </p:blipFill>
            <p:spPr>
              <a:xfrm>
                <a:off x="10781213" y="2149627"/>
                <a:ext cx="35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211AE08-5A31-4565-9EFD-01E279737687}"/>
                  </a:ext>
                </a:extLst>
              </p14:cNvPr>
              <p14:cNvContentPartPr/>
              <p14:nvPr/>
            </p14:nvContentPartPr>
            <p14:xfrm>
              <a:off x="10829813" y="2095987"/>
              <a:ext cx="315720" cy="212400"/>
            </p14:xfrm>
          </p:contentPart>
        </mc:Choice>
        <mc:Fallback xmlns="">
          <p:pic>
            <p:nvPicPr>
              <p:cNvPr id="17" name="Freihand 16">
                <a:extLst>
                  <a:ext uri="{FF2B5EF4-FFF2-40B4-BE49-F238E27FC236}">
                    <a16:creationId xmlns:a16="http://schemas.microsoft.com/office/drawing/2014/main" id="{F211AE08-5A31-4565-9EFD-01E279737687}"/>
                  </a:ext>
                </a:extLst>
              </p:cNvPr>
              <p:cNvPicPr/>
              <p:nvPr/>
            </p:nvPicPr>
            <p:blipFill>
              <a:blip r:embed="rId24"/>
              <a:stretch>
                <a:fillRect/>
              </a:stretch>
            </p:blipFill>
            <p:spPr>
              <a:xfrm>
                <a:off x="10825493" y="2091667"/>
                <a:ext cx="324360" cy="221040"/>
              </a:xfrm>
              <a:prstGeom prst="rect">
                <a:avLst/>
              </a:prstGeom>
            </p:spPr>
          </p:pic>
        </mc:Fallback>
      </mc:AlternateContent>
      <p:grpSp>
        <p:nvGrpSpPr>
          <p:cNvPr id="37" name="Gruppieren 36">
            <a:extLst>
              <a:ext uri="{FF2B5EF4-FFF2-40B4-BE49-F238E27FC236}">
                <a16:creationId xmlns:a16="http://schemas.microsoft.com/office/drawing/2014/main" id="{FC1DF61B-5501-4DE4-9325-ACC7C2EEDF0B}"/>
              </a:ext>
            </a:extLst>
          </p:cNvPr>
          <p:cNvGrpSpPr/>
          <p:nvPr/>
        </p:nvGrpSpPr>
        <p:grpSpPr>
          <a:xfrm>
            <a:off x="9766733" y="2561107"/>
            <a:ext cx="311040" cy="255960"/>
            <a:chOff x="9766733" y="2561107"/>
            <a:chExt cx="311040" cy="25596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C54D18-24F0-4B8F-A86D-2A61BA84B3CA}"/>
                    </a:ext>
                  </a:extLst>
                </p14:cNvPr>
                <p14:cNvContentPartPr/>
                <p14:nvPr/>
              </p14:nvContentPartPr>
              <p14:xfrm>
                <a:off x="9791213" y="2561107"/>
                <a:ext cx="286560" cy="255960"/>
              </p14:xfrm>
            </p:contentPart>
          </mc:Choice>
          <mc:Fallback xmlns="">
            <p:pic>
              <p:nvPicPr>
                <p:cNvPr id="18" name="Freihand 17">
                  <a:extLst>
                    <a:ext uri="{FF2B5EF4-FFF2-40B4-BE49-F238E27FC236}">
                      <a16:creationId xmlns:a16="http://schemas.microsoft.com/office/drawing/2014/main" id="{32C54D18-24F0-4B8F-A86D-2A61BA84B3CA}"/>
                    </a:ext>
                  </a:extLst>
                </p:cNvPr>
                <p:cNvPicPr/>
                <p:nvPr/>
              </p:nvPicPr>
              <p:blipFill>
                <a:blip r:embed="rId26"/>
                <a:stretch>
                  <a:fillRect/>
                </a:stretch>
              </p:blipFill>
              <p:spPr>
                <a:xfrm>
                  <a:off x="9786893" y="2556787"/>
                  <a:ext cx="295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4C05570-3085-4942-969C-67DFE3232B65}"/>
                    </a:ext>
                  </a:extLst>
                </p14:cNvPr>
                <p14:cNvContentPartPr/>
                <p14:nvPr/>
              </p14:nvContentPartPr>
              <p14:xfrm>
                <a:off x="9766733" y="2630947"/>
                <a:ext cx="257400" cy="25200"/>
              </p14:xfrm>
            </p:contentPart>
          </mc:Choice>
          <mc:Fallback xmlns="">
            <p:pic>
              <p:nvPicPr>
                <p:cNvPr id="20" name="Freihand 19">
                  <a:extLst>
                    <a:ext uri="{FF2B5EF4-FFF2-40B4-BE49-F238E27FC236}">
                      <a16:creationId xmlns:a16="http://schemas.microsoft.com/office/drawing/2014/main" id="{64C05570-3085-4942-969C-67DFE3232B65}"/>
                    </a:ext>
                  </a:extLst>
                </p:cNvPr>
                <p:cNvPicPr/>
                <p:nvPr/>
              </p:nvPicPr>
              <p:blipFill>
                <a:blip r:embed="rId28"/>
                <a:stretch>
                  <a:fillRect/>
                </a:stretch>
              </p:blipFill>
              <p:spPr>
                <a:xfrm>
                  <a:off x="9762413" y="2626627"/>
                  <a:ext cx="266040" cy="33840"/>
                </a:xfrm>
                <a:prstGeom prst="rect">
                  <a:avLst/>
                </a:prstGeom>
              </p:spPr>
            </p:pic>
          </mc:Fallback>
        </mc:AlternateContent>
      </p:grpSp>
      <p:grpSp>
        <p:nvGrpSpPr>
          <p:cNvPr id="36" name="Gruppieren 35">
            <a:extLst>
              <a:ext uri="{FF2B5EF4-FFF2-40B4-BE49-F238E27FC236}">
                <a16:creationId xmlns:a16="http://schemas.microsoft.com/office/drawing/2014/main" id="{87B6321C-1351-4726-BA96-430C997BC13B}"/>
              </a:ext>
            </a:extLst>
          </p:cNvPr>
          <p:cNvGrpSpPr/>
          <p:nvPr/>
        </p:nvGrpSpPr>
        <p:grpSpPr>
          <a:xfrm>
            <a:off x="10276133" y="2455987"/>
            <a:ext cx="1337040" cy="507960"/>
            <a:chOff x="10276133" y="2455987"/>
            <a:chExt cx="1337040" cy="50796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BBDAA01-58F0-47F6-AC9F-DC139D2CA30A}"/>
                    </a:ext>
                  </a:extLst>
                </p14:cNvPr>
                <p14:cNvContentPartPr/>
                <p14:nvPr/>
              </p14:nvContentPartPr>
              <p14:xfrm>
                <a:off x="10276133" y="2569387"/>
                <a:ext cx="132480" cy="131400"/>
              </p14:xfrm>
            </p:contentPart>
          </mc:Choice>
          <mc:Fallback xmlns="">
            <p:pic>
              <p:nvPicPr>
                <p:cNvPr id="21" name="Freihand 20">
                  <a:extLst>
                    <a:ext uri="{FF2B5EF4-FFF2-40B4-BE49-F238E27FC236}">
                      <a16:creationId xmlns:a16="http://schemas.microsoft.com/office/drawing/2014/main" id="{3BBDAA01-58F0-47F6-AC9F-DC139D2CA30A}"/>
                    </a:ext>
                  </a:extLst>
                </p:cNvPr>
                <p:cNvPicPr/>
                <p:nvPr/>
              </p:nvPicPr>
              <p:blipFill>
                <a:blip r:embed="rId30"/>
                <a:stretch>
                  <a:fillRect/>
                </a:stretch>
              </p:blipFill>
              <p:spPr>
                <a:xfrm>
                  <a:off x="10271813" y="2565067"/>
                  <a:ext cx="141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C38C512-FCC6-49EB-B4BF-98AC22667EE8}"/>
                    </a:ext>
                  </a:extLst>
                </p14:cNvPr>
                <p14:cNvContentPartPr/>
                <p14:nvPr/>
              </p14:nvContentPartPr>
              <p14:xfrm>
                <a:off x="10411133" y="2545987"/>
                <a:ext cx="189720" cy="123120"/>
              </p14:xfrm>
            </p:contentPart>
          </mc:Choice>
          <mc:Fallback xmlns="">
            <p:pic>
              <p:nvPicPr>
                <p:cNvPr id="22" name="Freihand 21">
                  <a:extLst>
                    <a:ext uri="{FF2B5EF4-FFF2-40B4-BE49-F238E27FC236}">
                      <a16:creationId xmlns:a16="http://schemas.microsoft.com/office/drawing/2014/main" id="{DC38C512-FCC6-49EB-B4BF-98AC22667EE8}"/>
                    </a:ext>
                  </a:extLst>
                </p:cNvPr>
                <p:cNvPicPr/>
                <p:nvPr/>
              </p:nvPicPr>
              <p:blipFill>
                <a:blip r:embed="rId32"/>
                <a:stretch>
                  <a:fillRect/>
                </a:stretch>
              </p:blipFill>
              <p:spPr>
                <a:xfrm>
                  <a:off x="10406813" y="2541667"/>
                  <a:ext cx="19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6E68F47-8475-4563-BE7E-F1AAA5D1F530}"/>
                    </a:ext>
                  </a:extLst>
                </p14:cNvPr>
                <p14:cNvContentPartPr/>
                <p14:nvPr/>
              </p14:nvContentPartPr>
              <p14:xfrm>
                <a:off x="10587893" y="2457787"/>
                <a:ext cx="81360" cy="169560"/>
              </p14:xfrm>
            </p:contentPart>
          </mc:Choice>
          <mc:Fallback xmlns="">
            <p:pic>
              <p:nvPicPr>
                <p:cNvPr id="23" name="Freihand 22">
                  <a:extLst>
                    <a:ext uri="{FF2B5EF4-FFF2-40B4-BE49-F238E27FC236}">
                      <a16:creationId xmlns:a16="http://schemas.microsoft.com/office/drawing/2014/main" id="{D6E68F47-8475-4563-BE7E-F1AAA5D1F530}"/>
                    </a:ext>
                  </a:extLst>
                </p:cNvPr>
                <p:cNvPicPr/>
                <p:nvPr/>
              </p:nvPicPr>
              <p:blipFill>
                <a:blip r:embed="rId34"/>
                <a:stretch>
                  <a:fillRect/>
                </a:stretch>
              </p:blipFill>
              <p:spPr>
                <a:xfrm>
                  <a:off x="10583573" y="2453467"/>
                  <a:ext cx="90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4FDBECB-FD9D-400F-A9EC-4061E3DFC8A6}"/>
                    </a:ext>
                  </a:extLst>
                </p14:cNvPr>
                <p14:cNvContentPartPr/>
                <p14:nvPr/>
              </p14:nvContentPartPr>
              <p14:xfrm>
                <a:off x="10673213" y="2552467"/>
                <a:ext cx="199800" cy="73440"/>
              </p14:xfrm>
            </p:contentPart>
          </mc:Choice>
          <mc:Fallback xmlns="">
            <p:pic>
              <p:nvPicPr>
                <p:cNvPr id="24" name="Freihand 23">
                  <a:extLst>
                    <a:ext uri="{FF2B5EF4-FFF2-40B4-BE49-F238E27FC236}">
                      <a16:creationId xmlns:a16="http://schemas.microsoft.com/office/drawing/2014/main" id="{D4FDBECB-FD9D-400F-A9EC-4061E3DFC8A6}"/>
                    </a:ext>
                  </a:extLst>
                </p:cNvPr>
                <p:cNvPicPr/>
                <p:nvPr/>
              </p:nvPicPr>
              <p:blipFill>
                <a:blip r:embed="rId36"/>
                <a:stretch>
                  <a:fillRect/>
                </a:stretch>
              </p:blipFill>
              <p:spPr>
                <a:xfrm>
                  <a:off x="10668893" y="2548147"/>
                  <a:ext cx="208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00CB3A2-0348-4723-8DC4-7132E9E6F41C}"/>
                    </a:ext>
                  </a:extLst>
                </p14:cNvPr>
                <p14:cNvContentPartPr/>
                <p14:nvPr/>
              </p14:nvContentPartPr>
              <p14:xfrm>
                <a:off x="10909373" y="2455987"/>
                <a:ext cx="132120" cy="135360"/>
              </p14:xfrm>
            </p:contentPart>
          </mc:Choice>
          <mc:Fallback xmlns="">
            <p:pic>
              <p:nvPicPr>
                <p:cNvPr id="25" name="Freihand 24">
                  <a:extLst>
                    <a:ext uri="{FF2B5EF4-FFF2-40B4-BE49-F238E27FC236}">
                      <a16:creationId xmlns:a16="http://schemas.microsoft.com/office/drawing/2014/main" id="{100CB3A2-0348-4723-8DC4-7132E9E6F41C}"/>
                    </a:ext>
                  </a:extLst>
                </p:cNvPr>
                <p:cNvPicPr/>
                <p:nvPr/>
              </p:nvPicPr>
              <p:blipFill>
                <a:blip r:embed="rId38"/>
                <a:stretch>
                  <a:fillRect/>
                </a:stretch>
              </p:blipFill>
              <p:spPr>
                <a:xfrm>
                  <a:off x="10905053" y="2451667"/>
                  <a:ext cx="140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AE21C9-C7E0-44D0-ADD2-6234BAED62B7}"/>
                    </a:ext>
                  </a:extLst>
                </p14:cNvPr>
                <p14:cNvContentPartPr/>
                <p14:nvPr/>
              </p14:nvContentPartPr>
              <p14:xfrm>
                <a:off x="11045813" y="2491267"/>
                <a:ext cx="221760" cy="86400"/>
              </p14:xfrm>
            </p:contentPart>
          </mc:Choice>
          <mc:Fallback xmlns="">
            <p:pic>
              <p:nvPicPr>
                <p:cNvPr id="26" name="Freihand 25">
                  <a:extLst>
                    <a:ext uri="{FF2B5EF4-FFF2-40B4-BE49-F238E27FC236}">
                      <a16:creationId xmlns:a16="http://schemas.microsoft.com/office/drawing/2014/main" id="{DCAE21C9-C7E0-44D0-ADD2-6234BAED62B7}"/>
                    </a:ext>
                  </a:extLst>
                </p:cNvPr>
                <p:cNvPicPr/>
                <p:nvPr/>
              </p:nvPicPr>
              <p:blipFill>
                <a:blip r:embed="rId40"/>
                <a:stretch>
                  <a:fillRect/>
                </a:stretch>
              </p:blipFill>
              <p:spPr>
                <a:xfrm>
                  <a:off x="11041493" y="2486947"/>
                  <a:ext cx="23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60D0617-32C7-4DE5-832A-CE909E0A1251}"/>
                    </a:ext>
                  </a:extLst>
                </p14:cNvPr>
                <p14:cNvContentPartPr/>
                <p14:nvPr/>
              </p14:nvContentPartPr>
              <p14:xfrm>
                <a:off x="11315093" y="2490547"/>
                <a:ext cx="250560" cy="70560"/>
              </p14:xfrm>
            </p:contentPart>
          </mc:Choice>
          <mc:Fallback xmlns="">
            <p:pic>
              <p:nvPicPr>
                <p:cNvPr id="27" name="Freihand 26">
                  <a:extLst>
                    <a:ext uri="{FF2B5EF4-FFF2-40B4-BE49-F238E27FC236}">
                      <a16:creationId xmlns:a16="http://schemas.microsoft.com/office/drawing/2014/main" id="{A60D0617-32C7-4DE5-832A-CE909E0A1251}"/>
                    </a:ext>
                  </a:extLst>
                </p:cNvPr>
                <p:cNvPicPr/>
                <p:nvPr/>
              </p:nvPicPr>
              <p:blipFill>
                <a:blip r:embed="rId42"/>
                <a:stretch>
                  <a:fillRect/>
                </a:stretch>
              </p:blipFill>
              <p:spPr>
                <a:xfrm>
                  <a:off x="11310773" y="2486227"/>
                  <a:ext cx="25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A94DA40-85ED-47DA-A687-2B66CA686B09}"/>
                    </a:ext>
                  </a:extLst>
                </p14:cNvPr>
                <p14:cNvContentPartPr/>
                <p14:nvPr/>
              </p14:nvContentPartPr>
              <p14:xfrm>
                <a:off x="10628573" y="2733187"/>
                <a:ext cx="138960" cy="230760"/>
              </p14:xfrm>
            </p:contentPart>
          </mc:Choice>
          <mc:Fallback xmlns="">
            <p:pic>
              <p:nvPicPr>
                <p:cNvPr id="28" name="Freihand 27">
                  <a:extLst>
                    <a:ext uri="{FF2B5EF4-FFF2-40B4-BE49-F238E27FC236}">
                      <a16:creationId xmlns:a16="http://schemas.microsoft.com/office/drawing/2014/main" id="{9A94DA40-85ED-47DA-A687-2B66CA686B09}"/>
                    </a:ext>
                  </a:extLst>
                </p:cNvPr>
                <p:cNvPicPr/>
                <p:nvPr/>
              </p:nvPicPr>
              <p:blipFill>
                <a:blip r:embed="rId44"/>
                <a:stretch>
                  <a:fillRect/>
                </a:stretch>
              </p:blipFill>
              <p:spPr>
                <a:xfrm>
                  <a:off x="10624253" y="2728867"/>
                  <a:ext cx="147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763A3E4A-9039-4BBC-A002-10F55F20824B}"/>
                    </a:ext>
                  </a:extLst>
                </p14:cNvPr>
                <p14:cNvContentPartPr/>
                <p14:nvPr/>
              </p14:nvContentPartPr>
              <p14:xfrm>
                <a:off x="10765013" y="2837227"/>
                <a:ext cx="132120" cy="59040"/>
              </p14:xfrm>
            </p:contentPart>
          </mc:Choice>
          <mc:Fallback xmlns="">
            <p:pic>
              <p:nvPicPr>
                <p:cNvPr id="29" name="Freihand 28">
                  <a:extLst>
                    <a:ext uri="{FF2B5EF4-FFF2-40B4-BE49-F238E27FC236}">
                      <a16:creationId xmlns:a16="http://schemas.microsoft.com/office/drawing/2014/main" id="{763A3E4A-9039-4BBC-A002-10F55F20824B}"/>
                    </a:ext>
                  </a:extLst>
                </p:cNvPr>
                <p:cNvPicPr/>
                <p:nvPr/>
              </p:nvPicPr>
              <p:blipFill>
                <a:blip r:embed="rId46"/>
                <a:stretch>
                  <a:fillRect/>
                </a:stretch>
              </p:blipFill>
              <p:spPr>
                <a:xfrm>
                  <a:off x="10760693" y="2832907"/>
                  <a:ext cx="140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CF974DD-A813-4095-88B3-4F4A10A6728F}"/>
                    </a:ext>
                  </a:extLst>
                </p14:cNvPr>
                <p14:cNvContentPartPr/>
                <p14:nvPr/>
              </p14:nvContentPartPr>
              <p14:xfrm>
                <a:off x="10938173" y="2693227"/>
                <a:ext cx="138960" cy="186840"/>
              </p14:xfrm>
            </p:contentPart>
          </mc:Choice>
          <mc:Fallback xmlns="">
            <p:pic>
              <p:nvPicPr>
                <p:cNvPr id="30" name="Freihand 29">
                  <a:extLst>
                    <a:ext uri="{FF2B5EF4-FFF2-40B4-BE49-F238E27FC236}">
                      <a16:creationId xmlns:a16="http://schemas.microsoft.com/office/drawing/2014/main" id="{ECF974DD-A813-4095-88B3-4F4A10A6728F}"/>
                    </a:ext>
                  </a:extLst>
                </p:cNvPr>
                <p:cNvPicPr/>
                <p:nvPr/>
              </p:nvPicPr>
              <p:blipFill>
                <a:blip r:embed="rId48"/>
                <a:stretch>
                  <a:fillRect/>
                </a:stretch>
              </p:blipFill>
              <p:spPr>
                <a:xfrm>
                  <a:off x="10933853" y="2688907"/>
                  <a:ext cx="14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5F2253F-FF6F-4535-A892-6E2F50596AF9}"/>
                    </a:ext>
                  </a:extLst>
                </p14:cNvPr>
                <p14:cNvContentPartPr/>
                <p14:nvPr/>
              </p14:nvContentPartPr>
              <p14:xfrm>
                <a:off x="11105933" y="2773507"/>
                <a:ext cx="85680" cy="180720"/>
              </p14:xfrm>
            </p:contentPart>
          </mc:Choice>
          <mc:Fallback xmlns="">
            <p:pic>
              <p:nvPicPr>
                <p:cNvPr id="31" name="Freihand 30">
                  <a:extLst>
                    <a:ext uri="{FF2B5EF4-FFF2-40B4-BE49-F238E27FC236}">
                      <a16:creationId xmlns:a16="http://schemas.microsoft.com/office/drawing/2014/main" id="{55F2253F-FF6F-4535-A892-6E2F50596AF9}"/>
                    </a:ext>
                  </a:extLst>
                </p:cNvPr>
                <p:cNvPicPr/>
                <p:nvPr/>
              </p:nvPicPr>
              <p:blipFill>
                <a:blip r:embed="rId50"/>
                <a:stretch>
                  <a:fillRect/>
                </a:stretch>
              </p:blipFill>
              <p:spPr>
                <a:xfrm>
                  <a:off x="11101613" y="2769187"/>
                  <a:ext cx="94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46D120A-1EF2-4461-B861-3F42945B5AD9}"/>
                    </a:ext>
                  </a:extLst>
                </p14:cNvPr>
                <p14:cNvContentPartPr/>
                <p14:nvPr/>
              </p14:nvContentPartPr>
              <p14:xfrm>
                <a:off x="11211773" y="2761267"/>
                <a:ext cx="183960" cy="102600"/>
              </p14:xfrm>
            </p:contentPart>
          </mc:Choice>
          <mc:Fallback xmlns="">
            <p:pic>
              <p:nvPicPr>
                <p:cNvPr id="32" name="Freihand 31">
                  <a:extLst>
                    <a:ext uri="{FF2B5EF4-FFF2-40B4-BE49-F238E27FC236}">
                      <a16:creationId xmlns:a16="http://schemas.microsoft.com/office/drawing/2014/main" id="{D46D120A-1EF2-4461-B861-3F42945B5AD9}"/>
                    </a:ext>
                  </a:extLst>
                </p:cNvPr>
                <p:cNvPicPr/>
                <p:nvPr/>
              </p:nvPicPr>
              <p:blipFill>
                <a:blip r:embed="rId52"/>
                <a:stretch>
                  <a:fillRect/>
                </a:stretch>
              </p:blipFill>
              <p:spPr>
                <a:xfrm>
                  <a:off x="11207453" y="2756947"/>
                  <a:ext cx="192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15D430C-91B0-4963-9BC4-29E9743DE5EE}"/>
                    </a:ext>
                  </a:extLst>
                </p14:cNvPr>
                <p14:cNvContentPartPr/>
                <p14:nvPr/>
              </p14:nvContentPartPr>
              <p14:xfrm>
                <a:off x="11395373" y="2713027"/>
                <a:ext cx="47520" cy="55080"/>
              </p14:xfrm>
            </p:contentPart>
          </mc:Choice>
          <mc:Fallback xmlns="">
            <p:pic>
              <p:nvPicPr>
                <p:cNvPr id="33" name="Freihand 32">
                  <a:extLst>
                    <a:ext uri="{FF2B5EF4-FFF2-40B4-BE49-F238E27FC236}">
                      <a16:creationId xmlns:a16="http://schemas.microsoft.com/office/drawing/2014/main" id="{D15D430C-91B0-4963-9BC4-29E9743DE5EE}"/>
                    </a:ext>
                  </a:extLst>
                </p:cNvPr>
                <p:cNvPicPr/>
                <p:nvPr/>
              </p:nvPicPr>
              <p:blipFill>
                <a:blip r:embed="rId54"/>
                <a:stretch>
                  <a:fillRect/>
                </a:stretch>
              </p:blipFill>
              <p:spPr>
                <a:xfrm>
                  <a:off x="11391053" y="2708707"/>
                  <a:ext cx="56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B3C2916-8250-4938-BEE5-6066CAEFF559}"/>
                    </a:ext>
                  </a:extLst>
                </p14:cNvPr>
                <p14:cNvContentPartPr/>
                <p14:nvPr/>
              </p14:nvContentPartPr>
              <p14:xfrm>
                <a:off x="11440733" y="2620147"/>
                <a:ext cx="167040" cy="230760"/>
              </p14:xfrm>
            </p:contentPart>
          </mc:Choice>
          <mc:Fallback xmlns="">
            <p:pic>
              <p:nvPicPr>
                <p:cNvPr id="34" name="Freihand 33">
                  <a:extLst>
                    <a:ext uri="{FF2B5EF4-FFF2-40B4-BE49-F238E27FC236}">
                      <a16:creationId xmlns:a16="http://schemas.microsoft.com/office/drawing/2014/main" id="{8B3C2916-8250-4938-BEE5-6066CAEFF559}"/>
                    </a:ext>
                  </a:extLst>
                </p:cNvPr>
                <p:cNvPicPr/>
                <p:nvPr/>
              </p:nvPicPr>
              <p:blipFill>
                <a:blip r:embed="rId56"/>
                <a:stretch>
                  <a:fillRect/>
                </a:stretch>
              </p:blipFill>
              <p:spPr>
                <a:xfrm>
                  <a:off x="11436413" y="2615827"/>
                  <a:ext cx="175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8F4541D-92BE-4D5E-B2D5-DF31D02DB590}"/>
                    </a:ext>
                  </a:extLst>
                </p14:cNvPr>
                <p14:cNvContentPartPr/>
                <p14:nvPr/>
              </p14:nvContentPartPr>
              <p14:xfrm>
                <a:off x="11596253" y="2813467"/>
                <a:ext cx="16920" cy="62640"/>
              </p14:xfrm>
            </p:contentPart>
          </mc:Choice>
          <mc:Fallback xmlns="">
            <p:pic>
              <p:nvPicPr>
                <p:cNvPr id="35" name="Freihand 34">
                  <a:extLst>
                    <a:ext uri="{FF2B5EF4-FFF2-40B4-BE49-F238E27FC236}">
                      <a16:creationId xmlns:a16="http://schemas.microsoft.com/office/drawing/2014/main" id="{B8F4541D-92BE-4D5E-B2D5-DF31D02DB590}"/>
                    </a:ext>
                  </a:extLst>
                </p:cNvPr>
                <p:cNvPicPr/>
                <p:nvPr/>
              </p:nvPicPr>
              <p:blipFill>
                <a:blip r:embed="rId58"/>
                <a:stretch>
                  <a:fillRect/>
                </a:stretch>
              </p:blipFill>
              <p:spPr>
                <a:xfrm>
                  <a:off x="11591933" y="2809147"/>
                  <a:ext cx="255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28CB90D-850E-4938-AEC8-5A3E3B576076}"/>
                  </a:ext>
                </a:extLst>
              </p14:cNvPr>
              <p14:cNvContentPartPr/>
              <p14:nvPr/>
            </p14:nvContentPartPr>
            <p14:xfrm>
              <a:off x="761333" y="3028747"/>
              <a:ext cx="3069000" cy="79920"/>
            </p14:xfrm>
          </p:contentPart>
        </mc:Choice>
        <mc:Fallback xmlns="">
          <p:pic>
            <p:nvPicPr>
              <p:cNvPr id="38" name="Freihand 37">
                <a:extLst>
                  <a:ext uri="{FF2B5EF4-FFF2-40B4-BE49-F238E27FC236}">
                    <a16:creationId xmlns:a16="http://schemas.microsoft.com/office/drawing/2014/main" id="{728CB90D-850E-4938-AEC8-5A3E3B576076}"/>
                  </a:ext>
                </a:extLst>
              </p:cNvPr>
              <p:cNvPicPr/>
              <p:nvPr/>
            </p:nvPicPr>
            <p:blipFill>
              <a:blip r:embed="rId60"/>
              <a:stretch>
                <a:fillRect/>
              </a:stretch>
            </p:blipFill>
            <p:spPr>
              <a:xfrm>
                <a:off x="757013" y="3024427"/>
                <a:ext cx="3077640" cy="88560"/>
              </a:xfrm>
              <a:prstGeom prst="rect">
                <a:avLst/>
              </a:prstGeom>
            </p:spPr>
          </p:pic>
        </mc:Fallback>
      </mc:AlternateContent>
      <p:grpSp>
        <p:nvGrpSpPr>
          <p:cNvPr id="55" name="Gruppieren 54">
            <a:extLst>
              <a:ext uri="{FF2B5EF4-FFF2-40B4-BE49-F238E27FC236}">
                <a16:creationId xmlns:a16="http://schemas.microsoft.com/office/drawing/2014/main" id="{1A546D48-538D-443F-8432-74466CCDE1D3}"/>
              </a:ext>
            </a:extLst>
          </p:cNvPr>
          <p:cNvGrpSpPr/>
          <p:nvPr/>
        </p:nvGrpSpPr>
        <p:grpSpPr>
          <a:xfrm>
            <a:off x="843053" y="3025507"/>
            <a:ext cx="7230600" cy="438120"/>
            <a:chOff x="843053" y="3025507"/>
            <a:chExt cx="7230600" cy="438120"/>
          </a:xfrm>
        </p:grpSpPr>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7492BE35-78C0-436B-A406-E3441884B3B8}"/>
                    </a:ext>
                  </a:extLst>
                </p14:cNvPr>
                <p14:cNvContentPartPr/>
                <p14:nvPr/>
              </p14:nvContentPartPr>
              <p14:xfrm>
                <a:off x="6918413" y="3043507"/>
                <a:ext cx="1155240" cy="24840"/>
              </p14:xfrm>
            </p:contentPart>
          </mc:Choice>
          <mc:Fallback xmlns="">
            <p:pic>
              <p:nvPicPr>
                <p:cNvPr id="39" name="Freihand 38">
                  <a:extLst>
                    <a:ext uri="{FF2B5EF4-FFF2-40B4-BE49-F238E27FC236}">
                      <a16:creationId xmlns:a16="http://schemas.microsoft.com/office/drawing/2014/main" id="{7492BE35-78C0-436B-A406-E3441884B3B8}"/>
                    </a:ext>
                  </a:extLst>
                </p:cNvPr>
                <p:cNvPicPr/>
                <p:nvPr/>
              </p:nvPicPr>
              <p:blipFill>
                <a:blip r:embed="rId62"/>
                <a:stretch>
                  <a:fillRect/>
                </a:stretch>
              </p:blipFill>
              <p:spPr>
                <a:xfrm>
                  <a:off x="6914093" y="3039187"/>
                  <a:ext cx="1163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8EBB7670-FB84-400F-9D65-0066A923916A}"/>
                    </a:ext>
                  </a:extLst>
                </p14:cNvPr>
                <p14:cNvContentPartPr/>
                <p14:nvPr/>
              </p14:nvContentPartPr>
              <p14:xfrm>
                <a:off x="843053" y="3331507"/>
                <a:ext cx="2405880" cy="132120"/>
              </p14:xfrm>
            </p:contentPart>
          </mc:Choice>
          <mc:Fallback xmlns="">
            <p:pic>
              <p:nvPicPr>
                <p:cNvPr id="40" name="Freihand 39">
                  <a:extLst>
                    <a:ext uri="{FF2B5EF4-FFF2-40B4-BE49-F238E27FC236}">
                      <a16:creationId xmlns:a16="http://schemas.microsoft.com/office/drawing/2014/main" id="{8EBB7670-FB84-400F-9D65-0066A923916A}"/>
                    </a:ext>
                  </a:extLst>
                </p:cNvPr>
                <p:cNvPicPr/>
                <p:nvPr/>
              </p:nvPicPr>
              <p:blipFill>
                <a:blip r:embed="rId64"/>
                <a:stretch>
                  <a:fillRect/>
                </a:stretch>
              </p:blipFill>
              <p:spPr>
                <a:xfrm>
                  <a:off x="838733" y="3327187"/>
                  <a:ext cx="2414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8301EEE-BDCD-4C4C-9BAC-AC76EEB5A85E}"/>
                    </a:ext>
                  </a:extLst>
                </p14:cNvPr>
                <p14:cNvContentPartPr/>
                <p14:nvPr/>
              </p14:nvContentPartPr>
              <p14:xfrm>
                <a:off x="3326333" y="3170947"/>
                <a:ext cx="237960" cy="119520"/>
              </p14:xfrm>
            </p:contentPart>
          </mc:Choice>
          <mc:Fallback xmlns="">
            <p:pic>
              <p:nvPicPr>
                <p:cNvPr id="41" name="Freihand 40">
                  <a:extLst>
                    <a:ext uri="{FF2B5EF4-FFF2-40B4-BE49-F238E27FC236}">
                      <a16:creationId xmlns:a16="http://schemas.microsoft.com/office/drawing/2014/main" id="{E8301EEE-BDCD-4C4C-9BAC-AC76EEB5A85E}"/>
                    </a:ext>
                  </a:extLst>
                </p:cNvPr>
                <p:cNvPicPr/>
                <p:nvPr/>
              </p:nvPicPr>
              <p:blipFill>
                <a:blip r:embed="rId66"/>
                <a:stretch>
                  <a:fillRect/>
                </a:stretch>
              </p:blipFill>
              <p:spPr>
                <a:xfrm>
                  <a:off x="3322013" y="3166627"/>
                  <a:ext cx="246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DDC93F9-7765-4AF3-BB83-15D73F47DFCA}"/>
                    </a:ext>
                  </a:extLst>
                </p14:cNvPr>
                <p14:cNvContentPartPr/>
                <p14:nvPr/>
              </p14:nvContentPartPr>
              <p14:xfrm>
                <a:off x="3579053" y="3184267"/>
                <a:ext cx="82080" cy="98640"/>
              </p14:xfrm>
            </p:contentPart>
          </mc:Choice>
          <mc:Fallback xmlns="">
            <p:pic>
              <p:nvPicPr>
                <p:cNvPr id="42" name="Freihand 41">
                  <a:extLst>
                    <a:ext uri="{FF2B5EF4-FFF2-40B4-BE49-F238E27FC236}">
                      <a16:creationId xmlns:a16="http://schemas.microsoft.com/office/drawing/2014/main" id="{5DDC93F9-7765-4AF3-BB83-15D73F47DFCA}"/>
                    </a:ext>
                  </a:extLst>
                </p:cNvPr>
                <p:cNvPicPr/>
                <p:nvPr/>
              </p:nvPicPr>
              <p:blipFill>
                <a:blip r:embed="rId68"/>
                <a:stretch>
                  <a:fillRect/>
                </a:stretch>
              </p:blipFill>
              <p:spPr>
                <a:xfrm>
                  <a:off x="3574733" y="3179947"/>
                  <a:ext cx="90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5C03875-43F5-4510-A9EF-239FE7D58384}"/>
                    </a:ext>
                  </a:extLst>
                </p14:cNvPr>
                <p14:cNvContentPartPr/>
                <p14:nvPr/>
              </p14:nvContentPartPr>
              <p14:xfrm>
                <a:off x="3673733" y="3112987"/>
                <a:ext cx="162000" cy="150480"/>
              </p14:xfrm>
            </p:contentPart>
          </mc:Choice>
          <mc:Fallback xmlns="">
            <p:pic>
              <p:nvPicPr>
                <p:cNvPr id="43" name="Freihand 42">
                  <a:extLst>
                    <a:ext uri="{FF2B5EF4-FFF2-40B4-BE49-F238E27FC236}">
                      <a16:creationId xmlns:a16="http://schemas.microsoft.com/office/drawing/2014/main" id="{85C03875-43F5-4510-A9EF-239FE7D58384}"/>
                    </a:ext>
                  </a:extLst>
                </p:cNvPr>
                <p:cNvPicPr/>
                <p:nvPr/>
              </p:nvPicPr>
              <p:blipFill>
                <a:blip r:embed="rId70"/>
                <a:stretch>
                  <a:fillRect/>
                </a:stretch>
              </p:blipFill>
              <p:spPr>
                <a:xfrm>
                  <a:off x="3669413" y="3108667"/>
                  <a:ext cx="170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7BA74C0D-27A4-421F-A080-D6869CDAFC0B}"/>
                    </a:ext>
                  </a:extLst>
                </p14:cNvPr>
                <p14:cNvContentPartPr/>
                <p14:nvPr/>
              </p14:nvContentPartPr>
              <p14:xfrm>
                <a:off x="3852293" y="3095707"/>
                <a:ext cx="154800" cy="156600"/>
              </p14:xfrm>
            </p:contentPart>
          </mc:Choice>
          <mc:Fallback xmlns="">
            <p:pic>
              <p:nvPicPr>
                <p:cNvPr id="44" name="Freihand 43">
                  <a:extLst>
                    <a:ext uri="{FF2B5EF4-FFF2-40B4-BE49-F238E27FC236}">
                      <a16:creationId xmlns:a16="http://schemas.microsoft.com/office/drawing/2014/main" id="{7BA74C0D-27A4-421F-A080-D6869CDAFC0B}"/>
                    </a:ext>
                  </a:extLst>
                </p:cNvPr>
                <p:cNvPicPr/>
                <p:nvPr/>
              </p:nvPicPr>
              <p:blipFill>
                <a:blip r:embed="rId72"/>
                <a:stretch>
                  <a:fillRect/>
                </a:stretch>
              </p:blipFill>
              <p:spPr>
                <a:xfrm>
                  <a:off x="3847973" y="3091387"/>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3D676937-3808-4FE1-AB64-AAA479EE4684}"/>
                    </a:ext>
                  </a:extLst>
                </p14:cNvPr>
                <p14:cNvContentPartPr/>
                <p14:nvPr/>
              </p14:nvContentPartPr>
              <p14:xfrm>
                <a:off x="4201853" y="3150067"/>
                <a:ext cx="287280" cy="97200"/>
              </p14:xfrm>
            </p:contentPart>
          </mc:Choice>
          <mc:Fallback xmlns="">
            <p:pic>
              <p:nvPicPr>
                <p:cNvPr id="45" name="Freihand 44">
                  <a:extLst>
                    <a:ext uri="{FF2B5EF4-FFF2-40B4-BE49-F238E27FC236}">
                      <a16:creationId xmlns:a16="http://schemas.microsoft.com/office/drawing/2014/main" id="{3D676937-3808-4FE1-AB64-AAA479EE4684}"/>
                    </a:ext>
                  </a:extLst>
                </p:cNvPr>
                <p:cNvPicPr/>
                <p:nvPr/>
              </p:nvPicPr>
              <p:blipFill>
                <a:blip r:embed="rId74"/>
                <a:stretch>
                  <a:fillRect/>
                </a:stretch>
              </p:blipFill>
              <p:spPr>
                <a:xfrm>
                  <a:off x="4197533" y="3145747"/>
                  <a:ext cx="29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C1038138-6550-4A47-BF4E-533A0126FAB1}"/>
                    </a:ext>
                  </a:extLst>
                </p14:cNvPr>
                <p14:cNvContentPartPr/>
                <p14:nvPr/>
              </p14:nvContentPartPr>
              <p14:xfrm>
                <a:off x="4545653" y="3073027"/>
                <a:ext cx="162720" cy="131400"/>
              </p14:xfrm>
            </p:contentPart>
          </mc:Choice>
          <mc:Fallback xmlns="">
            <p:pic>
              <p:nvPicPr>
                <p:cNvPr id="46" name="Freihand 45">
                  <a:extLst>
                    <a:ext uri="{FF2B5EF4-FFF2-40B4-BE49-F238E27FC236}">
                      <a16:creationId xmlns:a16="http://schemas.microsoft.com/office/drawing/2014/main" id="{C1038138-6550-4A47-BF4E-533A0126FAB1}"/>
                    </a:ext>
                  </a:extLst>
                </p:cNvPr>
                <p:cNvPicPr/>
                <p:nvPr/>
              </p:nvPicPr>
              <p:blipFill>
                <a:blip r:embed="rId76"/>
                <a:stretch>
                  <a:fillRect/>
                </a:stretch>
              </p:blipFill>
              <p:spPr>
                <a:xfrm>
                  <a:off x="4541333" y="3068707"/>
                  <a:ext cx="171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9A228D3-B2F7-4727-820D-50F31359D6B0}"/>
                    </a:ext>
                  </a:extLst>
                </p14:cNvPr>
                <p14:cNvContentPartPr/>
                <p14:nvPr/>
              </p14:nvContentPartPr>
              <p14:xfrm>
                <a:off x="4947773" y="3079867"/>
                <a:ext cx="380520" cy="132840"/>
              </p14:xfrm>
            </p:contentPart>
          </mc:Choice>
          <mc:Fallback xmlns="">
            <p:pic>
              <p:nvPicPr>
                <p:cNvPr id="47" name="Freihand 46">
                  <a:extLst>
                    <a:ext uri="{FF2B5EF4-FFF2-40B4-BE49-F238E27FC236}">
                      <a16:creationId xmlns:a16="http://schemas.microsoft.com/office/drawing/2014/main" id="{59A228D3-B2F7-4727-820D-50F31359D6B0}"/>
                    </a:ext>
                  </a:extLst>
                </p:cNvPr>
                <p:cNvPicPr/>
                <p:nvPr/>
              </p:nvPicPr>
              <p:blipFill>
                <a:blip r:embed="rId78"/>
                <a:stretch>
                  <a:fillRect/>
                </a:stretch>
              </p:blipFill>
              <p:spPr>
                <a:xfrm>
                  <a:off x="4943453" y="3075547"/>
                  <a:ext cx="38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1B388E-A682-421C-B0F9-0C7861BEC56F}"/>
                    </a:ext>
                  </a:extLst>
                </p14:cNvPr>
                <p14:cNvContentPartPr/>
                <p14:nvPr/>
              </p14:nvContentPartPr>
              <p14:xfrm>
                <a:off x="5554733" y="3080947"/>
                <a:ext cx="172800" cy="163800"/>
              </p14:xfrm>
            </p:contentPart>
          </mc:Choice>
          <mc:Fallback xmlns="">
            <p:pic>
              <p:nvPicPr>
                <p:cNvPr id="48" name="Freihand 47">
                  <a:extLst>
                    <a:ext uri="{FF2B5EF4-FFF2-40B4-BE49-F238E27FC236}">
                      <a16:creationId xmlns:a16="http://schemas.microsoft.com/office/drawing/2014/main" id="{2B1B388E-A682-421C-B0F9-0C7861BEC56F}"/>
                    </a:ext>
                  </a:extLst>
                </p:cNvPr>
                <p:cNvPicPr/>
                <p:nvPr/>
              </p:nvPicPr>
              <p:blipFill>
                <a:blip r:embed="rId80"/>
                <a:stretch>
                  <a:fillRect/>
                </a:stretch>
              </p:blipFill>
              <p:spPr>
                <a:xfrm>
                  <a:off x="5550413" y="3076627"/>
                  <a:ext cx="181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A1631A8-F73D-4C26-BD24-ACE51C73B1F9}"/>
                    </a:ext>
                  </a:extLst>
                </p14:cNvPr>
                <p14:cNvContentPartPr/>
                <p14:nvPr/>
              </p14:nvContentPartPr>
              <p14:xfrm>
                <a:off x="5779373" y="3070867"/>
                <a:ext cx="208440" cy="187560"/>
              </p14:xfrm>
            </p:contentPart>
          </mc:Choice>
          <mc:Fallback xmlns="">
            <p:pic>
              <p:nvPicPr>
                <p:cNvPr id="50" name="Freihand 49">
                  <a:extLst>
                    <a:ext uri="{FF2B5EF4-FFF2-40B4-BE49-F238E27FC236}">
                      <a16:creationId xmlns:a16="http://schemas.microsoft.com/office/drawing/2014/main" id="{AA1631A8-F73D-4C26-BD24-ACE51C73B1F9}"/>
                    </a:ext>
                  </a:extLst>
                </p:cNvPr>
                <p:cNvPicPr/>
                <p:nvPr/>
              </p:nvPicPr>
              <p:blipFill>
                <a:blip r:embed="rId82"/>
                <a:stretch>
                  <a:fillRect/>
                </a:stretch>
              </p:blipFill>
              <p:spPr>
                <a:xfrm>
                  <a:off x="5775053" y="3066547"/>
                  <a:ext cx="217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B356153-F4AB-41EE-BA3E-329D96190CC6}"/>
                    </a:ext>
                  </a:extLst>
                </p14:cNvPr>
                <p14:cNvContentPartPr/>
                <p14:nvPr/>
              </p14:nvContentPartPr>
              <p14:xfrm>
                <a:off x="5921573" y="3159067"/>
                <a:ext cx="40320" cy="21600"/>
              </p14:xfrm>
            </p:contentPart>
          </mc:Choice>
          <mc:Fallback xmlns="">
            <p:pic>
              <p:nvPicPr>
                <p:cNvPr id="51" name="Freihand 50">
                  <a:extLst>
                    <a:ext uri="{FF2B5EF4-FFF2-40B4-BE49-F238E27FC236}">
                      <a16:creationId xmlns:a16="http://schemas.microsoft.com/office/drawing/2014/main" id="{BB356153-F4AB-41EE-BA3E-329D96190CC6}"/>
                    </a:ext>
                  </a:extLst>
                </p:cNvPr>
                <p:cNvPicPr/>
                <p:nvPr/>
              </p:nvPicPr>
              <p:blipFill>
                <a:blip r:embed="rId84"/>
                <a:stretch>
                  <a:fillRect/>
                </a:stretch>
              </p:blipFill>
              <p:spPr>
                <a:xfrm>
                  <a:off x="5917253" y="3154747"/>
                  <a:ext cx="4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8E02866-39A7-402A-B36D-3AABFDE2B59E}"/>
                    </a:ext>
                  </a:extLst>
                </p14:cNvPr>
                <p14:cNvContentPartPr/>
                <p14:nvPr/>
              </p14:nvContentPartPr>
              <p14:xfrm>
                <a:off x="5924453" y="3049987"/>
                <a:ext cx="118080" cy="183600"/>
              </p14:xfrm>
            </p:contentPart>
          </mc:Choice>
          <mc:Fallback xmlns="">
            <p:pic>
              <p:nvPicPr>
                <p:cNvPr id="52" name="Freihand 51">
                  <a:extLst>
                    <a:ext uri="{FF2B5EF4-FFF2-40B4-BE49-F238E27FC236}">
                      <a16:creationId xmlns:a16="http://schemas.microsoft.com/office/drawing/2014/main" id="{68E02866-39A7-402A-B36D-3AABFDE2B59E}"/>
                    </a:ext>
                  </a:extLst>
                </p:cNvPr>
                <p:cNvPicPr/>
                <p:nvPr/>
              </p:nvPicPr>
              <p:blipFill>
                <a:blip r:embed="rId86"/>
                <a:stretch>
                  <a:fillRect/>
                </a:stretch>
              </p:blipFill>
              <p:spPr>
                <a:xfrm>
                  <a:off x="5920133" y="3045667"/>
                  <a:ext cx="12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74611AE7-5C71-48BE-ACCF-7EB8B32137E1}"/>
                    </a:ext>
                  </a:extLst>
                </p14:cNvPr>
                <p14:cNvContentPartPr/>
                <p14:nvPr/>
              </p14:nvContentPartPr>
              <p14:xfrm>
                <a:off x="5962613" y="3163387"/>
                <a:ext cx="68400" cy="65880"/>
              </p14:xfrm>
            </p:contentPart>
          </mc:Choice>
          <mc:Fallback xmlns="">
            <p:pic>
              <p:nvPicPr>
                <p:cNvPr id="53" name="Freihand 52">
                  <a:extLst>
                    <a:ext uri="{FF2B5EF4-FFF2-40B4-BE49-F238E27FC236}">
                      <a16:creationId xmlns:a16="http://schemas.microsoft.com/office/drawing/2014/main" id="{74611AE7-5C71-48BE-ACCF-7EB8B32137E1}"/>
                    </a:ext>
                  </a:extLst>
                </p:cNvPr>
                <p:cNvPicPr/>
                <p:nvPr/>
              </p:nvPicPr>
              <p:blipFill>
                <a:blip r:embed="rId88"/>
                <a:stretch>
                  <a:fillRect/>
                </a:stretch>
              </p:blipFill>
              <p:spPr>
                <a:xfrm>
                  <a:off x="5958293" y="3159067"/>
                  <a:ext cx="77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CC962284-40C5-4890-89D8-CE910AF29C8C}"/>
                    </a:ext>
                  </a:extLst>
                </p14:cNvPr>
                <p14:cNvContentPartPr/>
                <p14:nvPr/>
              </p14:nvContentPartPr>
              <p14:xfrm>
                <a:off x="6050453" y="3025507"/>
                <a:ext cx="658800" cy="204480"/>
              </p14:xfrm>
            </p:contentPart>
          </mc:Choice>
          <mc:Fallback xmlns="">
            <p:pic>
              <p:nvPicPr>
                <p:cNvPr id="54" name="Freihand 53">
                  <a:extLst>
                    <a:ext uri="{FF2B5EF4-FFF2-40B4-BE49-F238E27FC236}">
                      <a16:creationId xmlns:a16="http://schemas.microsoft.com/office/drawing/2014/main" id="{CC962284-40C5-4890-89D8-CE910AF29C8C}"/>
                    </a:ext>
                  </a:extLst>
                </p:cNvPr>
                <p:cNvPicPr/>
                <p:nvPr/>
              </p:nvPicPr>
              <p:blipFill>
                <a:blip r:embed="rId90"/>
                <a:stretch>
                  <a:fillRect/>
                </a:stretch>
              </p:blipFill>
              <p:spPr>
                <a:xfrm>
                  <a:off x="6046133" y="3021187"/>
                  <a:ext cx="66744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14" name="Freihand 13">
                <a:extLst>
                  <a:ext uri="{FF2B5EF4-FFF2-40B4-BE49-F238E27FC236}">
                    <a16:creationId xmlns:a16="http://schemas.microsoft.com/office/drawing/2014/main" id="{020E75EC-870F-4C35-B5CC-444DEE187ABA}"/>
                  </a:ext>
                </a:extLst>
              </p14:cNvPr>
              <p14:cNvContentPartPr/>
              <p14:nvPr/>
            </p14:nvContentPartPr>
            <p14:xfrm>
              <a:off x="416453" y="4034227"/>
              <a:ext cx="681840" cy="79200"/>
            </p14:xfrm>
          </p:contentPart>
        </mc:Choice>
        <mc:Fallback>
          <p:pic>
            <p:nvPicPr>
              <p:cNvPr id="14" name="Freihand 13">
                <a:extLst>
                  <a:ext uri="{FF2B5EF4-FFF2-40B4-BE49-F238E27FC236}">
                    <a16:creationId xmlns:a16="http://schemas.microsoft.com/office/drawing/2014/main" id="{020E75EC-870F-4C35-B5CC-444DEE187ABA}"/>
                  </a:ext>
                </a:extLst>
              </p:cNvPr>
              <p:cNvPicPr/>
              <p:nvPr/>
            </p:nvPicPr>
            <p:blipFill>
              <a:blip r:embed="rId92"/>
              <a:stretch>
                <a:fillRect/>
              </a:stretch>
            </p:blipFill>
            <p:spPr>
              <a:xfrm>
                <a:off x="412133" y="4029907"/>
                <a:ext cx="690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9" name="Freihand 18">
                <a:extLst>
                  <a:ext uri="{FF2B5EF4-FFF2-40B4-BE49-F238E27FC236}">
                    <a16:creationId xmlns:a16="http://schemas.microsoft.com/office/drawing/2014/main" id="{E3702673-D4D1-4A48-9411-DA24AF1A8427}"/>
                  </a:ext>
                </a:extLst>
              </p14:cNvPr>
              <p14:cNvContentPartPr/>
              <p14:nvPr/>
            </p14:nvContentPartPr>
            <p14:xfrm>
              <a:off x="242213" y="4749907"/>
              <a:ext cx="336600" cy="369720"/>
            </p14:xfrm>
          </p:contentPart>
        </mc:Choice>
        <mc:Fallback>
          <p:pic>
            <p:nvPicPr>
              <p:cNvPr id="19" name="Freihand 18">
                <a:extLst>
                  <a:ext uri="{FF2B5EF4-FFF2-40B4-BE49-F238E27FC236}">
                    <a16:creationId xmlns:a16="http://schemas.microsoft.com/office/drawing/2014/main" id="{E3702673-D4D1-4A48-9411-DA24AF1A8427}"/>
                  </a:ext>
                </a:extLst>
              </p:cNvPr>
              <p:cNvPicPr/>
              <p:nvPr/>
            </p:nvPicPr>
            <p:blipFill>
              <a:blip r:embed="rId94"/>
              <a:stretch>
                <a:fillRect/>
              </a:stretch>
            </p:blipFill>
            <p:spPr>
              <a:xfrm>
                <a:off x="237893" y="4745587"/>
                <a:ext cx="34524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8B089137-EEE9-44C7-A40F-BF18624AA36D}"/>
                  </a:ext>
                </a:extLst>
              </p14:cNvPr>
              <p14:cNvContentPartPr/>
              <p14:nvPr/>
            </p14:nvContentPartPr>
            <p14:xfrm>
              <a:off x="808493" y="4322587"/>
              <a:ext cx="3512520" cy="41760"/>
            </p14:xfrm>
          </p:contentPart>
        </mc:Choice>
        <mc:Fallback>
          <p:pic>
            <p:nvPicPr>
              <p:cNvPr id="49" name="Freihand 48">
                <a:extLst>
                  <a:ext uri="{FF2B5EF4-FFF2-40B4-BE49-F238E27FC236}">
                    <a16:creationId xmlns:a16="http://schemas.microsoft.com/office/drawing/2014/main" id="{8B089137-EEE9-44C7-A40F-BF18624AA36D}"/>
                  </a:ext>
                </a:extLst>
              </p:cNvPr>
              <p:cNvPicPr/>
              <p:nvPr/>
            </p:nvPicPr>
            <p:blipFill>
              <a:blip r:embed="rId96"/>
              <a:stretch>
                <a:fillRect/>
              </a:stretch>
            </p:blipFill>
            <p:spPr>
              <a:xfrm>
                <a:off x="804173" y="4318267"/>
                <a:ext cx="3521160" cy="50400"/>
              </a:xfrm>
              <a:prstGeom prst="rect">
                <a:avLst/>
              </a:prstGeom>
            </p:spPr>
          </p:pic>
        </mc:Fallback>
      </mc:AlternateContent>
      <p:grpSp>
        <p:nvGrpSpPr>
          <p:cNvPr id="101" name="Gruppieren 100">
            <a:extLst>
              <a:ext uri="{FF2B5EF4-FFF2-40B4-BE49-F238E27FC236}">
                <a16:creationId xmlns:a16="http://schemas.microsoft.com/office/drawing/2014/main" id="{8D1653DC-EBB1-4E9C-8D17-B2AB410C666C}"/>
              </a:ext>
            </a:extLst>
          </p:cNvPr>
          <p:cNvGrpSpPr/>
          <p:nvPr/>
        </p:nvGrpSpPr>
        <p:grpSpPr>
          <a:xfrm>
            <a:off x="3210053" y="3069787"/>
            <a:ext cx="7508160" cy="988560"/>
            <a:chOff x="3210053" y="3069787"/>
            <a:chExt cx="7508160" cy="988560"/>
          </a:xfrm>
        </p:grpSpPr>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7ABE3385-A13A-4A0F-A30C-313C20BB7D90}"/>
                    </a:ext>
                  </a:extLst>
                </p14:cNvPr>
                <p14:cNvContentPartPr/>
                <p14:nvPr/>
              </p14:nvContentPartPr>
              <p14:xfrm>
                <a:off x="3311213" y="3815707"/>
                <a:ext cx="263520" cy="180360"/>
              </p14:xfrm>
            </p:contentPart>
          </mc:Choice>
          <mc:Fallback>
            <p:pic>
              <p:nvPicPr>
                <p:cNvPr id="56" name="Freihand 55">
                  <a:extLst>
                    <a:ext uri="{FF2B5EF4-FFF2-40B4-BE49-F238E27FC236}">
                      <a16:creationId xmlns:a16="http://schemas.microsoft.com/office/drawing/2014/main" id="{7ABE3385-A13A-4A0F-A30C-313C20BB7D90}"/>
                    </a:ext>
                  </a:extLst>
                </p:cNvPr>
                <p:cNvPicPr/>
                <p:nvPr/>
              </p:nvPicPr>
              <p:blipFill>
                <a:blip r:embed="rId98"/>
                <a:stretch>
                  <a:fillRect/>
                </a:stretch>
              </p:blipFill>
              <p:spPr>
                <a:xfrm>
                  <a:off x="3306893" y="3811387"/>
                  <a:ext cx="272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77ECBF3C-48C4-460C-8A15-12003D84700C}"/>
                    </a:ext>
                  </a:extLst>
                </p14:cNvPr>
                <p14:cNvContentPartPr/>
                <p14:nvPr/>
              </p14:nvContentPartPr>
              <p14:xfrm>
                <a:off x="3210053" y="3857107"/>
                <a:ext cx="336960" cy="201240"/>
              </p14:xfrm>
            </p:contentPart>
          </mc:Choice>
          <mc:Fallback>
            <p:pic>
              <p:nvPicPr>
                <p:cNvPr id="57" name="Freihand 56">
                  <a:extLst>
                    <a:ext uri="{FF2B5EF4-FFF2-40B4-BE49-F238E27FC236}">
                      <a16:creationId xmlns:a16="http://schemas.microsoft.com/office/drawing/2014/main" id="{77ECBF3C-48C4-460C-8A15-12003D84700C}"/>
                    </a:ext>
                  </a:extLst>
                </p:cNvPr>
                <p:cNvPicPr/>
                <p:nvPr/>
              </p:nvPicPr>
              <p:blipFill>
                <a:blip r:embed="rId100"/>
                <a:stretch>
                  <a:fillRect/>
                </a:stretch>
              </p:blipFill>
              <p:spPr>
                <a:xfrm>
                  <a:off x="3205733" y="3852787"/>
                  <a:ext cx="345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E2AB3504-93D2-4564-860B-F893F2B2C2C2}"/>
                    </a:ext>
                  </a:extLst>
                </p14:cNvPr>
                <p14:cNvContentPartPr/>
                <p14:nvPr/>
              </p14:nvContentPartPr>
              <p14:xfrm>
                <a:off x="3703613" y="3726427"/>
                <a:ext cx="153360" cy="95400"/>
              </p14:xfrm>
            </p:contentPart>
          </mc:Choice>
          <mc:Fallback>
            <p:pic>
              <p:nvPicPr>
                <p:cNvPr id="59" name="Freihand 58">
                  <a:extLst>
                    <a:ext uri="{FF2B5EF4-FFF2-40B4-BE49-F238E27FC236}">
                      <a16:creationId xmlns:a16="http://schemas.microsoft.com/office/drawing/2014/main" id="{E2AB3504-93D2-4564-860B-F893F2B2C2C2}"/>
                    </a:ext>
                  </a:extLst>
                </p:cNvPr>
                <p:cNvPicPr/>
                <p:nvPr/>
              </p:nvPicPr>
              <p:blipFill>
                <a:blip r:embed="rId102"/>
                <a:stretch>
                  <a:fillRect/>
                </a:stretch>
              </p:blipFill>
              <p:spPr>
                <a:xfrm>
                  <a:off x="3699293" y="3722107"/>
                  <a:ext cx="162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612540D-DD0D-4287-AD35-D901F6F7BC0F}"/>
                    </a:ext>
                  </a:extLst>
                </p14:cNvPr>
                <p14:cNvContentPartPr/>
                <p14:nvPr/>
              </p14:nvContentPartPr>
              <p14:xfrm>
                <a:off x="3855533" y="3603307"/>
                <a:ext cx="217080" cy="297720"/>
              </p14:xfrm>
            </p:contentPart>
          </mc:Choice>
          <mc:Fallback>
            <p:pic>
              <p:nvPicPr>
                <p:cNvPr id="60" name="Freihand 59">
                  <a:extLst>
                    <a:ext uri="{FF2B5EF4-FFF2-40B4-BE49-F238E27FC236}">
                      <a16:creationId xmlns:a16="http://schemas.microsoft.com/office/drawing/2014/main" id="{5612540D-DD0D-4287-AD35-D901F6F7BC0F}"/>
                    </a:ext>
                  </a:extLst>
                </p:cNvPr>
                <p:cNvPicPr/>
                <p:nvPr/>
              </p:nvPicPr>
              <p:blipFill>
                <a:blip r:embed="rId104"/>
                <a:stretch>
                  <a:fillRect/>
                </a:stretch>
              </p:blipFill>
              <p:spPr>
                <a:xfrm>
                  <a:off x="3851213" y="3598987"/>
                  <a:ext cx="225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CD910C4F-152C-467A-899D-CAC3A8626EF2}"/>
                    </a:ext>
                  </a:extLst>
                </p14:cNvPr>
                <p14:cNvContentPartPr/>
                <p14:nvPr/>
              </p14:nvContentPartPr>
              <p14:xfrm>
                <a:off x="4079453" y="3713827"/>
                <a:ext cx="26280" cy="23040"/>
              </p14:xfrm>
            </p:contentPart>
          </mc:Choice>
          <mc:Fallback>
            <p:pic>
              <p:nvPicPr>
                <p:cNvPr id="61" name="Freihand 60">
                  <a:extLst>
                    <a:ext uri="{FF2B5EF4-FFF2-40B4-BE49-F238E27FC236}">
                      <a16:creationId xmlns:a16="http://schemas.microsoft.com/office/drawing/2014/main" id="{CD910C4F-152C-467A-899D-CAC3A8626EF2}"/>
                    </a:ext>
                  </a:extLst>
                </p:cNvPr>
                <p:cNvPicPr/>
                <p:nvPr/>
              </p:nvPicPr>
              <p:blipFill>
                <a:blip r:embed="rId106"/>
                <a:stretch>
                  <a:fillRect/>
                </a:stretch>
              </p:blipFill>
              <p:spPr>
                <a:xfrm>
                  <a:off x="4075133" y="3709507"/>
                  <a:ext cx="34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0638F819-857A-4728-9B78-FF8541435300}"/>
                    </a:ext>
                  </a:extLst>
                </p14:cNvPr>
                <p14:cNvContentPartPr/>
                <p14:nvPr/>
              </p14:nvContentPartPr>
              <p14:xfrm>
                <a:off x="4301573" y="3526627"/>
                <a:ext cx="133920" cy="168840"/>
              </p14:xfrm>
            </p:contentPart>
          </mc:Choice>
          <mc:Fallback>
            <p:pic>
              <p:nvPicPr>
                <p:cNvPr id="62" name="Freihand 61">
                  <a:extLst>
                    <a:ext uri="{FF2B5EF4-FFF2-40B4-BE49-F238E27FC236}">
                      <a16:creationId xmlns:a16="http://schemas.microsoft.com/office/drawing/2014/main" id="{0638F819-857A-4728-9B78-FF8541435300}"/>
                    </a:ext>
                  </a:extLst>
                </p:cNvPr>
                <p:cNvPicPr/>
                <p:nvPr/>
              </p:nvPicPr>
              <p:blipFill>
                <a:blip r:embed="rId108"/>
                <a:stretch>
                  <a:fillRect/>
                </a:stretch>
              </p:blipFill>
              <p:spPr>
                <a:xfrm>
                  <a:off x="4297253" y="3522307"/>
                  <a:ext cx="142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7B94D430-65E0-4F7C-AA0A-44C3D6AAD86F}"/>
                    </a:ext>
                  </a:extLst>
                </p14:cNvPr>
                <p14:cNvContentPartPr/>
                <p14:nvPr/>
              </p14:nvContentPartPr>
              <p14:xfrm>
                <a:off x="4360613" y="3663067"/>
                <a:ext cx="96120" cy="11520"/>
              </p14:xfrm>
            </p:contentPart>
          </mc:Choice>
          <mc:Fallback>
            <p:pic>
              <p:nvPicPr>
                <p:cNvPr id="63" name="Freihand 62">
                  <a:extLst>
                    <a:ext uri="{FF2B5EF4-FFF2-40B4-BE49-F238E27FC236}">
                      <a16:creationId xmlns:a16="http://schemas.microsoft.com/office/drawing/2014/main" id="{7B94D430-65E0-4F7C-AA0A-44C3D6AAD86F}"/>
                    </a:ext>
                  </a:extLst>
                </p:cNvPr>
                <p:cNvPicPr/>
                <p:nvPr/>
              </p:nvPicPr>
              <p:blipFill>
                <a:blip r:embed="rId110"/>
                <a:stretch>
                  <a:fillRect/>
                </a:stretch>
              </p:blipFill>
              <p:spPr>
                <a:xfrm>
                  <a:off x="4356293" y="3658747"/>
                  <a:ext cx="104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A1B3026F-4FED-4384-A7E8-A6C67B156F8A}"/>
                    </a:ext>
                  </a:extLst>
                </p14:cNvPr>
                <p14:cNvContentPartPr/>
                <p14:nvPr/>
              </p14:nvContentPartPr>
              <p14:xfrm>
                <a:off x="4432253" y="3544627"/>
                <a:ext cx="195120" cy="153720"/>
              </p14:xfrm>
            </p:contentPart>
          </mc:Choice>
          <mc:Fallback>
            <p:pic>
              <p:nvPicPr>
                <p:cNvPr id="64" name="Freihand 63">
                  <a:extLst>
                    <a:ext uri="{FF2B5EF4-FFF2-40B4-BE49-F238E27FC236}">
                      <a16:creationId xmlns:a16="http://schemas.microsoft.com/office/drawing/2014/main" id="{A1B3026F-4FED-4384-A7E8-A6C67B156F8A}"/>
                    </a:ext>
                  </a:extLst>
                </p:cNvPr>
                <p:cNvPicPr/>
                <p:nvPr/>
              </p:nvPicPr>
              <p:blipFill>
                <a:blip r:embed="rId112"/>
                <a:stretch>
                  <a:fillRect/>
                </a:stretch>
              </p:blipFill>
              <p:spPr>
                <a:xfrm>
                  <a:off x="4427933" y="3540307"/>
                  <a:ext cx="203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DDC757D3-62CF-48E2-9F7A-84F1FBA01695}"/>
                    </a:ext>
                  </a:extLst>
                </p14:cNvPr>
                <p14:cNvContentPartPr/>
                <p14:nvPr/>
              </p14:nvContentPartPr>
              <p14:xfrm>
                <a:off x="4652573" y="3521227"/>
                <a:ext cx="107640" cy="128880"/>
              </p14:xfrm>
            </p:contentPart>
          </mc:Choice>
          <mc:Fallback>
            <p:pic>
              <p:nvPicPr>
                <p:cNvPr id="65" name="Freihand 64">
                  <a:extLst>
                    <a:ext uri="{FF2B5EF4-FFF2-40B4-BE49-F238E27FC236}">
                      <a16:creationId xmlns:a16="http://schemas.microsoft.com/office/drawing/2014/main" id="{DDC757D3-62CF-48E2-9F7A-84F1FBA01695}"/>
                    </a:ext>
                  </a:extLst>
                </p:cNvPr>
                <p:cNvPicPr/>
                <p:nvPr/>
              </p:nvPicPr>
              <p:blipFill>
                <a:blip r:embed="rId114"/>
                <a:stretch>
                  <a:fillRect/>
                </a:stretch>
              </p:blipFill>
              <p:spPr>
                <a:xfrm>
                  <a:off x="4648253" y="3516907"/>
                  <a:ext cx="116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5F23F240-7EE2-46D8-B7C1-C36323A051BB}"/>
                    </a:ext>
                  </a:extLst>
                </p14:cNvPr>
                <p14:cNvContentPartPr/>
                <p14:nvPr/>
              </p14:nvContentPartPr>
              <p14:xfrm>
                <a:off x="4710893" y="3582787"/>
                <a:ext cx="201600" cy="81000"/>
              </p14:xfrm>
            </p:contentPart>
          </mc:Choice>
          <mc:Fallback>
            <p:pic>
              <p:nvPicPr>
                <p:cNvPr id="66" name="Freihand 65">
                  <a:extLst>
                    <a:ext uri="{FF2B5EF4-FFF2-40B4-BE49-F238E27FC236}">
                      <a16:creationId xmlns:a16="http://schemas.microsoft.com/office/drawing/2014/main" id="{5F23F240-7EE2-46D8-B7C1-C36323A051BB}"/>
                    </a:ext>
                  </a:extLst>
                </p:cNvPr>
                <p:cNvPicPr/>
                <p:nvPr/>
              </p:nvPicPr>
              <p:blipFill>
                <a:blip r:embed="rId116"/>
                <a:stretch>
                  <a:fillRect/>
                </a:stretch>
              </p:blipFill>
              <p:spPr>
                <a:xfrm>
                  <a:off x="4706573" y="3578467"/>
                  <a:ext cx="210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46AA67DF-69CA-4967-8F82-A5B3A94578DB}"/>
                    </a:ext>
                  </a:extLst>
                </p14:cNvPr>
                <p14:cNvContentPartPr/>
                <p14:nvPr/>
              </p14:nvContentPartPr>
              <p14:xfrm>
                <a:off x="4910333" y="3515107"/>
                <a:ext cx="170640" cy="159480"/>
              </p14:xfrm>
            </p:contentPart>
          </mc:Choice>
          <mc:Fallback>
            <p:pic>
              <p:nvPicPr>
                <p:cNvPr id="67" name="Freihand 66">
                  <a:extLst>
                    <a:ext uri="{FF2B5EF4-FFF2-40B4-BE49-F238E27FC236}">
                      <a16:creationId xmlns:a16="http://schemas.microsoft.com/office/drawing/2014/main" id="{46AA67DF-69CA-4967-8F82-A5B3A94578DB}"/>
                    </a:ext>
                  </a:extLst>
                </p:cNvPr>
                <p:cNvPicPr/>
                <p:nvPr/>
              </p:nvPicPr>
              <p:blipFill>
                <a:blip r:embed="rId118"/>
                <a:stretch>
                  <a:fillRect/>
                </a:stretch>
              </p:blipFill>
              <p:spPr>
                <a:xfrm>
                  <a:off x="4906013" y="3510787"/>
                  <a:ext cx="179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1C69B9C5-81F6-4A28-B1F0-6A010D2CAA52}"/>
                    </a:ext>
                  </a:extLst>
                </p14:cNvPr>
                <p14:cNvContentPartPr/>
                <p14:nvPr/>
              </p14:nvContentPartPr>
              <p14:xfrm>
                <a:off x="5127413" y="3466147"/>
                <a:ext cx="295200" cy="186840"/>
              </p14:xfrm>
            </p:contentPart>
          </mc:Choice>
          <mc:Fallback>
            <p:pic>
              <p:nvPicPr>
                <p:cNvPr id="68" name="Freihand 67">
                  <a:extLst>
                    <a:ext uri="{FF2B5EF4-FFF2-40B4-BE49-F238E27FC236}">
                      <a16:creationId xmlns:a16="http://schemas.microsoft.com/office/drawing/2014/main" id="{1C69B9C5-81F6-4A28-B1F0-6A010D2CAA52}"/>
                    </a:ext>
                  </a:extLst>
                </p:cNvPr>
                <p:cNvPicPr/>
                <p:nvPr/>
              </p:nvPicPr>
              <p:blipFill>
                <a:blip r:embed="rId120"/>
                <a:stretch>
                  <a:fillRect/>
                </a:stretch>
              </p:blipFill>
              <p:spPr>
                <a:xfrm>
                  <a:off x="5123093" y="3461827"/>
                  <a:ext cx="303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9F6F00A9-B67D-4F49-B01A-A818F2C7A2B3}"/>
                    </a:ext>
                  </a:extLst>
                </p14:cNvPr>
                <p14:cNvContentPartPr/>
                <p14:nvPr/>
              </p14:nvContentPartPr>
              <p14:xfrm>
                <a:off x="5393453" y="3516547"/>
                <a:ext cx="121320" cy="122040"/>
              </p14:xfrm>
            </p:contentPart>
          </mc:Choice>
          <mc:Fallback>
            <p:pic>
              <p:nvPicPr>
                <p:cNvPr id="69" name="Freihand 68">
                  <a:extLst>
                    <a:ext uri="{FF2B5EF4-FFF2-40B4-BE49-F238E27FC236}">
                      <a16:creationId xmlns:a16="http://schemas.microsoft.com/office/drawing/2014/main" id="{9F6F00A9-B67D-4F49-B01A-A818F2C7A2B3}"/>
                    </a:ext>
                  </a:extLst>
                </p:cNvPr>
                <p:cNvPicPr/>
                <p:nvPr/>
              </p:nvPicPr>
              <p:blipFill>
                <a:blip r:embed="rId122"/>
                <a:stretch>
                  <a:fillRect/>
                </a:stretch>
              </p:blipFill>
              <p:spPr>
                <a:xfrm>
                  <a:off x="5389133" y="3512227"/>
                  <a:ext cx="12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E7286FF0-F0B3-4ABF-A40D-BDC83AC3EED9}"/>
                    </a:ext>
                  </a:extLst>
                </p14:cNvPr>
                <p14:cNvContentPartPr/>
                <p14:nvPr/>
              </p14:nvContentPartPr>
              <p14:xfrm>
                <a:off x="5516933" y="3490267"/>
                <a:ext cx="295920" cy="129960"/>
              </p14:xfrm>
            </p:contentPart>
          </mc:Choice>
          <mc:Fallback>
            <p:pic>
              <p:nvPicPr>
                <p:cNvPr id="70" name="Freihand 69">
                  <a:extLst>
                    <a:ext uri="{FF2B5EF4-FFF2-40B4-BE49-F238E27FC236}">
                      <a16:creationId xmlns:a16="http://schemas.microsoft.com/office/drawing/2014/main" id="{E7286FF0-F0B3-4ABF-A40D-BDC83AC3EED9}"/>
                    </a:ext>
                  </a:extLst>
                </p:cNvPr>
                <p:cNvPicPr/>
                <p:nvPr/>
              </p:nvPicPr>
              <p:blipFill>
                <a:blip r:embed="rId124"/>
                <a:stretch>
                  <a:fillRect/>
                </a:stretch>
              </p:blipFill>
              <p:spPr>
                <a:xfrm>
                  <a:off x="5512613" y="3485947"/>
                  <a:ext cx="304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9CA23FC3-49FB-453E-B2C2-F2A03E57EA77}"/>
                    </a:ext>
                  </a:extLst>
                </p14:cNvPr>
                <p14:cNvContentPartPr/>
                <p14:nvPr/>
              </p14:nvContentPartPr>
              <p14:xfrm>
                <a:off x="5981333" y="3445267"/>
                <a:ext cx="250920" cy="195120"/>
              </p14:xfrm>
            </p:contentPart>
          </mc:Choice>
          <mc:Fallback>
            <p:pic>
              <p:nvPicPr>
                <p:cNvPr id="71" name="Freihand 70">
                  <a:extLst>
                    <a:ext uri="{FF2B5EF4-FFF2-40B4-BE49-F238E27FC236}">
                      <a16:creationId xmlns:a16="http://schemas.microsoft.com/office/drawing/2014/main" id="{9CA23FC3-49FB-453E-B2C2-F2A03E57EA77}"/>
                    </a:ext>
                  </a:extLst>
                </p:cNvPr>
                <p:cNvPicPr/>
                <p:nvPr/>
              </p:nvPicPr>
              <p:blipFill>
                <a:blip r:embed="rId126"/>
                <a:stretch>
                  <a:fillRect/>
                </a:stretch>
              </p:blipFill>
              <p:spPr>
                <a:xfrm>
                  <a:off x="5977013" y="3440947"/>
                  <a:ext cx="259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D5B2D4B7-D5D3-4030-B10E-6AAEAC9190B7}"/>
                    </a:ext>
                  </a:extLst>
                </p14:cNvPr>
                <p14:cNvContentPartPr/>
                <p14:nvPr/>
              </p14:nvContentPartPr>
              <p14:xfrm>
                <a:off x="6236573" y="3512227"/>
                <a:ext cx="135000" cy="118800"/>
              </p14:xfrm>
            </p:contentPart>
          </mc:Choice>
          <mc:Fallback>
            <p:pic>
              <p:nvPicPr>
                <p:cNvPr id="73" name="Freihand 72">
                  <a:extLst>
                    <a:ext uri="{FF2B5EF4-FFF2-40B4-BE49-F238E27FC236}">
                      <a16:creationId xmlns:a16="http://schemas.microsoft.com/office/drawing/2014/main" id="{D5B2D4B7-D5D3-4030-B10E-6AAEAC9190B7}"/>
                    </a:ext>
                  </a:extLst>
                </p:cNvPr>
                <p:cNvPicPr/>
                <p:nvPr/>
              </p:nvPicPr>
              <p:blipFill>
                <a:blip r:embed="rId128"/>
                <a:stretch>
                  <a:fillRect/>
                </a:stretch>
              </p:blipFill>
              <p:spPr>
                <a:xfrm>
                  <a:off x="6232253" y="3507907"/>
                  <a:ext cx="143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E3677D8D-66E0-4990-8644-68979F360D4F}"/>
                    </a:ext>
                  </a:extLst>
                </p14:cNvPr>
                <p14:cNvContentPartPr/>
                <p14:nvPr/>
              </p14:nvContentPartPr>
              <p14:xfrm>
                <a:off x="6321893" y="3446707"/>
                <a:ext cx="80280" cy="6120"/>
              </p14:xfrm>
            </p:contentPart>
          </mc:Choice>
          <mc:Fallback>
            <p:pic>
              <p:nvPicPr>
                <p:cNvPr id="74" name="Freihand 73">
                  <a:extLst>
                    <a:ext uri="{FF2B5EF4-FFF2-40B4-BE49-F238E27FC236}">
                      <a16:creationId xmlns:a16="http://schemas.microsoft.com/office/drawing/2014/main" id="{E3677D8D-66E0-4990-8644-68979F360D4F}"/>
                    </a:ext>
                  </a:extLst>
                </p:cNvPr>
                <p:cNvPicPr/>
                <p:nvPr/>
              </p:nvPicPr>
              <p:blipFill>
                <a:blip r:embed="rId130"/>
                <a:stretch>
                  <a:fillRect/>
                </a:stretch>
              </p:blipFill>
              <p:spPr>
                <a:xfrm>
                  <a:off x="6317573" y="3442387"/>
                  <a:ext cx="88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C3B4246B-3D9D-4B5E-B416-D69D847142D9}"/>
                    </a:ext>
                  </a:extLst>
                </p14:cNvPr>
                <p14:cNvContentPartPr/>
                <p14:nvPr/>
              </p14:nvContentPartPr>
              <p14:xfrm>
                <a:off x="6428453" y="3412867"/>
                <a:ext cx="194400" cy="187560"/>
              </p14:xfrm>
            </p:contentPart>
          </mc:Choice>
          <mc:Fallback>
            <p:pic>
              <p:nvPicPr>
                <p:cNvPr id="75" name="Freihand 74">
                  <a:extLst>
                    <a:ext uri="{FF2B5EF4-FFF2-40B4-BE49-F238E27FC236}">
                      <a16:creationId xmlns:a16="http://schemas.microsoft.com/office/drawing/2014/main" id="{C3B4246B-3D9D-4B5E-B416-D69D847142D9}"/>
                    </a:ext>
                  </a:extLst>
                </p:cNvPr>
                <p:cNvPicPr/>
                <p:nvPr/>
              </p:nvPicPr>
              <p:blipFill>
                <a:blip r:embed="rId132"/>
                <a:stretch>
                  <a:fillRect/>
                </a:stretch>
              </p:blipFill>
              <p:spPr>
                <a:xfrm>
                  <a:off x="6424133" y="3408547"/>
                  <a:ext cx="203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88399DEB-118D-4478-A535-630B33E29AFF}"/>
                    </a:ext>
                  </a:extLst>
                </p14:cNvPr>
                <p14:cNvContentPartPr/>
                <p14:nvPr/>
              </p14:nvContentPartPr>
              <p14:xfrm>
                <a:off x="6869813" y="3506107"/>
                <a:ext cx="187560" cy="19440"/>
              </p14:xfrm>
            </p:contentPart>
          </mc:Choice>
          <mc:Fallback>
            <p:pic>
              <p:nvPicPr>
                <p:cNvPr id="77" name="Freihand 76">
                  <a:extLst>
                    <a:ext uri="{FF2B5EF4-FFF2-40B4-BE49-F238E27FC236}">
                      <a16:creationId xmlns:a16="http://schemas.microsoft.com/office/drawing/2014/main" id="{88399DEB-118D-4478-A535-630B33E29AFF}"/>
                    </a:ext>
                  </a:extLst>
                </p:cNvPr>
                <p:cNvPicPr/>
                <p:nvPr/>
              </p:nvPicPr>
              <p:blipFill>
                <a:blip r:embed="rId134"/>
                <a:stretch>
                  <a:fillRect/>
                </a:stretch>
              </p:blipFill>
              <p:spPr>
                <a:xfrm>
                  <a:off x="6865493" y="3501787"/>
                  <a:ext cx="196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095DC1DB-86C4-46B8-991E-C917EE5F2661}"/>
                    </a:ext>
                  </a:extLst>
                </p14:cNvPr>
                <p14:cNvContentPartPr/>
                <p14:nvPr/>
              </p14:nvContentPartPr>
              <p14:xfrm>
                <a:off x="6871613" y="3582787"/>
                <a:ext cx="360" cy="360"/>
              </p14:xfrm>
            </p:contentPart>
          </mc:Choice>
          <mc:Fallback>
            <p:pic>
              <p:nvPicPr>
                <p:cNvPr id="78" name="Freihand 77">
                  <a:extLst>
                    <a:ext uri="{FF2B5EF4-FFF2-40B4-BE49-F238E27FC236}">
                      <a16:creationId xmlns:a16="http://schemas.microsoft.com/office/drawing/2014/main" id="{095DC1DB-86C4-46B8-991E-C917EE5F2661}"/>
                    </a:ext>
                  </a:extLst>
                </p:cNvPr>
                <p:cNvPicPr/>
                <p:nvPr/>
              </p:nvPicPr>
              <p:blipFill>
                <a:blip r:embed="rId136"/>
                <a:stretch>
                  <a:fillRect/>
                </a:stretch>
              </p:blipFill>
              <p:spPr>
                <a:xfrm>
                  <a:off x="6867293" y="3578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476BA214-479F-45DB-B421-D009334D1153}"/>
                    </a:ext>
                  </a:extLst>
                </p14:cNvPr>
                <p14:cNvContentPartPr/>
                <p14:nvPr/>
              </p14:nvContentPartPr>
              <p14:xfrm>
                <a:off x="7032533" y="3413947"/>
                <a:ext cx="174960" cy="202320"/>
              </p14:xfrm>
            </p:contentPart>
          </mc:Choice>
          <mc:Fallback>
            <p:pic>
              <p:nvPicPr>
                <p:cNvPr id="79" name="Freihand 78">
                  <a:extLst>
                    <a:ext uri="{FF2B5EF4-FFF2-40B4-BE49-F238E27FC236}">
                      <a16:creationId xmlns:a16="http://schemas.microsoft.com/office/drawing/2014/main" id="{476BA214-479F-45DB-B421-D009334D1153}"/>
                    </a:ext>
                  </a:extLst>
                </p:cNvPr>
                <p:cNvPicPr/>
                <p:nvPr/>
              </p:nvPicPr>
              <p:blipFill>
                <a:blip r:embed="rId138"/>
                <a:stretch>
                  <a:fillRect/>
                </a:stretch>
              </p:blipFill>
              <p:spPr>
                <a:xfrm>
                  <a:off x="7028213" y="3409627"/>
                  <a:ext cx="183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89C1F04B-104C-4C34-8732-F64257982B75}"/>
                    </a:ext>
                  </a:extLst>
                </p14:cNvPr>
                <p14:cNvContentPartPr/>
                <p14:nvPr/>
              </p14:nvContentPartPr>
              <p14:xfrm>
                <a:off x="7429253" y="3434107"/>
                <a:ext cx="179280" cy="124200"/>
              </p14:xfrm>
            </p:contentPart>
          </mc:Choice>
          <mc:Fallback>
            <p:pic>
              <p:nvPicPr>
                <p:cNvPr id="80" name="Freihand 79">
                  <a:extLst>
                    <a:ext uri="{FF2B5EF4-FFF2-40B4-BE49-F238E27FC236}">
                      <a16:creationId xmlns:a16="http://schemas.microsoft.com/office/drawing/2014/main" id="{89C1F04B-104C-4C34-8732-F64257982B75}"/>
                    </a:ext>
                  </a:extLst>
                </p:cNvPr>
                <p:cNvPicPr/>
                <p:nvPr/>
              </p:nvPicPr>
              <p:blipFill>
                <a:blip r:embed="rId140"/>
                <a:stretch>
                  <a:fillRect/>
                </a:stretch>
              </p:blipFill>
              <p:spPr>
                <a:xfrm>
                  <a:off x="7424933" y="3429787"/>
                  <a:ext cx="187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B8B46328-8F46-4CC3-B356-0D2CBD824865}"/>
                    </a:ext>
                  </a:extLst>
                </p14:cNvPr>
                <p14:cNvContentPartPr/>
                <p14:nvPr/>
              </p14:nvContentPartPr>
              <p14:xfrm>
                <a:off x="7545533" y="3466867"/>
                <a:ext cx="159840" cy="254880"/>
              </p14:xfrm>
            </p:contentPart>
          </mc:Choice>
          <mc:Fallback>
            <p:pic>
              <p:nvPicPr>
                <p:cNvPr id="81" name="Freihand 80">
                  <a:extLst>
                    <a:ext uri="{FF2B5EF4-FFF2-40B4-BE49-F238E27FC236}">
                      <a16:creationId xmlns:a16="http://schemas.microsoft.com/office/drawing/2014/main" id="{B8B46328-8F46-4CC3-B356-0D2CBD824865}"/>
                    </a:ext>
                  </a:extLst>
                </p:cNvPr>
                <p:cNvPicPr/>
                <p:nvPr/>
              </p:nvPicPr>
              <p:blipFill>
                <a:blip r:embed="rId142"/>
                <a:stretch>
                  <a:fillRect/>
                </a:stretch>
              </p:blipFill>
              <p:spPr>
                <a:xfrm>
                  <a:off x="7541213" y="3462547"/>
                  <a:ext cx="168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BD690215-221F-4DD4-8041-D5AB6B3708B1}"/>
                    </a:ext>
                  </a:extLst>
                </p14:cNvPr>
                <p14:cNvContentPartPr/>
                <p14:nvPr/>
              </p14:nvContentPartPr>
              <p14:xfrm>
                <a:off x="7685213" y="3478387"/>
                <a:ext cx="133200" cy="279360"/>
              </p14:xfrm>
            </p:contentPart>
          </mc:Choice>
          <mc:Fallback>
            <p:pic>
              <p:nvPicPr>
                <p:cNvPr id="82" name="Freihand 81">
                  <a:extLst>
                    <a:ext uri="{FF2B5EF4-FFF2-40B4-BE49-F238E27FC236}">
                      <a16:creationId xmlns:a16="http://schemas.microsoft.com/office/drawing/2014/main" id="{BD690215-221F-4DD4-8041-D5AB6B3708B1}"/>
                    </a:ext>
                  </a:extLst>
                </p:cNvPr>
                <p:cNvPicPr/>
                <p:nvPr/>
              </p:nvPicPr>
              <p:blipFill>
                <a:blip r:embed="rId144"/>
                <a:stretch>
                  <a:fillRect/>
                </a:stretch>
              </p:blipFill>
              <p:spPr>
                <a:xfrm>
                  <a:off x="7680893" y="3474067"/>
                  <a:ext cx="1418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66185721-F4B7-4FE5-83C3-AB5394F5188D}"/>
                    </a:ext>
                  </a:extLst>
                </p14:cNvPr>
                <p14:cNvContentPartPr/>
                <p14:nvPr/>
              </p14:nvContentPartPr>
              <p14:xfrm>
                <a:off x="7824173" y="3470467"/>
                <a:ext cx="254880" cy="119880"/>
              </p14:xfrm>
            </p:contentPart>
          </mc:Choice>
          <mc:Fallback>
            <p:pic>
              <p:nvPicPr>
                <p:cNvPr id="83" name="Freihand 82">
                  <a:extLst>
                    <a:ext uri="{FF2B5EF4-FFF2-40B4-BE49-F238E27FC236}">
                      <a16:creationId xmlns:a16="http://schemas.microsoft.com/office/drawing/2014/main" id="{66185721-F4B7-4FE5-83C3-AB5394F5188D}"/>
                    </a:ext>
                  </a:extLst>
                </p:cNvPr>
                <p:cNvPicPr/>
                <p:nvPr/>
              </p:nvPicPr>
              <p:blipFill>
                <a:blip r:embed="rId146"/>
                <a:stretch>
                  <a:fillRect/>
                </a:stretch>
              </p:blipFill>
              <p:spPr>
                <a:xfrm>
                  <a:off x="7819853" y="3466147"/>
                  <a:ext cx="263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8FC1A424-3E48-4B3D-A52C-C2682F4A3BDB}"/>
                    </a:ext>
                  </a:extLst>
                </p14:cNvPr>
                <p14:cNvContentPartPr/>
                <p14:nvPr/>
              </p14:nvContentPartPr>
              <p14:xfrm>
                <a:off x="8029733" y="3339787"/>
                <a:ext cx="367560" cy="254520"/>
              </p14:xfrm>
            </p:contentPart>
          </mc:Choice>
          <mc:Fallback>
            <p:pic>
              <p:nvPicPr>
                <p:cNvPr id="84" name="Freihand 83">
                  <a:extLst>
                    <a:ext uri="{FF2B5EF4-FFF2-40B4-BE49-F238E27FC236}">
                      <a16:creationId xmlns:a16="http://schemas.microsoft.com/office/drawing/2014/main" id="{8FC1A424-3E48-4B3D-A52C-C2682F4A3BDB}"/>
                    </a:ext>
                  </a:extLst>
                </p:cNvPr>
                <p:cNvPicPr/>
                <p:nvPr/>
              </p:nvPicPr>
              <p:blipFill>
                <a:blip r:embed="rId148"/>
                <a:stretch>
                  <a:fillRect/>
                </a:stretch>
              </p:blipFill>
              <p:spPr>
                <a:xfrm>
                  <a:off x="8025413" y="3335467"/>
                  <a:ext cx="376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12DE96CE-7AE0-450E-851C-BF2A7345EE03}"/>
                    </a:ext>
                  </a:extLst>
                </p14:cNvPr>
                <p14:cNvContentPartPr/>
                <p14:nvPr/>
              </p14:nvContentPartPr>
              <p14:xfrm>
                <a:off x="8411333" y="3367507"/>
                <a:ext cx="327240" cy="217080"/>
              </p14:xfrm>
            </p:contentPart>
          </mc:Choice>
          <mc:Fallback>
            <p:pic>
              <p:nvPicPr>
                <p:cNvPr id="85" name="Freihand 84">
                  <a:extLst>
                    <a:ext uri="{FF2B5EF4-FFF2-40B4-BE49-F238E27FC236}">
                      <a16:creationId xmlns:a16="http://schemas.microsoft.com/office/drawing/2014/main" id="{12DE96CE-7AE0-450E-851C-BF2A7345EE03}"/>
                    </a:ext>
                  </a:extLst>
                </p:cNvPr>
                <p:cNvPicPr/>
                <p:nvPr/>
              </p:nvPicPr>
              <p:blipFill>
                <a:blip r:embed="rId150"/>
                <a:stretch>
                  <a:fillRect/>
                </a:stretch>
              </p:blipFill>
              <p:spPr>
                <a:xfrm>
                  <a:off x="8407013" y="3363187"/>
                  <a:ext cx="335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2F37139E-3E98-4A78-925A-3ADA90E657C5}"/>
                    </a:ext>
                  </a:extLst>
                </p14:cNvPr>
                <p14:cNvContentPartPr/>
                <p14:nvPr/>
              </p14:nvContentPartPr>
              <p14:xfrm>
                <a:off x="8551013" y="3362467"/>
                <a:ext cx="112320" cy="2160"/>
              </p14:xfrm>
            </p:contentPart>
          </mc:Choice>
          <mc:Fallback>
            <p:pic>
              <p:nvPicPr>
                <p:cNvPr id="86" name="Freihand 85">
                  <a:extLst>
                    <a:ext uri="{FF2B5EF4-FFF2-40B4-BE49-F238E27FC236}">
                      <a16:creationId xmlns:a16="http://schemas.microsoft.com/office/drawing/2014/main" id="{2F37139E-3E98-4A78-925A-3ADA90E657C5}"/>
                    </a:ext>
                  </a:extLst>
                </p:cNvPr>
                <p:cNvPicPr/>
                <p:nvPr/>
              </p:nvPicPr>
              <p:blipFill>
                <a:blip r:embed="rId152"/>
                <a:stretch>
                  <a:fillRect/>
                </a:stretch>
              </p:blipFill>
              <p:spPr>
                <a:xfrm>
                  <a:off x="8546693" y="3358147"/>
                  <a:ext cx="120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B7D25360-25F8-47C8-A2A8-7C071864B69B}"/>
                    </a:ext>
                  </a:extLst>
                </p14:cNvPr>
                <p14:cNvContentPartPr/>
                <p14:nvPr/>
              </p14:nvContentPartPr>
              <p14:xfrm>
                <a:off x="8852693" y="3535267"/>
                <a:ext cx="360" cy="360"/>
              </p14:xfrm>
            </p:contentPart>
          </mc:Choice>
          <mc:Fallback>
            <p:pic>
              <p:nvPicPr>
                <p:cNvPr id="87" name="Freihand 86">
                  <a:extLst>
                    <a:ext uri="{FF2B5EF4-FFF2-40B4-BE49-F238E27FC236}">
                      <a16:creationId xmlns:a16="http://schemas.microsoft.com/office/drawing/2014/main" id="{B7D25360-25F8-47C8-A2A8-7C071864B69B}"/>
                    </a:ext>
                  </a:extLst>
                </p:cNvPr>
                <p:cNvPicPr/>
                <p:nvPr/>
              </p:nvPicPr>
              <p:blipFill>
                <a:blip r:embed="rId136"/>
                <a:stretch>
                  <a:fillRect/>
                </a:stretch>
              </p:blipFill>
              <p:spPr>
                <a:xfrm>
                  <a:off x="8848373" y="353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BC5E4EC0-111D-4007-9002-DF2DEE7A4CB5}"/>
                    </a:ext>
                  </a:extLst>
                </p14:cNvPr>
                <p14:cNvContentPartPr/>
                <p14:nvPr/>
              </p14:nvContentPartPr>
              <p14:xfrm>
                <a:off x="8743973" y="3460747"/>
                <a:ext cx="124560" cy="117000"/>
              </p14:xfrm>
            </p:contentPart>
          </mc:Choice>
          <mc:Fallback>
            <p:pic>
              <p:nvPicPr>
                <p:cNvPr id="88" name="Freihand 87">
                  <a:extLst>
                    <a:ext uri="{FF2B5EF4-FFF2-40B4-BE49-F238E27FC236}">
                      <a16:creationId xmlns:a16="http://schemas.microsoft.com/office/drawing/2014/main" id="{BC5E4EC0-111D-4007-9002-DF2DEE7A4CB5}"/>
                    </a:ext>
                  </a:extLst>
                </p:cNvPr>
                <p:cNvPicPr/>
                <p:nvPr/>
              </p:nvPicPr>
              <p:blipFill>
                <a:blip r:embed="rId155"/>
                <a:stretch>
                  <a:fillRect/>
                </a:stretch>
              </p:blipFill>
              <p:spPr>
                <a:xfrm>
                  <a:off x="8739653" y="3456427"/>
                  <a:ext cx="133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14704A68-AE05-4591-9F37-C74C8C13A908}"/>
                    </a:ext>
                  </a:extLst>
                </p14:cNvPr>
                <p14:cNvContentPartPr/>
                <p14:nvPr/>
              </p14:nvContentPartPr>
              <p14:xfrm>
                <a:off x="8876093" y="3389107"/>
                <a:ext cx="219960" cy="194400"/>
              </p14:xfrm>
            </p:contentPart>
          </mc:Choice>
          <mc:Fallback>
            <p:pic>
              <p:nvPicPr>
                <p:cNvPr id="89" name="Freihand 88">
                  <a:extLst>
                    <a:ext uri="{FF2B5EF4-FFF2-40B4-BE49-F238E27FC236}">
                      <a16:creationId xmlns:a16="http://schemas.microsoft.com/office/drawing/2014/main" id="{14704A68-AE05-4591-9F37-C74C8C13A908}"/>
                    </a:ext>
                  </a:extLst>
                </p:cNvPr>
                <p:cNvPicPr/>
                <p:nvPr/>
              </p:nvPicPr>
              <p:blipFill>
                <a:blip r:embed="rId157"/>
                <a:stretch>
                  <a:fillRect/>
                </a:stretch>
              </p:blipFill>
              <p:spPr>
                <a:xfrm>
                  <a:off x="8871773" y="3384787"/>
                  <a:ext cx="228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D466541D-A1DE-4450-BBC6-102E92399AA5}"/>
                    </a:ext>
                  </a:extLst>
                </p14:cNvPr>
                <p14:cNvContentPartPr/>
                <p14:nvPr/>
              </p14:nvContentPartPr>
              <p14:xfrm>
                <a:off x="9036293" y="3505027"/>
                <a:ext cx="113400" cy="99360"/>
              </p14:xfrm>
            </p:contentPart>
          </mc:Choice>
          <mc:Fallback>
            <p:pic>
              <p:nvPicPr>
                <p:cNvPr id="90" name="Freihand 89">
                  <a:extLst>
                    <a:ext uri="{FF2B5EF4-FFF2-40B4-BE49-F238E27FC236}">
                      <a16:creationId xmlns:a16="http://schemas.microsoft.com/office/drawing/2014/main" id="{D466541D-A1DE-4450-BBC6-102E92399AA5}"/>
                    </a:ext>
                  </a:extLst>
                </p:cNvPr>
                <p:cNvPicPr/>
                <p:nvPr/>
              </p:nvPicPr>
              <p:blipFill>
                <a:blip r:embed="rId159"/>
                <a:stretch>
                  <a:fillRect/>
                </a:stretch>
              </p:blipFill>
              <p:spPr>
                <a:xfrm>
                  <a:off x="9031973" y="3500707"/>
                  <a:ext cx="122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8F9A41AF-9D1C-40D5-B337-FF46E9DE77A9}"/>
                    </a:ext>
                  </a:extLst>
                </p14:cNvPr>
                <p14:cNvContentPartPr/>
                <p14:nvPr/>
              </p14:nvContentPartPr>
              <p14:xfrm>
                <a:off x="9181733" y="3515107"/>
                <a:ext cx="99360" cy="99000"/>
              </p14:xfrm>
            </p:contentPart>
          </mc:Choice>
          <mc:Fallback>
            <p:pic>
              <p:nvPicPr>
                <p:cNvPr id="91" name="Freihand 90">
                  <a:extLst>
                    <a:ext uri="{FF2B5EF4-FFF2-40B4-BE49-F238E27FC236}">
                      <a16:creationId xmlns:a16="http://schemas.microsoft.com/office/drawing/2014/main" id="{8F9A41AF-9D1C-40D5-B337-FF46E9DE77A9}"/>
                    </a:ext>
                  </a:extLst>
                </p:cNvPr>
                <p:cNvPicPr/>
                <p:nvPr/>
              </p:nvPicPr>
              <p:blipFill>
                <a:blip r:embed="rId161"/>
                <a:stretch>
                  <a:fillRect/>
                </a:stretch>
              </p:blipFill>
              <p:spPr>
                <a:xfrm>
                  <a:off x="9177413" y="3510787"/>
                  <a:ext cx="108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9D18F094-9F4C-4442-9D84-617EFFBC3922}"/>
                    </a:ext>
                  </a:extLst>
                </p14:cNvPr>
                <p14:cNvContentPartPr/>
                <p14:nvPr/>
              </p14:nvContentPartPr>
              <p14:xfrm>
                <a:off x="9269573" y="3403507"/>
                <a:ext cx="255600" cy="200160"/>
              </p14:xfrm>
            </p:contentPart>
          </mc:Choice>
          <mc:Fallback>
            <p:pic>
              <p:nvPicPr>
                <p:cNvPr id="92" name="Freihand 91">
                  <a:extLst>
                    <a:ext uri="{FF2B5EF4-FFF2-40B4-BE49-F238E27FC236}">
                      <a16:creationId xmlns:a16="http://schemas.microsoft.com/office/drawing/2014/main" id="{9D18F094-9F4C-4442-9D84-617EFFBC3922}"/>
                    </a:ext>
                  </a:extLst>
                </p:cNvPr>
                <p:cNvPicPr/>
                <p:nvPr/>
              </p:nvPicPr>
              <p:blipFill>
                <a:blip r:embed="rId163"/>
                <a:stretch>
                  <a:fillRect/>
                </a:stretch>
              </p:blipFill>
              <p:spPr>
                <a:xfrm>
                  <a:off x="9265253" y="3399187"/>
                  <a:ext cx="264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632B04CE-4A39-480C-B3D6-EAD7A04A6E6A}"/>
                    </a:ext>
                  </a:extLst>
                </p14:cNvPr>
                <p14:cNvContentPartPr/>
                <p14:nvPr/>
              </p14:nvContentPartPr>
              <p14:xfrm>
                <a:off x="9509693" y="3469747"/>
                <a:ext cx="166320" cy="268560"/>
              </p14:xfrm>
            </p:contentPart>
          </mc:Choice>
          <mc:Fallback>
            <p:pic>
              <p:nvPicPr>
                <p:cNvPr id="93" name="Freihand 92">
                  <a:extLst>
                    <a:ext uri="{FF2B5EF4-FFF2-40B4-BE49-F238E27FC236}">
                      <a16:creationId xmlns:a16="http://schemas.microsoft.com/office/drawing/2014/main" id="{632B04CE-4A39-480C-B3D6-EAD7A04A6E6A}"/>
                    </a:ext>
                  </a:extLst>
                </p:cNvPr>
                <p:cNvPicPr/>
                <p:nvPr/>
              </p:nvPicPr>
              <p:blipFill>
                <a:blip r:embed="rId165"/>
                <a:stretch>
                  <a:fillRect/>
                </a:stretch>
              </p:blipFill>
              <p:spPr>
                <a:xfrm>
                  <a:off x="9505373" y="3465427"/>
                  <a:ext cx="174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10B0C16A-A574-459E-8A2A-C236F521DBF7}"/>
                    </a:ext>
                  </a:extLst>
                </p14:cNvPr>
                <p14:cNvContentPartPr/>
                <p14:nvPr/>
              </p14:nvContentPartPr>
              <p14:xfrm>
                <a:off x="9673133" y="3486307"/>
                <a:ext cx="281880" cy="132120"/>
              </p14:xfrm>
            </p:contentPart>
          </mc:Choice>
          <mc:Fallback>
            <p:pic>
              <p:nvPicPr>
                <p:cNvPr id="94" name="Freihand 93">
                  <a:extLst>
                    <a:ext uri="{FF2B5EF4-FFF2-40B4-BE49-F238E27FC236}">
                      <a16:creationId xmlns:a16="http://schemas.microsoft.com/office/drawing/2014/main" id="{10B0C16A-A574-459E-8A2A-C236F521DBF7}"/>
                    </a:ext>
                  </a:extLst>
                </p:cNvPr>
                <p:cNvPicPr/>
                <p:nvPr/>
              </p:nvPicPr>
              <p:blipFill>
                <a:blip r:embed="rId167"/>
                <a:stretch>
                  <a:fillRect/>
                </a:stretch>
              </p:blipFill>
              <p:spPr>
                <a:xfrm>
                  <a:off x="9668813" y="3481987"/>
                  <a:ext cx="290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FE4ACF04-C801-4C2E-A8B6-325E3E96CB9D}"/>
                    </a:ext>
                  </a:extLst>
                </p14:cNvPr>
                <p14:cNvContentPartPr/>
                <p14:nvPr/>
              </p14:nvContentPartPr>
              <p14:xfrm>
                <a:off x="9939173" y="3443467"/>
                <a:ext cx="71280" cy="20520"/>
              </p14:xfrm>
            </p:contentPart>
          </mc:Choice>
          <mc:Fallback>
            <p:pic>
              <p:nvPicPr>
                <p:cNvPr id="95" name="Freihand 94">
                  <a:extLst>
                    <a:ext uri="{FF2B5EF4-FFF2-40B4-BE49-F238E27FC236}">
                      <a16:creationId xmlns:a16="http://schemas.microsoft.com/office/drawing/2014/main" id="{FE4ACF04-C801-4C2E-A8B6-325E3E96CB9D}"/>
                    </a:ext>
                  </a:extLst>
                </p:cNvPr>
                <p:cNvPicPr/>
                <p:nvPr/>
              </p:nvPicPr>
              <p:blipFill>
                <a:blip r:embed="rId169"/>
                <a:stretch>
                  <a:fillRect/>
                </a:stretch>
              </p:blipFill>
              <p:spPr>
                <a:xfrm>
                  <a:off x="9934853" y="3439147"/>
                  <a:ext cx="79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7DB9BD63-6199-4312-A301-22F78231A27C}"/>
                    </a:ext>
                  </a:extLst>
                </p14:cNvPr>
                <p14:cNvContentPartPr/>
                <p14:nvPr/>
              </p14:nvContentPartPr>
              <p14:xfrm>
                <a:off x="10005413" y="3478027"/>
                <a:ext cx="167040" cy="135000"/>
              </p14:xfrm>
            </p:contentPart>
          </mc:Choice>
          <mc:Fallback>
            <p:pic>
              <p:nvPicPr>
                <p:cNvPr id="96" name="Freihand 95">
                  <a:extLst>
                    <a:ext uri="{FF2B5EF4-FFF2-40B4-BE49-F238E27FC236}">
                      <a16:creationId xmlns:a16="http://schemas.microsoft.com/office/drawing/2014/main" id="{7DB9BD63-6199-4312-A301-22F78231A27C}"/>
                    </a:ext>
                  </a:extLst>
                </p:cNvPr>
                <p:cNvPicPr/>
                <p:nvPr/>
              </p:nvPicPr>
              <p:blipFill>
                <a:blip r:embed="rId171"/>
                <a:stretch>
                  <a:fillRect/>
                </a:stretch>
              </p:blipFill>
              <p:spPr>
                <a:xfrm>
                  <a:off x="10001093" y="3473707"/>
                  <a:ext cx="175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6F867BDF-4A59-4CA5-83C0-DA343C6B8AD8}"/>
                    </a:ext>
                  </a:extLst>
                </p14:cNvPr>
                <p14:cNvContentPartPr/>
                <p14:nvPr/>
              </p14:nvContentPartPr>
              <p14:xfrm>
                <a:off x="10138613" y="3455347"/>
                <a:ext cx="219240" cy="238320"/>
              </p14:xfrm>
            </p:contentPart>
          </mc:Choice>
          <mc:Fallback>
            <p:pic>
              <p:nvPicPr>
                <p:cNvPr id="97" name="Freihand 96">
                  <a:extLst>
                    <a:ext uri="{FF2B5EF4-FFF2-40B4-BE49-F238E27FC236}">
                      <a16:creationId xmlns:a16="http://schemas.microsoft.com/office/drawing/2014/main" id="{6F867BDF-4A59-4CA5-83C0-DA343C6B8AD8}"/>
                    </a:ext>
                  </a:extLst>
                </p:cNvPr>
                <p:cNvPicPr/>
                <p:nvPr/>
              </p:nvPicPr>
              <p:blipFill>
                <a:blip r:embed="rId173"/>
                <a:stretch>
                  <a:fillRect/>
                </a:stretch>
              </p:blipFill>
              <p:spPr>
                <a:xfrm>
                  <a:off x="10134293" y="3451027"/>
                  <a:ext cx="227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DC3680F5-E0CB-45EF-A113-5C67F142914D}"/>
                    </a:ext>
                  </a:extLst>
                </p14:cNvPr>
                <p14:cNvContentPartPr/>
                <p14:nvPr/>
              </p14:nvContentPartPr>
              <p14:xfrm>
                <a:off x="7177613" y="3714907"/>
                <a:ext cx="3461400" cy="29520"/>
              </p14:xfrm>
            </p:contentPart>
          </mc:Choice>
          <mc:Fallback>
            <p:pic>
              <p:nvPicPr>
                <p:cNvPr id="98" name="Freihand 97">
                  <a:extLst>
                    <a:ext uri="{FF2B5EF4-FFF2-40B4-BE49-F238E27FC236}">
                      <a16:creationId xmlns:a16="http://schemas.microsoft.com/office/drawing/2014/main" id="{DC3680F5-E0CB-45EF-A113-5C67F142914D}"/>
                    </a:ext>
                  </a:extLst>
                </p:cNvPr>
                <p:cNvPicPr/>
                <p:nvPr/>
              </p:nvPicPr>
              <p:blipFill>
                <a:blip r:embed="rId175"/>
                <a:stretch>
                  <a:fillRect/>
                </a:stretch>
              </p:blipFill>
              <p:spPr>
                <a:xfrm>
                  <a:off x="7173293" y="3710587"/>
                  <a:ext cx="3470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0" name="Freihand 99">
                  <a:extLst>
                    <a:ext uri="{FF2B5EF4-FFF2-40B4-BE49-F238E27FC236}">
                      <a16:creationId xmlns:a16="http://schemas.microsoft.com/office/drawing/2014/main" id="{CD66B463-7CAC-434F-8F4B-C23D969B851C}"/>
                    </a:ext>
                  </a:extLst>
                </p14:cNvPr>
                <p14:cNvContentPartPr/>
                <p14:nvPr/>
              </p14:nvContentPartPr>
              <p14:xfrm>
                <a:off x="7149893" y="3069787"/>
                <a:ext cx="3568320" cy="885240"/>
              </p14:xfrm>
            </p:contentPart>
          </mc:Choice>
          <mc:Fallback>
            <p:pic>
              <p:nvPicPr>
                <p:cNvPr id="100" name="Freihand 99">
                  <a:extLst>
                    <a:ext uri="{FF2B5EF4-FFF2-40B4-BE49-F238E27FC236}">
                      <a16:creationId xmlns:a16="http://schemas.microsoft.com/office/drawing/2014/main" id="{CD66B463-7CAC-434F-8F4B-C23D969B851C}"/>
                    </a:ext>
                  </a:extLst>
                </p:cNvPr>
                <p:cNvPicPr/>
                <p:nvPr/>
              </p:nvPicPr>
              <p:blipFill>
                <a:blip r:embed="rId177"/>
                <a:stretch>
                  <a:fillRect/>
                </a:stretch>
              </p:blipFill>
              <p:spPr>
                <a:xfrm>
                  <a:off x="7145573" y="3065467"/>
                  <a:ext cx="3576960" cy="89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02" name="Freihand 101">
                <a:extLst>
                  <a:ext uri="{FF2B5EF4-FFF2-40B4-BE49-F238E27FC236}">
                    <a16:creationId xmlns:a16="http://schemas.microsoft.com/office/drawing/2014/main" id="{4C07ADC2-A80E-4AF1-AD34-3D35F6E808F1}"/>
                  </a:ext>
                </a:extLst>
              </p14:cNvPr>
              <p14:cNvContentPartPr/>
              <p14:nvPr/>
            </p14:nvContentPartPr>
            <p14:xfrm>
              <a:off x="863573" y="4981747"/>
              <a:ext cx="4951440" cy="164160"/>
            </p14:xfrm>
          </p:contentPart>
        </mc:Choice>
        <mc:Fallback>
          <p:pic>
            <p:nvPicPr>
              <p:cNvPr id="102" name="Freihand 101">
                <a:extLst>
                  <a:ext uri="{FF2B5EF4-FFF2-40B4-BE49-F238E27FC236}">
                    <a16:creationId xmlns:a16="http://schemas.microsoft.com/office/drawing/2014/main" id="{4C07ADC2-A80E-4AF1-AD34-3D35F6E808F1}"/>
                  </a:ext>
                </a:extLst>
              </p:cNvPr>
              <p:cNvPicPr/>
              <p:nvPr/>
            </p:nvPicPr>
            <p:blipFill>
              <a:blip r:embed="rId179"/>
              <a:stretch>
                <a:fillRect/>
              </a:stretch>
            </p:blipFill>
            <p:spPr>
              <a:xfrm>
                <a:off x="859253" y="4977427"/>
                <a:ext cx="4960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3" name="Freihand 102">
                <a:extLst>
                  <a:ext uri="{FF2B5EF4-FFF2-40B4-BE49-F238E27FC236}">
                    <a16:creationId xmlns:a16="http://schemas.microsoft.com/office/drawing/2014/main" id="{AF080254-6FF6-4832-A8BD-6DCA44B1D031}"/>
                  </a:ext>
                </a:extLst>
              </p14:cNvPr>
              <p14:cNvContentPartPr/>
              <p14:nvPr/>
            </p14:nvContentPartPr>
            <p14:xfrm>
              <a:off x="275693" y="3674587"/>
              <a:ext cx="1214640" cy="423720"/>
            </p14:xfrm>
          </p:contentPart>
        </mc:Choice>
        <mc:Fallback>
          <p:pic>
            <p:nvPicPr>
              <p:cNvPr id="103" name="Freihand 102">
                <a:extLst>
                  <a:ext uri="{FF2B5EF4-FFF2-40B4-BE49-F238E27FC236}">
                    <a16:creationId xmlns:a16="http://schemas.microsoft.com/office/drawing/2014/main" id="{AF080254-6FF6-4832-A8BD-6DCA44B1D031}"/>
                  </a:ext>
                </a:extLst>
              </p:cNvPr>
              <p:cNvPicPr/>
              <p:nvPr/>
            </p:nvPicPr>
            <p:blipFill>
              <a:blip r:embed="rId181"/>
              <a:stretch>
                <a:fillRect/>
              </a:stretch>
            </p:blipFill>
            <p:spPr>
              <a:xfrm>
                <a:off x="271373" y="3670267"/>
                <a:ext cx="12232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4" name="Freihand 133">
                <a:extLst>
                  <a:ext uri="{FF2B5EF4-FFF2-40B4-BE49-F238E27FC236}">
                    <a16:creationId xmlns:a16="http://schemas.microsoft.com/office/drawing/2014/main" id="{884ECBED-E624-403E-BC04-05A1C1685160}"/>
                  </a:ext>
                </a:extLst>
              </p14:cNvPr>
              <p14:cNvContentPartPr/>
              <p14:nvPr/>
            </p14:nvContentPartPr>
            <p14:xfrm>
              <a:off x="6931733" y="6368827"/>
              <a:ext cx="298440" cy="88200"/>
            </p14:xfrm>
          </p:contentPart>
        </mc:Choice>
        <mc:Fallback>
          <p:pic>
            <p:nvPicPr>
              <p:cNvPr id="134" name="Freihand 133">
                <a:extLst>
                  <a:ext uri="{FF2B5EF4-FFF2-40B4-BE49-F238E27FC236}">
                    <a16:creationId xmlns:a16="http://schemas.microsoft.com/office/drawing/2014/main" id="{884ECBED-E624-403E-BC04-05A1C1685160}"/>
                  </a:ext>
                </a:extLst>
              </p:cNvPr>
              <p:cNvPicPr/>
              <p:nvPr/>
            </p:nvPicPr>
            <p:blipFill>
              <a:blip r:embed="rId183"/>
              <a:stretch>
                <a:fillRect/>
              </a:stretch>
            </p:blipFill>
            <p:spPr>
              <a:xfrm>
                <a:off x="6927413" y="6364507"/>
                <a:ext cx="307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5" name="Freihand 134">
                <a:extLst>
                  <a:ext uri="{FF2B5EF4-FFF2-40B4-BE49-F238E27FC236}">
                    <a16:creationId xmlns:a16="http://schemas.microsoft.com/office/drawing/2014/main" id="{2C9114F1-675D-4017-AF8C-4917D8C4F0F7}"/>
                  </a:ext>
                </a:extLst>
              </p14:cNvPr>
              <p14:cNvContentPartPr/>
              <p14:nvPr/>
            </p14:nvContentPartPr>
            <p14:xfrm>
              <a:off x="6991493" y="6484027"/>
              <a:ext cx="214560" cy="92160"/>
            </p14:xfrm>
          </p:contentPart>
        </mc:Choice>
        <mc:Fallback>
          <p:pic>
            <p:nvPicPr>
              <p:cNvPr id="135" name="Freihand 134">
                <a:extLst>
                  <a:ext uri="{FF2B5EF4-FFF2-40B4-BE49-F238E27FC236}">
                    <a16:creationId xmlns:a16="http://schemas.microsoft.com/office/drawing/2014/main" id="{2C9114F1-675D-4017-AF8C-4917D8C4F0F7}"/>
                  </a:ext>
                </a:extLst>
              </p:cNvPr>
              <p:cNvPicPr/>
              <p:nvPr/>
            </p:nvPicPr>
            <p:blipFill>
              <a:blip r:embed="rId185"/>
              <a:stretch>
                <a:fillRect/>
              </a:stretch>
            </p:blipFill>
            <p:spPr>
              <a:xfrm>
                <a:off x="6987173" y="6479707"/>
                <a:ext cx="223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6" name="Freihand 135">
                <a:extLst>
                  <a:ext uri="{FF2B5EF4-FFF2-40B4-BE49-F238E27FC236}">
                    <a16:creationId xmlns:a16="http://schemas.microsoft.com/office/drawing/2014/main" id="{73F91852-1B5E-4259-8743-69C4D2D26ACC}"/>
                  </a:ext>
                </a:extLst>
              </p14:cNvPr>
              <p14:cNvContentPartPr/>
              <p14:nvPr/>
            </p14:nvContentPartPr>
            <p14:xfrm>
              <a:off x="7310813" y="6350827"/>
              <a:ext cx="210960" cy="200520"/>
            </p14:xfrm>
          </p:contentPart>
        </mc:Choice>
        <mc:Fallback>
          <p:pic>
            <p:nvPicPr>
              <p:cNvPr id="136" name="Freihand 135">
                <a:extLst>
                  <a:ext uri="{FF2B5EF4-FFF2-40B4-BE49-F238E27FC236}">
                    <a16:creationId xmlns:a16="http://schemas.microsoft.com/office/drawing/2014/main" id="{73F91852-1B5E-4259-8743-69C4D2D26ACC}"/>
                  </a:ext>
                </a:extLst>
              </p:cNvPr>
              <p:cNvPicPr/>
              <p:nvPr/>
            </p:nvPicPr>
            <p:blipFill>
              <a:blip r:embed="rId187"/>
              <a:stretch>
                <a:fillRect/>
              </a:stretch>
            </p:blipFill>
            <p:spPr>
              <a:xfrm>
                <a:off x="7306493" y="6346507"/>
                <a:ext cx="219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 name="Freihand 136">
                <a:extLst>
                  <a:ext uri="{FF2B5EF4-FFF2-40B4-BE49-F238E27FC236}">
                    <a16:creationId xmlns:a16="http://schemas.microsoft.com/office/drawing/2014/main" id="{9E2051B5-9F5F-4A15-B9A6-C78C0695DECC}"/>
                  </a:ext>
                </a:extLst>
              </p14:cNvPr>
              <p14:cNvContentPartPr/>
              <p14:nvPr/>
            </p14:nvContentPartPr>
            <p14:xfrm>
              <a:off x="7541213" y="6365947"/>
              <a:ext cx="151560" cy="173520"/>
            </p14:xfrm>
          </p:contentPart>
        </mc:Choice>
        <mc:Fallback>
          <p:pic>
            <p:nvPicPr>
              <p:cNvPr id="137" name="Freihand 136">
                <a:extLst>
                  <a:ext uri="{FF2B5EF4-FFF2-40B4-BE49-F238E27FC236}">
                    <a16:creationId xmlns:a16="http://schemas.microsoft.com/office/drawing/2014/main" id="{9E2051B5-9F5F-4A15-B9A6-C78C0695DECC}"/>
                  </a:ext>
                </a:extLst>
              </p:cNvPr>
              <p:cNvPicPr/>
              <p:nvPr/>
            </p:nvPicPr>
            <p:blipFill>
              <a:blip r:embed="rId189"/>
              <a:stretch>
                <a:fillRect/>
              </a:stretch>
            </p:blipFill>
            <p:spPr>
              <a:xfrm>
                <a:off x="7536893" y="6361627"/>
                <a:ext cx="160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8" name="Freihand 137">
                <a:extLst>
                  <a:ext uri="{FF2B5EF4-FFF2-40B4-BE49-F238E27FC236}">
                    <a16:creationId xmlns:a16="http://schemas.microsoft.com/office/drawing/2014/main" id="{1C89C08A-EFA4-439C-A059-BE52B0F098CF}"/>
                  </a:ext>
                </a:extLst>
              </p14:cNvPr>
              <p14:cNvContentPartPr/>
              <p14:nvPr/>
            </p14:nvContentPartPr>
            <p14:xfrm>
              <a:off x="7743533" y="6440827"/>
              <a:ext cx="184320" cy="27360"/>
            </p14:xfrm>
          </p:contentPart>
        </mc:Choice>
        <mc:Fallback>
          <p:pic>
            <p:nvPicPr>
              <p:cNvPr id="138" name="Freihand 137">
                <a:extLst>
                  <a:ext uri="{FF2B5EF4-FFF2-40B4-BE49-F238E27FC236}">
                    <a16:creationId xmlns:a16="http://schemas.microsoft.com/office/drawing/2014/main" id="{1C89C08A-EFA4-439C-A059-BE52B0F098CF}"/>
                  </a:ext>
                </a:extLst>
              </p:cNvPr>
              <p:cNvPicPr/>
              <p:nvPr/>
            </p:nvPicPr>
            <p:blipFill>
              <a:blip r:embed="rId191"/>
              <a:stretch>
                <a:fillRect/>
              </a:stretch>
            </p:blipFill>
            <p:spPr>
              <a:xfrm>
                <a:off x="7739213" y="6436507"/>
                <a:ext cx="192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9" name="Freihand 138">
                <a:extLst>
                  <a:ext uri="{FF2B5EF4-FFF2-40B4-BE49-F238E27FC236}">
                    <a16:creationId xmlns:a16="http://schemas.microsoft.com/office/drawing/2014/main" id="{43C6A0C3-1275-4802-9D74-C50265F5F92D}"/>
                  </a:ext>
                </a:extLst>
              </p14:cNvPr>
              <p14:cNvContentPartPr/>
              <p14:nvPr/>
            </p14:nvContentPartPr>
            <p14:xfrm>
              <a:off x="7931093" y="6340027"/>
              <a:ext cx="158400" cy="146160"/>
            </p14:xfrm>
          </p:contentPart>
        </mc:Choice>
        <mc:Fallback>
          <p:pic>
            <p:nvPicPr>
              <p:cNvPr id="139" name="Freihand 138">
                <a:extLst>
                  <a:ext uri="{FF2B5EF4-FFF2-40B4-BE49-F238E27FC236}">
                    <a16:creationId xmlns:a16="http://schemas.microsoft.com/office/drawing/2014/main" id="{43C6A0C3-1275-4802-9D74-C50265F5F92D}"/>
                  </a:ext>
                </a:extLst>
              </p:cNvPr>
              <p:cNvPicPr/>
              <p:nvPr/>
            </p:nvPicPr>
            <p:blipFill>
              <a:blip r:embed="rId193"/>
              <a:stretch>
                <a:fillRect/>
              </a:stretch>
            </p:blipFill>
            <p:spPr>
              <a:xfrm>
                <a:off x="7926773" y="6335707"/>
                <a:ext cx="167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Freihand 139">
                <a:extLst>
                  <a:ext uri="{FF2B5EF4-FFF2-40B4-BE49-F238E27FC236}">
                    <a16:creationId xmlns:a16="http://schemas.microsoft.com/office/drawing/2014/main" id="{E2444617-6A73-4343-A996-91242CBA4707}"/>
                  </a:ext>
                </a:extLst>
              </p14:cNvPr>
              <p14:cNvContentPartPr/>
              <p14:nvPr/>
            </p14:nvContentPartPr>
            <p14:xfrm>
              <a:off x="8095253" y="6333547"/>
              <a:ext cx="90360" cy="129600"/>
            </p14:xfrm>
          </p:contentPart>
        </mc:Choice>
        <mc:Fallback>
          <p:pic>
            <p:nvPicPr>
              <p:cNvPr id="140" name="Freihand 139">
                <a:extLst>
                  <a:ext uri="{FF2B5EF4-FFF2-40B4-BE49-F238E27FC236}">
                    <a16:creationId xmlns:a16="http://schemas.microsoft.com/office/drawing/2014/main" id="{E2444617-6A73-4343-A996-91242CBA4707}"/>
                  </a:ext>
                </a:extLst>
              </p:cNvPr>
              <p:cNvPicPr/>
              <p:nvPr/>
            </p:nvPicPr>
            <p:blipFill>
              <a:blip r:embed="rId195"/>
              <a:stretch>
                <a:fillRect/>
              </a:stretch>
            </p:blipFill>
            <p:spPr>
              <a:xfrm>
                <a:off x="8090933" y="6329227"/>
                <a:ext cx="99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 name="Freihand 140">
                <a:extLst>
                  <a:ext uri="{FF2B5EF4-FFF2-40B4-BE49-F238E27FC236}">
                    <a16:creationId xmlns:a16="http://schemas.microsoft.com/office/drawing/2014/main" id="{6F7D94FB-662F-463E-AAB3-3791CC667F05}"/>
                  </a:ext>
                </a:extLst>
              </p14:cNvPr>
              <p14:cNvContentPartPr/>
              <p14:nvPr/>
            </p14:nvContentPartPr>
            <p14:xfrm>
              <a:off x="8152493" y="6303307"/>
              <a:ext cx="264240" cy="153720"/>
            </p14:xfrm>
          </p:contentPart>
        </mc:Choice>
        <mc:Fallback>
          <p:pic>
            <p:nvPicPr>
              <p:cNvPr id="141" name="Freihand 140">
                <a:extLst>
                  <a:ext uri="{FF2B5EF4-FFF2-40B4-BE49-F238E27FC236}">
                    <a16:creationId xmlns:a16="http://schemas.microsoft.com/office/drawing/2014/main" id="{6F7D94FB-662F-463E-AAB3-3791CC667F05}"/>
                  </a:ext>
                </a:extLst>
              </p:cNvPr>
              <p:cNvPicPr/>
              <p:nvPr/>
            </p:nvPicPr>
            <p:blipFill>
              <a:blip r:embed="rId197"/>
              <a:stretch>
                <a:fillRect/>
              </a:stretch>
            </p:blipFill>
            <p:spPr>
              <a:xfrm>
                <a:off x="8148173" y="6298987"/>
                <a:ext cx="272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2" name="Freihand 141">
                <a:extLst>
                  <a:ext uri="{FF2B5EF4-FFF2-40B4-BE49-F238E27FC236}">
                    <a16:creationId xmlns:a16="http://schemas.microsoft.com/office/drawing/2014/main" id="{6866D593-EB20-4295-906E-302C11FE813D}"/>
                  </a:ext>
                </a:extLst>
              </p14:cNvPr>
              <p14:cNvContentPartPr/>
              <p14:nvPr/>
            </p14:nvContentPartPr>
            <p14:xfrm>
              <a:off x="8279213" y="6234547"/>
              <a:ext cx="114840" cy="113040"/>
            </p14:xfrm>
          </p:contentPart>
        </mc:Choice>
        <mc:Fallback>
          <p:pic>
            <p:nvPicPr>
              <p:cNvPr id="142" name="Freihand 141">
                <a:extLst>
                  <a:ext uri="{FF2B5EF4-FFF2-40B4-BE49-F238E27FC236}">
                    <a16:creationId xmlns:a16="http://schemas.microsoft.com/office/drawing/2014/main" id="{6866D593-EB20-4295-906E-302C11FE813D}"/>
                  </a:ext>
                </a:extLst>
              </p:cNvPr>
              <p:cNvPicPr/>
              <p:nvPr/>
            </p:nvPicPr>
            <p:blipFill>
              <a:blip r:embed="rId199"/>
              <a:stretch>
                <a:fillRect/>
              </a:stretch>
            </p:blipFill>
            <p:spPr>
              <a:xfrm>
                <a:off x="8274893" y="6230227"/>
                <a:ext cx="123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Freihand 142">
                <a:extLst>
                  <a:ext uri="{FF2B5EF4-FFF2-40B4-BE49-F238E27FC236}">
                    <a16:creationId xmlns:a16="http://schemas.microsoft.com/office/drawing/2014/main" id="{7DDD7B3C-760D-4F39-91D7-A4E1D564FF51}"/>
                  </a:ext>
                </a:extLst>
              </p14:cNvPr>
              <p14:cNvContentPartPr/>
              <p14:nvPr/>
            </p14:nvContentPartPr>
            <p14:xfrm>
              <a:off x="8350853" y="6360187"/>
              <a:ext cx="81360" cy="97200"/>
            </p14:xfrm>
          </p:contentPart>
        </mc:Choice>
        <mc:Fallback>
          <p:pic>
            <p:nvPicPr>
              <p:cNvPr id="143" name="Freihand 142">
                <a:extLst>
                  <a:ext uri="{FF2B5EF4-FFF2-40B4-BE49-F238E27FC236}">
                    <a16:creationId xmlns:a16="http://schemas.microsoft.com/office/drawing/2014/main" id="{7DDD7B3C-760D-4F39-91D7-A4E1D564FF51}"/>
                  </a:ext>
                </a:extLst>
              </p:cNvPr>
              <p:cNvPicPr/>
              <p:nvPr/>
            </p:nvPicPr>
            <p:blipFill>
              <a:blip r:embed="rId201"/>
              <a:stretch>
                <a:fillRect/>
              </a:stretch>
            </p:blipFill>
            <p:spPr>
              <a:xfrm>
                <a:off x="8346533" y="6355867"/>
                <a:ext cx="90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B516C8AC-1EE6-4C60-A117-391DAEB37304}"/>
                  </a:ext>
                </a:extLst>
              </p14:cNvPr>
              <p14:cNvContentPartPr/>
              <p14:nvPr/>
            </p14:nvContentPartPr>
            <p14:xfrm>
              <a:off x="7792493" y="6634867"/>
              <a:ext cx="21960" cy="141120"/>
            </p14:xfrm>
          </p:contentPart>
        </mc:Choice>
        <mc:Fallback>
          <p:pic>
            <p:nvPicPr>
              <p:cNvPr id="144" name="Freihand 143">
                <a:extLst>
                  <a:ext uri="{FF2B5EF4-FFF2-40B4-BE49-F238E27FC236}">
                    <a16:creationId xmlns:a16="http://schemas.microsoft.com/office/drawing/2014/main" id="{B516C8AC-1EE6-4C60-A117-391DAEB37304}"/>
                  </a:ext>
                </a:extLst>
              </p:cNvPr>
              <p:cNvPicPr/>
              <p:nvPr/>
            </p:nvPicPr>
            <p:blipFill>
              <a:blip r:embed="rId203"/>
              <a:stretch>
                <a:fillRect/>
              </a:stretch>
            </p:blipFill>
            <p:spPr>
              <a:xfrm>
                <a:off x="7788173" y="6630547"/>
                <a:ext cx="30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Freihand 144">
                <a:extLst>
                  <a:ext uri="{FF2B5EF4-FFF2-40B4-BE49-F238E27FC236}">
                    <a16:creationId xmlns:a16="http://schemas.microsoft.com/office/drawing/2014/main" id="{D0034F9F-9F9D-45F4-9111-2DA1A5412EB7}"/>
                  </a:ext>
                </a:extLst>
              </p14:cNvPr>
              <p14:cNvContentPartPr/>
              <p14:nvPr/>
            </p14:nvContentPartPr>
            <p14:xfrm>
              <a:off x="7651373" y="6557467"/>
              <a:ext cx="264240" cy="222840"/>
            </p14:xfrm>
          </p:contentPart>
        </mc:Choice>
        <mc:Fallback>
          <p:pic>
            <p:nvPicPr>
              <p:cNvPr id="145" name="Freihand 144">
                <a:extLst>
                  <a:ext uri="{FF2B5EF4-FFF2-40B4-BE49-F238E27FC236}">
                    <a16:creationId xmlns:a16="http://schemas.microsoft.com/office/drawing/2014/main" id="{D0034F9F-9F9D-45F4-9111-2DA1A5412EB7}"/>
                  </a:ext>
                </a:extLst>
              </p:cNvPr>
              <p:cNvPicPr/>
              <p:nvPr/>
            </p:nvPicPr>
            <p:blipFill>
              <a:blip r:embed="rId205"/>
              <a:stretch>
                <a:fillRect/>
              </a:stretch>
            </p:blipFill>
            <p:spPr>
              <a:xfrm>
                <a:off x="7647053" y="6553147"/>
                <a:ext cx="272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6" name="Freihand 145">
                <a:extLst>
                  <a:ext uri="{FF2B5EF4-FFF2-40B4-BE49-F238E27FC236}">
                    <a16:creationId xmlns:a16="http://schemas.microsoft.com/office/drawing/2014/main" id="{BB738B6B-BC2F-4FA6-8E64-E50A1ECBB138}"/>
                  </a:ext>
                </a:extLst>
              </p14:cNvPr>
              <p14:cNvContentPartPr/>
              <p14:nvPr/>
            </p14:nvContentPartPr>
            <p14:xfrm>
              <a:off x="7987973" y="6589507"/>
              <a:ext cx="29160" cy="145800"/>
            </p14:xfrm>
          </p:contentPart>
        </mc:Choice>
        <mc:Fallback>
          <p:pic>
            <p:nvPicPr>
              <p:cNvPr id="146" name="Freihand 145">
                <a:extLst>
                  <a:ext uri="{FF2B5EF4-FFF2-40B4-BE49-F238E27FC236}">
                    <a16:creationId xmlns:a16="http://schemas.microsoft.com/office/drawing/2014/main" id="{BB738B6B-BC2F-4FA6-8E64-E50A1ECBB138}"/>
                  </a:ext>
                </a:extLst>
              </p:cNvPr>
              <p:cNvPicPr/>
              <p:nvPr/>
            </p:nvPicPr>
            <p:blipFill>
              <a:blip r:embed="rId207"/>
              <a:stretch>
                <a:fillRect/>
              </a:stretch>
            </p:blipFill>
            <p:spPr>
              <a:xfrm>
                <a:off x="7983653" y="6585187"/>
                <a:ext cx="3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7" name="Freihand 146">
                <a:extLst>
                  <a:ext uri="{FF2B5EF4-FFF2-40B4-BE49-F238E27FC236}">
                    <a16:creationId xmlns:a16="http://schemas.microsoft.com/office/drawing/2014/main" id="{0CD36473-99F5-4435-85A6-16A3F158F4E1}"/>
                  </a:ext>
                </a:extLst>
              </p14:cNvPr>
              <p14:cNvContentPartPr/>
              <p14:nvPr/>
            </p14:nvContentPartPr>
            <p14:xfrm>
              <a:off x="8086253" y="6583027"/>
              <a:ext cx="16560" cy="165960"/>
            </p14:xfrm>
          </p:contentPart>
        </mc:Choice>
        <mc:Fallback>
          <p:pic>
            <p:nvPicPr>
              <p:cNvPr id="147" name="Freihand 146">
                <a:extLst>
                  <a:ext uri="{FF2B5EF4-FFF2-40B4-BE49-F238E27FC236}">
                    <a16:creationId xmlns:a16="http://schemas.microsoft.com/office/drawing/2014/main" id="{0CD36473-99F5-4435-85A6-16A3F158F4E1}"/>
                  </a:ext>
                </a:extLst>
              </p:cNvPr>
              <p:cNvPicPr/>
              <p:nvPr/>
            </p:nvPicPr>
            <p:blipFill>
              <a:blip r:embed="rId209"/>
              <a:stretch>
                <a:fillRect/>
              </a:stretch>
            </p:blipFill>
            <p:spPr>
              <a:xfrm>
                <a:off x="8081933" y="6578707"/>
                <a:ext cx="25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8" name="Freihand 147">
                <a:extLst>
                  <a:ext uri="{FF2B5EF4-FFF2-40B4-BE49-F238E27FC236}">
                    <a16:creationId xmlns:a16="http://schemas.microsoft.com/office/drawing/2014/main" id="{306ADE5B-0076-4F7D-91D4-88218DA3A372}"/>
                  </a:ext>
                </a:extLst>
              </p14:cNvPr>
              <p14:cNvContentPartPr/>
              <p14:nvPr/>
            </p14:nvContentPartPr>
            <p14:xfrm>
              <a:off x="7993373" y="6543787"/>
              <a:ext cx="245880" cy="100800"/>
            </p14:xfrm>
          </p:contentPart>
        </mc:Choice>
        <mc:Fallback>
          <p:pic>
            <p:nvPicPr>
              <p:cNvPr id="148" name="Freihand 147">
                <a:extLst>
                  <a:ext uri="{FF2B5EF4-FFF2-40B4-BE49-F238E27FC236}">
                    <a16:creationId xmlns:a16="http://schemas.microsoft.com/office/drawing/2014/main" id="{306ADE5B-0076-4F7D-91D4-88218DA3A372}"/>
                  </a:ext>
                </a:extLst>
              </p:cNvPr>
              <p:cNvPicPr/>
              <p:nvPr/>
            </p:nvPicPr>
            <p:blipFill>
              <a:blip r:embed="rId211"/>
              <a:stretch>
                <a:fillRect/>
              </a:stretch>
            </p:blipFill>
            <p:spPr>
              <a:xfrm>
                <a:off x="7989053" y="6539467"/>
                <a:ext cx="254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 name="Freihand 148">
                <a:extLst>
                  <a:ext uri="{FF2B5EF4-FFF2-40B4-BE49-F238E27FC236}">
                    <a16:creationId xmlns:a16="http://schemas.microsoft.com/office/drawing/2014/main" id="{9F4C5750-BCE5-463B-867A-182AFF7AF539}"/>
                  </a:ext>
                </a:extLst>
              </p14:cNvPr>
              <p14:cNvContentPartPr/>
              <p14:nvPr/>
            </p14:nvContentPartPr>
            <p14:xfrm>
              <a:off x="7655333" y="6729907"/>
              <a:ext cx="720000" cy="92880"/>
            </p14:xfrm>
          </p:contentPart>
        </mc:Choice>
        <mc:Fallback>
          <p:pic>
            <p:nvPicPr>
              <p:cNvPr id="149" name="Freihand 148">
                <a:extLst>
                  <a:ext uri="{FF2B5EF4-FFF2-40B4-BE49-F238E27FC236}">
                    <a16:creationId xmlns:a16="http://schemas.microsoft.com/office/drawing/2014/main" id="{9F4C5750-BCE5-463B-867A-182AFF7AF539}"/>
                  </a:ext>
                </a:extLst>
              </p:cNvPr>
              <p:cNvPicPr/>
              <p:nvPr/>
            </p:nvPicPr>
            <p:blipFill>
              <a:blip r:embed="rId213"/>
              <a:stretch>
                <a:fillRect/>
              </a:stretch>
            </p:blipFill>
            <p:spPr>
              <a:xfrm>
                <a:off x="7651013" y="6725587"/>
                <a:ext cx="728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1" name="Freihand 150">
                <a:extLst>
                  <a:ext uri="{FF2B5EF4-FFF2-40B4-BE49-F238E27FC236}">
                    <a16:creationId xmlns:a16="http://schemas.microsoft.com/office/drawing/2014/main" id="{F2A50EB5-EFC5-4D50-89B5-64D94AC2106B}"/>
                  </a:ext>
                </a:extLst>
              </p14:cNvPr>
              <p14:cNvContentPartPr/>
              <p14:nvPr/>
            </p14:nvContentPartPr>
            <p14:xfrm>
              <a:off x="574853" y="5321947"/>
              <a:ext cx="6480000" cy="65520"/>
            </p14:xfrm>
          </p:contentPart>
        </mc:Choice>
        <mc:Fallback>
          <p:pic>
            <p:nvPicPr>
              <p:cNvPr id="151" name="Freihand 150">
                <a:extLst>
                  <a:ext uri="{FF2B5EF4-FFF2-40B4-BE49-F238E27FC236}">
                    <a16:creationId xmlns:a16="http://schemas.microsoft.com/office/drawing/2014/main" id="{F2A50EB5-EFC5-4D50-89B5-64D94AC2106B}"/>
                  </a:ext>
                </a:extLst>
              </p:cNvPr>
              <p:cNvPicPr/>
              <p:nvPr/>
            </p:nvPicPr>
            <p:blipFill>
              <a:blip r:embed="rId215"/>
              <a:stretch>
                <a:fillRect/>
              </a:stretch>
            </p:blipFill>
            <p:spPr>
              <a:xfrm>
                <a:off x="570533" y="5317627"/>
                <a:ext cx="6488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3" name="Freihand 152">
                <a:extLst>
                  <a:ext uri="{FF2B5EF4-FFF2-40B4-BE49-F238E27FC236}">
                    <a16:creationId xmlns:a16="http://schemas.microsoft.com/office/drawing/2014/main" id="{0713C189-CD45-4506-A1E7-4028CBEA7F8B}"/>
                  </a:ext>
                </a:extLst>
              </p14:cNvPr>
              <p14:cNvContentPartPr/>
              <p14:nvPr/>
            </p14:nvContentPartPr>
            <p14:xfrm>
              <a:off x="667733" y="5304667"/>
              <a:ext cx="3199680" cy="97920"/>
            </p14:xfrm>
          </p:contentPart>
        </mc:Choice>
        <mc:Fallback>
          <p:pic>
            <p:nvPicPr>
              <p:cNvPr id="153" name="Freihand 152">
                <a:extLst>
                  <a:ext uri="{FF2B5EF4-FFF2-40B4-BE49-F238E27FC236}">
                    <a16:creationId xmlns:a16="http://schemas.microsoft.com/office/drawing/2014/main" id="{0713C189-CD45-4506-A1E7-4028CBEA7F8B}"/>
                  </a:ext>
                </a:extLst>
              </p:cNvPr>
              <p:cNvPicPr/>
              <p:nvPr/>
            </p:nvPicPr>
            <p:blipFill>
              <a:blip r:embed="rId217"/>
              <a:stretch>
                <a:fillRect/>
              </a:stretch>
            </p:blipFill>
            <p:spPr>
              <a:xfrm>
                <a:off x="663413" y="5300347"/>
                <a:ext cx="3208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4" name="Freihand 153">
                <a:extLst>
                  <a:ext uri="{FF2B5EF4-FFF2-40B4-BE49-F238E27FC236}">
                    <a16:creationId xmlns:a16="http://schemas.microsoft.com/office/drawing/2014/main" id="{CDC8C607-D0C9-4890-97CF-D7B42A3942B0}"/>
                  </a:ext>
                </a:extLst>
              </p14:cNvPr>
              <p14:cNvContentPartPr/>
              <p14:nvPr/>
            </p14:nvContentPartPr>
            <p14:xfrm>
              <a:off x="671333" y="5368387"/>
              <a:ext cx="2568240" cy="83880"/>
            </p14:xfrm>
          </p:contentPart>
        </mc:Choice>
        <mc:Fallback>
          <p:pic>
            <p:nvPicPr>
              <p:cNvPr id="154" name="Freihand 153">
                <a:extLst>
                  <a:ext uri="{FF2B5EF4-FFF2-40B4-BE49-F238E27FC236}">
                    <a16:creationId xmlns:a16="http://schemas.microsoft.com/office/drawing/2014/main" id="{CDC8C607-D0C9-4890-97CF-D7B42A3942B0}"/>
                  </a:ext>
                </a:extLst>
              </p:cNvPr>
              <p:cNvPicPr/>
              <p:nvPr/>
            </p:nvPicPr>
            <p:blipFill>
              <a:blip r:embed="rId219"/>
              <a:stretch>
                <a:fillRect/>
              </a:stretch>
            </p:blipFill>
            <p:spPr>
              <a:xfrm>
                <a:off x="667013" y="5364067"/>
                <a:ext cx="2576880" cy="92520"/>
              </a:xfrm>
              <a:prstGeom prst="rect">
                <a:avLst/>
              </a:prstGeom>
            </p:spPr>
          </p:pic>
        </mc:Fallback>
      </mc:AlternateContent>
      <p:grpSp>
        <p:nvGrpSpPr>
          <p:cNvPr id="156" name="Gruppieren 155">
            <a:extLst>
              <a:ext uri="{FF2B5EF4-FFF2-40B4-BE49-F238E27FC236}">
                <a16:creationId xmlns:a16="http://schemas.microsoft.com/office/drawing/2014/main" id="{CE8ED3B5-A967-4F5E-A3AA-71A52B7BE52D}"/>
              </a:ext>
            </a:extLst>
          </p:cNvPr>
          <p:cNvGrpSpPr/>
          <p:nvPr/>
        </p:nvGrpSpPr>
        <p:grpSpPr>
          <a:xfrm>
            <a:off x="4157573" y="4935307"/>
            <a:ext cx="4433760" cy="1275120"/>
            <a:chOff x="4157573" y="4935307"/>
            <a:chExt cx="4433760" cy="1275120"/>
          </a:xfrm>
        </p:grpSpPr>
        <mc:AlternateContent xmlns:mc="http://schemas.openxmlformats.org/markup-compatibility/2006">
          <mc:Choice xmlns:p14="http://schemas.microsoft.com/office/powerpoint/2010/main" Requires="p14">
            <p:contentPart p14:bwMode="auto" r:id="rId220">
              <p14:nvContentPartPr>
                <p14:cNvPr id="104" name="Freihand 103">
                  <a:extLst>
                    <a:ext uri="{FF2B5EF4-FFF2-40B4-BE49-F238E27FC236}">
                      <a16:creationId xmlns:a16="http://schemas.microsoft.com/office/drawing/2014/main" id="{D0D7E379-EA19-4317-A079-424A91A56843}"/>
                    </a:ext>
                  </a:extLst>
                </p14:cNvPr>
                <p14:cNvContentPartPr/>
                <p14:nvPr/>
              </p14:nvContentPartPr>
              <p14:xfrm>
                <a:off x="6582533" y="5098027"/>
                <a:ext cx="360" cy="360"/>
              </p14:xfrm>
            </p:contentPart>
          </mc:Choice>
          <mc:Fallback>
            <p:pic>
              <p:nvPicPr>
                <p:cNvPr id="104" name="Freihand 103">
                  <a:extLst>
                    <a:ext uri="{FF2B5EF4-FFF2-40B4-BE49-F238E27FC236}">
                      <a16:creationId xmlns:a16="http://schemas.microsoft.com/office/drawing/2014/main" id="{D0D7E379-EA19-4317-A079-424A91A56843}"/>
                    </a:ext>
                  </a:extLst>
                </p:cNvPr>
                <p:cNvPicPr/>
                <p:nvPr/>
              </p:nvPicPr>
              <p:blipFill>
                <a:blip r:embed="rId136"/>
                <a:stretch>
                  <a:fillRect/>
                </a:stretch>
              </p:blipFill>
              <p:spPr>
                <a:xfrm>
                  <a:off x="6578213" y="509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5" name="Freihand 104">
                  <a:extLst>
                    <a:ext uri="{FF2B5EF4-FFF2-40B4-BE49-F238E27FC236}">
                      <a16:creationId xmlns:a16="http://schemas.microsoft.com/office/drawing/2014/main" id="{DD69D2D1-6B95-476A-9721-1A54C6239819}"/>
                    </a:ext>
                  </a:extLst>
                </p14:cNvPr>
                <p14:cNvContentPartPr/>
                <p14:nvPr/>
              </p14:nvContentPartPr>
              <p14:xfrm>
                <a:off x="6495773" y="5072827"/>
                <a:ext cx="22680" cy="1800"/>
              </p14:xfrm>
            </p:contentPart>
          </mc:Choice>
          <mc:Fallback>
            <p:pic>
              <p:nvPicPr>
                <p:cNvPr id="105" name="Freihand 104">
                  <a:extLst>
                    <a:ext uri="{FF2B5EF4-FFF2-40B4-BE49-F238E27FC236}">
                      <a16:creationId xmlns:a16="http://schemas.microsoft.com/office/drawing/2014/main" id="{DD69D2D1-6B95-476A-9721-1A54C6239819}"/>
                    </a:ext>
                  </a:extLst>
                </p:cNvPr>
                <p:cNvPicPr/>
                <p:nvPr/>
              </p:nvPicPr>
              <p:blipFill>
                <a:blip r:embed="rId222"/>
                <a:stretch>
                  <a:fillRect/>
                </a:stretch>
              </p:blipFill>
              <p:spPr>
                <a:xfrm>
                  <a:off x="6491453" y="5068507"/>
                  <a:ext cx="31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6" name="Freihand 105">
                  <a:extLst>
                    <a:ext uri="{FF2B5EF4-FFF2-40B4-BE49-F238E27FC236}">
                      <a16:creationId xmlns:a16="http://schemas.microsoft.com/office/drawing/2014/main" id="{59B7C9A4-533A-4273-90F6-86BFC2735745}"/>
                    </a:ext>
                  </a:extLst>
                </p14:cNvPr>
                <p14:cNvContentPartPr/>
                <p14:nvPr/>
              </p14:nvContentPartPr>
              <p14:xfrm>
                <a:off x="6308933" y="4935307"/>
                <a:ext cx="1651680" cy="132480"/>
              </p14:xfrm>
            </p:contentPart>
          </mc:Choice>
          <mc:Fallback>
            <p:pic>
              <p:nvPicPr>
                <p:cNvPr id="106" name="Freihand 105">
                  <a:extLst>
                    <a:ext uri="{FF2B5EF4-FFF2-40B4-BE49-F238E27FC236}">
                      <a16:creationId xmlns:a16="http://schemas.microsoft.com/office/drawing/2014/main" id="{59B7C9A4-533A-4273-90F6-86BFC2735745}"/>
                    </a:ext>
                  </a:extLst>
                </p:cNvPr>
                <p:cNvPicPr/>
                <p:nvPr/>
              </p:nvPicPr>
              <p:blipFill>
                <a:blip r:embed="rId224"/>
                <a:stretch>
                  <a:fillRect/>
                </a:stretch>
              </p:blipFill>
              <p:spPr>
                <a:xfrm>
                  <a:off x="6304613" y="4930987"/>
                  <a:ext cx="1660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8" name="Freihand 107">
                  <a:extLst>
                    <a:ext uri="{FF2B5EF4-FFF2-40B4-BE49-F238E27FC236}">
                      <a16:creationId xmlns:a16="http://schemas.microsoft.com/office/drawing/2014/main" id="{5AFEA0B5-9038-4B25-AAEE-E875962DD18B}"/>
                    </a:ext>
                  </a:extLst>
                </p14:cNvPr>
                <p14:cNvContentPartPr/>
                <p14:nvPr/>
              </p14:nvContentPartPr>
              <p14:xfrm>
                <a:off x="7425293" y="5158507"/>
                <a:ext cx="42840" cy="275040"/>
              </p14:xfrm>
            </p:contentPart>
          </mc:Choice>
          <mc:Fallback>
            <p:pic>
              <p:nvPicPr>
                <p:cNvPr id="108" name="Freihand 107">
                  <a:extLst>
                    <a:ext uri="{FF2B5EF4-FFF2-40B4-BE49-F238E27FC236}">
                      <a16:creationId xmlns:a16="http://schemas.microsoft.com/office/drawing/2014/main" id="{5AFEA0B5-9038-4B25-AAEE-E875962DD18B}"/>
                    </a:ext>
                  </a:extLst>
                </p:cNvPr>
                <p:cNvPicPr/>
                <p:nvPr/>
              </p:nvPicPr>
              <p:blipFill>
                <a:blip r:embed="rId226"/>
                <a:stretch>
                  <a:fillRect/>
                </a:stretch>
              </p:blipFill>
              <p:spPr>
                <a:xfrm>
                  <a:off x="7420973" y="5154187"/>
                  <a:ext cx="514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9" name="Freihand 108">
                  <a:extLst>
                    <a:ext uri="{FF2B5EF4-FFF2-40B4-BE49-F238E27FC236}">
                      <a16:creationId xmlns:a16="http://schemas.microsoft.com/office/drawing/2014/main" id="{3F120831-B462-484E-8791-BD2D7E50A35E}"/>
                    </a:ext>
                  </a:extLst>
                </p14:cNvPr>
                <p14:cNvContentPartPr/>
                <p14:nvPr/>
              </p14:nvContentPartPr>
              <p14:xfrm>
                <a:off x="7367333" y="5306467"/>
                <a:ext cx="207000" cy="229680"/>
              </p14:xfrm>
            </p:contentPart>
          </mc:Choice>
          <mc:Fallback>
            <p:pic>
              <p:nvPicPr>
                <p:cNvPr id="109" name="Freihand 108">
                  <a:extLst>
                    <a:ext uri="{FF2B5EF4-FFF2-40B4-BE49-F238E27FC236}">
                      <a16:creationId xmlns:a16="http://schemas.microsoft.com/office/drawing/2014/main" id="{3F120831-B462-484E-8791-BD2D7E50A35E}"/>
                    </a:ext>
                  </a:extLst>
                </p:cNvPr>
                <p:cNvPicPr/>
                <p:nvPr/>
              </p:nvPicPr>
              <p:blipFill>
                <a:blip r:embed="rId228"/>
                <a:stretch>
                  <a:fillRect/>
                </a:stretch>
              </p:blipFill>
              <p:spPr>
                <a:xfrm>
                  <a:off x="7363013" y="5302147"/>
                  <a:ext cx="215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0" name="Freihand 109">
                  <a:extLst>
                    <a:ext uri="{FF2B5EF4-FFF2-40B4-BE49-F238E27FC236}">
                      <a16:creationId xmlns:a16="http://schemas.microsoft.com/office/drawing/2014/main" id="{A3BEDC6A-0B71-4F92-8500-36DA784083C8}"/>
                    </a:ext>
                  </a:extLst>
                </p14:cNvPr>
                <p14:cNvContentPartPr/>
                <p14:nvPr/>
              </p14:nvContentPartPr>
              <p14:xfrm>
                <a:off x="7035413" y="5695267"/>
                <a:ext cx="324360" cy="290880"/>
              </p14:xfrm>
            </p:contentPart>
          </mc:Choice>
          <mc:Fallback>
            <p:pic>
              <p:nvPicPr>
                <p:cNvPr id="110" name="Freihand 109">
                  <a:extLst>
                    <a:ext uri="{FF2B5EF4-FFF2-40B4-BE49-F238E27FC236}">
                      <a16:creationId xmlns:a16="http://schemas.microsoft.com/office/drawing/2014/main" id="{A3BEDC6A-0B71-4F92-8500-36DA784083C8}"/>
                    </a:ext>
                  </a:extLst>
                </p:cNvPr>
                <p:cNvPicPr/>
                <p:nvPr/>
              </p:nvPicPr>
              <p:blipFill>
                <a:blip r:embed="rId230"/>
                <a:stretch>
                  <a:fillRect/>
                </a:stretch>
              </p:blipFill>
              <p:spPr>
                <a:xfrm>
                  <a:off x="7031093" y="5690947"/>
                  <a:ext cx="3330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1" name="Freihand 110">
                  <a:extLst>
                    <a:ext uri="{FF2B5EF4-FFF2-40B4-BE49-F238E27FC236}">
                      <a16:creationId xmlns:a16="http://schemas.microsoft.com/office/drawing/2014/main" id="{AC51AA7F-8FF0-4B58-86DD-360178C2D637}"/>
                    </a:ext>
                  </a:extLst>
                </p14:cNvPr>
                <p14:cNvContentPartPr/>
                <p14:nvPr/>
              </p14:nvContentPartPr>
              <p14:xfrm>
                <a:off x="7251773" y="5666827"/>
                <a:ext cx="33120" cy="24480"/>
              </p14:xfrm>
            </p:contentPart>
          </mc:Choice>
          <mc:Fallback>
            <p:pic>
              <p:nvPicPr>
                <p:cNvPr id="111" name="Freihand 110">
                  <a:extLst>
                    <a:ext uri="{FF2B5EF4-FFF2-40B4-BE49-F238E27FC236}">
                      <a16:creationId xmlns:a16="http://schemas.microsoft.com/office/drawing/2014/main" id="{AC51AA7F-8FF0-4B58-86DD-360178C2D637}"/>
                    </a:ext>
                  </a:extLst>
                </p:cNvPr>
                <p:cNvPicPr/>
                <p:nvPr/>
              </p:nvPicPr>
              <p:blipFill>
                <a:blip r:embed="rId232"/>
                <a:stretch>
                  <a:fillRect/>
                </a:stretch>
              </p:blipFill>
              <p:spPr>
                <a:xfrm>
                  <a:off x="7247453" y="5662507"/>
                  <a:ext cx="41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4" name="Freihand 113">
                  <a:extLst>
                    <a:ext uri="{FF2B5EF4-FFF2-40B4-BE49-F238E27FC236}">
                      <a16:creationId xmlns:a16="http://schemas.microsoft.com/office/drawing/2014/main" id="{911785F1-DFD6-4B02-822A-11E81D44C104}"/>
                    </a:ext>
                  </a:extLst>
                </p14:cNvPr>
                <p14:cNvContentPartPr/>
                <p14:nvPr/>
              </p14:nvContentPartPr>
              <p14:xfrm>
                <a:off x="7435373" y="5747827"/>
                <a:ext cx="233640" cy="82800"/>
              </p14:xfrm>
            </p:contentPart>
          </mc:Choice>
          <mc:Fallback>
            <p:pic>
              <p:nvPicPr>
                <p:cNvPr id="114" name="Freihand 113">
                  <a:extLst>
                    <a:ext uri="{FF2B5EF4-FFF2-40B4-BE49-F238E27FC236}">
                      <a16:creationId xmlns:a16="http://schemas.microsoft.com/office/drawing/2014/main" id="{911785F1-DFD6-4B02-822A-11E81D44C104}"/>
                    </a:ext>
                  </a:extLst>
                </p:cNvPr>
                <p:cNvPicPr/>
                <p:nvPr/>
              </p:nvPicPr>
              <p:blipFill>
                <a:blip r:embed="rId234"/>
                <a:stretch>
                  <a:fillRect/>
                </a:stretch>
              </p:blipFill>
              <p:spPr>
                <a:xfrm>
                  <a:off x="7431053" y="5743507"/>
                  <a:ext cx="242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5" name="Freihand 114">
                  <a:extLst>
                    <a:ext uri="{FF2B5EF4-FFF2-40B4-BE49-F238E27FC236}">
                      <a16:creationId xmlns:a16="http://schemas.microsoft.com/office/drawing/2014/main" id="{5009925D-7572-4B89-8752-3DB83CAD7790}"/>
                    </a:ext>
                  </a:extLst>
                </p14:cNvPr>
                <p14:cNvContentPartPr/>
                <p14:nvPr/>
              </p14:nvContentPartPr>
              <p14:xfrm>
                <a:off x="7696013" y="5632987"/>
                <a:ext cx="314640" cy="198720"/>
              </p14:xfrm>
            </p:contentPart>
          </mc:Choice>
          <mc:Fallback>
            <p:pic>
              <p:nvPicPr>
                <p:cNvPr id="115" name="Freihand 114">
                  <a:extLst>
                    <a:ext uri="{FF2B5EF4-FFF2-40B4-BE49-F238E27FC236}">
                      <a16:creationId xmlns:a16="http://schemas.microsoft.com/office/drawing/2014/main" id="{5009925D-7572-4B89-8752-3DB83CAD7790}"/>
                    </a:ext>
                  </a:extLst>
                </p:cNvPr>
                <p:cNvPicPr/>
                <p:nvPr/>
              </p:nvPicPr>
              <p:blipFill>
                <a:blip r:embed="rId236"/>
                <a:stretch>
                  <a:fillRect/>
                </a:stretch>
              </p:blipFill>
              <p:spPr>
                <a:xfrm>
                  <a:off x="7691693" y="5628667"/>
                  <a:ext cx="323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6" name="Freihand 115">
                  <a:extLst>
                    <a:ext uri="{FF2B5EF4-FFF2-40B4-BE49-F238E27FC236}">
                      <a16:creationId xmlns:a16="http://schemas.microsoft.com/office/drawing/2014/main" id="{0441999A-AF8F-4B9D-8923-28356133FDA5}"/>
                    </a:ext>
                  </a:extLst>
                </p14:cNvPr>
                <p14:cNvContentPartPr/>
                <p14:nvPr/>
              </p14:nvContentPartPr>
              <p14:xfrm>
                <a:off x="8002013" y="5628667"/>
                <a:ext cx="39960" cy="30240"/>
              </p14:xfrm>
            </p:contentPart>
          </mc:Choice>
          <mc:Fallback>
            <p:pic>
              <p:nvPicPr>
                <p:cNvPr id="116" name="Freihand 115">
                  <a:extLst>
                    <a:ext uri="{FF2B5EF4-FFF2-40B4-BE49-F238E27FC236}">
                      <a16:creationId xmlns:a16="http://schemas.microsoft.com/office/drawing/2014/main" id="{0441999A-AF8F-4B9D-8923-28356133FDA5}"/>
                    </a:ext>
                  </a:extLst>
                </p:cNvPr>
                <p:cNvPicPr/>
                <p:nvPr/>
              </p:nvPicPr>
              <p:blipFill>
                <a:blip r:embed="rId238"/>
                <a:stretch>
                  <a:fillRect/>
                </a:stretch>
              </p:blipFill>
              <p:spPr>
                <a:xfrm>
                  <a:off x="7997693" y="5624347"/>
                  <a:ext cx="48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7" name="Freihand 116">
                  <a:extLst>
                    <a:ext uri="{FF2B5EF4-FFF2-40B4-BE49-F238E27FC236}">
                      <a16:creationId xmlns:a16="http://schemas.microsoft.com/office/drawing/2014/main" id="{ABBCED8E-73CD-4457-BA45-801F58841C3C}"/>
                    </a:ext>
                  </a:extLst>
                </p14:cNvPr>
                <p14:cNvContentPartPr/>
                <p14:nvPr/>
              </p14:nvContentPartPr>
              <p14:xfrm>
                <a:off x="8024693" y="5535067"/>
                <a:ext cx="157320" cy="237600"/>
              </p14:xfrm>
            </p:contentPart>
          </mc:Choice>
          <mc:Fallback>
            <p:pic>
              <p:nvPicPr>
                <p:cNvPr id="117" name="Freihand 116">
                  <a:extLst>
                    <a:ext uri="{FF2B5EF4-FFF2-40B4-BE49-F238E27FC236}">
                      <a16:creationId xmlns:a16="http://schemas.microsoft.com/office/drawing/2014/main" id="{ABBCED8E-73CD-4457-BA45-801F58841C3C}"/>
                    </a:ext>
                  </a:extLst>
                </p:cNvPr>
                <p:cNvPicPr/>
                <p:nvPr/>
              </p:nvPicPr>
              <p:blipFill>
                <a:blip r:embed="rId240"/>
                <a:stretch>
                  <a:fillRect/>
                </a:stretch>
              </p:blipFill>
              <p:spPr>
                <a:xfrm>
                  <a:off x="8020373" y="5530747"/>
                  <a:ext cx="165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8" name="Freihand 117">
                  <a:extLst>
                    <a:ext uri="{FF2B5EF4-FFF2-40B4-BE49-F238E27FC236}">
                      <a16:creationId xmlns:a16="http://schemas.microsoft.com/office/drawing/2014/main" id="{C0E7F81A-7059-4C37-8EBF-FBACE85CF28C}"/>
                    </a:ext>
                  </a:extLst>
                </p14:cNvPr>
                <p14:cNvContentPartPr/>
                <p14:nvPr/>
              </p14:nvContentPartPr>
              <p14:xfrm>
                <a:off x="8125853" y="5699227"/>
                <a:ext cx="34560" cy="73800"/>
              </p14:xfrm>
            </p:contentPart>
          </mc:Choice>
          <mc:Fallback>
            <p:pic>
              <p:nvPicPr>
                <p:cNvPr id="118" name="Freihand 117">
                  <a:extLst>
                    <a:ext uri="{FF2B5EF4-FFF2-40B4-BE49-F238E27FC236}">
                      <a16:creationId xmlns:a16="http://schemas.microsoft.com/office/drawing/2014/main" id="{C0E7F81A-7059-4C37-8EBF-FBACE85CF28C}"/>
                    </a:ext>
                  </a:extLst>
                </p:cNvPr>
                <p:cNvPicPr/>
                <p:nvPr/>
              </p:nvPicPr>
              <p:blipFill>
                <a:blip r:embed="rId242"/>
                <a:stretch>
                  <a:fillRect/>
                </a:stretch>
              </p:blipFill>
              <p:spPr>
                <a:xfrm>
                  <a:off x="8121533" y="5694907"/>
                  <a:ext cx="43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9" name="Freihand 118">
                  <a:extLst>
                    <a:ext uri="{FF2B5EF4-FFF2-40B4-BE49-F238E27FC236}">
                      <a16:creationId xmlns:a16="http://schemas.microsoft.com/office/drawing/2014/main" id="{6570A614-B301-41FB-ACAB-41B6C221DDFF}"/>
                    </a:ext>
                  </a:extLst>
                </p14:cNvPr>
                <p14:cNvContentPartPr/>
                <p14:nvPr/>
              </p14:nvContentPartPr>
              <p14:xfrm>
                <a:off x="8188133" y="5573947"/>
                <a:ext cx="343080" cy="209520"/>
              </p14:xfrm>
            </p:contentPart>
          </mc:Choice>
          <mc:Fallback>
            <p:pic>
              <p:nvPicPr>
                <p:cNvPr id="119" name="Freihand 118">
                  <a:extLst>
                    <a:ext uri="{FF2B5EF4-FFF2-40B4-BE49-F238E27FC236}">
                      <a16:creationId xmlns:a16="http://schemas.microsoft.com/office/drawing/2014/main" id="{6570A614-B301-41FB-ACAB-41B6C221DDFF}"/>
                    </a:ext>
                  </a:extLst>
                </p:cNvPr>
                <p:cNvPicPr/>
                <p:nvPr/>
              </p:nvPicPr>
              <p:blipFill>
                <a:blip r:embed="rId244"/>
                <a:stretch>
                  <a:fillRect/>
                </a:stretch>
              </p:blipFill>
              <p:spPr>
                <a:xfrm>
                  <a:off x="8183813" y="5569627"/>
                  <a:ext cx="351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0" name="Freihand 119">
                  <a:extLst>
                    <a:ext uri="{FF2B5EF4-FFF2-40B4-BE49-F238E27FC236}">
                      <a16:creationId xmlns:a16="http://schemas.microsoft.com/office/drawing/2014/main" id="{7E3FB4CC-811D-41E6-AF31-2AB93B4BB5FD}"/>
                    </a:ext>
                  </a:extLst>
                </p14:cNvPr>
                <p14:cNvContentPartPr/>
                <p14:nvPr/>
              </p14:nvContentPartPr>
              <p14:xfrm>
                <a:off x="6999413" y="6017827"/>
                <a:ext cx="160920" cy="183960"/>
              </p14:xfrm>
            </p:contentPart>
          </mc:Choice>
          <mc:Fallback>
            <p:pic>
              <p:nvPicPr>
                <p:cNvPr id="120" name="Freihand 119">
                  <a:extLst>
                    <a:ext uri="{FF2B5EF4-FFF2-40B4-BE49-F238E27FC236}">
                      <a16:creationId xmlns:a16="http://schemas.microsoft.com/office/drawing/2014/main" id="{7E3FB4CC-811D-41E6-AF31-2AB93B4BB5FD}"/>
                    </a:ext>
                  </a:extLst>
                </p:cNvPr>
                <p:cNvPicPr/>
                <p:nvPr/>
              </p:nvPicPr>
              <p:blipFill>
                <a:blip r:embed="rId246"/>
                <a:stretch>
                  <a:fillRect/>
                </a:stretch>
              </p:blipFill>
              <p:spPr>
                <a:xfrm>
                  <a:off x="6995093" y="6013507"/>
                  <a:ext cx="169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1" name="Freihand 120">
                  <a:extLst>
                    <a:ext uri="{FF2B5EF4-FFF2-40B4-BE49-F238E27FC236}">
                      <a16:creationId xmlns:a16="http://schemas.microsoft.com/office/drawing/2014/main" id="{654BC013-91FC-4F5B-9893-D1817A96425C}"/>
                    </a:ext>
                  </a:extLst>
                </p14:cNvPr>
                <p14:cNvContentPartPr/>
                <p14:nvPr/>
              </p14:nvContentPartPr>
              <p14:xfrm>
                <a:off x="7124333" y="6119707"/>
                <a:ext cx="119160" cy="90720"/>
              </p14:xfrm>
            </p:contentPart>
          </mc:Choice>
          <mc:Fallback>
            <p:pic>
              <p:nvPicPr>
                <p:cNvPr id="121" name="Freihand 120">
                  <a:extLst>
                    <a:ext uri="{FF2B5EF4-FFF2-40B4-BE49-F238E27FC236}">
                      <a16:creationId xmlns:a16="http://schemas.microsoft.com/office/drawing/2014/main" id="{654BC013-91FC-4F5B-9893-D1817A96425C}"/>
                    </a:ext>
                  </a:extLst>
                </p:cNvPr>
                <p:cNvPicPr/>
                <p:nvPr/>
              </p:nvPicPr>
              <p:blipFill>
                <a:blip r:embed="rId248"/>
                <a:stretch>
                  <a:fillRect/>
                </a:stretch>
              </p:blipFill>
              <p:spPr>
                <a:xfrm>
                  <a:off x="7120013" y="6115387"/>
                  <a:ext cx="127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22" name="Freihand 121">
                  <a:extLst>
                    <a:ext uri="{FF2B5EF4-FFF2-40B4-BE49-F238E27FC236}">
                      <a16:creationId xmlns:a16="http://schemas.microsoft.com/office/drawing/2014/main" id="{40A4C50B-9EDB-4239-B6B6-E920F187B8FF}"/>
                    </a:ext>
                  </a:extLst>
                </p14:cNvPr>
                <p14:cNvContentPartPr/>
                <p14:nvPr/>
              </p14:nvContentPartPr>
              <p14:xfrm>
                <a:off x="7253573" y="6007027"/>
                <a:ext cx="122760" cy="185040"/>
              </p14:xfrm>
            </p:contentPart>
          </mc:Choice>
          <mc:Fallback>
            <p:pic>
              <p:nvPicPr>
                <p:cNvPr id="122" name="Freihand 121">
                  <a:extLst>
                    <a:ext uri="{FF2B5EF4-FFF2-40B4-BE49-F238E27FC236}">
                      <a16:creationId xmlns:a16="http://schemas.microsoft.com/office/drawing/2014/main" id="{40A4C50B-9EDB-4239-B6B6-E920F187B8FF}"/>
                    </a:ext>
                  </a:extLst>
                </p:cNvPr>
                <p:cNvPicPr/>
                <p:nvPr/>
              </p:nvPicPr>
              <p:blipFill>
                <a:blip r:embed="rId250"/>
                <a:stretch>
                  <a:fillRect/>
                </a:stretch>
              </p:blipFill>
              <p:spPr>
                <a:xfrm>
                  <a:off x="7249253" y="6002707"/>
                  <a:ext cx="131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3" name="Freihand 122">
                  <a:extLst>
                    <a:ext uri="{FF2B5EF4-FFF2-40B4-BE49-F238E27FC236}">
                      <a16:creationId xmlns:a16="http://schemas.microsoft.com/office/drawing/2014/main" id="{E4D01358-1C4B-4171-AAB5-438CD36F8416}"/>
                    </a:ext>
                  </a:extLst>
                </p14:cNvPr>
                <p14:cNvContentPartPr/>
                <p14:nvPr/>
              </p14:nvContentPartPr>
              <p14:xfrm>
                <a:off x="7374533" y="5993707"/>
                <a:ext cx="116640" cy="145800"/>
              </p14:xfrm>
            </p:contentPart>
          </mc:Choice>
          <mc:Fallback>
            <p:pic>
              <p:nvPicPr>
                <p:cNvPr id="123" name="Freihand 122">
                  <a:extLst>
                    <a:ext uri="{FF2B5EF4-FFF2-40B4-BE49-F238E27FC236}">
                      <a16:creationId xmlns:a16="http://schemas.microsoft.com/office/drawing/2014/main" id="{E4D01358-1C4B-4171-AAB5-438CD36F8416}"/>
                    </a:ext>
                  </a:extLst>
                </p:cNvPr>
                <p:cNvPicPr/>
                <p:nvPr/>
              </p:nvPicPr>
              <p:blipFill>
                <a:blip r:embed="rId252"/>
                <a:stretch>
                  <a:fillRect/>
                </a:stretch>
              </p:blipFill>
              <p:spPr>
                <a:xfrm>
                  <a:off x="7370213" y="5989387"/>
                  <a:ext cx="125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4" name="Freihand 123">
                  <a:extLst>
                    <a:ext uri="{FF2B5EF4-FFF2-40B4-BE49-F238E27FC236}">
                      <a16:creationId xmlns:a16="http://schemas.microsoft.com/office/drawing/2014/main" id="{1721DAAD-9093-415E-80E7-E5282840EE05}"/>
                    </a:ext>
                  </a:extLst>
                </p14:cNvPr>
                <p14:cNvContentPartPr/>
                <p14:nvPr/>
              </p14:nvContentPartPr>
              <p14:xfrm>
                <a:off x="7417733" y="6091627"/>
                <a:ext cx="71640" cy="42120"/>
              </p14:xfrm>
            </p:contentPart>
          </mc:Choice>
          <mc:Fallback>
            <p:pic>
              <p:nvPicPr>
                <p:cNvPr id="124" name="Freihand 123">
                  <a:extLst>
                    <a:ext uri="{FF2B5EF4-FFF2-40B4-BE49-F238E27FC236}">
                      <a16:creationId xmlns:a16="http://schemas.microsoft.com/office/drawing/2014/main" id="{1721DAAD-9093-415E-80E7-E5282840EE05}"/>
                    </a:ext>
                  </a:extLst>
                </p:cNvPr>
                <p:cNvPicPr/>
                <p:nvPr/>
              </p:nvPicPr>
              <p:blipFill>
                <a:blip r:embed="rId254"/>
                <a:stretch>
                  <a:fillRect/>
                </a:stretch>
              </p:blipFill>
              <p:spPr>
                <a:xfrm>
                  <a:off x="7413413" y="6087307"/>
                  <a:ext cx="80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5" name="Freihand 124">
                  <a:extLst>
                    <a:ext uri="{FF2B5EF4-FFF2-40B4-BE49-F238E27FC236}">
                      <a16:creationId xmlns:a16="http://schemas.microsoft.com/office/drawing/2014/main" id="{9F47E939-4CD1-4B2C-98CD-BBAFFA536FD4}"/>
                    </a:ext>
                  </a:extLst>
                </p14:cNvPr>
                <p14:cNvContentPartPr/>
                <p14:nvPr/>
              </p14:nvContentPartPr>
              <p14:xfrm>
                <a:off x="7506293" y="6066787"/>
                <a:ext cx="82080" cy="95040"/>
              </p14:xfrm>
            </p:contentPart>
          </mc:Choice>
          <mc:Fallback>
            <p:pic>
              <p:nvPicPr>
                <p:cNvPr id="125" name="Freihand 124">
                  <a:extLst>
                    <a:ext uri="{FF2B5EF4-FFF2-40B4-BE49-F238E27FC236}">
                      <a16:creationId xmlns:a16="http://schemas.microsoft.com/office/drawing/2014/main" id="{9F47E939-4CD1-4B2C-98CD-BBAFFA536FD4}"/>
                    </a:ext>
                  </a:extLst>
                </p:cNvPr>
                <p:cNvPicPr/>
                <p:nvPr/>
              </p:nvPicPr>
              <p:blipFill>
                <a:blip r:embed="rId256"/>
                <a:stretch>
                  <a:fillRect/>
                </a:stretch>
              </p:blipFill>
              <p:spPr>
                <a:xfrm>
                  <a:off x="7501973" y="6062467"/>
                  <a:ext cx="90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6" name="Freihand 125">
                  <a:extLst>
                    <a:ext uri="{FF2B5EF4-FFF2-40B4-BE49-F238E27FC236}">
                      <a16:creationId xmlns:a16="http://schemas.microsoft.com/office/drawing/2014/main" id="{52E34040-E513-4466-A570-211471AD8E0A}"/>
                    </a:ext>
                  </a:extLst>
                </p14:cNvPr>
                <p14:cNvContentPartPr/>
                <p14:nvPr/>
              </p14:nvContentPartPr>
              <p14:xfrm>
                <a:off x="7647773" y="6043027"/>
                <a:ext cx="369720" cy="117720"/>
              </p14:xfrm>
            </p:contentPart>
          </mc:Choice>
          <mc:Fallback>
            <p:pic>
              <p:nvPicPr>
                <p:cNvPr id="126" name="Freihand 125">
                  <a:extLst>
                    <a:ext uri="{FF2B5EF4-FFF2-40B4-BE49-F238E27FC236}">
                      <a16:creationId xmlns:a16="http://schemas.microsoft.com/office/drawing/2014/main" id="{52E34040-E513-4466-A570-211471AD8E0A}"/>
                    </a:ext>
                  </a:extLst>
                </p:cNvPr>
                <p:cNvPicPr/>
                <p:nvPr/>
              </p:nvPicPr>
              <p:blipFill>
                <a:blip r:embed="rId258"/>
                <a:stretch>
                  <a:fillRect/>
                </a:stretch>
              </p:blipFill>
              <p:spPr>
                <a:xfrm>
                  <a:off x="7643453" y="6038707"/>
                  <a:ext cx="378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7" name="Freihand 126">
                  <a:extLst>
                    <a:ext uri="{FF2B5EF4-FFF2-40B4-BE49-F238E27FC236}">
                      <a16:creationId xmlns:a16="http://schemas.microsoft.com/office/drawing/2014/main" id="{8C19EB9F-51DE-4D2C-A61D-74C2B8D98D75}"/>
                    </a:ext>
                  </a:extLst>
                </p14:cNvPr>
                <p14:cNvContentPartPr/>
                <p14:nvPr/>
              </p14:nvContentPartPr>
              <p14:xfrm>
                <a:off x="8015693" y="5939347"/>
                <a:ext cx="85680" cy="178560"/>
              </p14:xfrm>
            </p:contentPart>
          </mc:Choice>
          <mc:Fallback>
            <p:pic>
              <p:nvPicPr>
                <p:cNvPr id="127" name="Freihand 126">
                  <a:extLst>
                    <a:ext uri="{FF2B5EF4-FFF2-40B4-BE49-F238E27FC236}">
                      <a16:creationId xmlns:a16="http://schemas.microsoft.com/office/drawing/2014/main" id="{8C19EB9F-51DE-4D2C-A61D-74C2B8D98D75}"/>
                    </a:ext>
                  </a:extLst>
                </p:cNvPr>
                <p:cNvPicPr/>
                <p:nvPr/>
              </p:nvPicPr>
              <p:blipFill>
                <a:blip r:embed="rId260"/>
                <a:stretch>
                  <a:fillRect/>
                </a:stretch>
              </p:blipFill>
              <p:spPr>
                <a:xfrm>
                  <a:off x="8011373" y="5935027"/>
                  <a:ext cx="94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8" name="Freihand 127">
                  <a:extLst>
                    <a:ext uri="{FF2B5EF4-FFF2-40B4-BE49-F238E27FC236}">
                      <a16:creationId xmlns:a16="http://schemas.microsoft.com/office/drawing/2014/main" id="{37B68F3F-F703-4408-8BA1-DB459443BF66}"/>
                    </a:ext>
                  </a:extLst>
                </p14:cNvPr>
                <p14:cNvContentPartPr/>
                <p14:nvPr/>
              </p14:nvContentPartPr>
              <p14:xfrm>
                <a:off x="8064653" y="6019267"/>
                <a:ext cx="73080" cy="78480"/>
              </p14:xfrm>
            </p:contentPart>
          </mc:Choice>
          <mc:Fallback>
            <p:pic>
              <p:nvPicPr>
                <p:cNvPr id="128" name="Freihand 127">
                  <a:extLst>
                    <a:ext uri="{FF2B5EF4-FFF2-40B4-BE49-F238E27FC236}">
                      <a16:creationId xmlns:a16="http://schemas.microsoft.com/office/drawing/2014/main" id="{37B68F3F-F703-4408-8BA1-DB459443BF66}"/>
                    </a:ext>
                  </a:extLst>
                </p:cNvPr>
                <p:cNvPicPr/>
                <p:nvPr/>
              </p:nvPicPr>
              <p:blipFill>
                <a:blip r:embed="rId262"/>
                <a:stretch>
                  <a:fillRect/>
                </a:stretch>
              </p:blipFill>
              <p:spPr>
                <a:xfrm>
                  <a:off x="8060333" y="6014947"/>
                  <a:ext cx="81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9" name="Freihand 128">
                  <a:extLst>
                    <a:ext uri="{FF2B5EF4-FFF2-40B4-BE49-F238E27FC236}">
                      <a16:creationId xmlns:a16="http://schemas.microsoft.com/office/drawing/2014/main" id="{3C474C5D-DF23-4B8E-92FE-78498316579D}"/>
                    </a:ext>
                  </a:extLst>
                </p14:cNvPr>
                <p14:cNvContentPartPr/>
                <p14:nvPr/>
              </p14:nvContentPartPr>
              <p14:xfrm>
                <a:off x="8128733" y="5940787"/>
                <a:ext cx="134640" cy="143640"/>
              </p14:xfrm>
            </p:contentPart>
          </mc:Choice>
          <mc:Fallback>
            <p:pic>
              <p:nvPicPr>
                <p:cNvPr id="129" name="Freihand 128">
                  <a:extLst>
                    <a:ext uri="{FF2B5EF4-FFF2-40B4-BE49-F238E27FC236}">
                      <a16:creationId xmlns:a16="http://schemas.microsoft.com/office/drawing/2014/main" id="{3C474C5D-DF23-4B8E-92FE-78498316579D}"/>
                    </a:ext>
                  </a:extLst>
                </p:cNvPr>
                <p:cNvPicPr/>
                <p:nvPr/>
              </p:nvPicPr>
              <p:blipFill>
                <a:blip r:embed="rId264"/>
                <a:stretch>
                  <a:fillRect/>
                </a:stretch>
              </p:blipFill>
              <p:spPr>
                <a:xfrm>
                  <a:off x="8124413" y="5936467"/>
                  <a:ext cx="143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2" name="Freihand 131">
                  <a:extLst>
                    <a:ext uri="{FF2B5EF4-FFF2-40B4-BE49-F238E27FC236}">
                      <a16:creationId xmlns:a16="http://schemas.microsoft.com/office/drawing/2014/main" id="{47B32A4A-7741-406D-A4F1-75F8392DD82A}"/>
                    </a:ext>
                  </a:extLst>
                </p14:cNvPr>
                <p14:cNvContentPartPr/>
                <p14:nvPr/>
              </p14:nvContentPartPr>
              <p14:xfrm>
                <a:off x="8269493" y="5923867"/>
                <a:ext cx="321840" cy="171720"/>
              </p14:xfrm>
            </p:contentPart>
          </mc:Choice>
          <mc:Fallback>
            <p:pic>
              <p:nvPicPr>
                <p:cNvPr id="132" name="Freihand 131">
                  <a:extLst>
                    <a:ext uri="{FF2B5EF4-FFF2-40B4-BE49-F238E27FC236}">
                      <a16:creationId xmlns:a16="http://schemas.microsoft.com/office/drawing/2014/main" id="{47B32A4A-7741-406D-A4F1-75F8392DD82A}"/>
                    </a:ext>
                  </a:extLst>
                </p:cNvPr>
                <p:cNvPicPr/>
                <p:nvPr/>
              </p:nvPicPr>
              <p:blipFill>
                <a:blip r:embed="rId266"/>
                <a:stretch>
                  <a:fillRect/>
                </a:stretch>
              </p:blipFill>
              <p:spPr>
                <a:xfrm>
                  <a:off x="8265173" y="5919547"/>
                  <a:ext cx="330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3" name="Freihand 132">
                  <a:extLst>
                    <a:ext uri="{FF2B5EF4-FFF2-40B4-BE49-F238E27FC236}">
                      <a16:creationId xmlns:a16="http://schemas.microsoft.com/office/drawing/2014/main" id="{3D340DF1-B5EE-43F6-AC42-6AE293EAB14B}"/>
                    </a:ext>
                  </a:extLst>
                </p14:cNvPr>
                <p14:cNvContentPartPr/>
                <p14:nvPr/>
              </p14:nvContentPartPr>
              <p14:xfrm>
                <a:off x="8546693" y="5926027"/>
                <a:ext cx="360" cy="360"/>
              </p14:xfrm>
            </p:contentPart>
          </mc:Choice>
          <mc:Fallback>
            <p:pic>
              <p:nvPicPr>
                <p:cNvPr id="133" name="Freihand 132">
                  <a:extLst>
                    <a:ext uri="{FF2B5EF4-FFF2-40B4-BE49-F238E27FC236}">
                      <a16:creationId xmlns:a16="http://schemas.microsoft.com/office/drawing/2014/main" id="{3D340DF1-B5EE-43F6-AC42-6AE293EAB14B}"/>
                    </a:ext>
                  </a:extLst>
                </p:cNvPr>
                <p:cNvPicPr/>
                <p:nvPr/>
              </p:nvPicPr>
              <p:blipFill>
                <a:blip r:embed="rId136"/>
                <a:stretch>
                  <a:fillRect/>
                </a:stretch>
              </p:blipFill>
              <p:spPr>
                <a:xfrm>
                  <a:off x="8542373" y="5921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5" name="Freihand 154">
                  <a:extLst>
                    <a:ext uri="{FF2B5EF4-FFF2-40B4-BE49-F238E27FC236}">
                      <a16:creationId xmlns:a16="http://schemas.microsoft.com/office/drawing/2014/main" id="{1B67794D-FC06-41EF-AB1F-DE246BBD8DF0}"/>
                    </a:ext>
                  </a:extLst>
                </p14:cNvPr>
                <p14:cNvContentPartPr/>
                <p14:nvPr/>
              </p14:nvContentPartPr>
              <p14:xfrm>
                <a:off x="4157573" y="4961227"/>
                <a:ext cx="2968560" cy="655200"/>
              </p14:xfrm>
            </p:contentPart>
          </mc:Choice>
          <mc:Fallback>
            <p:pic>
              <p:nvPicPr>
                <p:cNvPr id="155" name="Freihand 154">
                  <a:extLst>
                    <a:ext uri="{FF2B5EF4-FFF2-40B4-BE49-F238E27FC236}">
                      <a16:creationId xmlns:a16="http://schemas.microsoft.com/office/drawing/2014/main" id="{1B67794D-FC06-41EF-AB1F-DE246BBD8DF0}"/>
                    </a:ext>
                  </a:extLst>
                </p:cNvPr>
                <p:cNvPicPr/>
                <p:nvPr/>
              </p:nvPicPr>
              <p:blipFill>
                <a:blip r:embed="rId269"/>
                <a:stretch>
                  <a:fillRect/>
                </a:stretch>
              </p:blipFill>
              <p:spPr>
                <a:xfrm>
                  <a:off x="4153253" y="4956907"/>
                  <a:ext cx="2977200" cy="66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157" name="Freihand 156">
                <a:extLst>
                  <a:ext uri="{FF2B5EF4-FFF2-40B4-BE49-F238E27FC236}">
                    <a16:creationId xmlns:a16="http://schemas.microsoft.com/office/drawing/2014/main" id="{7CD79EDE-932B-41F9-9690-E60FB1091D39}"/>
                  </a:ext>
                </a:extLst>
              </p14:cNvPr>
              <p14:cNvContentPartPr/>
              <p14:nvPr/>
            </p14:nvContentPartPr>
            <p14:xfrm>
              <a:off x="182453" y="3686107"/>
              <a:ext cx="1103400" cy="721800"/>
            </p14:xfrm>
          </p:contentPart>
        </mc:Choice>
        <mc:Fallback>
          <p:pic>
            <p:nvPicPr>
              <p:cNvPr id="157" name="Freihand 156">
                <a:extLst>
                  <a:ext uri="{FF2B5EF4-FFF2-40B4-BE49-F238E27FC236}">
                    <a16:creationId xmlns:a16="http://schemas.microsoft.com/office/drawing/2014/main" id="{7CD79EDE-932B-41F9-9690-E60FB1091D39}"/>
                  </a:ext>
                </a:extLst>
              </p:cNvPr>
              <p:cNvPicPr/>
              <p:nvPr/>
            </p:nvPicPr>
            <p:blipFill>
              <a:blip r:embed="rId271"/>
              <a:stretch>
                <a:fillRect/>
              </a:stretch>
            </p:blipFill>
            <p:spPr>
              <a:xfrm>
                <a:off x="178133" y="3681787"/>
                <a:ext cx="1112040" cy="73044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2A9FEB-9856-46DD-A61A-1056320A9A6B}"/>
                  </a:ext>
                </a:extLst>
              </p14:cNvPr>
              <p14:cNvContentPartPr/>
              <p14:nvPr/>
            </p14:nvContentPartPr>
            <p14:xfrm>
              <a:off x="2689853" y="2597467"/>
              <a:ext cx="551160" cy="702720"/>
            </p14:xfrm>
          </p:contentPart>
        </mc:Choice>
        <mc:Fallback xmlns="">
          <p:pic>
            <p:nvPicPr>
              <p:cNvPr id="2" name="Freihand 1">
                <a:extLst>
                  <a:ext uri="{FF2B5EF4-FFF2-40B4-BE49-F238E27FC236}">
                    <a16:creationId xmlns:a16="http://schemas.microsoft.com/office/drawing/2014/main" id="{3B2A9FEB-9856-46DD-A61A-1056320A9A6B}"/>
                  </a:ext>
                </a:extLst>
              </p:cNvPr>
              <p:cNvPicPr/>
              <p:nvPr/>
            </p:nvPicPr>
            <p:blipFill>
              <a:blip r:embed="rId4"/>
              <a:stretch>
                <a:fillRect/>
              </a:stretch>
            </p:blipFill>
            <p:spPr>
              <a:xfrm>
                <a:off x="2685533" y="2593147"/>
                <a:ext cx="55980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40F71C4-5557-4224-8737-F3F9222B777E}"/>
                  </a:ext>
                </a:extLst>
              </p14:cNvPr>
              <p14:cNvContentPartPr/>
              <p14:nvPr/>
            </p14:nvContentPartPr>
            <p14:xfrm>
              <a:off x="547853" y="1298587"/>
              <a:ext cx="3263040" cy="51840"/>
            </p14:xfrm>
          </p:contentPart>
        </mc:Choice>
        <mc:Fallback>
          <p:pic>
            <p:nvPicPr>
              <p:cNvPr id="3" name="Freihand 2">
                <a:extLst>
                  <a:ext uri="{FF2B5EF4-FFF2-40B4-BE49-F238E27FC236}">
                    <a16:creationId xmlns:a16="http://schemas.microsoft.com/office/drawing/2014/main" id="{540F71C4-5557-4224-8737-F3F9222B777E}"/>
                  </a:ext>
                </a:extLst>
              </p:cNvPr>
              <p:cNvPicPr/>
              <p:nvPr/>
            </p:nvPicPr>
            <p:blipFill>
              <a:blip r:embed="rId6"/>
              <a:stretch>
                <a:fillRect/>
              </a:stretch>
            </p:blipFill>
            <p:spPr>
              <a:xfrm>
                <a:off x="543533" y="1294267"/>
                <a:ext cx="3271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ECBBD96C-9D78-4565-AC71-651960BCFF40}"/>
                  </a:ext>
                </a:extLst>
              </p14:cNvPr>
              <p14:cNvContentPartPr/>
              <p14:nvPr/>
            </p14:nvContentPartPr>
            <p14:xfrm>
              <a:off x="512573" y="2214427"/>
              <a:ext cx="2924640" cy="43920"/>
            </p14:xfrm>
          </p:contentPart>
        </mc:Choice>
        <mc:Fallback>
          <p:pic>
            <p:nvPicPr>
              <p:cNvPr id="9" name="Freihand 8">
                <a:extLst>
                  <a:ext uri="{FF2B5EF4-FFF2-40B4-BE49-F238E27FC236}">
                    <a16:creationId xmlns:a16="http://schemas.microsoft.com/office/drawing/2014/main" id="{ECBBD96C-9D78-4565-AC71-651960BCFF40}"/>
                  </a:ext>
                </a:extLst>
              </p:cNvPr>
              <p:cNvPicPr/>
              <p:nvPr/>
            </p:nvPicPr>
            <p:blipFill>
              <a:blip r:embed="rId8"/>
              <a:stretch>
                <a:fillRect/>
              </a:stretch>
            </p:blipFill>
            <p:spPr>
              <a:xfrm>
                <a:off x="508253" y="2210107"/>
                <a:ext cx="2933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EC49E956-FE49-41FA-89F2-2D358728432B}"/>
                  </a:ext>
                </a:extLst>
              </p14:cNvPr>
              <p14:cNvContentPartPr/>
              <p14:nvPr/>
            </p14:nvContentPartPr>
            <p14:xfrm>
              <a:off x="1902533" y="2117587"/>
              <a:ext cx="1035360" cy="505080"/>
            </p14:xfrm>
          </p:contentPart>
        </mc:Choice>
        <mc:Fallback>
          <p:pic>
            <p:nvPicPr>
              <p:cNvPr id="11" name="Freihand 10">
                <a:extLst>
                  <a:ext uri="{FF2B5EF4-FFF2-40B4-BE49-F238E27FC236}">
                    <a16:creationId xmlns:a16="http://schemas.microsoft.com/office/drawing/2014/main" id="{EC49E956-FE49-41FA-89F2-2D358728432B}"/>
                  </a:ext>
                </a:extLst>
              </p:cNvPr>
              <p:cNvPicPr/>
              <p:nvPr/>
            </p:nvPicPr>
            <p:blipFill>
              <a:blip r:embed="rId10"/>
              <a:stretch>
                <a:fillRect/>
              </a:stretch>
            </p:blipFill>
            <p:spPr>
              <a:xfrm>
                <a:off x="1898213" y="2113267"/>
                <a:ext cx="104400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22A3064B-B7B7-457F-8781-24C5FECD94B7}"/>
                  </a:ext>
                </a:extLst>
              </p14:cNvPr>
              <p14:cNvContentPartPr/>
              <p14:nvPr/>
            </p14:nvContentPartPr>
            <p14:xfrm>
              <a:off x="502853" y="2605387"/>
              <a:ext cx="1191960" cy="116280"/>
            </p14:xfrm>
          </p:contentPart>
        </mc:Choice>
        <mc:Fallback>
          <p:pic>
            <p:nvPicPr>
              <p:cNvPr id="12" name="Freihand 11">
                <a:extLst>
                  <a:ext uri="{FF2B5EF4-FFF2-40B4-BE49-F238E27FC236}">
                    <a16:creationId xmlns:a16="http://schemas.microsoft.com/office/drawing/2014/main" id="{22A3064B-B7B7-457F-8781-24C5FECD94B7}"/>
                  </a:ext>
                </a:extLst>
              </p:cNvPr>
              <p:cNvPicPr/>
              <p:nvPr/>
            </p:nvPicPr>
            <p:blipFill>
              <a:blip r:embed="rId12"/>
              <a:stretch>
                <a:fillRect/>
              </a:stretch>
            </p:blipFill>
            <p:spPr>
              <a:xfrm>
                <a:off x="498533" y="2601067"/>
                <a:ext cx="1200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976288B8-29A1-4CB0-A646-90498A322E4A}"/>
                  </a:ext>
                </a:extLst>
              </p14:cNvPr>
              <p14:cNvContentPartPr/>
              <p14:nvPr/>
            </p14:nvContentPartPr>
            <p14:xfrm>
              <a:off x="523013" y="3307747"/>
              <a:ext cx="2169000" cy="60480"/>
            </p14:xfrm>
          </p:contentPart>
        </mc:Choice>
        <mc:Fallback>
          <p:pic>
            <p:nvPicPr>
              <p:cNvPr id="13" name="Freihand 12">
                <a:extLst>
                  <a:ext uri="{FF2B5EF4-FFF2-40B4-BE49-F238E27FC236}">
                    <a16:creationId xmlns:a16="http://schemas.microsoft.com/office/drawing/2014/main" id="{976288B8-29A1-4CB0-A646-90498A322E4A}"/>
                  </a:ext>
                </a:extLst>
              </p:cNvPr>
              <p:cNvPicPr/>
              <p:nvPr/>
            </p:nvPicPr>
            <p:blipFill>
              <a:blip r:embed="rId14"/>
              <a:stretch>
                <a:fillRect/>
              </a:stretch>
            </p:blipFill>
            <p:spPr>
              <a:xfrm>
                <a:off x="518693" y="3303427"/>
                <a:ext cx="2177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6C325D39-10AE-47BE-87B5-F45B0E25BB24}"/>
                  </a:ext>
                </a:extLst>
              </p14:cNvPr>
              <p14:cNvContentPartPr/>
              <p14:nvPr/>
            </p14:nvContentPartPr>
            <p14:xfrm>
              <a:off x="903533" y="3747667"/>
              <a:ext cx="1838160" cy="576000"/>
            </p14:xfrm>
          </p:contentPart>
        </mc:Choice>
        <mc:Fallback>
          <p:pic>
            <p:nvPicPr>
              <p:cNvPr id="14" name="Freihand 13">
                <a:extLst>
                  <a:ext uri="{FF2B5EF4-FFF2-40B4-BE49-F238E27FC236}">
                    <a16:creationId xmlns:a16="http://schemas.microsoft.com/office/drawing/2014/main" id="{6C325D39-10AE-47BE-87B5-F45B0E25BB24}"/>
                  </a:ext>
                </a:extLst>
              </p:cNvPr>
              <p:cNvPicPr/>
              <p:nvPr/>
            </p:nvPicPr>
            <p:blipFill>
              <a:blip r:embed="rId16"/>
              <a:stretch>
                <a:fillRect/>
              </a:stretch>
            </p:blipFill>
            <p:spPr>
              <a:xfrm>
                <a:off x="899213" y="3743347"/>
                <a:ext cx="184680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6C38B9F5-0F0C-422B-96CF-6A670E8AD3B3}"/>
                  </a:ext>
                </a:extLst>
              </p14:cNvPr>
              <p14:cNvContentPartPr/>
              <p14:nvPr/>
            </p14:nvContentPartPr>
            <p14:xfrm>
              <a:off x="628133" y="4845307"/>
              <a:ext cx="1651680" cy="158040"/>
            </p14:xfrm>
          </p:contentPart>
        </mc:Choice>
        <mc:Fallback>
          <p:pic>
            <p:nvPicPr>
              <p:cNvPr id="15" name="Freihand 14">
                <a:extLst>
                  <a:ext uri="{FF2B5EF4-FFF2-40B4-BE49-F238E27FC236}">
                    <a16:creationId xmlns:a16="http://schemas.microsoft.com/office/drawing/2014/main" id="{6C38B9F5-0F0C-422B-96CF-6A670E8AD3B3}"/>
                  </a:ext>
                </a:extLst>
              </p:cNvPr>
              <p:cNvPicPr/>
              <p:nvPr/>
            </p:nvPicPr>
            <p:blipFill>
              <a:blip r:embed="rId18"/>
              <a:stretch>
                <a:fillRect/>
              </a:stretch>
            </p:blipFill>
            <p:spPr>
              <a:xfrm>
                <a:off x="623813" y="4840987"/>
                <a:ext cx="1660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3617305-EF53-498E-8567-A42089AF7348}"/>
                  </a:ext>
                </a:extLst>
              </p14:cNvPr>
              <p14:cNvContentPartPr/>
              <p14:nvPr/>
            </p14:nvContentPartPr>
            <p14:xfrm>
              <a:off x="952133" y="5213947"/>
              <a:ext cx="1880640" cy="249480"/>
            </p14:xfrm>
          </p:contentPart>
        </mc:Choice>
        <mc:Fallback>
          <p:pic>
            <p:nvPicPr>
              <p:cNvPr id="16" name="Freihand 15">
                <a:extLst>
                  <a:ext uri="{FF2B5EF4-FFF2-40B4-BE49-F238E27FC236}">
                    <a16:creationId xmlns:a16="http://schemas.microsoft.com/office/drawing/2014/main" id="{33617305-EF53-498E-8567-A42089AF7348}"/>
                  </a:ext>
                </a:extLst>
              </p:cNvPr>
              <p:cNvPicPr/>
              <p:nvPr/>
            </p:nvPicPr>
            <p:blipFill>
              <a:blip r:embed="rId20"/>
              <a:stretch>
                <a:fillRect/>
              </a:stretch>
            </p:blipFill>
            <p:spPr>
              <a:xfrm>
                <a:off x="947813" y="5209627"/>
                <a:ext cx="18892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A35E8CAE-8A53-47E1-BD49-DFAC3D7CC837}"/>
                  </a:ext>
                </a:extLst>
              </p14:cNvPr>
              <p14:cNvContentPartPr/>
              <p14:nvPr/>
            </p14:nvContentPartPr>
            <p14:xfrm>
              <a:off x="4923653" y="5274427"/>
              <a:ext cx="3446640" cy="173520"/>
            </p14:xfrm>
          </p:contentPart>
        </mc:Choice>
        <mc:Fallback>
          <p:pic>
            <p:nvPicPr>
              <p:cNvPr id="17" name="Freihand 16">
                <a:extLst>
                  <a:ext uri="{FF2B5EF4-FFF2-40B4-BE49-F238E27FC236}">
                    <a16:creationId xmlns:a16="http://schemas.microsoft.com/office/drawing/2014/main" id="{A35E8CAE-8A53-47E1-BD49-DFAC3D7CC837}"/>
                  </a:ext>
                </a:extLst>
              </p:cNvPr>
              <p:cNvPicPr/>
              <p:nvPr/>
            </p:nvPicPr>
            <p:blipFill>
              <a:blip r:embed="rId22"/>
              <a:stretch>
                <a:fillRect/>
              </a:stretch>
            </p:blipFill>
            <p:spPr>
              <a:xfrm>
                <a:off x="4919333" y="5270107"/>
                <a:ext cx="3455280" cy="1821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2294</Words>
  <Application>Microsoft Office PowerPoint</Application>
  <PresentationFormat>Breitbild</PresentationFormat>
  <Paragraphs>362</Paragraphs>
  <Slides>44</Slides>
  <Notes>43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44</vt:i4>
      </vt:variant>
    </vt:vector>
  </HeadingPairs>
  <TitlesOfParts>
    <vt:vector size="5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146</cp:revision>
  <cp:lastPrinted>2022-03-02T20:18:27Z</cp:lastPrinted>
  <dcterms:created xsi:type="dcterms:W3CDTF">2022-03-01T20:52:11Z</dcterms:created>
  <dcterms:modified xsi:type="dcterms:W3CDTF">2025-03-20T08:45:47Z</dcterms:modified>
</cp:coreProperties>
</file>