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8.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9.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0.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3.xml" ContentType="application/vnd.openxmlformats-officedocument.presentationml.notesSlide+xml"/>
  <Override PartName="/ppt/ink/ink253.xml" ContentType="application/inkml+xml"/>
  <Override PartName="/ppt/ink/ink25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notesSlides/notesSlide16.xml" ContentType="application/vnd.openxmlformats-officedocument.presentationml.notesSlide+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notesSlides/notesSlide17.xml" ContentType="application/vnd.openxmlformats-officedocument.presentationml.notesSlide+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notesSlides/notesSlide18.xml" ContentType="application/vnd.openxmlformats-officedocument.presentationml.notesSlide+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notesSlides/notesSlide19.xml" ContentType="application/vnd.openxmlformats-officedocument.presentationml.notesSlide+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notesSlides/notesSlide20.xml" ContentType="application/vnd.openxmlformats-officedocument.presentationml.notesSlide+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notesSlides/notesSlide21.xml" ContentType="application/vnd.openxmlformats-officedocument.presentationml.notesSlide+xml"/>
  <Override PartName="/ppt/ink/ink1332.xml" ContentType="application/inkml+xml"/>
  <Override PartName="/ppt/ink/ink1333.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383" r:id="rId2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9" autoAdjust="0"/>
    <p:restoredTop sz="94660"/>
  </p:normalViewPr>
  <p:slideViewPr>
    <p:cSldViewPr snapToGrid="0">
      <p:cViewPr varScale="1">
        <p:scale>
          <a:sx n="113" d="100"/>
          <a:sy n="113"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36:33.673"/>
    </inkml:context>
    <inkml:brush xml:id="br0">
      <inkml:brushProperty name="width" value="0.025" units="cm"/>
      <inkml:brushProperty name="height" value="0.025" units="cm"/>
    </inkml:brush>
  </inkml:definitions>
  <inkml:trace contextRef="#ctx0" brushRef="#br0">1 8 7079,'0'0'8018,"7"2"-7313,44 4-447,0-3 0,89-4 0,-48 0-205,359-10 63,223 5 297,-288 46-222,-123-9 77,948 38 54,3-58-127,-654-25 11,-63 0-246,454-14 68,-399 8 35,590 50 17,-1079-26-200,221 14-2403,-207-16-2415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31.826"/>
    </inkml:context>
    <inkml:brush xml:id="br0">
      <inkml:brushProperty name="width" value="0.025" units="cm"/>
      <inkml:brushProperty name="height" value="0.025" units="cm"/>
    </inkml:brush>
  </inkml:definitions>
  <inkml:trace contextRef="#ctx0" brushRef="#br0">95 156 9513,'-8'0'1121,"-36"2"257,2 0 5620,88 3-7013,159 8-189,415-64 284,-362 21-48,-115 16 62,1055-69 496,-200 111-306,-446-7 1695,-432-17-1016,385-2-127,-498-2-955,42-7-263,-47 7 113,0-1-1,0 0 0,0 1 0,0-1 0,0 0 0,0 0 0,-1-1 0,1 1 0,0 0 1,0 0-1,-1-1 0,2-1 0,3-8-4412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4.469"/>
    </inkml:context>
    <inkml:brush xml:id="br0">
      <inkml:brushProperty name="width" value="0.025" units="cm"/>
      <inkml:brushProperty name="height" value="0.025" units="cm"/>
    </inkml:brush>
  </inkml:definitions>
  <inkml:trace contextRef="#ctx0" brushRef="#br0">8 7 12043,'0'0'11980,"-1"8"-10363,-1 9-860,0 0 88,1 0 0,0 0 0,3 29 1,-2-46-842,0 1 1,1 0-1,-1 0 1,1-1-1,-1 1 1,0 0-1,1-1 1,0 1-1,-1-1 1,1 1-1,-1 0 1,1-1 0,0 0-1,-1 1 1,1-1-1,0 1 1,0-1-1,-1 0 1,1 1-1,0-1 1,0 0-1,-1 0 1,1 0-1,0 1 1,0-1 0,0 0-1,-1 0 1,1 0-1,0 0 1,0-1-1,0 1 1,-1 0-1,1 0 1,0 0-1,0-1 1,0 1 0,-1 0-1,1-1 1,1 0-1,30-16 97,12-37-520,-36 43 212,-1 0-1,2 1 0,0 0 1,14-12-1,-23 21 209,0 1 0,0 0 0,1 0 0,-1 0 0,0 0 0,0 0 0,0 0 0,0 0 0,0 0-1,1 0 1,-1 0 0,0 0 0,0 0 0,0 0 0,0 0 0,0 0 0,1 0 0,-1 0 0,0 0 0,0 0 0,0 0 0,0 0 0,1 0 0,-1 0 0,0 0-1,0 0 1,0 0 0,0 0 0,0 0 0,1 0 0,-1 0 0,0 0 0,0 0 0,0 1 0,0-1 0,0 0 0,0 0 0,1 0 0,-1 0 0,0 0 0,0 0 0,0 1-1,0-1 1,0 0 0,0 0 0,0 0 0,0 0 0,0 1 0,3 13 231,-2 22 372,-1-32-498,-2 22 420,1-19-394,0 1-1,1-1 1,-1 0 0,2 0 0,-1 0-1,1 0 1,3 14 0,6-12-2027,0-7-5873,0-2-2433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7.040"/>
    </inkml:context>
    <inkml:brush xml:id="br0">
      <inkml:brushProperty name="width" value="0.025" units="cm"/>
      <inkml:brushProperty name="height" value="0.025" units="cm"/>
    </inkml:brush>
  </inkml:definitions>
  <inkml:trace contextRef="#ctx0" brushRef="#br0">1 1 21332,'0'0'5381,"50"33"-5925,-36-29-2819,-7-2-4805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7.383"/>
    </inkml:context>
    <inkml:brush xml:id="br0">
      <inkml:brushProperty name="width" value="0.025" units="cm"/>
      <inkml:brushProperty name="height" value="0.025" units="cm"/>
    </inkml:brush>
  </inkml:definitions>
  <inkml:trace contextRef="#ctx0" brushRef="#br0">1 0 11915,'0'0'12716,"11"13"-24439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3.188"/>
    </inkml:context>
    <inkml:brush xml:id="br0">
      <inkml:brushProperty name="width" value="0.025" units="cm"/>
      <inkml:brushProperty name="height" value="0.025" units="cm"/>
    </inkml:brush>
  </inkml:definitions>
  <inkml:trace contextRef="#ctx0" brushRef="#br0">0 5 11499,'0'-5'11403,"1"19"-10763,2 7 321,-1 8 64,-1 3-416,-1 3-321,0-1-224,0-2 0,2-8-32,-1-2-32,2-8-512,0-6-866,2-6-1024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4.639"/>
    </inkml:context>
    <inkml:brush xml:id="br0">
      <inkml:brushProperty name="width" value="0.025" units="cm"/>
      <inkml:brushProperty name="height" value="0.025" units="cm"/>
    </inkml:brush>
  </inkml:definitions>
  <inkml:trace contextRef="#ctx0" brushRef="#br0">10 23 5125,'-5'2'8232,"1"1"-5254,3-1-479,1 0-289,0 0-801,0-1-63,10-1 31,3 0-64,5 0-320,0 0-416,4 0-385,-3-3-160,2-4-96,-3 3-1218,0-1-1408,-3-2-2083,0-1-1825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4.999"/>
    </inkml:context>
    <inkml:brush xml:id="br0">
      <inkml:brushProperty name="width" value="0.025" units="cm"/>
      <inkml:brushProperty name="height" value="0.025" units="cm"/>
    </inkml:brush>
  </inkml:definitions>
  <inkml:trace contextRef="#ctx0" brushRef="#br0">79 54 18353,'0'0'7255,"-9"0"-6950,5 0-288,0 0 0,0 0 1,0 0-1,0 1 0,0 0 1,0-1-1,1 1 0,-1 1 1,0-1-1,-3 2 0,5-1 36,0-1 0,0 1 0,0-1-1,1 1 1,-1 0 0,1 0 0,-1-1-1,1 1 1,0 0 0,0 0 0,-1 0 0,1 1-1,1-1 1,-1 0 0,0 0 0,1 1-1,-1-1 1,1 0 0,-1 0 0,1 1 0,0-1-1,0 1 1,0 1 0,0-3-42,0-1 1,0 1-1,0-1 0,0 1 1,1-1-1,-1 1 0,0-1 0,0 1 1,0-1-1,0 1 0,0-1 1,1 1-1,-1-1 0,0 1 1,0-1-1,1 1 0,-1-1 1,0 0-1,1 1 0,-1-1 1,1 0-1,-1 1 0,0-1 1,1 0-1,-1 1 0,1-1 1,-1 0-1,1 0 0,-1 0 1,1 1-1,0-1 0,21-1 311,-18-1-271,1 1-1,-1-1 1,0 0-1,0 0 1,0 0 0,1 0-1,3-4 1,-4 2-10,0 1 0,-1-1-1,0 0 1,0 0 0,0-1 0,-1 1 0,1-1 0,-1 1-1,0-1 1,0 0 0,-1 0 0,1 1 0,-1-1 0,0 0 0,0 0-1,-1-1 1,0 1 0,0 0 0,-1-8 0,1 13-37,0-1 0,0 1 1,-1-1-1,1 1 0,0 0 1,-1-1-1,1 1 0,0 0 0,-1-1 1,1 1-1,-1 0 0,1-1 1,-1 1-1,1 0 0,-1 0 1,1 0-1,0-1 0,-1 1 0,1 0 1,-1 0-1,1 0 0,-1 0 1,1 0-1,-1 0 0,0 0 1,1 0-1,-1 0 0,1 0 1,-1 0-1,1 0 0,-1 1 0,1-1 1,0 0-1,-1 0 0,1 0 1,-1 1-1,1-1 0,-1 0 1,1 0-1,0 1 0,-1-1 0,1 0 1,-1 1-1,1 0 0,-18 15-69,9 19-640,14-22-2607,12-8-4229,-2-5 553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5.624"/>
    </inkml:context>
    <inkml:brush xml:id="br0">
      <inkml:brushProperty name="width" value="0.025" units="cm"/>
      <inkml:brushProperty name="height" value="0.025" units="cm"/>
    </inkml:brush>
  </inkml:definitions>
  <inkml:trace contextRef="#ctx0" brushRef="#br0">61 1 18642,'0'0'6731,"-8"10"-5604,-27 34-305,32-38-753,0 0 0,1 0 0,0 0 0,0 0 1,0 0-1,1 0 0,0 0 0,0 1 0,0-1 0,1 0 1,0 1-1,0-1 0,1 1 0,1 5 0,0 15 90,-2-23-151,0 1 0,0-1 0,1 0 0,0 0 0,0 1 0,0-1 0,0 0 0,1 0 0,-1 0 0,1 0 0,0 0 0,1-1 0,4 7 0,-6-8 13,0-1 0,0 0 0,1 0 1,-1 0-1,1 0 0,-1 0 0,0 0 0,1 0 1,0 0-1,-1-1 0,1 1 0,-1-1 1,1 1-1,0-1 0,0 0 0,-1 1 0,1-1 1,0 0-1,-1 0 0,1 0 0,0 0 0,0-1 1,-1 1-1,1 0 0,0-1 0,-1 1 0,1-1 1,0 1-1,-1-1 0,1 0 0,-1 0 0,1 0 1,-1 0-1,0 0 0,1 0 0,1-2 0,7-7 69,-7 7-70,1-1 0,-1 1 0,1 0 0,0 0 0,0 0 0,8-5 0,-9 43 188,-2-33-202,0-1 0,0 0 0,0 0 0,0 0 0,1 0 1,-1 0-1,0-1 0,0 1 0,0 0 0,1-1 0,-1 1 0,0 0 0,1-1 0,-1 1 0,1-1 0,-1 0 0,1 0 0,-1 1 0,0-1 0,1 0 0,-1 0 0,1 0 0,-1-1 0,1 1 1,-1 0-1,1 0 0,-1-1 0,0 1 0,1-1 0,-1 1 0,2-2 0,41-19 72,-27 9-276,-13 9 159,0 0 1,0-1-1,0 2 0,0-1 0,1 1 1,-1-1-1,1 1 0,0 0 0,0 1 1,7-2-1,-12 4 25,1 0 1,0 0-1,0 0 1,-1 0-1,1 0 1,0 0-1,-1 0 1,1 0-1,-1 0 1,0 1-1,1-1 1,-1 0-1,0 0 1,0 0-1,0 1 0,0-1 1,0 0-1,0 0 1,0 1-1,0 1 1,-2 30 510,-10 28 534,14-61-977,0 0 0,0 0 0,0 0 1,1 0-1,-1 0 0,0-1 0,0 1 0,0-1 1,1 0-1,-1 1 0,0-1 0,3-2 0,15-13 32,-18 14-127,1-1 0,-1 1 0,1-1 0,0 1 0,0 0 0,0 0 0,1 0 0,-1 1 1,0-1-1,1 1 0,-1-1 0,1 1 0,-1 0 0,5 0 0,-3 11-872,-3-1-1808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6.032"/>
    </inkml:context>
    <inkml:brush xml:id="br0">
      <inkml:brushProperty name="width" value="0.025" units="cm"/>
      <inkml:brushProperty name="height" value="0.025" units="cm"/>
    </inkml:brush>
  </inkml:definitions>
  <inkml:trace contextRef="#ctx0" brushRef="#br0">0 92 12556,'0'0'16463,"10"1"-15902,-1-1-503,-1 0 0,1-1 0,-1 0 0,1 0 0,-1-1 0,0 0 0,11-5 0,-16 6-6,1 0-1,-1-1 1,0 1-1,1-1 1,-1 0 0,0 0-1,0 0 1,0 0 0,-1-1-1,1 1 1,0-1-1,-1 0 1,0 0 0,1 0-1,-1 0 1,0 0 0,-1 0-1,1 0 1,0-1-1,-1 1 1,0-1 0,0 1-1,1-5 1,-2 7-51,0 0 0,0 1 1,0-1-1,-1 1 0,1-1 0,0 1 1,0-1-1,-1 1 0,1-1 0,0 1 0,0-1 1,-1 1-1,1-1 0,-1 1 0,1-1 1,0 1-1,-1-1 0,1 1 0,-1 0 0,1-1 1,-1 1-1,1 0 0,-1 0 0,1-1 1,-1 1-1,1 0 0,-1 0 0,1 0 1,-1 0-1,0-1 0,1 1 0,-1 0 0,1 0 1,-1 0-1,0 0 0,1 0 0,-1 1 1,1-1-1,-1 0 0,1 0 0,-1 0 1,0 0-1,0 1 0,-28 8-18,22-6 40,0 1 0,1 1-1,0-1 1,0 1-1,0 0 1,1 1 0,-1-1-1,1 1 1,1 0 0,-1 0-1,1 1 1,0-1-1,0 1 1,1 0 0,0 0-1,0 0 1,1 1 0,0-1-1,0 0 1,-1 11-1,3-16-20,1-1 0,-1 1 0,1 0 0,-1 0 0,1 0 0,0-1 0,0 1 0,0 0 0,0-1 0,0 1 0,0-1 0,0 1 0,1-1 0,-1 1 0,0-1 0,1 0 0,-1 0 0,1 0 0,-1 0 0,1 0 0,0 0 0,0 0 0,-1 0 0,1-1 0,0 1 0,0 0 0,0-1 0,-1 0 0,1 1 0,3-1 0,66 5-2343,-65-5 1663,27-1-3993,0-2-2488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6.953"/>
    </inkml:context>
    <inkml:brush xml:id="br0">
      <inkml:brushProperty name="width" value="0.025" units="cm"/>
      <inkml:brushProperty name="height" value="0.025" units="cm"/>
    </inkml:brush>
  </inkml:definitions>
  <inkml:trace contextRef="#ctx0" brushRef="#br0">1 22 20019,'0'0'6518,"10"-1"-8178,49-8-1657,12-3-5431,-70 12 8954,-1 1-1,0-1 1,1 1 0,-1-1 0,0 0-1,0 1 1,1-1 0,-1 1-1,0-1 1,0 1 0,0-1-1,0 1 1,0-1 0,0 1-1,1-1 1,-1 1 0,0-1-1,0 1 1,0-1 0,-1 1 0,1-1-1,0 1 1,0-1 0,0 1-1,0-1 1,0 1 0,-1-1-1,1 1 1,0-1 0,0 0-1,-1 1 1,1-1 0,-1 1 0,-9 24 1508,9-22-925,-7 28 643,9-23-4930,5-8-2940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7.855"/>
    </inkml:context>
    <inkml:brush xml:id="br0">
      <inkml:brushProperty name="width" value="0.025" units="cm"/>
      <inkml:brushProperty name="height" value="0.025" units="cm"/>
    </inkml:brush>
  </inkml:definitions>
  <inkml:trace contextRef="#ctx0" brushRef="#br0">100 167 9961,'0'0'13079,"-10"-2"-12000,8 1-1043,0 0 0,-1 0 0,1 0 0,-1 1 1,1-1-1,-1 1 0,1 0 0,-1-1 0,1 1 0,-1 0 0,0 0 0,1 1 1,-1-1-1,1 0 0,-1 1 0,1 0 0,-1-1 0,1 1 0,-1 0 1,1 1-1,0-1 0,0 0 0,-1 0 0,1 1 0,0 0 0,0-1 1,0 1-1,1 0 0,-1 0 0,0 0 0,1 0 0,-1 0 0,1 0 0,-1 0 1,1 1-1,0-1 0,0 0 0,-1 5 0,1-6-29,0 1-1,1 0 1,-1-1 0,0 1-1,0 0 1,1-1-1,-1 1 1,1 0-1,0 0 1,-1 0 0,1-1-1,0 1 1,0 0-1,0 0 1,0 0 0,1 0-1,-1-1 1,0 1-1,1 0 1,-1 0 0,2 1-1,-1-2 0,0-1 0,0 1-1,0-1 1,0 1 0,0-1 0,0 1-1,0-1 1,1 0 0,-1 0-1,0 0 1,0 1 0,0-1 0,1 0-1,-1 0 1,0-1 0,0 1 0,0 0-1,0 0 1,1 0 0,-1-1-1,0 1 1,0-1 0,1 0 0,9-3 27,-1-1 0,0 0 0,0-1 0,-1 0 0,11-9 0,6-8-163,42-45 1,-61 59 133,1 0 1,-1 0-1,-1-1 1,0 0-1,0 0 1,-1 0-1,0-1 1,-1 0 0,3-13-1,-35 96-174,0-5 399,24-57-60,1 0 1,0 0-1,0 0 0,1 1 1,0-1-1,1 1 0,0-1 1,1 1-1,0-1 1,3 18-1,-2-27-154,-1 1 0,1-1 0,0 0 0,0 1-1,0-1 1,1 0 0,-1 0 0,0 0 0,0 0 0,1 0 0,-1 0 0,0 0 0,1 0 0,-1-1 0,1 1-1,-1 0 1,1-1 0,-1 1 0,1-1 0,-1 0 0,1 1 0,0-1 0,-1 0 0,1 0 0,0 0 0,-1 0-1,1 0 1,-1-1 0,1 1 0,0 0 0,-1-1 0,1 1 0,-1-1 0,1 1 0,2-3 0,3 1 23,0-1 1,-1 0-1,1 0 1,-1-1-1,1 0 1,9-8-1,-3-1 2,0-1 0,21-31 0,-29 38-27,0 0 0,-1-1-1,0 0 1,-1 1 0,1-1 0,-2 0-1,1-1 1,2-14 0,-7 33-30,-1 0 1,-1 0-1,1 0 1,-1-1-1,-8 13 1,-8 23 360,18-39-278,-13 45 856,14-47-859,0-1-1,0 0 1,1 0-1,0 0 1,0 1-1,-1-1 1,2 0-1,-1 0 1,0 0-1,1 1 1,-1-1-1,1 0 1,1 3 0,-1-5-57,1 0 1,-1 0-1,0 0 1,0 0 0,1 0-1,-1-1 1,0 1 0,1 0-1,-1-1 1,0 0 0,1 1-1,-1-1 1,1 0-1,-1 1 1,1-1 0,-1 0-1,1 0 1,-1 0 0,3-1-1,31-3 86,-26 1-379,0-1 1,1 1-1,-1-1 1,-1-1-1,1 0 1,-1 0-1,15-13 1,-16 13-1301,0-2 0,-1 1 0,0-1 0,0 0 0,5-9 0,2-9-7216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8.185"/>
    </inkml:context>
    <inkml:brush xml:id="br0">
      <inkml:brushProperty name="width" value="0.025" units="cm"/>
      <inkml:brushProperty name="height" value="0.025" units="cm"/>
    </inkml:brush>
  </inkml:definitions>
  <inkml:trace contextRef="#ctx0" brushRef="#br0">111 1 16367,'0'0'5766,"-10"-1"-3673,2 1-1612,-1 0 1,1 1-1,0 0 1,-16 4 0,22-5-355,0 1-1,-1 0 1,1-1 0,0 1 0,0 0 0,0 0 0,0 0 0,0 0-1,0 0 1,0 1 0,1-1 0,-1 0 0,0 1 0,1 0 0,-1-1-1,1 1 1,-1 0 0,1 0 0,0-1 0,0 1 0,0 0 0,0 0-1,0 1 1,0-1 0,1 0 0,-1 0 0,0 0 0,1 0 0,0 3-1,0-4-113,1 0 0,0-1-1,0 1 1,0 0 0,0-1-1,0 1 1,1-1-1,-1 1 1,0-1 0,0 1-1,0-1 1,0 0 0,0 0-1,1 1 1,-1-1-1,0 0 1,0 0 0,0 0-1,1 0 1,1-1-1,35 0-87,-33 1 19,35-4-787,-31 3 604,0-1 1,1 1 0,-1 1-1,0-1 1,1 2 0,-1-1 0,0 1-1,1 1 1,-1 0 0,12 3-1,-20-4 224,0-1-1,0 1 0,0-1 0,0 0 0,0 1 0,-1 0 1,1-1-1,0 1 0,0-1 0,0 1 0,-1 0 1,1 0-1,0-1 0,-1 1 0,1 0 0,-1 0 1,1 0-1,-1 0 0,1 0 0,-1 0 0,0 0 1,1 0-1,-1 0 0,0 0 0,0 0 0,0 0 1,0 0-1,0 1 0,0 0 81,-1 0-1,0 0 1,0 0 0,1-1-1,-1 1 1,-1 0 0,1 0-1,0-1 1,0 1 0,-1-1-1,1 1 1,-1-1 0,-1 2-1,-6 3 272,0 1-1,-1-2 1,1 1-1,-11 3 1,13-6-448,1 0 1,0-1-1,-1 0 1,0-1-1,1 1 1,-1-1-1,0 0 0,0-1 1,-11 0-1,12-5-4735,5-9-4298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6.623"/>
    </inkml:context>
    <inkml:brush xml:id="br0">
      <inkml:brushProperty name="width" value="0.025" units="cm"/>
      <inkml:brushProperty name="height" value="0.025" units="cm"/>
    </inkml:brush>
  </inkml:definitions>
  <inkml:trace contextRef="#ctx0" brushRef="#br0">72 253 10762,'0'0'3283,"1"-10"-699,6-51 1884,-7 61-4423,0-1 0,0 1 0,0-1 0,0 1-1,0-1 1,0 1 0,0-1 0,0 1 0,0-1-1,0 1 1,0-1 0,0 1 0,0-1 0,0 1-1,-1 0 1,1-1 0,0 1 0,0-1 0,0 1 0,-1-1-1,1 1 1,0 0 0,0-1 0,-1 1 0,1 0-1,0-1 1,-1 1 0,1 0 0,-1-1 0,1 1-1,0 0 1,-1 0 0,1 0 0,-1-1 0,1 1-1,-1 0 1,1 0 0,0 0 0,-1 0 0,1 0 0,-1 0-1,1 0 1,-1 0 0,1 0 0,-1 0 0,1 0-1,-1 0 1,1 0 0,-1 0 0,1 0 0,0 0-1,-1 0 1,1 1 0,-1-1 0,1 0 0,-1 0 0,1 1-1,0-1 1,-1 0 0,0 1 0,-22 22-88,17-11 85,0 1-1,1 0 1,0 0 0,1 1 0,1-1 0,0 1 0,0 0-1,2 0 1,0 0 0,0 0 0,2 19 0,0-33-41,-1 1 0,0 0 0,0-1 0,0 1 0,1 0 0,-1-1 0,0 1 1,1-1-1,-1 1 0,1-1 0,-1 1 0,1-1 0,-1 1 0,1-1 0,-1 1 0,1-1 1,-1 0-1,1 1 0,-1-1 0,1 0 0,-1 1 0,1-1 0,0 0 0,-1 0 0,1 0 1,0 0-1,-1 1 0,1-1 0,0 0 0,-1 0 0,1 0 0,0 0 0,-1-1 0,1 1 1,0 0-1,-1 0 0,1 0 0,-1 0 0,1-1 0,0 1 0,-1 0 0,1 0 1,-1-1-1,2 0 0,26-16 77,-10-1 70,0 0 0,-2-1 1,0-1-1,-1-1 0,-1 0 1,-1-1-1,-1-1 0,-1 0 1,0 0-1,-2-1 0,-1 0 1,-1-1-1,3-26 0,-24 108 157,-11 90-1,25-135-318,-1-3 68,0 0 0,1 0 0,0 0 0,3 17-1,-3-24-42,0-1 0,1 0 0,-1 1 0,1-1 0,-1 0-1,0 0 1,1 0 0,0 0 0,-1 1 0,1-1-1,0 0 1,0 0 0,-1 0 0,1 0 0,0 0 0,0-1-1,0 1 1,0 0 0,0 0 0,0-1 0,1 1 0,-1 0-1,0-1 1,0 1 0,0-1 0,1 0 0,-1 1-1,0-1 1,0 0 0,1 0 0,-1 0 0,0 0 0,0 0-1,1 0 1,-1 0 0,0 0 0,1 0 0,-1-1-1,0 1 1,0 0 0,2-1 0,3-2 44,-1 0 0,1 0 0,-1 0-1,0-1 1,0 1 0,0-1 0,0 0 0,-1-1 0,1 1 0,-1-1 0,0 0 0,-1 0-1,1 0 1,-1 0 0,3-8 0,1 0-15,-1 0-1,-1 0 1,0 0-1,-1-1 1,5-24 0,-6-26 63,-3 61-105,-1 1-1,1 0 1,0 0 0,-1-1-1,1 1 1,-1 0-1,0 0 1,0-1-1,0 1 1,0 0-1,-1-2 1,1 3-5,1 1 0,-1-1 0,0 1 0,1 0 0,-1-1 0,0 1 0,1 0 0,-1-1 0,0 1 0,1 0 0,-1 0 0,0-1 0,1 1 0,-1 0 0,0 0 0,0 0 0,1 0 0,-1 0 0,0 0 0,0 0 0,1 0 0,-1 1 0,0-1 0,0 0 0,1 0 0,-1 1 0,0-1 0,1 0 0,-1 1 0,1-1 0,-1 0 0,0 1 0,1-1 0,-2 2 0,-1 0-3,0 1 1,0 1-1,1-1 1,-1 0-1,1 1 0,-1-1 1,1 1-1,0 0 1,0 0-1,1 0 0,-2 5 1,-14 51 88,14-52-54,3-6-32,-2 5 88,0-1 0,1 1-1,0 0 1,0-1-1,1 1 1,0 9 0,0-15-66,0 0-1,0 1 1,1-1 0,-1 0 0,1 0 0,-1 0 0,1 1 0,0-1-1,-1 0 1,1 0 0,0 0 0,0 0 0,0 0 0,-1 0 0,1 0-1,0 0 1,0 0 0,1-1 0,-1 1 0,0 0 0,0-1 0,0 1 0,0-1-1,1 1 1,-1-1 0,0 1 0,0-1 0,1 0 0,-1 0 0,0 0-1,1 1 1,-1-1 0,0-1 0,1 1 0,-1 0 0,0 0 0,0 0-1,2-1 1,5 0 13,1-1 0,-1 0 0,0 0 0,0-1 0,-1 0-1,1 0 1,14-9 0,52-40 42,-20 14-69,-53 37-3,1 1 0,-1-1 0,0 1 0,0-1 0,0 0 0,1 1 0,-1-1 0,0 0 0,0 0 1,0 0-1,0 0 0,0 0 0,-1 0 0,1 0 0,0 0 0,0 0 0,-1 0 0,1 0 0,0-1 0,-1 1 0,1 0 0,-1 0 0,1-2 0,-2 2 4,0-1 0,0 1-1,-1 0 1,1 0 0,0 0-1,0 0 1,-1 0 0,1 0-1,0 0 1,-1 0 0,1 0-1,-1 0 1,-2 0 0,-26-16 48,29 16-44,-3-1 18,1 0 0,1 0-1,-1 0 1,0 0 0,0-1-1,1 1 1,-1-1 0,1 1-1,0-1 1,0 0-1,0 0 1,0 0 0,0 0-1,1 0 1,0 0 0,-1-1-1,0-4 1,3 7-40,0 0 0,0 0 1,0 0-1,1 0 0,-1 0 1,0 0-1,0 0 0,1 1 0,-1-1 1,1 0-1,-1 1 0,1-1 0,-1 1 1,1 0-1,-1-1 0,1 1 0,-1 0 1,1 0-1,-1 0 0,1 0 0,1 0 1,3 0-200,58-11-5603,-28 0-887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8.823"/>
    </inkml:context>
    <inkml:brush xml:id="br0">
      <inkml:brushProperty name="width" value="0.025" units="cm"/>
      <inkml:brushProperty name="height" value="0.025" units="cm"/>
    </inkml:brush>
  </inkml:definitions>
  <inkml:trace contextRef="#ctx0" brushRef="#br0">147 5 8200,'0'0'18892,"-10"-2"-18603,5 1-285,1 1 1,-1-1-1,1 1 1,-1 0-1,0 0 1,1 0-1,-1 1 1,1 0-1,0 0 1,-1 0-1,1 0 1,-1 1 0,1-1-1,0 1 1,0 0-1,0 1 1,0-1-1,0 0 1,-4 5-1,3-3-9,1-1-6,0-1 1,0 1-1,1 0 0,-1 1 1,1-1-1,0 1 0,0-1 1,0 1-1,0 0 0,-3 7 1,53-9-1640,-29-2 1417,-1 0-1,0 2 1,32 6-1,-45-7 228,-1 0-1,0 0 0,0 0 0,0 0 0,0 0 0,0 1 1,-1 0-1,1-1 0,0 1 0,-1 0 0,1 0 0,3 5 1,-5-5 8,0-1 1,0 1 0,0 0 0,-1-1 0,1 1 0,-1 0 0,1 0 0,-1 0 0,0-1-1,0 1 1,1 0 0,-1 0 0,-1 0 0,1 0 0,0-1 0,0 1 0,-1 0 0,1 0-1,-1 0 1,1-1 0,-1 1 0,0 0 0,0-1 0,-1 4 0,-3 1 171,1 0 1,-1 0-1,0 0 1,-1 0-1,0-1 1,0 0-1,0 0 1,0-1-1,-8 5 1,9-6-99,0 0 1,0 0-1,0 0 1,-1-1-1,1 0 0,-1 0 1,0 0-1,1-1 1,-1 1-1,0-1 1,0-1-1,-8 1 0,13-1-145,1-1-1,-1 1 0,0-1 1,1 1-1,-1-1 0,1 1 0,0-1 1,-1 1-1,1-1 0,-1 1 1,1-1-1,0 0 0,-1 1 0,1-1 1,0 0-1,0 1 0,0-1 1,-1 0-1,1 1 0,0-1 1,0 0-1,0 1 0,0-1 0,0 0 1,0 1-1,0-1 0,0 0 1,1 1-1,-1-1 0,0 0 1,0 1-1,1-2 0,7-25-2600,35-38-7910,-13 29 1590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9.152"/>
    </inkml:context>
    <inkml:brush xml:id="br0">
      <inkml:brushProperty name="width" value="0.025" units="cm"/>
      <inkml:brushProperty name="height" value="0.025" units="cm"/>
    </inkml:brush>
  </inkml:definitions>
  <inkml:trace contextRef="#ctx0" brushRef="#br0">65 1 14958,'0'0'5440,"1"9"-2904,-2 14-1161,-2 0 0,0 0 1,-11 41-1,7-37-706,1 1 1,1 0-1,-1 35 0,6-54-700,3 37 237,-3-45-233,0 0 0,0 0-1,0 0 1,1 1 0,-1-1-1,0 0 1,1 0 0,-1 0-1,1 0 1,-1 0 0,1 0-1,0 1 1,-1-1 0,1-1-1,0 1 1,0 0 0,0 0-1,0 0 1,0 0 0,-1-1-1,2 1 1,-1 0 0,0-1-1,0 1 1,0-1 0,0 1-1,0-1 1,0 1 0,1-1-1,-1 0 1,2 1 0,-3-2-84,1 0 1,0 0-1,-1 0 0,1 0 1,0-1-1,-1 1 1,1 0-1,-1 0 1,0 0-1,1 0 0,-1-1 1,0 1-1,0 0 1,0 0-1,0 0 1,0-1-1,0 1 0,0 0 1,0 0-1,0 0 1,-1-1-1,1 1 1,-1-2-1,-6-33-769,-12-1 278,15 31 516,0 0-1,1-1 0,0 0 0,0 1 0,0-1 1,1 0-1,0 0 0,-2-9 0,39 15-890,89 5-10137,-87-4 5845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0.303"/>
    </inkml:context>
    <inkml:brush xml:id="br0">
      <inkml:brushProperty name="width" value="0.025" units="cm"/>
      <inkml:brushProperty name="height" value="0.025" units="cm"/>
    </inkml:brush>
  </inkml:definitions>
  <inkml:trace contextRef="#ctx0" brushRef="#br0">124 272 10282,'0'0'14558,"-11"-1"-13806,5 0-622,-1 0 0,1 1 0,-1 0 0,1 0 0,-1 1 0,1 0 0,-1 0 0,-10 3 1,15-3-42,-1 0 1,1 0 0,-1 0 0,1 1-1,-1-1 1,1 1 0,0-1 0,0 1 0,0 0-1,0 0 1,0 0 0,0 0 0,0 0 0,1 0-1,-1 0 1,1 1 0,-1-1 0,1 1 0,0-1-1,0 1 1,0-1 0,0 1 0,1 0 0,-1-1-1,1 1 1,-1 0 0,1 0 0,0 4-1,1-6-80,-1 0 0,1 0 0,0-1 0,-1 1 0,1 0 0,0 0 0,0 0 0,0 0 0,0-1 0,0 1 0,0-1 0,0 1 0,0 0 0,0-1 0,0 0 0,0 1 0,0-1 0,0 0-1,0 1 1,1-1 0,-1 0 0,0 0 0,0 0 0,0 0 0,0 0 0,1 0 0,-1 0 0,0 0 0,2-1 0,39-5 53,-30 2-219,0-1-1,-1 0 0,0-1 1,0 0-1,0-1 0,-1 0 1,0-1-1,0 0 0,-1 0 1,0-1-1,0 0 1,-1-1-1,0 0 0,11-20 1,-18 29-388,-11 42-453,6-29 1013,0 0 0,1 1 0,1 0 0,0 0 0,-1 21 0,3-33-65,0-1 0,0 1-1,0 0 1,1 0-1,-1 0 1,0 0-1,0 0 1,0-1-1,1 1 1,-1 0 0,0 0-1,1-1 1,-1 1-1,1 0 1,-1 0-1,1-1 1,-1 1-1,1 0 1,-1-1-1,1 1 1,0-1 0,-1 1-1,1-1 1,0 1-1,0-1 1,-1 1-1,2 0 1,29 0-3177,-25-1 2580,0-2 0,0 1 0,0-1 0,0 0 0,-1 0 0,1 0 0,-1-1-1,7-4 1,-5 1-284,1 0-1,-1-1 1,-1 0 0,1-1-1,-1 1 1,-1-1 0,7-11-1,-1-9 3007,-7-1 5010,-5 29-6978,1 0 1,0 0 0,-1 0 0,1-1 0,0 1 0,-1 0 0,1 0 0,0 0 0,-1 0 0,1 0 0,-1 0 0,1 0-1,0 0 1,-1 0 0,1 0 0,-1 0 0,1 0 0,0 0 0,-1 0 0,1 1 0,0-1 0,-1 0 0,1 0 0,0 0 0,-1 1-1,1-1 1,0 0 0,-1 0 0,1 0 0,0 1 0,0-1 0,-1 0 0,1 1 0,0-1 0,0 0 0,-1 1 0,-12 10 698,6-5-242,1 1 0,0 0 0,1 0 0,-1 1 0,2-1 0,-1 1 0,1 0 0,0 1 1,0-1-1,1 1 0,-4 17 0,7-26-554,1 1 1,-1-1 0,0 1-1,1-1 1,-1 1-1,0-1 1,1 0 0,-1 1-1,1-1 1,-1 1-1,1-1 1,-1 0 0,1 0-1,-1 1 1,1-1-1,-1 0 1,1 0 0,-1 0-1,1 1 1,-1-1-1,1 0 1,-1 0 0,1 0-1,0 0 1,-1 0-1,1 0 1,-1 0-1,1 0 1,-1 0 0,1-1-1,-1 1 1,1 0-1,0 0 1,-1 0 0,1-1-1,-1 1 1,1 0-1,-1 0 1,0-1 0,2 0-1,22-10 100,-10-1-289,0-1-1,-1 0 0,0 0 0,-1-1 1,-1-1-1,0 0 0,-1 0 1,9-21-1,-28 56-43,3-8 389,0-1 1,1 1-1,0 0 1,1 0-1,1 0 1,0 0 0,1 1-1,-2 17 1,4-29-173,0 0 0,0-1 0,0 1 0,0 0 0,0 0 0,0-1 0,0 1 0,0 0 1,0-1-1,1 1 0,-1 0 0,0-1 0,0 1 0,1 0 0,-1-1 0,1 1 0,-1 0 0,0-1 0,1 1 1,-1-1-1,1 1 0,-1-1 0,1 1 0,0-1 0,-1 1 0,1-1 0,-1 0 0,1 1 0,0-1 0,0 1 1,25-4-341,-20 1 176,1-1 0,-1 0 0,0 0 0,0-1 0,-1 0 0,6-4 0,71-80-2765,-54 52 2848,-2-1 0,-1-2 1,-2 0-1,23-54 0,-92 230 5638,35-96-5228,2 1 1,2 0-1,-4 76 0,26-166-136,-1-101-732,14 166 102,-20-15 439,0 1 0,0-1 1,0 0-1,0-1 0,1 0 0,-1 0 0,0-1 0,0 0 0,1-1 0,-1 1 0,0-2 0,0 1 1,0-1-1,0 0 0,0-1 0,0 0 0,0 0 0,-1 0 0,0-1 0,1-1 0,-1 1 0,-1-1 1,1 0-1,-1 0 0,11-13 0,-16 18 12,-1-1 1,1 1 0,-1-1-1,1 0 1,-1 1-1,1-1 1,-1 0-1,1 1 1,-1-1-1,0 0 1,1 1 0,-1-1-1,0 0 1,0 0-1,1 0 1,-1 1-1,0-1 1,0 0 0,0 0-1,0 0 1,0 1-1,0-1 1,-1-1-1,-13-1 218,-25 18-49,28-6-48,1 1 1,0-1-1,0 2 0,-14 20 0,21-27-27,0 0-1,0 0 1,0 1 0,1-1 0,-1 1-1,1 0 1,1 0 0,-1-1 0,1 1 0,0 0-1,0 0 1,0 1 0,0-1 0,1 0-1,0 0 1,1 8 0,0-12-104,0 0-1,0 1 1,1-1-1,-1 0 1,0 0-1,1 0 1,-1 0-1,1 0 1,-1 0 0,1 0-1,-1 0 1,1 0-1,0-1 1,-1 1-1,1-1 1,0 1-1,0-1 1,-1 0 0,1 0-1,0 0 1,0 0-1,0 0 1,-1 0-1,1 0 1,2-1-1,47-6-1946,-37 1-621,-1 0 1,0-1-1,0 0 0,23-18 0,-5 1-5021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0.644"/>
    </inkml:context>
    <inkml:brush xml:id="br0">
      <inkml:brushProperty name="width" value="0.025" units="cm"/>
      <inkml:brushProperty name="height" value="0.025" units="cm"/>
    </inkml:brush>
  </inkml:definitions>
  <inkml:trace contextRef="#ctx0" brushRef="#br0">118 1 14606,'-65'4'11759,"62"-3"-11535,0-1 1,0 1-1,0-1 1,0 1-1,0 0 1,0 0-1,0 0 1,1 1 0,-1-1-1,1 1 1,-1-1-1,1 1 1,-1 0-1,1 0 1,0 0 0,0 0-1,0 0 1,0 1-1,-2 2 1,4-4-254,0 0 1,0-1-1,0 1 1,0 0 0,1 0-1,-1 0 1,0-1-1,0 1 1,1 0-1,-1 0 1,0-1-1,1 1 1,-1 0-1,1-1 1,-1 1-1,1 0 1,-1-1 0,1 1-1,0-1 1,-1 1-1,1-1 1,-1 1-1,1-1 1,0 1-1,0-1 1,-1 0-1,1 1 1,0-1 0,0 0-1,-1 0 1,1 1-1,0-1 1,0 0-1,0 0 1,-1 0-1,1 0 1,0 0-1,0 0 1,1 0-1,43 5-2645,-40-5 1848,6 1 231,-1 0-1,0 1 1,0 0 0,-1 0 0,1 1 0,13 6-1,-22-8 643,0-1-1,0 1 1,0-1-1,0 1 1,1 0-1,-1 0 1,0 0-1,0 0 1,-1-1-1,1 1 1,0 1-1,0-1 1,0 0-1,-1 0 1,1 0-1,0 0 1,-1 0-1,1 1 1,-1-1-1,1 0 1,-1 0-1,0 2 1,0 0 153,0-1-1,-1 0 1,0 0 0,0 1 0,1-1 0,-1 0 0,0 0 0,-1 0 0,1 0 0,0 0 0,-1 0 0,1-1 0,-1 1 0,1 0 0,-1-1 0,0 1 0,-3 2 0,-3 2 139,-50 39 2715,53-42-3325,1 0 0,-1 0 0,0 0 0,0-1 0,0 0-1,-1 0 1,1 0 0,0-1 0,-1 0 0,-8 1 0,6-4-6915,2-9-7793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1.596"/>
    </inkml:context>
    <inkml:brush xml:id="br0">
      <inkml:brushProperty name="width" value="0.025" units="cm"/>
      <inkml:brushProperty name="height" value="0.025" units="cm"/>
    </inkml:brush>
  </inkml:definitions>
  <inkml:trace contextRef="#ctx0" brushRef="#br0">146 77 14414,'0'0'2893,"4"-9"-176,1 1-1896,-4 5-602,1 0 0,0 0 0,0 0 0,-1 0 0,0-1 0,0 1 0,0 0 0,0 0 0,0-1 0,0 1 0,-1 0 0,0-1 0,0 1 0,0-4 0,0 6-169,0 0 0,-1 1 0,1-1 1,-1 1-1,1-1 0,-1 1 1,1-1-1,-1 1 0,1 0 0,-1-1 1,0 1-1,1 0 0,-1-1 1,1 1-1,-1 0 0,0 0 0,1-1 1,-1 1-1,0 0 0,1 0 1,-1 0-1,0 0 0,1 0 0,-1 0 1,0 0-1,1 0 0,-1 0 1,0 0-1,1 1 0,-1-1 1,0 0-1,-23 7 273,14-1-301,1 1 0,0 0 0,0 0 0,0 1 0,1 0 0,0 1 0,1 0 0,-1 0 0,2 0-1,-1 1 1,2 0 0,-1 1 0,1-1 0,1 1 0,0 0 0,0 0 0,-2 18 0,5-28-20,1 0 1,0 0-1,0 0 1,0 0-1,0 0 1,0 0-1,0 0 1,0 1-1,0-1 1,0 0-1,1 0 0,-1 0 1,0 0-1,1 0 1,-1 0-1,1 0 1,-1 0-1,1 0 1,-1 0-1,1 0 1,0 0-1,-1 0 0,1-1 1,0 1-1,0 0 1,0 0-1,0-1 1,1 2-1,0-2 0,0 1 0,0-1 0,0 1-1,1-1 1,-1 0 0,0 0 0,0 0 0,1 0 0,-1 0-1,0-1 1,0 1 0,1 0 0,1-2 0,7-1-55,-1-1 1,0-1-1,0 1 1,18-13 0,48-44-438,-70 55 527,0 1 0,-1-1 1,0 0-1,0-1 0,0 1 0,-1-1 1,0 0-1,0 0 0,-1-1 0,3-8 0,-8 14 730,-6 9-544,-8 9-65,9-7 40,-33 47 378,38-53-461,0 0 0,0 0 0,1 0 0,-1 1 0,1-1 0,-1 1 0,1-1 0,0 1 0,0-1 0,1 1 0,-1-1 0,1 1 0,0 0 0,0 5 0,1-8-96,0 0 0,0-1 0,-1 1 0,1-1 0,0 1 0,0-1 0,0 1 0,0-1 0,0 0 1,0 1-1,0-1 0,0 0 0,0 0 0,0 0 0,0 0 0,0 0 0,0 0 0,0 0 0,0 0 1,0 0-1,0 0 0,0-1 0,2 0 0,24-5 120,-12 0-84,-1-2 0,0 0 0,24-16-1,29-18-21,-61 40-38,-1-1 0,1 1 0,-1 0 0,1 0 0,0 1 0,0 0 0,0 0 1,0 0-1,0 0 0,7 1 0,-12 1 1,0-1 0,0 1 0,-1 0 0,1-1-1,0 1 1,0 0 0,0-1 0,-1 1 0,1 0 0,0 0 0,-1 0 0,1 0 0,-1 0-1,1 0 1,-1 0 0,1 0 0,-1 0 0,1 0 0,-1 0 0,0 0 0,0 0 0,0 0-1,0 0 1,0 0 0,0 0 0,0 0 0,0 2 0,0 40 192,-1-32-112,1-9-68,0-1 0,0 1 0,0 0 0,0 0-1,0 0 1,0-1 0,0 1 0,1 0-1,-1 0 1,1-1 0,-1 1 0,1 0 0,0-1-1,-1 1 1,1-1 0,0 1 0,0-1-1,0 1 1,2 1 0,-1-2 2,0-1-1,0 1 1,0 0-1,0 0 1,1-1-1,-1 0 1,0 1 0,1-1-1,-1 0 1,0 0-1,0 0 1,1 0-1,-1-1 1,5 0-1,3-2 4,0 0 0,0-1 0,0 0-1,0 0 1,-1-1 0,0 0 0,0-1-1,14-11 1,-14 10-39,0 1 0,0-1-1,1 2 1,0-1-1,0 1 1,1 1 0,15-5-1,-25 8 23,-1 1-1,1 0 1,-1 0-1,1 0 0,-1 0 1,1 0-1,-1 0 1,1 0-1,-1 0 0,1 0 1,-1 0-1,1 0 1,-1 0-1,1 0 0,-1 0 1,1 0-1,-1 0 1,1 0-1,-1 1 0,1-1 1,-1 0-1,1 0 1,-1 1-1,0-1 0,1 0 1,-1 1-1,1-1 1,-1 0-1,0 1 1,1-1-1,-1 0 0,0 1 1,0-1-1,1 1 1,-1-1-1,0 1 0,0-1 1,0 1-1,1-1 1,-1 1-1,0-1 0,0 1 1,0-1-1,0 1 1,0-1-1,0 1 0,0-1 1,0 1-1,0-1 1,0 1-1,-1 0 1,-8 34-336,4-22-3303,3-4-3469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2.231"/>
    </inkml:context>
    <inkml:brush xml:id="br0">
      <inkml:brushProperty name="width" value="0.025" units="cm"/>
      <inkml:brushProperty name="height" value="0.025" units="cm"/>
    </inkml:brush>
  </inkml:definitions>
  <inkml:trace contextRef="#ctx0" brushRef="#br0">42 3 14798,'0'-2'6214,"0"12"-3972,0 16-1057,-5 8 128,-3 10 65,0 1-449,-2 1-449,3-3 32,3-9-95,4-5-257,0-10-128,7-9-576,11-9-1282,2-1-705,4-11-1472,-3-12-2339,-1-7-4324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2.585"/>
    </inkml:context>
    <inkml:brush xml:id="br0">
      <inkml:brushProperty name="width" value="0.025" units="cm"/>
      <inkml:brushProperty name="height" value="0.025" units="cm"/>
    </inkml:brush>
  </inkml:definitions>
  <inkml:trace contextRef="#ctx0" brushRef="#br0">226 0 14253,'0'0'8873,"-32"61"-7336,17-29 65,-2 4-321,4 0-256,7-2-416,4-1-417,2-6-128,2-4-64,9-4-769,0-2-768,1-5-866,-7-5-1088</inkml:trace>
  <inkml:trace contextRef="#ctx0" brushRef="#br0" timeOffset="1">1 199 16239,'0'0'10250,"85"-22"-9065,-39 15-800,7-2-385,3-1-2435,-1-4-4323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183"/>
    </inkml:context>
    <inkml:brush xml:id="br0">
      <inkml:brushProperty name="width" value="0.025" units="cm"/>
      <inkml:brushProperty name="height" value="0.025" units="cm"/>
    </inkml:brush>
  </inkml:definitions>
  <inkml:trace contextRef="#ctx0" brushRef="#br0">47 60 13933,'0'0'6235,"9"-8"-4612,-3 3-1265,0 0 0,0 0-1,0 0 1,1 1 0,0 0-1,0 1 1,0 0 0,0 0-1,0 0 1,1 1 0,-1 0-1,16-2 1,-12 3 108,-3 0-257,0 0 0,-1 1 0,1 0 0,0 0 0,-1 1 0,9 1 0,-14-1-203,-1-1 1,1 1 0,-1 0-1,1-1 1,-1 1-1,1 0 1,-1 0-1,0 0 1,1 0-1,-1 0 1,0 0-1,0 1 1,0-1 0,0 0-1,0 0 1,0 1-1,0-1 1,0 1-1,-1-1 1,1 1-1,0-1 1,-1 1-1,1-1 1,-1 1-1,0 0 1,1-1 0,-1 1-1,0 0 1,0-1-1,0 1 1,0-1-1,-1 1 1,1 3-1,-2 2 34,0-1-1,0 1 0,0 0 1,-1-1-1,0 1 1,0-1-1,0 0 0,-1 0 1,0 0-1,0-1 0,-6 7 1,-60 57 196,57-57-229,-25 20 31,25-22-28,0 1 1,1 0-1,0 0 1,0 2 0,-17 25-1,28-38-14,0 1-1,1 0 0,-1-1 1,1 1-1,0 0 1,-1-1-1,1 1 1,0 0-1,-1 0 0,1-1 1,0 1-1,0 0 1,-1 0-1,1 0 1,0-1-1,0 1 0,0 0 1,0 0-1,0 0 1,0-1-1,0 1 1,1 0-1,-1 0 0,0 0 1,0-1-1,1 1 1,-1 0-1,0 0 1,1-1-1,-1 1 0,0 0 1,1-1-1,-1 1 1,1 0-1,0-1 0,-1 1 1,1-1-1,-1 1 1,1-1-1,0 1 1,-1-1-1,1 0 0,0 1 1,0-1-1,-1 0 1,1 1-1,0-1 1,0 0-1,-1 0 0,1 0 1,0 0-1,1 1 1,52-1 39,-42-1-15,13-1-53,0-1-1,36-9 1,10-10-7346,-61 17 888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556"/>
    </inkml:context>
    <inkml:brush xml:id="br0">
      <inkml:brushProperty name="width" value="0.025" units="cm"/>
      <inkml:brushProperty name="height" value="0.025" units="cm"/>
    </inkml:brush>
  </inkml:definitions>
  <inkml:trace contextRef="#ctx0" brushRef="#br0">1 36 19218,'0'0'10090,"55"-17"-9610,-16 8-384,5 1-64,2 6-160,1 2-801,-1 0-1729,-6 0-1762,-6 1-2115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883"/>
    </inkml:context>
    <inkml:brush xml:id="br0">
      <inkml:brushProperty name="width" value="0.025" units="cm"/>
      <inkml:brushProperty name="height" value="0.025" units="cm"/>
    </inkml:brush>
  </inkml:definitions>
  <inkml:trace contextRef="#ctx0" brushRef="#br0">63 1 17200,'0'0'8366,"-8"10"-7139,2-4-1070,1-2-70,1 1 0,0-1 0,0 1 0,0 0 0,0 0 0,1 0 0,0 0 0,0 1 0,0-1 0,1 1 0,0 0 0,0 0 0,0 0 0,1 0 0,-2 7-1,4-12-115,0 0-1,-1 0 1,1 0-1,0 0 0,0 0 1,-1 0-1,1 0 0,0 0 1,0 0-1,0 0 0,0-1 1,0 1-1,0 0 0,0-1 1,0 1-1,1-1 0,-1 1 1,0-1-1,0 1 0,0-1 1,1 0-1,-1 0 0,0 0 1,0 1-1,1-1 0,-1 0 1,0-1-1,0 1 0,1 0 1,-1 0-1,0 0 0,2-1 1,3 0-173,0 0 0,0 0 0,-1 0 0,1-1 1,0 1-1,6-4 0,-3-1-134,-1 1-1,0-2 1,0 1 0,-1-1-1,0 0 1,12-15 0,12-28 2492,-30 49-1147,-3 18 502,-10 23-502,8-32-870,1 0 0,1 0-1,-1 0 1,1 1 0,0-1 0,1 1 0,0-1-1,1 1 1,-1 0 0,3 15 0,-2-22-235,1-1 1,-1 0 0,1 0 0,0-1-1,-1 1 1,1 0 0,0 0-1,0 0 1,-1 0 0,1 0-1,0-1 1,0 1 0,0 0-1,0-1 1,0 1 0,0-1-1,0 1 1,0-1 0,0 0-1,0 1 1,1-1 0,-1 0-1,0 0 1,0 1 0,2-1-1,8 0-3553,-1 0-3308,5-2-10542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7.258"/>
    </inkml:context>
    <inkml:brush xml:id="br0">
      <inkml:brushProperty name="width" value="0.025" units="cm"/>
      <inkml:brushProperty name="height" value="0.025" units="cm"/>
    </inkml:brush>
  </inkml:definitions>
  <inkml:trace contextRef="#ctx0" brushRef="#br0">0 0 15439,'0'0'4035,"0"23"-3106,0 9 288,0 9 353,5 6-1186,3 2-320,2 3 0,-2-5-64,3-6-640,-5-6-930,-1-5-1280,-4-10-2243,-1-9-3716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2.290"/>
    </inkml:context>
    <inkml:brush xml:id="br0">
      <inkml:brushProperty name="width" value="0.025" units="cm"/>
      <inkml:brushProperty name="height" value="0.025" units="cm"/>
    </inkml:brush>
  </inkml:definitions>
  <inkml:trace contextRef="#ctx0" brushRef="#br0">0 0 18417,'0'0'12877,"0"59"-22486,0-39-2147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2.635"/>
    </inkml:context>
    <inkml:brush xml:id="br0">
      <inkml:brushProperty name="width" value="0.025" units="cm"/>
      <inkml:brushProperty name="height" value="0.025" units="cm"/>
    </inkml:brush>
  </inkml:definitions>
  <inkml:trace contextRef="#ctx0" brushRef="#br0">0 64 18257,'0'0'7335,"40"-64"-14542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3.553"/>
    </inkml:context>
    <inkml:brush xml:id="br0">
      <inkml:brushProperty name="width" value="0.025" units="cm"/>
      <inkml:brushProperty name="height" value="0.025" units="cm"/>
    </inkml:brush>
  </inkml:definitions>
  <inkml:trace contextRef="#ctx0" brushRef="#br0">167 64 7976,'0'0'7409,"5"-9"-4371,17-27-273,-22 35-2695,0 1-1,0-1 1,0 1-1,1-1 1,-1 1 0,0-1-1,0 1 1,0-1-1,0 1 1,0-1-1,0 1 1,0-1 0,0 1-1,0-1 1,0 1-1,0-1 1,0 1 0,0-1-1,0 1 1,0 0-1,0-1 1,-1 1-1,1-1 1,0 1 0,0-1-1,-1 1 1,1-1-1,0 1 1,-1 0 0,1-1-1,0 1 1,-1 0-1,1-1 1,0 1-1,-1 0 1,1 0 0,-1-1-1,1 1 1,-1 0-1,1 0 1,-1-1-1,1 1 1,0 0 0,-1 0-1,1 0 1,-1 0-1,1 0 1,-1 0 0,1 0-1,-1 0 1,1 0-1,-1 0 1,1 0-1,-1 0 1,1 0 0,-1 1-1,1-1 1,-1 0-1,1 0 1,-1 1 0,-30 4-263,20 1 241,0 0 1,0 0-1,1 1 1,0 0-1,0 1 0,-8 8 1,14-12-11,-1 0 1,1 0 0,1 0-1,-1 1 1,0-1 0,1 1-1,0 0 1,0 0-1,1 0 1,-1 0 0,1 0-1,0 1 1,0-1-1,-1 12 1,3-16-49,1 1-1,-1-1 1,1 1 0,0-1-1,0 1 1,-1-1 0,1 0 0,0 0-1,0 1 1,0-1 0,0 0-1,0 0 1,1 0 0,-1 0-1,0 0 1,0 0 0,1 0-1,-1 0 1,0-1 0,1 1-1,-1-1 1,1 1 0,-1-1-1,3 1 1,47 13-274,-34-10 201,-8-2 34,-1 1-1,0 0 0,0 1 0,-1-1 0,1 1 0,-1 1 0,0 0 0,0 0 0,11 10 0,-16-14 70,-1 1 1,1 0 0,-1 0-1,0 0 1,1 0 0,-1 0-1,0 0 1,0 0-1,0 0 1,0 1 0,-1-1-1,1 0 1,-1 1 0,1-1-1,-1 0 1,0 1 0,0-1-1,0 0 1,0 1-1,0-1 1,0 0 0,-1 1-1,1-1 1,-1 0 0,0 1-1,0-1 1,1 0 0,-1 0-1,-1 0 1,1 0-1,0 0 1,0 0 0,-1 0-1,1 0 1,-1 0 0,0-1-1,0 1 1,1 0 0,-5 1-1,-1 4 198,0-1 1,-1-1-1,1 1 0,-1-1 1,-1-1-1,1 1 0,-1-1 0,0-1 1,0 0-1,0 0 0,0-1 1,0 0-1,-1 0 0,1-1 0,-1 0 1,1-1-1,-18-1 0,26 1-318,0 0-1,1 0 0,-1-1 1,0 1-1,0 0 0,0 0 1,0-1-1,1 1 0,-1 0 1,0-1-1,0 1 1,0-1-1,1 1 0,-1-1 1,0 1-1,1-1 0,-1 1 1,1-1-1,-1 0 0,0 0 1,1 1-1,0-1 1,-1 0-1,1 0 0,-1 1 1,1-1-1,0 0 0,-1 0 1,1 0-1,0 0 0,0 1 1,0-1-1,0 0 1,0 0-1,0 0 0,0 0 1,0 0-1,0 0 0,0 1 1,0-1-1,1 0 0,-1 0 1,0 0-1,1 0 1,-1 1-1,0-1 0,1 0 1,-1 0-1,2-1 0,0-1-759,1-1 0,-1 0-1,1 1 1,0 0 0,0 0-1,0 0 1,0 0 0,7-4-1,19-8-5566,5 4-2045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3.898"/>
    </inkml:context>
    <inkml:brush xml:id="br0">
      <inkml:brushProperty name="width" value="0.025" units="cm"/>
      <inkml:brushProperty name="height" value="0.025" units="cm"/>
    </inkml:brush>
  </inkml:definitions>
  <inkml:trace contextRef="#ctx0" brushRef="#br0">59 8 16912,'0'0'11040,"-8"2"-10432,5-1-566,1-1-27,0 1 0,0-1 0,0 1 0,-1-1 1,1 1-1,0 0 0,0-1 0,0 1 0,0 0 0,0 1 1,0-1-1,0 0 0,1 0 0,-1 1 0,0-1 0,1 1 1,-1 0-1,1-1 0,0 1 0,-1 0 0,1 0 0,0 0 0,0 0 1,0 0-1,0 0 0,0 0 0,1 0 0,-1 0 0,1 1 1,-1-1-1,1 0 0,0 0 0,0 0 0,0 1 0,0 1 1,1-3-15,0 1 0,0-1 0,0 0 0,0 0 0,0 0 0,1 0 0,-1 0 0,0 0 0,0 0 1,1 0-1,-1 0 0,1-1 0,-1 1 0,1 0 0,-1-1 0,1 1 0,-1-1 0,1 0 0,-1 0 0,1 1 1,-1-1-1,1 0 0,0 0 0,-1 0 0,1-1 0,-1 1 0,3-1 0,47-6-26,-42 2-25,-1 1-1,1-1 1,-1 0 0,0-1-1,0 0 1,-1 0 0,11-12 0,4-2-13,-23 48-310,-2-14 320,0-5 48,0 0 1,1 0 0,1 1 0,-1-1-1,2 1 1,-1 10 0,1-18-88,1-1 0,-1 0 0,0 1 0,0-1 0,1 0 0,-1 1 0,1-1 0,-1 0 0,1 1 0,0-1 0,0 0 0,-1 0 0,1 0 0,0 0 0,0 0 0,0 0 0,0 0 0,0 0 0,2 1 0,-1-1-215,1 0 1,-1 0 0,0 0-1,1-1 1,-1 1 0,1-1-1,-1 0 1,1 0 0,-1 0-1,1 0 1,-1 0 0,1 0-1,-1-1 1,5-1 0,-3 1-453,1 0 1,-1-1-1,0 0 1,0 0-1,0 0 1,0 0-1,-1-1 1,1 1-1,-1-1 1,1 0-1,3-5 1,17-20-8542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4.271"/>
    </inkml:context>
    <inkml:brush xml:id="br0">
      <inkml:brushProperty name="width" value="0.025" units="cm"/>
      <inkml:brushProperty name="height" value="0.025" units="cm"/>
    </inkml:brush>
  </inkml:definitions>
  <inkml:trace contextRef="#ctx0" brushRef="#br0">110 1 16784,'-7'8'1788,"3"-4"-1688,-55 71 5158,53-67-4645,1-1 0,1 1 0,0 0 0,0 1 0,0-1 0,1 1 0,0-1 0,1 1 0,-3 14 0,5-22-614,1 1 1,-1-1-1,0 0 0,1 1 0,-1-1 0,1 0 0,0 1 0,-1-1 0,1 0 0,0 0 0,0 0 0,-1 0 0,1 0 0,0 0 0,0 0 0,0 0 0,0 0 0,1 0 1,-1 0-1,0-1 0,0 1 0,0 0 0,1-1 0,-1 1 0,0-1 0,1 0 0,-1 1 0,0-1 0,1 0 0,-1 0 0,0 0 0,1 0 0,-1 0 0,0 0 0,2 0 0,60-3-500,-54 2 316,-6 1 156,1-1 0,0 1 0,-1-1 1,1 1-1,-1 0 0,1 0 0,0 1 0,-1-1 1,1 1-1,-1 0 0,1 0 0,6 2 1,-9-1 28,1 0 0,-1 0 0,0 0 1,0 0-1,1 0 0,-1 0 0,0 0 1,-1 0-1,1 0 0,0 0 0,-1 1 1,1-1-1,-1 0 0,0 0 1,1 1-1,-1-1 0,0 0 0,-1 1 1,1-1-1,0 0 0,-1 3 0,0 1 129,-1 0 0,0 0 0,0-1 0,0 1 0,0 0 0,-1-1 0,0 0 0,0 0 0,0 0-1,-1 0 1,0 0 0,0 0 0,0-1 0,0 0 0,-10 7 0,11-8-107,-1 1 0,0-1 0,-1-1 0,1 1 0,0-1 0,-1 1 0,0-1 0,1 0 0,-1-1 0,0 1 1,0-1-1,0 0 0,0 0 0,0-1 0,0 1 0,0-1 0,0 0 0,0-1 0,-7-1 0,11 2-209,0 0 0,0-1 1,0 0-1,1 1 0,-1-1 0,0 0 0,0 1 1,1-1-1,-1 0 0,1 0 0,-1 1 0,1-1 0,-1 0 1,1 0-1,-1 0 0,1 0 0,0 0 0,-1 0 0,1 1 1,0-1-1,0 0 0,0 0 0,0 0 0,0 0 1,0-2-1,5-26-9268,7 10 1677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4.773"/>
    </inkml:context>
    <inkml:brush xml:id="br0">
      <inkml:brushProperty name="width" value="0.025" units="cm"/>
      <inkml:brushProperty name="height" value="0.025" units="cm"/>
    </inkml:brush>
  </inkml:definitions>
  <inkml:trace contextRef="#ctx0" brushRef="#br0">0 99 14798,'0'0'14665,"11"1"-14425,-1-1-217,1-1 0,-1 0 1,0 0-1,0-1 1,-1 0-1,15-6 0,-21 8-24,0-1-1,0-1 1,0 1-1,0 0 1,-1-1-1,1 1 1,-1-1-1,1 0 1,-1 1-1,1-1 1,-1 0-1,0-1 1,0 1-1,0 0 1,0-1-1,-1 1 1,1-1-1,-1 1 1,1-1 0,-1 0-1,0 0 1,0 0-1,0 0 1,0 0-1,-1 1 1,1-1-1,-1-1 1,0 1-1,0 0 1,0-5-1,0 7-4,-1 1-1,1-1 1,-1 0-1,1 1 1,-1-1-1,0 1 0,1-1 1,-1 1-1,0-1 1,1 1-1,-1-1 1,0 1-1,1-1 1,-1 1-1,0 0 1,0-1-1,0 1 1,1 0-1,-1 0 0,0 0 1,0 0-1,0 0 1,1-1-1,-1 2 1,0-1-1,0 0 1,0 0-1,0 0 1,1 0-1,-1 0 1,0 1-1,0-1 0,0 0 1,1 1-1,-1-1 1,0 0-1,1 1 1,-1-1-1,0 1 1,-32 17-80,29-14 122,0 0 1,1 0-1,0 0 0,0 0 0,0 0 1,0 1-1,0 0 0,1-1 0,0 1 1,0 0-1,0 0 0,1 0 0,0 0 1,0 0-1,0 1 0,0-1 0,1 0 1,0 9-1,1-13-30,0 0 0,0 0 0,-1 0 0,1-1 0,0 1 0,0 0 0,0-1 1,0 1-1,0 0 0,0-1 0,0 1 0,0-1 0,0 0 0,0 1 0,0-1 0,0 0 0,0 1 0,1-1 0,-1 0 1,0 0-1,0 0 0,0 0 0,3-1 0,29-1 67,-24-1-172,0 0 1,0 0 0,0-1 0,-1 0-1,0-1 1,16-10 0,-18 10-66,0 0 0,1 1 0,0 0-1,0 0 1,0 1 0,0 0 0,0 0 0,1 1 0,-1 0 0,14-2 0,-20 5 167,0 0 0,0 0 0,-1 0 0,1 0 0,-1 1 1,1-1-1,-1 0 0,1 1 0,-1-1 0,0 0 0,1 1 0,-1-1 0,0 0 1,0 1-1,0-1 0,0 1 0,-1-1 0,1 2 0,-1 28 343,-2-6-119,1-18-76,1-1 0,1 1-1,-1 0 1,1 0-1,0-1 1,2 8 0,-2-13-134,1 0 0,0 0 1,0 0-1,-1-1 1,1 1-1,0 0 1,0-1-1,0 1 0,0 0 1,0-1-1,0 1 1,0-1-1,0 0 0,0 1 1,1-1-1,-1 0 1,0 0-1,0 1 0,0-1 1,0 0-1,0 0 1,1 0-1,-1 0 0,0-1 1,1 1-1,33-5 177,21-27-165,-50 27-77,1 0 1,0 1 0,0 0-1,0 0 1,0 0 0,1 1 0,-1 0-1,1 0 1,0 1 0,13-2-1,-18 15-53,3 9-1050,-2-11-2380,4-8-2517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5.637"/>
    </inkml:context>
    <inkml:brush xml:id="br0">
      <inkml:brushProperty name="width" value="0.025" units="cm"/>
      <inkml:brushProperty name="height" value="0.025" units="cm"/>
    </inkml:brush>
  </inkml:definitions>
  <inkml:trace contextRef="#ctx0" brushRef="#br0">24 38 13453,'0'0'11733,"-4"11"-10152,2-8-1472,-1 5 136,0 0 0,0-1 0,1 1 0,0 1 0,0-1 0,0 11 0,2-17-205,0 0 0,0 0 0,0 0 0,0 1 0,1-1 0,-1 0 0,1 0 1,-1 0-1,1 0 0,0 0 0,0 0 0,0 0 0,0-1 0,0 1 0,0 0 0,0 0 0,1-1 0,-1 1 0,1-1 0,-1 1 1,1-1-1,0 1 0,-1-1 0,1 0 0,0 0 0,0 0 0,0 0 0,0 0 0,0-1 0,0 1 0,0 0 0,0-1 1,0 1-1,0-1 0,3 0 0,2 0 24,-1 0 0,1 0 0,0 0 0,0-1 0,0 0 0,0-1 1,-1 1-1,1-2 0,-1 1 0,1 0 0,-1-1 0,0 0 0,0-1 0,0 1 0,0-1 1,-1-1-1,7-5 0,-8 7-64,0-1 1,0 0-1,0 1 0,-1-1 1,1-1-1,-1 1 1,0 0-1,-1-1 0,1 1 1,-1-1-1,0 0 1,0 0-1,0 0 0,-1 0 1,1 0-1,-1 0 1,0-1-1,-1 1 0,0 0 1,1-1-1,-2 1 1,1 0-1,-2-7 1,2 12-4,0 0 0,0-1 0,0 1 0,0 0 0,0-1 0,0 1 0,0 0 0,0-1 1,0 1-1,0 0 0,0 0 0,0-1 0,0 1 0,-1 0 0,1 0 0,0-1 1,0 1-1,0 0 0,-1 0 0,1-1 0,0 1 0,0 0 0,0 0 0,-1 0 1,1-1-1,0 1 0,0 0 0,-1 0 0,1 0 0,0 0 0,-1 0 0,1 0 1,0 0-1,-1-1 0,1 1 0,0 0 0,0 0 0,-1 0 0,1 0 0,0 0 0,-1 1 1,1-1-1,0 0 0,-1 0 0,1 0 0,0 0 0,0 0 0,-1 0 0,1 0 1,0 0-1,-1 1 0,1-1 0,0 0 0,0 0 0,0 0 0,-1 1 0,1-1 1,0 0-1,0 0 0,0 1 0,-1-1 0,1 0 0,0 1 0,-9 19-133,8-18 136,1 0-1,0-1 0,1 1 1,-1 0-1,0 0 1,0-1-1,1 1 0,-1 0 1,1-1-1,0 1 1,-1-1-1,1 1 0,0-1 1,0 1-1,0-1 1,0 1-1,0-1 1,0 0-1,0 0 0,1 1 1,-1-1-1,3 2 1,-1-2-5,0 0 1,0 0 0,0 0-1,0 0 1,0 0 0,0 0-1,0-1 1,1 1 0,-1-1-1,0 0 1,6-1 0,-3 1-18,0-1 0,1 0 1,-1 0-1,0-1 1,0 0-1,0 0 0,0-1 1,0 1-1,0-1 0,-1 0 1,0-1-1,8-5 0,-1-2-1332,-13 16 806,-20 29 893,-3 6 289,23-38-588,-1 0 1,1 0 0,0 0 0,1 0-1,-1 0 1,0 0 0,1 1-1,-1-1 1,1 0 0,-1 1 0,1-1-1,0 0 1,0 0 0,0 1-1,0-1 1,1 0 0,-1 1 0,1-1-1,0 3 1,0-4-34,0 0 0,0 0 1,0 0-1,0 0 0,1 0 0,-1-1 0,0 1 0,0 0 1,1-1-1,-1 1 0,0-1 0,0 1 0,1-1 1,-1 0-1,1 1 0,-1-1 0,0 0 0,1 0 1,-1 0-1,1 0 0,-1 0 0,3-1 0,8-1-396,0-1 0,-1-1-1,1 1 1,-1-2 0,20-10-1,-7 2-1627,27-15-6590,-34 16 2200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6.183"/>
    </inkml:context>
    <inkml:brush xml:id="br0">
      <inkml:brushProperty name="width" value="0.025" units="cm"/>
      <inkml:brushProperty name="height" value="0.025" units="cm"/>
    </inkml:brush>
  </inkml:definitions>
  <inkml:trace contextRef="#ctx0" brushRef="#br0">60 1 16367,'0'0'10811,"-4"13"-9978,-7 18-507,-22 76 1273,30-94-1468,0 1-1,1 0 0,0 0 0,1 0 0,1 28 0,0-41-138,0 0 0,0 0 1,0 0-1,0 0 0,0-1 0,0 1 0,0 0 1,0 0-1,0 0 0,1 0 0,-1 0 0,0 0 1,1 0-1,-1 0 0,1-1 0,-1 1 0,1 0 1,-1 0-1,1-1 0,-1 1 0,1 0 0,0-1 1,-1 1-1,1 0 0,0-1 0,0 1 0,0-1 1,-1 1-1,1-1 0,0 0 0,0 1 0,0-1 1,0 0-1,0 0 0,0 1 0,-1-1 0,1 0 1,0 0-1,0 0 0,0 0 0,0 0 0,0 0 1,0 0-1,0-1 0,0 1 0,1-1 0,1 0-45,0 0-1,-1 0 1,1-1-1,-1 0 1,1 1-1,-1-1 1,0 0-1,0 0 1,0 0-1,0 0 1,0-1-1,0 1 1,2-5-1,0-2-65,0 1-1,-1-1 0,0 0 0,0 0 0,-1 0 0,0 0 1,-1 0-1,1-18 0,-6 48-203,3-20 335,0 0-1,1 1 1,-1-1 0,1 0-1,-1 0 1,1 0 0,-1 1-1,1-1 1,0 0-1,-1 0 1,1 1 0,0-1-1,0 0 1,0 1 0,0-1-1,0 0 1,1 0-1,-1 1 1,0-1 0,0 0-1,1 1 1,-1-1 0,1 0-1,-1 0 1,1 0-1,0 0 1,-1 0 0,1 1-1,0-1 1,0 0 0,0-1-1,0 1 1,0 0-1,0 0 1,0 0 0,0 0-1,0-1 1,0 1 0,0-1-1,0 1 1,2 0-1,4 1 49,0-1-1,0 0 0,0 0 0,0 0 0,0-1 0,0 0 1,0 0-1,0-1 0,0 0 0,0 0 0,-1-1 0,1 0 1,0 0-1,-1 0 0,11-6 0,-5 1 4,0 0 1,-1 0-1,0-2 0,0 1 0,-1-1 1,0 0-1,-1-1 0,9-12 1,-23 31-9,-1 0 0,1 1 0,1-1 0,0 1 0,0 0 1,1 0-1,1 0 0,-1 1 0,2-1 0,-1 1 0,1 14 1,1-24-106,0 0 1,0-1 0,0 1 0,0-1 0,0 1 0,0 0-1,1-1 1,-1 1 0,0-1 0,0 1 0,1-1-1,-1 1 1,0-1 0,1 1 0,-1-1 0,0 1 0,1-1-1,-1 0 1,1 1 0,-1-1 0,0 1 0,1-1 0,-1 0-1,1 1 1,-1-1 0,1 0 0,0 0 0,-1 0 0,1 1-1,-1-1 1,1 0 0,-1 0 0,1 0 0,0 0 0,-1 0-1,1 0 1,-1 0 0,1 0 0,0 0 0,-1 0 0,1 0-1,-1 0 1,1-1 0,-1 1 0,2 0 0,0-1-623,0 1 1,0-1-1,0 0 1,0 0 0,0 0-1,0 0 1,0 0-1,-1 0 1,1 0-1,0 0 1,3-4-1,7-12-8152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6.553"/>
    </inkml:context>
    <inkml:brush xml:id="br0">
      <inkml:brushProperty name="width" value="0.025" units="cm"/>
      <inkml:brushProperty name="height" value="0.025" units="cm"/>
    </inkml:brush>
  </inkml:definitions>
  <inkml:trace contextRef="#ctx0" brushRef="#br0">1 0 17264,'0'0'9289,"15"60"-9833,1-46-1442,-3-1-1217,2 0-865,0 0-2242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7.106"/>
    </inkml:context>
    <inkml:brush xml:id="br0">
      <inkml:brushProperty name="width" value="0.025" units="cm"/>
      <inkml:brushProperty name="height" value="0.025" units="cm"/>
    </inkml:brush>
  </inkml:definitions>
  <inkml:trace contextRef="#ctx0" brushRef="#br0">101 1 13068,'0'0'13378,"-10"5"-12417,-1 0-568,1 0 0,0 2 0,0-1-1,-9 9 1,17-14-320,-1 1 0,1 0 0,0 1 0,0-1 1,-1 0-1,1 1 0,1-1 0,-1 1 0,0 0 0,1-1 0,-1 1 0,1 0 0,0 0 0,0 0 0,0 0 0,0 0 0,0 0 0,1 0 0,0 0 0,-1 0 0,1 1 0,0-1 0,1 0 0,0 6 1,0-8-105,0 0 1,1 1 0,-1-1 0,1 0-1,-1 0 1,1-1 0,-1 1 0,1 0-1,-1 0 1,1-1 0,0 1 0,-1-1-1,1 1 1,0-1 0,0 0 0,-1 0 0,1 0-1,0 0 1,0 0 0,-1 0 0,3 0-1,41-4-1332,-34 0 956,0 1 0,0-1 0,18-10 0,-22 10 370,1 0 1,0 0-1,0 1 0,0 0 0,0 0 0,0 1 0,1 0 1,10 0-1,-18 3 136,-1 0 0,1 1 1,0-1-1,-1 0 1,1 1-1,-1-1 0,0 0 1,1 1-1,-1-1 0,0 1 1,0-1-1,0 1 1,0-1-1,0 1 0,0-1 1,0 1-1,-1-1 0,1 2 1,-1-1-24,1-1 0,-1 1 1,1 0-1,0 0 0,0-1 0,0 1 0,0 0 1,0-1-1,0 1 0,1 0 0,-1 0 1,0-1-1,1 1 0,-1 0 0,1-1 1,0 1-1,0-1 0,1 3 0,5-3-239,0-1 0,1 0-1,-1 0 1,0-1 0,0 0 0,1 0-1,12-4 1,46-23-5562,-23 9-430,-41 18 6456,0 1-1,0-1 0,0 1 1,0 0-1,0 0 0,0 0 0,0 0 1,0 0-1,0 0 0,0 1 0,0-1 1,0 1-1,0-1 0,0 1 1,-1 0-1,1 0 0,0-1 0,2 3 1,-1-1-92,0-1 0,0 0-1,0 1 1,0-1 0,0 0 0,0-1 0,0 1 0,6 0 0,0-1 158,1-1-1,-1 0 1,1-1-1,-1 0 1,15-5-1,-21 6-305,0 0 0,0 0-1,-1 0 1,1 0 0,-1 0 0,1-1-1,-1 1 1,1-1 0,-1 0 0,0 1-1,0-1 1,0 0 0,0 0 0,0-1-1,0 1 1,0 0 0,-1-1 0,1 1-1,-1-1 1,0 1 0,1-1 0,-1 0-1,0-2 1,-1 4-58,0 0 0,0 0 0,-1 1-1,1-1 1,-1 0 0,1 0 0,-1 1 0,1-1 0,-1 0-1,1 1 1,-1-1 0,1 1 0,-1-1 0,1 1 0,-1-1-1,0 1 1,0-1 0,1 1 0,-1 0 0,0-1 0,1 1-1,-1 0 1,0 0 0,0-1 0,0 1 0,1 0 0,-1 0-1,0 0 1,0 0 0,0 0 0,1 0 0,-1 0 0,0 0-1,0 1 1,0-1 0,1 0 0,-1 0 0,0 1 0,-1 0-1,-35 9 56,33-8-15,-1 1 0,1 0-1,0 0 1,0 0 0,0 1 0,1-1 0,-7 9 0,9-10-2,-1-1 0,1 1 0,0 0 0,0 0 0,0 0 0,0 0 0,0 0 0,1 0 0,-1 0 0,1 0 0,-1 0 0,1 0 0,0 0 0,0 0 0,0 0 0,0 0 0,0 1 0,0-1 0,0 0 0,1 0 0,-1 0 0,2 2 0,-1-2-28,1-1-1,0 0 0,-1 1 0,1-1 1,0 0-1,0 0 0,0 0 0,0-1 1,0 1-1,0 0 0,0-1 0,0 1 1,0-1-1,0 0 0,1 1 0,-1-1 0,0 0 1,0 0-1,3-1 0,44-3-214,-31 0-121,-1 0 0,28-13-1,-33 12 274,1 0 1,-1 1-1,1 0 0,0 1 0,0 1 0,22-2 1,-24 20 1391,-10-12-1235,1-1-1,-1 0 1,1 0-1,0 0 1,0 0-1,0 0 1,1 0-1,-1-1 1,4 4-1,9 2-787,3 1-2571,-7-5-8718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7.603"/>
    </inkml:context>
    <inkml:brush xml:id="br0">
      <inkml:brushProperty name="width" value="0.025" units="cm"/>
      <inkml:brushProperty name="height" value="0.025" units="cm"/>
    </inkml:brush>
  </inkml:definitions>
  <inkml:trace contextRef="#ctx0" brushRef="#br0">0 265 16688,'3'-11'1596,"1"-2"-994,1-1 0,1 1 0,0 0 0,1 0-1,1 0 1,0 1 0,0 0 0,1 1 0,1 0 0,-1 0 0,22-16 0,-19 16-434,1 2 1,0 0 0,0 0-1,0 1 1,1 1 0,0 0-1,1 1 1,0 1-1,0 0 1,0 1 0,0 0-1,0 2 1,1 0 0,0 0-1,-1 1 1,25 3 0,-38-2-186,1 0 0,-1 1 1,0-1-1,0 1 0,0-1 1,0 1-1,0 0 1,0 0-1,0 0 0,0 0 1,-1 0-1,1 1 1,0-1-1,-1 0 0,1 1 1,-1-1-1,1 1 1,-1 0-1,0 0 0,1-1 1,-1 1-1,0 0 1,0 0-1,-1 0 0,1 0 1,0 0-1,0 0 1,-1 0-1,0 0 0,1 0 1,-1 1-1,0-1 0,0 0 1,0 0-1,0 0 1,0 0-1,-1 0 0,1 1 1,-1-1-1,1 0 1,-2 3-1,-1 4 41,0 1 0,0-1-1,-1 0 1,0 0 0,-1 0 0,0-1 0,-11 15-1,-57 54 288,65-69-278,-1-1-1,0 0 1,0-1 0,0 0-1,-1-1 1,0 0-1,-16 7 1,65-43-9301,-8 10 3529,6-2-2407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8.091"/>
    </inkml:context>
    <inkml:brush xml:id="br0">
      <inkml:brushProperty name="width" value="0.025" units="cm"/>
      <inkml:brushProperty name="height" value="0.025" units="cm"/>
    </inkml:brush>
  </inkml:definitions>
  <inkml:trace contextRef="#ctx0" brushRef="#br0">143 229 7239,'-37'2'10639,"-4"5"-4595,36-6-5857,1 1-1,-1-1 1,1 0 0,0 1 0,0 0 0,0 0 0,0 1-1,0-1 1,0 1 0,0 0 0,1 0 0,0 0-1,-1 0 1,1 0 0,-3 5 0,38-12-1143,-9-6 921,0-2 0,-1-1-1,-1 0 1,0-2 0,0 0-1,-2-2 1,0 0 0,-1-1-1,-1 0 1,-1-2 0,0 0-1,23-40 1,-31 36 17,-8 24 17,0 0 0,0 0 0,0 0 1,0-1-1,0 1 0,0 0 0,0 0 0,0 0 1,-1 0-1,1-1 0,0 1 0,0 0 0,0 0 1,0 0-1,0 0 0,0 0 0,-1 0 1,1-1-1,0 1 0,0 0 0,0 0 0,0 0 1,-1 0-1,1 0 0,0 0 0,0 0 0,0 0 1,-1 0-1,1 0 0,0 0 0,0 0 0,0 0 1,-1 0-1,1 0 0,0 0 0,0 0 0,0 0 1,-1 0-1,1 0 0,0 0 0,0 0 1,0 0-1,0 0 0,-1 0 0,1 1 0,0-1 1,0 0-1,0 0 0,0 0 0,-1 0 0,-33 30-57,21-16 76,-84 103 782,88-105-683,1 1 0,0 0 1,0 0-1,2 1 0,-1 0 0,2 0 1,-7 26-1,11-38-103,1 0 0,-1 0 0,1 0 1,0 0-1,0 0 0,0 0 0,0 0 0,0 0 0,0 0 0,0 0 0,1 0 1,-1 0-1,1 0 0,-1 0 0,1 0 0,0 0 0,0-1 0,0 1 0,0 0 1,0 0-1,0-1 0,0 1 0,0-1 0,1 1 0,-1-1 0,1 1 0,-1-1 1,1 0-1,0 0 0,-1 0 0,1 0 0,0 0 0,0 0 0,0 0 0,0 0 1,0-1-1,0 1 0,0-1 0,0 1 0,0-1 0,0 0 0,0 0 1,3 0-1,4 0-1,0-1 1,0 1 0,-1-1-1,1-1 1,-1 0-1,1 0 1,-1-1 0,1 0-1,8-4 1,1-3 18,1-2-1,-1 0 1,31-28 0,-43 35-25,0 0 1,0-1-1,-1 0 0,0-1 1,0 1-1,0-1 0,-1 0 1,0 0-1,0 0 0,-1-1 1,0 0-1,0 1 0,2-12 1,-5 18-9,0 1 0,0-1 0,0 1 1,0-1-1,0 1 0,0 0 1,0-1-1,0 1 0,0-1 0,0 1 1,0-1-1,-1 1 0,1 0 0,0-1 1,0 1-1,0 0 0,-1-1 1,1 1-1,0 0 0,0-1 0,-1 1 1,1 0-1,0-1 0,-1 1 0,1 0 1,-1 0-1,1-1 0,0 1 1,-1 0-1,1 0 0,0 0 0,-1 0 1,1-1-1,-1 1 0,1 0 1,-1 0-1,1 0 0,0 0 0,-1 0 1,1 0-1,-1 0 0,1 0 0,-1 0 1,1 0-1,0 1 0,-1-1 1,1 0-1,-1 0 0,1 0 0,0 0 1,-1 1-1,1-1 0,-1 0 0,1 0 1,0 1-1,-1-1 0,1 0 1,-1 1-1,-24 15-10,24-15 7,-69 71 745,65-67-514,0 1 1,0 0 0,1 0 0,0 1 0,0-1-1,1 1 1,0 0 0,0 0 0,1 0 0,-1 0-1,0 9 1,3-16-223,0 1-1,0-1 1,0 1 0,0-1-1,0 1 1,0-1-1,0 1 1,0-1-1,1 0 1,-1 1 0,0-1-1,0 1 1,1-1-1,-1 0 1,0 1 0,0-1-1,1 0 1,-1 1-1,0-1 1,1 0 0,-1 1-1,0-1 1,1 0-1,-1 0 1,1 1 0,-1-1-1,1 0 1,-1 0-1,0 0 1,1 0-1,-1 1 1,1-1 0,0 0-1,24 1-39,21-11-1004,-6-5-2117,-3-6-3735,-16 7 250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8.452"/>
    </inkml:context>
    <inkml:brush xml:id="br0">
      <inkml:brushProperty name="width" value="0.025" units="cm"/>
      <inkml:brushProperty name="height" value="0.025" units="cm"/>
    </inkml:brush>
  </inkml:definitions>
  <inkml:trace contextRef="#ctx0" brushRef="#br0">149 2 18289,'0'0'5413,"-11"-1"-3368,0 1-1619,0 0 0,0 1-1,0 0 1,0 1 0,-11 3-1,19-4-342,0-1-1,0 1 0,0 0 0,0 0 0,0 0 1,0 0-1,1 1 0,-1-1 0,0 1 0,1-1 1,-1 1-1,1 0 0,0 0 0,-1 0 0,1 0 1,0 0-1,0 1 0,1-1 0,-1 1 0,0-1 1,1 1-1,0 0 0,-1-1 0,1 1 0,0 0 0,0 0 1,1 0-1,-2 5 0,3-8-80,-1 1-1,1 0 1,-1-1 0,0 1 0,1 0-1,-1-1 1,1 1 0,0 0 0,-1-1-1,1 1 1,-1-1 0,1 1-1,0-1 1,-1 0 0,1 1 0,0-1-1,0 0 1,-1 1 0,1-1 0,0 0-1,0 0 1,-1 0 0,1 1 0,0-1-1,0 0 1,0 0 0,-1 0-1,2-1 1,31 2-33,-26-1-15,16 0-311,-10-1 92,-1 1 0,1 0 0,-1 0 0,1 1-1,-1 1 1,0 0 0,1 1 0,21 8-1,-33-10 257,0-1 1,0 0-1,0 1 0,0-1 0,0 1 0,0-1 0,0 1 0,-1 0 0,1-1 0,0 1 0,0 0 0,0-1 0,-1 1 0,1 0 0,-1 0 0,1 0 1,0-1-1,-1 1 0,1 0 0,-1 0 0,0 0 0,1 0 0,-1 0 0,0 0 0,0 0 0,1 0 0,-1 0 0,0 0 0,0 0 0,0 0 0,0 0 0,0 0 1,-1 0-1,1 1 0,0-1 0,0 0 0,-1-1 0,1 1 0,0 0 0,-1 0 0,1 0 0,-1 0 0,1 0 0,-1 0 0,0 0 0,1-1 0,-1 1 1,0 0-1,0 0 0,1-1 0,-1 1 0,0-1 0,0 1 0,0-1 0,-1 2 0,-6 3 37,0 1-1,0-1 0,-1-1 1,-12 6-1,-54 12 2,43-19-2460,23-5-4621,7-11-6913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9.093"/>
    </inkml:context>
    <inkml:brush xml:id="br0">
      <inkml:brushProperty name="width" value="0.025" units="cm"/>
      <inkml:brushProperty name="height" value="0.025" units="cm"/>
    </inkml:brush>
  </inkml:definitions>
  <inkml:trace contextRef="#ctx0" brushRef="#br0">311 69 14221,'0'0'4122,"-4"-10"-1293,2 4-2278,2 3-393,-1 1 1,0-1-1,0 1 1,0-1 0,0 1-1,0-1 1,0 1-1,-1 0 1,1-1-1,-1 1 1,1 0-1,-1 0 1,0 0 0,0 0-1,0 1 1,0-1-1,0 0 1,-1 1-1,1-1 1,0 1-1,-1 0 1,1 0 0,-5-1-1,-6 0 231,0 0 0,0 2-1,-1-1 1,1 2 0,0 0 0,0 0-1,0 2 1,-22 5 0,27-5-362,0 0 0,0 0 1,0 0-1,0 1 0,1 0 0,0 1 1,0 0-1,0 0 0,1 0 0,-1 1 1,1 0-1,0 0 0,1 0 1,-8 12-1,12-16-27,0-1 0,0 1 0,0 0 0,0-1-1,0 1 1,1 0 0,-1-1 0,0 1 0,1 0 0,0 0 0,-1 0 0,1-1 0,0 1 0,0 0 0,0 0 0,0 0 0,0 0 0,1 2-1,0-3-8,-1 1 0,1-1 0,0 0-1,0 0 1,0 0 0,0 0 0,0 0-1,0 0 1,0 0 0,0 0-1,0 0 1,0 0 0,1 0 0,-1-1-1,0 1 1,1-1 0,-1 1-1,3 0 1,7 1-99,1 0 0,-1 0-1,1-1 1,21-2 0,-10 1-49,-16 1 109,75 6-147,-74-6 162,0 1 0,-1-1 0,1 2 0,-1-1 1,0 1-1,0 0 0,0 0 0,10 7 0,-16-9 20,0 0 0,0 0 1,1-1-1,-1 1 0,0 0 0,0 0 0,-1 0 0,1 0 0,0 1 1,0-1-1,0 0 0,-1 0 0,1 0 0,0 1 0,-1-1 0,0 0 1,1 1-1,-1-1 0,0 0 0,1 1 0,-1-1 0,0 0 0,0 1 0,0-1 1,0 1-1,0-1 0,-1 0 0,1 1 0,0-1 0,-1 0 0,1 1 1,0-1-1,-1 0 0,0 1 0,1-1 0,-1 0 0,0 0 0,0 0 1,0 0-1,1 0 0,-1 0 0,0 0 0,0 0 0,-1 0 0,1 0 0,0 0 1,-1 0-1,-8 7 42,0-1 0,0-1 0,-22 11 1,31-16-37,-22 11 23,0-2 0,0 0 0,-1-2 0,0 0 0,-42 7 0,66-16-151,0 1 1,-1 0-1,1 0 0,0-1 0,0 1 0,0 0 1,0-1-1,0 1 0,0 0 0,0-1 0,0 1 1,0 0-1,0 0 0,0-1 0,0 1 0,0 0 1,0-1-1,0 1 0,0 0 0,0-1 0,0 1 1,0 0-1,1 0 0,-1-1 0,0 1 0,0 0 1,0 0-1,0-1 0,1 1 0,-1 0 0,0 0 1,0-1-1,1 1 0,-1 0 0,0 0 1,22-19-5365,7-6-2439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9.718"/>
    </inkml:context>
    <inkml:brush xml:id="br0">
      <inkml:brushProperty name="width" value="0.025" units="cm"/>
      <inkml:brushProperty name="height" value="0.025" units="cm"/>
    </inkml:brush>
  </inkml:definitions>
  <inkml:trace contextRef="#ctx0" brushRef="#br0">61 0 14029,'0'0'9166,"-1"12"-7538,-5 34-477,0-11-382,2 0 1,1 0-1,3 62 0,5-77-1355,-2-23-2402,-5-31-655,1 23 3446,-2 1 0,1-1 0,-2 1 0,1 0 0,-1 0 0,-1 1 0,0-1 0,0 1 0,-10-13 0,18 26 1624,-2-2-1389,0-1 0,0 1 0,0-1 0,0 1 0,0-1 0,0 1 1,0-1-1,1 0 0,-1 0 0,1 0 0,-1 0 0,3 2 0,13 3-438,1-1 0,0 0 0,0-1 1,0-1-1,0 0 0,0-2 0,0 0 0,1-1 0,35-5 0,-21-9 929,-32 13-360,0 1-1,0-1 0,-1 1 1,1-1-1,0 0 1,0 1-1,-1-1 0,1 0 1,0 1-1,-1-1 0,1 0 1,-1 0-1,1 0 1,-1 1-1,1-1 0,-1 0 1,0 0-1,1 0 0,-1 0 1,0 0-1,0 0 1,0 0-1,0 0 0,0 0 1,0 0-1,0 0 0,0 0 1,0 1-1,0-1 1,0 0-1,-1 0 0,1 0 1,0 0-1,-1-1 1,0 1-102,0 0 0,0 1 1,0-1-1,0 0 0,0 1 1,0-1-1,0 1 0,0-1 1,0 1-1,0-1 0,0 1 1,-1 0-1,1 0 0,0-1 1,0 1-1,0 0 0,0 0 1,-1 0-1,1 0 1,0 1-1,0-1 0,0 0 1,0 0-1,0 1 0,-1-1 1,1 1-1,-1 0 0,-30 14 428,24-8-246,0 0-1,0 1 0,1 0 0,-10 12 0,15-17-138,0-1 0,0 1 0,0 0 0,1-1 0,-1 1 0,1 0 0,0 0 0,-1 0 0,2 0 0,-1 1 0,0-1 0,0 0 0,1 0 0,0 0 0,0 1 1,0-1-1,0 0 0,1 6 0,0-8-94,-1 0 0,1 0 1,0-1-1,0 1 0,0-1 1,0 1-1,0 0 0,0-1 1,0 0-1,0 1 0,0-1 0,0 0 1,0 1-1,0-1 0,0 0 1,0 0-1,0 0 0,1 0 1,-1 0-1,0 0 0,2-1 1,25-2 147,-16-3-197,0 1 0,-1-1 0,0-1 0,0 0 0,0-1 0,-1 0 0,0 0 0,-1-1 0,0-1 0,0 1 0,-1-1 0,0-1 0,-1 0 0,0 0 0,-1 0 0,6-13 0,-13 25-60,-6 16-779,1-1 0,1 1 0,0 1 0,2-1 0,0 1 0,-2 26-1,5-43 623,1 0 0,-1 0 0,1 0 0,-1 0 0,1 0 0,-1 0 0,1 0 0,-1 0 0,1 0 0,0-1 0,-1 1 0,1 0 0,0 0 0,0-1 0,0 1 0,0 0 0,-1-1 0,1 1 0,0-1 0,0 1-1,0-1 1,0 1 0,0-1 0,1 0 0,-1 1 0,0-1 0,0 0 0,0 0 0,0 0 0,0 0 0,0 0 0,0 0 0,0 0 0,0 0 0,0-1 0,1 1 0,0-1 0,5 1-1454,18 0-5268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0.556"/>
    </inkml:context>
    <inkml:brush xml:id="br0">
      <inkml:brushProperty name="width" value="0.025" units="cm"/>
      <inkml:brushProperty name="height" value="0.025" units="cm"/>
    </inkml:brush>
  </inkml:definitions>
  <inkml:trace contextRef="#ctx0" brushRef="#br0">152 228 8264,'0'0'12812,"-12"2"-10436,3-1-2039,1 1 0,0 0 0,-1 0 0,1 1 0,0 0 0,0 1 0,0 0 0,-10 7 0,14-8-156,0 0 1,0 0-1,0 0 0,0 1 0,0 0 0,1 0 0,-1 0 0,1 0 1,0 0-1,0 1 0,1-1 0,-1 1 0,1 0 0,0 0 0,1 0 1,-1 0-1,1 0 0,-1 7 0,2-12-175,0 1 0,0-1 0,0 1 1,0-1-1,0 1 0,0-1 0,0 1 0,0-1 0,0 1 0,0-1 0,0 1 1,1-1-1,-1 1 0,0-1 0,1 1 0,-1-1 0,0 0 0,0 1 1,1-1-1,-1 1 0,1-1 0,-1 0 0,0 1 0,1-1 0,-1 0 0,1 1 1,-1-1-1,1 0 0,-1 0 0,1 0 0,0 1 0,24 1 74,22-13-132,-38 5-98,1 0 1,-1 0-1,-1-1 0,1 0 1,10-13-1,-15 17-194,0-1-1,-1 0 1,0 0 0,0 0 0,0-1 0,-1 1-1,1-1 1,-1 1 0,0-1 0,0 0-1,-1 0 1,0 0 0,2-9 0,-19 32-1359,-20 51 2456,34-64-610,0-1-1,0 1 1,1 0 0,0 0-1,0 0 1,0 0-1,0 0 1,1 0-1,0 0 1,0 0-1,0 0 1,1 0 0,1 7-1,-1-11-128,0 0-1,-1 0 1,1 0-1,0 0 1,0 0 0,0-1-1,0 1 1,0 0-1,0 0 1,0-1 0,0 1-1,1-1 1,-1 1-1,0-1 1,0 1 0,0-1-1,1 0 1,-1 0-1,0 0 1,0 1-1,1-1 1,-1 0 0,0-1-1,1 1 1,-1 0-1,0 0 1,2-1 0,36-9 390,-23 0-335,-1-1 0,0 0 0,0-1 0,-1-1 1,-1 0-1,0-1 0,-1 0 0,17-26 0,-12 14-2,-1-2 0,0 0-1,-3 0 1,14-39-1,-25 60-82,0 2-35,0-1 1,0 1-1,0-1 1,-1 1 0,0-1-1,0 0 1,0 1-1,-1-1 1,0 0 0,-1-9-1,1 15 59,-1 0 0,0 0 0,0 0 0,0 0 0,0 0 0,0 0-1,0 0 1,0 1 0,0-1 0,0 0 0,1 1 0,-1-1 0,0 0 0,0 1 0,0-1-1,0 1 1,1-1 0,-1 1 0,0 0 0,1-1 0,-1 1 0,-1 1 0,-6 8 184,-1 1 0,1 0 0,1 1 0,0 0 0,1 0 0,0 0 0,1 1 0,-4 13 0,-2 10 885,-10 63-1,18-69-876,1 45 0,2-74-211,0-1 0,-1 1 0,1 0 0,0-1 1,0 1-1,0-1 0,0 1 0,0-1 0,0 1 0,0-1 0,0 1 0,1-1 0,-1 1 0,0-1 0,0 1 0,0-1 1,1 1-1,-1-1 0,0 1 0,0-1 0,1 1 0,-1-1 0,0 1 0,1-1 0,-1 0 0,1 1 0,-1-1 0,0 0 0,1 1 1,-1-1-1,1 0 0,-1 0 0,1 1 0,-1-1 0,1 0 0,-1 0 0,1 0 0,-1 0 0,1 0 0,-1 1 0,1-1 1,0 0-1,-1 0 0,1 0 0,-1-1 0,1 1 0,-1 0 0,1 0 0,0 0 0,1-1-29,-1 1-1,0-1 1,1 0-1,-1 0 0,0 1 1,1-1-1,-1 0 1,0 0-1,0 0 1,0 0-1,0 0 1,0-1-1,0 1 0,0 0 1,0 0-1,-1-1 1,2-1-1,1-8-112,-1 1 0,0-1-1,-1 0 1,0 0-1,0 0 1,-2-15 0,1 22 120,0 0 0,0 0 0,-1 0 1,0-1-1,1 1 0,-1 0 0,-1 0 0,1 0 0,-1 0 1,1 0-1,-1 1 0,0-1 0,-1 0 0,1 1 1,-1-1-1,1 1 0,-1 0 0,0 0 0,-4-3 1,8 6 39,-1 1 1,0-1 0,0 0-1,1 1 1,-1-1-1,0 1 1,0-1 0,0 0-1,1 1 1,-1-1 0,0 1-1,0-1 1,0 0 0,0 1-1,0-1 1,0 1-1,0-1 1,0 0 0,0 1-1,0-1 1,0 1 0,0-1-1,-1 0 1,1 1 0,0-1-1,0 1 1,0-1-1,0 0 1,-1 1 0,1-1-1,0 0 1,0 1 0,-1-1-1,1 0 1,0 1 0,-1-1-1,1 0 1,0 0-1,-1 1 1,1-1 0,0 0-1,-1 0 1,1 0 0,-1 1-1,1-1 1,0 0 0,-1 0-1,1 0 1,-1 0-1,1 0 1,0 0 0,-1 0-1,1 0 1,-1 0 0,1 0-1,0 0 1,-1 0 0,1 0-1,-1 0 1,1-1-1,0 1 1,-1 0 0,1 0-1,-1 0 1,1 0 0,0-1-1,-1 1 1,0-1-1,15 34 353,-9-27-340,1 0 0,0-1 0,0 0 0,1 0 0,-1 0 0,1-1 0,0 0 0,0 0-1,0-1 1,1 0 0,13 4 0,-7-4 19,1 0-1,0-1 0,-1 0 1,1-1-1,21-2 1,-32 1 30,0-1 0,-1 0 1,1 0-1,0 0 1,0-1-1,-1 1 1,1-1-1,-1 0 1,0 1-1,1-2 1,-1 1-1,0 0 1,0-1-1,0 1 0,-1-1 1,4-4-1,-4 5-42,0 0-1,0-1 1,-1 1-1,1-1 0,0 1 1,-1-1-1,0 0 1,0 0-1,0 1 0,0-1 1,0 0-1,-1 0 1,1 0-1,-1 0 0,1 0 1,-1 0-1,0 0 1,-1 0-1,1 0 0,0 0 1,-2-5-1,1 7-26,0 0-1,0 0 1,0 0 0,0 1-1,0-1 1,0 0-1,0 0 1,0 1 0,0-1-1,0 1 1,0-1-1,-1 1 1,1-1 0,0 1-1,0 0 1,-1-1 0,1 1-1,0 0 1,0 0-1,-1 0 1,1 0 0,0 0-1,-1 0 1,1 1-1,0-1 1,0 0 0,-1 1-1,0 0 1,-39 12-5,31-7 136,-1 1 1,1 0-1,0 0 0,1 1 0,-16 17 1,22-22-90,-1 1 1,1 0 0,0 0 0,0 0 0,1 0 0,-1 0 0,1 1-1,0-1 1,0 1 0,1-1 0,-1 1 0,1 0 0,0 0 0,0 0-1,1-1 1,-1 1 0,1 8 0,1-12-193,0 1 0,0 0 1,0-1-1,0 1 0,1-1 0,-1 1 0,0-1 1,1 1-1,-1-1 0,1 0 0,-1 0 0,1 0 1,0 0-1,-1 0 0,1 0 0,0 0 0,0 0 1,0-1-1,-1 1 0,1-1 0,0 1 0,0-1 1,0 0-1,0 0 0,0 0 0,0 0 0,0 0 1,4-1-1,1 1-1030,1 0 0,-1-1 0,1 0 0,-1 0 0,1-1 0,11-3 0,7-11-8093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0.884"/>
    </inkml:context>
    <inkml:brush xml:id="br0">
      <inkml:brushProperty name="width" value="0.025" units="cm"/>
      <inkml:brushProperty name="height" value="0.025" units="cm"/>
    </inkml:brush>
  </inkml:definitions>
  <inkml:trace contextRef="#ctx0" brushRef="#br0">91 0 19635,'0'0'4446,"-9"1"-2556,-26 6-561,34-7-1326,1 0-1,-1 1 1,0-1-1,0 0 1,1 0-1,-1 0 0,0 1 1,1-1-1,-1 0 1,0 1-1,1-1 0,-1 1 1,0-1-1,1 0 1,-1 1-1,1-1 0,-1 1 1,1 0-1,-1-1 1,1 1-1,-1-1 1,1 1-1,0 0 0,-1-1 1,1 1-1,0 0 1,0 0-1,-1-1 0,1 1 1,0 0-1,0-1 1,0 1-1,0 0 0,0 0 1,0 0-1,0-1 1,0 1-1,0 0 0,0-1 1,0 1-1,1 0 1,-1 0-1,0-1 1,0 1-1,1 0 0,0 0 1,19 22-891,22-6 884,-37-16-135,1 1 1,0 0 0,0 0-1,-1 1 1,1 0 0,-1-1-1,0 2 1,0-1 0,7 6-1,-12-8 140,1 0-1,-1 0 1,1 0-1,-1 0 0,0 0 1,1 0-1,-1 0 0,0 0 1,1 0-1,-1 0 1,0 0-1,0 0 0,0 0 1,0 0-1,0 0 1,0 0-1,-1 0 0,1 0 1,0 0-1,0 0 0,-1 0 1,1 0-1,-1 0 1,1 0-1,-1 0 0,1 0 1,-1 0-1,1 0 0,-1 0 1,0-1-1,0 1 1,1 0-1,-1 0 0,0-1 1,0 1-1,0-1 1,0 1-1,0-1 0,0 1 1,0-1-1,0 1 0,-1-1 1,-48 23 475,45-21-520,-37 12-317,14-10-5508,12-4-4968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1.789"/>
    </inkml:context>
    <inkml:brush xml:id="br0">
      <inkml:brushProperty name="width" value="0.025" units="cm"/>
      <inkml:brushProperty name="height" value="0.025" units="cm"/>
    </inkml:brush>
  </inkml:definitions>
  <inkml:trace contextRef="#ctx0" brushRef="#br0">165 1 17168,'0'0'8574,"-11"0"-7661,5 0-826,1 0 0,-1 0 0,1 1 0,-1-1 0,1 1 0,-1 0 0,1 1 0,0-1 0,-1 1 0,1 0 0,0 1 0,0-1 0,1 1 0,-1 0 0,0 0 0,1 0 0,0 1 0,0 0 0,-4 3 0,3-2 38,1-1-1,0 0 1,0 1 0,0 0 0,0 0 0,1 0-1,0 0 1,0 1 0,0-1 0,0 1 0,1 0-1,0-1 1,1 1 0,-1 0 0,0 8-1,2-13-117,1 0-1,-1 0 0,1 1 0,-1-1 0,1 0 0,-1 0 0,1 0 0,0 0 1,0 0-1,-1-1 0,1 1 0,0 0 0,0 0 0,0 0 0,0-1 0,0 1 1,0 0-1,0-1 0,0 1 0,0-1 0,0 0 0,1 1 0,-1-1 0,0 0 1,0 1-1,0-1 0,0 0 0,1 0 0,-1 0 0,0 0 0,0 0 0,2-1 1,45-3-49,-36 0-86,-1 0 1,0-1 0,0 0-1,-1 0 1,1-1 0,-1 0-1,10-9 1,-14 10 98,0 0 0,0 0 0,-1 0 0,1-1 0,-1 0 0,0 0 0,-1 0 0,1-1 0,-1 1 0,-1-1 0,6-13 0,-9 20 30,0 0 0,0 0 0,0 0 0,0 0 0,0 0-1,0 0 1,-1 0 0,1 0 0,0 0 0,0 0 0,0 0 0,0 0 0,0 0 0,0 0 0,0 0 0,0 0 0,0 0 0,-1 0 0,1 0-1,0 0 1,0 0 0,0 0 0,0 0 0,0 0 0,0 0 0,0 0 0,0-1 0,0 1 0,0 0 0,-1 0 0,1 0 0,0 0-1,0 0 1,0 0 0,0 0 0,0 0 0,0 0 0,0 0 0,0 0 0,0-1 0,0 1 0,0 0 0,0 0 0,0 0 0,0 0 0,0 0-1,0 0 1,0 0 0,0 0 0,0-1 0,0 1 0,0 0 0,0 0 0,0 0 0,0 0 0,0 0 0,0 0 0,0 0 0,0 0-1,0 0 1,0 0 0,0-1 0,0 1 0,1 0 0,-12 9 76,-9 14 101,15-17-90,1 0 1,-1 1-1,1 0 1,0 0 0,1 0-1,0 0 1,0 0-1,0 1 1,1-1-1,0 1 1,-1 14-1,3-21-76,1-1 0,-1 1 0,1 0 0,-1 0 0,1-1 0,-1 1 0,1 0 0,0-1 0,-1 1 0,1 0 0,0-1 0,0 1 1,-1-1-1,1 0 0,0 1 0,0-1 0,0 1 0,0-1 0,-1 0 0,1 0 0,0 0 0,0 1 0,0-1 0,0 0 0,0 0 0,0 0 0,0 0 0,0 0 0,0-1 0,0 1 0,-1 0 0,1 0 0,0-1 0,0 1 0,0 0 0,0-1 0,1 0 0,37-12 81,-7-8-88,-27 17-23,0 0-1,-1 0 0,2 1 1,-1 0-1,0 0 0,1 0 1,-1 1-1,1-1 0,0 1 1,-1 1-1,7-2 0,-11 4 10,0 0-1,0 0 1,-1 0-1,1 0 1,-1 0-1,1 0 1,-1 0-1,1 0 0,-1 0 1,0 0-1,1 0 1,-1 1-1,0-1 1,0 0-1,0 0 1,0 0-1,0 0 1,0 1-1,0-1 1,0 0-1,-1 2 1,0-1 10,1 0 1,0 0 0,0 0 0,0 0-1,0 0 1,0 0 0,0 0 0,0 0-1,1 0 1,-1 0 0,1 0 0,-1 0-1,1 0 1,0 0 0,0 0 0,0 0 0,0-1-1,1 3 1,2-2 17,0-1-1,0 0 1,-1-1 0,1 1-1,0-1 1,0 0 0,0 0-1,0 0 1,-1 0 0,1 0 0,0-1-1,0 0 1,0 0 0,-1 0-1,1 0 1,-1-1 0,6-1-1,7-6 41,-1 0 0,22-17 0,-12 9-86,-16 12 34,-3 0-8,0 1 0,1 0 0,-1 0 1,1 0-1,0 1 0,0 0 0,0 1 1,12-3-1,-19 5 0,1 1-1,0-1 1,-1 1 0,1-1 0,0 0 0,-1 1 0,1 0-1,-1-1 1,1 1 0,-1-1 0,1 1 0,-1 0-1,1-1 1,-1 1 0,0 0 0,1-1 0,-1 1 0,0 0-1,0 0 1,1-1 0,-1 1 0,0 0 0,0 0-1,0 0 1,0-1 0,0 1 0,0 0 0,0 0-1,0 0 1,0-1 0,-1 1 0,1 0 0,0 0 0,-1 0-1,-5 32 39,-5 3-559,10-20-5389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2.491"/>
    </inkml:context>
    <inkml:brush xml:id="br0">
      <inkml:brushProperty name="width" value="0.025" units="cm"/>
      <inkml:brushProperty name="height" value="0.025" units="cm"/>
    </inkml:brush>
  </inkml:definitions>
  <inkml:trace contextRef="#ctx0" brushRef="#br0">96 48 10442,'0'0'14430,"-7"15"-13133,-1 3-933,-9 20-66,1 1 1,2 0 0,-17 78 0,30-116-291,1 1 1,-1 0 0,1 0-1,0 0 1,0 0 0,0-1-1,0 1 1,0 0 0,0 0-1,1 0 1,-1 0 0,1-1 0,-1 1-1,1 0 1,0 0 0,-1-1-1,1 1 1,0 0 0,0-1-1,0 1 1,0-1 0,1 1-1,-1-1 1,0 0 0,3 2-1,-2-2 10,1 0 0,0 0 0,0 0 0,-1 0 0,1-1 0,0 1-1,0-1 1,0 0 0,0 0 0,0 0 0,0 0 0,0 0 0,-1-1 0,6 0-1,5-3 36,0 0 0,-1-1 0,1 0 0,-1-1 0,23-14 0,-12 1-54,-1-1-1,0-2 1,-2 0-1,0-1 1,-2 0-1,-1-2 1,0 0-1,-2-1 1,-1-1-1,16-44 1,-22 56-208,-15 36 270,-16 41 370,8-30-170,4-11 217,1 0 0,0 1 1,2 0-1,1 1 0,0-1 0,-3 30 1,10-50-472,0 0 0,0 1 0,0-1 1,0 0-1,0 0 0,0 0 0,1 0 0,-1 0 1,1 0-1,-1 0 0,1-1 0,0 1 1,0 0-1,0 0 0,0 0 0,0-1 1,0 1-1,1 0 0,-1-1 0,0 1 0,1-1 1,-1 1-1,3 0 0,0 1-37,0-1-1,1 0 0,-1 0 1,0-1-1,1 1 1,-1-1-1,1 0 1,-1 0-1,1-1 1,5 1-1,54-6-3114,-14-9-5110,-8-11-7728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2.883"/>
    </inkml:context>
    <inkml:brush xml:id="br0">
      <inkml:brushProperty name="width" value="0.025" units="cm"/>
      <inkml:brushProperty name="height" value="0.025" units="cm"/>
    </inkml:brush>
  </inkml:definitions>
  <inkml:trace contextRef="#ctx0" brushRef="#br0">462 17 13773,'0'0'7549,"-10"-3"-6108,-2-1-1191,-1 1 0,0 1 0,0 0 0,0 1 0,0 0 0,0 1 0,0 0 1,0 1-1,0 1 0,0 0 0,0 1 0,-13 4 0,-4 3 92,1 1 1,0 2-1,-29 17 0,46-23-298,2 0-1,-1 0 1,1 1-1,0 1 0,0-1 1,1 2-1,0-1 1,1 1-1,0 0 1,-8 14-1,14-21-37,1-1 0,-1 1 1,1-1-1,0 1 0,0 0 0,0-1 0,0 1 0,1 0 1,-1 0-1,1-1 0,0 1 0,-1 0 0,1 0 1,0 0-1,1 0 0,-1-1 0,1 1 0,0 4 0,0-5 1,1 1 0,-1-1 0,1 0-1,-1 0 1,1 0 0,0 0 0,0 0-1,0 0 1,0-1 0,0 1 0,0-1-1,0 1 1,0-1 0,1 0 0,-1 0-1,4 1 1,8 3-23,1-2-1,1 0 1,-1 0-1,1-2 1,19 1 0,122-6-3073,-54-11-2407,-45 2-525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3.617"/>
    </inkml:context>
    <inkml:brush xml:id="br0">
      <inkml:brushProperty name="width" value="0.025" units="cm"/>
      <inkml:brushProperty name="height" value="0.025" units="cm"/>
    </inkml:brush>
  </inkml:definitions>
  <inkml:trace contextRef="#ctx0" brushRef="#br0">180 66 6951,'0'0'9854,"8"-8"-7734,22-26 74,-30 34-2102,1-1 1,-1 1 0,1 0-1,-1 0 1,1-1 0,-1 1-1,0 0 1,1 0 0,-1-1-1,1 1 1,-1-1 0,0 1-1,0 0 1,1-1 0,-1 1-1,0-1 1,1 1 0,-1-1-1,0 1 1,0-1 0,0 1-1,0-1 1,0 1 0,1-1-1,-1 1 1,0-1 0,0 1-1,0-1 1,0 1 0,0-1-1,-1 1 1,1-1 0,0 1-1,0-1 1,0 1 0,0-1-1,0 1 1,-1-1 0,1 1-1,0 0 1,0-1 0,-1 1-1,1-1 1,0 1 0,-1 0-1,1-1 1,-1 1 0,1 0-1,0-1 1,-1 1 0,1 0-1,-1-1 1,1 1 0,-1 0-1,0 0 1,-26-2 522,24 2-360,-6 1-200,0 0 1,0 0-1,0 0 1,1 1-1,-1 1 0,0-1 1,1 1-1,-13 7 1,17-9-56,1 1 1,0 0 0,0 0-1,-1 0 1,1 0-1,1 0 1,-1 1-1,0 0 1,1-1-1,-1 1 1,1 0 0,0 0-1,-1 0 1,2 0-1,-1 1 1,0-1-1,1 0 1,-1 1-1,1-1 1,0 1 0,0 0-1,1-1 1,-1 6-1,1-7-12,0-1 0,1 1 0,0 0 0,-1-1 0,1 1 0,0-1 0,0 1 0,0-1 0,0 0 0,0 1 0,0-1-1,0 0 1,0 0 0,0 0 0,1 0 0,-1 1 0,0-2 0,1 1 0,-1 0 0,1 0 0,-1 0 0,1-1 0,-1 1 0,1-1 0,2 1 0,53 13-778,-38-11 473,-3 0 47,40 11-439,-55-13 699,1-1 0,-1 0 0,0 1 0,0-1 0,0 1 0,0-1 0,1 1 0,-1-1 0,0 1 0,0 0 0,0 0 0,0-1 0,-1 1 0,1 0 0,0 0 0,0 0-1,0 0 1,-1 0 0,1 0 0,0 0 0,-1 0 0,1 1 0,-1-1 0,1 0 0,-1 0 0,0 0 0,0 1 0,1-1 0,-1 0 0,0 0 0,0 1 0,0-1 0,0 0 0,0 0 0,-1 2 0,-2 0 112,1 1 0,-1-1 0,-1 0 0,1-1 0,0 1 0,-1-1 0,1 1 0,-1-1 0,0 0 0,0 0 0,0 0 0,0-1 0,0 0 0,0 1 0,-5-1 0,0 3 161,-9 2-86,-1-1 0,0 0 0,0-1 0,0-1 0,0-1-1,0-1 1,-20-1 0,39 0-258,0 0-1,0 0 1,0 0-1,0 0 1,-1 0-1,1 0 1,0 0 0,0 0-1,0 0 1,0 0-1,-1 0 1,1 0-1,0 0 1,0 0-1,0 0 1,0 0 0,0 0-1,0 0 1,-1 0-1,1 0 1,0-1-1,0 1 1,0 0-1,0 0 1,0 0 0,0 0-1,0 0 1,0 0-1,-1-1 1,1 1-1,0 0 1,0 0-1,0 0 1,0 0 0,0 0-1,0-1 1,0 1-1,0 0 1,0 0-1,0 0 1,0 0-1,0-1 1,0 1 0,0 0-1,0 0 1,0 0-1,0 0 1,0 0-1,1-1 1,-1 1-1,0 0 1,8-11-2857,10-7-2258,4 4-970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8.167"/>
    </inkml:context>
    <inkml:brush xml:id="br0">
      <inkml:brushProperty name="width" value="0.025" units="cm"/>
      <inkml:brushProperty name="height" value="0.025" units="cm"/>
    </inkml:brush>
  </inkml:definitions>
  <inkml:trace contextRef="#ctx0" brushRef="#br0">68 154 8488,'0'0'7735,"-3"13"-4030,-17 40-626,7-22-929,2 0 0,-9 42 0,28-80-1962,4-13-77,-4-3-145,-2 0 0,0 0 0,-2 0 0,0-1 0,-2 1 0,-1-1 0,-2-34-1,1 49-119,3 19-5,-1-1 1,1 1-1,1-1 1,0 0-1,0 0 0,9 14 1,-12-21 149,0 0 0,0 1 1,0-1-1,1 0 1,-1 0-1,1 0 0,-1 0 1,1 0-1,0 0 0,0-1 1,0 1-1,0-1 0,0 1 1,0-1-1,0 0 1,1 1-1,-1-1 0,0 0 1,1-1-1,2 2 0,-2-2 29,-1 0-1,0 0 0,1-1 1,-1 1-1,0-1 1,0 1-1,1-1 0,-1 0 1,0 0-1,0 0 1,0 0-1,0 0 0,0-1 1,0 1-1,0-1 0,-1 1 1,4-4-1,2-3 76,0-1 1,0 0-1,-1-1 0,0 1 0,-1-1 0,0-1 0,6-17 1,-7 16-55,0-1-1,-2 1 1,1-1 0,-2 0 0,1-15 0,-14 76-117,3-15 40,6-18 104,0 1-1,2-1 1,0 0 0,0 1-1,3 16 1,-2-31-64,0-1 0,0 1 0,0 0 0,0 0 0,0-1 0,0 1 0,1 0 1,-1-1-1,0 1 0,1 0 0,-1-1 0,0 1 0,1 0 0,-1-1 0,1 1 0,-1-1 0,1 1 1,-1 0-1,1-1 0,-1 0 0,1 1 0,-1-1 0,1 1 0,0-1 0,-1 0 0,1 1 0,0-1 1,-1 0-1,1 0 0,1 1 0,24-8 82,-19 4-67,0-1 0,-1 0-1,0-1 1,0 0 0,6-6-1,5-9 26,-2-1-1,-1-1 0,-1 0 0,19-45 1,-21 44-36,-11 96-206,-6-30 196,1-5-301,-2 45 0,10-71-1787,-3-11 1881,1-1 0,-1 0 0,0 1-1,1-1 1,-1 0 0,0 0 0,1 1 0,-1-1 0,0 0-1,1 0 1,-1 0 0,0 1 0,1-1 0,-1 0 0,1 0 0,-1 0-1,1 0 1,-1 0 0,0 0 0,1 0 0,-1 0 0,1 0-1,-1 0 1,1 0 0,-1 0 0,0 0 0,1 0 0,-1 0-1,1-1 1,-1 1 0,0 0 0,1 0 0,-1 0 0,0-1-1,1 1 1,-1 0 0,1 0 0,-1-1 0,0 1 0,0 0-1,1-1 1,13-14-6496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4.039"/>
    </inkml:context>
    <inkml:brush xml:id="br0">
      <inkml:brushProperty name="width" value="0.025" units="cm"/>
      <inkml:brushProperty name="height" value="0.025" units="cm"/>
    </inkml:brush>
  </inkml:definitions>
  <inkml:trace contextRef="#ctx0" brushRef="#br0">72 0 14542,'0'0'9176,"0"11"-8765,-16 89 398,9-62-501,-6 76 1,21-155-12481,-13-9 7139,-4 18 4413,-3 6 3904,-5 4 6431,53 23-6982,-26-2-2487,33 1-191,7 1-1894,0-2-3493,-19-2-914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4.381"/>
    </inkml:context>
    <inkml:brush xml:id="br0">
      <inkml:brushProperty name="width" value="0.025" units="cm"/>
      <inkml:brushProperty name="height" value="0.025" units="cm"/>
    </inkml:brush>
  </inkml:definitions>
  <inkml:trace contextRef="#ctx0" brushRef="#br0">69 1 18481,'0'0'4645,"-60"49"-2819,52-34-641,8-3-609,0-2-576,14-5-352,8-2-1346,-2-2-1761,1-1-2691,-3 0-6790</inkml:trace>
  <inkml:trace contextRef="#ctx0" brushRef="#br0" timeOffset="1">86 170 10282,'0'0'17520,"-34"48"-17263,39-46-354,6-2-2049,-1 0-2530,2-11-7752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5.232"/>
    </inkml:context>
    <inkml:brush xml:id="br0">
      <inkml:brushProperty name="width" value="0.025" units="cm"/>
      <inkml:brushProperty name="height" value="0.025" units="cm"/>
    </inkml:brush>
  </inkml:definitions>
  <inkml:trace contextRef="#ctx0" brushRef="#br0">180 1 15535,'0'0'7666,"-8"2"-6444,-75 35-149,75-33-1051,0 0 0,1 1-1,-1 0 1,1 0 0,0 1 0,0 0 0,0 0 0,1 1 0,-7 8 0,13-14-28,0-1-1,0 1 1,0-1 0,0 1-1,0-1 1,0 1-1,0-1 1,0 1 0,0-1-1,0 1 1,0-1 0,0 1-1,1-1 1,-1 1 0,0-1-1,0 0 1,0 1 0,1-1-1,-1 1 1,0-1-1,1 0 1,-1 1 0,0-1-1,1 0 1,-1 1 0,0-1-1,1 0 1,-1 1 0,1-1-1,-1 0 1,1 0-1,-1 0 1,1 0 0,-1 1-1,1-1 1,-1 0 0,0 0-1,1 0 1,-1 0 0,1 0-1,-1 0 1,1 0 0,-1 0-1,1 0 1,-1 0-1,1 0 1,-1-1 0,2 1-1,36 0-402,-29 0 260,29-1-71,-26-1 237,0 2 1,1-1-1,-1 2 1,1 0-1,-1 0 1,1 1-1,17 5 1,-29-6-2,1-1 1,-1 0-1,0 1 1,0-1-1,0 1 1,0-1-1,0 1 1,1 0-1,-1 0 1,0-1-1,-1 1 1,1 0-1,0 0 1,0 0-1,0 0 1,0 0 0,-1 0-1,1 0 1,0 0-1,-1 0 1,1 0-1,-1 1 1,1-1-1,-1 0 1,0 0-1,0 0 1,1 2-1,-2 0 49,1-1-1,-1 0 0,0 0 1,1 0-1,-1 0 1,0 0-1,0 0 0,-1 0 1,1 0-1,0 0 1,-1-1-1,1 1 0,-1 0 1,-1 1-1,-7 5 407,-1 1-1,0-1 0,-21 11 1,21-13-280,0 0 0,0-1 0,0 0 1,-1-1-1,0 0 0,0-1 1,0 0-1,0-1 0,0 0 0,0-1 1,-16-1-1,27 0-221,1 0 0,-1 0 0,1 0 1,-1 0-1,1 0 0,-1 0 0,1 0 0,-1 0 0,1 0 0,-1 0 1,1-1-1,-1 1 0,1 0 0,-1 0 0,1-1 0,0 1 0,-1 0 0,1 0 1,-1-1-1,1 1 0,0 0 0,-1-1 0,1 1 0,0-1 0,-1 1 0,1 0 1,0-1-1,0 1 0,0-1 0,-1 1 0,1-1 0,0 1 0,0-1 1,0 0-1,8-19-2268,23-12-2649,39-13-5896,-28 17 1848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5.875"/>
    </inkml:context>
    <inkml:brush xml:id="br0">
      <inkml:brushProperty name="width" value="0.025" units="cm"/>
      <inkml:brushProperty name="height" value="0.025" units="cm"/>
    </inkml:brush>
  </inkml:definitions>
  <inkml:trace contextRef="#ctx0" brushRef="#br0">81 1 14734,'0'0'7890,"-4"9"-6288,-17 38-7,7-16-427,-17 51 0,28-74-1104,1 0 0,0 0 1,1 0-1,0 0 0,0 1 1,0-1-1,1 0 0,1 0 1,-1 1-1,1-1 0,1 0 0,2 9 1,-2-13-46,0 0 0,0 0 0,1 1 0,-1-2 1,1 1-1,0 0 0,5 4 0,-7-7-74,0 0 0,0 0 0,0 0 0,0 0 0,0 0 0,0 0 0,1 0 0,-1 0 0,0 0 0,1 0 0,-1-1 0,1 1 0,-1-1 1,1 1-1,-1-1 0,1 1 0,-1-1 0,1 0 0,-1 0 0,1 0 0,-1 0 0,1 0 0,0 0 0,-1 0 0,4-1 0,-4-1-96,0 0 1,0 1-1,0-1 0,0 0 1,0 0-1,0 1 1,0-1-1,-1 0 0,1 0 1,-1 0-1,1 0 1,-1 0-1,0 0 0,0 0 1,0 0-1,0 0 1,0 0-1,-1-3 0,-5-38-1183,3 36 1268,0-1 1,-1 2-1,0-1 1,0 0-1,0 1 1,-1 0-1,0 0 1,0 0-1,-1 0 1,-7-5-1,12 11 13,40 0-230,26 0-1076,33-5-6221,-13 1 3233,-27 3 6540,-80 6 7059,-15 13-7017,21-9-1001,10-6-941,-34 18 882,39-20-1102,0 0-1,0-1 1,0 1-1,-1 0 0,1 0 1,0-1-1,0 1 1,0 0-1,1 0 1,-1 0-1,0 0 1,0 0-1,1 0 0,-1 1 1,0-1-1,1 0 1,-1 0-1,1 1 1,-1-1-1,1 0 1,0 0-1,0 1 1,-1-1-1,1 0 0,0 1 1,0-1-1,1 3 1,0-3-54,1 0 1,0 0 0,0 0-1,0 0 1,0 0 0,0-1 0,1 1-1,-1-1 1,0 1 0,0-1-1,0 0 1,0 0 0,1 0-1,-1 0 1,0 0 0,0 0-1,3-1 1,3 1 21,2-1-79,0 0 0,1 0 0,-2-1 1,1-1-1,0 1 0,0-2 0,-1 1 0,1-1 0,10-7 1,-14 8-70,0-1 0,0 0 0,-1 1 0,1-2 1,-1 1-1,0-1 0,0 0 0,-1 0 0,1 0 0,-1-1 1,0 1-1,-1-1 0,1 0 0,4-11 0,-25 45 68,14-26 88,1 0-1,0 1 0,0 0 0,0-1 0,0 1 0,0 0 0,1 0 0,-1 0 0,1 0 1,0 0-1,0 0 0,0 0 0,0 0 0,1 1 0,-1-1 0,1 0 0,0 0 1,0 1-1,0-1 0,1 6 0,0-8-52,0 0 1,0 0-1,1 0 1,-1 0-1,0 0 0,1-1 1,-1 1-1,0 0 1,1-1-1,-1 1 1,1-1-1,-1 1 0,1-1 1,-1 0-1,1 0 1,-1 0-1,1 0 1,-1 0-1,4 0 0,31-3-1905,-30 2 757,0-1 0,0 1 0,-1-1 0,1-1-1,10-5 1,3-4-5110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6.889"/>
    </inkml:context>
    <inkml:brush xml:id="br0">
      <inkml:brushProperty name="width" value="0.025" units="cm"/>
      <inkml:brushProperty name="height" value="0.025" units="cm"/>
    </inkml:brush>
  </inkml:definitions>
  <inkml:trace contextRef="#ctx0" brushRef="#br0">75 262 15118,'0'0'2947,"-10"9"-64,2-2-2038,2-3-384,1-1-1,0 1 0,0 0 0,1 1 1,-1-1-1,1 1 0,0 0 0,0 0 1,1 1-1,0-1 0,-5 11 1,8-16-428,0 1 1,1 0-1,-1 0 1,0 0 0,1-1-1,-1 1 1,1 0-1,-1 0 1,1-1 0,-1 1-1,1 0 1,-1-1-1,1 1 1,0-1 0,-1 1-1,1-1 1,0 1-1,0-1 1,-1 1 0,1-1-1,0 1 1,0-1-1,0 0 1,-1 0 0,1 1-1,0-1 1,0 0-1,0 0 1,0 0 0,0 0-1,-1 0 1,1 0-1,0 0 1,0 0 0,0-1-1,1 1 1,37-3-210,-31 2-26,-1-1-1,-1-1 0,1 1 1,0-1-1,-1 0 1,1-1-1,-1 0 0,0 0 1,0 0-1,0 0 1,-1-1-1,0 0 0,0 0 1,0-1-1,0 1 1,-1-1-1,0 0 1,0 0-1,4-10 0,-11 14 349,-6 9 91,-7 10 309,12-12-235,0 1 0,0-1 0,1 1-1,0 0 1,0 0 0,0 0 0,-1 8-1,3-13-261,1 0 0,0 0 0,0 0 0,0 0 0,0 0 0,0 0 0,0 0 0,0 0 0,0 0 0,0 0 0,1 0-1,-1 0 1,0 0 0,1 0 0,-1 0 0,0 0 0,1 0 0,-1 0 0,1 0 0,1 1 0,-1-1-46,1 0 0,-1 0 0,1 0 0,-1 0-1,1 0 1,0-1 0,0 1 0,-1-1 0,1 1 0,0-1 0,0 1 0,-1-1 0,1 0 0,0 0 0,3 0 0,8-1-407,0-1 0,0 0 0,0 0 0,0-2 0,-1 1 1,1-2-1,-1 1 0,0-2 0,0 0 0,-1 0 0,0-1 0,0 0 0,0-1 0,-1 0 1,0-1-1,-1 0 0,13-15 0,-7 5-437,0 0-1,-1-1 1,-1-1 0,16-33 0,-19 31 1011,-1 1 0,7-27 1,-16 48 6,1 0 1,0 0-1,-1-1 1,0 1-1,1 0 1,-1 0-1,0 0 0,0-1 1,1 1-1,-1 0 1,0 0-1,0-1 1,0 1-1,-1 0 1,1-1-1,0 1 0,0 0 1,-1 0-1,1 0 1,-2-3-1,2 4-41,-1 0 0,0 0 0,0 0 0,0 0 0,0 0 0,0 1 0,0-1 0,1 0 0,-1 0 0,0 1 0,0-1 0,0 0 0,1 1 0,-1-1 0,0 1 0,0-1 0,1 1 0,-1-1 1,1 1-1,-1-1 0,0 2 0,-39 42 2380,33-34-2211,1 0 0,1 1 0,-1 0 0,2 0 0,-1 0 0,2 0 0,-1 1 0,2 0 0,-1-1 0,0 14 0,1 16-214,5 66 0,-1-26-542,-1-109-271,-2-127-3056,0 145 3860,1 5 623,2 7 316,-1-1-929,1 1 0,0-1 0,0 1 0,0-1 1,0 0-1,0 0 0,0 0 0,0 0 0,0 0 0,0-1 0,0 1 0,4 0 0,9 1-53,0 0 0,1-2 0,-1 1 0,1-2 0,-1 0 0,1-1 0,-1-1 0,0 0 0,0-1 0,28-11 0,-35 11-31,1 1 0,-1-1 0,0-1 1,0 1-1,-1-2 0,1 1 0,-1-1 0,0 0 1,-1 0-1,1-1 0,-1 0 0,0 0 0,-1 0 1,0-1-1,0 0 0,-1 0 0,0 0 0,0 0 0,4-15 1,-7 22-11,-1 0 1,0 0-1,0 0 1,1 0-1,-1 0 1,0 1-1,0-1 1,0 0 0,0 0-1,0 0 1,0 0-1,0 0 1,0 0-1,0 0 1,-1 1-1,1-1 1,0 0-1,0 0 1,-1 0-1,1 0 1,-1 1 0,1-1-1,-2-1 1,2 1-5,-1 1-1,0 0 1,0-1 0,0 1 0,1 0 0,-1 0 0,0 0 0,0 0 0,0 0 0,0 0 0,0 0 0,0 0 0,1 0 0,-1 0 0,0 0-1,0 1 1,0-1 0,0 0 0,-1 1 0,-3 2-10,-1-1-1,1 1 0,0 0 1,0 1-1,-9 7 0,1 2 118,1 0-1,1 1 0,0 1 0,-18 30 1,25-37 46,0 1 1,0-1 0,1 1 0,0 0-1,0-1 1,1 1 0,0 0 0,1 1-1,0-1 1,0 0 0,2 16 0,-1-24-142,1 1 0,-1 0 0,1 0 0,0 0 0,0-1 0,0 1 0,0 0 0,0-1 0,0 1 0,1-1 0,-1 1 0,0-1 0,1 1 0,-1-1 0,1 0 1,-1 0-1,1 0 0,0 0 0,0 0 0,-1 0 0,1 0 0,0-1 0,0 1 0,0-1 0,0 1 0,0-1 0,0 0 0,0 0 0,0 0 0,-1 0 0,1 0 0,0 0 0,3-1 1,3 1-51,-1-1 1,0 0 0,0 0 0,-1 0 0,1-1 0,0 0 0,0-1 0,8-4 0,-2 0-38,-1-1-1,-1-1 1,1 0-1,-1 0 0,-1-1 1,0-1-1,0 0 1,-1 0-1,-1-1 1,14-23-1,-42 68 554,-11 20 173,30-51-590,0 1 0,0-1 0,0 1 0,0-1 0,0 1 0,1-1 0,-1 1 1,1 0-1,0-1 0,0 1 0,0 0 0,0-1 0,0 1 0,0 0 1,1-1-1,-1 1 0,2 3 0,-1-5-89,0 0-1,0 0 1,0 0 0,0 0-1,0-1 1,0 1 0,0 0-1,1-1 1,-1 1 0,0 0-1,0-1 1,1 0 0,-1 1-1,0-1 1,1 0 0,-1 1 0,1-1-1,-1 0 1,0 0 0,1 0-1,-1 0 1,0-1 0,1 1-1,-1 0 1,2-1 0,0 1-474,0-1 1,1 0-1,-1 1 0,0-1 1,0-1-1,0 1 1,0 0-1,-1-1 1,1 1-1,3-3 0,9-15-5305,-1-6-3300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7.231"/>
    </inkml:context>
    <inkml:brush xml:id="br0">
      <inkml:brushProperty name="width" value="0.025" units="cm"/>
      <inkml:brushProperty name="height" value="0.025" units="cm"/>
    </inkml:brush>
  </inkml:definitions>
  <inkml:trace contextRef="#ctx0" brushRef="#br0">0 0 14221,'0'0'7624,"25"50"-10059,-5-41-2113,2-1-5541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7.637"/>
    </inkml:context>
    <inkml:brush xml:id="br0">
      <inkml:brushProperty name="width" value="0.025" units="cm"/>
      <inkml:brushProperty name="height" value="0.025" units="cm"/>
    </inkml:brush>
  </inkml:definitions>
  <inkml:trace contextRef="#ctx0" brushRef="#br0">118 182 13164,'0'0'7282,"-11"6"-4597,0 0-1883,0 1 0,0 1-1,0 0 1,-13 13 0,20-18-622,1 2 0,-1-1 0,1 0 0,0 1 0,0-1 0,0 1 0,0 0 0,1 0 0,0 0 0,0 0-1,0 0 1,1 0 0,0 1 0,0-1 0,0 1 0,0 5 0,1-10-177,0 0 0,0 0 0,0 0-1,1 0 1,-1 0 0,0 0 0,0 0 0,1 0-1,-1 0 1,1 0 0,-1 0 0,1 0 0,-1 0-1,1 0 1,0 0 0,-1 0 0,1-1 0,0 1-1,-1 0 1,1 0 0,0-1 0,0 1 0,0 0-1,0-1 1,0 1 0,1 0 0,2 0 0,-1 0 0,1 0 1,0 0-1,-1-1 0,1 1 1,0-1-1,0 0 0,3 0 1,3-1-50,-1 0 1,0 0 0,0-1 0,0 0 0,18-7 0,-12 0-208,0-1 0,0 0 0,0-1 1,-2-1-1,1 0 0,-1-1 0,-1 0 0,16-24 1,-12 16-123,-2-2 1,0 0-1,-2 0 1,-1-1 0,10-29-1,-20 50 288,6-26 493,-7 29-375,0-1-1,0 1 1,0-1-1,0 1 1,0-1-1,0 1 1,0-1-1,0 1 1,0 0 0,0-1-1,-1 1 1,1-1-1,0 1 1,0-1-1,0 1 1,0 0-1,-1-1 1,1 1-1,0 0 1,-1-1-1,1 1 1,0 0-1,0-1 1,-1 1-1,1 0 1,-1-1-1,1 1 1,0 0 0,-1 0-1,1 0 1,-1-1-1,1 1 1,0 0-1,-1 0 1,1 0-1,-1 0 1,1 0-1,-1 0 1,1 0-1,0 0 1,-1 0-1,1 0 1,-1 0-1,1 0 1,-1 0-1,1 0 1,-1 0 0,1 0-1,0 1 1,-1-1-1,1 0 1,-1 0-1,1 0 1,0 1-1,-1-1 1,-9 5 194,1 1 0,-1 0 1,2 0-1,-1 1 0,1 0 1,0 0-1,0 1 0,1 0 1,0 0-1,0 1 0,1-1 1,0 2-1,0-1 0,1 1 1,1 0-1,0 0 0,0 0 1,-4 17-1,8-25-246,0 0 0,-1 1 0,1-1 0,0 0 0,0 1 0,1-1 0,-1 0 0,0 1 0,1-1 0,0 0 0,-1 0 0,1 1 0,0-1 0,0 0 0,0 0 0,0 0 0,1 0 0,-1 0 0,0 0 0,1 0 0,-1-1 0,1 1 0,0-1 1,0 1-1,0-1 0,0 1 0,0-1 0,0 0 0,0 0 0,0 0 0,0 0 0,0 0 0,0 0 0,5 0 0,9 2-486,0-1 0,0 0 1,0-1-1,22-1 1,10 1 138,-45-1 441,1 0 0,-1 0 0,1 0 0,-1 1 1,1 0-1,-1 0 0,1 0 0,-1 0 0,1 0 0,-1 1 1,0 0-1,0-1 0,0 1 0,0 0 0,0 0 0,0 1 1,-1-1-1,1 1 0,-1-1 0,1 1 0,-1 0 0,0 0 1,0 0-1,0 0 0,0 0 0,-1 0 0,0 1 0,1-1 1,-1 0-1,0 1 0,0-1 0,-1 1 0,1 7 0,-1-11 50,0-26 213,-16-124-304,16 149-33,0 1 0,1-1 0,-1 0 0,0 1-1,0-1 1,0 1 0,1-1 0,-1 1 0,0-1-1,1 1 1,-1-1 0,0 1 0,1-1 0,-1 1-1,1 0 1,-1-1 0,0 1 0,1-1 0,-1 1 0,1 0-1,-1 0 1,1-1 0,-1 1 0,1 0 0,0 0-1,-1 0 1,1-1 0,-1 1 0,1 0 0,-1 0-1,2 0 1,23-1-16,-18 2 3,130 1-1643,-22 0-5371,-54-2-329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8.785"/>
    </inkml:context>
    <inkml:brush xml:id="br0">
      <inkml:brushProperty name="width" value="0.025" units="cm"/>
      <inkml:brushProperty name="height" value="0.025" units="cm"/>
    </inkml:brush>
  </inkml:definitions>
  <inkml:trace contextRef="#ctx0" brushRef="#br0">76 92 11435,'-1'2'1647,"-12"33"7487,-16 51-5985,3 14-3617,20-41 3170,6-58-2673,0-1 0,1 1 0,-1-1 0,0 1 0,1-1 0,-1 1 0,0-1-1,1 1 1,-1-1 0,1 1 0,-1-1 0,1 0 0,-1 1 0,1-1-1,0 0 1,-1 1 0,1-1 0,-1 0 0,1 0 0,0 1 0,-1-1 0,1 0-1,-1 0 1,1 0 0,0 0 0,-1 0 0,1 0 0,0 0 0,-1 0-1,1 0 1,0 0 0,-1 0 0,1-1 0,-1 1 0,1 0 0,0 0 0,-1-1-1,1 1 1,0-1 0,29-10 359,9-15-232,-1-1 0,-2-2 0,0-2 0,57-65 0,-80 83-148,46-55 37,-53 62-33,-1-1 0,0-1 0,-1 1 0,0-1 0,0 1 0,-1-1 0,5-15 0,-8 23-19,0 0 1,0 0-1,0 0 0,1-1 1,-1 1-1,0 0 0,0 0 1,0 0-1,0 0 0,0 0 1,0 0-1,0 0 0,0-1 1,0 1-1,0 0 0,0 0 1,0 0-1,0 0 0,0 0 1,0 0-1,0-1 0,0 1 1,0 0-1,-1 0 0,1 0 1,0 0-1,0 0 0,0 0 1,0 0-1,0 0 0,0 0 1,0-1-1,0 1 0,0 0 1,0 0-1,0 0 0,-1 0 1,1 0-1,0 0 0,0 0 1,0 0-1,0 0 0,0 0 1,0 0-1,0 0 0,-1 0 1,1 0-1,0 0 0,0 0 1,0 0-1,0 0 1,0 0-1,0 0 0,0 0 1,-1 0-1,1 0 0,0 0 1,0 0-1,-11 6-610,-8 9-962,-42 51-10091,39-44 3161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113"/>
    </inkml:context>
    <inkml:brush xml:id="br0">
      <inkml:brushProperty name="width" value="0.025" units="cm"/>
      <inkml:brushProperty name="height" value="0.025" units="cm"/>
    </inkml:brush>
  </inkml:definitions>
  <inkml:trace contextRef="#ctx0" brushRef="#br0">1 1 13196,'0'0'8104,"1"56"-6566,7-43-545,4-1-449,1 2-384,5-3-352,5-2-1409,5-2-994,1-6-576,-1-1-2434,-1-1-3268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487"/>
    </inkml:context>
    <inkml:brush xml:id="br0">
      <inkml:brushProperty name="width" value="0.025" units="cm"/>
      <inkml:brushProperty name="height" value="0.025" units="cm"/>
    </inkml:brush>
  </inkml:definitions>
  <inkml:trace contextRef="#ctx0" brushRef="#br0">67 32 5958,'0'0'18567,"-9"4"-17324,5-1-1101,1-2 4,-1 1 0,1-1 0,0 1 0,0 0 0,-1 1 0,1-1 0,0 0 0,1 1 0,-1 0 0,0-1 0,1 1 0,0 0 0,-1 0 0,1 1 0,0-1 0,1 0 0,-1 1 1,1-1-1,-1 1 0,0 5 0,3-8-131,0 0 0,0 0 1,0 0-1,0-1 0,1 1 0,-1 0 1,0 0-1,0-1 0,1 1 1,-1-1-1,1 1 0,-1-1 0,0 0 1,1 0-1,-1 1 0,1-1 1,-1 0-1,1 0 0,-1 0 0,1-1 1,-1 1-1,0 0 0,1 0 1,1-1-1,41-6 67,-8-4-289,-22 5 151,0 1-1,0 1 1,1 1-1,-1 0 1,1 0-1,-1 2 1,1 0-1,21 1 1,-35 0 58,0 1 1,1-1-1,-1 0 0,0 1 1,0 0-1,0-1 0,0 1 1,0 0-1,0-1 0,0 1 1,0 0-1,0 0 1,0 0-1,-1 0 0,1 0 1,0 0-1,-1 0 0,1 0 1,0 0-1,-1 0 0,1 0 1,-1 0-1,0 0 0,1 1 1,-1-1-1,0 0 1,0 0-1,1 0 0,-1 1 1,0 0-1,-1-1 19,1 1 0,0-1-1,1 0 1,-1 0 0,0 1 0,0-1 0,0 0 0,1 0-1,-1 0 1,1 1 0,-1-1 0,1 0 0,-1 0-1,1 0 1,-1 0 0,1 0 0,0 0 0,0 0 0,0 0-1,0 0 1,-1-1 0,1 1 0,0 0 0,0 0-1,0-1 1,1 1 0,-1-1 0,0 1 0,0-1 0,0 1-1,0-1 1,0 0 0,1 1 0,-1-1 0,0 0-1,2 0 1,5 0-136,-1-1-1,1 0 1,-1-1-1,1 0 1,-1 0-1,0 0 0,0-1 1,9-4-1,57-37-6747,-30 17 625,-13 10 1081,-1 1-598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8.508"/>
    </inkml:context>
    <inkml:brush xml:id="br0">
      <inkml:brushProperty name="width" value="0.025" units="cm"/>
      <inkml:brushProperty name="height" value="0.025" units="cm"/>
    </inkml:brush>
  </inkml:definitions>
  <inkml:trace contextRef="#ctx0" brushRef="#br0">0 0 13741,'0'0'6726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815"/>
    </inkml:context>
    <inkml:brush xml:id="br0">
      <inkml:brushProperty name="width" value="0.025" units="cm"/>
      <inkml:brushProperty name="height" value="0.025" units="cm"/>
    </inkml:brush>
  </inkml:definitions>
  <inkml:trace contextRef="#ctx0" brushRef="#br0">150 36 4901,'0'0'19442,"-11"-7"-17339,-39-18-522,47 24-1512,0 0 1,0 1-1,0-1 1,0 1-1,0 0 1,-1-1-1,1 2 1,0-1-1,0 0 1,0 0 0,0 1-1,0 0 1,0 0-1,0 0 1,0 0-1,0 0 1,-3 2-1,4-2-40,0 0-1,0 0 1,0 0-1,0 0 1,1 0-1,-1 1 1,0-1-1,1 1 1,-1-1-1,1 1 1,-1-1 0,1 1-1,0 0 1,0 0-1,0 0 1,0 0-1,0 0 1,0 0-1,0 0 1,1 0-1,-1 2 1,1-3-35,1 0 0,-1 0 0,1 0 0,-1-1 1,1 1-1,0 0 0,0 0 0,-1-1 0,1 1 0,0 0 1,0-1-1,0 1 0,0-1 0,0 1 0,0-1 1,0 0-1,0 1 0,0-1 0,0 0 0,0 1 0,0-1 1,0 0-1,0 0 0,0 0 0,0 0 0,1 0 0,40 2-330,-31-2 184,4 0-122,0 1 0,-1 1 0,1 1 1,-1 0-1,1 1 0,27 11 0,-41-15 291,-1 0 0,1 1 0,0-1 0,0 1 0,0-1 0,0 1 0,0-1 0,-1 1 0,1 0 0,0-1 0,0 1 0,-1 0 0,1 0 0,0-1 0,-1 1 0,1 0 0,-1 0 0,0 0 0,1 0 0,-1 0 0,1 0 0,-1 0 0,0 0 0,0 0 0,0 0 0,1 0 0,-1 0 0,0 0 0,0 0-1,-1 0 1,1 0 0,0 0 0,0 0 0,0 0 0,-1 0 0,1 0 0,0-1 0,-1 1 0,1 0 0,-1 0 0,1 0 0,-1 0 0,1 0 0,-1-1 0,0 1 0,1 0 0,-1 0 0,0-1 0,0 1 0,1 0 0,-1-1 0,0 1 0,0-1 0,-1 1 0,-7 6 419,-1 0-1,0-1 1,-15 7-1,20-10-436,-14 7 214,11-5-256,-1 0 0,-1 0-1,1-1 1,-1 0 0,1 0-1,-1-1 1,0-1 0,-11 2 0,30-8-5599,11-11 2203,-10 7 882,16-10-3561,4-1-2701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0.254"/>
    </inkml:context>
    <inkml:brush xml:id="br0">
      <inkml:brushProperty name="width" value="0.025" units="cm"/>
      <inkml:brushProperty name="height" value="0.025" units="cm"/>
    </inkml:brush>
  </inkml:definitions>
  <inkml:trace contextRef="#ctx0" brushRef="#br0">116 0 11979,'0'0'10944,"-9"3"-9060,1 0-1514,0 1 0,0-1-1,1 1 1,-1 0 0,1 1-1,0 0 1,1 0-1,-7 7 1,10-10-252,-1 1 1,1 1-1,1-1 1,-1 0-1,0 1 1,1-1-1,0 1 0,0 0 1,0 0-1,0 0 1,1 0-1,-1 0 1,1 0-1,0 0 0,0 1 1,1-1-1,-1 0 1,1 1-1,0-1 1,1 7-1,0-9-112,0 0 0,0 0-1,0 0 1,0-1 0,1 1 0,-1 0-1,1-1 1,-1 1 0,1-1 0,0 1-1,-1-1 1,1 0 0,0 0 0,0 0 0,0 0-1,0 0 1,0 0 0,0 0 0,0 0-1,0-1 1,1 0 0,-1 1 0,0-1 0,0 0-1,0 0 1,1 0 0,1 0 0,62-2-157,-49-2 11,0 0 1,-1-1-1,0-1 0,0-1 1,-1 0-1,0-1 1,0-1-1,-1 0 1,0-1-1,0-1 0,-1 0 1,-1 0-1,17-21 1,-38 43 806,-24 33 279,31-42-883,1-1 0,0 1 0,0 0 0,0 0 0,0 0 0,0 0 0,0 0 0,1 0 0,-1 1 0,0-1 0,1 0-1,0 0 1,0 0 0,0 1 0,0-1 0,0 0 0,0 0 0,0 0 0,2 5 0,0-6-42,0 0 0,1 0 0,-1 0 0,1 0 0,0 0 0,-1 0 0,1-1 0,0 1 0,-1-1 1,1 0-1,0 1 0,-1-1 0,1-1 0,0 1 0,0 0 0,4-2 0,-1 2 5,9-3-150,1 0 0,-2-1 0,1 0 0,0-1 0,-1-1 0,27-14 0,-27 12-9,1 1 0,1 1 0,-1 0 0,1 0 1,26-4-1,-41 10 142,0 0 0,-1-1 1,1 1-1,0 0 0,-1 0 0,1 0 1,0 0-1,-1 0 0,1 0 1,0 0-1,-1 0 0,1 0 1,-1 0-1,1 1 0,0-1 1,-1 0-1,1 0 0,0 1 0,-1-1 1,1 0-1,-1 1 0,1-1 1,-1 0-1,1 1 0,-1-1 1,1 1-1,-1-1 0,1 1 0,-1-1 1,1 1-1,-1 0 0,1 22 648,-2-22-633,1 0 0,-1 0 0,1 0 0,-1 0 0,1 0 0,0 0 0,0 0 0,0 0 0,0 0 0,0 0 0,0 0 0,0 0 0,0 0 0,0 0 1,0 0-1,0 0 0,1 0 0,-1 0 0,0 0 0,1 0 0,-1 0 0,1 0 0,-1 0 0,1 0 0,-1 0 0,1 0 0,0 0 0,-1-1 0,1 1 0,0 0 1,0 0-1,0-1 0,-1 1 0,1-1 0,0 1 0,0-1 0,0 1 0,0-1 0,2 1 0,10 0-16,0-1 1,0-1-1,0 0 0,0 0 0,0-2 1,-1 1-1,1-2 0,21-8 0,-19 7-90,-1 0 1,1 1-1,0 0 0,1 1 0,24-1 1,-39 5 97,0-1 1,0 1-1,0-1 1,0 1 0,0-1-1,0 1 1,-1 0-1,1-1 1,0 1 0,0 0-1,-1 0 1,1 0-1,-1-1 1,1 1 0,-1 0-1,1 0 1,-1 0-1,1 0 1,-1 0 0,0 0-1,1 0 1,-1 0-1,0 0 1,0 0-1,0 0 1,0 0 0,0 2-1,0-1-7,1 0 0,-1 0 0,1 1-1,-1-1 1,1 0 0,0 0 0,-1 0 0,1 0-1,0 0 1,0 0 0,1 0 0,-1 0-1,0-1 1,1 1 0,-1 0 0,4 2 0,2-1-21,-1-1 0,1-1 0,0 1 0,-1-1 0,1 0 0,0 0 0,0-1 0,8 0 0,16-1-2989,-8 0-4380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3.840"/>
    </inkml:context>
    <inkml:brush xml:id="br0">
      <inkml:brushProperty name="width" value="0.025" units="cm"/>
      <inkml:brushProperty name="height" value="0.025" units="cm"/>
    </inkml:brush>
  </inkml:definitions>
  <inkml:trace contextRef="#ctx0" brushRef="#br0">275 25 897,'0'0'19047,"-13"-6"-16885,5 2-1779,4 2-263,1 0-1,-1 0 1,1 0 0,-1 1 0,0 0 0,0-1 0,0 1 0,0 1 0,0-1 0,0 1 0,0-1 0,0 1 0,0 0 0,0 0 0,0 1 0,0-1 0,0 1 0,0 0 0,0 0 0,1 0 0,-6 3 0,-19 11 917,-38 25 0,60-35-982,-1 0 0,1 0 0,0 0 0,0 0 0,0 1 0,1 0 0,0 1-1,0-1 1,1 1 0,0 0 0,-5 10 0,9-16-59,-1 1 0,1-1-1,0 0 1,0 1 0,0-1 0,0 1 0,0-1-1,1 1 1,-1-1 0,0 1 0,1-1 0,-1 0-1,1 1 1,-1-1 0,1 0 0,0 1 0,0-1-1,-1 0 1,1 0 0,0 1 0,0-1 0,0 0-1,0 0 1,0 0 0,1 0 0,-1-1 0,0 1-1,0 0 1,1 0 0,-1-1 0,0 1 0,1-1-1,-1 1 1,1-1 0,-1 1 0,0-1 0,4 0-1,68 13-606,-56-11 320,-2 1 42,5-1-92,0 2 1,31 9 0,-48-12 324,0 0 0,0 0 0,0 0 1,0 0-1,0 1 0,0-1 0,0 1 0,0 0 1,-1 0-1,1 0 0,-1 0 0,1 0 0,-1 0 0,0 1 1,0-1-1,0 1 0,0 0 0,0-1 0,-1 1 0,1 0 1,-1 0-1,0 0 0,2 4 0,-4-4 88,1 0 0,0 0 0,-1 0 0,0 0 0,0-1 0,0 1 0,0 0-1,0 0 1,0-1 0,-1 1 0,1-1 0,-1 0 0,1 1 0,-1-1 0,0 0 0,0 0 0,0 0 0,-1 0 0,1 0 0,0 0-1,-1-1 1,1 1 0,-1-1 0,-2 2 0,-9 4 456,1 0-1,-2-1 0,-16 5 1,21-8-257,-1 0 1,0-1-1,0 0 0,0-1 1,0 0-1,0 0 0,-20-3 1,29 2-324,-1-1 1,1 1-1,-1-1 0,0 0 1,1 1-1,-1-1 0,1-1 1,0 1-1,-1 0 0,1 0 1,0-1-1,0 0 1,0 1-1,0-1 0,-3-3 1,3 3-211,1-1 0,0 1 0,0-1 0,0 1 0,0-1 1,1 1-1,-1-1 0,1 0 0,-1 1 0,1-1 0,0 0 1,0 1-1,0-1 0,0 0 0,0 1 0,1-1 0,-1 0 1,3-4-1,-2 4-470,0 0 0,0 0 0,1 1 1,-1-1-1,1 0 0,0 1 1,0-1-1,0 1 0,0-1 0,0 1 1,1 0-1,-1 0 0,5-3 0,17-10-8973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183"/>
    </inkml:context>
    <inkml:brush xml:id="br0">
      <inkml:brushProperty name="width" value="0.025" units="cm"/>
      <inkml:brushProperty name="height" value="0.025" units="cm"/>
    </inkml:brush>
  </inkml:definitions>
  <inkml:trace contextRef="#ctx0" brushRef="#br0">146 112 17328,'0'0'9700,"9"-3"-8392,-8 3-1299,2 0 38,-1-1 0,1 1-1,-1-1 1,1 0 0,-1 1 0,1-1 0,-1 0-1,1 0 1,-1-1 0,0 1 0,0-1 0,0 1-1,0-1 1,0 1 0,0-1 0,0 0 0,0 0-1,0 0 1,-1 0 0,1 0 0,-1-1 0,0 1-1,0 0 1,1-1 0,-1 1 0,-1-1 0,1 1-1,0-1 1,-1 1 0,1-1 0,-1 1 0,0-1-1,0 0 1,0 1 0,0-1 0,-1-4-1,0 4-41,0 1-1,0 0 0,-1 0 0,1 0 0,0 0 0,-1 0 0,0 0 0,1 0 0,-1 0 0,0 1 1,0-1-1,0 0 0,0 1 0,0 0 0,0 0 0,-1-1 0,1 1 0,0 0 0,-1 1 0,1-1 1,-1 0-1,1 1 0,-1-1 0,1 1 0,-1 0 0,1 0 0,-5 0 0,0 0-9,-1-1 0,1 2 0,-1-1 0,1 1 0,-1 0 0,1 0 0,-1 1 0,-8 3 0,11-2 2,0 0 1,0 1-1,0-1 1,0 1-1,1 0 0,-1 0 1,1 1-1,0-1 1,0 1-1,1 0 1,0 0-1,0 0 0,0 0 1,0 1-1,1-1 1,-1 1-1,2 0 1,-1-1-1,0 1 0,1 0 1,0 0-1,1 0 1,-1 0-1,1 0 1,0 0-1,2 6 0,-1-9-30,0-1-1,0 1 1,1-1-1,0 0 1,-1 0-1,1 0 1,0 0-1,0 0 1,0 0-1,0 0 1,0-1-1,0 1 1,1-1-1,-1 1 1,1-1-1,-1 0 1,1 0-1,-1 0 0,1 0 1,-1-1-1,1 1 1,0-1-1,-1 1 1,1-1-1,4 0 1,11 1-627,1 0 0,26-4 0,-37 3 346,4-1-712,-1-1-1,1 0 1,-1-1 0,1 0 0,15-7 0,26-17-6681,-15 2-3066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541"/>
    </inkml:context>
    <inkml:brush xml:id="br0">
      <inkml:brushProperty name="width" value="0.025" units="cm"/>
      <inkml:brushProperty name="height" value="0.025" units="cm"/>
    </inkml:brush>
  </inkml:definitions>
  <inkml:trace contextRef="#ctx0" brushRef="#br0">123 0 13068,'0'0'9044,"-11"13"-7539,-6 8-691,1 0-1,-25 44 1,35-54-534,1 0 0,0 0 0,0 0 0,1 1-1,1 0 1,0 0 0,1 0 0,0 0 0,1 0 0,0 16 0,1-27-273,0 0 0,0 0 0,0 0 0,0 0 0,0-1 1,0 1-1,0 0 0,1 0 0,-1-1 0,0 1 0,1 0 0,-1 0 0,1-1 1,-1 1-1,0 0 0,1-1 0,0 1 0,-1 0 0,1-1 0,-1 1 0,1-1 1,0 1-1,-1-1 0,1 1 0,0-1 0,-1 0 0,1 1 0,1-1 0,26-1 108,-21-1-95,-1 0-1,1-1 1,-1 1 0,0-1 0,1-1-1,5-4 1,8-10-21,-1-1 0,0-1 1,-2-1-1,0-1 0,-2 0 0,25-47 1,-94 155-15668,40-65 8664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885"/>
    </inkml:context>
    <inkml:brush xml:id="br0">
      <inkml:brushProperty name="width" value="0.025" units="cm"/>
      <inkml:brushProperty name="height" value="0.025" units="cm"/>
    </inkml:brush>
  </inkml:definitions>
  <inkml:trace contextRef="#ctx0" brushRef="#br0">0 15 9449,'0'0'4580,"54"27"-4388,-34-27-192,1-6-1729,-3-9-1730,2-6-5542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5.545"/>
    </inkml:context>
    <inkml:brush xml:id="br0">
      <inkml:brushProperty name="width" value="0.025" units="cm"/>
      <inkml:brushProperty name="height" value="0.025" units="cm"/>
    </inkml:brush>
  </inkml:definitions>
  <inkml:trace contextRef="#ctx0" brushRef="#br0">89 1 6278,'0'0'12209,"-2"8"-10517,-19 87 740,-9 49-896,22-50-5963,8-120 2320,0-52 602,0 74 1867,-1 0 0,1 0-1,-1 0 1,0 0 0,0 0 0,0 0 0,0 0 0,-1 1 0,0-1 0,0 0 0,0 1-1,0-1 1,0 1 0,-1 0 0,-3-4 0,5 6 909,17 18-593,-5-11-884,0-1-1,0 0 1,0-1 0,0 0 0,1 0 0,0-1 0,-1-1 0,1 0 0,0-1 0,0 0 0,0-1 0,0 0 0,0-1 0,21-4 0,-31 5 206,0-1 0,1 1 0,-1-1 0,0 0 1,1 0-1,-1 0 0,0 0 0,0-1 0,0 1 1,0 0-1,0-1 0,0 1 0,-1-1 1,1 0-1,0 0 0,-1 0 0,1 0 0,-1 0 1,0 0-1,1 0 0,-1 0 0,0 0 0,-1-1 1,1 1-1,1-3 0,-28 9 2029,18 2-1570,0 0 1,0 0-1,1 0 1,-9 11 0,13-14-168,0 1 1,0-1-1,0 1 1,1-1-1,-1 1 1,1 0-1,0 0 1,0 0-1,0 0 1,0 0-1,-1 9 1,34-13-64,-3-4-442,-1-1-1,1-1 1,-1-2-1,27-10 1,-42 13 298,-10 5-61,1-1-1,-1 0 1,0 0 0,0 0 0,0 0-1,0 0 1,0 0 0,0 0 0,0-1-1,-1 1 1,1-1 0,0 1 0,1-3-1,-3 3 0,1 0 1,-1 1-1,0-1 0,1 0 0,-1 0 0,0 0 0,0 0 0,1 1 0,-1-1 0,0 0 0,0 0 0,0 0 0,0 0 0,0 0 0,-1 0 0,1 1 0,0-1 0,0 0 0,0 0 0,-1 0 0,1 0 0,-1-1 0,-3-3 123,1 1-1,-1-1 0,0 1 0,0-1 1,-1 1-1,1 0 0,-7-3 0,-3-5 247,14 12-391,0 0 1,0 0-1,0 0 0,0 0 0,1 0 0,-1 1 1,0-1-1,0 0 0,0 0 0,0 0 0,0 0 1,0 0-1,1 0 0,-1 0 0,0 0 0,0 0 1,0 0-1,0 0 0,0 0 0,1 0 0,-1 0 0,0 0 1,0 0-1,0 0 0,0 0 0,0 0 0,1 0 1,-1 0-1,0 0 0,0 0 0,0 0 0,0 0 1,0 0-1,1 0 0,-1 0 0,0 0 0,0 0 0,0-1 1,0 1-1,0 0 0,0 0 0,1 0 0,-1 0 1,0 0-1,0 0 0,0 0 0,0-1 0,0 1 1,0 0-1,0 0 0,0 0 0,0 0 0,0 0 1,0-1-1,0 1 0,0 0 0,0 0 0,0 0 0,0 0 1,0-1-1,0 1 0,0 0 0,0 0 0,0 0 1,0 0-1,0 0 0,0-1 0,0 1 0,72 8 156,65 4-13,-123-11-173,-1-2-1,1 0 0,-1 0 1,1-1-1,-1-1 1,0 0-1,22-9 0,-34 12 32,1-1 0,0 1-1,-1-1 1,1 0 0,-1 0-1,1 0 1,-1 0 0,1 0-1,-1 0 1,0 0 0,0 0-1,1-1 1,-1 1 0,0 0-1,0-1 1,0 1-1,-1-1 1,3-2 0,-10-3 96,-14 9 82,15 0-73,0 0 0,0 0 0,0 1 0,0 0 0,1 0 0,-1 1 0,1 0 0,0-1 0,-8 9 0,10-9-47,0 0 0,0 1 1,0-1-1,1 0 0,-1 1 0,1 0 1,0-1-1,0 1 0,0 0 0,1 0 1,-1 0-1,1 0 0,0 1 0,0-1 1,0 6-1,1-8-59,1-1-1,0 1 1,-1-1 0,1 1-1,0-1 1,0 0 0,0 1-1,0-1 1,0 0-1,0 0 1,1 0 0,-1 0-1,0 0 1,1 0 0,-1 0-1,0 0 1,1 0 0,-1-1-1,1 1 1,-1-1 0,1 1-1,0-1 1,-1 1 0,1-1-1,-1 0 1,1 0-1,0 0 1,-1 0 0,1 0-1,2-1 1,56 0-5,-59 1 4,20-4-61,0 0 1,0-1-1,37-15 0,-38 12-12,-1 2 0,1 0 0,0 1 0,25-3-1,-44 8 70,0 0 0,0 0 0,0 0 0,0 0 0,-1 0 0,1 0 0,0 0 0,0 0 0,0 0 0,-1 1 0,1-1 0,0 0 0,0 1 0,-1-1 0,1 0 0,0 1 0,-1-1 0,1 1 0,0-1 0,-1 1 0,1-1 0,-1 1 0,1 0 0,0-1 0,-1 1 0,0 0 0,1-1 0,-1 1 0,1 0 0,-1-1 0,0 1 0,0 0 0,1 0 0,-1 0 0,0-1 0,0 1 0,0 0 0,0 0 0,0 0 0,0 0 0,0-1 0,0 1 0,0 0 0,0 0 0,0 0 0,-1-1 0,1 1 0,0 0 0,-1 0 0,0 1 0,-19 47 254,16-40-173,2-6-37,1 0-1,-1 0 1,1 0 0,0 0-1,0 1 1,0-1-1,0 0 1,0 1-1,1-1 1,0 0 0,0 1-1,0-1 1,0 1-1,0-1 1,0 0-1,2 6 1,0-7-148,-1-1 1,0 1-1,1 0 1,0-1-1,-1 1 0,1-1 1,0 1-1,0-1 0,0 0 1,0 0-1,0 0 0,0 0 1,0 0-1,0-1 1,0 1-1,1 0 0,-1-1 1,0 0-1,0 1 0,1-1 1,-1 0-1,0 0 1,1 0-1,1-1 0,12 0-4098,-2-5-2761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6.215"/>
    </inkml:context>
    <inkml:brush xml:id="br0">
      <inkml:brushProperty name="width" value="0.025" units="cm"/>
      <inkml:brushProperty name="height" value="0.025" units="cm"/>
    </inkml:brush>
  </inkml:definitions>
  <inkml:trace contextRef="#ctx0" brushRef="#br0">159 127 1569,'66'-41'8666,"-41"27"-4412,-1-1 0,40-34 1,-64 49-4183,0 0 1,1 0 0,-1 0-1,0 0 1,0 0 0,0 0-1,0 0 1,1 0-1,-1 0 1,0 0 0,0 0-1,0 0 1,0 0 0,0 0-1,1 0 1,-1 0-1,0-1 1,0 1 0,0 0-1,0 0 1,0 0 0,0 0-1,1 0 1,-1 0-1,0 0 1,0-1 0,0 1-1,0 0 1,0 0 0,0 0-1,0 0 1,0 0 0,0-1-1,0 1 1,0 0-1,0 0 1,0 0 0,0 0-1,0-1 1,0 1 0,0 0-1,0 0 1,0 0-1,0 0 1,0-1 0,0 1-1,0 0 1,0 0 0,0 0-1,0 0 1,0 0-1,0-1 1,0 1 0,0 0-1,0 0 1,-1 0 0,1 0-1,0 0 1,0 0-1,0-1 1,0 1 0,0 0-1,0 0 1,-1 0 0,1 0-1,0 0 1,-17 3 908,-22 11-1255,15-2 301,0 0-1,0 2 1,2 1 0,0 1-1,0 0 1,2 2 0,-30 32 0,49-49-28,0 1 1,-1 0 0,1-1 0,0 1 0,0 0 0,-1 0 0,2 0 0,-1 0 0,0 0 0,0 0 0,1 0 0,-1 0 0,1 1-1,-1-1 1,1 0 0,0 0 0,0 0 0,0 1 0,1 2 0,-1-4 0,1 1 1,0-1-1,0 0 1,0 1-1,1-1 1,-1 0-1,0 0 1,0 0-1,1 0 1,-1 0-1,1 0 1,-1 0-1,1 0 1,-1-1-1,1 1 1,-1-1-1,1 1 0,-1-1 1,1 1-1,0-1 1,-1 0-1,1 0 1,0 0-1,-1 0 1,3 0-1,28 1 54,-16-1-58,1 0 0,-1 1 0,0 1 1,0 1-1,27 7 0,-40-9 1,0 1 1,1-1-1,-1 1 1,0-1 0,-1 1-1,1 0 1,0 0-1,0 0 1,-1 1-1,1-1 1,-1 0-1,0 1 1,0 0-1,0-1 1,0 1-1,0 0 1,-1 0-1,1 0 1,-1 0-1,0 1 1,0-1 0,0 0-1,0 1 1,0-1-1,-1 0 1,0 1-1,1-1 1,-1 0-1,0 1 1,-1-1-1,1 1 1,-1-1-1,-1 6 1,0-5 108,0 1 1,0 0-1,0-1 0,-1 1 1,1-1-1,-1 0 0,0 0 1,-1 0-1,1 0 0,-1-1 1,1 1-1,-1-1 0,0 0 1,-1 0-1,1 0 0,0-1 1,-1 1-1,-5 1 0,-3 2 229,0 0-1,-1-1 0,0-1 0,0 0 0,-17 3 0,18-6-331,0 0-1,0-1 1,0 0 0,-15-2-1,26 2-19,-1-1 0,0 1-1,0 0 1,1-1 0,-1 0-1,0 1 1,1-1 0,-1 0-1,1 0 1,-1-1-1,1 1 1,-1 0 0,1-1-1,0 0 1,0 1 0,0-1-1,0 0 1,0 0 0,0 0-1,0 0 1,1-1 0,-1 1-1,1 0 1,-1-1 0,-1-4-1,3 7-162,0 0 0,0-1-1,0 1 1,0 0 0,0 0 0,0-1-1,0 1 1,0 0 0,0 0 0,0-1-1,0 1 1,0 0 0,1 0 0,-1-1-1,0 1 1,0 0 0,0 0 0,0 0-1,0-1 1,0 1 0,1 0-1,-1 0 1,0 0 0,0-1 0,0 1-1,1 0 1,-1 0 0,0 0 0,0 0-1,0 0 1,1-1 0,-1 1 0,0 0-1,0 0 1,1 0 0,-1 0 0,0 0-1,0 0 1,1 0 0,-1 0-1,0 0 1,0 0 0,1 0 0,3-1-2112,8-5-6137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222"/>
    </inkml:context>
    <inkml:brush xml:id="br0">
      <inkml:brushProperty name="width" value="0.025" units="cm"/>
      <inkml:brushProperty name="height" value="0.025" units="cm"/>
    </inkml:brush>
  </inkml:definitions>
  <inkml:trace contextRef="#ctx0" brushRef="#br0">1 96 4324,'9'-21'2486,"-7"16"-1375,0-1 0,1 0 0,-1 1 0,1-1-1,0 1 1,0 0 0,0 0 0,1 0 0,0 0 0,0 1 0,0 0 0,1-1 0,6-3-1,-11 8-961,1 0 0,0 0 0,-1 1 0,1-1-1,-1 0 1,1 1 0,0-1 0,-1 0 0,1 1-1,-1-1 1,1 1 0,-1-1 0,1 1 0,-1-1-1,0 1 1,1-1 0,-1 1 0,0 0-1,1-1 1,-1 1 0,0-1 0,0 1 0,1 0-1,-1-1 1,0 1 0,0 0 0,0-1 0,0 1-1,0 0 1,0 0 0,0-1 0,0 1 0,0 0-1,0-1 1,-1 2 0,2 36 592,-1-32-251,-5 150 1110,2-77-2312,2 1-3587,3-77 713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548"/>
    </inkml:context>
    <inkml:brush xml:id="br0">
      <inkml:brushProperty name="width" value="0.025" units="cm"/>
      <inkml:brushProperty name="height" value="0.025" units="cm"/>
    </inkml:brush>
  </inkml:definitions>
  <inkml:trace contextRef="#ctx0" brushRef="#br0">56 5 10954,'0'0'6503,"-9"8"-3882,-26 24-449,23-14 1015,18-9-1208,24-7-302,-25-2-1510,24-2 506,0-1 1,1-2 0,-2 0-1,33-12 1,29-5-2386,-70 18-2175,0 1 0,32-1 1,-58 3-1725,-8-7-2909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8.835"/>
    </inkml:context>
    <inkml:brush xml:id="br0">
      <inkml:brushProperty name="width" value="0.025" units="cm"/>
      <inkml:brushProperty name="height" value="0.025" units="cm"/>
    </inkml:brush>
  </inkml:definitions>
  <inkml:trace contextRef="#ctx0" brushRef="#br0">22 1 3331,'0'0'18839,"5"6"-17125,-3-4-1589,-1-1-1,1 1 1,-1 0 0,1 0-1,-1-1 1,0 1-1,0 0 1,0 0 0,0 1-1,0-1 1,0 0 0,0 3-1,-1-3 68,-1 1 0,1-1-1,-1 1 1,1-1 0,-1 1-1,0-1 1,0 1-1,0-1 1,0 0 0,0 0-1,-1 1 1,1-1 0,0 0-1,-4 3 1,2-2-60,1-1 1,0 1-1,-1 0 1,1 0-1,0 0 1,0 1-1,1-1 1,-1 0-1,1 1 1,0-1 0,0 1-1,0-1 1,0 1-1,0 0 1,1-1-1,0 8 1,2-9-339,1-1-1,0-1 1,0 1 0,0 0 0,0-1 0,0 1 0,0-1 0,0 0 0,0 0 0,0 0 0,0 0 0,4-1 0,2 0-479,10 1-136,-13-1 687,0 1-1,0 0 1,0 0-1,0 1 1,0-1-1,0 1 0,7 2 1,-12-2 174,0 0 0,1 0 1,-1 0-1,0 0 0,1 0 0,-1 0 1,0 0-1,0 0 0,0 0 1,0 0-1,0 1 0,0-1 0,-1 0 1,1 1-1,0-1 0,0 0 0,-1 1 1,1-1-1,-1 1 0,0-1 0,1 1 1,-1 0-1,0-1 0,0 1 1,0-1-1,0 1 0,0-1 0,0 1 1,0 0-1,-1-1 0,1 1 0,-1-1 1,0 2-1,0 1 6,-1 0 1,0 0-1,-1 0 1,1 0-1,0 0 1,-1-1 0,0 1-1,0-1 1,0 0-1,0 0 1,-1 0-1,1 0 1,-1-1-1,0 1 1,1-1-1,-1 0 1,0 0-1,-1-1 1,-4 3-1,7-3-649,-1-1 0,0 1 0,0 0 1,1-1-1,-1 0 0,0 1 0,0-1 0,1 0 0,-1-1 0,0 1 0,-4-1 0,-7-6-10095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904"/>
    </inkml:context>
    <inkml:brush xml:id="br0">
      <inkml:brushProperty name="width" value="0.025" units="cm"/>
      <inkml:brushProperty name="height" value="0.025" units="cm"/>
    </inkml:brush>
  </inkml:definitions>
  <inkml:trace contextRef="#ctx0" brushRef="#br0">1 82 14734,'0'0'12588,"73"-19"-11307,-30 14-608,5 0-417,4-3-160,-2 0-64,-3 1-256,-4 1-1121,-2-1-1923,-7 0-2113,-6-3-3939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9.981"/>
    </inkml:context>
    <inkml:brush xml:id="br0">
      <inkml:brushProperty name="width" value="0.025" units="cm"/>
      <inkml:brushProperty name="height" value="0.025" units="cm"/>
    </inkml:brush>
  </inkml:definitions>
  <inkml:trace contextRef="#ctx0" brushRef="#br0">0 14 18610,'0'0'10794,"28"-13"-11499,-13 22-1953,-3 2-2019,-10 1-2369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0.340"/>
    </inkml:context>
    <inkml:brush xml:id="br0">
      <inkml:brushProperty name="width" value="0.025" units="cm"/>
      <inkml:brushProperty name="height" value="0.025" units="cm"/>
    </inkml:brush>
  </inkml:definitions>
  <inkml:trace contextRef="#ctx0" brushRef="#br0">29 15 17873,'0'0'7559,"-29"50"-6470,29-48-128,3-2-705,10 0-224,7-16-1537,-1-7-2787,-2-5-5542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9.247"/>
    </inkml:context>
    <inkml:brush xml:id="br0">
      <inkml:brushProperty name="width" value="0.025" units="cm"/>
      <inkml:brushProperty name="height" value="0.025" units="cm"/>
    </inkml:brush>
  </inkml:definitions>
  <inkml:trace contextRef="#ctx0" brushRef="#br0">30 0 23927,'0'0'5189,"-29"55"-16016,34-46 1987</inkml:trace>
  <inkml:trace contextRef="#ctx0" brushRef="#br0" timeOffset="1">17 204 17617,'0'0'12908,"-11"31"-13004,24-31-1666,0 0-2402,-6-8-5477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0.916"/>
    </inkml:context>
    <inkml:brush xml:id="br0">
      <inkml:brushProperty name="width" value="0.025" units="cm"/>
      <inkml:brushProperty name="height" value="0.025" units="cm"/>
    </inkml:brush>
  </inkml:definitions>
  <inkml:trace contextRef="#ctx0" brushRef="#br0">227 72 7495,'0'0'9865,"5"-9"-7003,0 0-1963,-3 6-603,0 0 0,0 0 1,-1 0-1,1 0 0,-1 0 1,0 0-1,0-1 0,0 1 1,0-1-1,0 1 0,-1-1 1,1-3-1,-2 6-197,1 0 0,-1 1 0,1-1 0,-1 1 0,0-1-1,1 1 1,-1-1 0,0 1 0,1 0 0,-1-1 0,0 1 0,1 0 0,-1-1 0,0 1 0,0 0 0,0 0-1,1 0 1,-1 0 0,0 0 0,0 0 0,0 0 0,1 0 0,-1 0 0,0 0 0,0 0 0,0 0 0,1 0-1,-2 1 1,-27 5-20,9 2 17,1 2 0,1 0 0,0 1 0,0 1 0,1 0 0,0 2 0,1 0 0,-22 25 1,36-37-98,0 0 1,0 1 0,0 0 0,0-1-1,1 1 1,-1 0 0,1 0 0,-1 0 0,1 0-1,0 0 1,0 0 0,0 0 0,0 4 0,1-6-5,0 1 0,1-1 1,-1 0-1,0 1 1,1-1-1,-1 0 0,1 0 1,-1 0-1,1 1 1,-1-1-1,1 0 0,0 0 1,0 0-1,0 0 1,-1 0-1,1 0 0,0 0 1,0 0-1,0 0 1,1-1-1,-1 1 0,0 0 1,0-1-1,0 1 1,0 0-1,1-1 0,-1 0 1,0 1-1,1-1 1,-1 0-1,0 0 0,3 1 1,81 8-581,-66-8 410,0 0-1,0 2 0,0 0 1,33 10-1,-50-12 152,-1-1-1,1 1 0,0 0 1,0-1-1,0 1 1,-1 0-1,1 0 1,0 0-1,-1 0 1,1 0-1,-1 1 1,1-1-1,-1 0 1,0 1-1,0-1 1,1 1-1,-1-1 1,0 1-1,0-1 1,0 1-1,-1 0 0,1 0 1,0-1-1,0 5 1,-1-4 56,0 1 1,-1-1-1,1 1 1,-1 0-1,0-1 0,1 1 1,-1-1-1,0 0 1,-1 1-1,1-1 0,0 0 1,-1 1-1,1-1 1,-1 0-1,-3 3 0,-4 5 344,-2-1-1,1 0 0,-2 0 0,1-1 1,-19 9-1,17-10-86,0 0-1,-1-1 1,0 0 0,0-1 0,0-1 0,-1 0 0,0-1 0,-25 1 0,40-4-318,-1 0 0,1 1 0,-1-1 0,1-1 0,-1 1 0,1 0 0,-1 0 0,1 0 0,-1 0 0,1 0 0,-1 0 0,1 0 0,-1-1 0,1 1 0,-1 0 0,1 0 0,0-1 1,-1 1-1,1 0 0,-1-1 0,1 1 0,0 0 0,-1-1 0,1 1 0,0-1 0,0 1 0,-1-1 0,1 1 0,0 0 0,0-1 0,-1 1 0,1-1 0,0 1 0,0-1 0,0 1 0,0-1 1,0 1-1,0-1 0,0 1 0,0-1 0,0 1 0,0-1 0,0 1 0,0-1 0,0 1 0,0-1 0,1 1 0,-1-1 0,0 1 0,0-1 0,1 1 0,-1-1 0,0 1 0,0 0 0,1-1 1,-1 1-1,0 0 0,1-1 0,22-27-3613,40-23-8561,-26 24-1271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1.354"/>
    </inkml:context>
    <inkml:brush xml:id="br0">
      <inkml:brushProperty name="width" value="0.025" units="cm"/>
      <inkml:brushProperty name="height" value="0.025" units="cm"/>
    </inkml:brush>
  </inkml:definitions>
  <inkml:trace contextRef="#ctx0" brushRef="#br0">132 72 7495,'-7'11'9684,"-14"21"-7142,-46 74 2895,62-95-5247,-1 0 0,1 1 0,1-1 0,0 1 0,0 0 0,1 0 0,1 0 0,-2 15 0,9 17-279,-5-44 87,0 0 0,0 1-1,0-1 1,0 0 0,0 1 0,0-1 0,0 0 0,0 0 0,0 1 0,0-1 0,1 0-1,-1 0 1,0 1 0,0-1 0,0 0 0,0 0 0,1 1 0,-1-1 0,0 0 0,0 0 0,0 0-1,1 1 1,-1-1 0,0 0 0,0 0 0,1 0 0,-1 0 0,0 0 0,0 0 0,1 1 0,-1-1-1,0 0 1,0 0 0,1 0 0,-1 0 0,0 0 0,1 0 0,-1 0 0,1 0 0,11-21 31,25-87-636,7-20-282,-38 112 853,2 0 0,0 1-1,1 0 1,0 0 0,17-19-1,-24 32 48,-1 0-1,0 1 0,0-1 0,1 1 1,-1-1-1,1 1 0,0-1 0,-1 1 0,1 0 1,0 0-1,0 0 0,0 0 0,-1 0 1,1 0-1,0 0 0,0 1 0,0-1 1,1 1-1,-1-1 0,0 1 0,0 0 0,0 0 1,0 0-1,0 0 0,0 0 0,0 1 1,0-1-1,1 0 0,-1 1 0,0 0 1,0-1-1,0 1 0,-1 0 0,1 0 0,0 0 1,0 0-1,0 1 0,-1-1 0,1 0 1,-1 1-1,1-1 0,-1 1 0,1-1 1,-1 1-1,0 0 0,0 0 0,0 0 0,0-1 1,0 1-1,0 0 0,0 0 0,-1 0 1,1 0-1,-1 0 0,1 1 0,-1-1 1,0 0-1,0 0 0,0 3 0,-1 4 171,0-1 0,0 0 0,-1 1 0,0-1 0,-1 0 0,0 0 0,0 0 0,0 0 0,-1-1 0,0 1 0,-1-1 0,0 0 0,0-1 0,0 1 0,-1-1 0,0 0 0,0 0 0,-1 0 0,1-1 0,-1 0 0,-1-1 0,1 1 0,0-1 0,-1-1 0,0 1 0,0-2 0,0 1 0,0-1 0,0 0 0,-14 1 0,21-2-239,0-1 0,0 0-1,0 0 1,0 0 0,0 0 0,0 0 0,0 0 0,0 0 0,0-1 0,0 1-1,0 0 1,0 0 0,0-1 0,0 1 0,0-1 0,0 1 0,0-1-1,1 1 1,-1-1 0,0 1 0,0-1 0,0 0 0,1 1 0,-1-1 0,0 0-1,1 0 1,-1 0 0,1 0 0,-1 0 0,1 1 0,-1-1 0,1 0-1,-1 0 1,1 0 0,0 0 0,0 0 0,-1 0 0,1 0 0,0 0-1,0 0 1,0 0 0,0 0 0,0-1 0,1 1 0,-1-1 0,1 0-275,-1-1 1,1 1 0,0-1 0,0 1-1,0-1 1,0 1 0,1 0 0,-1-1-1,1 1 1,-1 0 0,1 0 0,0 0-1,0 0 1,0 0 0,0 1 0,3-3-1,46-15-7140,-22 12 2476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2.180"/>
    </inkml:context>
    <inkml:brush xml:id="br0">
      <inkml:brushProperty name="width" value="0.025" units="cm"/>
      <inkml:brushProperty name="height" value="0.025" units="cm"/>
    </inkml:brush>
  </inkml:definitions>
  <inkml:trace contextRef="#ctx0" brushRef="#br0">161 87 8584,'0'0'16186,"-10"-4"-15631,6 3-443,1 0-1,0-1 0,-1 1 1,1 0-1,-1 1 0,1-1 1,-1 1-1,1-1 0,-1 1 1,1 0-1,-1 0 0,1 1 1,-1-1-1,1 1 0,-1 0 1,1 0-1,-1 0 0,1 0 1,0 0-1,-1 1 1,1-1-1,0 1 0,0 0 1,0 0-1,0 0 0,1 1 1,-4 2-1,-30 35 1542,34-37-1593,0 0 0,0-1 0,0 1 0,0 0 0,1 1 0,-1-1 0,1 0 0,0 0 0,0 1 0,0-1 0,0 0 0,1 1 0,-1 4 0,2-8-58,-1 1 1,1-1-1,0 1 0,-1-1 1,1 1-1,0-1 0,0 1 1,-1-1-1,1 0 0,0 1 1,0-1-1,-1 0 0,1 0 1,0 1-1,0-1 0,0 0 1,0 0-1,0 0 1,-1 0-1,1 0 0,0 0 1,0 0-1,1-1 0,23-1 27,-6-3-48,-1 0 0,-1-2-1,34-16 1,-38 16-65,0 1 0,0 0 0,1 1 0,-1 0 0,1 1 0,0 1 0,0 0 1,23-2-1,-36 6 96,0-1 1,0 1 0,-1-1 0,1 1 0,-1 0 0,1-1 0,0 1 0,-1 0 0,1-1 0,-1 1 0,0 0 0,1-1-1,-1 1 1,1 0 0,-1 0 0,0 0 0,0-1 0,1 1 0,-1 0 0,0 0 0,0 0 0,0 0 0,0 0 0,0-1 0,0 1-1,0 0 1,0 0 0,-1 0 0,1 0 0,0-1 0,0 1 0,-1 1 0,-4 6 810,3-27-460,2-91-379,0 109-3,1 1 0,-1-1 0,0 1 0,1-1 0,-1 1 0,1-1 0,-1 1 1,1 0-1,-1-1 0,1 1 0,-1-1 0,1 1 0,0 0 0,-1 0 0,1-1 0,0 1 0,-1 0 1,1 0-1,-1 0 0,1 0 0,0-1 0,-1 1 0,1 0 0,0 0 0,-1 0 0,1 1 1,0-1-1,-1 0 0,1 0 0,0 0 0,-1 0 0,1 1 0,1-1 0,24 7-369,2-1 116,0 0-1,1-2 1,-1-1 0,1-1-1,30-3 1,-51 1 241,-7 1 31,-1-1 0,1 0 1,0 0-1,0 0 0,0 0 0,0 0 0,0 0 1,0-1-1,0 1 0,0 0 0,0 0 0,0-1 1,-1 1-1,1 0 0,0-1 0,0 1 1,0-1-1,-1 1 0,1-1 0,0 0 0,0 1 1,-1-1-1,1 0 0,-1 1 0,1-1 1,0 0-1,-1 0 0,1 1 0,-1-1 0,0 0 1,1 0-1,-1 0 0,1-1 0,-1 1 2,-1 0-1,1 0 1,0 0-1,0 0 0,-1 0 1,1 0-1,-1 1 1,1-1-1,0 0 1,-1 0-1,0 1 0,1-1 1,-1 0-1,1 1 1,-1-1-1,0 0 0,1 1 1,-1-1-1,0 1 1,0-1-1,0 1 1,1-1-1,-1 1 0,0 0 1,0-1-1,0 1 1,0 0-1,0 0 1,1 0-1,-1 0 0,0 0 1,0 0-1,0 0 1,0 0-1,-1 0 1,-3 0 57,0 1 1,0 0 0,0 0-1,0 1 1,0-1-1,0 1 1,0 0 0,1 0-1,-1 1 1,1-1 0,-1 1-1,1 0 1,0 0 0,0 1-1,1-1 1,-1 1 0,1 0-1,-1 0 1,1 0-1,0 0 1,1 0 0,-1 1-1,1 0 1,0-1 0,0 1-1,0 0 1,1 0 0,-2 7-1,3-11-54,1-1-1,0 1 1,-1-1-1,1 1 1,0-1-1,0 1 1,-1-1-1,1 1 1,0-1-1,0 1 1,0-1-1,0 0 1,-1 0-1,1 1 1,0-1-1,0 0 1,0 0-1,0 0 1,0 0-1,0 0 1,0 0-1,-1 0 1,1 0-1,0-1 1,0 1-1,0 0 1,0 0-1,0-1 1,-1 1-1,2-1 1,30-9 47,11-15-110,28-16-420,-67 39 412,1 0 0,-1 1 0,0-1 0,1 1-1,0 0 1,-1 0 0,1 0 0,-1 1 0,1 0-1,0-1 1,-1 2 0,1-1 0,6 1 0,-9 1 70,-1-1 0,0 1 0,0-1 0,0 1 0,0 0 1,0-1-1,0 1 0,0 0 0,0-1 0,-1 1 0,1 0 0,-1 0 1,1 0-1,-1 0 0,0 0 0,0 0 0,0-1 0,0 1 0,0 0 1,0 0-1,0 0 0,-1 3 0,4 25 269,-2-29-266,0 1 1,0-1-1,0 0 0,1 0 1,-1 1-1,0-1 0,1 0 1,-1 0-1,1-1 1,-1 1-1,1 0 0,-1 0 1,1-1-1,0 1 0,-1-1 1,1 1-1,0-1 0,-1 0 1,1 1-1,0-1 0,-1 0 1,1 0-1,2-1 0,49-6-125,-20 1-794,-33 7 826,1-1 1,-1 0-1,1 0 1,-1 0 0,1 0-1,-1 1 1,1-1-1,-1 0 1,1 0-1,-1 1 1,0-1-1,1 0 1,-1 1-1,1-1 1,-1 1-1,0-1 1,0 0-1,1 1 1,-1-1 0,0 1-1,1-1 1,-1 1-1,0-1 1,0 1-1,0-1 1,0 1-1,0-1 1,1 1-1,-1-1 1,0 1-1,0-1 1,0 2-1,-1 22-2921,1-16-401,0-2-4338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3.229"/>
    </inkml:context>
    <inkml:brush xml:id="br0">
      <inkml:brushProperty name="width" value="0.025" units="cm"/>
      <inkml:brushProperty name="height" value="0.025" units="cm"/>
    </inkml:brush>
  </inkml:definitions>
  <inkml:trace contextRef="#ctx0" brushRef="#br0">93 190 17296,'0'-1'269,"1"0"-1,-1 0 1,0 0 0,0 0-1,0 1 1,0-1-1,0 0 1,0 0-1,-1 0 1,1 0 0,0 0-1,0 1 1,-1-1-1,1 0 1,0 0-1,-1 0 1,1 1-1,-1-1 1,1 0 0,-1 0-1,1 1 1,-1-1-1,1 0 1,-1 1-1,-1-2 1,1 2-162,0 0 0,0 0 0,0 0 0,0 0 0,0 0 0,0 1 0,0-1 0,0 0 0,0 0 0,0 1 0,0-1 0,0 0 0,0 1 0,1-1 0,-1 1 0,0 0 0,0-1 0,-1 2 0,-3 2-42,0 1 0,0 0 0,0 0 1,1 0-1,-7 9 0,7-6-49,0-1 1,0 1-1,0 0 0,1 0 1,0 0-1,1 0 1,0 1-1,0-1 1,1 1-1,0-1 1,0 11-1,1-18-13,0 0 0,1 0 0,-1 0 0,0 0 0,1 0-1,-1 0 1,1 0 0,-1 0 0,1 0 0,-1 0 0,1 0 0,0 0 0,0 0 0,-1 0-1,1 0 1,0-1 0,0 1 0,0 0 0,0-1 0,0 1 0,0 0 0,0-1 0,0 1-1,0-1 1,0 0 0,0 1 0,0-1 0,0 0 0,0 0 0,1 1 0,-1-1 0,0 0 0,0 0-1,0 0 1,0-1 0,0 1 0,0 0 0,1 0 0,-1-1 0,1 1 0,6-2 29,-1 1 1,1-1 0,-1 0 0,1-1-1,7-3 1,12-10 3,0 0 0,0-3-1,-2 0 1,0-1 0,-2-1 0,0-2-1,-1 0 1,-1-1 0,23-37 0,-39 54-23,0-1 1,-1 0 0,0 0 0,0 0-1,-1 0 1,3-11 0,-6 18-14,0 1 0,0-1 1,0 1-1,1-1 0,-1 1 0,0-1 1,0 1-1,0-1 0,0 1 0,0-1 0,0 1 1,0-1-1,0 1 0,-1-1 0,1 1 1,0-1-1,0 1 0,0-1 0,-1 1 1,1-1-1,0 1 0,0-1 0,-1 1 1,1-1-1,0 1 0,-1 0 0,1-1 1,0 1-1,-1 0 0,1-1 0,-1 1 0,1 0 1,-1-1-1,1 1 0,0 0 0,-1 0 1,1 0-1,-1-1 0,1 1 0,-1 0 1,0 0-1,1 0 0,-1 0 0,1 0 1,-1 0-1,1 0 0,-1 0 0,1 0 1,-1 0-1,1 0 0,-1 0 0,1 1 0,-1-1 1,1 0-1,-1 0 0,1 0 0,-1 1 1,1-1-1,-1 0 0,1 1 0,0-1 1,-1 0-1,1 1 0,0-1 0,-1 0 1,0 2-1,-9 5 103,-1 2 1,1-1-1,1 1 1,0 1-1,0-1 0,1 2 1,-13 19-1,2 0 479,-25 55 0,40-75-409,0 0 0,0 1-1,1-1 1,0 1 0,-2 20-1,4-29-165,1 0 0,0 0 0,0 0 0,0 0 0,0 0-1,0 0 1,0 0 0,1 0 0,-1 0 0,1 0 0,-1 0-1,1 0 1,0-1 0,0 1 0,0 0 0,0 0-1,0-1 1,0 1 0,0 0 0,1-1 0,-1 1 0,0-1-1,1 0 1,-1 1 0,1-1 0,0 0 0,-1 0 0,1 0-1,0 0 1,0 0 0,0 0 0,0-1 0,-1 1-1,1-1 1,0 1 0,0-1 0,0 0 0,3 1 0,5-1 12,0-1-1,0 0 1,0 0 0,0-1 0,0 0 0,-1 0 0,1-1 0,-1-1-1,1 0 1,-1 0 0,0-1 0,-1 0 0,1 0 0,11-10 0,-10 7-143,-1 1 0,0-1 1,0-1-1,0 0 0,-1 0 1,-1-1-1,0 0 0,0 0 1,-1-1-1,0 0 0,7-19 1,-13 30 109,0 0 1,0 0 0,0-1-1,0 1 1,0 0 0,0 0 0,0 0-1,0-1 1,0 1 0,0 0 0,0 0-1,-1 0 1,1 0 0,0 0 0,0-1-1,0 1 1,0 0 0,0 0 0,0 0-1,0 0 1,-1 0 0,1 0 0,0-1-1,0 1 1,0 0 0,0 0 0,-1 0-1,1 0 1,0 0 0,0 0-1,0 0 1,0 0 0,-1 0 0,1 0-1,0 0 1,0 0 0,0 0 0,-1 0-1,1 0 1,0 0 0,0 0 0,0 0-1,0 0 1,-1 0 0,1 0 0,0 0-1,0 0 1,0 0 0,0 1 0,0-1-1,-1 0 1,1 0 0,0 0 0,0 0-1,0 0 1,0 0 0,0 1-1,0-1 1,-1 0 0,1 0 0,0 0-1,0 0 1,0 1 0,0-1 0,0 0-1,0 0 1,-14 10 5,-6 9 100,-33 42 0,47-54 56,0 1 0,0 1 0,1-1 0,0 1 0,1 0 0,0 0 0,0 0 0,-4 18 0,9-26-145,0 0 0,0 0 0,0-1 1,-1 1-1,1 0 0,0 0 0,0-1 0,0 1 1,0-1-1,0 1 0,0-1 0,1 1 0,-1-1 1,0 1-1,0-1 0,0 0 0,0 0 0,0 0 1,1 0-1,-1 0 0,0 0 0,0 0 0,0 0 1,1 0-1,-1 0 0,0 0 0,2-1 0,40-5 68,158-56-770,-201 62 705,1 0 0,0 0 1,-1 0-1,1 0 1,-1 0-1,1 0 1,-1 0-1,1 0 0,-1 0 1,1 0-1,0 0 1,-1 0-1,1 0 1,-1-1-1,1 1 0,-1 0 1,1 0-1,-1-1 1,1 1-1,-1 0 1,0-1-1,1 1 1,-1-1-1,1 1 0,-1 0 1,0-1-1,1 1 1,-1-1-1,0 1 1,0-1-1,1 1 0,-1-1 1,0 1-1,0-1 1,0 1-1,1-1 1,-1 1-1,0-1 0,0 0 1,0 0-1,-19-14 1017,-5-2-719,-4-20-25,27 35-285,0 0 0,-1 0 0,1 0 0,0 0 0,0 0 0,1 0 0,-1-1 0,0 1 0,1 0 0,-1 0 0,1-1 0,0 1 0,0 0 0,0-1 0,0 1 0,0 0 0,1-5 0,1 6-27,0 0-1,0 0 1,0 0 0,0 0-1,0 1 1,0-1 0,1 1-1,-1-1 1,0 1-1,0 0 1,1 0 0,-1 0-1,0 0 1,1 0-1,-1 0 1,3 1 0,3 0-366,64-1-5350,-29 0-738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021"/>
    </inkml:context>
    <inkml:brush xml:id="br0">
      <inkml:brushProperty name="width" value="0.025" units="cm"/>
      <inkml:brushProperty name="height" value="0.025" units="cm"/>
    </inkml:brush>
  </inkml:definitions>
  <inkml:trace contextRef="#ctx0" brushRef="#br0">0 38 10314,'6'-8'1451,"16"-19"5525,-11 24-4039,-4 19-1964,-2 37 152,-2 0 1,-6 87 0,-1-25-697,4-87-511,0 4-951,0-11-8796,0-27 4438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362"/>
    </inkml:context>
    <inkml:brush xml:id="br0">
      <inkml:brushProperty name="width" value="0.025" units="cm"/>
      <inkml:brushProperty name="height" value="0.025" units="cm"/>
    </inkml:brush>
  </inkml:definitions>
  <inkml:trace contextRef="#ctx0" brushRef="#br0">1 81 13485,'0'0'10986,"49"17"-10057,-12-17-256,5-3-33,3-8-191,-1-1-257,-3-1-64,-3 1-192,-14 4-256,-6 0-1346,-10 0-992,-8-1-1186,0-5-2402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9.724"/>
    </inkml:context>
    <inkml:brush xml:id="br0">
      <inkml:brushProperty name="width" value="0.025" units="cm"/>
      <inkml:brushProperty name="height" value="0.025" units="cm"/>
    </inkml:brush>
  </inkml:definitions>
  <inkml:trace contextRef="#ctx0" brushRef="#br0">119 268 11179,'0'0'3293,"0"-8"-693,-2-26-304,2 33-2219,0 0 0,0 0 1,0 1-1,0-1 1,0 0-1,0 1 1,0-1-1,-1 0 0,1 1 1,0-1-1,0 1 1,-1-1-1,1 0 0,-1 1 1,1-1-1,0 1 1,-1-1-1,1 1 1,-1-1-1,1 1 0,-1-1 1,1 1-1,-1 0 1,0-1-1,1 1 0,-1 0 1,1-1-1,-1 1 1,0 0-1,1 0 1,-1 0-1,0-1 0,1 1 1,-1 0-1,0 0 1,1 0-1,-1 0 0,0 0 1,1 0-1,-1 0 1,0 1-1,1-1 1,-1 0-1,0 0 0,1 0 1,-1 1-1,-1 0 1,-23 17 1058,16-5-945,0 1 0,2 0-1,-1 1 1,2 0 0,0 0 0,1 0-1,1 1 1,0 0 0,1 0 0,-2 30-1,5-45-179,-1-1 0,1 1 0,0 0 0,0 0 0,0-1 0,0 1-1,0 0 1,0 0 0,0-1 0,0 1 0,0 0 0,0 0 0,1-1 0,-1 1-1,0 0 1,0-1 0,1 1 0,-1 0 0,0 0 0,1-1 0,-1 1 0,1-1-1,-1 1 1,1-1 0,-1 1 0,1 0 0,0-1 0,-1 0 0,1 1 0,-1-1-1,1 1 1,0-1 0,-1 0 0,1 1 0,0-1 0,0 0 0,-1 0 0,1 0-1,0 1 1,0-1 0,-1 0 0,1 0 0,0 0 0,0 0 0,-1 0 0,1 0 0,0-1-1,0 1 1,-1 0 0,1 0 0,0 0 0,-1-1 0,1 1 0,0 0 0,-1-1-1,2 0 1,4-2 62,-1 0 0,0 0 0,0-1 0,0 0-1,9-8 1,8-11 179,0-2 1,-2-1-1,-1 0 0,-1-1 0,-1-1 1,-1-1-1,-2 0 0,-1-1 0,-1 0 1,-2-1-1,12-57 0,-21 66-134,-22 97-215,10-16 121,3 1-1,-1 78 0,9-135-19,0-1 1,0 1-1,0-1 0,0 1 1,0-1-1,1 1 0,-1-1 1,1 1-1,0-1 0,-1 1 1,1-1-1,1 0 0,-1 0 1,0 1-1,0-1 0,1 0 1,-1 0-1,1 0 0,0 0 1,-1 0-1,1-1 1,0 1-1,0-1 0,2 2 1,-1-2 5,-1 0 0,0-1 0,0 1 0,1-1 0,-1 0 0,0 0 0,1 0 0,-1 0 0,0 0 0,1 0 0,-1-1 0,0 1 0,0-1 0,1 0 0,-1 1 0,0-1 0,0 0 0,0 0 0,0-1 0,0 1 0,0 0 0,0-1 0,0 1 0,-1-1 0,1 1 0,2-3 0,7-8 28,-1-1-1,0 0 1,-1 0 0,0-1-1,-1 0 1,0 0 0,-1-1-1,-1 0 1,-1 0 0,0 0-1,0-1 1,-2 0 0,0 0-1,-1 0 1,0 0 0,-2-20-1,0 34-36,0 1 0,0-1-1,0 1 1,0-1-1,0 0 1,0 1-1,-1-1 1,1 1 0,-1-1-1,1 1 1,-1-1-1,0 1 1,1-1-1,-1 1 1,0 0-1,-1-2 1,1 2-4,1 1 0,-1-1 0,0 1-1,0 0 1,1-1 0,-1 1 0,0 0 0,0-1 0,1 1 0,-1 0 0,0 0-1,0 0 1,0 0 0,1 0 0,-1 0 0,0 0 0,0 0 0,0 0 0,1 0-1,-1 0 1,0 0 0,-1 1 0,-1 0-5,0 0 0,0 1 0,0 0 0,1-1 0,-1 1 0,0 0 0,1 0 1,-1 0-1,1 1 0,0-1 0,0 1 0,0-1 0,0 1 0,-2 3 0,-4 8 2,1 0 0,0 1-1,1 0 1,1 0 0,0 1 0,1 0 0,1-1 0,0 1 0,1 0-1,1 1 1,0-1 0,2 17 0,-1-31-59,0-1-1,1 0 1,-1 0 0,0 0-1,1 1 1,-1-1 0,1 0-1,-1 0 1,1 0 0,-1 0 0,1 0-1,0 0 1,0 0 0,-1 0-1,1 0 1,0 0 0,0 0-1,0-1 1,0 1 0,0 0 0,0-1-1,0 1 1,0 0 0,0-1-1,2 1 1,0-1-205,0 1-1,-1-1 1,1 0-1,0 0 1,0 0 0,-1 0-1,1-1 1,0 1-1,-1-1 1,1 1-1,3-2 1,1-1-1209,1-1 0,0 1 1,-1-1-1,1-1 0,-1 1 0,11-11 0,11-17-9192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720"/>
    </inkml:context>
    <inkml:brush xml:id="br0">
      <inkml:brushProperty name="width" value="0.025" units="cm"/>
      <inkml:brushProperty name="height" value="0.025" units="cm"/>
    </inkml:brush>
  </inkml:definitions>
  <inkml:trace contextRef="#ctx0" brushRef="#br0">1 12 12268,'0'0'13580,"73"-9"-13067,-31 9-417,1 0-32,1 0-96,-2-1-1249,-3 0-1185,-3 1-1186,-10 0-2850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064"/>
    </inkml:context>
    <inkml:brush xml:id="br0">
      <inkml:brushProperty name="width" value="0.025" units="cm"/>
      <inkml:brushProperty name="height" value="0.025" units="cm"/>
    </inkml:brush>
  </inkml:definitions>
  <inkml:trace contextRef="#ctx0" brushRef="#br0">34 32 17681,'0'0'2188,"-6"11"620,0-2-1962,3-6-640,1 1-1,0-1 1,0 0-1,0 1 1,0-1-1,0 1 1,1 0 0,0 0-1,0-1 1,0 1-1,0 0 1,0 0-1,1 0 1,-1 4 0,2-6-161,-1-1 1,1 0-1,0 0 1,-1-1 0,1 1-1,0 0 1,0 0-1,-1 0 1,1 0 0,0-1-1,0 1 1,0 0-1,0-1 1,0 1 0,0 0-1,0-1 1,0 0-1,0 1 1,0-1 0,1 0-1,-1 1 1,0-1-1,0 0 1,0 0 0,0 0-1,1 0 1,-1 0-1,0 0 1,0 0 0,0 0-1,2-1 1,42-6 69,-29 1-117,-1-1 0,0-1 1,0 0-1,0-1 0,17-15 0,-16 12-90,0 1 0,1 1 0,25-13 0,-41 23 91,-1 0-1,0 0 0,1 0 0,-1 0 1,1 0-1,-1 0 0,1 0 1,-1 0-1,0 0 0,1 0 1,-1 0-1,1 0 0,-1 0 0,1 0 1,-1 0-1,0 0 0,1 0 1,-1 0-1,1 0 0,-1 1 0,0-1 1,1 0-1,-1 0 0,0 0 1,1 1-1,-1-1 0,0 0 0,1 1 1,-1-1-1,0 0 0,0 1 1,1-1-1,-1 0 0,0 1 1,0-1-1,0 0 0,1 1 0,-1-1 1,0 1-1,0-1 0,0 0 1,0 1-1,0 0 0,2 30 259,-12 32 383,6-49-414,0 0-1,1 1 0,1-1 1,0 19-1,2-32-250,0-1 0,0 0 0,0 0 0,0 0 0,0 0 0,0 1 0,0-1 0,0 0 1,0 0-1,0 0 0,0 0 0,0 1 0,0-1 0,0 0 0,0 0 0,0 0 0,0 0 0,0 1 0,0-1 0,0 0 1,0 0-1,1 0 0,-1 0 0,0 0 0,0 0 0,0 1 0,0-1 0,0 0 0,0 0 0,1 0 0,-1 0 0,0 0 1,0 0-1,0 0 0,0 0 0,1 0 0,-1 0 0,0 0 0,0 0 0,0 0 0,0 0 0,1 0 0,-1 0 0,0 0 1,0 0-1,0 0 0,0 0 0,1 0 0,-1 0 0,12-7-2095,7-12-3536,-9 0-61,0-4-2793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456"/>
    </inkml:context>
    <inkml:brush xml:id="br0">
      <inkml:brushProperty name="width" value="0.025" units="cm"/>
      <inkml:brushProperty name="height" value="0.025" units="cm"/>
    </inkml:brush>
  </inkml:definitions>
  <inkml:trace contextRef="#ctx0" brushRef="#br0">11 7 12812,'0'0'8195,"-2"11"-5857,2-11-2318,-3 15 704,1 0 0,0 0 1,1 0-1,1 26 0,0-38-677,0 0-1,0 0 0,0 0 0,1 0 1,-1 0-1,1 0 0,0 0 0,0 0 1,0 0-1,0-1 0,0 1 0,1 0 1,-1-1-1,1 1 0,0 0 0,-1-1 0,1 0 1,0 1-1,1-1 0,-1 0 0,0 0 1,1 0-1,-1-1 0,1 1 0,-1-1 1,1 1-1,0-1 0,0 0 0,0 0 1,-1 0-1,1 0 0,0 0 0,0-1 1,0 1-1,5-1 0,-5 0-23,0-1 1,0 0-1,0 0 0,0 0 0,0 0 1,0 0-1,0 0 0,0-1 0,-1 1 1,1-1-1,-1 0 0,1 0 0,-1 0 0,0 0 1,0 0-1,0-1 0,0 1 0,0 0 1,0-1-1,0 0 0,-1 1 0,0-1 1,1 0-1,-1 0 0,0 0 0,0 0 1,-1 0-1,2-3 0,1-9 91,0 0 0,0 0 0,-1 0 0,-1-21 0,-1 35-115,1 1 0,-1 0-1,0 0 1,0-1 0,0 1 0,0 0 0,0 0-1,0-1 1,1 1 0,-1 0 0,0-1 0,0 1 0,0 0-1,0 0 1,0-1 0,0 1 0,0 0 0,0-1-1,0 1 1,0 0 0,-1 0 0,1-1 0,0 1 0,0 0-1,0-1 1,0 1 0,0 0 0,0 0 0,-1-1-1,1 1 1,0 0 0,0 0 0,0 0 0,-1-1 0,1 1-1,0 0 1,0 0 0,0 0 0,-1 0 0,1-1-1,0 1 1,-1 0 0,1 0 0,0 0 0,0 0 0,-1 0-1,1 0 1,0 0 0,-1 0 0,1 0 0,0 0-1,-1 0 1,-5 16-37,6-14 46,0 0 0,1 1 0,-1-1 0,1 0 1,-1 1-1,1-1 0,0 0 0,0 0 0,0 1 1,0-1-1,0 0 0,1 0 0,-1 0 1,1 0-1,-1-1 0,1 1 0,0 0 0,-1-1 1,1 1-1,0-1 0,0 1 0,0-1 0,0 0 1,0 0-1,1 0 0,-1 0 0,0 0 0,0 0 1,1-1-1,-1 1 0,1-1 0,-1 0 1,0 0-1,1 1 0,-1-2 0,1 1 0,2 0 1,1 0 0,1-1 0,-1 1 1,1-1-1,-1 0 0,0 0 1,1-1-1,-1 0 0,0 0 1,0-1-1,0 1 1,0-1-1,0-1 0,5-3 1,14-22 41,-25 28-56,1 0 1,0 0 0,0 0 0,0 0 0,-1 0-1,1 0 1,-1 0 0,1 0 0,0 0 0,-1 0-1,0 0 1,1 0 0,-1 0 0,0 0 0,1 0 0,-1-1-1,0 1 1,0 0 0,0 0 0,0 0 0,0 0-1,0-1 1,-1 1 0,1 0 0,0 0 0,-1 0-1,1 0 1,0 0 0,-1-1 0,-1 1 0,1 1 0,0 0 1,0 0-1,-1-1 0,1 1 1,0 0-1,-1 0 0,1 1 1,0-1-1,-1 0 0,1 0 0,0 0 1,0 1-1,-1-1 0,1 1 1,0-1-1,0 1 0,0 0 0,0-1 1,-1 1-1,1 0 0,0 0 1,0-1-1,0 1 0,1 0 1,-1 0-1,0 0 0,0 0 0,-1 2 1,-27 34 413,28-35-367,-3 5 56,0 0 1,1 1-1,-1 0 1,2 0 0,-1 0-1,1 0 1,0 0-1,0 0 1,1 1 0,1-1-1,-1 0 1,1 1 0,1-1-1,0 10 1,2 2-1276,1 0 1,1-1 0,0 1-1,15 33 1,-19-50 510,0 0 0,0 0-1,1 0 1,0 0 0,-1 0 0,1-1 0,0 1 0,0-1 0,1 1 0,-1-1 0,3 3 0,9-1-5592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783"/>
    </inkml:context>
    <inkml:brush xml:id="br0">
      <inkml:brushProperty name="width" value="0.025" units="cm"/>
      <inkml:brushProperty name="height" value="0.025" units="cm"/>
    </inkml:brush>
  </inkml:definitions>
  <inkml:trace contextRef="#ctx0" brushRef="#br0">120 1 12268,'0'0'14258,"-10"0"-12987,6 0-1199,0-1 1,0 1-1,0 0 0,0 1 1,0-1-1,0 1 1,1 0-1,-1 0 0,0 0 1,0 0-1,1 1 0,-1-1 1,1 1-1,-1 0 0,1 0 1,0 0-1,0 1 1,-1-1-1,2 1 0,-1-1 1,0 1-1,1 0 0,-1 0 1,1 1-1,0-1 0,-3 6 1,3-6-67,0 0 0,0 0 0,0 0 0,0 1 0,1-1 0,0 1 0,-1-1 0,1 1-1,0-1 1,1 1 0,-1 0 0,1-1 0,0 1 0,0 0 0,0 5 0,1-8-46,0 1 0,0 0 0,0 0 0,0 0 0,0-1 0,1 1-1,-1-1 1,0 1 0,1-1 0,0 1 0,-1-1 0,1 0 0,0 0 0,-1 0 0,1 0 0,0 0-1,0 0 1,0 0 0,0 0 0,0-1 0,0 1 0,0-1 0,0 0 0,0 0 0,0 1-1,0-1 1,0 0 0,2-1 0,37 1-1511,-32-1 1309,0 1-1,0 0 1,0 0-1,0 1 1,0 0-1,-1 1 0,16 4 1,-23-5 274,0-1 1,0 1-1,-1-1 1,1 1-1,0-1 1,0 1 0,0 0-1,-1-1 1,1 1-1,0 0 1,-1 0-1,1-1 1,0 1-1,-1 0 1,1 0-1,-1 0 1,1 0-1,-1 0 1,0 0-1,1 0 1,-1 0-1,0 0 1,0 0-1,0 0 1,0 0-1,0 0 1,0 0 0,0 0-1,0 0 1,0 0-1,0 0 1,0 0-1,-1 0 1,1 0-1,0 0 1,-1-1-1,1 1 1,-1 0-1,1 0 1,-1 0-1,1 0 1,-2 1-1,-28 33 1207,24-29-1116,-49 42 1056,51-45-1171,0 0 1,-1 0-1,1-1 1,0 1-1,-1-1 1,0 0-1,1 0 1,-1-1-1,0 1 1,0-1-1,-9 1 1,14-2-97,-1-1 0,1 1 0,-1 0 0,1 0 0,0 0 0,-1 0 0,1-1 0,-1 1 0,1 0 0,-1 0 0,1-1 0,0 1 0,-1 0 0,1-1 0,0 1 0,-1 0 0,1-1 0,0 1 0,0-1 1,-1 1-1,1 0 0,0-1 0,0 1 0,0-1 0,-1 1 0,1-1 0,0 1 0,0-1 0,0 1 0,0-1 0,0 1 0,0-1 0,0 1 0,0-1 0,1-21-3590,0 18 2828,4-22-5530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9.265"/>
    </inkml:context>
    <inkml:brush xml:id="br0">
      <inkml:brushProperty name="width" value="0.025" units="cm"/>
      <inkml:brushProperty name="height" value="0.025" units="cm"/>
    </inkml:brush>
  </inkml:definitions>
  <inkml:trace contextRef="#ctx0" brushRef="#br0">58 1 20083,'0'0'2103,"-6"9"497,-1 3-1870,0-1-1,1 1 1,0 0-1,1 0 1,0 1 0,1 0-1,1 0 1,-4 26-1,5 129-217,3-92-474,15-191-337,-15 97 181,0 12 108,-1 1-1,1 0 0,-1 0 1,0-1-1,-1 1 0,1 0 1,-1 0-1,0 0 1,-2-7-1,3 12 8,0 0-1,0 0 1,0 0 0,1 0 0,-1 1-1,0-1 1,0 0 0,0 0 0,0 0-1,0 0 1,0 1 0,0-1-1,0 0 1,0 0 0,0 0 0,0 0-1,0 1 1,0-1 0,0 0 0,0 0-1,0 0 1,0 0 0,0 1-1,0-1 1,0 0 0,0 0 0,0 0-1,0 0 1,0 1 0,0-1 0,0 0-1,0 0 1,-1 0 0,1 0-1,0 0 1,0 0 0,0 1 0,0-1-1,0 0 1,0 0 0,0 0 0,-1 0-1,1 0 1,0 0 0,0 0-1,0 0 1,0 0 0,-1 1 0,1-1-1,0 0 1,0 0 0,0 0 0,0 0-1,-1 0 1,1 0 0,0 0-1,0 0 1,0 0 0,0 0 0,-1 0-1,1 0 1,0-1 0,0 1 0,0 0-1,0 0 1,-1 0 0,1 0-1,4 18 3,-1-14-6,1-1 0,0 0 1,-1 0-1,1-1 1,0 1-1,0-1 0,0 0 1,1 0-1,-1 0 0,0 0 1,1-1-1,-1 0 0,1 0 1,0 0-1,-1-1 0,1 1 1,-1-1-1,1 0 0,6-1 1,-5 1 13,-1-1 0,1 1 0,0-1 0,-1-1 0,1 1 0,-1-1 0,0 0 0,1 0 0,-1 0 0,0-1 0,0 0 0,-1 0-1,1 0 1,0-1 0,5-5 0,46-67 111,-64 124 5,2-29-92,0 0 0,1 1 0,2-1 0,0 1 0,-1 29 1,4-49-111,0 1 0,0-1 1,0 1-1,0-1 0,0 1 0,0-1 1,0 1-1,0-1 0,1 1 1,-1-1-1,0 1 0,0-1 1,1 1-1,-1-1 0,0 0 1,0 1-1,1-1 0,-1 1 1,1-1-1,-1 0 0,0 1 1,1-1-1,-1 0 0,1 1 1,-1-1-1,0 0 0,1 0 1,-1 1-1,1-1 0,-1 0 1,1 0-1,-1 0 0,1 0 1,-1 0-1,1 0 0,0 0 1,0 0-336,0 0 0,1 0 1,-1 0-1,0 0 0,0 0 1,0-1-1,0 1 0,0 0 1,0-1-1,0 1 1,0-1-1,0 1 0,0-1 1,0 0-1,0 1 0,0-1 1,1-1-1,10-16-7113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9.654"/>
    </inkml:context>
    <inkml:brush xml:id="br0">
      <inkml:brushProperty name="width" value="0.025" units="cm"/>
      <inkml:brushProperty name="height" value="0.025" units="cm"/>
    </inkml:brush>
  </inkml:definitions>
  <inkml:trace contextRef="#ctx0" brushRef="#br0">1 0 19506,'0'0'9033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0.884"/>
    </inkml:context>
    <inkml:brush xml:id="br0">
      <inkml:brushProperty name="width" value="0.025" units="cm"/>
      <inkml:brushProperty name="height" value="0.025" units="cm"/>
    </inkml:brush>
  </inkml:definitions>
  <inkml:trace contextRef="#ctx0" brushRef="#br0">102 84 11627,'4'-10'2509,"2"-11"-1170,2-6 542,2 2 2885,-13 75-1520,-9-1-2470,-35 93 0,33-110-477,2 2-1,1-1 0,2 2 1,1-1-1,2 1 0,-2 36 1,8-70-297,0-1 1,0 0-1,0 1 1,0-1-1,0 0 1,0 0-1,0 1 0,0-1 1,0 0-1,0 0 1,0 1-1,0-1 1,0 0-1,0 1 1,1-1-1,-1 0 1,0 0-1,0 1 1,0-1-1,0 0 1,0 0-1,1 1 0,-1-1 1,0 0-1,0 0 1,0 0-1,1 1 1,-1-1-1,0 0 1,0 0-1,1 0 1,-1 0-1,0 0 1,0 0-1,1 1 1,-1-1-1,0 0 0,0 0 1,1 0-1,-1 0 1,0 0-1,1 0 1,-1 0-1,0 0 1,0 0-1,1 0 1,-1 0-1,0 0 1,1 0-1,-1-1 0,0 1 1,0 0-1,1 0 1,-1 0-1,0 0 1,0 0-1,1-1 1,-1 1-1,0 0 1,0 0-1,0 0 1,1-1-1,15-13 83,-4-5-68,-1-1 0,-1 0 0,0-1 0,-2 0 0,0 0 0,-2-1 0,0 0 0,-1 0 0,-1-1 0,0-26 0,-6 80-29,0-25 10,2 1 1,-1-1-1,1 1 1,-1-1-1,2 1 1,-1-1-1,2 9 1,-1-14 2,-1 0 0,0 0 0,1 0 1,-1 0-1,1 0 0,0 0 0,-1 0 0,1 0 1,0-1-1,-1 1 0,1 0 0,0 0 0,0-1 0,-1 1 1,1 0-1,0-1 0,0 1 0,0-1 0,2 1 1,-1 0 2,1-1 1,-1 1-1,1-1 1,-1 0-1,1 0 1,-1 0-1,0 0 1,1-1-1,-1 1 1,1 0-1,-1-1 1,3-1 0,5-3 13,1 0 1,-2-1-1,1 0 1,-1-1 0,0 0-1,0 0 1,-1-1-1,0 0 1,0-1 0,-1 0-1,9-14 1,10-8 211,-26 31-227,0 0 0,0-1 0,0 1 0,0 0 0,1 0 0,-1 0 0,0 0-1,0 0 1,0 0 0,0 0 0,0 0 0,1 0 0,-1 0 0,0 0 0,0 0 0,0 1-1,0-1 1,1 0 0,-1 0 0,0 0 0,0 0 0,0 0 0,0 0 0,0 0 0,0 0-1,1 0 1,-1 0 0,0 1 0,0-1 0,0 0 0,0 0 0,0 0 0,0 0 0,0 0 0,0 0-1,0 1 1,0-1 0,0 0 0,1 0 0,-1 0 0,0 0 0,0 0 0,0 1 0,0-1-1,0 0 1,0 0 0,0 0 0,0 0 0,0 1 0,0-1 0,-1 0 0,1 0 0,0 0-1,0 0 1,0 0 0,0 1 0,0-1 0,0 0 0,0 0 0,0 0 0,0 0 0,-1 12 122,-2 1-52,-1-1 0,-1 0 0,-8 17 1,8-20 73,1-1 1,0 1 0,1 0 0,0 0-1,0 1 1,1-1 0,0 0 0,-1 14-1,3-22-141,0-1 0,0 1-1,0-1 1,0 0-1,0 1 1,0-1 0,1 1-1,-1-1 1,0 0-1,0 1 1,0-1-1,0 1 1,1-1 0,-1 0-1,0 1 1,0-1-1,1 0 1,-1 1-1,0-1 1,0 0 0,1 1-1,-1-1 1,0 0-1,1 0 1,-1 0-1,1 1 1,-1-1 0,0 0-1,1 0 1,-1 0-1,1 0 1,-1 0-1,0 1 1,2-1 0,19-3 95,19-15 3,-26 7-139,0 0 0,-1-1 1,-1 0-1,16-21 0,-23 27 0,0-1-1,0 1 1,-1-1-1,0 0 1,0 0-1,-1 0 1,0 0-1,0-1 1,-1 0-1,0 1 1,0-1-1,0-10 1,-19 48-85,8-15 181,4-3-100,1 0 0,0 0-1,1 0 1,0 1 0,1-1 0,0 1 0,1 0 0,0-1 0,1 1-1,1 0 1,2 13 0,9-3-2072,-2-16-1131,3-11-3619,-5-9-1595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1.255"/>
    </inkml:context>
    <inkml:brush xml:id="br0">
      <inkml:brushProperty name="width" value="0.025" units="cm"/>
      <inkml:brushProperty name="height" value="0.025" units="cm"/>
    </inkml:brush>
  </inkml:definitions>
  <inkml:trace contextRef="#ctx0" brushRef="#br0">1 1 16207,'0'0'11659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2.631"/>
    </inkml:context>
    <inkml:brush xml:id="br0">
      <inkml:brushProperty name="width" value="0.025" units="cm"/>
      <inkml:brushProperty name="height" value="0.025" units="cm"/>
    </inkml:brush>
  </inkml:definitions>
  <inkml:trace contextRef="#ctx0" brushRef="#br0">149 28 11307,'0'-1'418,"0"0"0,0 0 1,0 0-1,0 0 0,0 0 1,0 0-1,0 0 1,0-1-1,-1 1 0,1 0 1,0 0-1,-1 0 0,1 0 1,-1 0-1,1 0 0,-1 1 1,0-1-1,1 0 1,-1 0-1,0 0 0,1 0 1,-1 1-1,0-1 0,0 0 1,-1 0-1,0 0-245,1 1 0,-1 0 1,0-1-1,1 1 0,-1 0 0,0 0 0,0 0 0,1 0 1,-1 0-1,0 0 0,1 0 0,-1 1 0,0-1 0,-2 2 1,-2 0-146,0 0 0,1 1 1,-1 0-1,0 0 1,1 1-1,0-1 0,0 1 1,-5 5-1,4-3 202,1 1 1,-1-1-1,2 1 1,-1 0-1,1 0 1,0 0-1,0 0 1,1 1-1,0 0 0,1-1 1,-1 1-1,2 0 1,-1 0-1,1 1 1,0-1-1,1 0 1,0 9-1,0-16-222,1 0 0,-1 0-1,1 0 1,-1 0 0,1 0 0,0 0-1,0 0 1,-1 0 0,1-1 0,0 1 0,0 0-1,0 0 1,0-1 0,0 1 0,0 0 0,0-1-1,0 1 1,0-1 0,0 1 0,0-1 0,0 0-1,1 0 1,-1 1 0,0-1 0,0 0 0,0 0-1,0 0 1,1 0 0,-1 0 0,0 0-1,0 0 1,0-1 0,2 1 0,42-11 117,-29 4-151,-1-1 1,0-1 0,0 0-1,-1-1 1,0-1-1,-1 0 1,-1 0 0,1-2-1,-2 1 1,0-2 0,18-27-1,-45 71 588,12-23-524,1 0 1,1-1 0,-1 1 0,1 0 0,0 0-1,-2 13 1,4-20-37,0 0 0,1 1 0,-1-1 0,0 0 0,0 1 0,0-1 0,0 0-1,0 1 1,0-1 0,0 0 0,0 0 0,0 1 0,1-1 0,-1 0 0,0 1 0,0-1 0,0 0 0,1 0-1,-1 0 1,0 1 0,0-1 0,1 0 0,-1 0 0,0 0 0,0 1 0,1-1 0,-1 0 0,0 0 0,1 0 0,-1 0-1,0 0 1,1 0 0,-1 0 0,0 0 0,0 0 0,1 0 0,-1 0 0,0 0 0,1 0 0,19-5 94,17-12 25,-37 17-121,24-15-146,-19 11 85,0 0 0,1 0 0,-1 1 0,1 0 0,0 0 0,0 0 0,0 1 0,0 0 0,0 0 0,9-1 0,-15 31 82,-14 40 257,14-68-280,0 0 0,0 1 0,0-1 0,0 0 0,0 0 0,0 0-1,0 1 1,1-1 0,-1 0 0,0 0 0,0 1 0,0-1 0,0 0 0,0 0 0,0 0 0,0 1 0,0-1 0,1 0 0,-1 0 0,0 0 0,0 1 0,0-1-1,0 0 1,1 0 0,-1 0 0,0 0 0,0 0 0,0 0 0,1 1 0,-1-1 0,0 0 0,0 0 0,0 0 0,1 0 0,-1 0 0,0 0 0,0 0-1,1 0 1,-1 0 0,0 0 0,0 0 0,0 0 0,1 0 0,14-6-190,10-11-1127,20-38-10244,-30 33 2760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3.165"/>
    </inkml:context>
    <inkml:brush xml:id="br0">
      <inkml:brushProperty name="width" value="0.025" units="cm"/>
      <inkml:brushProperty name="height" value="0.025" units="cm"/>
    </inkml:brush>
  </inkml:definitions>
  <inkml:trace contextRef="#ctx0" brushRef="#br0">32 114 8232,'0'0'15065,"11"1"-14200,0-1-796,-1-1 0,1 0 1,0-1-1,0 0 1,-1 0-1,19-7 1,-25 7-11,0 1 1,1-1 0,-1 0 0,0 0-1,0 0 1,0-1 0,0 1-1,0-1 1,-1 0 0,1 0-1,-1-1 1,0 1 0,1-1-1,-2 1 1,1-1 0,0 0-1,-1 0 1,0 0 0,0 0-1,0-1 1,2-6 0,-4 10 0,0 0 0,0 0 1,1 1-1,-1-1 0,0 0 1,0 1-1,0-1 0,0 0 1,0 1-1,-1-1 0,1 0 0,0 0 1,0 1-1,0-1 0,-1 0 1,1 1-1,0-1 0,-1 1 1,1-1-1,0 0 0,-1 1 1,1-1-1,-1 1 0,1-1 1,-1 1-1,1-1 0,-1 1 1,1-1-1,-1 1 0,0 0 1,1-1-1,-2 1 0,-28-3 755,22 5-778,0-1 0,0 1-1,0 0 1,1 0 0,-13 7 0,5 1 8,0 0 0,-22 21-1,33-27 23,0 0 0,0 0 0,0 0 1,1 0-1,-1 0 0,1 1 0,0-1 0,1 1 0,-1 0 0,1 0 0,0 0 0,0 0 0,-1 6 0,3-10-63,1 0 0,-1-1 0,0 1 0,1 0 0,-1-1 0,1 1 0,-1 0 0,1-1 0,0 1 0,-1-1 0,1 1 0,-1-1 0,1 1 0,0-1-1,0 1 1,-1-1 0,1 0 0,0 1 0,0-1 0,-1 0 0,1 0 0,0 0 0,0 0 0,0 1 0,-1-1 0,1 0 0,0 0 0,0 0 0,0 0-1,-1-1 1,1 1 0,0 0 0,0 0 0,1-1 0,32-4-29,-14-3-493,1 0 1,24-15-1,-34 16 415,2 0 1,-1 1-1,0 0 1,1 1-1,0 1 0,0 0 1,1 1-1,-1 0 1,16-1-1,-28 4 134,0 1 0,0-1-1,-1 0 1,1 1 0,0-1-1,-1 1 1,1-1 0,0 1 0,-1-1-1,1 1 1,-1-1 0,1 1-1,-1 0 1,1-1 0,-1 1-1,1 0 1,-1-1 0,0 1 0,1 0-1,-1 0 1,0-1 0,0 1-1,1 0 1,-1 0 0,0-1 0,0 1-1,0 0 1,0 0 0,0 0-1,0 1 1,0 38 448,0-17 76,0-22-539,1 0 1,0 0-1,0 0 0,-1-1 0,1 1 1,0 0-1,0-1 0,0 1 1,0-1-1,0 1 0,0-1 0,0 1 1,0-1-1,0 0 0,0 1 1,0-1-1,0 0 0,0 0 0,0 0 1,0 0-1,0 0 0,0 0 1,0 0-1,2 0 0,28-3 36,31-16-128,-52 14-2,1 2 0,-1-1-1,1 1 1,0 1-1,0 0 1,16-1-1,-26 3 101,-1 0 0,1 0 0,-1 0-1,0 0 1,1 0 0,-1 0 0,1 1-1,-1-1 1,0 0 0,1 0-1,-1 1 1,0-1 0,1 0 0,-1 0-1,0 1 1,0-1 0,1 0-1,-1 1 1,0-1 0,0 0 0,1 1-1,-1-1 1,0 0 0,0 1-1,0-1 1,0 1 0,0-1 0,1 0-1,-1 1 1,0-1 0,0 1-1,0-1 1,0 0 0,0 2 0,-2 21 905,3 4-4851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0.070"/>
    </inkml:context>
    <inkml:brush xml:id="br0">
      <inkml:brushProperty name="width" value="0.025" units="cm"/>
      <inkml:brushProperty name="height" value="0.025" units="cm"/>
    </inkml:brush>
  </inkml:definitions>
  <inkml:trace contextRef="#ctx0" brushRef="#br0">130 0 16464,'-7'9'2626,"-3"5"-1659,-54 75 4051,56-77-4384,1 0 0,0 0-1,1 1 1,0 0-1,1 0 1,-4 15 0,9-27-626,0 0 1,0-1 0,0 1 0,-1 0 0,1 0-1,0-1 1,0 1 0,0 0 0,0 0 0,0-1-1,0 1 1,1 0 0,-1 0 0,0-1 0,0 1-1,0 0 1,1-1 0,-1 1 0,0 0 0,1-1-1,-1 1 1,1 0 0,-1-1 0,1 1 0,-1-1 0,1 1-1,-1-1 1,1 1 0,-1-1 0,1 1 0,1 0-1,27 0 119,31-19-66,-58 17-56,10-4-148,0 0-1,0 1 1,0 0-1,0 1 1,1 0-1,0 1 1,-1 0-1,24 1 1,-35 1 142,-1 1-1,1-1 1,0 1 0,0-1 0,-1 1-1,1 0 1,-1-1 0,1 1 0,0 0-1,-1-1 1,1 1 0,-1 0 0,0 0 0,1 0-1,-1 0 1,0-1 0,1 1 0,-1 0-1,0 0 1,0 0 0,0 0 0,0 0-1,0 0 1,0-1 0,0 1 0,0 0 0,0 0-1,0 0 1,0 0 0,-1 1 0,-6 31 413,-1-18-364,0 1 0,-1-2 0,-1 1 0,0-1 0,-1-1 1,0 0-1,-1 0 0,-24 19 0,28-26-1102,0 0-1,-1 0 1,0-1-1,0 0 0,-13 5 1,-9-2-8379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4.208"/>
    </inkml:context>
    <inkml:brush xml:id="br0">
      <inkml:brushProperty name="width" value="0.025" units="cm"/>
      <inkml:brushProperty name="height" value="0.025" units="cm"/>
    </inkml:brush>
  </inkml:definitions>
  <inkml:trace contextRef="#ctx0" brushRef="#br0">192 191 18321,'0'0'2787,"-9"-4"-139,6 1-2480,-1 1 1,1 0-1,-1 0 1,0 0-1,0 1 0,0-1 1,0 1-1,0 0 1,0 0-1,0 0 1,0 1-1,0-1 0,0 1 1,0 0-1,-1 0 1,1 1-1,0-1 1,0 1-1,0 0 0,0 0 1,0 0-1,0 1 1,0-1-1,1 1 1,-1 0-1,0 0 1,1 0-1,-6 5 0,0 1-89,1 0-1,-1 0 1,-11 17-1,18-22-68,0 0-1,0 0 1,0 0-1,0 0 1,1 1-1,-1-1 1,1 0-1,0 1 1,0-1-1,0 1 1,1 0-1,-1-1 1,1 1-1,0 0 1,0-1-1,0 6 1,1-8-9,0 0 0,-1 0 0,1 1 0,0-1 0,0 0 0,0 0 0,0 0 0,0 0 1,0 0-1,0 0 0,0 0 0,0-1 0,1 1 0,-1 0 0,0-1 0,0 1 1,1 0-1,-1-1 0,1 0 0,-1 1 0,0-1 0,1 0 0,-1 0 0,1 1 1,-1-1-1,1 0 0,-1-1 0,0 1 0,1 0 0,1-1 0,47-8 50,-34 1-45,0 1 0,0-2 0,-1 0 0,-1-1 0,0 0 0,0-1-1,-1 0 1,0-1 0,12-17 0,-8 10 18,-1-2 0,-1 0 0,-1-1 0,-2-1 0,17-36 0,-21 35 8,-8 24-27,0 0 0,-1 0 0,1 1 0,0-1 0,0 0 0,-1 0 0,1 0 0,0 0 0,-1 0 0,1 0 0,0 0 0,0 0 0,-1 0 1,1 0-1,0 0 0,0 0 0,-1 0 0,1 0 0,0 0 0,-1 0 0,1 0 0,0 0 0,0 0 0,-1 0 0,1 0 0,0 0 0,0-1 0,-1 1 0,1 0 0,0 0 0,0 0 0,0 0 0,-1-1 1,1 1-1,0 0 0,0 0 0,0 0 0,-1-1 0,1 1 0,0 0 0,0 0 0,0-1 0,0 1 0,0 0 0,0 0 0,0-1 0,0 1 0,0 0 0,0-1 0,-1 1 10,-10 17 112,0 0-1,1 0 1,0 1 0,2 1 0,0 0-1,1 0 1,1 0 0,1 1 0,0-1 0,2 1-1,-2 33 1,5-51-122,0 1 0,0-1 0,0 0-1,0 0 1,1 0 0,-1 1 0,1-1 0,-1 0-1,1 0 1,0 0 0,0 0 0,0 0 0,0 0-1,0 0 1,0-1 0,1 1 0,-1 0 0,1-1-1,-1 1 1,1-1 0,0 1 0,3 1-1,-1 0 6,0-2-1,0 1 0,1 0 0,-1-1 1,1 0-1,-1 0 0,1 0 0,0 0 1,-1-1-1,8 0 0,1-1 0,0 0 0,0 0 0,-1-2 0,1 0-1,-1 0 1,1-1 0,15-7 0,-15 4-124,-1 0-1,0-1 1,0 0-1,11-11 1,-20 17 89,0 0 0,-1-1 1,1 1-1,-1-1 0,0 1 0,0-1 1,1 0-1,-2 0 0,1 0 1,0 0-1,-1 0 0,1 0 0,-1 0 1,0-1-1,0 1 0,0 0 0,0-1 1,-1 1-1,0-1 0,1 1 1,-1-1-1,-1-4 0,1 7 28,-1 0 0,1 0 0,-1 1 0,1-1 1,-1 0-1,0 1 0,1-1 0,-1 1 0,0-1 0,0 0 0,0 1 0,1-1 0,-1 1 1,0 0-1,0-1 0,0 1 0,0 0 0,0 0 0,1-1 0,-1 1 0,0 0 0,0 0 1,0 0-1,0 0 0,0 0 0,0 0 0,0 0 0,0 0 0,0 1 0,0-1 0,1 0 1,-1 1-1,0-1 0,0 0 0,0 1 0,0-1 0,0 2 0,-34 16 201,29-13-182,0 1 1,0-1-1,1 1 0,-1 0 1,1 0-1,1 1 0,-1-1 1,1 1-1,0 0 1,1 0-1,0 1 0,0-1 1,0 1-1,1-1 0,-2 10 1,4-16-22,1 0 1,-1 1 0,0-1-1,1 0 1,-1 0 0,0 0-1,1 0 1,-1 0 0,1 0 0,0 0-1,-1 0 1,1 0 0,0 0-1,-1 0 1,1-1 0,0 1-1,0 0 1,0 0 0,0-1 0,0 1-1,0 0 1,0-1 0,0 1-1,0-1 1,0 0 0,0 1-1,0-1 1,0 0 0,0 1-1,1-1 1,-1 0 0,2 0 0,47 0-4,-36-1-71,7 0-157,-1-1 0,1-1-1,-1-1 1,1-1 0,18-8-1,-38 13 277,0-1 0,0 1 0,0-1 0,0 0 0,-1 1 0,1-1 0,0 0-1,-1 0 1,1 0 0,0 0 0,-1 0 0,1 1 0,-1-1 0,0 0 0,1 0 0,-1 0 0,0 0-1,1 0 1,-1-1 0,0 1 0,0 0 0,0 0 0,0 0 0,0 0 0,0 0 0,0 0 0,0 0-1,0 0 1,-1 0 0,1 0 0,0 0 0,-1 0 0,1 0 0,-1 0 0,0-1 0,-21-45 1339,14 32-1176,4 6-182,-16-48-15,20 57-11,0-1 0,0 1 0,0 0 0,0-1 0,0 1 0,1 0 0,-1-1 0,0 1 0,0 0 0,0-1 0,0 1 0,0 0 0,0-1 0,1 1 0,-1 0 0,0-1 0,0 1 0,1 0 0,-1 0 0,0-1 0,0 1 0,1 0 0,-1 0 0,0-1 0,0 1 0,1 0 0,-1 0 0,0 0 0,1 0 0,-1 0 0,0 0 0,1-1 0,-1 1 0,0 0 0,1 0 0,-1 0 0,1 0 0,-1 0 0,0 0 0,1 0 0,0 1 0,13 0 0,-13-1 0,9 2-73,33 6-5768,78 2 0,-56-9-1398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4.849"/>
    </inkml:context>
    <inkml:brush xml:id="br0">
      <inkml:brushProperty name="width" value="0.025" units="cm"/>
      <inkml:brushProperty name="height" value="0.025" units="cm"/>
    </inkml:brush>
  </inkml:definitions>
  <inkml:trace contextRef="#ctx0" brushRef="#br0">186 9 14286,'0'0'13207,"-11"-3"-13004,1 1-194,-1 0 0,0 1 0,1 1 0,-1 0 0,0 0 0,-13 3 0,19-3 23,1 1-1,-1 0 1,1 0 0,0 0-1,0 0 1,-1 0-1,1 1 1,0 0-1,0 0 1,1 0-1,-1 1 1,0-1 0,1 1-1,-1 0 1,1 0-1,0 0 1,0 0-1,0 0 1,0 1-1,1-1 1,-4 7 0,6-9-26,-1 0 0,1 0 0,0 1 0,-1-1 1,1 0-1,0 1 0,0-1 0,0 1 0,0-1 1,0 0-1,0 1 0,0-1 0,1 0 0,-1 1 1,0-1-1,1 0 0,-1 0 0,1 1 0,-1-1 1,1 0-1,0 0 0,0 0 0,-1 1 0,1-1 1,0 0-1,0 0 0,0 0 0,0-1 0,0 1 1,0 0-1,1 0 0,-1 0 0,0-1 0,0 1 1,0-1-1,1 1 0,1 0 0,7 3-18,1-1-1,0 1 0,18 2 1,-12-3 8,-5 0-59,3 0-2,1 1 0,-1 1 0,-1 0 0,27 13 0,-39-17 65,1 1-1,0-1 1,-1 1 0,1 0-1,-1 0 1,0 0-1,0 0 1,0 0 0,0 1-1,0-1 1,0 0-1,0 1 1,-1 0 0,1-1-1,-1 1 1,0 0 0,0 0-1,0 0 1,0-1-1,0 1 1,0 0 0,-1 0-1,0 0 1,0 1-1,0-1 1,0 0 0,0 0-1,0 0 1,-1 0-1,1 0 1,-2 4 0,0-2 80,-1-1 0,1 1 0,-1-1 0,1 0 0,-1 0 1,-1 0-1,1 0 0,0 0 0,-1-1 0,0 1 0,0-1 0,0 0 1,0 0-1,0-1 0,-1 1 0,1-1 0,-1 0 0,1 0 1,-9 2-1,-1 0 274,0 0 1,-1-1 0,1 0 0,-1-1-1,-21 0 1,34-2-408,0-1 0,-1 1 0,1 0 0,0 0 0,-1-1 0,1 1 0,0-1 0,0 0 0,-1 0 0,1 0 0,0 0 0,0 0 0,0 0-1,0-1 1,0 1 0,1-1 0,-1 1 0,0-1 0,1 0 0,-1 1 0,1-1 0,-1 0 0,1 0 0,0 0 0,0 0 0,0 0 0,0 0 0,0-1 0,0 1 0,0-4 0,1 4-349,0 0 0,0 1 0,0-1 0,0 0 1,0 0-1,1 0 0,-1 0 0,0 1 0,1-1 1,0 0-1,-1 0 0,1 1 0,0-1 0,0 1 1,0-1-1,0 0 0,0 1 0,0 0 0,1-1 1,-1 1-1,0 0 0,1-1 0,-1 1 0,1 0 1,2-1-1,18-11-6212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192"/>
    </inkml:context>
    <inkml:brush xml:id="br0">
      <inkml:brushProperty name="width" value="0.025" units="cm"/>
      <inkml:brushProperty name="height" value="0.025" units="cm"/>
    </inkml:brush>
  </inkml:definitions>
  <inkml:trace contextRef="#ctx0" brushRef="#br0">210 131 14958,'0'0'8189,"8"-10"-5792,-4 5-2160,1-1-78,-1 1 0,0-1 0,0 0 1,0 0-1,-1 0 0,1 0 1,-2 0-1,1-1 0,-1 0 0,0 1 1,0-1-1,-1 0 0,1-8 0,-2 14-157,0 1-1,0-1 0,0 0 0,0 0 0,0 1 1,-1-1-1,1 0 0,0 0 0,0 1 0,-1-1 0,1 0 1,0 1-1,-1-1 0,1 0 0,-1 1 0,1-1 0,-1 1 1,1-1-1,-1 1 0,1-1 0,-1 1 0,1-1 1,-1 1-1,0-1 0,1 1 0,-1 0 0,-1-1 0,-26-2 97,20 4-22,1 0 0,-1 0 0,0 1 0,1 0 1,-10 4-1,1 3 203,-1 0 0,1 2 0,1-1 0,-21 20 0,29-24-180,0 0 0,1 0 0,0 1 0,0 0 0,1 0 0,0 1 0,0-1 0,1 1 0,-1 0 0,2 0 0,-5 14 1,8-21-94,-1 0 0,1 1 0,0-1 0,0 1 0,0-1 1,0 1-1,0-1 0,0 1 0,0-1 0,1 0 0,-1 1 1,0-1-1,1 1 0,-1-1 0,1 0 0,0 1 0,-1-1 1,1 0-1,0 1 0,0-1 0,0 0 0,0 0 0,0 0 1,0 0-1,0 0 0,0 0 0,0 0 0,0 0 0,1-1 1,-1 1-1,0 0 0,0-1 0,1 1 0,-1-1 1,1 1-1,-1-1 0,1 0 0,-1 1 0,0-1 0,1 0 1,2 0-1,8 1-10,0-1 0,0 0 0,24-3 0,-28 2 11,15-2-555,0-1 1,1-2-1,38-14 0,-44 13-2920,0-1 1,27-17 0,-23 9-4546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536"/>
    </inkml:context>
    <inkml:brush xml:id="br0">
      <inkml:brushProperty name="width" value="0.025" units="cm"/>
      <inkml:brushProperty name="height" value="0.025" units="cm"/>
    </inkml:brush>
  </inkml:definitions>
  <inkml:trace contextRef="#ctx0" brushRef="#br0">82 0 18834,'0'0'3790,"-3"12"-1751,-27 98 959,19-77-2059,1 1 0,1 0 0,2 1 0,-4 66 0,11-100-933,0 0 0,0 0-1,0 1 1,0-1 0,0 0 0,0 0 0,1 1 0,-1-1-1,0 0 1,1 0 0,-1 0 0,1 0 0,0 1-1,-1-1 1,1 0 0,0 0 0,-1 0 0,1 0 0,0 0-1,0-1 1,0 1 0,0 0 0,0 0 0,0 0-1,0-1 1,0 1 0,0-1 0,1 1 0,-1-1 0,0 1-1,0-1 1,0 0 0,1 1 0,-1-1 0,0 0 0,0 0-1,1 0 1,-1 0 0,0 0 0,0 0 0,1 0-1,-1-1 1,0 1 0,0 0 0,1-1 0,0 0 0,4-1 9,0 1 0,0-2 0,0 1 1,0-1-1,-1 0 0,1 0 0,-1 0 1,7-6-1,13-17-113,-2-1 1,-1-1-1,-1-1 0,33-60 0,-9 13-305,-57 106-15729,-2-10 5994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864"/>
    </inkml:context>
    <inkml:brush xml:id="br0">
      <inkml:brushProperty name="width" value="0.025" units="cm"/>
      <inkml:brushProperty name="height" value="0.025" units="cm"/>
    </inkml:brush>
  </inkml:definitions>
  <inkml:trace contextRef="#ctx0" brushRef="#br0">0 1 15118,'0'0'10538,"31"52"-9224,-11-51-930,5-1-480,0 0-1314,4-4-1376,-5-11-2083,-4-2-5669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6.195"/>
    </inkml:context>
    <inkml:brush xml:id="br0">
      <inkml:brushProperty name="width" value="0.025" units="cm"/>
      <inkml:brushProperty name="height" value="0.025" units="cm"/>
    </inkml:brush>
  </inkml:definitions>
  <inkml:trace contextRef="#ctx0" brushRef="#br0">152 0 15086,'0'0'6316,"-5"12"-4384,-8 16-1085,2 1-1,1 1 1,2 0-1,0 0 1,2 1-1,-2 43 1,9-20-380,0 7-899,-4-22-2614,3-39 2839,0 1 1,0-1 0,0 1-1,0 0 1,-1-1-1,1 1 1,0-1-1,0 0 1,0 1-1,0-1 1,-1 1 0,1-1-1,0 1 1,-1-1-1,1 1 1,0-1-1,-1 0 1,1 1 0,0-1-1,-1 0 1,1 1-1,-1-1 1,1 0-1,0 1 1,-1-1 0,1 0-1,-1 0 1,1 0-1,-1 1 1,1-1-1,-1 0 1,1 0-1,-1 0 1,1 0 0,-1 0-1,1 0 1,-1 0-1,1 0 1,-1 0-1,1 0 1,-1 0 0,1 0-1,-1 0 1,1-1-1,-1 1 1,1 0-1,-1 0 1,1-1 0,-1 1-1,1 0 1,-1 0-1,1-1 1,-1 0-1,-12-9-4427,4-1 3498,2-1 1756,1-1 0,-1-1-1,-6-22 1,12 31 773,-1 0 1,1 0 0,1 0 0,-1 0 0,1-1-1,0 1 1,0 0 0,1-7 0,-1 11-1129,1 0 0,0 0 0,-1 0 0,1 0 0,0 0 0,0 1 0,0-1 0,0 0-1,0 1 1,0-1 0,0 1 0,-1-1 0,2 1 0,-1-1 0,0 1 0,0 0 0,0-1 0,0 1 0,0 0 0,0 0 0,0 0 0,2 0 0,34-2 575,-28 2-466,50 0-286,12-2-5302,-36-1-1052,-1-5-3285,-13 1 1907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7.320"/>
    </inkml:context>
    <inkml:brush xml:id="br0">
      <inkml:brushProperty name="width" value="0.025" units="cm"/>
      <inkml:brushProperty name="height" value="0.025" units="cm"/>
    </inkml:brush>
  </inkml:definitions>
  <inkml:trace contextRef="#ctx0" brushRef="#br0">126 149 11627,'0'0'16400,"-2"-6"-15231,2 4-1061,-1 0 0,1 0 1,0 0-1,-1 0 1,1-1-1,-1 1 0,0 0 1,0 0-1,0 0 1,0 1-1,0-1 1,-3-3-1,2 5-88,-1 0 0,1 0 0,-1 0 0,1 1 0,-1-1 1,1 1-1,-1 0 0,1 0 0,-1 0 0,1 0 0,0 0 0,0 0 0,-1 1 0,1-1 1,0 1-1,0 0 0,0-1 0,1 1 0,-1 0 0,0 0 0,1 0 0,-1 0 0,1 0 1,0 1-1,-1-1 0,1 0 0,0 1 0,0-1 0,0 4 0,1-6 103,1-39 32,2 33-373,7-10 179,-11 14 134,-8 9 35,3 2-36,-1-1-1,1 2 1,0-1 0,1 0 0,0 1 0,1 0-1,0 0 1,1 1 0,-1-1 0,2 1 0,0 0-1,0-1 1,0 14 0,2-23-94,1-1 0,-1 1 0,0-1 0,1 1 0,-1-1 0,1 1 0,-1-1 0,1 0 0,-1 1 0,1-1 0,-1 0 0,1 1 0,-1-1 0,1 0 0,-1 1 0,1-1 0,-1 0 0,1 0 0,-1 0 0,1 0 0,0 0 0,-1 0 0,1 1 0,-1-1 0,1 0 0,0-1 0,-1 1 0,1 0 0,-1 0 0,1 0 0,-1 0 0,1 0 0,0-1 0,-1 1 0,1 0 0,-1 0 0,1-1 0,-1 1 0,1 0 0,-1-1 0,1 0 0,26-13 0,-16 5-1,10-9-21,0 1-1,36-21 1,-50 33 17,1 1-1,0 1 1,1 0-1,-1 0 1,0 0-1,1 1 1,0 0-1,-1 1 1,1 0-1,0 0 1,17 1 0,-25 0 0,0 0 0,0 0 0,0 0 0,0 0 0,1 0 1,-1 1-1,0-1 0,0 0 0,0 0 0,0 1 0,0-1 1,0 1-1,0-1 0,0 1 0,0 0 0,0-1 0,0 1 1,0 0-1,0-1 0,0 1 0,-1 0 0,1 0 0,0 0 1,0 0-1,-1 0 0,1 0 0,-1 0 0,1 0 1,-1 0-1,1 0 0,-1 0 0,0 0 0,1 0 0,-1 0 1,0 1-1,0-1 0,0 0 0,0 0 0,0 0 0,0 0 1,0 0-1,0 1 0,-1-1 0,1 0 0,0 0 0,-1 0 1,1 1-1,-2 3-5,0-1 0,0 0 0,0 0 0,0 0 0,0 0 0,-1 0 0,0 0 0,0-1 0,0 1 0,-5 4 0,0-2 31,5-3 21,0-1 0,0 1 0,-1 0 1,0-1-1,1 0 0,-1 0 0,0 0 0,0 0 1,-5 1-1,9-4-41,0 1 1,-1 0-1,1-1 0,0 1 1,-1-1-1,1 1 0,0-1 1,0 1-1,0-1 0,-1 1 1,1-1-1,0 1 0,0-1 1,0 1-1,0-1 0,0 0 1,0 1-1,0-1 0,0 1 1,0-1-1,0 1 0,0-1 1,0 1-1,1-1 0,-1 1 1,0-1-1,0 1 0,0-1 1,1 0-1,5-18-9,38-110 8,-44 128 0,1 0 0,-1 1 0,1-1 0,-1 0 0,1 1 0,-1-1 0,1 1 0,-1-1 0,1 1 0,0-1 0,-1 1 0,1-1 0,0 1 0,-1-1 0,1 1 0,0 0 0,0 0 0,-1-1 0,1 1 0,0 0 0,0 0 0,0 0 0,-1 0 0,1 0 0,0 0 0,0 0 0,0 0 0,0 0 0,-1 0 0,1 0 0,0 0 0,0 1 0,-1-1 0,1 0 0,1 1 0,36 16 0,-23-10 0,2-2 0,0 0 0,0-1 0,0-1 0,0 0 0,0-1 0,1-1 0,20-2 0,-30 0 0,0 0 0,0 0 0,0-1 0,0 0 0,0 0 0,0-1 0,13-6 0,-17 7 0,-1 0 0,1 0 0,-1-1 0,1 0 0,-1 1 0,0-1 0,0 0 0,-1-1 0,1 1 0,0 0 0,-1-1 0,0 0 0,0 1 0,0-1 0,2-7 0,-3 9 0,-1 1 0,1 0 0,-1 0 0,1-1 0,-1 1 0,1 0 0,-1-1 0,0 1 0,0 0 0,0-1 0,0 1 0,0-1 0,0 1 0,0 0 0,0-1 0,-1 1 0,1 0 0,0-1 0,-1 1 0,1 0 0,-1 0 0,0-1 0,1 1 0,-1 0 0,0 0 0,0 0 0,1 0 0,-1 0 0,0 0 0,0 0 0,0 0 0,0 0 0,-1 0 0,1 0 0,0 1 0,0-1 0,0 1 0,-1-1 0,1 1 0,0-1 0,-1 1 0,1-1 0,-2 1 0,-1-1 0,-1 1 0,1 0 0,0 0 0,0 0 0,0 1 0,0-1 0,0 1 0,1 0 0,-1 0 0,0 0 0,0 1 0,0-1 0,1 1 0,-6 3 0,0 2 0,1-1 0,0 1 0,1 0 0,-1 1 0,-7 10 0,13-15 0,-1 0 0,1 0 0,0 0 0,0 1 0,1-1 0,-1 1 0,1-1 0,0 1 0,0-1 0,0 1 0,0 0 0,0-1 0,1 1 0,0 0 0,-1 0 0,1-1 0,1 1 0,0 4 0,0-6 0,0 0 0,0-1 0,0 1 0,1 0 0,-1 0 0,1-1 0,-1 1 0,1-1 0,0 0 0,-1 1 0,1-1 0,0 0 0,0 0 0,0 0 0,0 0 0,0 0 0,0-1 0,0 1 0,0-1 0,0 1 0,1-1 0,-1 0 0,0 1 0,0-1 0,3-1 0,59 0 0,-63 1 0,16-3 0,0-1 0,0 0 0,-1-1 0,0-1 0,24-11 0,-22 8 0,0 2 0,0 0 0,28-6 0,-45 13 0,-1 0 0,0 0 0,1 0 0,-1 0 0,0 0 0,1 0 0,-1 0 0,0 0 0,1 0 0,-1 0 0,0 0 0,1 0 0,-1 0 0,0 0 0,1 0 0,-1 1 0,0-1 0,1 0 0,-1 0 0,0 0 0,1 1 0,-1-1 0,0 0 0,0 0 0,0 1 0,1-1 0,-1 0 0,0 1 0,0-1 0,0 0 0,1 1 0,-1-1 0,0 0 0,0 1 0,0-1 0,0 0 0,0 1 0,0-1 0,0 0 0,0 1 0,0-1 0,0 0 0,0 1 0,0-1 0,0 0 0,0 1 0,0-1 0,0 0 0,0 1 0,0-1 0,-1 0 0,1 1 0,0-1 0,0 0 0,-1 1 0,-5 14 0,5-12 0,-1 0 0,1 0 0,-1 0 0,1 0 0,0 0 0,0 0 0,0 1 0,0-1 0,1 0 0,0 0 0,-1 1 0,1-1 0,0 0 0,0 1 0,1-1 0,-1 0 0,2 4 0,-1-5 0,1 0 0,0 0 0,0-1 0,0 1 0,0-1 0,0 1 0,0-1 0,0 0 0,0 0 0,0 0 0,0 0 0,1 0 0,-1 0 0,0-1 0,1 1 0,-1-1 0,1 1 0,-1-1 0,1 0 0,-1 0 0,0 0 0,1-1 0,2 0 0,6 0 0,-1-1 0,0 0 0,-1 0 0,1-1 0,0-1 0,-1 0 0,1 0 0,9-7 0,-10 6 0,0 1 0,0-1 0,0 1 0,0 1 0,1 0 0,-1 0 0,1 1 0,17-2 0,-26 8 0,0-1 0,0 1 0,-1 0 0,0-1 0,1 1 0,-1 0 0,-1 0 0,1-1 0,0 1 0,-2 4 0,0 3-25,-4 31-1034,6-41 947,0 0 1,-1 0 0,1 0 0,0-1-1,0 1 1,1 0 0,-1 0-1,0 0 1,0 0 0,0 0 0,1-1-1,-1 1 1,0 0 0,1 0 0,-1 0-1,0-1 1,1 1 0,-1 0 0,1 0-1,0-1 1,-1 1 0,1-1-1,-1 1 1,1 0 0,0-1 0,0 1-1,-1-1 1,1 0 0,0 1 0,0-1-1,-1 1 1,1-1 0,0 0 0,0 0-1,0 0 1,0 1 0,0-1-1,0 0 1,14 0-10224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4.598"/>
    </inkml:context>
    <inkml:brush xml:id="br0">
      <inkml:brushProperty name="width" value="0.025" units="cm"/>
      <inkml:brushProperty name="height" value="0.025" units="cm"/>
    </inkml:brush>
  </inkml:definitions>
  <inkml:trace contextRef="#ctx0" brushRef="#br0">39 0 16143,'0'0'3972,"-21"56"-3235,16-31-417,0 5 32,2-1-127,0 3-161,2-1-32,1-2 0,0-4-32,0-4 32,0-6-32,0-3-160,8-8-1282,1-4-1152,1-1-1538,1-16-3331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4.929"/>
    </inkml:context>
    <inkml:brush xml:id="br0">
      <inkml:brushProperty name="width" value="0.025" units="cm"/>
      <inkml:brushProperty name="height" value="0.025" units="cm"/>
    </inkml:brush>
  </inkml:definitions>
  <inkml:trace contextRef="#ctx0" brushRef="#br0">0 15 13132,'0'0'12327,"10"-2"-11222,53-5-48,72 2 1,-45 5-6845,-77 0 3923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5.289"/>
    </inkml:context>
    <inkml:brush xml:id="br0">
      <inkml:brushProperty name="width" value="0.025" units="cm"/>
      <inkml:brushProperty name="height" value="0.025" units="cm"/>
    </inkml:brush>
  </inkml:definitions>
  <inkml:trace contextRef="#ctx0" brushRef="#br0">80 0 13293,'0'0'13805,"59"35"-12812,-23-43-545,0-1-256,-3 3-128,-5 0-64,-7 4-993,-9 2-1377,-6 0-1281,-6 7-1730,-5 4-4997</inkml:trace>
  <inkml:trace contextRef="#ctx0" brushRef="#br0" timeOffset="1">1 256 11659,'0'0'16976,"78"1"-15791,-42-10-768,0-1-353,-1 5-64,0-1-641,-7 3-1025,-1 1-1601,-6 0-1761,0-1-2051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0.769"/>
    </inkml:context>
    <inkml:brush xml:id="br0">
      <inkml:brushProperty name="width" value="0.025" units="cm"/>
      <inkml:brushProperty name="height" value="0.025" units="cm"/>
    </inkml:brush>
  </inkml:definitions>
  <inkml:trace contextRef="#ctx0" brushRef="#br0">17 219 11755,'0'0'13223,"-3"13"-13020,-1 3-176,0 1-1,2 0 0,0-1 1,1 19-1,1-26 9,0 1 0,1-1 0,0 0 0,1 1 1,-1-1-1,2 0 0,0 0 0,0 0 0,0 0 0,9 13 0,-12-21-7,1 1 0,0-1 0,0 0 0,0 0 0,-1 0 0,1 1 0,0-1 1,1 0-1,-1 0 0,0-1 0,0 1 0,0 0 0,0 0 0,1 0 0,-1-1 0,0 1 0,1-1 0,-1 1 0,1-1 0,-1 1 0,0-1 0,1 0 1,-1 0-1,2 0 0,0 0 31,-1-1 0,0 1 0,1-1 0,-1 0 0,0 0 0,0 0 1,0 0-1,1 0 0,-1-1 0,0 1 0,-1-1 0,1 1 0,2-3 0,5-6 308,0 0-1,-1-1 0,13-23 1,-4 2-262,-1-1 0,-3 0 0,0 0 0,-2-1 1,-1-1-1,-2 0 0,-2 0 0,-1-1 0,0-42 0,-5 201-12853,-2-83 5937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5.633"/>
    </inkml:context>
    <inkml:brush xml:id="br0">
      <inkml:brushProperty name="width" value="0.025" units="cm"/>
      <inkml:brushProperty name="height" value="0.025" units="cm"/>
    </inkml:brush>
  </inkml:definitions>
  <inkml:trace contextRef="#ctx0" brushRef="#br0">250 1 14670,'0'0'4901,"-46"72"-3236,23-41-832,-5 9 256,1 0 160,-2-1-384,0-1-449,6-6-224,3-5-95,7-7-129,4-7-449,6-7-1152,3-23-9386,4-7 3940</inkml:trace>
  <inkml:trace contextRef="#ctx0" brushRef="#br0" timeOffset="1">13 76 9897,'0'0'17841,"61"30"-16560,-37-10-224,3 2-384,0-1-449,0 0-128,1-4-288,-2 4-1345,-3-2-2147,-3-5-3202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801"/>
    </inkml:context>
    <inkml:brush xml:id="br0">
      <inkml:brushProperty name="width" value="0.025" units="cm"/>
      <inkml:brushProperty name="height" value="0.025" units="cm"/>
    </inkml:brush>
  </inkml:definitions>
  <inkml:trace contextRef="#ctx0" brushRef="#br0">9 0 23382,'0'0'6470</inkml:trace>
  <inkml:trace contextRef="#ctx0" brushRef="#br0" timeOffset="1">1 188 19827,'0'0'10858,"36"2"-18065,-28-2-4132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0.131"/>
    </inkml:context>
    <inkml:brush xml:id="br0">
      <inkml:brushProperty name="width" value="0.025" units="cm"/>
      <inkml:brushProperty name="height" value="0.025" units="cm"/>
    </inkml:brush>
  </inkml:definitions>
  <inkml:trace contextRef="#ctx0" brushRef="#br0">1 9 16271,'0'0'10538,"56"-6"-16207,-46 3-1506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082"/>
    </inkml:context>
    <inkml:brush xml:id="br0">
      <inkml:brushProperty name="width" value="0.025" units="cm"/>
      <inkml:brushProperty name="height" value="0.025" units="cm"/>
    </inkml:brush>
  </inkml:definitions>
  <inkml:trace contextRef="#ctx0" brushRef="#br0">0 1 10762,'0'0'15054,"8"60"-14285,-8-34-449,1 1-223,0-3-97,1-2 32,1-4-705,-2-4-704,2-3-865,-3-6-545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412"/>
    </inkml:context>
    <inkml:brush xml:id="br0">
      <inkml:brushProperty name="width" value="0.025" units="cm"/>
      <inkml:brushProperty name="height" value="0.025" units="cm"/>
    </inkml:brush>
  </inkml:definitions>
  <inkml:trace contextRef="#ctx0" brushRef="#br0">1 6 16432,'0'0'8199,"68"0"-6213,-34 0-320,2 0-673,2 0-545,2-1-384,-3 0 0,-5-1-160,-5 2-352,-9 0-641,-6 0-1250,-24-1-11369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770"/>
    </inkml:context>
    <inkml:brush xml:id="br0">
      <inkml:brushProperty name="width" value="0.025" units="cm"/>
      <inkml:brushProperty name="height" value="0.025" units="cm"/>
    </inkml:brush>
  </inkml:definitions>
  <inkml:trace contextRef="#ctx0" brushRef="#br0">1 64 15503,'0'0'7751,"64"-1"-5925,-22-12-161,5-1-480,2 1-512,-3 0-289,-5 7-320,-12 3-96,-11 3-1249,-13 0-1249,-5 7-993,-14 4-1827,-13-3-7398</inkml:trace>
  <inkml:trace contextRef="#ctx0" brushRef="#br0" timeOffset="1">26 185 14350,'0'0'6630,"75"-5"-3651,-40-4-1090,-1 3-319,-1 1-1282,-3 3-256,-7 2-704,-7 0-1667,-10 0-2529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0.863"/>
    </inkml:context>
    <inkml:brush xml:id="br0">
      <inkml:brushProperty name="width" value="0.025" units="cm"/>
      <inkml:brushProperty name="height" value="0.025" units="cm"/>
    </inkml:brush>
  </inkml:definitions>
  <inkml:trace contextRef="#ctx0" brushRef="#br0">233 1 14189,'0'0'11563,"-36"60"-10890,18-33-225,-2 3-31,-2-4 63,3-2-256,-1-2-159,0-4-65,4-4-1218,-2-8-1312,2-2-2050,1-4-962,2-4-4803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1.240"/>
    </inkml:context>
    <inkml:brush xml:id="br0">
      <inkml:brushProperty name="width" value="0.025" units="cm"/>
      <inkml:brushProperty name="height" value="0.025" units="cm"/>
    </inkml:brush>
  </inkml:definitions>
  <inkml:trace contextRef="#ctx0" brushRef="#br0">1 11 5509,'0'0'17745,"65"-11"-16111,-44 20-385,1 4-288,6 1-577,-2 0-256,3 3-64,1 0-32,-1 0-640,-4-1-1122,-2 2-896,-7-4-834,-4-7-1665,-5-7-4227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1.583"/>
    </inkml:context>
    <inkml:brush xml:id="br0">
      <inkml:brushProperty name="width" value="0.025" units="cm"/>
      <inkml:brushProperty name="height" value="0.025" units="cm"/>
    </inkml:brush>
  </inkml:definitions>
  <inkml:trace contextRef="#ctx0" brushRef="#br0">49 46 13485,'0'0'4313,"-6"9"-2407,-1 7-1411,0-1 1,1 1-1,1 0 1,1 0-1,0 1 0,1 0 1,0-1-1,2 1 1,0 21-1,1-12-41,-1 7 108,1 0 0,2-1-1,11 56 1,-8-82-387,2-15-32,2-15-28,0-19-84,5-87 1,-12 93-220,1 1 0,2 0 0,18-65 0,-22 98 182,0 0 0,0 0 1,0 1-1,1-1 0,-1 0 0,1 0 1,0 1-1,-1-1 0,1 1 0,5-4 0,-6 5-1,0 0 0,0 0 0,0 1-1,0-1 1,0 1 0,0-1 0,0 1-1,1-1 1,-1 1 0,0 0 0,0-1-1,1 1 1,-1 0 0,0 0 0,0 0-1,1 0 1,-1 0 0,0 0 0,2 1-1,0 0 4,1 0 0,-1 1 0,0 0 0,0 0 0,0 0 0,0 0 0,0 0 0,0 1 0,-1-1 0,1 1 0,-1 0 0,0-1 0,0 1 0,0 0-1,0 0 1,2 5 0,-2-4 83,1 0-1,-2 0 0,1 0 0,0 0 0,-1 0 0,1 0 1,-1 0-1,-1 1 0,1-1 0,0 0 0,-1 1 1,0-1-1,0 1 0,0-1 0,-1 0 0,0 1 1,1-1-1,-2 0 0,1 1 0,0-1 0,-1 0 0,0 0 1,1 0-1,-2 0 0,1 0 0,0-1 0,-1 1 1,0-1-1,0 1 0,0-1 0,0 0 0,0 0 0,-1-1 1,1 1-1,-1-1 0,0 1 0,1-1 0,-1 0 1,0 0-1,-1-1 0,1 1 0,0-1 0,0 0 1,-1 0-1,1-1 0,0 1 0,-8-1 0,10 0-144,1 0 0,0 0-1,0 0 1,0 0 0,-1-1 0,1 1-1,0 0 1,0-1 0,0 1 0,0-1-1,0 1 1,0-1 0,0 1-1,0-1 1,0 0 0,0 0 0,0 1-1,0-1 1,0 0 0,1 0 0,-1 0-1,0 0 1,1 0 0,-1 0 0,0 0-1,1 0 1,0 0 0,-1-2-1,0 2-322,1-1-1,0 1 0,0 0 0,-1 0 0,1 0 0,0-1 0,0 1 0,1 0 0,-1 0 1,0 0-1,0-1 0,0 1 0,1 0 0,-1 0 0,1 0 0,-1 0 0,1 0 0,-1-1 0,1 1 1,0 0-1,-1 0 0,1 1 0,0-1 0,0 0 0,0 0 0,0 0 0,1-1 0,11-5-6715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2.537"/>
    </inkml:context>
    <inkml:brush xml:id="br0">
      <inkml:brushProperty name="width" value="0.025" units="cm"/>
      <inkml:brushProperty name="height" value="0.025" units="cm"/>
    </inkml:brush>
  </inkml:definitions>
  <inkml:trace contextRef="#ctx0" brushRef="#br0">147 326 11499,'0'0'5968,"3"-9"-3630,-1 2-2329,0 1 569,0 0 1,-1 0-1,0 0 1,0-1-1,0 1 1,0-9-1,-1 14-452,0 0-1,0 0 1,-1 0-1,1 0 1,0 0 0,0 0-1,-1 0 1,1 0-1,-1 0 1,1 0-1,-1 0 1,1 0 0,-1 0-1,1 0 1,-1 1-1,0-1 1,0 0 0,1 0-1,-3 0 1,2 0-48,-1 0 1,0 1-1,0-1 1,1 1-1,-1-1 1,0 1 0,0 0-1,0 0 1,0 0-1,1 0 1,-1 0-1,0 0 1,0 0-1,0 1 1,-3 0-1,-4 3 128,1 1 0,-1 0-1,1 0 1,0 1-1,0 0 1,1 0-1,0 0 1,0 1-1,0 1 1,1-1-1,0 1 1,0 0-1,1 0 1,0 0-1,-5 13 1,10-20-201,0-1-1,0 1 1,-1-1 0,1 1 0,0-1-1,0 0 1,0 1 0,0-1-1,0 1 1,0-1 0,0 1 0,0-1-1,0 1 1,0-1 0,0 1-1,0-1 1,0 1 0,0-1 0,0 0-1,1 1 1,-1-1 0,0 1-1,0-1 1,0 1 0,1-1 0,-1 0-1,0 1 1,1-1 0,-1 0-1,0 1 1,1-1 0,-1 0 0,0 1-1,1-1 1,-1 0 0,1 0-1,-1 0 1,1 1 0,23-3 81,22-18-20,-19 5-71,-18 9-21,0 0 1,1 0 0,-1 1-1,1 1 1,1 0 0,-1 0-1,0 1 1,1 0 0,0 1-1,-1 0 1,16 0 0,-25 2 20,0 0-1,0 1 1,0-1 0,0 1 0,0-1 0,0 1 0,-1 0 0,1-1 0,0 1-1,0 0 1,0-1 0,-1 1 0,1 0 0,0 0 0,-1 0 0,1 0 0,-1 0 0,1 0-1,-1 0 1,1 0 0,-1 0 0,0 0 0,0 0 0,1 0 0,-1 0 0,0 0 0,0 0-1,0 0 1,0 2 0,0 39 2,-1-31 31,19-26 245,-12 4-292,-1 0 0,0 0 0,0-1 0,-1 0 0,-1 1 0,4-24 0,6-22-724,-11 56 616,1-1-1,-1 1 1,0 0-1,0 0 1,0 0-1,1 1 1,-1-1 0,0 1-1,1-1 1,-1 1-1,0 0 1,1 0-1,-1 0 1,0 0-1,1 0 1,-1 0-1,3 1 1,11-1-958,-8-1 748,0-1 1,0-1-1,-1 1 1,1-1-1,0-1 0,-1 0 1,0 1-1,0-2 0,0 1 1,10-10-1,-10 8 378,-1 1 0,-1-1 0,1 0 1,-1-1-1,0 1 0,0-1 0,-1 0 0,0 0 0,0-1 0,0 1 0,-1-1 1,-1 0-1,1 0 0,-1 0 0,0 0 0,-1 0 0,1-9 0,-23 58 1043,9-12-575,1 1 1,2 0-1,1 0 1,1 1-1,2 0 1,-2 58-1,6-87-507,1 0 0,0-1 0,0 1-1,0-1 1,0 1 0,0 0 0,1-1 0,-1 1 0,0-1-1,1 1 1,-1-1 0,1 1 0,-1-1 0,1 1 0,0-1 0,0 1-1,0-1 1,0 0 0,0 1 0,0-1 0,0 0 0,0 0 0,0 0-1,0 0 1,1 0 0,-1 0 0,1 0 0,-1 0 0,0-1-1,1 1 1,-1 0 0,1-1 0,-1 1 0,1-1 0,2 1 0,-2-1-8,1-1 1,-1 1 0,0 0 0,1-1-1,-1 1 1,0-1 0,0 0 0,1 0 0,-1 0-1,0 0 1,0 0 0,0 0 0,0-1-1,0 1 1,0-1 0,-1 1 0,1-1 0,0 0-1,-1 1 1,1-1 0,-1 0 0,0 0-1,3-4 1,1-6 41,-1 1 1,0-1-1,-1 0 0,0 0 0,-1 0 0,0-1 1,-1 1-1,-1-17 0,0 28 119,15 17 138,-7-13-247,0 1 0,0-2 0,1 1 1,0-1-1,-1 0 0,1-1 0,0 0 0,0 0 0,0-1 0,16-2 0,-17 2-16,-1-1 1,1 0-1,-1-1 1,0 1 0,0-1-1,0-1 1,0 1-1,0-1 1,0-1-1,0 1 1,-1-1-1,0 0 1,7-6 0,-12 9-28,0 1 1,0-1-1,0 0 1,0 0 0,-1 1-1,1-1 1,0 0-1,-1 0 1,1 0 0,0 0-1,-1 0 1,1 0-1,-1 0 1,1 0 0,-1 0-1,0 0 1,0 0 0,1 0-1,-1 0 1,0-1-1,0 1 1,0 0 0,0-1-1,-1 1 3,1 0 1,-1 1-1,0-1 0,1 0 0,-1 1 1,0-1-1,1 1 0,-1-1 0,0 1 1,0 0-1,0-1 0,1 1 0,-1 0 1,0 0-1,0-1 0,0 1 1,0 0-1,0 0 0,0 0 0,0 0 1,-1 0-1,-3 0 33,0 0 0,1 1 0,-1 0 0,0-1 0,0 1 0,1 1 0,-1-1 0,1 1 0,-9 4-1,6-1 71,0 1 0,1-1-1,0 1 1,1 1 0,-1-1-1,1 1 1,0 0 0,1 0-1,0 0 1,-4 9-1,7-13-97,0 0 0,0-1-1,0 1 1,0 0-1,1-1 1,-1 1-1,1 0 1,0-1-1,0 1 1,0 0-1,0 0 1,0 0 0,0-1-1,1 1 1,0 0-1,-1-1 1,1 1-1,0 0 1,0-1-1,0 1 1,1-1 0,-1 0-1,1 1 1,-1-1-1,1 0 1,0 0-1,0 0 1,0 0-1,0 0 1,0 0-1,0 0 1,0-1 0,1 1-1,1 0 1,10 5-692,0 0 0,-1-1 0,26 7 0,16-3-6749,-19-9-3909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33.028"/>
    </inkml:context>
    <inkml:brush xml:id="br0">
      <inkml:brushProperty name="width" value="0.025" units="cm"/>
      <inkml:brushProperty name="height" value="0.025" units="cm"/>
    </inkml:brush>
  </inkml:definitions>
  <inkml:trace contextRef="#ctx0" brushRef="#br0">0 436 13581,'11'0'528,"67"-6"-204,0-3-1,90-22 0,-73 13-374,303-61 2638,573-83-578,-288 126-1940,4 33 39,20-1-50,-686 4-57,1091 8 1439,-478 8-1189,-584-20 42,0-2-1,0-2 1,76-24 0,-14-10-8116,-70 23-2111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1.252"/>
    </inkml:context>
    <inkml:brush xml:id="br0">
      <inkml:brushProperty name="width" value="0.025" units="cm"/>
      <inkml:brushProperty name="height" value="0.025" units="cm"/>
    </inkml:brush>
  </inkml:definitions>
  <inkml:trace contextRef="#ctx0" brushRef="#br0">25 324 14350,'0'0'3069,"7"-9"412,5-9-1897,-1-1-1,0 0 1,15-40 0,-21 47-1394,-2 1 1,0-1 0,0 0-1,-1 0 1,1-23 0,-2 34-188,-1 1 0,0-1-1,0 0 1,0 0 0,0 1 0,0-1 0,0 0 0,0 1 0,0-1 0,0 0-1,0 0 1,0 1 0,-1-1 0,1 0 0,0 1 0,0-1 0,-1 0-1,1 1 1,0-1 0,-1 0 0,1 1 0,-1-1 0,1 1 0,-1-1 0,1 1-1,-1-1 1,1 1 0,-1-1 0,1 1 0,-1 0 0,0-1 0,1 1 0,-1 0-1,0-1 1,1 1 0,-1 0 0,0 0 0,0 0 0,1-1 0,-1 1-1,0 0 1,1 0 0,-1 0 0,0 0 0,0 0 0,1 1 0,-1-1 0,0 0-1,1 0 1,-1 0 0,0 1 0,0-1 0,1 0 0,-1 1 0,0 0-1,-3 0-7,1 1 0,-1 0-1,1 0 1,0 1 0,0-1-1,0 0 1,0 1-1,0 0 1,-2 4 0,-4 6 0,2 1 1,0-1 0,0 2 0,-3 14 0,7-22 4,1 0 1,0 0-1,1 0 1,-1 0-1,2 0 0,-1 1 1,1-1-1,0 0 1,0 0-1,3 13 1,-3-19-2,1-1 1,-1 0 0,0 1-1,1-1 1,-1 0-1,1 1 1,-1-1 0,1 0-1,-1 1 1,1-1 0,0 0-1,-1 0 1,1 0 0,-1 1-1,1-1 1,-1 0-1,1 0 1,0 0 0,-1 0-1,1 0 1,-1 0 0,1 0-1,0 0 1,-1-1 0,1 1-1,-1 0 1,1 0-1,-1 0 1,2-1 0,16-5 75,-17 5-73,11-6 10,1 0 0,1 0 0,-1 1 0,1 1-1,0 1 1,0-1 0,0 2 0,1 0 0,0 1 0,19 0 0,-33 2 16,0 0-1,0 0 1,1 0-1,-1 0 1,0 0-1,1 0 1,-1 0-1,0 0 0,0-1 1,1 1-1,-1 0 1,0-1-1,0 1 1,0-1-1,0 0 1,0 1-1,1-1 1,-1 0-1,0 1 1,0-1-1,-1 0 1,3-1-1,0-27 1613,-4 16-1344,0-1-178,-1 0 0,-1 0-1,-1 0 1,0 1 0,-1-1 0,0 1 0,-1 0 0,0 0 0,-1 1-1,0 0 1,-1 0 0,-12-13 0,74 36-5328,-22-8-251,0-5-3460,-12-7-667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6.387"/>
    </inkml:context>
    <inkml:brush xml:id="br0">
      <inkml:brushProperty name="width" value="0.025" units="cm"/>
      <inkml:brushProperty name="height" value="0.025" units="cm"/>
    </inkml:brush>
  </inkml:definitions>
  <inkml:trace contextRef="#ctx0" brushRef="#br0">5 1 15855,'0'0'8296,"1"8"-6342,-2 246 1666,-2-174-7290,2-1-6108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6.758"/>
    </inkml:context>
    <inkml:brush xml:id="br0">
      <inkml:brushProperty name="width" value="0.025" units="cm"/>
      <inkml:brushProperty name="height" value="0.025" units="cm"/>
    </inkml:brush>
  </inkml:definitions>
  <inkml:trace contextRef="#ctx0" brushRef="#br0">0 130 15214,'0'0'9129,"51"17"-7431,-7-21-97,7-13-704,6 1-513,1-3-288,-4 1-64,-8 2-448,-8 3-865,-12 3-609,-10 2-544,-6 1-801,-7 1-833,-3-6-1922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100"/>
    </inkml:context>
    <inkml:brush xml:id="br0">
      <inkml:brushProperty name="width" value="0.025" units="cm"/>
      <inkml:brushProperty name="height" value="0.025" units="cm"/>
    </inkml:brush>
  </inkml:definitions>
  <inkml:trace contextRef="#ctx0" brushRef="#br0">1 69 15054,'0'0'13325,"74"-40"-12685,-28 30-447,5 0-161,1 5-32,-7 1-705,-2 4-1089,-7 0-864,-7 1-1442,-8 8-1762,-5 2-5989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461"/>
    </inkml:context>
    <inkml:brush xml:id="br0">
      <inkml:brushProperty name="width" value="0.025" units="cm"/>
      <inkml:brushProperty name="height" value="0.025" units="cm"/>
    </inkml:brush>
  </inkml:definitions>
  <inkml:trace contextRef="#ctx0" brushRef="#br0">14 1 17585,'0'0'1820,"-2"9"299,1-6-2009,-2 5 507,1 1 0,0-1 0,1 1 0,0-1 0,0 1 0,1 9 0,0-16-547,0 0 1,0 0 0,1 0-1,-1 0 1,1 0 0,-1-1-1,1 1 1,0 0-1,0 0 1,0 0 0,0 0-1,0-1 1,0 1 0,0 0-1,0-1 1,1 1-1,-1-1 1,1 1 0,-1-1-1,1 0 1,0 0-1,-1 0 1,1 0 0,0 0-1,0 0 1,0 0 0,-1 0-1,1-1 1,0 1-1,0-1 1,0 1 0,0-1-1,0 0 1,0 0-1,0 0 1,3 0 0,2 0-54,0-1 1,0 0-1,0 0 1,-1 0-1,1-1 0,0 0 1,0 0-1,-1-1 1,1 0-1,-1 0 1,0 0-1,0-1 1,0 0-1,-1 0 0,1-1 1,-1 1-1,0-1 1,0 0-1,-1-1 1,1 1-1,-1-1 1,0 0-1,-1 0 1,1 0-1,4-12 0,-11 89 304,3-66-314,-1-1-1,1 1 1,0-1 0,0 1 0,0-1 0,1 0-1,0 1 1,1 6 0,-1-10-4,-1-1 1,0 1-1,0-1 1,1 1-1,-1-1 0,0 1 1,1-1-1,-1 1 0,0-1 1,1 0-1,-1 1 0,1-1 1,-1 0-1,1 1 1,-1-1-1,1 0 0,-1 1 1,1-1-1,-1 0 0,1 0 1,-1 0-1,1 1 1,-1-1-1,1 0 0,0 0 1,0 0-1,1 0 9,0-1-1,0 1 1,0-1 0,0 0-1,0 0 1,-1 0 0,1 1 0,0-1-1,-1-1 1,1 1 0,0 0-1,1-2 1,43-50 74,-40 45-74,1-1 0,-1 1 0,1 0 0,1 1 0,-1 0 0,1 0 0,17-11 0,-24 18-7,-1 0 1,1 0 0,-1-1 0,0 1 0,1 0 0,-1 0 0,1 0 0,-1 0-1,1 0 1,-1 0 0,1 0 0,-1 0 0,0 0 0,1 0 0,-1 1 0,1-1-1,-1 0 1,1 0 0,-1 0 0,0 0 0,1 1 0,-1-1 0,1 0 0,-1 0-1,0 1 1,1-1 0,-1 0 0,0 1 0,0-1 0,1 0 0,-1 1 0,0-1-1,0 1 1,1-1 0,-1 0 0,0 1 0,0-1 0,0 1 0,0-1 0,1 1-1,-1-1 1,0 0 0,0 1 0,0-1 0,0 1 0,0-1 0,0 1 0,2 36 222,2-3-141,-3-32-176,0-1 0,0 0 0,1 0 0,-1 0-1,0 0 1,1 0 0,-1 0 0,1-1-1,-1 1 1,1 0 0,-1-1 0,1 1 0,-1-1-1,1 1 1,0-1 0,-1 0 0,1 1-1,-1-1 1,4 0 0,18-5-7191,-5-9-3189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8.317"/>
    </inkml:context>
    <inkml:brush xml:id="br0">
      <inkml:brushProperty name="width" value="0.025" units="cm"/>
      <inkml:brushProperty name="height" value="0.025" units="cm"/>
    </inkml:brush>
  </inkml:definitions>
  <inkml:trace contextRef="#ctx0" brushRef="#br0">1 21 19346,'0'0'10762,"51"-14"-12747,-37 12-2948,-8-2-3011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8.673"/>
    </inkml:context>
    <inkml:brush xml:id="br0">
      <inkml:brushProperty name="width" value="0.025" units="cm"/>
      <inkml:brushProperty name="height" value="0.025" units="cm"/>
    </inkml:brush>
  </inkml:definitions>
  <inkml:trace contextRef="#ctx0" brushRef="#br0">1 1 17681,'0'0'12299,"26"36"-13003,-11-38-2435,0-10-3588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147"/>
    </inkml:context>
    <inkml:brush xml:id="br0">
      <inkml:brushProperty name="width" value="0.025" units="cm"/>
      <inkml:brushProperty name="height" value="0.025" units="cm"/>
    </inkml:brush>
  </inkml:definitions>
  <inkml:trace contextRef="#ctx0" brushRef="#br0">1 0 15631,'8'0'2915,"-1"7"224,0 8-33,-2 6-1408,1 3-545,-3 7-640,-3 0-321,0 0-160,0 0 0,0-3-96,0-2-449,0-5-768,0-5-609,0-4-800,-7-6-577,-5-5-1986,-5-1-4164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538"/>
    </inkml:context>
    <inkml:brush xml:id="br0">
      <inkml:brushProperty name="width" value="0.025" units="cm"/>
      <inkml:brushProperty name="height" value="0.025" units="cm"/>
    </inkml:brush>
  </inkml:definitions>
  <inkml:trace contextRef="#ctx0" brushRef="#br0">1 32 13068,'0'0'9866,"74"8"-8009,-35-8-415,7 0-289,3-3-577,4-2-319,0-1-193,-2 1-64,-7 1-865,-8 1-897,-12 3-1056,-12-2-642,-11-2-1665,-1-4-4612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895"/>
    </inkml:context>
    <inkml:brush xml:id="br0">
      <inkml:brushProperty name="width" value="0.025" units="cm"/>
      <inkml:brushProperty name="height" value="0.025" units="cm"/>
    </inkml:brush>
  </inkml:definitions>
  <inkml:trace contextRef="#ctx0" brushRef="#br0">0 151 15599,'0'0'7751,"33"-56"-6245,1 32-321,2 2-128,2 3-513,3 2-352,0 8-128,-5 5-96,0 4-961,-7 4-832,-4 9-1250,-2 0-2338,-7-1-3876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4.256"/>
    </inkml:context>
    <inkml:brush xml:id="br0">
      <inkml:brushProperty name="width" value="0.025" units="cm"/>
      <inkml:brushProperty name="height" value="0.025" units="cm"/>
    </inkml:brush>
  </inkml:definitions>
  <inkml:trace contextRef="#ctx0" brushRef="#br0">17 1 13068,'0'0'2985,"-3"12"-215,0-2-2377,1-2 231,0 0 1,0 1 0,0-1-1,1 1 1,0 10-1,1-18-510,0 1 0,0 0 0,0 0-1,0-1 1,1 1 0,-1 0 0,0-1 0,1 1-1,0 0 1,-1-1 0,1 1 0,0-1 0,0 1 0,0-1-1,0 1 1,0-1 0,0 1 0,0-1 0,0 0-1,0 0 1,1 0 0,-1 1 0,0-1 0,1-1-1,-1 1 1,1 0 0,0 0 0,-1 0 0,1-1-1,-1 1 1,1-1 0,0 1 0,0-1 0,-1 0-1,3 0 1,9 0-46,0 0 1,0-1-1,0-1 0,0 0 0,0-1 0,0 0 0,-1-1 0,1 0 1,-1-1-1,0 0 0,-1-1 0,1-1 0,-1 0 0,0 0 0,-1-1 1,17-16-1,-27 24-68,0 0 1,0 0 0,1 0-1,-1-1 1,0 1-1,0 0 1,0 0 0,1 0-1,-1 0 1,0 0-1,0 0 1,1 0 0,-1 0-1,0 0 1,1 0-1,-1 0 1,0 0 0,0 0-1,1 0 1,-1 0-1,0 0 1,0 0 0,1 0-1,-1 0 1,0 0-1,0 0 1,1 0 0,-1 0-1,0 0 1,0 1-1,0-1 1,1 0 0,-1 0-1,0 0 1,0 1-1,0-1 1,1 0 0,-1 0-1,0 0 1,0 1-1,0-1 1,0 0 0,0 0-1,1 1 1,-1-1-1,0 0 1,0 0 0,0 1-1,0-1 1,0 0-1,0 0 1,0 1 0,0-1-1,0 0 1,0 0-1,0 1 1,0-1 0,4 31 213,-4-27-187,0 1 1,0-1 0,0 1 0,1-1 0,0 0 0,0 1 0,0-1-1,1 0 1,-1 1 0,5 5 0,-5-9 0,0 0 1,1 0-1,-1 0 1,1-1-1,-1 1 1,1-1-1,-1 1 1,1-1-1,0 0 1,-1 1-1,1-1 1,0 0-1,-1 0 1,1 0-1,0 0 1,-1 0-1,1-1 1,-1 1-1,1 0 1,0-1-1,-1 1 1,1-1-1,-1 0 1,1 1-1,-1-1 1,0 0-1,1 0 1,1-1-1,41-36 240,-33 27-305,-5 6 53,-5 3-41,1 0-1,0 0 1,1 0 0,-1 0 0,0 0-1,1 0 1,-1 0 0,1 1-1,-1-1 1,1 1 0,0 0 0,-1 0-1,1 0 1,0 0 0,0 0-1,0 0 1,0 1 0,5-1-1,-6 4 22,0 0 0,-1 1 0,0-1 0,0 0-1,0 0 1,0 1 0,0-1 0,-1 1 0,1-1-1,-1 0 1,0 1 0,0 4 0,1 10 112,0-16-96,0 0-1,0 0 1,-1 0 0,1 0 0,0 0-1,0 0 1,1 0 0,-1 0 0,0 0-1,1-1 1,-1 1 0,1 0 0,0-1 0,-1 1-1,1-1 1,0 0 0,0 1 0,0-1-1,0 0 1,0 0 0,0 0 0,0-1-1,0 1 1,1 0 0,-1-1 0,0 1-1,0-1 1,0 0 0,1 0 0,-1 0-1,0 0 1,1 0 0,-1 0 0,0-1 0,0 1-1,0-1 1,3 0 0,41-17-4344,-12-8-7932,-18 7 210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1.641"/>
    </inkml:context>
    <inkml:brush xml:id="br0">
      <inkml:brushProperty name="width" value="0.025" units="cm"/>
      <inkml:brushProperty name="height" value="0.025" units="cm"/>
    </inkml:brush>
  </inkml:definitions>
  <inkml:trace contextRef="#ctx0" brushRef="#br0">28 1 11050,'0'0'11611,"-1"14"-10319,0 4-922,-3 28 600,2-1-1,6 56 0,-4-99-921,0 1 1,1 0-1,-1-1 1,1 1-1,0 0 0,0-1 1,0 1-1,0-1 0,0 1 1,1-1-1,-1 0 1,3 3-1,-3-4-57,0-1 1,0 1-1,0 0 0,0 0 0,0-1 1,0 1-1,0-1 0,0 1 1,0-1-1,0 1 0,1-1 1,-1 0-1,0 1 0,0-1 1,0 0-1,1 0 0,-1 0 0,0 0 1,2 0-1,4-2-250,0 0-1,1 0 1,-1-1-1,0 0 1,-1-1-1,1 1 1,6-6 0,-7 6-160,0-1 0,0 1-1,0 0 1,0 0 0,0 1 0,11-3 0,-16 4 413,1 1 0,-1 0 0,1 0-1,0 0 1,-1 0 0,1 0 0,-1 0-1,1 0 1,-1 0 0,1 1-1,0-1 1,-1 1 0,1-1 0,-1 1-1,1 0 1,-1-1 0,0 1 0,1 0-1,-1 0 1,0 0 0,1 0-1,-1 0 1,0 0 0,0 0 0,2 3-1,-3-2 100,1 0-1,0 0 0,-1 1 1,0-1-1,1 0 0,-1 1 1,0-1-1,0 0 0,0 1 0,0-1 1,-1 0-1,1 1 0,-1-1 1,1 0-1,-1 0 0,0 1 1,0-1-1,-2 3 0,-4 6 422,-1 0-1,0 0 0,-1-1 1,0 0-1,-1-1 0,0 0 0,0 0 1,-1-1-1,0-1 0,-1 0 1,1 0-1,-22 8 0,30-13-470,0-1 1,-1 0-1,1 0 0,0 0 0,-1-1 0,1 1 0,0-1 0,-1 1 0,1-1 1,-1 0-1,-4-1 0,7 0-67,0 1 1,0-1 0,0 1-1,0-1 1,0 0 0,0 0 0,0 1-1,0-1 1,0 0 0,1 0-1,-1 0 1,0 0 0,1 0-1,-1 0 1,0 0 0,1 0-1,-1 0 1,1 0 0,0 0-1,-1 0 1,1-1 0,0 1-1,0 0 1,0 0 0,0 0-1,0 0 1,0-1 0,0 1-1,0 0 1,0 0 0,0 0-1,1 0 1,-1 0 0,1-2-1,0-2-315,1 0 1,-1 0-1,1 0 0,0 0 0,1 1 0,-1-1 0,1 1 0,0-1 0,0 1 0,0 0 0,5-4 1,46-41-7862,-40 38 5076,10-8-4313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4.615"/>
    </inkml:context>
    <inkml:brush xml:id="br0">
      <inkml:brushProperty name="width" value="0.025" units="cm"/>
      <inkml:brushProperty name="height" value="0.025" units="cm"/>
    </inkml:brush>
  </inkml:definitions>
  <inkml:trace contextRef="#ctx0" brushRef="#br0">41 22 17072,'0'0'3225,"-6"11"122,2-4-3055,-1 1 1,1 0 0,1 0 0,-1 1-1,1-1 1,1 1 0,0-1-1,0 1 1,0 0 0,1 0 0,1 0-1,-1 0 1,1 0 0,1 0 0,0 0-1,0 0 1,4 13 0,2-4-360,-1-1 0,-2 1 1,1 0-1,2 33 0,-6-43 53,-1 0 0,0 0-1,0-1 1,0 1 0,-1 0-1,0-1 1,-1 1 0,0-1-1,0 1 1,0-1 0,-1 0-1,0 0 1,-8 13 0,4-17 96,4-12-18,2-18 12,1 25-69,0-41 20,-1-1 11,1-1 1,2 1-1,3 0 1,13-62-1,-16 101-40,0 0 1,0 0-1,0 1 0,0-1 0,1 1 0,0-1 1,0 1-1,0 0 0,0 0 0,1 0 0,-1 1 1,1-1-1,0 1 0,0 0 0,0 0 0,9-5 1,-10 7-1,-1 0 1,1 0 0,0 0 0,0 0 0,-1 1 0,1-1-1,0 1 1,0 0 0,0 0 0,-1-1 0,1 2 0,0-1-1,0 0 1,0 1 0,-1-1 0,1 1 0,0 0-1,-1 0 1,1 0 0,0 0 0,-1 0 0,1 1 0,-1-1-1,0 1 1,1-1 0,-1 1 0,0 0 0,0 0 0,0 0-1,0 0 1,-1 0 0,3 3 0,-2-2 33,0 0 0,0-1 0,0 1 0,-1 0 0,1 0 0,-1 1 1,0-1-1,0 0 0,0 0 0,0 0 0,0 1 0,-1-1 0,1 1 0,-1-1 0,0 0 1,0 1-1,0-1 0,-1 0 0,1 1 0,-1-1 0,0 0 0,1 1 0,-2-1 0,1 0 0,0 0 1,-1 0-1,1 0 0,-1 0 0,-3 4 0,2-3 5,-1 0-1,1-1 1,-1 1 0,0-1 0,0 0-1,0 0 1,-1 0 0,1-1-1,-1 0 1,0 1 0,1-1 0,-1-1-1,0 1 1,0-1 0,0 0 0,0 0-1,0-1 1,0 1 0,-6-1-1,10 0-216,0 0 0,0-1 0,0 1 0,-1 0-1,1-1 1,0 1 0,0-1 0,0 1-1,0-1 1,0 1 0,0-1 0,0 0-1,0 1 1,0-1 0,0 0 0,1 0-1,-1 0 1,0 0 0,0 0 0,1 0-1,-1 0 1,1 0 0,-1 0 0,1 0-1,-1 0 1,1 0 0,-1 0 0,1 0 0,0-1-1,0 1 1,0-2 0,-1 1-422,1 0 0,0 0 0,0 1 0,0-1 0,0 0-1,0 0 1,1 0 0,-1 0 0,0 0 0,1 1 0,-1-1 0,1 0 0,0 0 0,0 1 0,0-1 0,0 0 0,0 1 0,0-1 0,2-1 0,11-6-5543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5.508"/>
    </inkml:context>
    <inkml:brush xml:id="br0">
      <inkml:brushProperty name="width" value="0.025" units="cm"/>
      <inkml:brushProperty name="height" value="0.025" units="cm"/>
    </inkml:brush>
  </inkml:definitions>
  <inkml:trace contextRef="#ctx0" brushRef="#br0">132 280 10378,'0'0'16319,"-8"-4"-15310,2 2-852,0 0 0,0 0 0,0 0-1,0 0 1,0 1 0,-1 0 0,1 1-1,-12-1 1,15 1-85,1 1-1,-1-1 1,1 0 0,-1 1-1,1 0 1,-1-1-1,1 1 1,0 0-1,0 0 1,-1 0 0,1 1-1,0-1 1,0 1-1,0-1 1,0 1 0,0-1-1,0 1 1,1 0-1,-1 0 1,1 0-1,-1 0 1,1 0 0,0 0-1,0 0 1,0 1-1,0-1 1,0 0 0,0 1-1,0-1 1,0 5-1,1-7-61,0 1 0,0-1-1,0 1 1,0-1 0,0 1 0,0-1-1,0 1 1,0-1 0,0 0-1,0 1 1,0-1 0,1 1 0,-1-1-1,0 1 1,0-1 0,0 0-1,1 1 1,-1-1 0,0 1-1,0-1 1,1 0 0,-1 1 0,0-1-1,1 0 1,-1 0 0,0 1-1,1-1 1,-1 0 0,0 0 0,1 1-1,-1-1 1,1 0 0,0 0-1,21 3 90,23-9-74,-4-8-170,-31 10-47,0 0 1,0 1 0,1 0 0,-1 0-1,1 2 1,19-2 0,-5-39 15,-15 25-271,1 0-1,0 1 1,1 0 0,0 1 0,1 0-1,1 1 1,1 1 0,15-12 0,-20 16 624,-1 0-1,-1 0 1,0-1 0,0 0 0,-1 0 0,0-1 0,8-19-1,-26 103 1330,-3 115-1,13-179-1427,1 23-21,0-31-48,0 0 0,0-1-1,0 1 1,0 0 0,0-1 0,0 1 0,0 0-1,0 0 1,0-1 0,0 1 0,0 0-1,1-1 1,-1 1 0,0 0 0,0-1 0,1 1-1,-1-1 1,1 1 0,-1 0 0,0-1 0,1 1-1,-1-1 1,1 1 0,-1-1 0,1 1 0,0-1-1,-1 0 1,2 1 0,-1-1 23,0-1 0,1 0 0,-1 0 0,0 1 0,0-1 0,0 0 0,0 0 0,0 0 0,0-1 0,0 1 0,0 0 0,-1 0 0,1 0 1,0-1-1,-1 1 0,1 0 0,-1-1 0,1 1 0,-1 0 0,0-1 0,1 1 0,-1 0 0,0-3 0,7-38-18,-7 38 20,2-73-18,1 77-13,-1 1-1,1-1 1,-1 1 0,0 0 0,1 0 0,-1 0 0,0 0 0,0 0-1,0 1 1,4 2 0,-5-4-2,14 8 15,1-1 0,0 0 0,0-2 0,0 0 0,1 0 0,0-2 0,0 0 0,0-1 0,0-1 0,1 0 0,-1-1 0,25-4 0,-38 3-8,0 0-1,1-1 1,-1 1 0,-1-1-1,1 0 1,0 0 0,0 0-1,-1-1 1,1 1 0,-1-1-1,0 0 1,0 0 0,0 0-1,4-5 1,-6 7-5,0 0 1,-1 0-1,1 0 1,0 0-1,-1 0 0,1 0 1,-1 0-1,1 0 0,-1 0 1,0-1-1,0 1 1,1 0-1,-1 0 0,0 0 1,0 0-1,0 0 0,0-1 1,0 1-1,0 0 1,0 0-1,-1-2 0,0 2-2,0 0-1,0-1 0,0 1 1,0 0-1,-1 0 1,1 0-1,0 0 0,0 1 1,-1-1-1,1 0 0,0 0 1,-1 1-1,1-1 1,-1 1-1,1-1 0,-1 1 1,1 0-1,-1-1 0,1 1 1,-1 0-1,-1 0 0,-5-1 32,0 1 1,-1 0-1,1 1 0,0-1 0,0 1 0,0 1 0,0-1 0,-7 4 0,13-4-25,0-1 0,0 1 0,0 0 0,1-1 0,-1 1 0,0 0 0,1 0 0,-1 0 0,1 0 0,-1 1 0,1-1 0,-1 0 0,1 1 0,0-1 0,0 1 0,0-1 0,0 1 0,0 0 0,0-1 0,0 1 0,0 0 0,1 0 0,-1-1 0,1 1 1,-1 0-1,1 0 0,0 0 0,0 0 0,-1 0 0,1 0 0,1 0 0,-1-1 0,0 1 0,0 0 0,1 0 0,-1 0 0,1 0 0,-1-1 0,1 1 0,2 3 0,-1-1-4,1 0-1,-1-1 1,1 1 0,0-1 0,0 0-1,1 0 1,-1 0 0,1 0 0,-1-1-1,1 1 1,0-1 0,0 0 0,0 0-1,0 0 1,6 1 0,69 19-176,-73-21 126,14 3-1461,0-2 0,0 0 0,21-1-1,19-1-7080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6.199"/>
    </inkml:context>
    <inkml:brush xml:id="br0">
      <inkml:brushProperty name="width" value="0.025" units="cm"/>
      <inkml:brushProperty name="height" value="0.025" units="cm"/>
    </inkml:brush>
  </inkml:definitions>
  <inkml:trace contextRef="#ctx0" brushRef="#br0">34 0 11018,'0'0'9481,"-8"66"-8456,2-31-544,-1 2-193,2 0-64,-1 1-160,5-5 0,1-3 0,0-6-96,0-7-32,0-4-128,0-7-769,0-22-10666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6.586"/>
    </inkml:context>
    <inkml:brush xml:id="br0">
      <inkml:brushProperty name="width" value="0.025" units="cm"/>
      <inkml:brushProperty name="height" value="0.025" units="cm"/>
    </inkml:brush>
  </inkml:definitions>
  <inkml:trace contextRef="#ctx0" brushRef="#br0">1 90 16592,'0'0'4281,"2"11"-3053,3 4-868,-1-1 0,2 1 0,0-2 0,1 1 0,0-1 1,1 0-1,0 0 0,1-1 0,0 0 0,23 21 0,-28-29-312,0 0-1,0-1 1,0 0 0,1 1-1,0-2 1,-1 1-1,1 0 1,0-1 0,0 0-1,1 0 1,-1 0 0,0-1-1,1 0 1,-1 0 0,7 0-1,-9-1 36,0-1 0,0 0 0,0 1 1,-1-1-1,1-1 0,0 1 0,0 0 0,-1-1 0,1 1 0,-1-1 0,1 0 0,-1 1 0,0-1 0,1-1 0,-1 1 0,0 0 0,0 0 0,-1-1 0,1 1 0,0-1 1,-1 1-1,0-1 0,1 0 0,-1 0 0,0 0 0,-1 1 0,1-1 0,0-4 0,6-18 198,-2-1-1,-1 0 1,-1 0 0,-1 0-1,-1 0 1,-5-47 0,4 72-267,0 1 1,0-1 0,0 0 0,0 0 0,0 1 0,0-1 0,0 0 0,-1 0-1,1 1 1,0-1 0,0 0 0,-1 0 0,1 1 0,0-1 0,-1 0 0,1 1-1,-1-1 1,1 1 0,-1-1 0,1 1 0,-1-1 0,1 1 0,-1-1 0,-1 0 0,2 2-118,0-1 1,0 1-1,0-1 1,0 1-1,0 0 1,0-1-1,0 1 1,0 0 0,0-1-1,0 1 1,0 0-1,0-1 1,0 1-1,0-1 1,0 1-1,1 0 1,-1-1 0,0 1-1,1-1 1,-1 1-1,0-1 1,1 1-1,-1-1 1,0 1 0,1-1-1,-1 1 1,1-1-1,-1 1 1,2-1-1,0 13-11892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038"/>
    </inkml:context>
    <inkml:brush xml:id="br0">
      <inkml:brushProperty name="width" value="0.025" units="cm"/>
      <inkml:brushProperty name="height" value="0.025" units="cm"/>
    </inkml:brush>
  </inkml:definitions>
  <inkml:trace contextRef="#ctx0" brushRef="#br0">3 0 16496,'0'0'9176,"1"13"-8097,-2 28-357,-1-18-229,2 0 0,0-1 0,1 1 0,8 41 0,-8-62-473,0 1 0,0 0 0,0-1 0,1 1 0,-1-1 0,1 0 0,-1 1 0,1-1 0,0 0 0,-1 0 0,1 0 0,1 0 0,-1 0 0,0 0 0,0-1 0,1 1 0,-1-1 0,0 1 0,1-1 0,0 0 1,-1 0-1,1 0 0,0 0 0,-1-1 0,1 1 0,0-1 0,0 0 0,-1 1 0,1-1 0,0 0 0,0-1 0,0 1 0,-1-1 0,1 1 0,4-2 0,0 0 13,-1 0 0,0 0 0,0-1 0,0 0 0,0 0 0,0 0 0,0-1 0,-1 0 1,0 0-1,0 0 0,0-1 0,0 0 0,-1 0 0,5-6 0,-1-6-19,0 0 0,-1 0-1,-1-1 1,-1 1 0,0-2 0,4-35 0,-6 36-234,-14 70 140,6-30 328,1 0 1,1 1-1,-1 35 0,5-55-229,-1-1 1,1 0-1,0 1 1,0-1-1,0 0 0,0 0 1,0 0-1,0 0 1,1 0-1,-1 0 0,1 0 1,-1 0-1,1 0 1,0 0-1,0-1 1,0 1-1,0-1 0,3 2 1,-4-2-154,1 0 0,0 1-1,-1-2 1,1 1 0,0 0 0,-1 0 0,1 0 0,0-1 0,0 1 0,0-1-1,0 1 1,0-1 0,0 0 0,0 0 0,0 0 0,0 0 0,0 0 0,-1 0-1,1-1 1,0 1 0,0-1 0,0 1 0,0-1 0,1 0 0,-2 0-214,0 0 1,-1 0-1,1 0 0,-1 0 1,1 1-1,-1-1 1,0 0-1,1 0 1,-1 0-1,0 0 1,0 0-1,0 0 0,0 0 1,0 0-1,0 0 1,0 0-1,0 0 1,0-1-1,0 0-650,0-16-5755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381"/>
    </inkml:context>
    <inkml:brush xml:id="br0">
      <inkml:brushProperty name="width" value="0.025" units="cm"/>
      <inkml:brushProperty name="height" value="0.025" units="cm"/>
    </inkml:brush>
  </inkml:definitions>
  <inkml:trace contextRef="#ctx0" brushRef="#br0">1 10 14670,'0'0'13773,"63"0"-14318,-39 0-2113,0-1-1442,-4-3-1730,-7 0-4419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740"/>
    </inkml:context>
    <inkml:brush xml:id="br0">
      <inkml:brushProperty name="width" value="0.025" units="cm"/>
      <inkml:brushProperty name="height" value="0.025" units="cm"/>
    </inkml:brush>
  </inkml:definitions>
  <inkml:trace contextRef="#ctx0" brushRef="#br0">1 0 12684,'0'0'9855,"6"3"-9813,32 9-757,-22-10-2895,2-1-4807,-17 5 4933,-8 16 6444,-7 2-547,7-18-2482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8.066"/>
    </inkml:context>
    <inkml:brush xml:id="br0">
      <inkml:brushProperty name="width" value="0.025" units="cm"/>
      <inkml:brushProperty name="height" value="0.025" units="cm"/>
    </inkml:brush>
  </inkml:definitions>
  <inkml:trace contextRef="#ctx0" brushRef="#br0">98 0 20884,'0'0'3875,"-21"53"-4035,37-51-705,-3-2-1409,-3 0-3043</inkml:trace>
  <inkml:trace contextRef="#ctx0" brushRef="#br0" timeOffset="1">1 243 19090,'0'0'4420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8.989"/>
    </inkml:context>
    <inkml:brush xml:id="br0">
      <inkml:brushProperty name="width" value="0.025" units="cm"/>
      <inkml:brushProperty name="height" value="0.025" units="cm"/>
    </inkml:brush>
  </inkml:definitions>
  <inkml:trace contextRef="#ctx0" brushRef="#br0">9 124 11851,'0'0'12588,"0"12"-12188,-8 315 1480,8-326-1879,0-1 0,0 0 1,0 0-1,0 0 1,0 0-1,0 0 0,0 1 1,0-1-1,0 0 1,0 0-1,0 0 0,0 0 1,0 1-1,0-1 1,0 0-1,0 0 0,0 0 1,0 0-1,0 0 1,0 1-1,0-1 0,0 0 1,1 0-1,-1 0 1,0 0-1,0 0 0,0 1 1,0-1-1,0 0 1,0 0-1,0 0 0,1 0 1,-1 0-1,0 0 0,0 0 1,0 0-1,0 0 1,0 0-1,1 0 0,-1 0 1,0 1-1,0-1 1,0 0-1,0 0 0,1 0 1,-1 0-1,0 0 1,0 0-1,0 0 0,0-1 1,0 1-1,1 0 1,-1 0-1,0 0 0,0 0 1,0 0-1,1 0 1,10-10 15,9-14-276,-13 9-44,0-1-1,-1 0 1,-1 0-1,-1 0 1,0 0-1,2-23 1,0-101-439,-18 212 133,10-50 651,0 1 323,1 0 0,2 31 0,-1-48-274,1-1 1,0 1-1,0-1 1,0 0-1,0 1 0,1-1 1,0 0-1,0 0 1,1 0-1,-1 0 1,1 0-1,0-1 1,0 1-1,1-1 1,5 6-1,-6-8-21,-1 0 0,1 0 0,-1-1 0,1 1 0,0-1 0,0 1 0,0-1 0,-1 0 0,1 0 0,1 0 0,-1-1 0,0 1 0,0-1 0,0 1 0,0-1 0,0 0 0,0 0 0,0-1 0,1 1 0,-1-1 0,0 1 0,0-1 0,0 0 0,0 0 0,0 0 0,0-1 0,-1 1 0,1-1 0,0 1 0,-1-1 0,1 0 0,-1 0 0,4-3-1,3-4 217,0 0-1,0-1 1,-1 0-1,0 0 1,-1 0-1,11-22 0,-11 17-22,-1 0 0,-1-1 0,0 1 0,-1-1 0,-1 0-1,2-23 1,-2-97 419,-3 116-673,0 19-17,-3-32 56,4 32-60,-1 0 0,-1 0 1,1 0-1,0 0 0,0 0 0,0 0 1,0 1-1,-1-1 0,1 0 1,0 0-1,-1 0 0,1 0 0,-1 0 1,1 0-1,-1 1 0,1-1 0,-1 0 1,0 0-1,1 1 0,-1-1 1,0 0-1,0 1 0,1-1 0,-1 1 1,0-1-1,0 1 0,-1-1 1,0 3-285,1 0 1,0 0-1,0 0 1,1 0-1,-1 0 1,0 0-1,1 1 1,-1-1-1,1 0 1,0 0-1,0 1 1,0-1-1,0 0 1,0 0 0,0 1-1,1 3 1,0 0-779,2 26-4009,1-9-1424,-3-4-2760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9.349"/>
    </inkml:context>
    <inkml:brush xml:id="br0">
      <inkml:brushProperty name="width" value="0.025" units="cm"/>
      <inkml:brushProperty name="height" value="0.025" units="cm"/>
    </inkml:brush>
  </inkml:definitions>
  <inkml:trace contextRef="#ctx0" brushRef="#br0">0 208 21332,'0'0'1655,"9"-1"577,3-1-2020,0-2 0,0 1 1,-1-2-1,1 0 1,-1 0-1,0-1 1,0 0-1,-1-1 1,1 0-1,-2-1 1,1 0-1,-1-1 1,0 1-1,-1-2 1,0 1-1,0-1 0,-1-1 1,0 1-1,9-21 1,-16 29-155,1 0 1,0 1-1,-1-1 0,0 1 1,1-1-1,-1 0 0,0 1 1,0-1-1,0 0 0,0 1 1,0-1-1,0 0 0,0 1 1,0-1-1,-1 1 0,1-1 1,-1 0-1,0-1 0,0 2-45,0 0-1,1 0 1,-1 0 0,0 1-1,0-1 1,0 0-1,0 1 1,0-1 0,0 1-1,0-1 1,0 1-1,0 0 1,0-1 0,0 1-1,0 0 1,0-1-1,0 1 1,0 0 0,0 0-1,-2 0 1,-1 1-27,-1-1 1,1 1 0,0 0-1,0 0 1,0 0-1,0 0 1,1 1 0,-1 0-1,0-1 1,1 1-1,-1 1 1,1-1-1,-5 4 1,0 2-1,0 1-1,0 0 1,1 1 0,0 0-1,-10 17 1,14-21 31,0 0 0,1 0 0,0 0-1,0 0 1,0 1 0,1-1 0,-1 0 0,1 1 0,1-1 0,0 1 0,0-1 0,1 8-1,-1-12-8,1 0-1,0-1 1,-1 1-1,1 0 1,0-1-1,0 1 1,1-1-1,-1 1 1,0-1-1,0 0 1,1 0-1,-1 1 1,1-1-1,-1 0 1,1 0-1,-1 0 1,1 0-1,0-1 1,-1 1-1,1 0 1,0-1-1,0 1 1,-1-1-1,1 0 1,0 1-1,4-1 1,57 2-628,-50-2-126,20-3-2759,-3-7-4527,-13 0 260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3.049"/>
    </inkml:context>
    <inkml:brush xml:id="br0">
      <inkml:brushProperty name="width" value="0.025" units="cm"/>
      <inkml:brushProperty name="height" value="0.025" units="cm"/>
    </inkml:brush>
  </inkml:definitions>
  <inkml:trace contextRef="#ctx0" brushRef="#br0">1 386 10282,'0'0'13986,"3"11"-12400,8 43 533,6 59 0,-14-102-1719,1-23-50,1-22-133,-12-114-1226,7 147 544,10 12-330,-6-7 746,0 0 1,-1 0-1,2-1 1,-1 1-1,0-1 1,1 0-1,-1 0 1,1 0 0,0-1-1,0 0 1,0 0-1,0 0 1,0 0-1,0-1 1,1 0-1,-1 0 1,0-1-1,1 1 1,-1-1-1,10-1 1,-9 0 81,-1 0 0,-1-1 0,1 0 0,0 0 1,0 0-1,-1 0 0,1-1 0,-1 0 0,0 0 0,1 0 1,-2 0-1,1-1 0,0 0 0,-1 1 0,1-1 1,-1-1-1,0 1 0,0 0 0,-1-1 0,1 1 0,2-10 1,5-27 83,-10 41-117,1-1 1,-1 1-1,0-1 0,0 0 1,0 1-1,1-1 0,-1 1 1,0-1-1,0 0 1,0 1-1,0-1 0,0 0 1,0 1-1,0-1 0,0 1 1,-1-1-1,1 0 1,0 1-1,0-1 0,0 1 1,-1-1-1,1 0 0,0 1 1,-1-1-1,1 1 0,0-1 1,-1 1-1,1-1 1,-1 1-1,1 0 0,-1-1 1,1 1-1,-1-1 0,1 1 1,-1 0-1,1-1 0,-1 1 1,1 0-1,-1 0 1,0 0-1,1-1 0,-1 1 1,1 0-1,-1 0 0,0 0 1,1 0-1,-1 0 0,0 0 1,1 0-1,-1 0 1,1 0-1,-1 0 0,0 1 1,1-1-1,-1 0 0,1 0 1,-1 1-1,0-1 0,-2 2 5,0 0 0,1 1 0,0-1 0,-1 1 0,1-1 0,0 1-1,0 0 1,0 0 0,0 0 0,1 0 0,-1 0 0,1 0 0,0 0 0,0 1-1,0-1 1,-1 6 0,-8 57 409,10-66-411,-1 8 41,0-1 0,1 1 0,0-1 0,0 1 0,2 9-1,-2-16-38,1 0 0,-1 0-1,0 0 1,1 0-1,-1 0 1,0 0 0,1 0-1,-1 0 1,1 0-1,-1-1 1,1 1-1,0 0 1,-1 0 0,1 0-1,0-1 1,0 1-1,0 0 1,-1-1 0,1 1-1,0-1 1,0 1-1,0-1 1,0 1-1,0-1 1,0 0 0,0 1-1,0-1 1,0 0-1,0 0 1,0 0 0,0 0-1,0 0 1,0 0-1,0 0 1,0 0-1,0 0 1,0 0 0,0 0-1,0-1 1,0 1-1,0 0 1,0-1 0,0 1-1,0-1 1,0 1-1,0-1 1,0 0-1,1 0 1,7-6 12,0-1 1,-1 1-1,0-1 0,0-1 0,0 0 1,-1 0-1,-1 0 0,1-1 0,5-12 1,7-9-116,-10 18 51,17-25 13,-25 37 30,0 0-1,0-1 1,0 1 0,0 0 0,0 0 0,1 0 0,-1 0 0,0 0 0,1 0 0,-1 0 0,1 0 0,-1 1 0,1-1 0,-1 0-1,1 1 1,-1 0 0,1-1 0,0 1 0,-1 0 0,1 0 0,2 0 0,-3 0 1,0 1 1,0 0-1,0 0 0,0 0 1,0 0-1,-1 0 0,1 0 1,0 0-1,0 0 1,-1 0-1,1 0 0,0 1 1,-1-1-1,1 0 0,-1 0 1,0 1-1,1-1 0,-1 0 1,0 1-1,0-1 1,0 2-1,4 39 82,-3-31-47,0 16 22,-1-19 106,0 1-1,1-1 0,0 1 0,0-1 0,5 15 0,-6-23-151,0 1-1,0-1 0,0 0 0,0 1 1,0-1-1,1 1 0,-1-1 1,0 0-1,0 1 0,0-1 0,1 0 1,-1 1-1,0-1 0,1 0 0,-1 0 1,0 1-1,1-1 0,-1 0 1,0 0-1,1 1 0,-1-1 0,0 0 1,1 0-1,-1 0 0,1 0 1,-1 0-1,0 1 0,1-1 0,-1 0 1,1 0-1,-1 0 0,0 0 1,1 0-1,-1 0 0,1 0 0,-1-1 1,1 1-1,15-13 188,7-24-18,-23 36-174,18-35 5,-10 19-33,1 1 0,0 0 0,1 0-1,14-16 1,-24 31 8,1 0 1,-1 1-1,1-1 0,-1 0 0,1 1 1,-1-1-1,1 1 0,-1-1 0,1 1 1,0-1-1,0 1 0,-1-1 1,1 1-1,0-1 0,-1 1 0,1 0 1,0 0-1,0-1 0,0 1 0,-1 0 1,1 0-1,0 0 0,0 0 0,1 0 1,-1 0 9,0 1 1,-1-1-1,1 1 1,-1 0-1,1-1 0,0 1 1,-1 0-1,1 0 1,-1-1-1,0 1 1,1 0-1,-1 0 1,0 0-1,1-1 1,-1 1-1,0 0 0,0 0 1,0 0-1,0 1 1,1 54 11,-1-44-85,-1-7-84,3 34-628,-2-40 689,0 1-1,0-1 1,0 1 0,0 0-1,1-1 1,-1 1 0,0-1 0,0 1-1,1 0 1,-1-1 0,0 1-1,0 0 1,1-1 0,-1 1 0,0 0-1,1 0 1,-1-1 0,0 1-1,1 0 1,-1 0 0,1 0 0,-1-1-1,0 1 1,1 0 0,-1 0-1,1 0 1,-1 0 0,0 0 0,1 0-1,-1 0 1,1 0 0,-1 0-1,1 0 1,-1 0 0,0 0 0,1 0-1,-1 0 1,1 0 0,-1 0-1,0 1 1,1-1 0,-1 0 0,1 0-1,-1 0 1,0 1 0,1-1-1,-1 0 1,0 0 0,1 1 0,-1-1-1,0 0 1,0 1 0,1-1-1,-1 1 1,0-1 0,0 0 0,0 1-1,1-1 1,-1 0 0,0 1-1,0-1 1,0 1 0,0-1 0,0 1-1,0-1 1,0 0 0,0 1-1,0 0 1,8-13-1704,0 0 0,-1-1-1,0 0 1,9-28 0,10-17 535,-22 50 1290,-3 5 217,0 1 1,0-1-1,0 0 0,1 0 0,-1 1 0,1-1 0,0 1 0,0-1 0,0 1 0,0 0 0,0 0 0,0 0 0,0 0 0,1 0 0,-1 0 0,1 1 0,4-3 0,-6 6 42,1 1 0,-1-1-1,0 0 1,-1 1 0,1-1-1,0 1 1,-1 0 0,1-1-1,-1 1 1,0-1 0,0 1 0,0 0-1,0-1 1,-1 5 0,1-4 14,-8 194 6857,10-197-7109,-1 0 1,0-1 0,1 1 0,-1-1-1,0 0 1,1 1 0,-1-1-1,0 0 1,0 0 0,0 0 0,0 0-1,0 0 1,0 0 0,0 0-1,1-2 1,12-20-151,-2 0 0,0-1 0,10-31 0,19-39-2760,-39 100 2740,2 5 2066,-2-29-691,-4 3-1279,-3 27-101,-2 26 51,6-36 88,1-1 1,0 1-1,0 0 0,-1-1 1,1 1-1,1-1 0,-1 1 1,0 0-1,0-1 0,0 1 1,1-1-1,-1 1 0,1 0 1,0-1-1,-1 1 0,1-1 1,0 0-1,0 1 0,0-1 1,-1 0-1,2 1 0,-1-1 1,0 0-1,0 0 0,0 0 1,3 2-1,-1-3 6,-1 1-1,1-1 1,0 0-1,-1 0 1,1-1-1,0 1 1,0 0-1,-1-1 1,1 1-1,-1-1 1,1 0-1,0 0 1,-1 0-1,0 0 1,1-1-1,2-1 1,10-6-30,-7 4-5,0 0-1,0 1 1,0-1 0,0 1-1,1 1 1,0 0 0,-1 0-1,1 1 1,0 0 0,1 0-1,-1 1 1,18 0 0,-26 1 83,0 0 0,0 1 0,0-1 0,-1 1 0,1-1 0,0 1 0,0-1 0,-1 1 0,1-1 0,0 1 0,-1 0 0,1-1 0,-1 1 0,1 0 0,0 0 0,-1-1 0,0 1 0,1 0 0,-1 0 1,0 0-1,1-1 0,-1 1 0,0 0 0,0 0 0,1 0 0,-1 0 0,0 0 0,0 0 0,0 0 0,0 0 0,0-1 0,-1 1 0,1 0 0,0 0 0,0 0 0,-1 0 0,1 0 0,0-1 0,-1 1 0,1 0 0,-1 1 0,-10 10 1617,11-12-1655,-1 0 1,1 0-1,0 0 1,-1 0-1,1 0 1,-1 0-1,1 0 1,0 0 0,-1 0-1,1 0 1,-1 0-1,1-1 1,0 1-1,-1 0 1,1 0-1,0 0 1,-1 0-1,1-1 1,0 1 0,0 0-1,-1-1 1,1 1-1,0 0 1,-1 0-1,1-1 1,0 1-1,0 0 1,0-1 0,-1 1-1,1-1 1,0 1-1,0 0 1,0-1-1,0 1 1,0 0-1,0-1 1,0 1-1,0-1 1,-5-22-20,1 0 0,1 0 0,1 0 0,2-45 0,1 65-194,-1 1 1,1-1-1,-1 1 0,1-1 1,0 1-1,0-1 1,0 1-1,0 0 0,1 0 1,-1 0-1,1 0 0,-1 0 1,1 0-1,0 0 1,-1 0-1,1 0 0,4-2 1,43-26-7648,-30 19 3926,15-9-8999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0.298"/>
    </inkml:context>
    <inkml:brush xml:id="br0">
      <inkml:brushProperty name="width" value="0.025" units="cm"/>
      <inkml:brushProperty name="height" value="0.025" units="cm"/>
    </inkml:brush>
  </inkml:definitions>
  <inkml:trace contextRef="#ctx0" brushRef="#br0">30 0 15214,'0'0'10063,"1"9"-9481,-1 34 313,-3 1 0,-7 45 0,-5 61 232,14-123-1017,0-17-86,0 0-1,1 0 0,0 0 0,1 0 0,0 0 0,2 10 0,-2-20-22,-1 0 1,0-1-1,0 1 0,0 0 1,0 0-1,0-1 0,0 1 1,0 0-1,0-1 0,1 1 1,-1 0-1,0 0 0,0-1 1,0 1-1,1 0 0,-1 0 1,0-1-1,0 1 0,1 0 1,-1 0-1,0 0 0,0-1 1,1 1-1,-1 0 0,0 0 1,1 0-1,-1 0 0,0 0 1,0 0-1,1 0 0,-1-1 1,0 1-1,1 0 0,-1 0 1,0 0-1,1 0 0,-1 1 1,0-1-1,1 0 0,-1 0 1,0 0-1,1 0 0,-1 0 1,0 0-1,1 0 0,-1 1 1,0-1-1,0 0 0,1 0 1,-1 0-1,0 0 0,0 1 1,1-1-1,-1 0 0,0 0 1,0 1-1,0-1 0,0 0 1,1 1-1,-1-1 0,0 0 1,0 0-1,0 1 0,0-1 1,0 0-1,0 1 0,0-1 1,0 0-1,0 1 0,10-24-41,-1-93-646,-9 103 404,-1-1 1,0 0-1,0 1 0,-2-1 0,1 1 1,-8-19-1,9 29-312,4 8 405,-2-4 190,0 1-1,0-1 1,0 0-1,0 0 1,0 0 0,0 0-1,1 0 1,-1 0-1,0 0 1,1-1-1,-1 1 1,1 0 0,-1-1-1,3 1 1,1 0 41,-1 0 0,1 0 0,-1-1 0,1 1 0,-1-1 0,1-1-1,-1 1 1,1 0 0,0-1 0,-1 0 0,0 0 0,1-1 0,-1 1 0,0-1 0,1 0 0,-1 0 0,0 0 0,-1 0 0,1-1 0,0 0 0,-1 0 0,1 0 0,-1 0 0,0 0 0,0-1 0,0 1-1,0-1 1,-1 0 0,4-6 0,3-8 334,-1 0 0,-1 0-1,-1-1 1,0 0 0,4-27-1,-33 136 82,14-60 6,1 1 1,1 0 0,-2 32 0,8-46-338,-2 51 82,3-66-206,0 0 0,0 1 0,0-1 0,0 0 0,1 1 0,-1-1 0,1 0 0,-1 1 0,1-1 1,0 0-1,0 0 0,0 1 0,0-1 0,0 0 0,0 0 0,1 0 0,-1-1 0,1 1 0,-1 0 0,1 0 0,2 1 0,-3-2-2,0-1 0,-1 0 0,1 1 0,0-1 1,-1 0-1,1 0 0,0 0 0,-1 0 0,1 0 0,0 1 0,-1-1 0,1 0 1,0-1-1,-1 1 0,1 0 0,0 0 0,-1 0 0,1 0 0,0 0 0,-1-1 0,1 1 1,-1 0-1,1-1 0,0 1 0,-1 0 0,1-1 0,-1 1 0,1-1 0,0 0 1,8-21 3,-5-35-30,-4 51 12,0-6-46,-2-46-439,2 55 474,0 1 1,-1-1-1,1 1 1,-1-1 0,1 1-1,-1 0 1,0-1 0,0 1-1,0 0 1,0 0 0,0-1-1,0 1 1,-1 0 0,1 0-1,-1 0 1,0 1 0,1-1-1,-1 0 1,-2-1 0,7 28-660,0-21 378,0 1 1,0-1-1,1 0 0,0 0 0,0 0 0,0-1 0,0 1 0,1-1 1,-1 0-1,1 0 0,-1-1 0,1 1 0,0-1 0,0 0 0,1 0 1,9 1-1,-2 0-1682,1-1 0,0 0 1,-1-1-1,1-1 0,21-1 1,-32 0 1577,0 1 1,0 0 0,-1-1-1,1 0 1,0 0-1,0 0 1,-1 0 0,1 0-1,-1 0 1,1-1-1,-1 1 1,1-1 0,-1 1-1,0-1 1,0 0-1,0 0 1,0 0 0,3-5-1,3-10 1939,-6-4 5041,-2 21-6351,0-1 1,-1 0-1,1 0 0,0 0 1,-1 1-1,1-1 0,-1 0 1,1 0-1,0 1 0,-1-1 0,0 0 1,1 1-1,-1-1 0,1 1 1,-1-1-1,0 0 0,1 1 1,-1-1-1,0 1 0,0 0 1,1-1-1,-1 1 0,0 0 0,0-1 1,0 1-1,1 0 0,-1 0 1,0 0-1,0 0 0,0 0 1,0 0-1,1 0 0,-1 0 0,0 0 1,0 0-1,0 0 0,0 0 1,1 1-1,-1-1 0,0 0 1,0 1-1,0-1 0,-1 1 1,-2 0 69,0 1 0,0-1 0,1 1 0,-1 0 1,0 0-1,0 0 0,-5 5 0,2 1 243,0 1 0,1-1 0,0 1 0,0 0 0,-7 20-1,11-24-415,0 0-1,0 0 0,1 0 0,-1 0 1,1 0-1,0 0 0,1 1 0,0-1 1,-1 0-1,2 1 0,-1-1 0,1 0 1,2 10-1,-2-12-87,1-1-1,0 1 1,0-1 0,0 0-1,0 0 1,0 1-1,0-1 1,1-1 0,-1 1-1,1 0 1,-1-1 0,1 1-1,0-1 1,-1 0-1,1 1 1,0-1 0,0-1-1,0 1 1,0 0 0,0-1-1,0 0 1,0 1 0,5-1-1,-2 0 33,-1 0 0,0 0 0,1 0 0,-1 0-1,0-1 1,1 0 0,-1 0 0,0 0 0,0-1 0,0 0 0,0 0-1,9-5 1,-11 5-49,-1 0 1,1-1-1,-1 1 0,0-1 0,0 1 0,0-1 0,0 0 0,0 0 0,0 0 1,-1 0-1,1 0 0,-1 0 0,0 0 0,0-1 0,0 1 0,-1 0 1,1-1-1,-1 1 0,0 0 0,0-1 0,0 1 0,0-1 0,0 1 0,-2-5 1,1 6-191,0-1 1,0 1-1,0-1 1,0 1-1,0 0 1,-1-1-1,1 1 1,-1 0-1,0 0 1,0 0-1,1 0 1,-1 0-1,-1 1 1,1-1-1,0 0 1,0 1-1,0 0 1,-1 0-1,1-1 1,-4 0-1,-13-4-3667,2 1-4655,5-1-8091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116"/>
    </inkml:context>
    <inkml:brush xml:id="br0">
      <inkml:brushProperty name="width" value="0.025" units="cm"/>
      <inkml:brushProperty name="height" value="0.025" units="cm"/>
    </inkml:brush>
  </inkml:definitions>
  <inkml:trace contextRef="#ctx0" brushRef="#br0">2 0 12780,'-1'38'12316,"0"5"-9483,4 60-2495,-3-101-327,0 0 0,0 0 1,0 0-1,0 1 1,0-1-1,1 0 0,-1 0 1,1 0-1,-1 0 0,1 0 1,0 0-1,0 0 0,0 0 1,0 0-1,0 0 0,0 0 1,0-1-1,1 1 1,-1-1-1,1 1 0,-1-1 1,1 1-1,0-1 0,0 0 1,-1 1-1,1-1 0,0 0 1,0 0-1,0-1 0,0 1 1,0 0-1,0-1 1,0 1-1,0-1 0,1 0 1,-1 1-1,0-1 0,0 0 1,0 0-1,3-1 0,1 0 73,0-1-1,0 0 0,0 0 0,0 0 1,0-1-1,-1 1 0,1-1 1,-1-1-1,0 1 0,0-1 0,0 0 1,8-9-1,-5 4 29,-1 0 0,-1-1 0,1 0 0,-1 0 0,-1 0 1,0-1-1,0 0 0,-1 0 0,-1 0 0,0-1 0,0 1 0,-1-1 0,0-16 0,-19 240-373,17-210 222,0-1 0,0 1 0,0-1 0,0 0 1,0 1-1,0-1 0,1 0 0,-1 1 0,0-1 1,1 0-1,-1 1 0,1-1 0,-1 0 0,1 0 0,0 1 1,-1-1-1,1 0 0,0 0 0,0 0 0,0 0 1,0 0-1,0 0 0,0 0 0,0 0 0,0 0 0,0-1 1,0 1-1,1 0 0,-1-1 0,0 1 0,0-1 1,1 1-1,-1-1 0,0 0 0,1 1 0,-1-1 0,0 0 1,1 0-1,-1 0 0,1 0 0,-1 0 0,0 0 0,1-1 1,2 0-1,0 0-377,1 0-1,0 0 1,0-1 0,-1 0-1,1 0 1,-1 0 0,1 0 0,-1-1-1,0 0 1,0 0 0,6-6-1,-2-1-844,-1 0 0,0-1 0,0 0 0,-1-1-1,0 1 1,-1-1 0,-1 0 0,0-1 0,0 1-1,-1-1 1,1-13 0,3-25-3981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471"/>
    </inkml:context>
    <inkml:brush xml:id="br0">
      <inkml:brushProperty name="width" value="0.025" units="cm"/>
      <inkml:brushProperty name="height" value="0.025" units="cm"/>
    </inkml:brush>
  </inkml:definitions>
  <inkml:trace contextRef="#ctx0" brushRef="#br0">54 1 9769,'0'0'11761,"-3"8"-10416,-3 11-852,-4 8 607,1 0 1,1 1-1,2 0 0,-6 53 1,12-79-1091,0-1-1,1 1 1,-1-1 0,0 0-1,0 1 1,1-1-1,-1 0 1,0 0 0,1 1-1,0-1 1,-1 0 0,1 0-1,0 1 1,-1-1 0,1 0-1,0 0 1,0 0 0,0 0-1,0 0 1,0 0 0,0-1-1,0 1 1,0 0-1,1 0 1,-1-1 0,0 1-1,0-1 1,1 1 0,-1-1-1,0 1 1,1-1 0,-1 0-1,0 0 1,1 0 0,-1 0-1,0 0 1,1 0-1,-1 0 1,1 0 0,-1 0-1,3-1 1,10-1 54,0-1-1,0-1 1,19-6-1,-6 2-508,-25 7 395,0 1 0,0-1 0,0 1 0,0 0 0,0-1 0,0 1 0,0 0 0,0 1 0,0-1 1,0 0-1,0 1 0,0-1 0,0 1 0,0-1 0,0 1 0,0 0 0,0 0 0,-1 0 1,1 0-1,0 0 0,-1 0 0,1 0 0,0 1 0,-1-1 0,0 1 0,1-1 0,-1 1 0,0-1 1,0 1-1,0 0 0,0 0 0,2 3 0,-2-1 71,0 0 0,0 1 0,0-1 1,-1 0-1,1 1 0,-1-1 0,0 1 0,0-1 0,-1 1 1,1-1-1,-1 0 0,0 1 0,0-1 0,-1 0 0,-1 4 1,0-2 240,0-1 1,0 0-1,-1 0 0,0 0 1,0-1-1,0 1 1,-1-1-1,1 0 1,-1 0-1,0 0 1,-9 4-1,13-7-226,-1 1-1,0-1 0,0 0 1,1 0-1,-1 0 1,0-1-1,0 1 0,0 0 1,0-1-1,0 1 1,0-1-1,0 0 0,0 1 1,0-1-1,0 0 1,0 0-1,0 0 0,0-1 1,0 1-1,0 0 1,0-1-1,0 0 0,0 1 1,0-1-1,0 0 1,1 0-1,-1 0 1,0 0-1,0 0 0,1 0 1,-1-1-1,1 1 1,-1 0-1,1-1 0,0 1 1,-1-1-1,-1-2 1,0-2-634,1 0 0,-1-1 0,1 1 0,0 0 0,0-1 0,0-9 0,-1-22-9571,3 29 3816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907"/>
    </inkml:context>
    <inkml:brush xml:id="br0">
      <inkml:brushProperty name="width" value="0.025" units="cm"/>
      <inkml:brushProperty name="height" value="0.025" units="cm"/>
    </inkml:brush>
  </inkml:definitions>
  <inkml:trace contextRef="#ctx0" brushRef="#br0">59 211 13613,'0'0'13773,"4"-9"-12455,-1 2-1125,19-50 1116,-20 53-1221,-1 1 0,0-1 0,0 1 0,-1-1 0,1 1 0,-1-1 0,0 1 0,0-1 0,0 0 0,0 1 0,0-1 0,-1 1 0,0-1 0,0 1 0,-2-7 0,2 9-91,1 0 0,-1 0 1,0 0-1,1 1 0,-1-1 0,0 0 1,0 0-1,0 1 0,0-1 0,1 1 0,-1-1 1,0 1-1,0-1 0,0 1 0,0-1 1,0 1-1,0 0 0,0 0 0,0 0 0,-1-1 1,1 1-1,0 0 0,0 0 0,0 0 1,0 0-1,0 1 0,0-1 0,0 0 1,0 0-1,0 1 0,0-1 0,0 0 0,0 1 1,0-1-1,0 1 0,0 0 0,0-1 1,1 1-1,-1 0 0,0-1 0,-1 2 1,-2 2-22,-1 0 0,1 0 0,0 1 0,0-1 1,0 1-1,-3 5 0,5-7 19,1 0-1,-1 0 1,0 0-1,1 0 1,-1 0-1,1 1 1,0-1 0,0 0-1,0 1 1,1-1-1,-1 1 1,1-1-1,0 1 1,0 5 0,1-7 3,0-1 0,-1 1 0,1 0 0,0 0 0,1-1 0,-1 1 0,0 0 0,0-1 0,1 1 0,-1-1 0,1 0 0,0 1 0,-1-1 0,1 0 0,0 0 0,-1 0 0,1 0 0,0 0 0,0-1 0,0 1 0,0-1 0,0 1 0,0-1 0,0 1 0,4-1 0,79 6 26,-67-6-105,0 1 1,0 0-1,0 1 0,21 6 0,-49-23 419,1 0-1,0-1 1,2-1-1,-10-26 0,17 43-337,-4-8-11,2 0 0,-1-1 0,1 1-1,0 0 1,1-1 0,0 1 0,0-1-1,1-10 1,1 18-61,0-1-1,0 1 1,0 0-1,0 0 1,0 0-1,0 0 1,0 0-1,0 0 1,0 0-1,1 0 1,-1 0-1,0 0 1,0 1-1,1-1 1,-1 0-1,1 1 1,-1-1-1,0 1 1,1 0-1,-1-1 1,1 1-1,-1 0 1,1 0-1,-1 0 1,1 0 0,2 1-1,23-1-3126,-7 1-4767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2.248"/>
    </inkml:context>
    <inkml:brush xml:id="br0">
      <inkml:brushProperty name="width" value="0.025" units="cm"/>
      <inkml:brushProperty name="height" value="0.025" units="cm"/>
    </inkml:brush>
  </inkml:definitions>
  <inkml:trace contextRef="#ctx0" brushRef="#br0">0 37 10410,'0'0'7591,"74"-27"-5669,-32 22-1378,4 1-544,1 4-2754,3 0-6343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3.893"/>
    </inkml:context>
    <inkml:brush xml:id="br0">
      <inkml:brushProperty name="width" value="0.025" units="cm"/>
      <inkml:brushProperty name="height" value="0.025" units="cm"/>
    </inkml:brush>
  </inkml:definitions>
  <inkml:trace contextRef="#ctx0" brushRef="#br0">18 31 10025,'1'-15'1972,"0"0"5454,-1 24-4481,-15 335 2217,14-329-4908,-1-7-83,1 1 1,1-1-1,0 1 0,1 14 0,-1-23-165,0 1 0,0-1 0,1 1 0,-1-1 0,0 1 0,0-1 0,0 1 0,0-1 0,1 0 0,-1 1 0,0-1-1,0 1 1,1-1 0,-1 0 0,0 1 0,1-1 0,-1 0 0,1 1 0,-1-1 0,0 0 0,1 0 0,-1 1-1,1-1 1,-1 0 0,0 0 0,1 0 0,-1 0 0,1 1 0,-1-1 0,1 0 0,-1 0 0,1 0 0,20-5 320,16-16 311,12-26-306,-38 35-313,0 1 0,1 0 0,0 1 0,20-13 1,-31 22-28,0 1 0,0-1 1,0 0-1,0 1 1,0-1-1,0 1 0,0 0 1,0-1-1,0 1 1,0 0-1,0 0 0,1-1 1,-1 1-1,0 0 1,0 0-1,0 0 1,0 0-1,1 1 0,-1-1 1,0 0-1,0 0 1,0 1-1,0-1 0,0 1 1,0-1-1,0 1 1,0-1-1,0 1 0,0 0 1,0-1-1,0 1 1,0 0-1,0 0 0,0 0 1,-1 0-1,1-1 1,0 1-1,-1 0 1,1 0-1,-1 1 0,1-1 1,-1 0-1,1 0 1,-1 0-1,0 0 0,0 0 1,1 0-1,-1 0 1,0 1-1,0-1 0,0 1 1,2 12 38,-1 0 0,0 0 0,-2 20 0,1-19 56,-1 68 624,1-82-363,15-31 1383,-11 15-1730,0-1 0,-1 0 0,0 0 0,0-30 0,2-17 0,-4 62-35,0-1 0,0 1-1,0 0 1,0-1 0,0 1 0,0 0 0,1-1 0,-1 1-1,0 0 1,1 0 0,-1 0 0,1 0 0,-1 0 0,1 0-1,-1 1 1,1-1 0,0 1 0,-1-1 0,1 1 0,0-1-1,0 1 1,-1 0 0,1 0 0,0 0 0,0 0 0,-1 0-1,1 0 1,0 0 0,3 1 0,59 8-2173,-59-8 1916,5 1-1474,4 1-1614,-4-2-5648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4.579"/>
    </inkml:context>
    <inkml:brush xml:id="br0">
      <inkml:brushProperty name="width" value="0.025" units="cm"/>
      <inkml:brushProperty name="height" value="0.025" units="cm"/>
    </inkml:brush>
  </inkml:definitions>
  <inkml:trace contextRef="#ctx0" brushRef="#br0">129 21 13132,'0'0'8446,"-9"-4"-5259,-29-12-1132,37 16-1994,-1-1 0,1 1 1,0 0-1,-1 0 0,1 0 0,0 0 0,-1 0 1,1 0-1,0 1 0,-1-1 0,1 0 1,0 1-1,0-1 0,-1 1 0,1-1 0,0 1 1,0 0-1,0-1 0,-1 1 0,1 0 0,0 0 1,0 0-1,0 0 0,-1 1 0,-17 28 500,16-23-404,-1 2-86,-1-1 0,2 1 0,-1-1 0,2 1 0,-1 0 0,1 1 0,0-1 0,1 0 0,-1 18 0,2-26-63,1 0 0,-1 1 1,1-1-1,-1 0 1,1 1-1,-1-1 1,1 0-1,0 1 1,-1-1-1,1 0 1,0 0-1,0 0 1,0 0-1,0 0 0,0 0 1,0 0-1,0 0 1,0 0-1,1-1 1,-1 1-1,0 0 1,0-1-1,1 1 1,-1-1-1,0 1 1,1-1-1,-1 1 0,1-1 1,-1 0-1,0 0 1,1 0-1,-1 0 1,1 0-1,-1 0 1,0 0-1,1 0 1,1-1-1,4 0 51,1 1 1,-1-1-1,0-1 0,0 1 1,0-1-1,10-4 0,-8 1-4,0 0 1,0-1-1,0 0 0,-1 0 1,0-1-1,0 0 0,-1-1 0,1 1 1,-2-1-1,1-1 0,-1 1 0,0-1 1,-1 0-1,0-1 0,-1 1 0,7-20 1,-30 71 32,15-35-101,0 0 0,0 0 0,1 0 0,0 0 0,0 0 0,1 1 0,-1-1 0,2 1 0,-1 0 1,1 0-1,0-1 0,1 13 0,1-19-75,-1-1 0,1 1 0,-1 0 1,1-1-1,0 1 0,-1-1 0,1 1 0,0-1 1,-1 1-1,1-1 0,0 1 0,0-1 1,-1 0-1,1 1 0,0-1 0,0 0 0,0 0 1,0 0-1,-1 0 0,1 0 0,0 0 1,0 0-1,0 0 0,0 0 0,0 0 0,-1 0 1,1 0-1,0-1 0,1 1 0,26-9-3882,-24 6 2757,0 0 0,-1 0 0,0 0 0,1 0 0,-1-1 0,-1 1 0,1-1 0,4-7 0,6-15-8252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5.970"/>
    </inkml:context>
    <inkml:brush xml:id="br0">
      <inkml:brushProperty name="width" value="0.025" units="cm"/>
      <inkml:brushProperty name="height" value="0.025" units="cm"/>
    </inkml:brush>
  </inkml:definitions>
  <inkml:trace contextRef="#ctx0" brushRef="#br0">110 41 17296,'0'0'1623,"-6"10"427,-1 0-1687,1-3 197,0 1 0,1 0 1,0 0-1,0 0 0,1 0 0,0 1 0,1 0 0,-1 0 0,2 0 0,-3 12 0,5-21-559,0 1 1,0-1 0,1 1-1,-1-1 1,0 1-1,0-1 1,0 1 0,1-1-1,-1 1 1,0-1-1,1 0 1,-1 1 0,0-1-1,1 1 1,-1-1-1,0 0 1,1 1 0,-1-1-1,1 0 1,-1 0 0,1 1-1,-1-1 1,1 0-1,-1 0 1,1 0 0,-1 0-1,1 0 1,-1 1-1,1-1 1,-1 0 0,1 0-1,-1 0 1,1 0 0,-1 0-1,1-1 1,-1 1-1,1 0 1,-1 0 0,1 0-1,-1 0 1,1 0-1,-1-1 1,1 1 0,-1 0-1,1 0 1,-1-1-1,1 0 1,24-12 59,37-67-749,-59 116-86,-7 3 1016,-13 56 0,9-60-42,2 1 0,-3 45-1,10-17-125,0-25-9,-4 47 0,2-77 2,0 0 1,0 0-1,-1 0 1,-1 0-1,1 0 0,-1-1 1,-1 1-1,0-1 1,0 0-1,-9 13 0,12-19-15,0-1-1,0 1 0,-1-1 0,1 1 1,-1-1-1,1 0 0,-1 1 0,1-1 0,-1 0 1,0 0-1,1 0 0,-1 0 0,0 0 1,0-1-1,-3 2 0,4-2-22,-1 0 0,1 0-1,0 0 1,0 0 0,0-1 0,0 1 0,0 0-1,0-1 1,0 1 0,0 0 0,0-1-1,0 1 1,0-1 0,0 0 0,0 1-1,0-1 1,0 0 0,1 1 0,-1-1 0,-1-1-1,-1-3 1,0 1-1,1-1 0,0 1 0,-1-1 1,2 0-1,-1 0 0,0 0 1,1 1-1,0-2 0,0-5 0,-1-14-116,1 0 0,1-1 0,1 1 1,1 0-1,2 0 0,1 0 0,0 0 0,2 1 0,1 0 0,0 0 0,2 1 0,1 0 0,1 0 0,1 2 0,1-1 0,0 2 0,2 0 0,32-32 0,-31 31 148,-13 16-23,-1 0 0,2 0-1,-1 0 1,0 0 0,1 1 0,0-1-1,0 1 1,0 1 0,12-7-1,-17 51 482,-2-29-420,1-7-67,0 1 1,1-1 0,-1 1 0,1-1 0,0 0 0,0 1-1,1-1 1,1 8 0,-1-12-25,0 1 1,0-1-1,0 1 1,0-1-1,0 1 0,0-1 1,1 1-1,-1-1 1,1 0-1,-1 0 0,1 0 1,-1 0-1,1 0 0,0 0 1,-1 0-1,1-1 1,0 1-1,0 0 0,-1-1 1,1 1-1,0-1 1,0 0-1,0 0 0,0 0 1,0 0-1,-1 0 0,1 0 1,2-1-1,3 1 17,-1 0-1,0-1 0,0 0 1,0-1-1,0 1 0,0-1 1,0 0-1,0-1 0,-1 1 1,1-1-1,6-4 0,53-47 76,-52 42-93,0 1 1,1 0 0,18-11 0,-28 27-200,-6 12 291,-4 15 189,4-28-229,1 1 0,-1-1 0,1 0-1,0 1 1,1 0 0,-1-1 0,1 1 0,0-1-1,0 1 1,0 0 0,2 5 0,-2-9-40,0 0 0,1 0 0,-1 0 0,1 0 0,-1-1 0,1 1 0,-1 0 0,1 0 0,-1-1 0,1 1 0,0-1 0,-1 1 0,1 0 1,0-1-1,0 1 0,-1-1 0,1 1 0,0-1 0,0 0 0,0 1 0,0-1 0,1 0 0,1 1 7,0-1 0,0 0 0,0 0-1,0-1 1,0 1 0,0-1 0,0 1 0,0-1 0,0 0 0,4-2 0,14-7-186,-1-2 0,0 0 1,-1-1-1,0-1 0,-1-1 0,0-1 1,-2 0-1,28-34 0,-66 110-773,16-46 1001,1 0 1,1 0 0,0 1-1,1-1 1,1 1 0,0 0-1,1 0 1,0 0-1,1-1 1,1 1 0,1 0-1,3 15 1,1 31-88,-6-55 35,1 6-33,-1 0-1,0 0 1,-2 18 0,2-27 39,-1-1-1,1 0 1,0 0 0,-1 0-1,1 0 1,-1 0-1,0 0 1,0 0-1,0 0 1,0 0 0,0-1-1,0 1 1,0 0-1,-1 0 1,1-1-1,0 1 1,-1-1-1,0 0 1,1 1 0,-1-1-1,0 0 1,1 0-1,-1 0 1,0 0-1,0 0 1,0 0 0,-3 0-1,5-1-14,-1 0 1,1 0-1,-1 0 0,1 0 1,0 0-1,-1 0 0,1-1 1,-1 1-1,1 0 1,0 0-1,-1 0 0,1-1 1,0 1-1,-1 0 0,1 0 1,0-1-1,0 1 0,-1 0 1,1-1-1,0 1 0,0 0 1,-1-1-1,1 1 0,0-1 1,0 1-1,0 0 0,0-1 1,0 1-1,0-1 0,0 1 1,-1 0-1,1-1 0,0 1 1,1-1-1,-3-18 160,2 16-159,0-19-75,0 0 1,2-1-1,0 1 0,2 0 0,0 0 1,1 0-1,2 1 0,0 0 0,1 0 1,1 1-1,1 0 0,16-25 0,-2 12 170,50-55-1,-34 43 492,-39 44-342,-6 10-150,-2 2-120,1-1 36,0 0 1,0 0 0,1 0 0,1 0 0,-1 1-1,2 0 1,-1 0 0,2 0 0,-1 1-1,0 12 1,3-23-9,1 1-1,-1-1 0,1 1 0,-1-1 1,1 0-1,0 1 0,0-1 0,-1 0 1,1 1-1,0-1 0,0 0 0,0 0 0,1 0 1,-1 0-1,0 0 0,0 0 0,0 0 1,1 0-1,-1 0 0,0-1 0,1 1 1,-1 0-1,1-1 0,-1 1 0,1-1 1,-1 0-1,1 0 0,-1 1 0,1-1 1,-1 0-1,1 0 0,-1 0 0,1 0 1,2-1-1,6 1 54,0-1 0,0 0-1,0 0 1,13-4 0,-8 0-40,0-1-1,0-1 1,-1 0-1,15-10 1,-16 9-23,-1 0 1,2 1 0,-1 1 0,1 0 0,17-4 0,-30 9 4,0 1 0,0 0 0,-1 0 0,1-1 0,0 1 0,0 0 0,0 0-1,-1 0 1,1 0 0,0 0 0,0 0 0,0 0 0,-1 0 0,1 0 0,0 0 0,0 1 0,0-1 0,-1 0 0,1 1 0,0-1 0,0 0 0,-1 1 0,1-1 0,0 1 0,-1-1 0,1 1-1,0-1 1,-1 1 0,1-1 0,-1 1 0,1 0 0,-1-1 0,1 1 0,-1 0 0,0 0 0,1-1 0,-1 1 0,0 0 0,0 0 0,1-1 0,-1 1 0,0 0 0,0 0 0,0 0 0,0-1-1,0 1 1,0 0 0,0 0 0,0 0 0,0 0 0,0-1 0,-1 2 0,1-1 2,0 1-1,-1-1 0,1 0 1,0 0-1,0 0 1,0 1-1,0-1 1,1 0-1,-1 0 0,0 0 1,0 1-1,1-1 1,-1 0-1,1 0 1,-1 0-1,1 0 1,-1 0-1,1 0 0,0 0 1,-1 0-1,1 0 1,0 0-1,0 0 1,0 0-1,0 0 1,0-1-1,0 1 0,0 0 1,0-1-1,0 1 1,0-1-1,0 1 1,0-1-1,0 1 0,0-1 1,1 0-1,-1 0 1,0 0-1,0 1 1,0-1-1,1 0 1,0-1-1,9 1-49,-1-2-1,0 1 1,0-1-1,0-1 1,0 0-1,0 0 1,0-1-1,-1 0 1,16-10-1,41-16-183,-65 30 215,0 0-1,-1-1 1,1 1-1,0 0 1,0 0-1,-1 0 0,1-1 1,0 1-1,0 0 1,-1 0-1,1 0 1,0 0-1,0 1 0,-1-1 1,1 0-1,0 0 1,0 0-1,-1 0 1,1 1-1,0-1 0,0 0 1,-1 1-1,1-1 1,0 1-1,-1-1 0,1 1 1,-1-1-1,1 1 1,-1-1-1,1 1 1,-1-1-1,1 1 0,-1 0 1,1-1-1,-1 1 1,0 0-1,1-1 1,-1 1-1,0 0 0,0 0 1,1-1-1,-1 1 1,0 0-1,0 1 1,-1 43-3427,0-28-4654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8.432"/>
    </inkml:context>
    <inkml:brush xml:id="br0">
      <inkml:brushProperty name="width" value="0.025" units="cm"/>
      <inkml:brushProperty name="height" value="0.025" units="cm"/>
    </inkml:brush>
  </inkml:definitions>
  <inkml:trace contextRef="#ctx0" brushRef="#br0">72 22 2691,'0'0'12854,"-9"-3"-10462,-1-2-1590,-15-5 91,-2 7 3343,34 14-2229,9-5-1737,1 0 0,-1-1-1,1-1 1,0-1 0,0 0-1,35 1 1,1 1-177,-14-2-83,-22-2-65,0 1 1,-1 1 0,1 0-1,26 9 1,-42-12 48,-1 0-1,1 0 1,-1 0-1,1 0 1,-1 0-1,1 1 1,-1-1-1,0 0 1,1 0 0,-1 0-1,1 1 1,-1-1-1,0 0 1,1 0-1,-1 1 1,0-1-1,1 0 1,-1 1-1,0-1 1,1 1 0,-1-1-1,0 0 1,0 1-1,1-1 1,-1 1-1,0-1 1,0 0-1,0 1 1,0-1-1,0 1 1,0-1-1,0 1 1,0-1 0,0 1-1,0-1 1,0 1-1,0-1 1,0 0-1,0 1 1,0-1-1,0 1 1,0-1-1,0 1 1,-1-1 0,1 1-1,0-1 1,0 0-1,-1 1 1,1-1-1,0 0 1,0 1-1,-1-1 1,1 0-1,0 1 1,-1-1 0,1 0-1,-1 1 1,1-1-1,0 0 1,-1 0-1,1 0 1,-1 1-1,1-1 1,-1 0-1,1 0 1,0 0-1,-1 0 1,1 0 0,-2 0-1,-32 14 171,-49 7 409,53-14-57,-1 1 0,1 2 0,-51 23 0,80-33-590,0 0 0,0 0 0,0 1 1,0-1-1,0 1 0,1-1 0,-1 1 0,0-1 0,0 1 0,0-1 0,1 1 1,-1-1-1,0 1 0,1 0 0,-1 0 0,0-1 0,1 1 0,-1 0 0,1 0 1,-1 0-1,1-1 0,0 1 0,-1 0 0,1 0 0,-1 1 0,2-1-161,0 0 0,0 0-1,-1-1 1,1 1-1,0 0 1,0-1 0,0 1-1,0-1 1,-1 1-1,1-1 1,0 1 0,0-1-1,0 0 1,0 1-1,0-1 1,0 0 0,0 0-1,2 0 1,55 4-10713,-56-4 10384,23 0-7118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8.823"/>
    </inkml:context>
    <inkml:brush xml:id="br0">
      <inkml:brushProperty name="width" value="0.025" units="cm"/>
      <inkml:brushProperty name="height" value="0.025" units="cm"/>
    </inkml:brush>
  </inkml:definitions>
  <inkml:trace contextRef="#ctx0" brushRef="#br0">375 1 10570,'0'0'13346,"-12"10"-12108,-81 55 970,-160 86-1,252-151-2205,1 0-1,-1 0 0,0 1 1,0-1-1,0 0 0,0 1 1,1-1-1,-1 1 0,0-1 0,0 0 1,1 1-1,-1 0 0,0-1 1,1 1-1,-1-1 0,1 1 1,-1 0-1,1 0 0,-1-1 1,1 1-1,-1 0 0,1 0 1,0-1-1,-1 1 0,1 0 1,0 2-1,1-3 4,0 1 1,0 0-1,0-1 0,0 1 1,0 0-1,0-1 0,0 1 1,0-1-1,1 0 0,-1 1 1,0-1-1,0 0 0,0 0 1,1 0-1,1 0 0,70-1 165,-64 0-156,83-4-229,43-2 318,-44 5-8325,-81 2 4779,0-1-1970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3.660"/>
    </inkml:context>
    <inkml:brush xml:id="br0">
      <inkml:brushProperty name="width" value="0.025" units="cm"/>
      <inkml:brushProperty name="height" value="0.025" units="cm"/>
    </inkml:brush>
  </inkml:definitions>
  <inkml:trace contextRef="#ctx0" brushRef="#br0">154 47 737,'-4'-19'15378,"-8"6"-7516,10 11-7296,-1 0 1,1 1 0,-1 0-1,0-1 1,0 1-1,0 0 1,0 0 0,0 0-1,0 1 1,-5-1 0,5 0-544,-1 1 0,1 0 0,-1 0 1,0 0-1,1 0 0,-1 1 0,1-1 1,-1 1-1,1 0 0,-1 0 0,1 0 0,0 1 1,0-1-1,-1 1 0,1 0 0,0 0 1,0 0-1,0 0 0,-4 5 0,3 0-34,-1 0-1,2 0 0,-1 1 0,1-1 1,-3 12-1,4-15-33,1-1-1,0 1 1,1 0-1,-1-1 1,1 1-1,-1 0 1,1 0-1,0-1 1,0 1-1,1 0 1,-1 0-1,1-1 1,0 1-1,2 4 1,-3-7 16,1 0 0,0 0 0,1 0-1,-1 0 1,0-1 0,0 1 0,0 0 0,0 0 0,1-1 0,-1 1 0,0-1 0,1 1 0,-1-1 0,0 0 0,1 0 0,-1 1 0,0-1 0,1 0 0,-1 0 0,0 0 0,1 0 0,-1-1 0,1 1 0,-1 0-1,0 0 1,1-1 0,-1 1 0,0-1 0,2 0 0,37-18-1144,-15 1 65,-20 13 885,1 1 0,0 0-1,0 0 1,0 0 0,0 0-1,0 1 1,1 0 0,11-3-1,-18 6 216,1 0 0,-1 1 0,1-1 0,-1 0 0,0 0 0,1 0 0,-1 0 0,1 1-1,-1-1 1,0 0 0,1 0 0,-1 1 0,0-1 0,1 0 0,-1 1 0,0-1-1,1 0 1,-1 1 0,0-1 0,0 1 0,1-1 0,-1 0 0,0 1 0,0-1 0,0 1-1,0-1 1,0 1 0,1-1 0,-1 0 0,0 1 0,0-1 0,0 1 0,0-1 0,0 1-1,0-1 1,-1 1 0,1-1 0,0 1 0,0-1 0,0 0 0,0 1 0,0-1-1,-1 1 1,1 0 0,-8 24 139,-2-7 214,-1 0 0,-1-1 1,-1 0-1,0-1 1,-1 0-1,-28 24 1,60-71-2978,66-91-7586,-52 69 5222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9.325"/>
    </inkml:context>
    <inkml:brush xml:id="br0">
      <inkml:brushProperty name="width" value="0.025" units="cm"/>
      <inkml:brushProperty name="height" value="0.025" units="cm"/>
    </inkml:brush>
  </inkml:definitions>
  <inkml:trace contextRef="#ctx0" brushRef="#br0">202 2 11499,'0'0'4468,"-10"-1"-2397,2 1-1719,0 0 1,0 0-1,0 1 0,0 0 0,0 0 0,0 1 0,1 0 0,-1 0 0,0 1 0,1 0 0,0 0 0,0 1 0,0 0 0,0 0 0,0 1 0,1 0 0,0 0 0,-10 10 0,11-9-95,0 0 0,0 1 0,1-1-1,0 1 1,0 0 0,1 0 0,0 0-1,-3 11 1,5-16-211,0 1 0,1-1 0,-1 0 0,1 1 0,0-1 0,-1 1 0,1-1 0,0 1 0,1-1-1,-1 1 1,0-1 0,1 1 0,-1-1 0,1 0 0,0 1 0,0-1 0,0 0 0,0 1 0,0-1 0,0 0 0,1 0 0,-1 0 0,1 0 0,0 0 0,-1 0-1,1-1 1,0 1 0,0 0 0,4 2 0,4 0 110,0 1-1,0-1 0,1-1 1,-1 0-1,1 0 0,0-1 1,0 0-1,0-1 1,0 0-1,0-1 0,0-1 1,19-2-1,-17 2 0,1-2 0,-1 0 1,0 0-1,0-2 0,0 1 0,-1-1 0,1-1 0,-1-1 0,21-14 1,-30 19-117,0 0 1,1-1-1,-1 1 1,0-1-1,-1 0 1,1 0-1,0 0 1,-1-1 0,0 1-1,0-1 1,0 1-1,0-1 1,0 0-1,-1 1 1,0-1-1,0 0 1,0 0 0,0 0-1,0 0 1,-1 0-1,0 0 1,0 0-1,0 0 1,-1-5-1,0 5-175,0 1-1,-1-1 0,1 0 1,-1 1-1,0 0 0,0-1 0,0 1 1,-1 0-1,1 0 0,-1 0 1,0 1-1,0-1 0,0 1 0,0-1 1,0 1-1,0 0 0,0 0 1,-1 0-1,1 1 0,-1-1 0,0 1 1,1 0-1,-1 0 0,-7-1 1,-8 0-2628,7 2-2008,4 0-1012,0 0-6067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3.501"/>
    </inkml:context>
    <inkml:brush xml:id="br0">
      <inkml:brushProperty name="width" value="0.025" units="cm"/>
      <inkml:brushProperty name="height" value="0.025" units="cm"/>
    </inkml:brush>
  </inkml:definitions>
  <inkml:trace contextRef="#ctx0" brushRef="#br0">44 0 17969,'0'0'2141,"0"10"-1164,-2 23 297,-2-1 0,-11 45 1,7-42 105,2 1 1,-3 56-1,10-91-1363,-1 1 0,1-1 0,-1 0 0,1 0 0,0 1 0,0-1-1,-1 0 1,1 0 0,0 0 0,0 0 0,0 0 0,0 0-1,0 0 1,0 0 0,0 0 0,1 0 0,-1-1 0,0 1-1,0 0 1,1-1 0,-1 1 0,0-1 0,1 0 0,-1 1-1,0-1 1,1 0 0,-1 0 0,1 0 0,-1 0 0,0 0-1,1 0 1,1 0 0,57-3 127,-52 3-112,135-18-1708,-50-3-7101,-63 11 1939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3.833"/>
    </inkml:context>
    <inkml:brush xml:id="br0">
      <inkml:brushProperty name="width" value="0.025" units="cm"/>
      <inkml:brushProperty name="height" value="0.025" units="cm"/>
    </inkml:brush>
  </inkml:definitions>
  <inkml:trace contextRef="#ctx0" brushRef="#br0">39 1 19538,'0'0'6471,"-30"55"-5254,25-30-352,2 2-609,3 0-192,0-2-64,3-1 0,4-4-1121,1-3-961,-1-6-865,-1-4-2178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206"/>
    </inkml:context>
    <inkml:brush xml:id="br0">
      <inkml:brushProperty name="width" value="0.025" units="cm"/>
      <inkml:brushProperty name="height" value="0.025" units="cm"/>
    </inkml:brush>
  </inkml:definitions>
  <inkml:trace contextRef="#ctx0" brushRef="#br0">1 63 18738,'0'0'3384,"9"-6"-1275,11-4-1543,-1 2 0,1 0 0,0 1-1,0 1 1,1 1 0,0 1 0,0 1 0,31-1 0,-47 4-545,2-1-12,0 1-1,1 0 1,-1 0 0,0 1 0,0 0-1,1 1 1,8 2 0,-14-3-7,0 0 0,0 1 0,0-1 0,-1 0 0,1 1 0,-1-1 0,1 1 0,-1 0 0,1-1 0,-1 1 0,0 0 0,0 0 0,0 0 0,0 0 0,0 0 0,0 0 0,-1 0 0,1 0 0,-1 0 0,1 0 0,-1 0 0,0 1 0,0-1 0,0 0 0,0 0 0,0 0 0,0 0 0,-2 4 0,2-4 15,-1 1 0,1 0 0,-1 0 0,0 0 0,-1 0-1,1 0 1,0-1 0,-1 1 0,1-1 0,-1 1 0,0-1 0,0 1 0,0-1-1,0 0 1,-3 2 0,2-1-9,1-1-1,-1 1 0,1 0 1,0 0-1,-1 0 0,1 0 1,1 0-1,-4 5 1,6-7-71,1 0 0,-1 0 0,0 0 0,0-1 0,0 1 0,1 0 0,-1-1 0,0 1 0,0-1 0,1 1 1,-1-1-1,1 0 0,-1 0 0,0 1 0,1-1 0,-1 0 0,1 0 0,-1 0 0,3-1 0,2 1-72,21 3-77,56 10-30,-78-12 188,0 0 0,0 0 1,0 1-1,0 0 0,-1 0 0,1 0 1,0 1-1,-1-1 0,0 1 0,0 0 1,1 0-1,5 7 0,-9-8 73,0 0-1,1 0 0,-1 1 1,0-1-1,0 0 1,0 1-1,-1-1 1,1 1-1,0-1 0,-1 0 1,0 1-1,1-1 1,-1 1-1,0-1 1,0 1-1,-1 0 0,1-1 1,0 0-1,-1 1 1,0-1-1,1 1 1,-1-1-1,0 0 0,0 1 1,-1-1-1,1 0 1,0 0-1,-1 0 1,1 0-1,-3 2 0,-2 4 315,-1 0 0,0-1 0,-1 0-1,0 0 1,-15 10 0,7-7-107,-1 0 0,1-1-1,-2 0 1,1-2 0,-1 0 0,0-1 0,-1-1 0,1 0 0,-1-1-1,0-2 1,0 1 0,-35-2 0,54-1-289,-1 0 1,0 0-1,0 0 0,1 0 1,-1 0-1,0 0 1,0 0-1,1-1 0,-1 1 1,0 0-1,0 0 0,1-1 1,-1 1-1,0 0 1,1-1-1,-1 1 0,0 0 1,1-1-1,-1 1 0,1-1 1,-1 1-1,1-1 0,-1 0 1,1 1-1,-1-1 1,1 1-1,-1-1 0,1 0 1,0 0-1,0 1 0,-1-1 1,1 0-1,0 1 1,0-1-1,0 0 0,-1 0 1,1 1-1,0-1 0,0 0 1,0 0-1,0 1 1,1-1-1,-1 0 0,0 0 1,0 1-1,0-1 0,1 0 1,-1 0-1,0 1 0,1-1 1,-1 0-1,0 1 1,1-1-1,-1 1 0,2-2 1,27-33-7289,-9 19-1938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550"/>
    </inkml:context>
    <inkml:brush xml:id="br0">
      <inkml:brushProperty name="width" value="0.025" units="cm"/>
      <inkml:brushProperty name="height" value="0.025" units="cm"/>
    </inkml:brush>
  </inkml:definitions>
  <inkml:trace contextRef="#ctx0" brushRef="#br0">0 1 22197,'0'0'7143,"66"13"-6983,-34-10-256,-1-1-2499,-2-1-3875,-8 1-4644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909"/>
    </inkml:context>
    <inkml:brush xml:id="br0">
      <inkml:brushProperty name="width" value="0.025" units="cm"/>
      <inkml:brushProperty name="height" value="0.025" units="cm"/>
    </inkml:brush>
  </inkml:definitions>
  <inkml:trace contextRef="#ctx0" brushRef="#br0">0 0 15278,'0'0'11884,"11"15"-15984,6-25-4388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5.467"/>
    </inkml:context>
    <inkml:brush xml:id="br0">
      <inkml:brushProperty name="width" value="0.025" units="cm"/>
      <inkml:brushProperty name="height" value="0.025" units="cm"/>
    </inkml:brush>
  </inkml:definitions>
  <inkml:trace contextRef="#ctx0" brushRef="#br0">86 1 10826,'0'0'16266,"0"12"-15337,-2 17-601,-2 0-1,-1 0 0,-2 0 1,0-1-1,-13 29 1,8-22 1,6-24-163,2 1 1,-1 0-1,2 1 0,0-1 1,0 0-1,1 1 1,-1 21-1,4-33-156,0 0-1,-1 0 1,1 0-1,0 0 1,0 0 0,0 0-1,0-1 1,0 1-1,0 0 1,0-1-1,0 1 1,0 0 0,0-1-1,1 0 1,-1 1-1,0-1 1,0 0 0,0 1-1,1-1 1,-1 0-1,0 0 1,0 0 0,1 0-1,-1 0 1,2-1-1,42-1 204,-41 2-184,174-29-1155,-129 21-3723,-18-4-3285,-13 0-1662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002"/>
    </inkml:context>
    <inkml:brush xml:id="br0">
      <inkml:brushProperty name="width" value="0.025" units="cm"/>
      <inkml:brushProperty name="height" value="0.025" units="cm"/>
    </inkml:brush>
  </inkml:definitions>
  <inkml:trace contextRef="#ctx0" brushRef="#br0">0 89 15567,'0'0'8856,"8"8"-7644,-6-4-1121,1-1 1,1 1-1,-1-1 1,0 0-1,1 0 1,0 0 0,-1 0-1,1-1 1,0 0-1,1 1 1,-1-2-1,0 1 1,1 0-1,-1-1 1,0 0-1,1 0 1,0 0-1,-1 0 1,1-1-1,9 0 1,-9 0-55,1 0 1,-1-1 0,1 1 0,-1-1-1,1-1 1,-1 1 0,0-1 0,1 0-1,-1 0 1,0 0 0,0-1 0,-1 1-1,8-6 1,-9 5-21,0 0-1,-1 1 1,1-1-1,-1 0 1,1 0-1,-1 0 1,0 0-1,0-1 1,-1 1-1,1 0 1,-1-1-1,1 0 1,-1 1 0,0-1-1,0 0 1,-1 1-1,1-1 1,-1 0-1,0 0 1,0-6-1,0 8-13,-1 0 0,1 0 0,-1 1-1,0-1 1,1 0 0,-1 1 0,0-1-1,0 0 1,0 1 0,0-1 0,0 1-1,0-1 1,0 1 0,-1-1 0,1 1-1,-1 0 1,1 0 0,-1 0 0,1 0-1,-1 0 1,1 0 0,-1 0 0,0 0-1,0 1 1,1-1 0,-1 1 0,0-1-1,0 1 1,0 0 0,0 0 0,1-1-1,-1 1 1,0 0 0,0 1 0,-2-1-1,-1 0-14,0 1-1,1-1 0,-1 1 1,1 0-1,-1 0 0,1 0 1,0 1-1,-1-1 0,1 1 1,0 0-1,0 0 0,0 1 1,0-1-1,-3 4 0,0 2 77,0 1 0,0 0 0,1 0-1,1 0 1,-1 1 0,1 0 0,1 0-1,0 0 1,1 0 0,0 1-1,0-1 1,1 1 0,0 0 0,1 0-1,0 19 1,1-27-37,1-1 0,-1 0 0,0 1 0,1-1 0,0 0 0,-1 0 0,1 0 0,0 1 0,0-1 0,0 0 0,0 0 0,1 0 0,-1 0 0,0-1 0,1 1 0,0 0 0,-1 0 0,1-1 0,0 1 0,0-1 0,2 2 0,1 0 25,1-1 0,-1 0 0,0 0-1,1 0 1,-1-1 0,1 0 0,-1 0-1,11 0 1,-1 0 54,-1-2-1,1 0 1,0 0-1,-1-1 1,1-1 0,19-7-1,-23 6-53,1-1 0,-1 0 0,0-1 0,-1 0-1,1-1 1,-1 0 0,-1 0 0,1-1 0,-1-1 0,-1 0 0,0 0-1,0 0 1,0-1 0,-1 0 0,-1 0 0,0-1 0,0 0 0,-1 0-1,-1-1 1,5-15 0,-13 48-30,0-4 39,0 0 1,2 1-1,0-1 0,1 1 1,1 24-1,3 5-1146,-3-27-8993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375"/>
    </inkml:context>
    <inkml:brush xml:id="br0">
      <inkml:brushProperty name="width" value="0.025" units="cm"/>
      <inkml:brushProperty name="height" value="0.025" units="cm"/>
    </inkml:brush>
  </inkml:definitions>
  <inkml:trace contextRef="#ctx0" brushRef="#br0">1 1 20083,'0'0'7944,"53"9"-9610,-32 3-1601,-1 3-2306,-2-2-5094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701"/>
    </inkml:context>
    <inkml:brush xml:id="br0">
      <inkml:brushProperty name="width" value="0.025" units="cm"/>
      <inkml:brushProperty name="height" value="0.025" units="cm"/>
    </inkml:brush>
  </inkml:definitions>
  <inkml:trace contextRef="#ctx0" brushRef="#br0">126 0 17777,'0'0'2167,"-9"3"284,1-1-2036,-49 19 3706,55-20-4053,0 0 1,0 0 0,0 0-1,1 0 1,-1 0 0,0 1-1,0-1 1,1 1 0,-1-1-1,1 1 1,0 0 0,-1-1-1,1 1 1,0 0 0,0 0-1,0 0 1,0 0 0,0 0-1,1 0 1,-1 0 0,0 0-1,1 0 1,0 0 0,-1 0-1,1 1 1,0 2 0,1-4-80,-1 0 1,1 0 0,-1-1 0,1 1 0,0 0 0,-1 0 0,1 0 0,0 0 0,0-1-1,0 1 1,-1 0 0,1-1 0,0 1 0,0-1 0,0 1 0,0-1 0,0 1 0,0-1 0,0 0-1,0 0 1,0 1 0,0-1 0,0 0 0,1 0 0,-1 0 0,2 0 0,36 0-272,-31 0 169,2 0 31,0 0-1,0 1 1,0 0-1,0 1 1,10 3-1,-19-5 84,0 0 0,1 1-1,-1-1 1,0 1 0,1-1-1,-1 1 1,0-1 0,0 1-1,1 0 1,-1-1-1,0 1 1,0 0 0,0 0-1,0 0 1,0 0 0,0 0-1,0 0 1,0 0 0,-1 1-1,1-1 1,0 0-1,-1 0 1,1 1 0,-1-1-1,1 0 1,-1 0 0,0 1-1,1-1 1,-1 1-1,0-1 1,0 0 0,0 1-1,0-1 1,0 1 0,0-1-1,0 0 1,-1 1 0,1-1-1,-1 0 1,1 1-1,0-1 1,-1 0 0,0 0-1,1 1 1,-1-1 0,0 0-1,-1 2 1,-2 1 163,1 0-1,-1 0 1,0 0 0,0 0-1,-1-1 1,1 0 0,-1 0-1,1 0 1,-1 0 0,0-1 0,-7 3-1,-60 17 2229,26-18-1922,46-4-531,-1 0-1,1 0 1,0 0 0,0 0 0,-1 0 0,1 0 0,0-1-1,0 1 1,-1 0 0,1 0 0,0 0 0,0 0 0,-1-1-1,1 1 1,0 0 0,0 0 0,0 0 0,-1-1 0,1 1 0,0 0-1,0 0 1,0-1 0,0 1 0,0 0 0,-1 0 0,1-1-1,0 1 1,0 0 0,0-1 0,0 1 0,0 0 0,0-1-1,0 1 1,0 0 0,0 0 0,0-1 0,0 1 0,0 0-1,0-1 1,1 1 0,-1 0 0,0 0 0,0-1 0,0 1 0,0 0-1,0 0 1,1-1 0,-1 1 0,0 0 0,0 0 0,0-1-1,1 1 1,-1 0 0,0 0 0,0 0 0,1-1 0,10-13-4637,4 2-1099,0-2-2483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4.288"/>
    </inkml:context>
    <inkml:brush xml:id="br0">
      <inkml:brushProperty name="width" value="0.025" units="cm"/>
      <inkml:brushProperty name="height" value="0.025" units="cm"/>
    </inkml:brush>
  </inkml:definitions>
  <inkml:trace contextRef="#ctx0" brushRef="#br0">43 43 9353,'2'-9'4158,"3"-24"3738,-5 33-7724,-8 25 2010,-4 22-1057,2 0 1,2 0-1,2 1 0,1 62 1,5-109-1110,-1 0-1,1 0 1,0 0 0,0 0 0,0 0-1,0 0 1,0 0 0,1 0 0,-1 0-1,0 0 1,0 0 0,1 0 0,-1 0-1,0 0 1,1 0 0,-1 0 0,1-1-1,-1 1 1,1 0 0,0 0 0,-1 0-1,2 0 1,-1 0-2,0-1-1,0 0 1,-1 0-1,1 0 1,0 0-1,0 0 1,0 0-1,0 0 1,-1-1 0,1 1-1,0 0 1,0 0-1,-1-1 1,1 1-1,0 0 1,0-1-1,-1 1 1,1 0 0,0-1-1,0 0 1,31-34 262,-25 22-423,0 0-1,-2-1 1,1 0-1,-2 1 1,0-2 0,0 1-1,1-18 1,-5 38 85,1-1 1,0 0 0,0 0 0,0 0 0,0 0-1,1 0 1,0 0 0,0 0 0,0-1-1,1 1 1,-1 0 0,1-1 0,0 0 0,1 0-1,3 5 1,-6-8 85,1 1-1,-1-1 0,0 1 1,1-1-1,-1 0 1,1 0-1,-1 1 0,1-1 1,0 0-1,0 0 1,-1 0-1,1-1 0,0 1 1,0 0-1,0-1 1,0 1-1,0-1 0,0 0 1,0 1-1,0-1 1,0 0-1,0 0 0,0 0 1,0-1-1,0 1 1,0 0-1,-1-1 0,1 1 1,0-1-1,0 0 0,0 0 1,0 1-1,-1-1 1,1 0-1,0-1 0,-1 1 1,1 0-1,-1 0 1,1-1-1,-1 1 0,1-1 1,1-2-1,5-8 211,0 0 1,0 0-1,-1 0 0,9-22 0,-14 27-187,1 1 0,-1-1 0,0 0 0,-1 1 0,0-1 0,0 0 0,0 0 0,-1 0 0,0 0 0,0 0 0,-2-11 0,2 18-48,0 0-1,0 0 0,0-1 1,0 1-1,0 0 1,0 0-1,-1 0 0,1 0 1,0-1-1,0 1 1,0 0-1,0 0 0,0 0 1,0 0-1,0-1 1,-1 1-1,1 0 1,0 0-1,0 0 0,0 0 1,0 0-1,-1 0 1,1 0-1,0-1 0,0 1 1,0 0-1,0 0 1,-1 0-1,1 0 0,0 0 1,0 0-1,0 0 1,-1 0-1,1 0 0,0 0 1,0 0-1,0 0 1,-1 0-1,1 0 0,0 0 1,0 0-1,0 1 1,0-1-1,-1 0 0,1 0 1,0 0-1,0 0 1,0 0-1,0 0 0,-1 0 1,1 1-1,0-1 1,0 0-1,0 0 0,0 0 1,0 0-1,0 0 1,0 1-1,-1-1 0,-7 11-94,4 4 107,0 0 1,1 0-1,0 1 0,1-1 0,1 1 1,0-1-1,1 1 0,5 30 0,-5-45-4,0 1-1,0-1 0,1 1 0,-1-1 0,1 0 0,-1 1 0,1-1 0,-1 0 0,1 0 0,0 1 0,0-1 0,-1 0 0,1 0 0,0 0 1,0 0-1,0 0 0,0 0 0,1 0 0,-1 0 0,0 0 0,0 0 0,0-1 0,1 1 0,-1-1 0,0 1 0,1-1 0,-1 1 0,1-1 1,-1 0-1,0 1 0,1-1 0,-1 0 0,1 0 0,-1 0 0,1 0 0,-1 0 0,0-1 0,1 1 0,-1 0 0,1-1 0,-1 1 1,0-1-1,1 1 0,-1-1 0,0 1 0,1-1 0,1-2 0,4-1 37,0 0 0,0 0 0,0-1 0,-1 0 0,1 0 0,-1-1 0,6-7 0,6-11 7,0-1 0,16-29 1,-29 44-47,0 0 1,0 0 0,-1-1-1,0 0 1,-1 1 0,0-1-1,-1 0 1,0 0 0,0-12-1,-2 21-73,-7 21-134,0 4 186,2 1 0,1 0 0,1 0 0,1 0 0,2 47 1,0-70-111,0 0 0,0 1 0,0-1 0,1 0 0,-1 1 0,0-1 0,1 0 0,-1 0 0,1 0 0,-1 1 0,1-1 0,-1 0 0,1 0 0,0 0 0,0 0 0,0 0 0,-1 0 0,1 0 1,0 0-1,0-1 0,0 1 0,0 0 0,0-1 0,1 1 0,-1 0 0,2 0 0,-2-1-312,0 0 0,0 1 0,1-1 1,-1 0-1,0 0 0,0 0 0,0-1 0,1 1 0,-1 0 1,0 0-1,0-1 0,0 1 0,0 0 0,0-1 0,0 1 1,0-1-1,0 1 0,0-1 0,0 0 0,0 0 0,0 1 0,0-1 1,0 0-1,0 0 0,-1 0 0,1 0 0,0 0 0,0-2 1,11-19-11787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7.443"/>
    </inkml:context>
    <inkml:brush xml:id="br0">
      <inkml:brushProperty name="width" value="0.025" units="cm"/>
      <inkml:brushProperty name="height" value="0.025" units="cm"/>
    </inkml:brush>
  </inkml:definitions>
  <inkml:trace contextRef="#ctx0" brushRef="#br0">44 1 16976,'0'0'12374,"0"9"-11589,-25 267 1319,7-171-1576,50-212-528,-30 100 0,3-16 0,-1-1 0,2-38 0,-6 67-7,1 0 0,0 0 0,0 0 0,1-1 0,-1 1 0,1 0 0,0-1 0,0 1 0,1-1 0,-1 0 0,1 0 0,0 0 0,0 0 0,0 0 0,1-1 0,-1 1 0,1-1 0,0 0 0,0 0 0,0 0 0,0-1 0,0 0 0,1 1 0,8 2 0,-9-4 2,0 1 0,0-1 1,1 0-1,-1 0 0,0 0 0,1-1 0,-1 1 0,0-1 0,1 0 1,-1 0-1,0-1 0,1 0 0,-1 1 0,0-1 0,0 0 0,1-1 0,-1 1 1,0-1-1,0 0 0,-1 0 0,1 0 0,0-1 0,-1 1 0,1-1 1,-1 0-1,0 0 0,0 0 0,0 0 0,0 0 0,4-8 0,-3 6 18,-1-1 1,0 1-1,-1-1 0,1 1 0,-1-1 0,-1 0 0,1 0 0,-1 0 0,0 0 0,1-7 0,-20 31-343,13-9 329,0 0 0,1 1 0,0 0 1,0 0-1,-1 11 0,4-20 8,0 0-1,1 1 1,0-1-1,-1 1 1,1-1-1,0 1 1,0-1-1,0 1 1,0-1-1,0 1 1,0-1-1,0 1 1,0-1-1,0 1 1,1-1 0,-1 1-1,1-1 1,-1 0-1,1 1 1,0-1-1,-1 0 1,1 1-1,0-1 1,0 0-1,0 0 1,0 0-1,0 1 1,0-1-1,0 0 1,0 0 0,1-1-1,-1 1 1,0 0-1,1 0 1,-1-1-1,0 1 1,1-1-1,-1 1 1,1-1-1,-1 1 1,1-1-1,-1 0 1,2 0-1,6 0 9,-1 0-1,0-1 1,0-1-1,1 0 0,-1 0 1,0 0-1,0-1 1,-1 0-1,1 0 0,-1-1 1,1 0-1,-1-1 0,0 1 1,-1-1-1,10-9 1,17-10-48,-33 24 18,0-1-1,1 1 1,-1 0-1,0 0 1,1-1-1,-1 1 1,0 0-1,1 0 1,-1 0 0,0-1-1,1 1 1,-1 0-1,0 0 1,1 0-1,-1 0 1,1 0 0,-1 0-1,0 0 1,1 0-1,-1 0 1,1 0-1,-1 0 1,0 0-1,1 0 1,-1 0 0,0 0-1,1 0 1,-1 0-1,1 1 1,-1-1-1,0 0 1,1 0-1,-1 0 1,0 1 0,1-1-1,-1 0 1,0 0-1,0 1 1,1-1-1,-1 0 1,0 1 0,1-1-1,5 23-65,-6-20 93,1-1 0,-1 1 0,1 0 0,-1-1-1,1 1 1,0-1 0,0 1 0,0-1-1,0 1 1,0-1 0,0 0 0,1 0-1,-1 1 1,1-1 0,0 0 0,2 2-1,0-2 1,0 0-1,0-1 0,0 1 0,0-1 1,0 0-1,0 0 0,1 0 0,-1 0 1,0-1-1,0 0 0,1 0 0,-1 0 1,0 0-1,7-2 0,2-1 53,0-1 0,0-1-1,15-7 1,-18 7-33,1 0-1,-1 1 1,1 1-1,21-5 1,-31 8-40,-1 1 1,1-1-1,0 1 1,0 0-1,-1-1 0,1 1 1,0 0-1,-1 0 1,1 0-1,-1-1 1,1 1-1,-1 0 0,1 0 1,-1 0-1,1 0 1,-1 0-1,0 0 0,0 0 1,1 0-1,-1 0 1,0 0-1,0 0 1,0 0-1,0 0 0,0 1 1,0 0-31,0 1 1,0-1 0,0 0 0,1 0-1,-1 0 1,1 1 0,0-1-1,0 0 1,0 0 0,0 0-1,0 0 1,0 0 0,0 0-1,1 0 1,-1-1 0,1 1-1,1 2 1,1-3-360,-1 0 0,0 0 0,0 0 0,1 0 0,-1-1 0,1 1 1,-1-1-1,0 0 0,1 0 0,-1 0 0,1-1 0,-1 1 0,1-1 0,-1 1 0,0-1 0,5-2 0,-1 0-1493,0 0-1,0-1 1,0 0 0,0 0-1,11-10 1,5-5-6309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7.824"/>
    </inkml:context>
    <inkml:brush xml:id="br0">
      <inkml:brushProperty name="width" value="0.025" units="cm"/>
      <inkml:brushProperty name="height" value="0.025" units="cm"/>
    </inkml:brush>
  </inkml:definitions>
  <inkml:trace contextRef="#ctx0" brushRef="#br0">176 0 14189,'0'0'9092,"-9"6"-7950,-32 17 219,39-22-1243,0 1-1,0-1 0,0 1 0,0-1 0,0 1 0,1 0 0,-1 0 1,0 0-1,1 0 0,0 0 0,-1 0 0,1 0 0,0 1 1,0-1-1,0 0 0,1 1 0,-1-1 0,1 1 0,-1-1 0,1 1 1,0-1-1,0 1 0,0-1 0,0 4 0,1 4-177,1 0 0,0 0 1,1 0-1,5 14 0,-1-6 222,-1 2-433,-1 0-1,0 0 0,-2 0 0,0 1 0,0 37 0,-4-52 429,1 1-1,-1-1 0,0 0 0,0 0 1,-1 0-1,1 1 0,-1-2 1,-1 1-1,1 0 0,-1 0 0,0-1 1,-1 1-1,1-1 0,-1 0 0,0 0 1,0 0-1,-1-1 0,1 0 0,-1 1 1,0-2-1,0 1 0,0 0 0,-8 3 1,12-6-112,0 0 1,-1 0 0,1-1 0,0 1 0,0 0-1,-1 0 1,1-1 0,-1 1 0,1-1-1,-1 1 1,1-1 0,-1 0 0,1 1-1,-1-1 1,1 0 0,-1 0 0,1 0-1,-1 0 1,1 0 0,-1-1 0,0 1-1,1 0 1,-1-1 0,1 1 0,0-1-1,-1 1 1,1-1 0,-1 0 0,1 0 0,0 1-1,0-1 1,-1 0 0,1 0 0,0 0-1,0-1 1,0 1 0,0 0 0,0 0-1,0 0 1,0-1 0,1 1 0,-1 0-1,0-1 1,1 1 0,-1-1 0,1 1-1,-1-3 1,-1-8-101,0 0 0,1-1-1,0 1 1,2-25 0,-1 18 163,0 9-397,1 0 0,0 0 0,0 0 1,1 0-1,0 0 0,1 0 0,0 1 0,1-1 0,0 1 0,0 0 0,1 0 0,10-15 0,-6 13-1116,0 1-1,1 0 1,0 0-1,1 1 1,-1 0 0,2 1-1,-1 1 1,24-12-1,-1 4-3734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8.165"/>
    </inkml:context>
    <inkml:brush xml:id="br0">
      <inkml:brushProperty name="width" value="0.025" units="cm"/>
      <inkml:brushProperty name="height" value="0.025" units="cm"/>
    </inkml:brush>
  </inkml:definitions>
  <inkml:trace contextRef="#ctx0" brushRef="#br0">157 4 16496,'0'0'7532,"-9"-2"-6523,5 1-835,-1 1 0,1-1 0,-1 1 1,1 0-1,0 0 0,-1 1 0,1-1 0,-1 1 0,1 0 0,0 0 0,0 0 1,-5 3-1,7-3-171,0 0 0,0 0 0,0 0 0,1 0 1,-1 1-1,0-1 0,1 0 0,-1 1 0,1-1 1,-1 1-1,1 0 0,0-1 0,0 1 0,0 0 1,0 0-1,0 0 0,0 0 0,0 0 0,1 0 1,-1 0-1,1 0 0,-1 0 0,1 0 0,0 0 1,0 0-1,0 0 0,0 0 0,0 0 0,0 1 1,1-1-1,-1 0 0,1 0 0,-1 0 0,3 4 1,-2-4-188,1 1 1,0 0 0,0 0-1,0-1 1,0 1 0,1-1-1,-1 1 1,1-1 0,-1 0 0,1 0-1,0 0 1,0 0 0,0-1-1,0 1 1,4 1 0,51 18-2417,-54-20 2383,6 1-171,29 11-578,-38-13 978,0 0 0,0 1 0,0-1 0,0 0 0,0 1 0,0-1 0,0 1 0,0-1 0,0 1 0,0 0 0,0-1 0,0 1 0,0 0 0,0 0 0,-1 0 1,1 0-1,0-1 0,-1 1 0,1 0 0,-1 0 0,1 0 0,-1 0 0,1 0 0,-1 1 0,1 1 0,-2-2 130,0 1-1,0 0 1,0-1-1,0 1 1,-1 0-1,1-1 1,-1 0-1,1 1 1,-1-1-1,1 0 1,-1 0-1,0 0 1,1 0-1,-1 0 1,0 0-1,0 0 1,-3 0-1,-45 17 815,31-12-610,-5 3-354,-36 12 552,20-14-5644,25-7-5582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8.918"/>
    </inkml:context>
    <inkml:brush xml:id="br0">
      <inkml:brushProperty name="width" value="0.025" units="cm"/>
      <inkml:brushProperty name="height" value="0.025" units="cm"/>
    </inkml:brush>
  </inkml:definitions>
  <inkml:trace contextRef="#ctx0" brushRef="#br0">76 0 14894,'0'0'4511,"1"9"-3619,2 22 447,-2 0 1,-1 0 0,-6 43 0,-1 36 1506,7-108-2838,0-1 0,0 1 1,0-1-1,0 0 0,0 1 0,1-1 1,-1 1-1,0-1 0,1 0 1,-1 1-1,1-1 0,-1 0 1,1 1-1,-1-1 0,1 0 0,0 0 1,0 0-1,0 0 0,0 0 1,-1 0-1,2 0 0,-1 0 1,0 0-1,0 0 0,0 0 0,2 0 1,-1 0 15,1 0-1,0 0 1,0-1 0,0 1 0,0-1 0,-1 0-1,1 0 1,0 0 0,0 0 0,0-1 0,0 1 0,3-2-1,8-2 20,-1 0 0,1-2 0,-1 1-1,13-9 1,-11 5-261,-11 6 161,0 1-1,-1-1 1,1 1 0,0 0-1,0 0 1,0 1 0,0-1-1,1 1 1,-1 0 0,6-1-1,-9 8 36,0-1-1,0 1 1,0 0-1,-1 0 0,0 0 1,0 0-1,0-1 1,-2 7-1,1-5 147,-1-1 0,-1 0-1,1 0 1,-1 0-1,0 0 1,0 0 0,-1 0-1,0-1 1,0 1 0,0-1-1,0 0 1,-1-1-1,0 1 1,0-1 0,0 0-1,-1 0 1,1 0 0,-11 4-1,7-4 62,0 1 0,0-2 0,0 1 0,-1-1 1,0-1-1,1 0 0,-1 0 0,0-1 0,0 0 0,0-1 0,-18-1 0,25 0-242,1 1 0,-1-1 0,0 0 0,0 0 0,1 0 0,-1 0 0,1-1 0,-1 1 1,1-1-1,-1 1 0,1-1 0,0 0 0,0 0 0,0 0 0,0 0 0,0 0 0,0-1 0,0 1 0,1 0 0,-1-1 0,1 1 0,0-1 0,0 0 0,0 1 0,0-1 0,0 0 1,1 0-1,-1 0 0,1 0 0,0 1 0,-1-1 0,2-4 0,-1 6-142,0-1-1,1 1 1,-1 0 0,1 0-1,-1 0 1,1-1 0,-1 1 0,1 0-1,0 0 1,0 0 0,-1 0-1,1 0 1,0 0 0,0 1 0,0-1-1,0 0 1,0 0 0,0 1 0,0-1-1,0 0 1,1 1 0,-1-1-1,0 1 1,0-1 0,3 1 0,38-10-4512,-29 8 2837,24-4-3811,2-3-3396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9.292"/>
    </inkml:context>
    <inkml:brush xml:id="br0">
      <inkml:brushProperty name="width" value="0.025" units="cm"/>
      <inkml:brushProperty name="height" value="0.025" units="cm"/>
    </inkml:brush>
  </inkml:definitions>
  <inkml:trace contextRef="#ctx0" brushRef="#br0">31 1 12139,'0'0'18034,"-30"65"-17970,30-45-64,0-3-737,0-2-1217,4-6-1569,3-7-1090,-2-2-3426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9.647"/>
    </inkml:context>
    <inkml:brush xml:id="br0">
      <inkml:brushProperty name="width" value="0.025" units="cm"/>
      <inkml:brushProperty name="height" value="0.025" units="cm"/>
    </inkml:brush>
  </inkml:definitions>
  <inkml:trace contextRef="#ctx0" brushRef="#br0">44 0 15887,'0'0'9476,"-1"13"-8446,-18 157 2213,9-105-2844,-3 90 0,13-144-863,0 19-29,5-19-2366,6-6-3751,-4-5 535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019"/>
    </inkml:context>
    <inkml:brush xml:id="br0">
      <inkml:brushProperty name="width" value="0.025" units="cm"/>
      <inkml:brushProperty name="height" value="0.025" units="cm"/>
    </inkml:brush>
  </inkml:definitions>
  <inkml:trace contextRef="#ctx0" brushRef="#br0">177 33 15535,'0'0'9470,"-8"-6"-8264,-28-17-325,34 23-861,0-1 0,0 0 1,0 1-1,1-1 0,-1 1 0,0 0 0,0-1 0,0 1 0,0 0 0,0 0 0,0 1 0,0-1 0,0 0 1,0 1-1,0-1 0,0 1 0,0-1 0,0 1 0,0 0 0,0 0 0,1 0 0,-1 0 0,0 0 0,-1 2 1,-34 35 326,31-32-145,-25 39 848,29-42-1022,1-1 0,0 0 1,0 0-1,0 0 0,0 0 0,0 1 0,1-1 0,-1 1 0,1-1 0,-1 0 0,1 1 0,0-1 0,0 1 0,0-1 0,0 0 0,1 1 0,-1-1 0,1 1 0,-1-1 0,3 4 0,-2-4-23,1-1-1,0 0 1,0 0 0,0 0 0,0 0-1,0 0 1,0-1 0,0 1 0,0-1-1,0 1 1,0-1 0,0 0 0,0 0-1,0 0 1,0 0 0,0 0 0,1 0-1,2-1 1,41-8-31,-33 2-205,0-1 0,-1 0-1,0-1 1,0 0 0,-1-1 0,0 0 0,-1-1 0,0 0 0,12-18-1,-26 38 185,0-1 0,1 1 0,0 0 0,-3 17 0,4-19 101,1-3 26,-1 0 1,1 0-1,1 1 1,-1-1-1,1 1 1,-1-1 0,1 0-1,1 1 1,-1-1-1,2 8 1,-1-11-51,-1 1 0,1 0 0,0-1 0,0 0 0,0 1 0,1-1 0,-1 0 0,0 1 0,0-1 0,1 0 0,-1 0 0,0 0 0,1 0 0,-1 0 0,1-1 0,-1 1 0,1 0 0,0-1 0,-1 1 0,1-1 0,0 1 0,-1-1 0,1 0 0,0 0 0,0 0 0,-1 0 0,1 0 0,2 0 0,3-1 8,0-1 0,0 1 0,0-1 1,-1 0-1,1-1 0,0 1 0,-1-1 0,0-1 0,0 1 0,0-1 0,0 0 0,-1 0 0,1-1 0,-1 0 1,8-9-1,26-20-290,-34 40-875,-3-1 747,1 0 0,0 0 0,0-1-1,1 1 1,-1-1 0,1 0 0,0 0 0,6 4 0,26-5-3042,-2-13-5285,-17-1 1842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378"/>
    </inkml:context>
    <inkml:brush xml:id="br0">
      <inkml:brushProperty name="width" value="0.025" units="cm"/>
      <inkml:brushProperty name="height" value="0.025" units="cm"/>
    </inkml:brush>
  </inkml:definitions>
  <inkml:trace contextRef="#ctx0" brushRef="#br0">16 11 3555,'0'0'21519,"9"-2"-19826,25-6-396,-33 8-1245,-1 0-1,1 0 1,0 0 0,-1 0-1,1 0 1,0 0 0,-1 0-1,1 1 1,0-1 0,-1 0-1,1 1 1,0-1 0,-1 0-1,1 1 1,-1-1 0,1 1-1,-1-1 1,1 1 0,-1-1-1,1 1 1,-1-1 0,1 1-1,-1-1 1,0 1 0,1 0 0,-1-1-1,0 1 1,0-1 0,1 1-1,-1 0 1,0 0 0,0-1-1,0 1 1,0 0 0,0-1-1,0 1 1,0 0 0,0-1-1,0 1 1,0 0 0,0 0-1,0-1 1,-1 1 0,1 1-1,-7 32 1019,-20 12-480,22-40-530,0 0 0,1 1 0,0-1-1,1 1 1,0 0 0,-1-1 0,2 2 0,-1-1 0,1 0-1,1 0 1,-3 15 0,5-21-60,-1 0 0,0 0 0,1 0 0,-1 0 0,1 0 0,0 0 0,-1 0 0,1 0 0,0-1 0,-1 1 0,1 0 0,0 0 0,0-1 0,0 1 0,0 0 0,0-1 0,0 1 0,0-1 0,0 1 0,0-1 0,0 0 0,0 1 0,0-1 0,0 0 0,0 0 0,0 0 0,0 0 0,0 0 0,0 0 0,2 0 0,43 1 0,-36-2 0,9 2-641,0-2-1,0-1 1,0 0 0,0-1-1,0-1 1,18-7-1,-35 10 116,11-6-2809,-9-1-3213,-3-1-1679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721"/>
    </inkml:context>
    <inkml:brush xml:id="br0">
      <inkml:brushProperty name="width" value="0.025" units="cm"/>
      <inkml:brushProperty name="height" value="0.025" units="cm"/>
    </inkml:brush>
  </inkml:definitions>
  <inkml:trace contextRef="#ctx0" brushRef="#br0">0 20 14414,'0'0'11306,"62"-5"-10121,-19 5-672,7 0-289,1 0-128,2 0-800,-2-4-2724,0-7-1729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4.110"/>
    </inkml:context>
    <inkml:brush xml:id="br0">
      <inkml:brushProperty name="width" value="0.025" units="cm"/>
      <inkml:brushProperty name="height" value="0.025" units="cm"/>
    </inkml:brush>
  </inkml:definitions>
  <inkml:trace contextRef="#ctx0" brushRef="#br0">293 3209 4644,'0'0'897,"3"8"-486,1 11-653,1-2 1232,0 0-1,0 0 0,13 24 1,-14-14-1624,-7-10 1332,-4-12 2782,5-8-3355,0 0 0,0 0 0,1 0 0,-1 0 0,1 0 0,0-1-1,0 1 1,0 0 0,0-1 0,0 1 0,1 0 0,0-1 0,-1-3-1,1 4 45,-8-82 1502,8-173 1,3 108-1225,-2 50-294,0-20-262,-4-1-1,-22-136 0,-36-156 778,35 232 218,13 26-701,-1-8-104,-5 1 260,-5-31 397,11 118-542,3-1-1,0-83 1,9 97-140,-4 0 0,-2 0 0,-20-79 0,17 79 146,2 0 1,3 0-1,3-77 0,2 137-173,-3 0 82,-5 8-55,-5 9 2,13-5-1944,10-8-8149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4.661"/>
    </inkml:context>
    <inkml:brush xml:id="br0">
      <inkml:brushProperty name="width" value="0.025" units="cm"/>
      <inkml:brushProperty name="height" value="0.025" units="cm"/>
    </inkml:brush>
  </inkml:definitions>
  <inkml:trace contextRef="#ctx0" brushRef="#br0">1 0 13357,'0'0'5477,"21"58"-9225,-9-44-864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023"/>
    </inkml:context>
    <inkml:brush xml:id="br0">
      <inkml:brushProperty name="width" value="0.025" units="cm"/>
      <inkml:brushProperty name="height" value="0.025" units="cm"/>
    </inkml:brush>
  </inkml:definitions>
  <inkml:trace contextRef="#ctx0" brushRef="#br0">431 117 15022,'5'-9'2787,"7"-12"-1740,-5 6 770,0 1 0,1 0 0,1 1 0,14-17 0,-34 70-829,-33 45-835,-3-1 1,-114 150-1,92-141-212,-78 143-1,124-184-1386,32-57-5417,5-13 3999,9-19-3542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366"/>
    </inkml:context>
    <inkml:brush xml:id="br0">
      <inkml:brushProperty name="width" value="0.025" units="cm"/>
      <inkml:brushProperty name="height" value="0.025" units="cm"/>
    </inkml:brush>
  </inkml:definitions>
  <inkml:trace contextRef="#ctx0" brushRef="#br0">0 1 8776,'0'0'14729,"5"11"-13704,6 29-453,-2 1 1,-1 0-1,2 48 1,-6-38-268,10 77 297,-11-112-602,0 0 0,2 0 0,-1 0 0,2-1 0,11 23 1,-10-26-2686,-11-19-2894,-15-23-2093,-6 7 1229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709"/>
    </inkml:context>
    <inkml:brush xml:id="br0">
      <inkml:brushProperty name="width" value="0.025" units="cm"/>
      <inkml:brushProperty name="height" value="0.025" units="cm"/>
    </inkml:brush>
  </inkml:definitions>
  <inkml:trace contextRef="#ctx0" brushRef="#br0">123 99 1537,'0'0'7688,"-72"-24"-4517,47 21 384,6 3-416,13 0 1281,12 1-3074,23-1 31,9 0-192,11-1-384,11-12-417,3-1-256,-4-1-128,-2 3-416,-11 3-2147,-10 4-1665,-16 2-2658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037"/>
    </inkml:context>
    <inkml:brush xml:id="br0">
      <inkml:brushProperty name="width" value="0.025" units="cm"/>
      <inkml:brushProperty name="height" value="0.025" units="cm"/>
    </inkml:brush>
  </inkml:definitions>
  <inkml:trace contextRef="#ctx0" brushRef="#br0">248 0 16528,'0'0'3656,"1"11"-2956,-1 50 104,-2 1 0,-3 0 0,-3 0-1,-17 66 1,-81 246 1611,18-78-2288,85-282-215,0-6-222,1 0 0,0 1 0,0 0 0,1-1 0,0 1 0,1 14-1,18-38-3949,-10 2 2392,0-1 0,-1 0-1,10-27 1,4-17-3481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364"/>
    </inkml:context>
    <inkml:brush xml:id="br0">
      <inkml:brushProperty name="width" value="0.025" units="cm"/>
      <inkml:brushProperty name="height" value="0.025" units="cm"/>
    </inkml:brush>
  </inkml:definitions>
  <inkml:trace contextRef="#ctx0" brushRef="#br0">0 235 13164,'0'0'2146,"6"-10"406,-2 4-2258,-1 0-1,1 0 0,0 1 0,0 0 1,1 0-1,-1 0 0,1 0 1,0 1-1,1 0 0,-1 0 1,1 0-1,0 0 0,0 1 0,0 0 1,0 1-1,11-4 0,47-7 264,0 4 0,120-3 0,-53 6-477,551-97 75,-680 102-159,0 0 1,0 0-1,0 1 0,0-1 1,0 1-1,0-1 0,1 1 1,-1 0-1,0 0 0,0 0 1,0 0-1,0 1 0,1-1 1,-1 0-1,0 1 0,0 0 1,0-1-1,0 1 0,0 0 0,0 0 1,0 0-1,0 0 0,0 0 1,3 4-1,-4-2 16,0 0-1,0 0 1,-1 1 0,1-1 0,-1 1-1,0-1 1,0 0 0,0 1-1,0-1 1,0 1 0,-1-1-1,0 1 1,1-1 0,-1 0-1,-1 0 1,0 4 0,-28 74 1467,-69 134 1,56-128-1055,18-37-390,-4 7 561,3 2 0,-29 92-1,50-133-710,1 1 0,0 0 0,2 0 0,0 0 0,1 0 0,1 0 0,0 1 0,2-1-1,0 0 1,1 0 0,1 0 0,12 33 0,-15-50-58,23 74-6481,-23-72 6233,0-1 1,-1 1 0,1-1-1,-1 1 1,1 0-1,-1-1 1,0 1-1,-1 0 1,1-1 0,-1 1-1,1 0 1,-1-1-1,0 1 1,-1-1-1,1 1 1,0-1 0,-1 0-1,0 1 1,-2 2-1,-16 10-3529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694"/>
    </inkml:context>
    <inkml:brush xml:id="br0">
      <inkml:brushProperty name="width" value="0.025" units="cm"/>
      <inkml:brushProperty name="height" value="0.025" units="cm"/>
    </inkml:brush>
  </inkml:definitions>
  <inkml:trace contextRef="#ctx0" brushRef="#br0">59 203 17136,'-9'4'1260,"-29"13"496,26-8 732,19-6-1166,23-5-249,-27 1-863,44-7 960,0-2-1,88-32 1,-46 12-659,362-79 450,-354 94-2281,-1 4-1,172 4 1,-245 9 342,1 1-1,-1 1 1,43 14 0,-17-4-1456,-27-11-444,-7-2-2791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1.699"/>
    </inkml:context>
    <inkml:brush xml:id="br0">
      <inkml:brushProperty name="width" value="0.025" units="cm"/>
      <inkml:brushProperty name="height" value="0.025" units="cm"/>
    </inkml:brush>
  </inkml:definitions>
  <inkml:trace contextRef="#ctx0" brushRef="#br0">28 1 8040,'0'0'9956,"-6"0"-9385,5 0-547,0 0 0,0 0 0,1-1 0,-1 1 0,0 0 0,0 0 0,0 0 0,1 0 0,-1 0 0,0 0 0,0 1 0,0-1 0,1 0 0,-1 0 0,0 1 0,0-1 0,1 0 0,-1 1 0,0-1 0,1 0 0,-1 1 0,0-1 0,1 1 0,-1-1-1,0 1 1,1 0 0,-1 0 0,8 20 823,8 12-689,-10-12 185,-2 0 0,0 1 1,-1-1-1,-1 35 0,5 48-9,29 269 248,-16-120-267,-3-102-272,6 0-1,63 223 1,-67-307 49,-3-1 0,-3 2 0,5 91 0,-10 208 401,-7-268-457,-12 263 342,4 172 466,13-486-837,2 0 0,1 0 0,28 85 0,67 134 38,2 9-22,-45-95 24,59 214 3,-107-338-1,-2 0 1,5 115 0,-16-168-44,1 0 0,-1 0-1,0-1 1,0 1 0,0 0 0,-1-1-1,1 1 1,-1-1 0,0 0 0,0 1 0,-4 4-1,-34 39 108,10-12-65,25-27-61,1 0 0,0 0 0,1 0 0,-1 0 1,2 1-1,-1 0 0,1 0 0,1-1 0,-2 12 0,2 3-40,0-1 0,3 35-1,-1-55 49,-1 0-1,1-1 0,0 1 0,-1 0 1,1-1-1,0 1 0,0 0 0,0-1 1,0 1-1,0-1 0,1 0 1,-1 1-1,0-1 0,1 0 0,-1 0 1,1 0-1,-1 0 0,1 0 0,-1 0 1,1 0-1,0 0 0,-1-1 0,1 1 1,0-1-1,0 1 0,0-1 1,-1 0-1,4 1 0,59 2 27,-53-3 2,491-13 25,-172 11-733,705 24 681,-138 19 169,142-62-153,3-1-8,35 53 28,1-1 6,-100-42 43,-456 4 3,192-21-45,106 0-24,-538 36-396,-161 8-3835,-120-15 3594,13 2 128,-10-2-2337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2.073"/>
    </inkml:context>
    <inkml:brush xml:id="br0">
      <inkml:brushProperty name="width" value="0.025" units="cm"/>
      <inkml:brushProperty name="height" value="0.025" units="cm"/>
    </inkml:brush>
  </inkml:definitions>
  <inkml:trace contextRef="#ctx0" brushRef="#br0">180 18 7623,'-1'0'212,"1"-1"-1,0 1 1,-1-1-1,1 1 1,0 0-1,-1-1 1,1 1-1,0-1 0,0 1 1,0-1-1,0 1 1,-1-1-1,1 1 1,0-1-1,0 1 1,0-1-1,0 0 1,0 1-1,0-1 1,0 1-1,0-1 1,1 1-1,-1-1 1,0 1-1,0-1 1,0 1-1,0-1 0,1 1 1,-1-1-1,0 1 1,1 0-1,-1-1 1,0 1-1,1-1 1,-1 1-1,1-1 1,22 4 3541,46 29-2104,-46-21-654,49 17-72,-50-22-748,-1 2 1,0 0-1,0 2 1,-1 0-1,0 1 1,-1 1 0,26 21-1,-44-32-145,0 0-1,0 0 1,1 0 0,-1 0-1,0 0 1,-1 1-1,1-1 1,0 0 0,0 0-1,0 1 1,-1-1 0,1 0-1,-1 1 1,1-1-1,-1 1 1,1-1 0,-1 1-1,0-1 1,0 1-1,0-1 1,0 1 0,0-1-1,0 1 1,0-1-1,0 1 1,-1-1 0,1 1-1,0-1 1,-1 1 0,1-1-1,-1 0 1,0 1-1,0-1 1,1 0 0,-1 1-1,0-1 1,0 0-1,0 0 1,0 0 0,0 0-1,0 0 1,-3 2-1,-6 4 114,1-1 0,-1 0 0,-1 0 0,-17 6-1,14-6-68,-31 15-588,-175 91 2999,188-91-3669,-37 29 0,47-32-2191,1 2 0,-25 29 0,29-27-8364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58.630"/>
    </inkml:context>
    <inkml:brush xml:id="br0">
      <inkml:brushProperty name="width" value="0.025" units="cm"/>
      <inkml:brushProperty name="height" value="0.025" units="cm"/>
    </inkml:brush>
  </inkml:definitions>
  <inkml:trace contextRef="#ctx0" brushRef="#br0">0 156 10602,'0'0'1874,"8"-1"-1463,318-29 4691,-55 4-3851,443 1-170,98-9-1324,-788 33 286,-15 1-10,-1-1 1,1 0-1,0 0 1,-1-1-1,1 0 1,12-5-1,-21 7-22,0 0 1,-1 0-1,1 0 0,0 0 0,0 0 1,0 0-1,-1 0 0,1 0 0,0 0 0,0 0 1,-1 0-1,1 0 0,0 0 0,0-1 0,0 1 1,0 0-1,-1 0 0,1 0 0,0 0 0,0-1 1,0 1-1,0 0 0,0 0 0,-1 0 1,1 0-1,0-1 0,0 1 0,0 0 0,0 0 1,0-1-1,0 1 0,0 0 0,0 0 0,0 0 1,0-1-1,0 1 0,0 0 0,0 0 0,0-1 1,0 1-1,0 0 0,0 0 0,0 0 1,0-1-1,0 1 0,0 0 0,0 0 0,1-1 1,-1 1-1,0 0 0,0 0 0,0 0 0,0 0 1,0-1-1,1 1 0,-1 0 0,0 0 0,0 0 1,0 0-1,1 0 0,-1 0 0,0-1 1,0 1-1,0 0 0,1 0 0,-1 0 0,0 0 1,0 0-1,1 0 0,-27-5 94,1 1 1,-1 1-1,1 1 1,-1 2-1,-29 2 1,-3-1-56,-1009 75 1130,568-27-774,476-47-312,38-2-40,37-3-31,1206-73-87,-1128 72-158,477-26-656,-830 32 854,98-5 80,-229 10 160,-495 71 0,749-64-2995,36-9-2663,7-4-5598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5.834"/>
    </inkml:context>
    <inkml:brush xml:id="br0">
      <inkml:brushProperty name="width" value="0.025" units="cm"/>
      <inkml:brushProperty name="height" value="0.025" units="cm"/>
    </inkml:brush>
  </inkml:definitions>
  <inkml:trace contextRef="#ctx0" brushRef="#br0">40 1 10922,'0'0'17014,"3"14"-16304,1 5-493,-2 1 0,0-1 1,-1 1-1,-1-1 1,0 1-1,-6 27 0,-40 204-788,48-271-5353,-2-11 1444,-1-2-192,3-11-2225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5.004"/>
    </inkml:context>
    <inkml:brush xml:id="br0">
      <inkml:brushProperty name="width" value="0.025" units="cm"/>
      <inkml:brushProperty name="height" value="0.025" units="cm"/>
    </inkml:brush>
  </inkml:definitions>
  <inkml:trace contextRef="#ctx0" brushRef="#br0">83 0 13261,'0'0'7297,"-2"13"-5509,-2 13-1159,1 0-1,1 1 0,1-1 0,2 0 0,0 1 0,2-1 1,1 0-1,9 29 0,-9-43-617,0-1-1,0 1 1,-1 0 0,-1 0-1,0 1 1,0-1 0,-1 0-1,-2 23 1,1-33-5,-1-1-1,0 0 1,0 1 0,1-1-1,-1 0 1,0 1-1,0-1 1,0 0 0,0 0-1,-1 0 1,1 0 0,0 0-1,0 0 1,-1 0 0,1 0-1,0-1 1,-1 1 0,1 0-1,-1-1 1,1 1 0,-1-1-1,1 0 1,-1 1-1,1-1 1,-1 0 0,1 0-1,-1 0 1,0 0 0,1 0-1,-3-1 1,0 1 25,1 0 1,-1 0-1,1 0 0,-1-1 0,1 0 1,-1 1-1,1-1 0,0 0 1,-1-1-1,1 1 0,0-1 0,-6-3 1,6 2-66,1 0 0,0 0 0,0 0 0,0 0 0,0-1 0,0 1 0,1 0 1,0-1-1,-1 0 0,1 1 0,0-1 0,1 0 0,-1 1 0,1-1 0,0 0 0,0 0 0,0 0 0,0 1 0,0-1 1,1 0-1,0 0 0,0 1 0,0-1 0,0 0 0,2-3 0,6-13-170,0 2 0,2-1 0,18-25 0,-3 4 322,46-102 1024,-72 142-1140,0 0 1,0 0-1,0 0 1,0 0-1,0 0 0,0 0 1,0 0-1,1 0 0,-1 0 1,0 1-1,0-1 1,0 0-1,0 0 0,0 0 1,0 0-1,0 0 0,0 0 1,0 0-1,0 0 1,0 0-1,0 0 0,1 0 1,-1 0-1,0 0 0,0 0 1,0 0-1,0 0 1,0 0-1,0 0 0,0 0 1,0 0-1,0 0 0,0 0 1,1 0-1,-1 0 1,0 0-1,0 0 0,0 0 1,0 0-1,0 0 1,0 0-1,0-1 0,0 1 1,0 0-1,0 0 0,0 0 1,0 0-1,0 0 1,0 0-1,1 0 0,-1 0 1,0 0-1,0 0 0,0 0 1,0 0-1,0-1 1,0 1-1,0 14 81,-7 20-389,3-29-3454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6.190"/>
    </inkml:context>
    <inkml:brush xml:id="br0">
      <inkml:brushProperty name="width" value="0.025" units="cm"/>
      <inkml:brushProperty name="height" value="0.025" units="cm"/>
    </inkml:brush>
  </inkml:definitions>
  <inkml:trace contextRef="#ctx0" brushRef="#br0">0 38 13741,'0'0'5894,"5"10"-4026,39 124 1690,-37-103-3251,1-1 1,2 0 0,2 0 0,0-1 0,2-1-1,28 44 1,-41-70-232,0 0-1,1 0 1,-1 0-1,1 0 1,0-1 0,-1 1-1,1 0 1,0-1-1,0 0 1,0 1 0,0-1-1,0 0 1,0 0-1,0 0 1,1 0 0,-1 0-1,0-1 1,1 1-1,-1-1 1,0 1 0,1-1-1,-1 0 1,0 0-1,1 0 1,-1 0-1,1 0 1,-1-1 0,0 1-1,1-1 1,-1 1-1,0-1 1,1 0 0,-1 0-1,0 0 1,0 0-1,0 0 1,0-1 0,0 1-1,0-1 1,0 1-1,-1-1 1,1 0 0,0 0-1,1-3 1,8-7 183,-2 0 1,0-1 0,0-1-1,-1 1 1,9-22-1,-2-3-174,-2-1 0,-1 0-1,-1 0 1,-3-1 0,-1-1-1,2-57 1,-6 117-3455,-2-18 2668,-1 1 1,1 0 0,0-1-1,0 1 1,0-1 0,0 1-1,0-1 1,0 1 0,0-1-1,0 0 1,1 1 0,-1-1-1,0 0 1,2 1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6.753"/>
    </inkml:context>
    <inkml:brush xml:id="br0">
      <inkml:brushProperty name="width" value="0.025" units="cm"/>
      <inkml:brushProperty name="height" value="0.025" units="cm"/>
    </inkml:brush>
  </inkml:definitions>
  <inkml:trace contextRef="#ctx0" brushRef="#br0">1 1 1986,'0'0'608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190"/>
    </inkml:context>
    <inkml:brush xml:id="br0">
      <inkml:brushProperty name="width" value="0.025" units="cm"/>
      <inkml:brushProperty name="height" value="0.025" units="cm"/>
    </inkml:brush>
  </inkml:definitions>
  <inkml:trace contextRef="#ctx0" brushRef="#br0">1 144 128,'37'-84'8585,"-11"30"3837,-30 66-6278,-2 15-4070,-5 18-1970,2-21 166,1 0 0,1 1 0,1 0 0,1 0 0,2 1 0,-2 32 0,5-56-269,0 0 0,0 0 0,1-1 0,-1 1 0,0 0 0,0-1-1,1 1 1,-1-1 0,1 1 0,-1 0 0,1-1 0,0 1 0,0-1 0,0 1 0,0-1 0,0 0 0,0 1 0,0-1 0,0 0 0,0 0-1,0 0 1,1 0 0,-1 0 0,2 1 0,0 0 11,0-1-1,1 0 0,-1-1 1,0 1-1,0 0 1,0-1-1,1 0 0,-1 0 1,0 0-1,0 0 0,7-1 1,-1-1 25,1 0-1,-1-1 1,0 0 0,1-1 0,-1 1-1,-1-2 1,16-9 0,-4-3-36,-1 0 1,-1-2-1,0 0 1,-1-2-1,-2 1 0,0-2 1,-1 0-1,-1-1 1,-1 0-1,16-46 1,-23 38 51,-20 49-165,6 5 145,1 1-1,1 0 1,1 0 0,1 1-1,1-1 1,2 1-1,0 0 1,3 46 0,-1-68-32,0-1 0,1 1-1,-1 0 1,1 0 0,-1 0 0,1-1 0,0 1 0,0 0 0,1-1 0,-1 1 0,0-1 0,1 1 0,-1-1 0,1 1 0,0-1 0,0 0 0,0 0 0,0 0-1,0 0 1,0 0 0,1-1 0,-1 1 0,1-1 0,-1 1 0,1-1 0,-1 0 0,1 0 0,0 0 0,-1 0 0,1-1 0,0 1 0,5 0 0,-6-1-204,1 0 0,0-1-1,-1 1 1,1-1 0,0 1 0,-1-1 0,1 0 0,0 0 0,-1 0 0,0 0 0,1 0 0,-1-1 0,1 1 0,-1-1 0,0 0 0,0 1 0,0-1 0,0 0 0,0 0 0,-1 0 0,1 0 0,0-1 0,1-2 0,8-21-4233,-3-3-1682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531"/>
    </inkml:context>
    <inkml:brush xml:id="br0">
      <inkml:brushProperty name="width" value="0.025" units="cm"/>
      <inkml:brushProperty name="height" value="0.025" units="cm"/>
    </inkml:brush>
  </inkml:definitions>
  <inkml:trace contextRef="#ctx0" brushRef="#br0">1 13 24952,'0'0'7367,"51"-9"-11948,-34 9-864,-2-3-2851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908"/>
    </inkml:context>
    <inkml:brush xml:id="br0">
      <inkml:brushProperty name="width" value="0.025" units="cm"/>
      <inkml:brushProperty name="height" value="0.025" units="cm"/>
    </inkml:brush>
  </inkml:definitions>
  <inkml:trace contextRef="#ctx0" brushRef="#br0">1 7 15695,'0'0'15535,"12"0"-16432,-5-1-2499,-4-4-4291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01.281"/>
    </inkml:context>
    <inkml:brush xml:id="br0">
      <inkml:brushProperty name="width" value="0.025" units="cm"/>
      <inkml:brushProperty name="height" value="0.025" units="cm"/>
    </inkml:brush>
  </inkml:definitions>
  <inkml:trace contextRef="#ctx0" brushRef="#br0">31 16 7655,'0'0'4266,"-8"-3"-3572,-14-8-475,22 9-135,20 9 29,40 10-188,0-1 0,0-4 0,1-2 0,88 3 0,253-16-960,-154-3 475,-248 6 551,1 0-1,-1 0 1,0 0-1,0 0 1,0 0-1,1 0 1,-1 0-1,0 0 1,0 0-1,0 0 1,1 0-1,-1 0 1,0 0-1,0 0 0,0 0 1,1 0-1,-1 0 1,0 0-1,0 0 1,0 0-1,1 0 1,-1 0-1,0 0 1,0 0-1,0 1 1,1-1-1,-1 0 1,0 0-1,0 0 1,0 0-1,0 0 1,0 1-1,0-1 1,1 0-1,-1 0 1,0 0-1,0 0 1,0 1-1,0-1 1,0 0-1,0 0 1,0 0-1,0 1 1,0-1-1,0 0 1,0 0-1,0 1 1,0-1-1,0 0 1,-9 12-171,-16 6 221,-7-2 22,-1-3 0,0 0 1,-1-2-1,-67 11 0,-149 9 605,164-23-387,40-3-255,-2 1 548,0-1 0,-1-3 0,-87-8 1,133 6-560,1 0 1,0-1 0,-1 1 0,1-1 0,0 1-1,0-1 1,-1 0 0,1 0 0,0 0 0,0 0-1,0 0 1,0-1 0,-2-1 0,3 2-19,1 1 1,-1-1 0,1 0-1,-1 0 1,1 1 0,0-1 0,-1 0-1,1 0 1,0 0 0,0 1-1,-1-1 1,1 0 0,0 0-1,0 0 1,0 0 0,0 1-1,0-1 1,0 0 0,0 0-1,1 0 1,-1 0 0,0 1-1,0-1 1,1-1 0,1-2-10,1 0 1,-1 1 0,1-1-1,-1 1 1,1 0 0,0 0-1,1 0 1,-1 0 0,0 0 0,1 1-1,0-1 1,4-1 0,33-16-222,0 1 1,1 3 0,1 1 0,1 2 0,88-13-1,-28 14-463,153 1-1,-268 22 622,-72 34 518,-140 54 0,85-41-208,-74 36-3000,154-70-886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23.402"/>
    </inkml:context>
    <inkml:brush xml:id="br0">
      <inkml:brushProperty name="width" value="0.025" units="cm"/>
      <inkml:brushProperty name="height" value="0.025" units="cm"/>
    </inkml:brush>
  </inkml:definitions>
  <inkml:trace contextRef="#ctx0" brushRef="#br0">0 6 9257,'0'0'9107,"9"-2"-8600,7 0-357,-1 1-1,1 0 1,0 2-1,-1-1 1,1 2-1,-1 0 1,0 1-1,23 7 0,105 37 478,137 38 182,134 38 193,-194-53-626,349 88 67,-33-13 459,460 83-523,-746-180-332,182 40 45,-347-67-28,13 2 534,168 62 0,-260-81-524,7 2-2191,-3-8-6143,-4-4 1763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23.854"/>
    </inkml:context>
    <inkml:brush xml:id="br0">
      <inkml:brushProperty name="width" value="0.025" units="cm"/>
      <inkml:brushProperty name="height" value="0.025" units="cm"/>
    </inkml:brush>
  </inkml:definitions>
  <inkml:trace contextRef="#ctx0" brushRef="#br0">255 10 11147,'0'0'235,"0"0"1,0-1 0,0 1 0,0 0-1,0-1 1,0 1 0,0-1 0,0 1-1,0 0 1,0-1 0,0 1 0,0 0-1,0-1 1,1 1 0,-1 0 0,0-1-1,0 1 1,0 0 0,1-1 0,-1 1-1,0 0 1,0 0 0,1-1 0,-1 1-1,0 0 1,0 0 0,1 0 0,-1-1-1,0 1 1,1 0 0,-1 0 0,0 0-1,1 0 1,-1 0 0,1-1 0,-1 1-1,0 0 1,1 0 0,-1 0 0,0 0-1,1 0 1,0 0 0,24 10 2989,36 31-4786,-43-28 2588,189 120-851,-206-133-147,-1 1 0,1-1 1,0 0-1,0 1 0,-1-1 1,1 1-1,0-1 0,-1 1 1,1-1-1,-1 1 0,1-1 0,0 1 1,-1-1-1,1 1 0,-1 0 1,1-1-1,-1 1 0,0 0 0,1 0 1,-1-1-1,0 1 0,1 0 1,-1 0-1,0-1 0,0 1 1,0 0-1,0 0 0,0 0 0,0 1 1,-1-1 29,1 1 0,-1-1 0,0 0 0,0 0 0,0 0 1,0 0-1,0 0 0,-1 0 0,1 0 0,0 0 0,0 0 0,-1 0 0,1 0 1,-3 0-1,-64 20 1168,58-19-1140,-111 26 1377,54-14-1141,1 3 1,-98 39-1,123-34-1216,16-4-5009,17-11-1690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0.067"/>
    </inkml:context>
    <inkml:brush xml:id="br0">
      <inkml:brushProperty name="width" value="0.025" units="cm"/>
      <inkml:brushProperty name="height" value="0.025" units="cm"/>
    </inkml:brush>
  </inkml:definitions>
  <inkml:trace contextRef="#ctx0" brushRef="#br0">34 33 5061,'-4'-3'5749,"-11"-12"-4350,5 1 1776,6 22-636,4-7-2415,0 0-1,0 0 0,0 0 0,0 0 0,0 0 0,0 0 0,0 0 0,0 0 0,0 0 0,1 0 1,-1 0-1,0 0 0,1 0 0,-1 0 0,1 0 0,-1 0 0,1 0 0,-1-1 0,1 1 0,0 0 1,-1 0-1,1 0 0,0-1 0,0 1 0,1 0 0,2 0 25,0-1-1,0 1 1,1 0-1,-1 0 1,0 1-1,0-1 1,0 1-1,-1 0 1,1 0-1,0 0 1,-1 0-1,1 0 1,-1 1-1,4 3 1,-4-3-94,0 0 0,1 0 0,0-1 1,0 1-1,0-1 0,0 0 1,0 0-1,0 0 0,0-1 0,1 1 1,-1-1-1,0 0 0,1 0 1,5 0-1,27-3 77,0-2 0,39-8 0,30-4 47,-100 16-147,1 1 0,-1-1 0,1 1 0,-1 0 0,0 0 0,1 1 0,-1 0 0,0 0 0,0 0-1,8 5 1,-7-3 21,0-1 0,0-1 0,0 1-1,0-1 1,1 0 0,-1 0 0,0-1-1,10 0 1,24-3 36,-34 1-86,0 0 0,0 0 0,0 1 0,0 0 1,0 0-1,0 1 0,0 0 0,0 0 1,-1 0-1,1 1 0,0 0 0,-1 0 0,1 1 1,-1 0-1,9 5 0,-9-4 0,0 0 1,0 0-1,1-1 0,-1 0 1,1 0-1,0-1 0,0 0 1,0 0-1,0 0 0,9 0 1,4 0 14,0-2 0,27-3 0,-30 1 126,0 1-1,1 1 1,-1 0-1,20 4 1,-28-2-100,0 1 0,0 0 0,0 1 0,17 9 1,-19-9-35,0 0 0,0-1 0,1 1 1,-1-2-1,1 1 0,0-1 0,-1 0 1,13 1-1,24-2 18,-29-1 2,1 0 0,-1 1 0,18 4 0,-27-4-21,0 1-1,1 0 0,-1 1 1,0-1-1,0 1 0,-1 1 1,1-1-1,-1 1 0,1 0 1,7 7-1,4 4 18,0-1 1,1-1-1,28 15 0,-9-6 72,8 8 45,-28-18-94,0 0 1,1-1-1,0-1 0,0-1 0,1 0 1,0-2-1,1 0 0,22 5 0,13-3 288,-14-3-267,0 1 1,61 21 0,-41-9-52,1-3 1,79 9 0,-44-8-11,363 82 248,-429-89-237,0 1 0,57 28-1,26 11 27,-71-37 45,1-3 0,0-1 0,0-2 0,1-2 0,83-1 0,-113-2-79,0 0 1,0 1-1,0 1 0,-1 1 1,0 0-1,0 0 1,0 2-1,21 12 0,6 2-12,-30-15 9,2 0 1,-1-1-1,0-1 1,1 1-1,0-2 0,26 4 1,-32-5-2,0 0 1,1 0-1,-1 1 1,-1-1-1,1 2 1,0-1-1,11 9 1,29 13 33,18-6 222,26 10-99,-58-13-39,-16-8-74,1 0 1,0-1 0,21 5-1,13-5-16,-42-7-26,0 1 0,-1 0 0,1 1 0,0 0 0,-1 0 0,1 1 0,13 6 0,-9 8-956,-13-16 677,-1 0 0,0 0 0,1-1 0,-1 1 0,1 0 0,-1 0 0,1 0 0,0-1 0,-1 1 0,1 0 0,0-1 0,-1 1 0,1 0-1,0-1 1,0 1 0,-1-1 0,1 1 0,0-1 0,0 0 0,0 1 0,0-1 0,0 0 0,0 0 0,0 1 0,0-1 0,0 0 0,0 0 0,-1 0 0,3 0 0,8 0-4305,-1 0-1922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0.768"/>
    </inkml:context>
    <inkml:brush xml:id="br0">
      <inkml:brushProperty name="width" value="0.025" units="cm"/>
      <inkml:brushProperty name="height" value="0.025" units="cm"/>
    </inkml:brush>
  </inkml:definitions>
  <inkml:trace contextRef="#ctx0" brushRef="#br0">61 1 13261,'0'0'368,"-1"0"0,0 0 0,1-1 0,-1 1 0,0 0 0,1 1 0,-1-1 0,0 0 0,1 0 0,-1 0 0,0 0 0,1 0 0,-1 1 0,0-1 1,1 0-1,-1 1 0,0-1 0,1 0 0,-1 1 0,1-1 0,-1 1 0,1-1 0,-1 1 0,5 11 3982,-1-10-4099,-1 0 0,0 0 0,1 0 1,-1 0-1,1 0 0,0 0 0,0-1 0,0 1 0,5 1 0,21 1 351,0-1 0,54 0 0,27 2-539,-96-4-55,0 1-1,0 1 1,0 0 0,-1 1-1,25 10 1,-35-12-3,1 0 0,-1 0 1,1 0-1,-1 1 0,0-1 0,0 1 0,0 0 1,0 0-1,-1 0 0,1 0 0,-1 0 0,0 0 1,0 1-1,0-1 0,0 1 0,-1 0 0,1-1 1,-1 1-1,0 0 0,0 0 0,0 0 0,-1 0 1,1 0-1,-1 7 0,-1-7-26,0 1 1,0-1-1,0 0 1,-1 0-1,1-1 1,-1 1-1,0 0 1,0-1-1,-1 1 1,1-1-1,-1 1 1,0-1-1,1 0 0,-1 0 1,-1 0-1,1-1 1,0 1-1,-1-1 1,-3 3-1,-17 9 56,-43 21 0,47-25-30,-289 139 1383,287-132-1408,22-17 0,0 0 0,0 1 0,0-1 1,0 0-1,0 1 0,0-1 0,0 0 1,1 0-1,-1 1 0,0-1 0,0 0 1,0 0-1,0 1 0,0-1 0,0 0 1,1 0-1,-1 1 0,0-1 0,0 0 1,0 0-1,1 1 0,-1-1 0,0 0 1,0 0-1,0 0 0,1 0 0,-1 0 1,0 1-1,1-1 0,-1 0 0,0 0 1,0 0-1,1 0 0,-1 0 0,0 0 1,0 0-1,1 0 0,-1 0 0,0 0 0,1 0 1,-1 0-1,1 0 0,4 0-452,0 0 0,0 0 1,0 0-1,0-1 0,0 1 0,0-1 0,9-3 0,15-11-4733,-1-4-3961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5.409"/>
    </inkml:context>
    <inkml:brush xml:id="br0">
      <inkml:brushProperty name="width" value="0.025" units="cm"/>
      <inkml:brushProperty name="height" value="0.025" units="cm"/>
    </inkml:brush>
  </inkml:definitions>
  <inkml:trace contextRef="#ctx0" brushRef="#br0">22 0 9225,'0'0'11701,"-1"13"-9496,0 28-649,2 0-1,2 0 0,9 49 1,38 132 1148,-49-218-2734,0 2-18,0 0 0,1-1 1,0 1-1,0-1 0,1 1 1,-1-1-1,1 0 1,5 8-1,-9-25-1981,-4-1 1612,0 1-1,-1-1 0,0 2 0,-1-1 0,-15-19 1,-22-38 478,42 64 224,0 0 0,0-1 1,0 1-1,0 0 0,1-1 0,0 1 0,0-1 0,0 1 1,1-1-1,0 1 0,1-11 0,-1 13-223,1 1-1,0 0 0,0 0 1,0-1-1,1 1 0,-1 0 1,0 0-1,1 0 0,-1 0 1,1 1-1,0-1 1,-1 0-1,1 1 0,0-1 1,0 1-1,0-1 0,0 1 1,1 0-1,-1 0 0,0 0 1,3-1-1,52-14-5352,-56 16 4828,20-4-6845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1.386"/>
    </inkml:context>
    <inkml:brush xml:id="br0">
      <inkml:brushProperty name="width" value="0.025" units="cm"/>
      <inkml:brushProperty name="height" value="0.025" units="cm"/>
    </inkml:brush>
  </inkml:definitions>
  <inkml:trace contextRef="#ctx0" brushRef="#br0">44 1 13741,'-2'14'6960,"3"17"-4715,0 10-1670,-21 95 2298,11-87-1923,-5 99-1,14-147-1084,0-1-1,0 1 0,0 0 0,0-1 0,-1 1 0,1-1 0,0 1 0,1 0 0,-1-1 0,0 1 0,0-1 0,0 1 0,0-1 0,0 1 0,1-1 1,-1 1-1,0 0 0,0-1 0,1 1 0,-1-1 0,0 0 0,1 1 0,-1-1 0,1 1 0,-1-1 0,0 1 0,1-1 0,-1 0 0,1 1 1,-1-1-1,1 0 0,-1 0 0,1 1 0,0-1 0,-1 0 0,1 0 0,-1 0 0,1 0 0,-1 0 0,2 1 0,-1-2-370,1 1 1,-1-1-1,0 1 0,1-1 0,-1 1 0,0-1 0,1 1 0,-1-1 0,0 0 0,0 0 0,0 0 1,0 0-1,0 0 0,0 0 0,0 0 0,2-2 0,11-19-7432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1.740"/>
    </inkml:context>
    <inkml:brush xml:id="br0">
      <inkml:brushProperty name="width" value="0.025" units="cm"/>
      <inkml:brushProperty name="height" value="0.025" units="cm"/>
    </inkml:brush>
  </inkml:definitions>
  <inkml:trace contextRef="#ctx0" brushRef="#br0">1 1 13997,'0'0'12892,"3"8"-11872,1 7-793,-1 0-1,0 0 1,-1 0-1,-1 0 1,-1 0 0,0 0-1,-1 0 1,-3 19-1,-1-2-155,2 0-1,0 1 1,3-1-1,2 34 1,-2-65-172,1 0-1,-1 0 1,0 0 0,0 0 0,1 0 0,-1 0-1,1 0 1,-1 0 0,1-1 0,-1 1 0,1 0 0,-1 0-1,1 0 1,0-1 0,0 1 0,-1 0 0,1 0 0,0-1-1,1 2 1,12 1-5424,-12-9-2709,-2 5 6608,0-9-5885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2.100"/>
    </inkml:context>
    <inkml:brush xml:id="br0">
      <inkml:brushProperty name="width" value="0.025" units="cm"/>
      <inkml:brushProperty name="height" value="0.025" units="cm"/>
    </inkml:brush>
  </inkml:definitions>
  <inkml:trace contextRef="#ctx0" brushRef="#br0">1 57 5093,'0'0'23670,"29"-25"-22357,-1 20-576,3 0-513,2 0-192,0 2-64,-2 0-1121,-4 0-1665,-3-1-2660,-7 1-2337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2.849"/>
    </inkml:context>
    <inkml:brush xml:id="br0">
      <inkml:brushProperty name="width" value="0.025" units="cm"/>
      <inkml:brushProperty name="height" value="0.025" units="cm"/>
    </inkml:brush>
  </inkml:definitions>
  <inkml:trace contextRef="#ctx0" brushRef="#br0">599 63 11627,'0'0'1831,"-12"-6"-507,-7-3-813,0 0 0,0 1 0,-1 0 0,0 2 0,0 1 0,-31-5 0,38 9-387,1 0 0,-1 1 0,0 1 0,1 0 1,-1 0-1,1 1 0,0 1 0,-1 0 0,1 1 0,0 0 1,1 1-1,-1 0 0,1 0 0,0 2 0,0-1 1,1 1-1,0 1 0,0 0 0,0 0 0,1 1 0,1 1 1,-9 10-1,-2 5-45,2 1 1,1 1 0,0 0-1,2 1 1,2 0 0,0 1 0,2 1-1,1 0 1,1 0 0,2 1-1,1 0 1,-1 39 0,5-48-315,0 0 1,2 1 0,1-1-1,0 0 1,2 0 0,1 0-1,0-1 1,2 1 0,0-1 0,1-1-1,2 1 1,0-1 0,1-1-1,0 0 1,2-1 0,0 0-1,29 29 1,-36-42 243,0 0 1,1 0-1,-1-1 1,1 0-1,0-1 1,0 1-1,0-1 0,1-1 1,-1 0-1,1 1 1,-1-2-1,1 1 0,0-1 1,-1-1-1,1 1 1,0-1-1,0-1 0,0 0 1,-1 0-1,1 0 1,0-1-1,-1 0 0,1 0 1,9-5-1,12-5 486,0-2-1,-2-1 0,1-1 0,38-31 1,-35 24 330,-2-2 0,-1 0 0,-1-2 0,-1-1 0,34-49 0,-47 58-482,-1-1-1,0 0 1,-2 0-1,0-1 1,-2-1-1,0 1 0,-2-1 1,0-1-1,-1 1 1,2-34-1,-6 40-263,0 1 0,-2-1 0,0 1 0,0-1 0,-2 1-1,0 0 1,0 0 0,-2 0 0,-11-28 0,11 34-126,0 0 1,-1 1-1,0-1 0,0 1 0,-1 0 1,0 1-1,-1-1 0,1 2 1,-1-1-1,-1 1 0,1 0 0,-1 1 1,0 0-1,0 0 0,0 1 1,-11-4-1,7 4-424,-1 0-1,0 1 1,0 1 0,-23-1-1,-23 6-6983,38 4 915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7.294"/>
    </inkml:context>
    <inkml:brush xml:id="br0">
      <inkml:brushProperty name="width" value="0.025" units="cm"/>
      <inkml:brushProperty name="height" value="0.025" units="cm"/>
    </inkml:brush>
  </inkml:definitions>
  <inkml:trace contextRef="#ctx0" brushRef="#br0">1 143 2466,'21'-93'6752,"-6"44"7813,-34 337-11960,18-277-2530,2 1 1,-1-1-1,1 1 1,1 0-1,6 21 1,-7-31-46,0 1 0,-1-1 0,1 0 0,1 0 0,-1 0 0,0-1 1,0 1-1,1 0 0,-1 0 0,1-1 0,-1 1 0,1-1 0,0 1 0,-1-1 1,1 0-1,0 1 0,0-1 0,0 0 0,0 0 0,0 0 0,0-1 1,1 1-1,-1-1 0,0 1 0,0-1 0,0 1 0,1-1 0,-1 0 0,0 0 1,0 0-1,1-1 0,-1 1 0,0 0 0,0-1 0,0 1 0,0-1 1,1 0-1,2-2 0,2 0 103,-1 0 0,1-1 0,-1 0 1,0 0-1,-1 0 0,1-1 0,-1 0 1,0 0-1,0-1 0,0 1 0,5-9 0,40-71 714,-36 58-730,-1-1 1,0 0-1,-3-1 1,0 0-1,-2-1 0,5-30 1,-23 133-179,4-43 4,2 0 0,1-1-1,1 1 1,5 54 0,-2-81 34,0 0-1,0 0 1,0 0-1,1 0 1,-1 0 0,1 0-1,0 0 1,0-1-1,0 1 1,0 0 0,0-1-1,1 0 1,-1 1 0,1-1-1,-1 0 1,1 0-1,0-1 1,0 1 0,0 0-1,0-1 1,0 0-1,0 0 1,0 0 0,7 1-1,38 4-3020,-6-14-5061,-20-5-815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7.886"/>
    </inkml:context>
    <inkml:brush xml:id="br0">
      <inkml:brushProperty name="width" value="0.025" units="cm"/>
      <inkml:brushProperty name="height" value="0.025" units="cm"/>
    </inkml:brush>
  </inkml:definitions>
  <inkml:trace contextRef="#ctx0" brushRef="#br0">78 0 6182,'0'0'12849,"-7"15"-12005,-4 10-463,0 0-1,2 1 1,1-1 0,1 2 0,-3 30 0,1 15 208,3 0 0,6 114 0,10-132-1759,-4-38-1803,0 0-3743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8.339"/>
    </inkml:context>
    <inkml:brush xml:id="br0">
      <inkml:brushProperty name="width" value="0.025" units="cm"/>
      <inkml:brushProperty name="height" value="0.025" units="cm"/>
    </inkml:brush>
  </inkml:definitions>
  <inkml:trace contextRef="#ctx0" brushRef="#br0">1 79 13164,'0'0'2579,"6"-10"74,-1 3-2165,-3 3-377,0 0 0,0 1-1,0 0 1,1-1 0,-1 1 0,1 0-1,0 0 1,0 0 0,0 1-1,0-1 1,1 1 0,-1-1-1,1 1 1,-1 0 0,1 1 0,7-4-1,26 0 126,0 1-1,0 2 0,0 2 0,40 4 1,-40-2-212,104 9-778,-78-4-262,112-3 0,-164-5 1073,7 3-223,-11 23 63,-7-24 112,15 126 1121,-2 148 0,-9-127-502,-3-109-1136,3 1-1,1-1 1,17 67-1,-19-92-1762,-2-6-2115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8.680"/>
    </inkml:context>
    <inkml:brush xml:id="br0">
      <inkml:brushProperty name="width" value="0.025" units="cm"/>
      <inkml:brushProperty name="height" value="0.025" units="cm"/>
    </inkml:brush>
  </inkml:definitions>
  <inkml:trace contextRef="#ctx0" brushRef="#br0">58 96 13677,'0'0'4196,"-58"4"-737,78-11-2786,10-4 224,9-4 224,9-1-160,9 1 0,13 2-385,6 3-384,7 5-192,4 2-1665,-2 2-2435,-9-3-4068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2.129"/>
    </inkml:context>
    <inkml:brush xml:id="br0">
      <inkml:brushProperty name="width" value="0.025" units="cm"/>
      <inkml:brushProperty name="height" value="0.025" units="cm"/>
    </inkml:brush>
  </inkml:definitions>
  <inkml:trace contextRef="#ctx0" brushRef="#br0">9325 1 9769,'0'0'14393,"-5"0"-13678,-12 1-380,1 1 0,0 1 0,-26 7 0,17-5 70,0 0 1,0-2 0,0-1-1,0-1 1,-38-3-1,25 0 196,-52 6 0,-353 51-252,-215 24-226,-3-33 46,-630-51-490,1253 4 274,-2145-2-651,1964 5 675,-191 6-16,-350-4-146,-25-78-423,-115-3 164,531 83 2793,316-21-2306,23 14-761,-41 3-1685,67-1 1500,0-1 1,0 1-1,0 1 1,0-1 0,0 1-1,0-1 1,0 1-1,-5 4 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2.554"/>
    </inkml:context>
    <inkml:brush xml:id="br0">
      <inkml:brushProperty name="width" value="0.025" units="cm"/>
      <inkml:brushProperty name="height" value="0.025" units="cm"/>
    </inkml:brush>
  </inkml:definitions>
  <inkml:trace contextRef="#ctx0" brushRef="#br0">487 0 12780,'-23'5'10997,"-23"12"-8145,2-1-1967,-91 19 1116,-63 21-1285,195-55-726,1-1 0,0 1 0,0 0 0,0 0 0,0 0 0,0 0 0,0 0 0,0 0 0,0 0 0,0 1 0,1-1 0,-1 1 0,0 0 0,1-1 0,-1 1 0,1 0 0,0 0 0,0 0 0,0 0 0,0 0 0,0 0 0,0 0 0,0 0 0,0 0 0,0 3 0,1-2 5,1 0 0,-1-1 0,1 1 0,-1-1 0,1 1 0,0-1 0,0 1 0,0-1 0,0 0 0,0 1 1,1-1-1,-1 0 0,1 0 0,-1 0 0,1 0 0,0 0 0,0 0 0,0-1 0,0 1 0,0 0 0,0-1 1,3 2-1,22 11 35,1-1 0,0-2 0,1 0 0,0-2 1,55 10-1,-27-6-14,5 3-3,48 11-1088,-36-15-3127,-19-8-1819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6.563"/>
    </inkml:context>
    <inkml:brush xml:id="br0">
      <inkml:brushProperty name="width" value="0.025" units="cm"/>
      <inkml:brushProperty name="height" value="0.025" units="cm"/>
    </inkml:brush>
  </inkml:definitions>
  <inkml:trace contextRef="#ctx0" brushRef="#br0">18 1 5317,'-11'0'320,"6"0"-192,4 0-256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3.661"/>
    </inkml:context>
    <inkml:brush xml:id="br0">
      <inkml:brushProperty name="width" value="0.025" units="cm"/>
      <inkml:brushProperty name="height" value="0.025" units="cm"/>
    </inkml:brush>
  </inkml:definitions>
  <inkml:trace contextRef="#ctx0" brushRef="#br0">0 65 21749,'4'16'1603,"0"-1"0,1 1 0,7 14 0,-6-17-1221,1 0-1,0-1 0,1 0 0,9 12 0,-13-19-388,0 0 1,0 0-1,1-1 0,-1 1 1,1-1-1,0 0 0,0 0 0,0 0 1,1-1-1,-1 0 0,1 0 0,0-1 1,0 1-1,0-1 0,0 0 0,0-1 1,0 0-1,1 0 0,-1 0 1,0 0-1,1-1 0,-1 0 0,13-2 1,-15 0-426,-1 1-1,1-1 1,-1 0 0,1 0 0,-1 0 0,0 0 0,1-1 0,-1 1 0,0-1-1,0 0 1,-1 0 0,1 0 0,-1 0 0,1 0 0,-1 0 0,0-1 0,2-6 0,26-67-8468,-28 71 8121,2-8-42,17-62-6544,-17 51 10563,-2-1 6541,-5 32-4478,-7 7-3342,1-2-782,-21 40 1525,3 0-1,-35 92 0,48-105-3338,-10 57 1,18-66-2901,2 1 0,0 45 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4.582"/>
    </inkml:context>
    <inkml:brush xml:id="br0">
      <inkml:brushProperty name="width" value="0.025" units="cm"/>
      <inkml:brushProperty name="height" value="0.025" units="cm"/>
    </inkml:brush>
  </inkml:definitions>
  <inkml:trace contextRef="#ctx0" brushRef="#br0">33 79 12844,'0'0'12150,"2"9"-11125,-2 11-638,0 0 0,-1 0-1,-1 0 1,-1 0 0,-1-1-1,-10 34 1,12-49-370,-6 42 32,7-45-95,1-1 0,0 1 0,0-1 0,0 1 0,0 0 0,0-1 0,0 1 0,1-1 0,-1 1 0,0-1 0,0 1 0,0 0 0,0-1-1,1 1 1,-1-1 0,0 1 0,0-1 0,1 1 0,-1-1 0,1 1 0,-1-1 0,0 0 0,1 1 0,0 0 0,0-1-96,0 0-1,0 0 1,0 0-1,0-1 1,0 1-1,0 0 1,0 0-1,0-1 1,0 1-1,0 0 1,0-1-1,0 1 1,0-1-1,0 1 1,0-1-1,-1 0 1,1 1-1,0-1 1,1-1-1,5-5-979,0 0-1,0-1 1,0 0-1,-1 0 0,0 0 1,-1 0-1,0-1 1,0 0-1,4-12 0,3-12-3409,10-47 0,-7 23 5017,3 5 5622,-19 58-511,2 4-3629,-3 18-705,-16 37 1656,12-50-2363,1 1 0,0 0 0,1 0-1,1 0 1,1 0 0,0 0 0,1 1 0,1-1-1,3 29 1,11-21-2248,0-16-3431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4.926"/>
    </inkml:context>
    <inkml:brush xml:id="br0">
      <inkml:brushProperty name="width" value="0.025" units="cm"/>
      <inkml:brushProperty name="height" value="0.025" units="cm"/>
    </inkml:brush>
  </inkml:definitions>
  <inkml:trace contextRef="#ctx0" brushRef="#br0">0 21 9993,'0'0'18290,"64"-12"-18098,-27 12-128,2 0-32,3 0-224,2-1-1762,-8-2-2114,-1-1-4548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5.298"/>
    </inkml:context>
    <inkml:brush xml:id="br0">
      <inkml:brushProperty name="width" value="0.025" units="cm"/>
      <inkml:brushProperty name="height" value="0.025" units="cm"/>
    </inkml:brush>
  </inkml:definitions>
  <inkml:trace contextRef="#ctx0" brushRef="#br0">33 0 19987,'0'0'9833,"1"13"-9246,-2 52 59,-14 103-1,4-68-1652,4-3-3398,7-76-954,0-17 2534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5.629"/>
    </inkml:context>
    <inkml:brush xml:id="br0">
      <inkml:brushProperty name="width" value="0.025" units="cm"/>
      <inkml:brushProperty name="height" value="0.025" units="cm"/>
    </inkml:brush>
  </inkml:definitions>
  <inkml:trace contextRef="#ctx0" brushRef="#br0">26 21 16752,'0'0'13762,"-3"11"-13292,-1 6-302,-11 50 478,13-61-572,2 0-1,-1 0 1,1 0-1,0 0 0,0 0 1,0 0-1,1 0 0,0 0 1,3 9-1,-3-13-68,0-1 0,0 1 0,0-1 0,0 1 0,0-1 0,1 1 0,-1-1 0,1 0 0,-1 0 0,1 1 0,0-1 0,-1 0 0,1 0 0,0-1 0,-1 1 0,1 0 0,0-1 0,0 1 0,0-1 0,0 1 0,0-1 0,0 0 0,0 0 0,0 0 0,-1 0 0,1 0 0,0 0 0,0-1 0,4 0 0,0 0 4,0-1 1,-1 1-1,1-1 1,0 0-1,0-1 1,-1 1-1,0-1 1,8-5-1,3-8-9,0 0 0,-2-1 0,0-1 0,0 0 0,-2-1 0,0 0 0,16-39 0,-35 75 0,-6 13 0,-15 49 0,26-71 0,0 0 0,0 0 0,1 0 0,0 1 0,0-1 0,1 0 0,0 1 0,1-1 0,0 0 0,0 1 0,4 12 0,-4-18-118,1 0 0,-1-1 0,1 1 0,0-1 0,0 1 0,0-1 0,0 1 0,0-1 0,0 0 0,1 0 0,-1 0-1,1 0 1,0 0 0,-1-1 0,1 1 0,0-1 0,0 0 0,0 0 0,5 1 0,0 0-612,0 0 1,1 0-1,0-1 1,-1-1-1,1 1 0,8-2 1,7-2-5864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1.791"/>
    </inkml:context>
    <inkml:brush xml:id="br0">
      <inkml:brushProperty name="width" value="0.025" units="cm"/>
      <inkml:brushProperty name="height" value="0.025" units="cm"/>
    </inkml:brush>
  </inkml:definitions>
  <inkml:trace contextRef="#ctx0" brushRef="#br0">1 290 9257,'0'0'6561,"8"-1"-6054,339-7 3812,248-15-3070,-243 22 601,-250 5-1476,1-3 1,122-17-1,234-71-252,1 0 327,-149 48-525,1 13-1,417 19 1,-190 44 114,191 6-12,-449-40-30,391 15 350,714 36-501,-643-8 135,-470-25 13,206 14 7,-447-33-921,0-2 0,36-5 0,16 1-2418,-77 3-1983,-3 0-1767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2.168"/>
    </inkml:context>
    <inkml:brush xml:id="br0">
      <inkml:brushProperty name="width" value="0.025" units="cm"/>
      <inkml:brushProperty name="height" value="0.025" units="cm"/>
    </inkml:brush>
  </inkml:definitions>
  <inkml:trace contextRef="#ctx0" brushRef="#br0">86 25 15182,'0'0'281,"-1"-1"0,1 1 0,-1-1 0,1 0 0,-1 1-1,1-1 1,-1 1 0,1-1 0,0 0 0,-1 1 0,1-1-1,0 0 1,0 0 0,-1 1 0,1-1 0,0 0 0,0 0 0,0 1-1,0-1 1,0 0 0,0 0 0,0 1 0,0-1 0,0 0-1,1 0 1,-1 1 0,0-1 0,0 0 0,1 0 0,0 0 0,0 0-123,0 1 1,1-1-1,-1 1 1,1 0-1,-1-1 1,1 1-1,-1 0 1,0 0-1,1 0 1,-1 0-1,1 1 1,-1-1-1,1 0 1,-1 0 0,2 1-1,73 28-1670,-59-21 2351,14 4-820,-3-2 11,-1 1 0,-1 1 0,45 28 0,-70-39-9,1 0 0,-1 0-1,1 0 1,-1 0 0,1 0 0,-1 0-1,0 1 1,1-1 0,-1 1 0,0-1 0,0 1-1,0-1 1,0 1 0,0-1 0,-1 1-1,1 0 1,0 0 0,-1-1 0,1 1-1,-1 0 1,0 0 0,0 0 0,1 3-1,-2-2 52,0-1 0,0 0-1,0 1 1,0-1 0,0 0-1,-1 0 1,1 0-1,-1 0 1,1 0 0,-1 0-1,0 0 1,0 0-1,1-1 1,-1 1 0,-3 1-1,-11 6 464,0 0-1,0-1 0,-32 11 1,40-16-441,-27 10-40,-99 35 796,43-26-3644,76-22-3356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3.415"/>
    </inkml:context>
    <inkml:brush xml:id="br0">
      <inkml:brushProperty name="width" value="0.025" units="cm"/>
      <inkml:brushProperty name="height" value="0.025" units="cm"/>
    </inkml:brush>
  </inkml:definitions>
  <inkml:trace contextRef="#ctx0" brushRef="#br0">505 50 13421,'0'0'7826,"3"-8"-6225,-1 4-1484,-1 2-24,0 1 0,-1 0 1,1-1-1,-1 0 0,1 1 0,-1-1 1,1 1-1,-1-1 0,0 0 1,0 1-1,0-1 0,0 0 1,0 1-1,-1-3 0,0 2-40,0 1 0,0 0-1,0 0 1,-1 0 0,1 1-1,0-1 1,-1 0 0,1 0-1,-1 1 1,1-1 0,-1 1 0,1-1-1,-1 1 1,1 0 0,-1-1-1,1 1 1,-1 0 0,0 0-1,1 0 1,-1 0 0,1 1-1,-3-1 1,-24 2 153,0 0 0,1 2-1,-1 1 1,1 1 0,0 1-1,0 2 1,1 0 0,0 2 0,0 1-1,2 1 1,-1 1 0,2 1-1,0 1 1,-22 21 0,37-29-190,1 0 0,0 1 1,0-1-1,1 2 0,0-1 1,0 1-1,-7 19 0,12-26-10,-1 0-1,1 0 1,0 0-1,0 0 0,1 0 1,-1 0-1,0 1 1,1-1-1,0 0 1,0 0-1,0 1 0,0-1 1,1 0-1,-1 0 1,1 1-1,0-1 1,0 0-1,0 0 1,0 0-1,0 0 0,1 0 1,-1 0-1,1 0 1,0-1-1,0 1 1,0 0-1,0-1 0,0 0 1,5 5-1,5-1 26,0 0-1,0 0 0,0-1 0,0 0 1,1-1-1,0-1 0,0 0 0,0-1 1,25 2-1,7-3-600,70-6-1,-60-6-2155,-21-4-2139,-4-3-5732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5.251"/>
    </inkml:context>
    <inkml:brush xml:id="br0">
      <inkml:brushProperty name="width" value="0.025" units="cm"/>
      <inkml:brushProperty name="height" value="0.025" units="cm"/>
    </inkml:brush>
  </inkml:definitions>
  <inkml:trace contextRef="#ctx0" brushRef="#br0">48 38 12588,'0'0'11211,"-2"13"-10453,-14 53-282,7-32-368,1 0 0,-3 35 0,10-68-124,1-1 0,0 1 0,0-1 0,0 1 0,0-1-1,0 0 1,0 1 0,0-1 0,0 1 0,0-1 0,0 1 0,0-1 0,0 1-1,0-1 1,1 0 0,-1 1 0,0-1 0,0 1 0,0-1 0,0 0-1,1 1 1,-1-1 0,0 0 0,1 1 0,-1-1 0,0 0 0,0 1-1,1-1 1,-1 0 0,0 0 0,1 1 0,-1-1 0,1 0 0,-1 0-1,0 0 1,1 1 0,-1-1 0,1 0 0,-1 0 0,1 0 0,-1 0 0,1 0-1,24-10-1135,20-24-1801,-23 13 331,0-2 0,-2 0-1,0-1 1,18-30 0,-30 41 3416,-1-1 0,0 0 0,5-16 0,-10 23 4130,-5 6-1888,-9 14-874,-14 22-1206,18-21-422,0 0 1,1 0 0,1 0-1,-7 21 1,12-31-615,-1 0 1,1 1-1,1-1 1,-1 1-1,1-1 1,-1 0-1,1 1 1,0-1-1,1 1 1,-1-1-1,1 0 1,0 1-1,0-1 1,0 0-1,1 0 1,-1 0-1,1 1 1,0-2-1,0 1 1,3 4-1,10 14-7068,-13-12 849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5.593"/>
    </inkml:context>
    <inkml:brush xml:id="br0">
      <inkml:brushProperty name="width" value="0.025" units="cm"/>
      <inkml:brushProperty name="height" value="0.025" units="cm"/>
    </inkml:brush>
  </inkml:definitions>
  <inkml:trace contextRef="#ctx0" brushRef="#br0">1 19 11915,'0'0'12332,"55"-6"-12076,-21 6-192,7 0-192,1 0-1698,-2-4-2818,-2-4-5574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4.297"/>
    </inkml:context>
    <inkml:brush xml:id="br0">
      <inkml:brushProperty name="width" value="0.025" units="cm"/>
      <inkml:brushProperty name="height" value="0.025" units="cm"/>
    </inkml:brush>
  </inkml:definitions>
  <inkml:trace contextRef="#ctx0" brushRef="#br0">1 1 8776,'0'0'14766,"18"60"-13773,-7-28-608,0 2-289,1 1-64,-2-6-641,0-7-1409,-2-8-1857,-2-14-3524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1.444"/>
    </inkml:context>
    <inkml:brush xml:id="br0">
      <inkml:brushProperty name="width" value="0.025" units="cm"/>
      <inkml:brushProperty name="height" value="0.025" units="cm"/>
    </inkml:brush>
  </inkml:definitions>
  <inkml:trace contextRef="#ctx0" brushRef="#br0">452 41 9353,'10'-11'11914,"-11"2"-4772,-1 7-6747,0 1 0,0 0 0,0-1 0,0 1 0,-1 0 0,1 0 0,0 0 0,0 0 0,-1 1 0,-3-1 0,-49-7-2340,41 8 3503,-6 0-1515,0 0 0,0 2 0,1 0 0,-24 7 0,39-9-50,0 1 0,0 0 0,1 0 0,-1 0 0,1 1 0,-1-1 0,1 1 0,-1 0 0,1 0 0,0 0 0,0 0 0,0 1 0,0-1 0,1 1 0,-1-1 0,0 1 0,1 0 0,0 0 0,0 1 0,0-1 0,0 0 0,0 1 0,1-1 0,-1 1 0,1-1 0,0 1 0,0-1 0,1 1 0,-2 7 0,3-9 2,-1 0 0,1 0 0,0 0-1,-1 0 1,1 0 0,0 0 0,0 0 0,0 0 0,0-1 0,1 1-1,-1 0 1,0-1 0,1 1 0,-1-1 0,1 1 0,0-1 0,-1 0 0,1 1-1,0-1 1,0 0 0,0 0 0,0 0 0,0-1 0,0 1 0,3 0 0,58 15 81,-56-14-72,16 1 17,-4 0-28,-1 0 1,1 1-1,-1 1 0,28 11 0,-43-15 6,-1 0 0,1 0-1,0 0 1,-1 1 0,0-1-1,1 1 1,-1 0 0,0-1-1,1 1 1,-1 0 0,0 0-1,-1 0 1,1 1 0,0-1-1,-1 0 1,1 1 0,-1-1-1,1 1 1,-1-1 0,0 1 0,0 0-1,-1-1 1,1 1 0,0 0-1,-1 0 1,0 0 0,1 0-1,-1-1 1,0 1 0,-1 0-1,1 0 1,0 0 0,-1 0-1,1-1 1,-1 1 0,0 0-1,0-1 1,-2 4 0,0 0 21,-1 0 0,0 0 1,-1 0-1,1-1 1,-1 1-1,0-1 1,0 0-1,-1-1 1,1 1-1,-1-1 1,-11 5-1,-75 36 243,84-41-259,-14 5-4,0-1 0,-1-1 0,-44 7 0,58-12 0,0-1 0,0 0 0,0-1 0,0 0 0,-1 0 0,1-1 0,0 0 0,0-1 0,0 1 0,0-2 0,0 0 0,-16-7 0,8-8-3369,17 17 2893,0 0 0,-1-1 0,1 1 0,0 0 0,0-1 0,0 1 0,-1-1 0,2 1 0,-1 0 0,0-1 0,0 1 0,0 0 0,0-1 0,1 1 1,-1 0-1,1-1 0,-1 1 0,1 0 0,0 0 0,-1 0 0,1-1 0,0 1 0,0 0 0,1-1 0,11-12-12186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223"/>
    </inkml:context>
    <inkml:brush xml:id="br0">
      <inkml:brushProperty name="width" value="0.025" units="cm"/>
      <inkml:brushProperty name="height" value="0.025" units="cm"/>
    </inkml:brush>
  </inkml:definitions>
  <inkml:trace contextRef="#ctx0" brushRef="#br0">115 1 18481,'-8'148'7636,"-13"6"-5095,-43 157-2692,46-229 936,14-51-930,4-31 113,0 1 0,0-1 1,0 0-1,0 0 0,0 0 0,1 0 0,-1 1 1,0-1-1,0 0 0,0 0 0,0 0 0,0 0 1,0 0-1,0 0 0,0 1 0,1-1 0,-1 0 1,0 0-1,0 0 0,0 0 0,0 0 0,1 0 1,-1 0-1,0 0 0,0 0 0,0 0 0,0 0 0,0 0 1,1 0-1,-1 0 0,0 0 0,0 0 0,0 0 1,0 0-1,1 0 0,-1 0 0,0 0 0,0 0 1,0 0-1,0 0 0,1 0 0,-1 0 0,0 0 1,0 0-1,0 0 0,0-1 0,0 1 0,1 0 1,-1 0-1,0 0 0,0 0 0,0 0 0,0 0 1,0-1-1,0 1 0,0 0 0,0 0 0,0 0 1,1 0-1,-1 0 0,0-1 0,0 1 0,0 0 0,0 0 1,26-50-5044,-9-1-643,-1-14-3618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610"/>
    </inkml:context>
    <inkml:brush xml:id="br0">
      <inkml:brushProperty name="width" value="0.025" units="cm"/>
      <inkml:brushProperty name="height" value="0.025" units="cm"/>
    </inkml:brush>
  </inkml:definitions>
  <inkml:trace contextRef="#ctx0" brushRef="#br0">0 206 15951,'0'0'3849,"9"-4"-2584,269-84 3449,163-9-4009,-414 93-690,-2-1-17,1 1-1,1 2 1,36 0-1,-62 2 12,1 1 0,-1-1-1,0 0 1,0 1 0,0-1-1,1 1 1,-1-1 0,0 1 0,0-1-1,0 1 1,0 0 0,0 0-1,0-1 1,0 1 0,-1 0 0,1 0-1,0 0 1,0 0 0,0 0 0,-1 0-1,1 0 1,-1 0 0,1 1-1,-1-1 1,1 0 0,-1 0 0,0 0-1,1 1 1,-1 1 0,2 43 925,-2-35-641,-5 66 664,-2 0 0,-30 127 0,19-119-267,-13 155-1,31-195-593,-3 33-3219,3-76 2557,-1 0-1,0 0 1,0 0 0,0 1-1,0-1 1,0 0 0,0 0-1,-1-1 1,1 1 0,-1 0 0,1 0-1,-1-1 1,0 1 0,0-1-1,1 1 1,-1-1 0,0 0-1,0 1 1,0-1 0,-1 0-1,1-1 1,0 1 0,-4 1-1,-26 8-8956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968"/>
    </inkml:context>
    <inkml:brush xml:id="br0">
      <inkml:brushProperty name="width" value="0.025" units="cm"/>
      <inkml:brushProperty name="height" value="0.025" units="cm"/>
    </inkml:brush>
  </inkml:definitions>
  <inkml:trace contextRef="#ctx0" brushRef="#br0">54 157 13421,'-8'5'2178,"-21"14"-351,28-19-1742,0 0 0,0 1 0,0 0 0,0-1 0,0 1 0,0-1 0,0 1 0,0 0 0,1 0 1,-1 0-1,0-1 0,0 1 0,1 0 0,-1 0 0,0 0 0,1 0 0,-1 0 0,1 0 0,0 0 0,-1 0 1,1 0-1,0 0 0,-1 1 0,1-1 0,0 0 0,0 0 0,0 0 0,0 0 0,0 0 0,0 0 1,0 1-1,1-1 0,-1 0 0,0 0 0,1 0 0,0 1 0,1 0 54,0 0 0,0-1-1,0 0 1,0 1 0,1-1 0,-1 0 0,1 0-1,-1 0 1,1-1 0,-1 1 0,1 0 0,-1-1-1,6 0 1,41 1 1200,-29-2-756,62-4 1078,0-4 0,-1-3 0,129-37 0,-49 10-489,172-26-533,-111 27-5821,-148 26-2063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0.805"/>
    </inkml:context>
    <inkml:brush xml:id="br0">
      <inkml:brushProperty name="width" value="0.025" units="cm"/>
      <inkml:brushProperty name="height" value="0.025" units="cm"/>
    </inkml:brush>
  </inkml:definitions>
  <inkml:trace contextRef="#ctx0" brushRef="#br0">18 4984 769,'0'0'17104,"-4"-7"-16346,3 6-755,0-1 77,-1 0 0,1-1-1,0 1 1,-1 0-1,1-1 1,0 1 0,1-1-1,-1 1 1,0-1-1,1 1 1,-1-1 0,1 0-1,0 1 1,-1-1-1,2 0 1,-1 1-1,0-1 1,0 1 0,1-1-1,-1 0 1,1 1-1,0-1 1,0 1 0,0-1-1,0 1 1,0 0-1,1-1 1,2-3-1,57-90 1029,130-154-1,99-67-827,-151 169 813,70-92-511,-108 123-545,86-130 54,-64 79-59,-11 23-11,386-511-15,-385 496-53,323-429 894,-58 145-848,-38 46 8,150-218 57,-310 419-26,-87 100-18,-85 86 157,-9 8-439,-21 10-2249,-16 4-6674,30-11 6313,-2 0-1111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1.150"/>
    </inkml:context>
    <inkml:brush xml:id="br0">
      <inkml:brushProperty name="width" value="0.025" units="cm"/>
      <inkml:brushProperty name="height" value="0.025" units="cm"/>
    </inkml:brush>
  </inkml:definitions>
  <inkml:trace contextRef="#ctx0" brushRef="#br0">62 163 11018,'0'0'3700,"-9"-2"-2435,-26-8-582,34 10-604,0-1-1,0 1 0,1 0 0,-1 0 0,0 0 0,0-1 0,1 1 0,-1 0 0,0-1 0,1 1 0,-1 0 0,0-1 0,1 1 1,-1-1-1,0 1 0,1-1 0,-1 0 0,1 1 0,-1-1 0,1 1 0,0-1 0,-1 0 0,1 1 0,-1-1 0,1 0 1,0 0-1,0 1 0,-1-1 0,1 0 0,0 0 0,0 0 0,0 1 0,0-1 0,0 0 0,0 0 0,0 1 0,0-1 0,0 0 1,1 0-1,-1 0 0,0 1 0,0-1 0,1 0 0,-1 1 0,0-1 0,1 0 0,-1 1 0,1-1 0,-1 0 0,1 1 0,-1-1 1,1 0-1,27-22 1560,2 5-1303,0 1 0,50-19 1,-66 31-325,0 0 0,0 1 0,1 0 0,0 2 0,-1 0 0,1 0 0,0 1 0,21 2 0,-34-1-4,1 0 0,-1 1 0,0 0 0,1-1 0,-1 1 1,0 0-1,1 0 0,-1 0 0,0 0 0,0 0 0,0 1 1,0-1-1,0 1 0,0-1 0,0 1 0,0 0 0,-1 0 1,1 0-1,1 2 0,0 1 44,-1-1 0,1 1 1,-1 1-1,0-1 0,-1 0 0,1 1 0,-1-1 1,1 7-1,-1 11 195,0 0-1,-1 0 1,-5 27-1,5-41-193,-2 9-171,-1 11-375,2-10-3569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104"/>
    </inkml:context>
    <inkml:brush xml:id="br0">
      <inkml:brushProperty name="width" value="0.025" units="cm"/>
      <inkml:brushProperty name="height" value="0.025" units="cm"/>
    </inkml:brush>
  </inkml:definitions>
  <inkml:trace contextRef="#ctx0" brushRef="#br0">9 0 16015,'0'0'5141,"1"8"-4474,0 90 811,9 223-1327,-10-318-689,1 13 86,-3-11-2506,-4-9-4636,-7-15 72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432"/>
    </inkml:context>
    <inkml:brush xml:id="br0">
      <inkml:brushProperty name="width" value="0.025" units="cm"/>
      <inkml:brushProperty name="height" value="0.025" units="cm"/>
    </inkml:brush>
  </inkml:definitions>
  <inkml:trace contextRef="#ctx0" brushRef="#br0">3 271 7559,'0'0'17067,"-2"-8"-15439,2 5-1552,0 1 0,-1 0 1,1-1-1,0 1 0,0 0 0,0-1 0,0 1 0,1 0 0,-1 0 0,1-1 0,-1 1 1,1 0-1,0 0 0,0 0 0,0-1 0,0 1 0,0 0 0,0 0 0,3-2 1,3-3 174,0 1 1,0 1 0,1-1 0,15-8-1,-5 4-659,164-91 2409,-85 60-5961,-48 26-1713,0 5-3396,-40 9-2857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802"/>
    </inkml:context>
    <inkml:brush xml:id="br0">
      <inkml:brushProperty name="width" value="0.025" units="cm"/>
      <inkml:brushProperty name="height" value="0.025" units="cm"/>
    </inkml:brush>
  </inkml:definitions>
  <inkml:trace contextRef="#ctx0" brushRef="#br0">0 1 13901,'0'0'12332,"34"72"-11884,-29-38-288,-3 2-96,1-1-32,4-7-32,0-5-608,1-7-577,3-11-705,2-5-1281,2-18-1281,-3-13-3011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3.174"/>
    </inkml:context>
    <inkml:brush xml:id="br0">
      <inkml:brushProperty name="width" value="0.025" units="cm"/>
      <inkml:brushProperty name="height" value="0.025" units="cm"/>
    </inkml:brush>
  </inkml:definitions>
  <inkml:trace contextRef="#ctx0" brushRef="#br0">224 1 11531,'0'0'3107,"-3"63"256,-5-18-993,-2 4-544,2 2 64,1-3 160,7-6-577,0-6-800,5-7-417,8-12-256,5-6-192,0-6-769,-2-5-577,-7 0-383,-5 0-1186,-4-8-1313,-7-2-1858</inkml:trace>
  <inkml:trace contextRef="#ctx0" brushRef="#br0" timeOffset="1">0 208 16560,'0'0'8904,"73"5"-7302,-27-13-738,11-6-703,4-2-290,-3-5-2561,-6-1-5446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6:14.677"/>
    </inkml:context>
    <inkml:brush xml:id="br0">
      <inkml:brushProperty name="width" value="0.025" units="cm"/>
      <inkml:brushProperty name="height" value="0.025" units="cm"/>
    </inkml:brush>
  </inkml:definitions>
  <inkml:trace contextRef="#ctx0" brushRef="#br0">260 1 3171,'0'0'913,"-8"2"-822,-15 5-678,0 2 0,0 0 1,-25 15-1,-36 16 2608,73-39-3300,-5-8 5069,-7-2 1520,23 9-4830,41 0 289,-2 1-525,-1 1-1,0 2 1,1 2 0,-2 1 0,54 17 0,3 6 194,1-4 1,0-5 0,2-4-1,0-3 1,118-1-1,810-58 160,32-94-443,-1037 136-128,-104 3-2413,18 2-1778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4.784"/>
    </inkml:context>
    <inkml:brush xml:id="br0">
      <inkml:brushProperty name="width" value="0.025" units="cm"/>
      <inkml:brushProperty name="height" value="0.025" units="cm"/>
    </inkml:brush>
  </inkml:definitions>
  <inkml:trace contextRef="#ctx0" brushRef="#br0">113 98 11050,'0'0'5061,"4"-10"-2066,-1 3-2227,0 3-408,-1 0 0,0-1 0,0 1 0,-1 0 0,1-1 0,-1 1 0,0-1 0,0 1 0,-1-1 0,1 0 0,-1 1 0,0-1 0,-1-8 0,0 12-306,1 0 0,-1 1 0,1-1 0,-1 0 0,1 1 0,-1-1 0,0 0-1,1 1 1,-1-1 0,0 1 0,0 0 0,1-1 0,-1 1 0,0 0 0,0-1 0,0 1-1,0 0 1,1 0 0,-1-1 0,0 1 0,0 0 0,0 0 0,0 0 0,0 0 0,0 0 0,1 1-1,-1-1 1,0 0 0,0 0 0,0 0 0,0 1 0,1-1 0,-1 0 0,0 1 0,0-1-1,0 1 1,-29 16 285,-18 37-109,45-50-217,-1 0 1,2 0 0,-1 1 0,0-1 0,1 1-1,0-1 1,0 1 0,0 0 0,1 0 0,-1 0-1,0 9 1,2-13-17,1-1 0,-1 1 0,1 0-1,-1-1 1,1 1 0,-1 0 0,1-1 0,0 1-1,-1-1 1,1 1 0,-1-1 0,1 1 0,0-1-1,0 0 1,-1 1 0,1-1 0,0 0-1,0 1 1,-1-1 0,1 0 0,0 0 0,0 0-1,0 0 1,-1 0 0,1 0 0,0 0 0,0 0-1,0 0 1,-1 0 0,1 0 0,0 0 0,0-1-1,0 1 1,0-1 0,34-6-173,-22 3 86,1 0 1,-1 1-1,1 1 1,-1 1-1,1-1 0,0 2 1,0 0-1,24 4 1,-37-4 68,1 0 0,-1 0 0,0 1 0,1-1 0,-1 1 0,0-1 1,1 1-1,-1-1 0,0 1 0,1 0 0,-1 0 0,0 0 0,0 0 0,0-1 0,0 1 1,0 1-1,0-1 0,0 0 0,0 0 0,0 0 0,-1 0 0,1 1 0,0-1 0,-1 0 0,1 1 1,-1-1-1,1 0 0,-1 1 0,0-1 0,1 1 0,-1-1 0,0 1 0,0-1 0,0 0 1,-1 3-1,1-1 78,-1 0 0,0 0 0,0 0 0,0 0 0,-1 0 0,1 0 0,-1 0 0,1-1 0,-1 1 0,0 0 0,0-1 0,0 0 0,0 1 0,0-1 0,-4 2 0,-4 3 123,0 0 1,0-1 0,0-1-1,-1 1 1,0-2-1,0 0 1,0 0-1,-1-1 1,1 0-1,-23 2 1,34-5-249,-1 0-1,1-1 1,-1 1 0,1 0-1,0 0 1,-1-1 0,1 1 0,0 0-1,-1-1 1,1 1 0,0 0 0,-1-1-1,1 1 1,0 0 0,0-1 0,-1 1-1,1-1 1,0 1 0,0-1-1,0 1 1,0 0 0,-1-1 0,1 1-1,0-1 1,0 1 0,0-1 0,0 1-1,0-1 1,0 1 0,0-1 0,0 1-1,1-1 1,-1 0 0,3-18-2448,26-41-5929,-9 21 2162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41.866"/>
    </inkml:context>
    <inkml:brush xml:id="br0">
      <inkml:brushProperty name="width" value="0.025" units="cm"/>
      <inkml:brushProperty name="height" value="0.025" units="cm"/>
    </inkml:brush>
  </inkml:definitions>
  <inkml:trace contextRef="#ctx0" brushRef="#br0">0 1 13164,'0'0'6193,"8"9"-5825,-8-9-365,7 8 58,0-1-1,0 1 0,0-1 1,1 0-1,0-1 0,1 0 1,16 9-1,-10-6 32,-1 0 0,0 2 1,-1-1-1,0 2 0,0-1 0,-1 2 0,-1 0 0,18 27 0,39 39 360,-46-58-99,0 1-1,-2 0 0,0 2 1,-2 1-1,26 44 0,-21-26 182,2-2 0,1 0 0,3-2 0,1 0 0,2-3-1,48 45 1,-51-53-331,-2 2 0,35 48 0,-42-51-42,0-1 1,2 0-1,1-2 0,38 31 0,-6-9 95,-2 1 0,-2 3 1,-2 2-1,77 108 0,-52-70-220,4-3 0,115 99-1,75 82 24,-150-137-36,127 158 108,-95-81-83,237 252 0,187 84-22,-234-232-46,-208-186 40,203 188-30,-212-194-62,-74-71 18,1-1 0,70 49 0,73 43-299,-185-132-548,-10-7-1557,-14-12-5666,-4-9-3679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44.608"/>
    </inkml:context>
    <inkml:brush xml:id="br0">
      <inkml:brushProperty name="width" value="0.025" units="cm"/>
      <inkml:brushProperty name="height" value="0.025" units="cm"/>
    </inkml:brush>
  </inkml:definitions>
  <inkml:trace contextRef="#ctx0" brushRef="#br0">18 377 14318,'0'0'11141,"-2"8"-10522,-3 17-217,3-29 370,4-52 931,0 2-1286,-1-15-168,1 32-190,-2 0 0,-1-1 0,-2 1 0,-9-41 0,13 81-33,0 5 18,1 0 0,0-1-1,0 1 1,1-1-1,0 0 1,5 10-1,-4-11-154,0-1 0,0 0-1,1 0 1,-1 0-1,1 0 1,0-1 0,0 1-1,1-1 1,-1-1-1,1 1 1,0-1 0,0 0-1,0 0 1,12 3 0,0-2-563,0-1 1,0-1 0,0-1-1,20-1 1,-3 1-274,-22 2-3623,-7 7-2343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221"/>
    </inkml:context>
    <inkml:brush xml:id="br0">
      <inkml:brushProperty name="width" value="0.025" units="cm"/>
      <inkml:brushProperty name="height" value="0.025" units="cm"/>
    </inkml:brush>
  </inkml:definitions>
  <inkml:trace contextRef="#ctx0" brushRef="#br0">1 1 8840,'3'0'9138,"0"9"-3722,1 29-2226,-1 45-2708,-5 8 890,-1-37-716,8 84 1,-1-128-759,2-14-1273,2-17-1333,-7 9 991,1 0 0,-2 0 1,1 0-1,-2 0 1,0-1-1,0 1 0,-1 0 1,-6-20-1,-9-8-5388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549"/>
    </inkml:context>
    <inkml:brush xml:id="br0">
      <inkml:brushProperty name="width" value="0.025" units="cm"/>
      <inkml:brushProperty name="height" value="0.025" units="cm"/>
    </inkml:brush>
  </inkml:definitions>
  <inkml:trace contextRef="#ctx0" brushRef="#br0">50 128 9417,'0'0'8632,"-8"-8"-6299,-27-24-128,35 32-2112,-1 0 0,1-1-1,-1 1 1,1 0 0,0 0 0,-1-1 0,1 1 0,-1-1 0,1 1 0,0 0 0,0-1 0,-1 1 0,1-1-1,0 1 1,0-1 0,-1 1 0,1-1 0,0 1 0,0-1 0,0 1 0,0-1 0,0 1 0,0-1 0,0 1-1,0-1 1,0 1 0,0-1 0,0 1 0,0-1 0,0 1 0,0-1 0,0 1 0,1-1 0,-1 1 0,0-1 0,0 1-1,0 0 1,1-1 0,-1 1 0,0-1 0,1 1 0,-1 0 0,0-1 0,1 1 0,-1 0 0,1-1 0,-1 1-1,0 0 1,2-1 0,21-7 355,-21 7-5,38-11 77,1 1 1,77-9 0,-51 13-3375,-1 1-3926,-45 4 726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877"/>
    </inkml:context>
    <inkml:brush xml:id="br0">
      <inkml:brushProperty name="width" value="0.025" units="cm"/>
      <inkml:brushProperty name="height" value="0.025" units="cm"/>
    </inkml:brush>
  </inkml:definitions>
  <inkml:trace contextRef="#ctx0" brushRef="#br0">10 1 13485,'0'0'5290,"-1"9"-2322,-1 10-1622,-4 90 4077,6-99-5205,0 0-1,1 1 1,0-1 0,0 0 0,1 0-1,1 0 1,-1-1 0,8 17 0,-9-25-212,0 1 0,0 0 1,0 0-1,0-1 0,0 1 1,0-1-1,0 1 1,1-1-1,-1 0 0,1 0 1,-1 1-1,1-1 1,-1 0-1,1 0 0,0 0 1,0-1-1,-1 1 0,1 0 1,0-1-1,0 1 1,0-1-1,0 1 0,-1-1 1,1 0-1,0 0 1,0 0-1,0 0 0,0 0 1,0 0-1,0-1 0,0 1 1,0 0-1,-1-1 1,1 0-1,0 1 0,0-1 1,0 0-1,-1 0 1,1 0-1,-1 0 0,1 0 1,-1-1-1,1 1 0,-1 0 1,2-2-1,7-6 27,-1 0 0,0-1 0,0 0 0,-1-1 0,8-12 0,-9 13-52,-1-1 0,0-1 0,0 1 0,-1-1 0,-1 1 0,0-1 0,0-1 0,-1 1 0,-1 0 0,2-20 0,-5 32 18,1 1-1,0-1 0,0 0 0,0 0 0,0 0 0,0 0 0,-1 0 0,1 1 0,0-1 0,0 0 0,0 0 1,-1 0-1,1 0 0,0 0 0,0 0 0,0 0 0,-1 0 0,1 0 0,0 1 0,0-1 0,0 0 0,-1 0 1,1 0-1,0 0 0,0 0 0,0 0 0,-1-1 0,1 1 0,0 0 0,0 0 0,-1 0 0,1 0 1,0 0-1,0 0 0,0 0 0,-1 0 0,1 0 0,0-1 0,0 1 0,0 0 0,0 0 0,0 0 0,-1 0 1,1 0-1,0-1 0,0 1 0,0 0 0,0 0 0,0 0 0,0-1 0,0 1 0,-1 0 0,1 0 0,0 0 1,0-1-1,-5 14 44,0 0 1,1 0 0,0 0-1,1 1 1,1-1 0,0 1 0,1 0-1,0 0 1,2 23 0,-1-34-39,0 0-1,1 0 1,-1 1 0,1-1 0,-1 0 0,1 0-1,0 0 1,0 0 0,1 0 0,-1 0 0,1-1 0,-1 1-1,1 0 1,0-1 0,0 1 0,0-1 0,0 1-1,0-1 1,1 0 0,-1 0 0,4 2 0,27 9-1896,6-10-3972,-7-4-3798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29.075"/>
    </inkml:context>
    <inkml:brush xml:id="br0">
      <inkml:brushProperty name="width" value="0.025" units="cm"/>
      <inkml:brushProperty name="height" value="0.025" units="cm"/>
    </inkml:brush>
  </inkml:definitions>
  <inkml:trace contextRef="#ctx0" brushRef="#br0">3937 73 6566,'0'0'5344,"5"-9"-5131,2-3 99,9-18-284,3 8 5024,-24 34-2682,5-10-2323,0-1 0,0 1 0,-1-1 0,1 1-1,0-1 1,-1 1 0,1-1 0,-1 0 0,0 1-1,0-1 1,1 0 0,-1 1 0,0-1 0,0 0-1,0 0 1,-2 2 0,-5 2 202,-1-1 1,1 1-1,-1-2 0,0 1 1,0-1-1,-11 2 0,9-2 0,0 0 0,1 0 0,-1 1 0,-13 8-1,-29 17 148,-1-3 1,-76 26-1,90-37-143,-64 31 241,-114 68-1,181-90-344,1 2-1,2 2 0,0 1 0,2 1 0,-42 52 0,-6 4-97,-412 366 30,349-327-71,-191 211 39,183-177-34,-377 435-15,416-433-13,-152 288-1,138-220 9,-29 28-10,-77 141-36,192-317 44,3 1-1,3 2 0,-24 96 1,-77 236 34,100-321-81,33-85-858,-3 6 1959,1-12-4960,-10-14-16401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29.435"/>
    </inkml:context>
    <inkml:brush xml:id="br0">
      <inkml:brushProperty name="width" value="0.025" units="cm"/>
      <inkml:brushProperty name="height" value="0.025" units="cm"/>
    </inkml:brush>
  </inkml:definitions>
  <inkml:trace contextRef="#ctx0" brushRef="#br0">37 133 15375,'-4'5'208,"0"0"1,1 0 0,-1 0 0,1 1-1,0 0 1,0 0 0,0 0 0,1 0-1,0 0 1,1 0 0,-1 1-1,1-1 1,0 1 0,1-1 0,-1 1-1,1-1 1,1 1 0,-1-1 0,1 0-1,0 1 1,2 6 0,4 13 697,1 0 0,0-1-1,21 40 1,-28-64-882,4 12 142,1-1 0,1 0 0,0-1 0,17 22 0,-22-31-116,0 0 1,0 1-1,0-1 0,1 0 0,-1-1 0,0 1 1,1 0-1,0-1 0,-1 1 0,1-1 0,0 0 0,0 0 1,0 0-1,-1 0 0,1 0 0,0-1 0,0 1 1,0-1-1,0 0 0,0 0 0,1 0 0,-1 0 1,0-1-1,0 1 0,-1-1 0,1 0 0,0 0 1,0 0-1,4-2 0,2-2 179,1-1 1,-1 0-1,-1 0 1,1-1-1,-1 0 1,14-16-1,42-59 119,-46 58-306,5-7-215,88-126-1189,-99 136-594,0-1 1,-2-1-1,9-24 0,-6 0-6510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2.723"/>
    </inkml:context>
    <inkml:brush xml:id="br0">
      <inkml:brushProperty name="width" value="0.025" units="cm"/>
      <inkml:brushProperty name="height" value="0.025" units="cm"/>
    </inkml:brush>
  </inkml:definitions>
  <inkml:trace contextRef="#ctx0" brushRef="#br0">21 114 13421,'0'0'243,"-1"1"0,1-1 0,-1 0 0,1 0 0,-1 0 1,0 1-1,1-1 0,-1 0 0,1 0 0,-1 0 0,0 0 0,1 0 1,-1 0-1,0 0 0,1 0 0,-1 0 0,1 0 0,-1 0 0,0-1 1,1 1-1,-1 0 0,1 0 0,-1-1 0,1 1 0,-1 0 0,0-1 1,1 1-1,-1 0 0,1-1 0,0 1 0,-1-1 0,1 1 0,-1-1 1,1 1-1,0-1 0,-1 1 0,1-2 0,0 1-45,0-1 1,0 0-1,0 0 0,1 0 0,-1 0 0,1 0 1,-1 0-1,1 0 0,0 1 0,0-1 0,0 0 1,1-1-1,3-6 83,1 0 1,1 0-1,-1 1 0,9-7 1,-11 11-174,-1 1 0,1 0 0,0 0 0,0 1 0,0-1 0,1 1 0,-1 0 0,1 0 0,-1 0 0,1 1 0,-1 0 0,1 0 0,0 0 0,0 0 0,6 0 0,-8 2-96,-1-1 1,1 1 0,-1 0 0,1-1-1,0 1 1,-1 0 0,0 0 0,1 1-1,-1-1 1,0 1 0,1-1 0,-1 1 0,0-1-1,0 1 1,0 0 0,-1 0 0,1 0-1,0 0 1,-1 1 0,1-1 0,-1 0-1,0 0 1,0 1 0,0-1 0,0 1 0,0-1-1,0 1 1,0 3 0,2 10 41,0 0 0,0 1 0,-2-1 0,0 0 0,-1 0 0,-3 26 0,-23 94 873,20-111-529,5-21-338,0 0 0,0 0 0,0 0 0,1 0 1,-1 0-1,1 1 0,1 6 0,-1-10-57,1 0 1,-1 0-1,1 0 0,-1-1 1,1 1-1,-1 0 0,1 0 1,-1-1-1,1 1 1,0 0-1,-1-1 0,1 1 1,0-1-1,0 1 0,0-1 1,-1 1-1,1-1 0,0 1 1,0-1-1,0 0 0,0 1 1,0-1-1,0 0 0,0 0 1,0 0-1,0 0 1,-1 0-1,1 0 0,0 0 1,0 0-1,0 0 0,0 0 1,0 0-1,0-1 0,0 1 1,0 0-1,1-1 0,4-1 48,1 0 0,0-1 0,-1 0 0,0 0 0,0 0 1,1-1-1,-2 1 0,1-2 0,5-4 0,52-50-119,-36 32-791,-22 22 407,30-33-3436,-34 35 2987,1 1 0,-1 0-1,0-1 1,1 1 0,-1-1 0,0 1 0,-1-1 0,1 0 0,1-4 0,-2-5-6424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049"/>
    </inkml:context>
    <inkml:brush xml:id="br0">
      <inkml:brushProperty name="width" value="0.025" units="cm"/>
      <inkml:brushProperty name="height" value="0.025" units="cm"/>
    </inkml:brush>
  </inkml:definitions>
  <inkml:trace contextRef="#ctx0" brushRef="#br0">1 156 12780,'0'0'17393,"77"-59"-17393,-45 41 32,4 0-513,0 3-928,-3-2-1954,-6 3-1506,-7-1-2978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611"/>
    </inkml:context>
    <inkml:brush xml:id="br0">
      <inkml:brushProperty name="width" value="0.025" units="cm"/>
      <inkml:brushProperty name="height" value="0.025" units="cm"/>
    </inkml:brush>
  </inkml:definitions>
  <inkml:trace contextRef="#ctx0" brushRef="#br0">1 1 14606,'0'0'10474,"9"59"-9994,-5-37-192,1 0-159,0-3-65,-2-2-32,1-7-96,1-3-577,2-7-512,2-1-1057,2-16-513,-2-10-1441,0-4-2178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5.472"/>
    </inkml:context>
    <inkml:brush xml:id="br0">
      <inkml:brushProperty name="width" value="0.025" units="cm"/>
      <inkml:brushProperty name="height" value="0.025" units="cm"/>
    </inkml:brush>
  </inkml:definitions>
  <inkml:trace contextRef="#ctx0" brushRef="#br0">0 0 15599,'0'0'7207,"0"11"-6209,5 66 343,3-1 0,3 0 1,23 76-1,-32-146 8,0-9-512,-1-24-238,-7-41-475,-8 15-46,-8-36-663,22 88 201,14 33-150,-10-26 490,0 0 0,0-1-1,1 1 1,0-1 0,0 0 0,0 0 0,1-1 0,-1 0-1,1 1 1,13 5 0,-17-9 45,0 0 0,0-1 0,1 1-1,-1 0 1,0-1 0,1 0 0,-1 1 0,0-1 0,1 0 0,-1 0 0,1-1-1,-1 1 1,0 0 0,1-1 0,-1 1 0,0-1 0,1 0 0,-1 0 0,0 0-1,0 0 1,0 0 0,0 0 0,0 0 0,0-1 0,0 1 0,0-1 0,-1 0-1,1 1 1,0-1 0,-1 0 0,1 0 0,-1 0 0,0 0 0,0 0 0,0 0-1,1-3 1,3-6 86,-1 0 0,0-1 0,0 0 0,-1 0 0,-1 0 0,0 0 0,0 0 0,-1 0 0,-1-14 0,-11 86-279,8-32 197,2-16 6,-1 1-1,1-1 0,1 1 0,0-1 0,1 1 0,0-1 0,1 1 0,7 23 0,-9-35 1,1 0 0,0 0-1,-1 0 1,1 0 0,0 0-1,0 0 1,0 0-1,0 0 1,0 0 0,0 0-1,0 0 1,0 0 0,0-1-1,0 1 1,0 0 0,0-1-1,0 1 1,1-1 0,-1 0-1,0 1 1,0-1-1,1 0 1,-1 0 0,0 1-1,1-1 1,-1 0 0,0 0-1,1-1 1,-1 1 0,0 0-1,1 0 1,-1-1-1,0 1 1,0 0 0,0-1-1,1 1 1,-1-1 0,0 0-1,0 1 1,0-1 0,0 0-1,2-1 1,3-3 75,0 0 1,0-1 0,0 1-1,0-1 1,6-10-1,3-6-41,-2-1 0,0 0 0,-2-1 0,0 0 0,-2-1 0,11-44 0,-21 115-39,0-21-18,0 1 0,2 0 0,8 43-1,2-45-646,-10-24 492,-1 0 0,1 1 1,0-1-1,-1 1 0,1-1 1,-1 0-1,1 0 0,0 1 1,-1-1-1,1 0 0,0 0 1,-1 0-1,1 0 0,-1 0 1,1 0-1,0 0 1,-1 0-1,1 0 0,0 0 1,-1 0-1,1 0 0,0 0 1,0-1-1,1 0-389,0 0-1,0 0 1,-1 0 0,1-1-1,0 1 1,-1-1-1,1 1 1,-1-1 0,0 1-1,1-1 1,-1 0 0,0 0-1,0 0 1,0 0 0,0 0-1,-1 0 1,1 0-1,0-3 1,5-21-6891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988"/>
    </inkml:context>
    <inkml:brush xml:id="br0">
      <inkml:brushProperty name="width" value="0.025" units="cm"/>
      <inkml:brushProperty name="height" value="0.025" units="cm"/>
    </inkml:brush>
  </inkml:definitions>
  <inkml:trace contextRef="#ctx0" brushRef="#br0">73 0 5990,'0'0'12876,"-6"70"-11114,6-34-353,0 3 0,0-3-384,5-4-224,6-8 64,3-4-513,0-9-384,2-4-512,-2-7-738,-3 0-479,-3 0-994,-8-4-993,0-7-1184,-8 1-6503</inkml:trace>
  <inkml:trace contextRef="#ctx0" brushRef="#br0" timeOffset="1">1 197 8520,'0'0'19410,"71"-10"-18705,-42-9-513,2-4-288,0 0-2370,-6-2-3716,-4-3-9577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6.150"/>
    </inkml:context>
    <inkml:brush xml:id="br0">
      <inkml:brushProperty name="width" value="0.025" units="cm"/>
      <inkml:brushProperty name="height" value="0.025" units="cm"/>
    </inkml:brush>
  </inkml:definitions>
  <inkml:trace contextRef="#ctx0" brushRef="#br0">4450 52 9257,'0'0'7143,"-7"-4"-6295,0 0-595,-4-2 68,0 0 0,-1 0-1,0 1 1,1 0 0,-1 1-1,-1 1 1,1 0 0,-21-2-1,-20 7-125,0 3 0,1 2 0,0 2 0,-66 21 0,-1-1-54,-14 2 175,1 6 1,3 5-1,-247 118 0,-35 33-424,-168 90-88,174-34 654,311-184-303,4 3 0,-99 97 0,139-117-152,-19 17-5,3 3 0,3 3 0,-56 82 0,-357 677-57,427-730 99,4 2 0,5 2 0,-31 124 0,-50 334 494,13 169-325,65 9-17,42-717-400,-1-12-186,2 0-1,-1 1 1,2-1 0,-1 0 0,4 16 0,-3-25-875,-2-12-13445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6.509"/>
    </inkml:context>
    <inkml:brush xml:id="br0">
      <inkml:brushProperty name="width" value="0.025" units="cm"/>
      <inkml:brushProperty name="height" value="0.025" units="cm"/>
    </inkml:brush>
  </inkml:definitions>
  <inkml:trace contextRef="#ctx0" brushRef="#br0">5 145 11691,'-1'7'369,"-1"0"0,1-1 0,1 1-1,-1 0 1,1 0 0,1 0 0,-1 0 0,1 0 0,0 0-1,1 0 1,0-1 0,0 1 0,0-1 0,5 10 0,6 9-9,0-1 0,22 29 0,-17-26 255,-8-12-246,0-1 1,1 0-1,13 12 0,-20-22-303,-1-1 0,1 0 0,0 0-1,0 0 1,0 0 0,0 0 0,0-1 0,1 0 0,-1 0-1,1 0 1,-1-1 0,1 1 0,0-1 0,0 0 0,7 0 0,-9-1-51,-1 0 1,0-1 0,1 0-1,-1 1 1,0-1 0,0 0-1,0 0 1,1 0 0,-1-1-1,0 1 1,0 0 0,0-1-1,-1 1 1,1-1 0,0 0-1,-1 1 1,1-1-1,-1 0 1,1 0 0,-1 0-1,1-3 1,25-53 388,-22 46-346,55-137 367,10-24-5057,-44 107-1598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8.851"/>
    </inkml:context>
    <inkml:brush xml:id="br0">
      <inkml:brushProperty name="width" value="0.025" units="cm"/>
      <inkml:brushProperty name="height" value="0.025" units="cm"/>
    </inkml:brush>
  </inkml:definitions>
  <inkml:trace contextRef="#ctx0" brushRef="#br0">0 24 18674,'0'0'5413,"48"67"-3748,-22-41-351,0 1-353,5-4-513,-4-2-320,0-7-64,-3-6 32,-2-8-64,-2 0-256,-5-13-513,-3-12-928,-6-8-1218,-5-10-1281,-1-3-961,-4-4-576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9.195"/>
    </inkml:context>
    <inkml:brush xml:id="br0">
      <inkml:brushProperty name="width" value="0.025" units="cm"/>
      <inkml:brushProperty name="height" value="0.025" units="cm"/>
    </inkml:brush>
  </inkml:definitions>
  <inkml:trace contextRef="#ctx0" brushRef="#br0">0 1 15022,'0'0'7335,"16"74"-5829,-6-30 63,-2 1 481,2 5-641,1-1-640,1-7-417,0-7-256,3-8-63,-1-11-322,-2-14-800,-1-2-448,-4-17-33,-3-11-1216,-4-2-2467,0-3-2339</inkml:trace>
  <inkml:trace contextRef="#ctx0" brushRef="#br0" timeOffset="1">123 323 9705,'0'0'1153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9.827"/>
    </inkml:context>
    <inkml:brush xml:id="br0">
      <inkml:brushProperty name="width" value="0.025" units="cm"/>
      <inkml:brushProperty name="height" value="0.025" units="cm"/>
    </inkml:brush>
  </inkml:definitions>
  <inkml:trace contextRef="#ctx0" brushRef="#br0">0 0 11082,'0'0'12727,"2"10"-11654,6 40-84,2 0 0,3-2 0,36 94 0,-42-131-48,2-2-4504,-9-9 3354,0 0-1,1 0 0,-1 0 1,0 1-1,1-1 1,-1 0-1,0 0 1,1 0-1,-1 0 0,0 0 1,1 0-1,-1 0 1,0 0-1,1 0 0,-1 0 1,1 0-1,-1 0 1,0 0-1,1 0 0,-1 0 1,0 0-1,1 0 1,-1 0-1,0 0 1,1-1-1,-1 1 0,0 0 1,1 0-1,-1 0 1,0-1-1,0 1 0,1 0 1,-1 0-1,0-1 1,0 1-1,1 0 0,-1 0 1,0-1-1,0 1 1,0 0-1,0-1 1,1 1-1,-1 0 0,0-1 1,0 1-1,0 0 1,0-1-1,0 1 0,0 0 1,0-1-1,0 1 1,0-1-1,0 1 0,0 0 1,0-1-1,0 1 1,0 0-1,0-1 1,-1 1-1,1-1 0,1-16-9634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162"/>
    </inkml:context>
    <inkml:brush xml:id="br0">
      <inkml:brushProperty name="width" value="0.025" units="cm"/>
      <inkml:brushProperty name="height" value="0.025" units="cm"/>
    </inkml:brush>
  </inkml:definitions>
  <inkml:trace contextRef="#ctx0" brushRef="#br0">1 1 16848,'0'0'4965,"1"11"-3903,6 37 15,-1 3-340,2 0 0,3-1 0,17 51 0,-27-98-797,0-1 0,0 1 0,0-1 0,0 0-1,0 1 1,1-1 0,0 0 0,-1 0 0,1 0 0,2 2 0,-4-3-30,1-1 0,-1 0 0,1 1 0,-1-1 0,1 0 0,-1 0 0,1 0 0,-1 1 0,0-1 0,1 0 0,-1 0 0,1 0 0,-1 0 0,1 0 0,-1 0 0,1 0 0,-1 0 0,1 0 1,-1 0-1,1 0 0,-1 0 0,1-1 0,-1 1 0,1 0 0,-1 0 0,1 0 0,-1-1 0,1 1 0,-1 0 0,0 0 0,1-1 0,2-2-399,-1 0 0,0 0 0,0-1 0,-1 1 0,1 0 0,-1-1 0,1 1 0,-1-1 0,0 1 0,0-1 0,-1 0 0,1-4 0,2-34-5469,-1-7-2493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518"/>
    </inkml:context>
    <inkml:brush xml:id="br0">
      <inkml:brushProperty name="width" value="0.025" units="cm"/>
      <inkml:brushProperty name="height" value="0.025" units="cm"/>
    </inkml:brush>
  </inkml:definitions>
  <inkml:trace contextRef="#ctx0" brushRef="#br0">76 0 15278,'0'0'3364,"0"53"-1827,4-15-576,3 3-224,2 4-353,0-1 0,5-3-63,0-4-129,0-6-96,2-5-96,-2-8-192,-1-6-897,-2-7-737,-6-5-736</inkml:trace>
  <inkml:trace contextRef="#ctx0" brushRef="#br0" timeOffset="1">1 224 5605,'0'0'19827,"64"-39"-19731,-36 25-768,-1-3-1795,-3-1-2209,-3 0-3268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875"/>
    </inkml:context>
    <inkml:brush xml:id="br0">
      <inkml:brushProperty name="width" value="0.025" units="cm"/>
      <inkml:brushProperty name="height" value="0.025" units="cm"/>
    </inkml:brush>
  </inkml:definitions>
  <inkml:trace contextRef="#ctx0" brushRef="#br0">1 1 17745,'0'0'6790,"22"75"-5252,-11-40-193,2 5-480,0 7-257,1 3 97,1 2-257,3 1-223,0 0-129,2-4-96,-2-8-577,0-6-1313,-2-11-1345,-5-13-2178,-3-11-5221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2.901"/>
    </inkml:context>
    <inkml:brush xml:id="br0">
      <inkml:brushProperty name="width" value="0.025" units="cm"/>
      <inkml:brushProperty name="height" value="0.025" units="cm"/>
    </inkml:brush>
  </inkml:definitions>
  <inkml:trace contextRef="#ctx0" brushRef="#br0">65 0 13677,'0'0'13538,"-7"8"-13282,1 0-309,-1 0-1,1 1 0,1-1 0,0 1 0,0 1 1,1-1-1,0 1 0,1 0 0,0 0 1,0 0-1,1 0 0,0 0 0,0 13 1,5-23-55,-1 0 0,0 0 0,0-1 0,0 1 1,0-1-1,0 0 0,1 1 0,-1-1 0,0 0 1,0 0-1,-1 0 0,1-1 0,3-1 0,-5 3 85,3-3 12,1 1-1,-1-1 0,1 1 0,0 0 0,0 0 0,0 0 0,0 1 0,0-1 0,0 1 0,1 0 0,-1 0 0,0 0 0,1 1 0,-1-1 0,1 1 1,6 1-1,-10 0 37,-1 0 0,1 0 0,0 0 1,0 0-1,-1 0 0,1 0 0,0 0 1,-1 0-1,1 0 0,-1 0 0,1 1 0,-1-1 1,0 0-1,1 0 0,-1 0 0,0 1 1,0-1-1,0 0 0,0 0 0,0 1 1,0-1-1,0 0 0,-1 0 0,1 1 1,0-1-1,-1 0 0,0 2 0,-12 35 929,-26 13 135,37-48-1077,-1-1 1,1 1 0,-1 0 0,0-1 0,0 0 0,0 0-1,0 0 1,0 0 0,-1 0 0,1 0 0,-1-1 0,1 0-1,-1 0 1,-5 2 0,8-4-231,0 0-1,0 1 0,1-1 1,-1 0-1,0 1 1,1-1-1,-1 0 1,0 0-1,1 1 1,-1-1-1,1 0 1,-1 0-1,1 0 1,0 0-1,-1 0 0,1 0 1,0 0-1,0 0 1,0 0-1,0 0 1,0 0-1,0 0 1,0 0-1,0 0 1,0 0-1,0 0 0,1-1 1,1-32-5829,7-1-1704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5.815"/>
    </inkml:context>
    <inkml:brush xml:id="br0">
      <inkml:brushProperty name="width" value="0.025" units="cm"/>
      <inkml:brushProperty name="height" value="0.025" units="cm"/>
    </inkml:brush>
  </inkml:definitions>
  <inkml:trace contextRef="#ctx0" brushRef="#br0">1 0 6470,'0'0'12396,"7"57"-14606,4-43-3011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3.247"/>
    </inkml:context>
    <inkml:brush xml:id="br0">
      <inkml:brushProperty name="width" value="0.025" units="cm"/>
      <inkml:brushProperty name="height" value="0.025" units="cm"/>
    </inkml:brush>
  </inkml:definitions>
  <inkml:trace contextRef="#ctx0" brushRef="#br0">1 1 9801,'0'0'16400,"56"61"-15888,-43-33-288,3 1-127,0-1-65,1-4 0,1-3-513,-3-3-736,-2-5-609,-5-5-352,-2-2-544</inkml:trace>
  <inkml:trace contextRef="#ctx0" brushRef="#br0" timeOffset="1">7 142 13677,'0'0'11403,"30"-49"-11115,6 36-288,2-4-929,4-3-4260,-3-8-13356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7.952"/>
    </inkml:context>
    <inkml:brush xml:id="br0">
      <inkml:brushProperty name="width" value="0.025" units="cm"/>
      <inkml:brushProperty name="height" value="0.025" units="cm"/>
    </inkml:brush>
  </inkml:definitions>
  <inkml:trace contextRef="#ctx0" brushRef="#br0">21 0 6566,'0'0'13597,"-5"2"-12673,5-2-880,-1 0 1,0 0 0,0 0-1,1 0 1,-1 1 0,0-1-1,1 0 1,-1 0 0,0 1-1,1-1 1,-1 0 0,1 1-1,-1-1 1,0 0-1,1 1 1,-1-1 0,1 1-1,-1-1 1,1 1 0,-1 0-1,1-1 1,0 1 0,-1-1-1,1 1 1,0 0 0,-1-1-1,1 1 1,0 0 0,0-1-1,-1 1 1,1 0 0,0 0-1,0-1 1,0 1 0,0 0-1,0-1 1,0 1 0,0 0-1,0 0 1,1 1 0,0 0-3,1 0 0,0-1 0,-1 1 0,1 0 0,0 0 0,0-1 0,0 1 0,0-1 0,0 0 0,1 1 0,-1-1 0,0 0 0,0 0 0,3 0 0,54 20 813,254 106 131,-297-116-950,0 0-1,-1 1 1,0 1-1,-1 0 1,-1 1-1,0 1 1,-1 0-1,12 19 1,33 37 429,4-12 99,2-3 0,124 84 0,-21-18 323,198 130-255,-98-74-554,-44-17-34,-7 10 1,227 235-1,-273-236-45,160 181 7,109 267 149,-279-371-93,-10 7 1,195 463-1,-298-600 15,116 209 1,-155-313-71,-1 1 0,0 0 0,5 16 0,16 37-291,-26-80-10859,-1 12 10658,1-1 0,-1 0 0,0 0 0,0 0 0,0 1 0,0-1 0,0 0 0,0 0 0,0 0 0,0 0 0,-1 1 0,1-1-1,-1 0 1,1 0 0,-3-3 0,-6-4-3631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8.295"/>
    </inkml:context>
    <inkml:brush xml:id="br0">
      <inkml:brushProperty name="width" value="0.025" units="cm"/>
      <inkml:brushProperty name="height" value="0.025" units="cm"/>
    </inkml:brush>
  </inkml:definitions>
  <inkml:trace contextRef="#ctx0" brushRef="#br0">36 183 4260,'-7'-3'2130,"-18"-3"5576,22 10-4552,10 8-1447,78 77 3729,-52-58-4673,1-2 0,43 29-1,-73-55-682,1 0-1,-1-1 1,0 1 0,1-1-1,0 0 1,-1 0-1,1 0 1,0 0-1,0-1 1,0 0 0,0 0-1,0-1 1,1 1-1,-1-1 1,10-1-1,-11 0-30,1-1 0,-1 1 0,0-1 0,0 0-1,0-1 1,0 1 0,0-1 0,0 0 0,0 1-1,-1-2 1,0 1 0,1 0 0,-1-1-1,0 1 1,-1-1 0,1 0 0,2-5 0,5-9 63,-1-1 1,-1 1 0,0-1-1,-2-1 1,0 0-1,4-26 1,1-40-2008,-8 0-7280,-3 52-87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9.636"/>
    </inkml:context>
    <inkml:brush xml:id="br0">
      <inkml:brushProperty name="width" value="0.025" units="cm"/>
      <inkml:brushProperty name="height" value="0.025" units="cm"/>
    </inkml:brush>
  </inkml:definitions>
  <inkml:trace contextRef="#ctx0" brushRef="#br0">10 164 2146,'0'0'10581,"-2"-9"-8088,-5-31-438,7 38-1899,0 0 0,0-1 0,0 1 0,0 0-1,1 0 1,-1-1 0,1 1 0,0 0 0,-1 0 0,1 0 0,0 0 0,0 0-1,1 0 1,-1 0 0,0 0 0,1 0 0,-1 0 0,1 1 0,-1-1 0,4-2-1,39-23 1328,-37 23-1168,62-27 2015,-65 30-2234,2-1-1,-1 1 1,0 0-1,0 0 1,0 0-1,0 1 1,1-1-1,-1 1 1,0 1-1,0-1 1,1 1-1,4 1 1,-9-1-96,0-1 1,0 1-1,0 0 0,0 0 1,0 0-1,0 0 0,0 0 1,0 0-1,-1 0 1,1 0-1,0 1 0,-1-1 1,1 0-1,-1 0 0,1 1 1,-1-1-1,0 0 1,1 0-1,-1 1 0,0-1 1,0 0-1,0 1 0,0-1 1,0 3-1,-4 34 146,-2-18-38,0 0 1,-2-1 0,0 0 0,-1-1 0,-1 0 0,-1 0-1,-24 30 1,17-23 313,1 1-1,-21 42 1,36-65-406,1 0-1,0 0 1,-1 0-1,1-1 1,1 1-1,-1 0 1,0 1-1,1-1 1,-1 0 0,1 0-1,0 0 1,0 0-1,0 0 1,1 4-1,0-5-20,0-1 0,0 0 0,0 1-1,0-1 1,0 0 0,0 0-1,1 1 1,-1-1 0,0 0 0,0 0-1,1-1 1,-1 1 0,1 0-1,-1 0 1,1-1 0,-1 1 0,1-1-1,-1 1 1,1-1 0,-1 1-1,1-1 1,0 0 0,-1 0 0,1 0-1,0 0 1,-1 0 0,3-1-1,10 1-517,-1-1 0,1 0-1,-1-1 1,1-1-1,23-8 1,30-20-6971,-26 4-2510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9.979"/>
    </inkml:context>
    <inkml:brush xml:id="br0">
      <inkml:brushProperty name="width" value="0.025" units="cm"/>
      <inkml:brushProperty name="height" value="0.025" units="cm"/>
    </inkml:brush>
  </inkml:definitions>
  <inkml:trace contextRef="#ctx0" brushRef="#br0">46 71 16528,'0'0'3416,"-7"11"-1398,4-6-1688,-1 1 45,0-1-1,0 0 0,1 1 1,0 0-1,0-1 1,0 1-1,1 0 0,0 1 1,0-1-1,0 0 1,1 1-1,0-1 1,0 1-1,1-1 0,0 12 1,1-17-352,-1 0 1,1 0-1,0 0 1,0 0-1,-1 0 1,1-1-1,0 1 1,0 0 0,0 0-1,0 0 1,0-1-1,0 1 1,0-1-1,0 1 1,0-1-1,1 1 1,-1-1-1,0 0 1,0 1-1,0-1 1,1 0-1,-1 0 1,0 0 0,0 0-1,0 0 1,3 0-1,35-5 25,-22-2-131,1 0 0,-1-1 0,0-1 0,-1 0 0,0-2 0,-1 1 0,0-2 0,-1 0 1,0-1-1,0-1 0,-2 0 0,20-27 0,-20 12 409,-13 22 106,-9 17-192,5-2-91,-1 1 1,1 0-1,1 1 0,0-1 1,0 1-1,1 0 0,0-1 1,0 1-1,1 1 0,1-1 1,-1 13-1,2-18-201,0 0 0,1-1 1,-1 1-1,1 0 0,0 0 0,0 0 0,1-1 1,0 1-1,0 0 0,4 7 0,-3-8-275,-1-1 1,1 1-1,0-1 0,0 0 0,0 0 1,1 0-1,-1 0 0,1-1 0,-1 1 1,1-1-1,0 0 0,0 0 0,7 2 0,14 3-6084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59.657"/>
    </inkml:context>
    <inkml:brush xml:id="br0">
      <inkml:brushProperty name="width" value="0.025" units="cm"/>
      <inkml:brushProperty name="height" value="0.025" units="cm"/>
    </inkml:brush>
  </inkml:definitions>
  <inkml:trace contextRef="#ctx0" brushRef="#br0">31 87 7687,'0'0'11024,"-7"-3"-10367,1 0-622,-12-6 478,52 6 86,17 0-31,0-2 0,0-2-1,63-18 1,-71 15-404,-6 3-100,0 2 0,0 1 0,1 1 0,71 6 0,-49 3-7,0 4 0,75 21 0,-72-17 112,92 9 1,-101-18 59,0 3-1,98 28 1,-19 7-205,-34-12-20,135 62 0,-135-38 20,-2 5 1,112 91-1,-95-66 10,142 89 30,129 98-134,-280-186 67,-3 4-1,155 181 1,-138-113 104,185 323 0,-8-8-67,-13-23-3,-70-16-70,-182-354 31,-3 1 0,-5 1 1,23 140-1,4 433 153,-12-103-156,-37-537 14,0 2-11,1-1 0,1 1 0,0-1-1,9 25 1,-14-63-529,-1-9-6312,3 30 6305,-1-1 0,0 1 0,0 0 0,0-1 0,0 1 0,0 0 0,0 0-1,0-1 1,0 1 0,-1 0 0,1 0 0,0 0 0,-1 1 0,1-1 0,0 0-1,-1 0 1,1 1 0,-1-1 0,0 1 0,-2-1 0,-28-9-2923,-14-7 8069,0 0 3573,45 24-5485,0 21-2263,0 24 85,3-1-1,2 1 1,2-1-1,15 59 1,-21-109-484,0 1 1,0-1 0,1 1 0,-1-1 0,0 0 0,1 0 0,0 1-1,-1-1 1,1 0 0,-1 0 0,1 1 0,0-1 0,0 0 0,0 0-1,0 0 1,0 0 0,0 0 0,0 0 0,0 0 0,0-1 0,2 2-1,-2-2-7,0 0-1,0 0 1,0-1-1,0 1 0,0 0 1,0 0-1,0-1 0,0 1 1,-1-1-1,1 1 0,0-1 1,0 1-1,0-1 1,-1 0-1,1 1 0,0-1 1,-1 0-1,1 1 0,0-1 1,-1 0-1,1 0 0,0-1 1,6-9 150,-1-1 0,0 0 0,4-15 0,-8 22-85,12-31 62,-5 9-322,1 0-1,1 1 0,1 0 1,2 1-1,0 0 0,2 1 1,18-21-1,-9 19-3028,-5 2-1788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0.669"/>
    </inkml:context>
    <inkml:brush xml:id="br0">
      <inkml:brushProperty name="width" value="0.025" units="cm"/>
      <inkml:brushProperty name="height" value="0.025" units="cm"/>
    </inkml:brush>
  </inkml:definitions>
  <inkml:trace contextRef="#ctx0" brushRef="#br0">157 165 7399,'7'-9'1660,"50"-55"2363,17-22 4200,-71 81-5715,-5 4-1045,-12 9-694,-23 20-1019,-2 7 296,2 2 0,-53 66-1,81-91-22,0 1 0,0 0-1,2 0 1,-1 1-1,2 0 1,0 0 0,0 1-1,2 0 1,0 0-1,0 0 1,1 0 0,1 1-1,0 23 1,2-35-40,1 0 0,-1 0 0,1 0 0,0 0 0,0-1 0,1 1 0,-1 0 0,1-1 0,-1 1 1,1-1-1,0 1 0,1-1 0,-1 0 0,0 0 0,1 0 0,0 0 0,0 0 0,-1-1 0,2 1 0,-1-1 0,0 0 0,0 0 0,1 0 0,-1 0 1,1 0-1,0-1 0,-1 0 0,1 0 0,5 1 0,12 2-495,0 0 0,0-2 0,0 0 0,26-3 0,-30 1-114,74-6-3390,-32-8-1481,-19 0-1972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1.074"/>
    </inkml:context>
    <inkml:brush xml:id="br0">
      <inkml:brushProperty name="width" value="0.025" units="cm"/>
      <inkml:brushProperty name="height" value="0.025" units="cm"/>
    </inkml:brush>
  </inkml:definitions>
  <inkml:trace contextRef="#ctx0" brushRef="#br0">231 16 9737,'0'0'5301,"-8"-3"-2349,0 0-2600,0 1 0,1 0 0,-1 0 0,0 1 0,0 0 0,0 0 0,0 1 0,-1 0 0,1 0 0,0 1 0,0 0 0,0 1 0,1 0 0,-1 0 0,-13 6 0,12-4-193,0 2-1,0-1 0,1 1 1,-9 8-1,15-13-139,0 1 0,0 1 0,0-1-1,0 0 1,0 0 0,1 1 0,-1-1 0,1 1 0,-1-1 0,1 1 0,0-1-1,0 1 1,0 0 0,0 0 0,1 0 0,-1-1 0,1 1 0,0 0 0,0 4-1,0-6-20,0 0 0,1-1 0,-1 1 0,1 0-1,-1-1 1,1 1 0,-1 0 0,1-1 0,-1 1-1,1 0 1,0-1 0,-1 1 0,1-1 0,0 0-1,-1 1 1,1-1 0,0 1 0,0-1 0,0 0-1,-1 0 1,1 1 0,0-1 0,0 0 0,0 0-1,0 0 1,-1 0 0,1 0 0,1 0 0,32 0-111,-23 0-25,158-20 25,-169 20 111,1 0 0,0 0 0,-1 1 0,1-1 0,-1 0 0,1 0 0,-1 1 0,1-1 0,-1 0 0,0 1 0,1-1 0,-1 1 0,1-1 0,-1 1 0,0-1-1,1 0 1,-1 1 0,0-1 0,1 1 0,-1-1 0,0 1 0,0 0 0,0-1 0,1 1 0,-1-1 0,0 1 0,0-1 0,0 1 0,0-1 0,0 1 0,0 0 0,0-1-1,0 1 1,0-1 0,-1 1 0,1-1 0,0 1 0,0 0 0,0-1 0,0 1 0,-1-1 0,1 1 0,-1 0 0,-12 27 589,-6-6 112,-1-1 1,0 0-1,-2-2 0,0-1 1,-1 0-1,-1-2 0,-41 22 0,46-34-2267,22-16-2715,23-19-2678,-2 10 870,2-2-2674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1.449"/>
    </inkml:context>
    <inkml:brush xml:id="br0">
      <inkml:brushProperty name="width" value="0.025" units="cm"/>
      <inkml:brushProperty name="height" value="0.025" units="cm"/>
    </inkml:brush>
  </inkml:definitions>
  <inkml:trace contextRef="#ctx0" brushRef="#br0">134 1 14862,'0'0'11995,"0"12"-11530,-1 4-424,0 96 518,2-97-705,0-1 0,1 0 0,1 0 0,0 0 0,1 0 0,8 19 0,-2-14 812,-1-5-6719,-12-19-1687,-9-12 5407,-3 1 2320,0 0-1,-1 1 1,-24-18 0,21 17 4347,-35-35 1,53 51-4263,1-1-1,0 1 0,0 0 0,0 0 1,-1-1-1,1 1 0,0 0 0,0-1 1,0 1-1,0 0 0,0-1 0,0 1 1,0 0-1,0-1 0,0 1 0,0 0 1,0-1-1,0 1 0,0 0 1,0-1-1,0 1 0,0-1 0,0 1 1,0 0-1,0-1 0,0 1 0,1 0 1,-1 0-1,0-1 0,0 1 0,0 0 1,0-1-1,1 1 0,-1 0 0,0 0 1,0-1-1,1 1 0,-1 0 1,0 0-1,1 0 0,-1-1 0,0 1 1,1 0-1,-1 0 0,0 0 0,1 0 1,-1 0-1,0 0 0,1 0 0,-1 0 1,0 0-1,1 0 0,23-5-158,-22 5 278,50-7-75,-18 3-2525,64-16-1,-41 0-5037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8.218"/>
    </inkml:context>
    <inkml:brush xml:id="br0">
      <inkml:brushProperty name="width" value="0.025" units="cm"/>
      <inkml:brushProperty name="height" value="0.025" units="cm"/>
    </inkml:brush>
  </inkml:definitions>
  <inkml:trace contextRef="#ctx0" brushRef="#br0">0 36 15310,'0'0'9337,"2"10"-8456,8 42 27,9 50 509,45 143 0,-62-241-1393,-1 1 0,1-1-1,0 1 1,1-1 0,-1 0-1,1 0 1,-1 0 0,1 0-1,1 0 1,3 3 0,-6-6-6,0 0-1,0-1 1,1 1 0,-1-1 0,0 1 0,1-1-1,-1 1 1,0-1 0,1 0 0,-1 1 0,1-1 0,-1 0-1,1 0 1,-1 0 0,0 0 0,1-1 0,-1 1 0,1 0-1,-1 0 1,0-1 0,1 1 0,-1-1 0,0 1 0,1-1-1,-1 0 1,0 0 0,0 1 0,1-1 0,-1 0-1,0 0 1,0 0 0,0 0 0,0 0 0,0 0 0,-1-1-1,1 1 1,0 0 0,1-3 0,12-15 235,-1-1 0,-1-1 1,-1 0-1,12-34 0,28-97-120,-38 110-53,0 5-53,-4 9 7,-1 1-1,5-30 1,-13 78-10812,-2-12 1830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6.300"/>
    </inkml:context>
    <inkml:brush xml:id="br0">
      <inkml:brushProperty name="width" value="0.025" units="cm"/>
      <inkml:brushProperty name="height" value="0.025" units="cm"/>
    </inkml:brush>
  </inkml:definitions>
  <inkml:trace contextRef="#ctx0" brushRef="#br0">66 380 15919,'0'0'6358,"-9"8"-4970,4-3-1206,0-1 1,0 1-1,1 0 0,0 0 1,0 0-1,0 1 0,0 0 1,1 0-1,0-1 1,0 2-1,1-1 0,-1 0 1,2 1-1,-1-1 0,0 1 1,1-1-1,1 1 0,-1 6 1,1-10-157,0-1 0,0 1 0,0-1 0,0 0 1,1 1-1,-1-1 0,1 1 0,0-1 0,0 0 0,0 0 1,0 1-1,0-1 0,0 0 0,0 0 0,1 0 1,-1 0-1,1 0 0,2 2 0,1 0-64,1 0 0,-1-1 0,0 0 0,1 0 1,9 3-1,-10-5-2,0 1-1,-1-1 1,1 2 0,0-1 0,-1 0 0,0 1 0,0 0 0,0 0 0,0 0 0,0 0 0,0 1 0,-1-1 0,0 1 0,4 5 0,-3 0-57,1 0 0,-2 0 0,1 1 0,-2 0 0,1-1 0,-1 1 0,0 0 0,-1 0 0,0 20 0,-2-22 108,1-1 0,-1 1-1,0-1 1,0 0 0,-1 1 0,0-1 0,0 0 0,-1 0 0,0 0 0,0 0 0,-1-1 0,1 1 0,-10 10 0,13-16-3,-1 0 0,0 0 1,1 0-1,-1 0 0,0 0 0,0-1 1,1 1-1,-1 0 0,0-1 1,0 1-1,0 0 0,0-1 0,0 1 1,0-1-1,0 1 0,0-1 0,0 0 1,0 1-1,0-1 0,0 0 0,0 0 1,0 0-1,-2 0 0,2 0-6,0-1-1,1 0 1,-1 1 0,0-1-1,0 0 1,1 1-1,-1-1 1,1 0 0,-1 0-1,0 0 1,1 1 0,0-1-1,-1 0 1,1 0-1,-1 0 1,1 0 0,0 0-1,0 0 1,-1 0-1,1-1 1,-2-64-303,2 55 162,5-49-273,2 0 1,3 0-1,2 1 0,30-86 1,-6 21 429,-16 36 58,-11 44 287,28-79-1,-36 178 1277,-15 110-736,8-128-432,1 0 0,3 1-1,1-1 1,7 73 0,-4-101-416,0 1 0,1-1 1,0 0-1,1 0 0,0 0 1,9 13-1,-11-19-49,-1 0 1,1 0-1,0 0 0,1 0 0,-1 0 0,0-1 1,1 1-1,0-1 0,0 0 0,-1 1 0,1-1 1,0-1-1,1 1 0,-1 0 0,0-1 0,0 1 1,1-1-1,-1 0 0,1 0 0,5 0 0,-9-1-8,1-1-1,0 0 0,-1 1 1,1-1-1,0 0 0,-1 1 1,1-1-1,-1 0 0,1 1 1,-1-1-1,1 0 0,-1 0 1,0 0-1,1 0 0,-1 1 1,0-1-1,0 0 0,0 0 1,1 0-1,-1 0 1,0 0-1,0 0 0,0 0 1,0 1-1,-1-1 0,1-2 1,-3-26-428,0 19 179,0 0 1,-1 0 0,0 1-1,-1 0 1,0 0 0,-1 0-1,0 0 1,-11-12 0,-65-62-198,58 60 613,22 21-182,-5-4 228,0-1 1,0-1-1,0 1 1,1-1-1,-5-9 1,10 15-177,0 1 0,0-1 0,0 1 0,1-1 0,-1 1 0,1-1 0,-1 0 0,1 0 0,-1 1 0,1-1 0,0 0 0,0 1 0,0-1 1,0 0-1,0 0 0,0 1 0,1-1 0,-1 0 0,0 0 0,1 1 0,0-1 0,-1 0 0,1 1 0,0-1 0,0 1 0,0-1 0,0 1 1,0-1-1,0 1 0,0 0 0,0 0 0,0-1 0,1 1 0,-1 0 0,4-2 0,6-3-147,1 0-1,0 1 1,1 0-1,0 1 1,-1 1-1,1-1 1,0 2 0,0 0-1,21 0 1,6-3-3454,-1-2-3419,-4-3-8139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8.671"/>
    </inkml:context>
    <inkml:brush xml:id="br0">
      <inkml:brushProperty name="width" value="0.025" units="cm"/>
      <inkml:brushProperty name="height" value="0.025" units="cm"/>
    </inkml:brush>
  </inkml:definitions>
  <inkml:trace contextRef="#ctx0" brushRef="#br0">293 1 13965,'0'0'13394,"-3"9"-13148,-15 32-117,-3 0 0,0-2 0,-3 0 0,-49 61 0,35-50-110,-57 102 0,168-248-10664,-38 41 4149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016"/>
    </inkml:context>
    <inkml:brush xml:id="br0">
      <inkml:brushProperty name="width" value="0.025" units="cm"/>
      <inkml:brushProperty name="height" value="0.025" units="cm"/>
    </inkml:brush>
  </inkml:definitions>
  <inkml:trace contextRef="#ctx0" brushRef="#br0">24 0 12620,'0'0'9449,"-1"12"-7442,-9 122 1992,-3 88-2030,13-142-2445,0-46-8790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362"/>
    </inkml:context>
    <inkml:brush xml:id="br0">
      <inkml:brushProperty name="width" value="0.025" units="cm"/>
      <inkml:brushProperty name="height" value="0.025" units="cm"/>
    </inkml:brush>
  </inkml:definitions>
  <inkml:trace contextRef="#ctx0" brushRef="#br0">1 532 18610,'0'0'6854,"61"-45"-5477,-27 32-704,4 0-481,0 3-160,-2 2-1025,-5-1-2370,-7 5-2498,-9 0-6599</inkml:trace>
  <inkml:trace contextRef="#ctx0" brushRef="#br0" timeOffset="1">21 42 21620,'0'0'6663,"62"-9"-8649,-35-4-1730,-3 3-1697,-6 1-2979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739"/>
    </inkml:context>
    <inkml:brush xml:id="br0">
      <inkml:brushProperty name="width" value="0.025" units="cm"/>
      <inkml:brushProperty name="height" value="0.025" units="cm"/>
    </inkml:brush>
  </inkml:definitions>
  <inkml:trace contextRef="#ctx0" brushRef="#br0">0 32 13196,'0'0'15759,"6"3"-15091,-1-1-770,0-1 0,0 0 1,0 0-1,0 0 0,0 0 1,0-1-1,0 0 0,0 0 1,7-1-1,-9 1-590,0-1 0,0 1-1,0-1 1,-1 0 0,1 0 0,0 0 0,0 0 0,-1-1 0,4-1 0,-5 2-359,1-1 1,0 1 0,-1-1 0,1 1-1,-1-1 1,0 0 0,1 0 0,-1 1-1,0-1 1,0 0 0,0 0 0,0 0-1,-1 0 1,2-3 0,-6 12 10765,-4 2-4809,-4 4-3706,11-11-1483,0-1 0,0 1 0,0 0-1,0-1 1,0 1 0,0 0 0,1 0-1,-1-1 1,1 1 0,-1 0 0,1 0 0,-1 3-1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095"/>
    </inkml:context>
    <inkml:brush xml:id="br0">
      <inkml:brushProperty name="width" value="0.025" units="cm"/>
      <inkml:brushProperty name="height" value="0.025" units="cm"/>
    </inkml:brush>
  </inkml:definitions>
  <inkml:trace contextRef="#ctx0" brushRef="#br0">92 1 13229,'0'0'4510,"2"14"-3415,2 39-125,-2 0-1,-2 0 1,-8 58 0,-33 167 889,22-173-1556,4 1-1,-1 154 1,16-258-360,-1-1 1,1 1-1,0 0 0,1-1 0,-1 1 0,0 0 1,0-1-1,1 1 0,-1-1 0,1 1 0,-1 0 1,1-1-1,0 1 0,-1-1 0,1 1 0,0-1 1,0 0-1,0 1 0,0-1 0,0 0 1,0 0-1,1 0 0,-1 0 0,0 0 0,2 1 1,-1-2-66,-1 0 0,0 0 0,1 0 0,-1 0 1,1 0-1,-1 0 0,1-1 0,-1 1 0,0 0 1,1-1-1,-1 1 0,0-1 0,1 0 1,-1 1-1,0-1 0,0 0 0,0 0 0,0 0 1,1 0-1,-1 0 0,-1 0 0,1 0 0,0 0 1,0 0-1,0-1 0,0 1 0,-1 0 0,1 0 1,0-2-1,6-10-1173,-1-1 1,-1 0-1,0 0 1,0 0-1,2-16 1,4-39-6837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513"/>
    </inkml:context>
    <inkml:brush xml:id="br0">
      <inkml:brushProperty name="width" value="0.025" units="cm"/>
      <inkml:brushProperty name="height" value="0.025" units="cm"/>
    </inkml:brush>
  </inkml:definitions>
  <inkml:trace contextRef="#ctx0" brushRef="#br0">0 256 13068,'0'0'5024,"11"-3"-3668,271-53 2593,156-14-2792,180-34-1651,-604 101 497,13-3 5,1 1-1,-1 1 0,57 0 0,-81 4 10,1 1 0,-1-1 0,0 1 0,1 0 0,-1 0 0,0 0 1,0 1-1,0-1 0,0 1 0,0 0 0,0-1 0,0 2 0,0-1 0,-1 0 0,1 0 0,-1 1 0,0-1 0,1 1 0,-1 0 0,-1 0 0,1 0 0,0 0 0,-1 0 0,1 0 0,-1 0 1,0 0-1,0 1 0,0-1 0,1 6 0,1 11 293,-1 0 0,0 0 0,-2 39 0,-1-40-124,-4 61 425,-4 0 0,-19 82 0,12-85 18,4 1 0,-4 110 1,16-161-548,6 48 1,13-9-3649,-12-39-4863,-7-21 598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902"/>
    </inkml:context>
    <inkml:brush xml:id="br0">
      <inkml:brushProperty name="width" value="0.025" units="cm"/>
      <inkml:brushProperty name="height" value="0.025" units="cm"/>
    </inkml:brush>
  </inkml:definitions>
  <inkml:trace contextRef="#ctx0" brushRef="#br0">0 283 17232,'0'0'4276,"11"-8"-3208,26-16-193,1 2 0,1 1 0,0 2 0,2 2 0,81-23 0,234-39-600,-202 55-825,203-5-1,157 39-5074,-347-6 222,-132-4 578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1.338"/>
    </inkml:context>
    <inkml:brush xml:id="br0">
      <inkml:brushProperty name="width" value="0.025" units="cm"/>
      <inkml:brushProperty name="height" value="0.025" units="cm"/>
    </inkml:brush>
  </inkml:definitions>
  <inkml:trace contextRef="#ctx0" brushRef="#br0">0 0 7687,'0'0'11611,"7"11"-11221,19 22 40,2-1-1,2-1 1,46 39 0,325 319 1835,-223-208-1316,206 217-444,-109-110-428,238 273 184,-441-483-239,119 99 0,-18-19-7,-106-96 62,82 56 1,19 16-1466,-147-118 105,1 0-5159,-18-11 1312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1.729"/>
    </inkml:context>
    <inkml:brush xml:id="br0">
      <inkml:brushProperty name="width" value="0.025" units="cm"/>
      <inkml:brushProperty name="height" value="0.025" units="cm"/>
    </inkml:brush>
  </inkml:definitions>
  <inkml:trace contextRef="#ctx0" brushRef="#br0">1 493 13261,'0'0'678,"12"8"-6,293 162 6871,-297-165-7244,1-1-1,0-1 1,0 0-1,0 0 0,1 0 1,-1-1-1,1-1 1,-1 0-1,18 0 0,-25-1-287,0-1 0,0 1 0,-1-1 0,1 0 0,0 1 0,-1-1 0,1 0 0,-1 0 0,1 0 0,-1-1 0,0 1 0,1 0 0,-1 0-1,0-1 1,0 1 0,0-1 0,0 1 0,0-1 0,0 1 0,0-1 0,-1 0 0,1 1 0,-1-1 0,1 0 0,-1 0 0,1 1 0,-1-1-1,0 0 1,0 0 0,0 0 0,0 1 0,-1-4 0,2-8 47,-2 0 0,1 0 0,-5-18 0,-6-14 79,-2 0 0,-32-71 0,-4-10-484,15 8-3821,13 38-2325,10 30-665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5.832"/>
    </inkml:context>
    <inkml:brush xml:id="br0">
      <inkml:brushProperty name="width" value="0.025" units="cm"/>
      <inkml:brushProperty name="height" value="0.025" units="cm"/>
    </inkml:brush>
  </inkml:definitions>
  <inkml:trace contextRef="#ctx0" brushRef="#br0">219 1 13421,'0'0'6315,"-9"5"-5194,-9 6-631,-2 0 267,0 1 1,0 1-1,1 0 1,1 2-1,0 0 1,-16 19-1,33-33-756,0 0-1,1 0 0,-1 0 1,0 0-1,1 0 1,-1 0-1,1 0 0,-1 0 1,1 0-1,-1 0 1,1 0-1,0 0 1,0 0-1,0 0 0,-1 0 1,1 0-1,0 0 1,0 1-1,0-1 0,1 0 1,-1 0-1,0 0 1,0 0-1,1 0 0,-1 0 1,0 0-1,1 0 1,-1 0-1,1 0 0,-1 0 1,1 0-1,0 0 1,-1 0-1,1 0 1,0 0-1,0-1 0,0 1 1,-1 0-1,1-1 1,0 1-1,0 0 0,0-1 1,0 1-1,0-1 1,2 1-1,7 3 21,0-1-1,-1 0 1,1-1-1,14 2 1,-4-1 71,-11-1-102,-1 1 0,1-1 0,-1 1 1,0 1-1,0 0 0,0 0 0,12 8 1,-18-10 63,0 0 0,0 0 1,0 0-1,0 0 1,0 0-1,0 0 1,-1 0-1,1 1 0,-1-1 1,0 1-1,0-1 1,0 1-1,0 0 1,0-1-1,0 1 0,-1 0 1,1-1-1,-1 1 1,0 0-1,0 0 0,0 0 1,0-1-1,0 1 1,0 0-1,-1 0 1,0-1-1,1 1 0,-3 4 1,0-1 78,0 0-1,0 0 1,0 0 0,-1 0 0,0-1 0,0 0-1,-1 0 1,1 0 0,-1 0 0,0-1 0,0 1-1,-1-1 1,1-1 0,-1 1 0,0-1 0,0 0-1,-9 3 1,3-1 91,0-1 0,0-1-1,0 0 1,0-1 0,0 0 0,0-1-1,-1 0 1,-18-2 0,16-2-1405,28-1-1582,25 0-2822,2 1-3026,-22 0 2440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7.544"/>
    </inkml:context>
    <inkml:brush xml:id="br0">
      <inkml:brushProperty name="width" value="0.025" units="cm"/>
      <inkml:brushProperty name="height" value="0.025" units="cm"/>
    </inkml:brush>
  </inkml:definitions>
  <inkml:trace contextRef="#ctx0" brushRef="#br0">117 371 13357,'0'-8'2509,"0"2"-2046,1-5 859,-1 0 1,0 0-1,-1 0 0,-3-19 1,4 29-1220,-1-1 1,1 1 0,0-1 0,-1 1-1,1 0 1,-1-1 0,1 1-1,-1 0 1,1-1 0,-1 1-1,0 0 1,0 0 0,0-1 0,0 1-1,0 0 1,0 0 0,0 0-1,0 0 1,0 1 0,0-1-1,0 0 1,-1 0 0,1 1 0,0-1-1,-1 0 1,1 1 0,0-1-1,-1 1 1,1 0 0,-1 0-1,1-1 1,-1 1 0,1 0 0,0 0-1,-1 0 1,1 0 0,-1 1-1,1-1 1,-1 0 0,1 1-1,0-1 1,-1 1 0,1-1 0,0 1-1,-1-1 1,1 1 0,0 0-1,0 0 1,0 0 0,-3 2-1,1 0-79,-1 0-1,0 0 0,1 1 1,-1-1-1,1 1 0,0 0 1,0 0-1,0 0 0,1 1 1,0-1-1,0 1 0,0-1 1,0 1-1,0 0 0,0 6 1,-2 5-7,2-1 1,0 1-1,0 24 0,2-39-17,-1 1-1,1-1 1,0 0-1,0 0 1,0 0-1,0 0 1,1 0-1,-1 1 1,0-1-1,0 0 1,1 0-1,-1 0 1,0 0-1,1 0 1,-1 0-1,1 0 1,0 0-1,-1 0 1,1 0-1,0 0 1,-1 0-1,1 0 1,0-1-1,1 2 0,0-1 6,-1-1-1,0 0 0,0 0 0,1 0 0,-1 0 0,0 0 0,0 0 0,1 0 0,-1 0 0,0-1 1,0 1-1,1 0 0,-1-1 0,0 1 0,0-1 0,0 1 0,0-1 0,2-1 0,3-2 27,0 0-1,1-1 0,-1 0 1,-1-1-1,1 1 1,4-8-1,7-12 128,-1 0-1,-2-2 1,0 0 0,-2 0 0,-1-1-1,-1-1 1,-1 0 0,-2 0-1,-1-1 1,-1 0 0,-2 0-1,0-35 1,-10 259-345,5-140 190,1 49 8,2-93-10,0 1 0,0-1 0,1 0 0,0 1 0,1-1 0,0 0 0,5 10-1,-7-19 1,-1 1-1,1-1 1,-1 0-1,1 0 1,0 1-1,-1-1 1,1 0-1,0 0 1,0 0-1,0 0 1,0 0-1,0 0 1,0 0-1,0 0 1,0 0-1,0-1 1,1 1-1,-1 0 1,0-1-1,1 1 1,-1-1-1,0 1 1,1-1-1,-1 1 1,0-1-1,1 0 1,1 0-1,-1 0 2,0-1 0,1 0 1,-1 0-1,0 0 0,0 0 0,1 0 0,-1 0 0,0-1 0,0 1 0,0-1 0,-1 1 1,1-1-1,0 0 0,1-2 0,6-6 10,-1-2 0,0 1 1,-1-1-1,6-15 0,-5 8-32,-1-1 0,0 0 0,-2 0 0,-1 0 0,0-1 0,-1 0 0,-1-36 0,-18 150-546,14-63 571,1-13 7,-1 0 0,2 0-1,0 0 1,1 0-1,6 28 1,-7-44-4,0 1 1,0-1-1,1 0 1,-1 1-1,1-1 0,-1 1 1,1-1-1,-1 0 1,1 1-1,0-1 1,-1 0-1,1 0 0,0 0 1,0 1-1,0-1 1,0 0-1,0 0 0,0 0 1,1 0-1,-1-1 1,0 1-1,0 0 1,1 0-1,-1-1 0,0 1 1,1-1-1,-1 1 1,0-1-1,1 0 0,-1 1 1,1-1-1,-1 0 1,1 0-1,-1 0 0,1 0 1,-1 0-1,1 0 1,-1-1-1,0 1 1,1 0-1,-1-1 0,1 1 1,-1-1-1,0 0 1,1 1-1,-1-1 0,0 0 1,0 0-1,0 0 1,1 0-1,0-1 1,6-4 102,0-1 0,-1 0 0,1 0 1,-2-1-1,12-15 0,-7 7-76,-1-1-1,-1 0 0,-1-1 1,0 0-1,-1 0 1,-1-1-1,-1 0 1,-1 0-1,0 0 1,1-37-1,-4 56-36,-1-1 0,0 1 0,0 0 0,0 0 0,1-1 0,-1 1 0,0 0-1,0-1 1,0 1 0,0 0 0,0-1 0,0 1 0,0 0 0,0-1 0,0 1 0,0 0 0,0-1 0,0 1 0,0 0 0,0-1 0,0 1-1,0 0 1,0-1 0,0 1 0,-1 0 0,1 0 0,0-1 0,0 1 0,0 0 0,-1-1 0,1 1 0,0 0 0,0 0 0,0-1-1,-1 1 1,1 0 0,0 0 0,-1 0 0,1-1 0,0 1 0,0 0 0,-1 0 0,1 0 0,0 0 0,-1 0 0,1 0 0,0 0 0,-1 0-1,1 0 1,0 0 0,-1 0 0,1 0 0,0 0 0,-1 0 0,1 0 0,0 0 0,-1 0 0,1 0 0,0 0 0,-1 0 0,1 0-1,0 0 1,-1 1 0,1-1 0,-14 18-189,8 0 188,2 0-1,0 0 0,1 1 0,1-1 0,1 1 0,1 29 0,0-41 5,0-5-123,0 0 0,0 0 0,0 0 0,0 0-1,0 0 1,0 0 0,1 0 0,-1 0 0,1 0 0,-1-1 0,1 1 0,0 0 0,-1 0 0,1-1 0,0 1 0,0 0 0,1-1 0,-1 1 0,0-1 0,0 1 0,1-1 0,-1 0 0,1 1 0,-1-1 0,1 0-1,-1 0 1,1 0 0,0 0 0,0 0 0,-1-1 0,1 1 0,0 0 0,0-1 0,0 1 0,0-1 0,0 0 0,0 0 0,0 0 0,2 0 0,-1 0-240,-1-1 0,1 1 1,0-1-1,0 0 0,0 1 0,-1-1 1,1-1-1,0 1 0,-1 0 1,1-1-1,-1 1 0,0-1 0,1 0 1,-1 0-1,0 0 0,0 0 0,0 0 1,0 0-1,-1 0 0,1-1 1,-1 1-1,1-1 0,-1 1 0,0-1 1,0 0-1,2-5 0,1-21-11606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6.177"/>
    </inkml:context>
    <inkml:brush xml:id="br0">
      <inkml:brushProperty name="width" value="0.025" units="cm"/>
      <inkml:brushProperty name="height" value="0.025" units="cm"/>
    </inkml:brush>
  </inkml:definitions>
  <inkml:trace contextRef="#ctx0" brushRef="#br0">57 0 14830,'0'0'9513,"-2"11"-7698,-18 85 594,10-59-2177,1 1 0,2 1 0,-1 46 0,8-84-303,-1-1 1,1 1 0,0-1 0,0 1 0,0-1 0,0 1 0,0 0 0,0-1 0,0 1 0,0-1 0,0 1-1,1-1 1,-1 1 0,0-1 0,0 1 0,0-1 0,1 1 0,-1-1 0,0 1 0,0-1 0,1 1 0,-1-1-1,1 1 1,-1-1 0,0 0 0,1 1 0,-1-1 0,1 0 0,-1 1 0,1-1 0,-1 0 0,1 0-1,-1 1 1,1-1 0,-1 0 0,1 0 0,-1 0 0,1 0 0,-1 0 0,1 0 0,-1 1 0,1-1 0,-1 0-1,1-1 1,0 1 0,-1 0 0,1 0 0,-1 0 0,1 0 0,-1 0 0,1 0 0,-1-1 0,1 1 0,-1 0-1,1-1 1,-1 1 0,1 0 0,-1-1 0,0 1 0,1 0 0,-1-1 0,1 1 0,-1-1 0,0 1-1,1 0 1,-1-2 0,31-28-4421,-11-3 162,2-6-1688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6.552"/>
    </inkml:context>
    <inkml:brush xml:id="br0">
      <inkml:brushProperty name="width" value="0.025" units="cm"/>
      <inkml:brushProperty name="height" value="0.025" units="cm"/>
    </inkml:brush>
  </inkml:definitions>
  <inkml:trace contextRef="#ctx0" brushRef="#br0">214 0 13933,'0'0'4346,"-2"9"-2569,-3 6-1102,-5 20 813,1 1-1,2-1 1,-5 70-1,12-97-1710,2 37 1091,-2-44-1039,1 1 0,-1-1 0,0 0 0,0 1-1,1-1 1,-1 0 0,1 1 0,-1-1 0,1 0-1,0 1 1,-1-1 0,1 0 0,0 0 0,0 0-1,0 0 1,0 0 0,0 0 0,0 0 0,0 0-1,0 0 1,0 0 0,0-1 0,1 1 0,-1 0-1,0-1 1,2 1 0,-2-11-13212</inkml:trace>
  <inkml:trace contextRef="#ctx0" brushRef="#br0" timeOffset="1">0 145 10378,'0'0'14445,"64"-13"-13612,-28 10-320,3 1-385,-1-1-96,-5 1-1121,-7-4-3972,-4-5-8264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3.963"/>
    </inkml:context>
    <inkml:brush xml:id="br0">
      <inkml:brushProperty name="width" value="0.025" units="cm"/>
      <inkml:brushProperty name="height" value="0.025" units="cm"/>
    </inkml:brush>
  </inkml:definitions>
  <inkml:trace contextRef="#ctx0" brushRef="#br0">0 0 9321,'0'0'8755,"8"9"-8227,20 19 119,50 39 0,29 25 777,8 19 503,220 162 0,89 85-1403,-349-290-344,260 202 141,-72-72-224,-100-72 14,31 12-144,113 91-137,-195-147 450,-76-57-774,-1 1 1,36 34-1,-81-68-4718,-7 1 1732,5 2 38,-25-12-9141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4.810"/>
    </inkml:context>
    <inkml:brush xml:id="br0">
      <inkml:brushProperty name="width" value="0.025" units="cm"/>
      <inkml:brushProperty name="height" value="0.025" units="cm"/>
    </inkml:brush>
  </inkml:definitions>
  <inkml:trace contextRef="#ctx0" brushRef="#br0">128 368 8872,'1'1'134,"3"6"564,0 1 1,0-1-1,0 0 1,1-1-1,0 1 1,1-1-1,-1 0 0,1 0 1,1-1-1,-1 1 1,9 4-1,-15-10-637,0-1 1,1 1-1,-1 0 0,1 0 0,-1-1 1,0 1-1,1 0 0,-1-1 1,0 1-1,0 0 0,1-1 0,-1 1 1,0 0-1,0-1 0,1 1 0,-1 0 1,0-1-1,0 1 0,0-1 1,0 1-1,0-1 0,0 1 0,0 0 1,0-1-1,0 1 0,0-1 0,0 1 1,0-1-1,0 1 0,0 0 1,0-1-1,0 1 0,0-1 0,0 1 1,0-1-1,-1 1 0,1 0 0,0-1 1,0 1-1,-1 0 0,1-1 1,0 1-1,-8-24 1457,-94-163 1036,20 42-1355,80 143-1199,1 0-1,0 0 1,0 0-1,0 0 1,0 0-1,0 0 1,0-1-1,1 1 1,-1 0-1,1-1 1,0 1-1,0 0 1,-1-1-1,2 1 1,-1 0-1,0-1 1,0 1-1,1 0 1,-1-1-1,1 1 1,0 0-1,1-3 1,-1 3-1,1 0 0,0 0 0,0 0 0,0 1 0,0-1-1,0 1 1,0-1 0,0 1 0,1 0 0,-1 0 0,0 0 0,1 0 0,-1 0 0,1 1 0,-1-1 0,1 1 0,2-1 0,7 0 4,0 1 0,-1 0 0,1 1 0,0 0 0,0 0 1,0 1-1,16 6 0,39 18 169,-46-17-164,0 0 1,1-1-1,0-2 1,0 0 0,1-1-1,0-1 1,26 1-1,-47-5-152,1 0 0,-1-1-1,1 1 1,0-1 0,-1 1 0,1-1-1,-1 0 1,1 1 0,-1-1-1,0-1 1,1 1 0,-1 0 0,0-1-1,0 1 1,0-1 0,3-2-1,13-24-4699,-8-2-3201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119"/>
    </inkml:context>
    <inkml:brush xml:id="br0">
      <inkml:brushProperty name="width" value="0.025" units="cm"/>
      <inkml:brushProperty name="height" value="0.025" units="cm"/>
    </inkml:brush>
  </inkml:definitions>
  <inkml:trace contextRef="#ctx0" brushRef="#br0">67 0 14798,'0'0'4847,"-3"9"-3598,-13 47 447,2 0 1,-10 97-1,14 35-3357,12-197-8696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462"/>
    </inkml:context>
    <inkml:brush xml:id="br0">
      <inkml:brushProperty name="width" value="0.025" units="cm"/>
      <inkml:brushProperty name="height" value="0.025" units="cm"/>
    </inkml:brush>
  </inkml:definitions>
  <inkml:trace contextRef="#ctx0" brushRef="#br0">0 32 11723,'0'0'12230,"11"5"-10703,0 0-1281,0-1 1,1 0-1,0-1 0,0 0 0,0-1 1,0 0-1,18 0 0,-13-2-475,83-4 822,-92 3-1342,0-1-1,0 0 1,0 0 0,0-1-1,12-5 1,-19 7 255,1 0-1,-1 0 1,1 1-1,-1-1 1,0 0 0,1-1-1,-1 1 1,0 0 0,0 0-1,0 0 1,0-1-1,0 1 1,0-1 0,-1 1-1,1-1 1,0 1-1,0-2 1,0-14-7487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801"/>
    </inkml:context>
    <inkml:brush xml:id="br0">
      <inkml:brushProperty name="width" value="0.025" units="cm"/>
      <inkml:brushProperty name="height" value="0.025" units="cm"/>
    </inkml:brush>
  </inkml:definitions>
  <inkml:trace contextRef="#ctx0" brushRef="#br0">1 59 17969,'0'0'6054,"62"-24"-5061,-27 16-257,2 3-640,8 1-31,1 0-33,-1-1-545,-1 3-1537,-8-1-1345,-9 0-2242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239"/>
    </inkml:context>
    <inkml:brush xml:id="br0">
      <inkml:brushProperty name="width" value="0.025" units="cm"/>
      <inkml:brushProperty name="height" value="0.025" units="cm"/>
    </inkml:brush>
  </inkml:definitions>
  <inkml:trace contextRef="#ctx0" brushRef="#br0">69 0 10634,'0'0'11099,"-2"9"-9461,-13 37-56,3-13-1289,2 0-1,1 1 0,2 1 0,-6 64 0,13-98-315,0-1 1,0 0-1,0 1 0,0-1 0,0 1 0,0-1 0,0 1 0,0-1 1,0 1-1,0-1 0,0 1 0,0-1 0,0 0 0,1 1 0,-1-1 1,0 1-1,0-1 0,0 1 0,1-1 0,-1 0 0,0 1 0,0-1 1,1 0-1,-1 1 0,0-1 0,1 0 0,-1 1 0,0-1 0,1 0 1,-1 0-1,1 1 0,-1-1 0,0 0 0,1 0 0,-1 0 0,1 0 1,-1 1-1,1-1 0,19-9-1433,15-22-2565,-13-1-1227,0-7-2888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568"/>
    </inkml:context>
    <inkml:brush xml:id="br0">
      <inkml:brushProperty name="width" value="0.025" units="cm"/>
      <inkml:brushProperty name="height" value="0.025" units="cm"/>
    </inkml:brush>
  </inkml:definitions>
  <inkml:trace contextRef="#ctx0" brushRef="#br0">36 1 3267,'0'0'14985,"-3"9"-13907,-5 26-498,0-1-1,2 1 0,-2 59 0,7-57-310,0-22-251,1 1 0,0 0 1,3 18-1,4-21-543,-3-11-1620,-2-7-3961,-2-6 965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895"/>
    </inkml:context>
    <inkml:brush xml:id="br0">
      <inkml:brushProperty name="width" value="0.025" units="cm"/>
      <inkml:brushProperty name="height" value="0.025" units="cm"/>
    </inkml:brush>
  </inkml:definitions>
  <inkml:trace contextRef="#ctx0" brushRef="#br0">0 23 10730,'0'0'11147,"62"21"-9674,-29-21-640,9 0-577,-2-3-192,4-6-736,-6-5-4293,-7-3-11275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7.884"/>
    </inkml:context>
    <inkml:brush xml:id="br0">
      <inkml:brushProperty name="width" value="0.025" units="cm"/>
      <inkml:brushProperty name="height" value="0.025" units="cm"/>
    </inkml:brush>
  </inkml:definitions>
  <inkml:trace contextRef="#ctx0" brushRef="#br0">0 1 17168,'0'0'9289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38.941"/>
    </inkml:context>
    <inkml:brush xml:id="br0">
      <inkml:brushProperty name="width" value="0.025" units="cm"/>
      <inkml:brushProperty name="height" value="0.025" units="cm"/>
    </inkml:brush>
  </inkml:definitions>
  <inkml:trace contextRef="#ctx0" brushRef="#br0">853 36 6694,'0'0'8067,"1"-8"-7010,1-1-1160,1-10 1781,-2 47-397,-4 25-1043,-1 0 0,-3-1-1,-3 1 1,-1-2 0,-3 1 0,-22 54 0,12-33 604,3 1 0,-13 93-1,12-68-439,-3-1-1,-51 122 0,-30 116 66,47-121-299,35-137-67,3 1 0,4 1 0,-8 84-1,16-92 89,-32 131-1,24-131 199,-44 281-99,-3-40 822,-38 519 1,99-785-1111,-21 577 11,88 256 10,25 146-181,-42-174 138,-37-723 20,6-1-1,5 0 0,46 156 1,-25-117 28,-23-82-42,50 137 0,-60-209-247,-4-17 369,-4-8-2245,-5 2-4859,-2 7 443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0.388"/>
    </inkml:context>
    <inkml:brush xml:id="br0">
      <inkml:brushProperty name="width" value="0.025" units="cm"/>
      <inkml:brushProperty name="height" value="0.025" units="cm"/>
    </inkml:brush>
  </inkml:definitions>
  <inkml:trace contextRef="#ctx0" brushRef="#br0">1 370 9801,'0'0'10837,"5"10"-9833,-1-5-875,0 1 0,-1 0 0,2-1 0,-1 0 0,1 0 0,-1 0 0,1 0 0,1-1 0,-1 0 0,1 0 0,-1 0 1,1-1-1,0 0 0,0 0 0,1 0 0,8 2 0,-5-2-42,1 0 0,0-1 1,0-1-1,0 1 0,0-2 0,12 0 0,-18 0 47,0-1 0,-1 1 0,1-1 0,0-1 0,-1 1 0,1-1 0,-1 1 0,0-1 0,0-1 0,0 1 0,0 0 0,0-1 0,0 0 0,0 0 0,-1 0 0,6-6 0,9-11 247,-1-1-1,-1 0 1,0-1-1,-2-1 1,0-1 0,-2 0-1,-1 0 1,0-1 0,9-37-1,-3-23-1733,-11 28-7554,-6 37 1641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1.525"/>
    </inkml:context>
    <inkml:brush xml:id="br0">
      <inkml:brushProperty name="width" value="0.025" units="cm"/>
      <inkml:brushProperty name="height" value="0.025" units="cm"/>
    </inkml:brush>
  </inkml:definitions>
  <inkml:trace contextRef="#ctx0" brushRef="#br0">187 125 6374,'0'0'3144,"1"-9"-1585,1-6-1012,5-31 2784,-9-2 4674,2 48-7925,0-1 0,-1 1-1,1-1 1,-1 1-1,1-1 1,0 1 0,-1-1-1,1 1 1,-1 0-1,1-1 1,-1 1 0,0 0-1,1 0 1,-1-1-1,1 1 1,-1 0 0,1 0-1,-1 0 1,0 0-1,1 0 1,-1-1 0,1 1-1,-1 0 1,0 0-1,1 1 1,-1-1 0,0 0-1,1 0 1,-1 0-1,1 0 1,-1 0 0,1 1-1,-1-1 1,0 0-1,1 1 1,-1-1 0,1 0-1,-1 1 1,1-1-1,0 0 1,-1 1 0,-23 15 260,6 2-255,1 0 1,0 1 0,1 1-1,-14 25 1,23-34-62,0 1 1,1 1-1,0-1 1,1 1-1,0 0 1,1 0-1,1 0 1,0 0-1,-1 18 1,4-30-30,0 1 0,0-1 0,0 1 1,0-1-1,0 1 0,1 0 1,-1-1-1,0 1 0,1-1 1,-1 1-1,1-1 0,0 0 0,-1 1 1,1-1-1,0 0 0,0 1 1,0-1-1,0 0 0,0 0 0,0 0 1,0 0-1,3 2 0,0-1-17,-1 0 0,1-1 0,-1 1 0,1-1 0,0 0 0,-1 0 0,1 0-1,0 0 1,5-1 0,8 1-101,1-2 0,-1 0 0,21-4-1,-5-1-27,37-3 41,-69 9 111,-1 0 0,0 0 0,1 0 1,-1 0-1,0 0 0,1 0 0,-1 0 0,0 0 1,0 0-1,1 0 0,-1 1 0,0-1 0,1 0 1,-1 0-1,0 0 0,0 0 0,1 0 1,-1 1-1,0-1 0,0 0 0,1 0 0,-1 0 1,0 1-1,0-1 0,0 0 0,0 0 0,1 1 1,-1-1-1,0 0 0,0 0 0,0 1 0,0-1 1,0 0-1,0 1 0,0-1 0,0 0 0,1 0 1,-1 1-1,-5 15 539,-14 11 581,1-13-684,0-1 0,-1-1 0,-1 0 0,0-2 1,0 0-1,-1-1 0,-35 10 0,69-24-7244,23-15-2329,-32 18 7686,19-11-7630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197"/>
    </inkml:context>
    <inkml:brush xml:id="br0">
      <inkml:brushProperty name="width" value="0.025" units="cm"/>
      <inkml:brushProperty name="height" value="0.025" units="cm"/>
    </inkml:brush>
  </inkml:definitions>
  <inkml:trace contextRef="#ctx0" brushRef="#br0">117 1 13837,'0'0'11862,"-9"0"-11291,4 1-535,0 0-1,0 0 1,0 0 0,0 0-1,0 1 1,0-1 0,1 1-1,-1 1 1,1-1 0,-1 1-1,1-1 1,0 1 0,0 1-1,0-1 1,0 0 0,1 1-1,-1 0 1,1 0-1,0 0 1,0 0 0,0 1-1,1-1 1,-1 1 0,1-1-1,0 1 1,1 0 0,-1 0-1,1 0 1,0 0 0,-1 7-1,3-11-37,-1-1-1,0 1 0,1-1 1,-1 1-1,1 0 1,-1-1-1,1 1 1,0-1-1,-1 1 0,1-1 1,0 1-1,-1-1 1,1 0-1,0 1 0,-1-1 1,1 0-1,0 1 1,-1-1-1,1 0 0,0 0 1,0 0-1,0 0 1,-1 0-1,1 0 0,0 0 1,0 0-1,31 2-26,-24-2-53,-3 1 80,7-1-125,-1 1 0,0 0 1,0 1-1,0 0 0,18 7 1,-27-8 121,0-1 1,0 1 0,0 0 0,0 1-1,0-1 1,0 0 0,-1 1 0,1-1 0,0 1-1,-1-1 1,1 1 0,-1-1 0,0 1 0,1 0-1,-1 0 1,0 0 0,0 0 0,0 0-1,0 0 1,-1 0 0,1 0 0,-1 0 0,1 1-1,-1-1 1,0 0 0,1 0 0,-1 0-1,0 1 1,-1-1 0,1 0 0,0 0 0,-1 0-1,1 0 1,-1 1 0,1-1 0,-3 3 0,0 1-1,0 1 0,-1-1 0,0 1 0,0-1 0,-1 0 0,1-1 0,-1 1 1,-1-1-1,1 0 0,-1 0 0,0-1 0,0 1 0,0-1 0,-1-1 0,1 1 1,-1-1-1,0 0 0,0-1 0,0 1 0,0-1 0,-1-1 0,-9 2 0,16-3-158,0-1 0,-1 1 1,1 0-1,0 0 0,0-1 0,0 1 0,0-1 0,-1 1 0,1-1 0,0 1 0,0-1 0,0 0 0,0 0 0,0 1 0,1-1 0,-1 0 0,0 0 0,0 0 0,0 0 0,1 0 0,-1 0 0,0 0 0,1 0 0,-1 0 0,1 0 0,0-1 0,-1 1 0,1 0 0,0 0 0,-1 0 0,1-1 0,0 1 0,0 0 0,0 0 0,0 0 1,1-3-1,-1 1-599,0 0 0,0-1 1,0 1-1,1-1 1,0 1-1,0 0 1,0-1-1,0 1 1,0 0-1,0 0 1,1 0-1,2-4 1,10-8-5886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570"/>
    </inkml:context>
    <inkml:brush xml:id="br0">
      <inkml:brushProperty name="width" value="0.025" units="cm"/>
      <inkml:brushProperty name="height" value="0.025" units="cm"/>
    </inkml:brush>
  </inkml:definitions>
  <inkml:trace contextRef="#ctx0" brushRef="#br0">27 1 14990,'0'0'13341,"-6"0"-13635,-12 1 201,16 9-129,24 23-588,-9-15 318,7 7-591,13 19-2344,-18-14-3701,-14-22 1347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913"/>
    </inkml:context>
    <inkml:brush xml:id="br0">
      <inkml:brushProperty name="width" value="0.025" units="cm"/>
      <inkml:brushProperty name="height" value="0.025" units="cm"/>
    </inkml:brush>
  </inkml:definitions>
  <inkml:trace contextRef="#ctx0" brushRef="#br0">0 153 13357,'0'0'9064,"80"-55"-8455,-37 36-449,4-5-416,-8-1-3748,-1-4-6534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5.314"/>
    </inkml:context>
    <inkml:brush xml:id="br0">
      <inkml:brushProperty name="width" value="0.025" units="cm"/>
      <inkml:brushProperty name="height" value="0.025" units="cm"/>
    </inkml:brush>
  </inkml:definitions>
  <inkml:trace contextRef="#ctx0" brushRef="#br0">0 0 11755,'0'0'7036,"8"9"-6908,13 13-69,-1-3-47,-2 1 1,0 0-1,-1 1 1,-1 2-1,15 26 1,38 120 1082,17 37 447,87 182 1773,-155-340-2756,18 82-1,-23-77-99,25 64-1,-25-83-349,28 65 68,-4 2 0,26 117 1,121 600 937,-173-757-817,-2 1-1,-4 0 1,-2 0-1,-2 0 1,-12 93-1,-74 303 392,67-377-793,1 10 96,4 1-1,0 95 1,12 189-326,4-171 282,-1-58 50,25 173-1,-4-92 16,-8 352 1,-21-458-14,-6-1 0,-5-1 0,-39 145 0,10-112-24,-69 151 0,7-20 34,56-152-21,-74 134-1,36-81 14,82-168-3,-56 109 4,56-112-6,0-1 1,-1 0-1,-1-1 1,0 0-1,-1 0 1,-21 17-1,32-29-215,-1 0-1,1 0 1,0 1 0,0-1-1,-1 0 1,1 0 0,0 0-1,0 0 1,-1 0-1,1 0 1,0 0 0,-1 0-1,1 0 1,0 0 0,0-1-1,-1 1 1,1 0 0,0 0-1,0 0 1,-1 0-1,1 0 1,0 0 0,0-1-1,-1 1 1,1 0 0,0 0-1,0 0 1,-1 0 0,1-1-1,0 1 1,0 0 0,0 0-1,0-1 1,0 1-1,-1 0 1,1 0 0,0-1-1,0 1 1,0 0 0,0-1-1,0 1 1,0 0 0,0 0-1,0-1 1,0 1 0,0 0-1,0-1 1,0 1-1,0 0 1,0 0 0,0-1-1,0 1 1,0 0 0,-1-26-6320,0 17 1997,-2 1-2489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5.670"/>
    </inkml:context>
    <inkml:brush xml:id="br0">
      <inkml:brushProperty name="width" value="0.025" units="cm"/>
      <inkml:brushProperty name="height" value="0.025" units="cm"/>
    </inkml:brush>
  </inkml:definitions>
  <inkml:trace contextRef="#ctx0" brushRef="#br0">1 5 3940,'5'-1'4324,"-1"0"-2595,0-1 1058,-2 2-385,1-1 129,-2 1-1923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6.837"/>
    </inkml:context>
    <inkml:brush xml:id="br0">
      <inkml:brushProperty name="width" value="0.025" units="cm"/>
      <inkml:brushProperty name="height" value="0.025" units="cm"/>
    </inkml:brush>
  </inkml:definitions>
  <inkml:trace contextRef="#ctx0" brushRef="#br0">12 561 5445,'0'0'9449,"-3"9"-7362,3-7-2575,-9 27 4351,9-25-372,8-23-1522,12-33-1454,-3 0 0,-2-2 0,-3 0 0,-1 0 0,-3-1 0,-3 0-1,-2 0 1,-7-100 0,6 162-514,0 1-1,0-1 1,1 0 0,0 0-1,0 0 1,1-1 0,0 1-1,0-1 1,0 0 0,1 0-1,0 0 1,0-1 0,8 7-1,8 6 31,1 0 0,29 18 0,44 19 567,-32-31-2084,-23-19-3456,-34-5-2404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8.897"/>
    </inkml:context>
    <inkml:brush xml:id="br0">
      <inkml:brushProperty name="width" value="0.025" units="cm"/>
      <inkml:brushProperty name="height" value="0.025" units="cm"/>
    </inkml:brush>
  </inkml:definitions>
  <inkml:trace contextRef="#ctx0" brushRef="#br0">19 0 12139,'-2'24'10725,"-2"13"-6340,-8 109-2657,12-107-1949,-1-1 928,6 51-1,-3-75-2516,1 1 0,1-1-1,8 24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8.571"/>
    </inkml:context>
    <inkml:brush xml:id="br0">
      <inkml:brushProperty name="width" value="0.025" units="cm"/>
      <inkml:brushProperty name="height" value="0.025" units="cm"/>
    </inkml:brush>
  </inkml:definitions>
  <inkml:trace contextRef="#ctx0" brushRef="#br0">28 177 15567,'0'0'6160,"5"10"-4724,3 12-934,-2-1 0,0 1 0,-1 0-1,3 35 1,0 103-53,-8-161-488,-7-166-4123,4 146 3943,-1 1 0,0-1 0,-2 0 0,0 1 0,-17-36 0,9 34 776,14 22-537,0 0 1,0-1 0,0 1 0,0 0-1,0 0 1,0 0 0,0 0 0,-1 0-1,1-1 1,0 1 0,0 0-1,0 0 1,0 0 0,0 0 0,0 0-1,0 0 1,0-1 0,-1 1 0,1 0-1,0 0 1,0 0 0,0 0 0,0 0-1,0 0 1,0 0 0,-1 0-1,1 0 1,0 0 0,0 0 0,0 0-1,0 0 1,-1 0 0,1 0 0,0 0-1,0 0 1,0 0 0,0 0 0,0 0-1,-1 0 1,1 0 0,0 0 0,0 0-1,0 0 1,0 0 0,0 0-1,-1 0 1,1 0 0,0 1 0,0-1-1,0 0 1,0 0 0,0 0 0,0 0-1,-1 0 1,2 4 47,-1-1 0,0 0 0,0 1 0,1-1 0,0 0 0,0 0 0,0 1 0,0-1 0,0 0 0,3 4 0,6 16 190,1-1-1,0 0 1,2-1-1,1 0 1,0-1 0,2-1-1,20 21 1,-34-38-157,0 0 0,0 0 0,0 0 0,1-1 0,-1 1 0,1-1 1,-1 1-1,1-1 0,0 0 0,0 0 0,-1 0 0,1 0 0,0 0 0,0-1 0,0 1 1,0-1-1,0 0 0,0 0 0,0 0 0,0 0 0,4-2 0,-3 1 28,-1-1-1,1 1 0,-1-1 1,0 0-1,0-1 0,0 1 0,0 0 1,0-1-1,0 0 0,-1 0 1,1 1-1,-1-2 0,0 1 1,3-5-1,3-6 106,-2-1 0,1 0 0,-2-1 0,0 1 0,-1-1 0,4-26 0,-6 22-44,0 0 0,-1-1 0,-3-35 0,2 52-186,-1-1 0,1 1 0,-1-1 0,0 1-1,0-1 1,0 1 0,-1 0 0,0 0 0,1 0 0,-2 0 0,1 0 0,0 0 0,-1 0 0,1 0 0,-1 1-1,0 0 1,-1-1 0,1 1 0,0 0 0,-1 1 0,0-1 0,1 0 0,-6-2 0,7 5-27,1-1 1,0 1-1,0-1 1,0 1-1,0 0 1,0-1 0,0 1-1,-1 0 1,1 0-1,0 0 1,0 0-1,0 0 1,-1 0 0,1 0-1,0 0 1,0 0-1,0 1 1,0-1-1,-1 0 1,0 2-1,1-2-1,1 1-1,-1-1 0,1 1 0,-1 0 0,1-1 1,-1 1-1,1 0 0,-1 0 0,1-1 0,0 1 0,0 0 1,-1 0-1,1-1 0,0 1 0,0 0 0,0 0 1,0 0-1,0 0 0,0-1 0,0 1 0,0 2 1,1 0-330,-1-1 1,1 1-1,0 0 1,0 0-1,0 0 1,0-1-1,0 1 1,1-1-1,-1 1 1,1-1-1,0 1 1,0-1-1,0 0 1,0 0-1,2 3 1,-2-4-21,9 6-3782,-3-2-1751,1-1-5661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9.271"/>
    </inkml:context>
    <inkml:brush xml:id="br0">
      <inkml:brushProperty name="width" value="0.025" units="cm"/>
      <inkml:brushProperty name="height" value="0.025" units="cm"/>
    </inkml:brush>
  </inkml:definitions>
  <inkml:trace contextRef="#ctx0" brushRef="#br0">1 173 10762,'0'0'16229,"11"4"-14788,-11-4-1439,5 3 93,1-1 0,-1 0 1,1-1-1,0 0 0,0 1 1,0-2-1,0 1 0,0-1 1,0 0-1,0 0 0,0 0 1,-1-1-1,1 0 0,0 0 1,7-3-1,74-28-698,128-67 0,-213 99 466,26-20-3420,-28 19 3141,1 0 0,0 0 0,-1 1 1,1-1-1,-1 0 0,1 0 0,-1 0 0,0 0 0,1 0 0,-1 0 0,0 0 1,0 0-1,1 0 0,-1 0 0,0 0 0,0 0 0,0 0 0,-1-1 1,-2-9-7742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9.614"/>
    </inkml:context>
    <inkml:brush xml:id="br0">
      <inkml:brushProperty name="width" value="0.025" units="cm"/>
      <inkml:brushProperty name="height" value="0.025" units="cm"/>
    </inkml:brush>
  </inkml:definitions>
  <inkml:trace contextRef="#ctx0" brushRef="#br0">1 154 16944,'0'0'8648,"21"-58"-7142,10 38-225,7 1-897,8 1-320,3 4-64,2 3-1121,-5 7-1890,-7-1-2626,-12 0-5445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207"/>
    </inkml:context>
    <inkml:brush xml:id="br0">
      <inkml:brushProperty name="width" value="0.025" units="cm"/>
      <inkml:brushProperty name="height" value="0.025" units="cm"/>
    </inkml:brush>
  </inkml:definitions>
  <inkml:trace contextRef="#ctx0" brushRef="#br0">141 65 12107,'0'0'7031,"0"-9"-5291,2 0-1167,-1 6-353,0 0 0,-1 0 0,1 0 0,-1 0 0,0 0 0,0 0 1,0 0-1,0 0 0,0 0 0,-1 0 0,-1-5 0,2 7-173,-1 1 0,1-1 0,0 1 0,-1-1 0,1 1 0,-1 0 0,0-1 0,1 1 0,-1 0 0,1 0 0,-1-1 0,1 1-1,-1 0 1,0 0 0,1 0 0,-1 0 0,0 0 0,1 0 0,-1 0 0,1 0 0,-1 0 0,0 0 0,1 0 0,-1 0 0,0 0 0,1 1 0,-1-1 0,1 0 0,-1 0 0,1 1 0,-1-1-1,1 0 1,-1 1 0,1-1 0,-2 1 0,-18 13 254,5 1-123,0 1-1,1 1 1,-11 19-1,21-31-144,1-1-1,0 1 0,0 1 1,1-1-1,-1 0 0,1 1 1,0-1-1,1 1 0,-1 0 1,1-1-1,0 1 0,1 0 1,-1 0-1,1 0 1,0-1-1,2 9 0,-2-13-30,1 1 0,0-1-1,0 0 1,0 0 0,0 1-1,0-1 1,0 0 0,0 0-1,0 0 1,1 0 0,-1 0-1,0 0 1,1-1 0,-1 1 0,1 0-1,-1-1 1,0 1 0,1-1-1,0 1 1,-1-1 0,1 0-1,-1 0 1,1 1 0,1-1 0,47 0 67,-37 0-53,21-2-30,-22 1-8,0 1 0,0 0 1,-1 0-1,19 4 1,-29-4 14,0 0 1,0 1 0,-1-1-1,1 1 1,0-1 0,0 1 0,-1 0-1,1-1 1,0 1 0,-1 0-1,1-1 1,-1 1 0,1 0 0,-1 0-1,1-1 1,-1 1 0,1 0-1,-1 0 1,0 0 0,1 0 0,-1 0-1,0-1 1,0 1 0,0 0-1,0 0 1,0 0 0,0 0 0,0 0-1,0 0 1,0 0 0,0 0-1,0 0 1,-1 0 0,1 1 0,-1 1 14,0 0 0,0 0 0,0 0 0,0 0 0,0-1 0,0 1 0,-1 0 1,1-1-1,-3 4 0,-6 4 144,0 0 0,0-1 0,-1 0 0,0-1 0,-1 0 1,0-1-1,0-1 0,0 1 0,-1-2 0,0 0 0,0 0 0,0-1 1,-1-1-1,1 0 0,-16 1 0,28-5-343,1 0-1,-1-1 1,1 1-1,0 0 1,-1 0-1,1 0 1,0 0-1,0 0 1,0 0-1,0 0 1,0-1-1,0 1 1,0 0-1,0 0 1,0 0-1,1 0 1,-1 0-1,0 0 1,1 0-1,-1-1 1,1 1-1,0-1 1,5-6-1196,0 0-1,0 0 1,1 1 0,8-8-1,10-11-3169,3-6-1630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530"/>
    </inkml:context>
    <inkml:brush xml:id="br0">
      <inkml:brushProperty name="width" value="0.025" units="cm"/>
      <inkml:brushProperty name="height" value="0.025" units="cm"/>
    </inkml:brush>
  </inkml:definitions>
  <inkml:trace contextRef="#ctx0" brushRef="#br0">46 1 16271,'0'0'7314,"-3"10"-6166,-7 29-494,1 1 0,2 0 0,1 0 0,3 1-1,1 56 1,12-67-492,-2-10-1583,-6-7-2514,-12-16-3037,-5-8 924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904"/>
    </inkml:context>
    <inkml:brush xml:id="br0">
      <inkml:brushProperty name="width" value="0.025" units="cm"/>
      <inkml:brushProperty name="height" value="0.025" units="cm"/>
    </inkml:brush>
  </inkml:definitions>
  <inkml:trace contextRef="#ctx0" brushRef="#br0">0 136 9705,'0'0'9930,"10"-51"-7848,13 44-481,9 1-192,10-2-576,4 2-352,5 0-353,2-1-96,-3-2-1506,-10-5-3170,-3-7-7528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4.392"/>
    </inkml:context>
    <inkml:brush xml:id="br0">
      <inkml:brushProperty name="width" value="0.025" units="cm"/>
      <inkml:brushProperty name="height" value="0.025" units="cm"/>
    </inkml:brush>
  </inkml:definitions>
  <inkml:trace contextRef="#ctx0" brushRef="#br0">4398 1 8296,'0'0'6022,"-8"6"-5740,-124 80 2438,-32 23-437,94-56-2187,-1-4 0,-117 62 0,136-84 47,2 3 1,1 2-1,2 2 0,1 3 1,2 1-1,-71 78 0,95-93 17,-23 23 17,-1-1-1,-66 52 0,30-45 137,-126 63-1,119-69-216,-281 122 485,43-21 23,232-94 85,-146 112 0,165-111-636,-721 486-753,461-361 842,111-65-38,209-105-36,0 0 0,0 1 0,0 0 0,1 1 0,1 0 0,0 1 0,-19 26 0,19-24-32,0-1-1,-1 0 1,0-1-1,-19 14 1,28-23-219,0 0 1,-1 0-1,1 0 0,-1 0 0,1-1 1,-1 1-1,0-1 0,0 0 1,0-1-1,0 0 0,0 1 1,-1-1-1,1-1 0,0 1 0,0-1 1,-1 0-1,1 0 0,-10-2 1,14 1-86,0 0 0,0 0 1,0 0-1,0 0 0,0 0 1,1 0-1,-1 0 1,0-1-1,1 1 0,-1 0 1,0 0-1,1 0 1,0-1-1,-1 1 0,1 0 1,0-1-1,0 1 0,0 0 1,0-1-1,0 1 1,0 0-1,0-1 0,0-1 1,5-33-6064,4 9-518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4.718"/>
    </inkml:context>
    <inkml:brush xml:id="br0">
      <inkml:brushProperty name="width" value="0.025" units="cm"/>
      <inkml:brushProperty name="height" value="0.025" units="cm"/>
    </inkml:brush>
  </inkml:definitions>
  <inkml:trace contextRef="#ctx0" brushRef="#br0">257 0 15471,'-8'16'3964,"-23"31"-2925,-1 2-528,-33 46 800,44-68-1005,1 1 0,1 2-1,2-1 1,-19 47 0,34-73-301,1 1 0,0-1 1,0 1-1,0-1 0,0 1 0,1 0 0,-1 0 0,1-1 0,0 1 0,0 0 0,1 0 0,0 6 1,0-8-8,0 0 0,0-1 1,0 1-1,0-1 0,0 1 1,0-1-1,0 1 0,1-1 1,-1 0-1,0 1 0,1-1 1,-1 0-1,1 0 0,0 0 1,-1 0-1,1 0 0,0 0 1,-1-1-1,1 1 0,0-1 1,0 1-1,0-1 0,-1 1 1,1-1-1,0 0 0,3 0 1,15 0 42,-1 0 0,1-1 0,0-1 0,-1-1 0,1-1 0,-1 0 0,0-2 0,29-11 1,-11 0-1312,-1-1 0,0-2 1,38-29-1,-21 9-3326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6.048"/>
    </inkml:context>
    <inkml:brush xml:id="br0">
      <inkml:brushProperty name="width" value="0.025" units="cm"/>
      <inkml:brushProperty name="height" value="0.025" units="cm"/>
    </inkml:brush>
  </inkml:definitions>
  <inkml:trace contextRef="#ctx0" brushRef="#br0">268 106 14029,'0'-8'2258,"0"2"-1776,0-1 1,-1 1-1,0 0 0,0-1 0,0 1 0,-1 0 0,-3-9 0,4 12-315,0 1 0,-1-1 0,1 1 0,-1 0 0,1-1 0,-1 1 0,0 0 0,0 0 0,0 0-1,0 0 1,0 1 0,0-1 0,-1 1 0,1-1 0,-1 1 0,1 0 0,-1 0 0,1 0 0,-1 0 0,1 0 0,-1 0 0,0 1 0,-5-1 0,1 1-85,0 1 0,0 0 0,0 1 0,1-1 0,-1 1 0,1 0 0,-1 1 0,1 0 1,0 0-1,-1 0 0,2 0 0,-1 1 0,0 0 0,1 1 0,0-1 0,0 1 0,0 0 0,0 0 0,-4 7 0,0-1 32,1 0-1,1 0 1,-1 0-1,2 1 1,0 0-1,0 1 0,1-1 1,1 1-1,-4 15 1,7-26-115,1 1 0,-1-1 0,1 0 0,0 1 0,0-1 0,-1 0 0,2 0 0,-1 1 0,0-1 0,0 0 0,1 1 0,-1-1 0,1 0 0,-1 0 1,1 0-1,0 0 0,0 1 0,0-1 0,0 0 0,1-1 0,-1 1 0,1 0 0,-1 0 0,1 0 0,-1-1 0,1 1 0,0-1 0,0 1 0,-1-1 0,5 2 0,2 0 6,0-1-1,0 0 0,0 0 1,0 0-1,0-1 0,0-1 1,13 0-1,13-1-25,-25 0 2,0 0 0,0 1-1,0 0 1,0 0-1,0 1 1,-1 0-1,17 5 1,-24-6 22,0 0 1,-1 1-1,1-1 1,-1 1-1,1-1 1,0 0-1,-1 1 0,1-1 1,-1 1-1,0-1 1,1 1-1,-1-1 0,1 1 1,-1-1-1,0 1 1,1 0-1,-1-1 1,0 1-1,0-1 0,1 1 1,-1 0-1,0-1 1,0 1-1,0 0 1,0-1-1,0 1 0,0 0 1,0-1-1,0 1 1,0 0-1,0-1 1,0 1-1,0 0 0,-1-1 1,1 1-1,0 0 1,0-1-1,-1 1 0,1-1 1,0 1-1,-1 0 1,1-1-1,-1 1 1,1-1-1,-1 1 0,1-1 1,-1 0-1,1 1 1,-1-1-1,0 1 1,-31 25 719,31-25-671,-45 27 1192,-50 24-1,34-21-441,131-50-13182,-42 4 3983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7.421"/>
    </inkml:context>
    <inkml:brush xml:id="br0">
      <inkml:brushProperty name="width" value="0.025" units="cm"/>
      <inkml:brushProperty name="height" value="0.025" units="cm"/>
    </inkml:brush>
  </inkml:definitions>
  <inkml:trace contextRef="#ctx0" brushRef="#br0">1 45 9033,'0'-17'8654,"-1"22"-3697,4 29-2900,-1-25-1902,-1 4-70,2 1-1,0-1 1,0 0 0,1 0-1,1-1 1,0 1 0,11 18-1,-15-29-75,0-1 0,0 0-1,0 0 1,0 0 0,0 0-1,0 0 1,0 0 0,0 0-1,0 0 1,0 0-1,0 0 1,0-1 0,1 1-1,-1 0 1,0-1 0,1 1-1,-1-1 1,0 0-1,1 1 1,-1-1 0,1 0-1,-1 0 1,0 0 0,1 0-1,-1 0 1,3 0-1,-1-1 18,-1 0 0,1-1 0,0 1 0,-1 0-1,0-1 1,1 0 0,-1 0 0,0 1 0,0-1-1,0 0 1,0-1 0,2-3 0,4-5 46,-1 0 0,-1-1 0,1 0 0,5-19 0,-7 17 124,-1 0 0,-1-1 0,-1 1-1,0-1 1,1-24 0,-18 134 1758,14-80-1839,1-7-22,-1-1 0,1 1 0,0 0-1,1 0 1,0 0 0,4 15 0,-4-21-105,-1-1-1,1 1 1,0-1 0,0 1-1,0-1 1,1 1 0,-1-1-1,0 0 1,0 1 0,1-1 0,-1 0-1,1 0 1,-1 0 0,1 0-1,-1 0 1,1-1 0,0 1-1,-1 0 1,1-1 0,0 1-1,0-1 1,0 0 0,-1 1-1,1-1 1,0 0 0,0 0-1,0 0 1,-1 0 0,1-1-1,0 1 1,0 0 0,0-1 0,-1 1-1,1-1 1,0 0 0,1 0-1,3-2-509,-1 1 0,1-1 0,-1 1 0,0-2-1,0 1 1,0 0 0,-1-1 0,1 0 0,-1 0-1,7-9 1,17-23-6530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8.622"/>
    </inkml:context>
    <inkml:brush xml:id="br0">
      <inkml:brushProperty name="width" value="0.025" units="cm"/>
      <inkml:brushProperty name="height" value="0.025" units="cm"/>
    </inkml:brush>
  </inkml:definitions>
  <inkml:trace contextRef="#ctx0" brushRef="#br0">254 2790 11147,'-12'6'822,"-11"7"-354,-186 111 2432,199-114-815,18-8-740,21-8-451,12-15-552,-1 0 0,-2-3 0,37-29 0,2 0-290,216-126 989,436-196 0,-543 282-1719,184-123 1,159-143 1615,-169 110-585,171-142-242,-22-31 600,-435 365-645,3 3-1,2 4 0,170-80 1,-213 114-79,-1-1 0,-1-2 0,0-2 0,-1-1 0,-2-1 0,43-41 0,-69 57-256,-17 5-10934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8.931"/>
    </inkml:context>
    <inkml:brush xml:id="br0">
      <inkml:brushProperty name="width" value="0.025" units="cm"/>
      <inkml:brushProperty name="height" value="0.025" units="cm"/>
    </inkml:brush>
  </inkml:definitions>
  <inkml:trace contextRef="#ctx0" brushRef="#br0">58 116 18321,'0'0'8275,"-8"-2"-7768,6 1-502,0 1 0,0-1 0,0 1 1,0-1-1,0 1 0,0 0 0,0 0 0,0 0 0,0 0 0,0 0 1,-1 1-1,1-1 0,0 1 0,-3 1 0,3-1-4,1 1 0,0-1 0,-1 1 0,1 0 0,0 0 0,0 0 0,0 0 0,0 0 0,0 0 0,1 0 0,-1 0 0,0 0-1,1 0 1,0 0 0,-1 0 0,1 1 0,0-1 0,0 0 0,1 3 0,-2 6 29,1-1 20,-1 0-1,1 0 1,1 0 0,3 16 0,-4-25-31,0 0 0,0 1 0,1-1 0,-1 0 0,0 1 0,1-1 0,-1 0 0,1 0 0,0 1 0,-1-1 0,1 0 0,0 0-1,0 0 1,0 0 0,0 0 0,0 0 0,0 0 0,0 0 0,0-1 0,0 1 0,0 0 0,0-1 0,1 1 0,-1 0 0,0-1 0,0 1 0,1-1 0,-1 0 0,0 0 0,1 1 0,-1-1 0,0 0 0,1 0 0,-1 0 0,0 0 0,1 0 0,-1-1 0,0 1 0,1 0 0,-1-1-1,0 1 1,2-1 0,1-2 71,0 1-1,0-1 0,0 1 0,0-1 1,-1 0-1,1-1 0,-1 1 0,0 0 1,0-1-1,0 0 0,-1 0 0,1 0 1,-1 0-1,0 0 0,2-6 0,23-69 491,-23 58-341,-1 1-1,0-1 1,-2-37 0,-5 100-2266,2-33 1151,1 1-1,0 0 1,1 0 0,0-1-1,0 1 1,1 0 0,2 10-1,-2-19 464,-1 1-1,0-1 0,1 0 0,-1 0 1,1 0-1,0 0 0,-1 0 1,1 0-1,0 0 0,0 0 0,0 0 1,0 0-1,-1 0 0,1-1 0,0 1 1,0 0-1,0-1 0,1 1 1,-1 0-1,0-1 0,1 1 0,11 0-7417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8.965"/>
    </inkml:context>
    <inkml:brush xml:id="br0">
      <inkml:brushProperty name="width" value="0.025" units="cm"/>
      <inkml:brushProperty name="height" value="0.025" units="cm"/>
    </inkml:brush>
  </inkml:definitions>
  <inkml:trace contextRef="#ctx0" brushRef="#br0">11 92 8456,'0'0'9123,"-2"-9"-7532,0 4-1473,1 4-55,0 0 0,1-1 0,-1 1 0,0 0 1,1 0-1,-1-1 0,1 1 0,0 0 1,-1-1-1,1 1 0,0 0 0,0-1 0,0 1 1,0-1-1,0 1 0,0 0 0,0-1 0,0 1 1,1 0-1,-1-1 0,0 1 0,1 0 0,-1-1 1,1 1-1,0 0 0,-1 0 0,1-1 1,0 1-1,0 0 0,0 0 0,-1 0 0,1 0 1,1 0-1,-1 0 0,0 0 0,0 1 0,0-1 1,0 0-1,0 1 0,1-1 0,-1 0 0,0 1 1,3-1-1,31-8 341,1 2 0,0 2 0,0 0 0,0 3 0,60 3 0,-94-1-402,-1 1 0,0-1 0,1 0 0,-1 1 1,0-1-1,1 1 0,-1-1 0,0 1 0,0-1 1,0 1-1,1 0 0,-1 0 0,0-1 0,0 1 1,0 0-1,0 0 0,0 0 0,-1 0 0,1 0 1,0 1-1,0-1 0,-1 0 0,1 0 0,-1 0 1,1 1-1,-1-1 0,1 0 0,-1 1 0,0-1 1,1 0-1,-1 1 0,0-1 0,0 0 0,0 1 1,0-1-1,0 1 0,-1-1 0,0 3 0,0 4 117,0 0 1,-1 0-1,0 0 0,-1 0 0,-4 10 0,-23 46 896,16-38-917,1 1 0,1 1 1,1 0-1,1 1 0,2 0 1,-6 37-1,14-63-339,0-2 75,-1 0 0,1-1 0,0 1 0,0 0 0,0 0 0,0 0 0,0 0 0,0 0 0,0 0 0,0 0 0,0-1 0,0 1 0,0 0 0,1 0 0,-1 0 0,0 0 0,0-1 0,1 1 0,-1 0 0,1 0 0,-1 0 0,1-1 0,-1 1 0,1 0 0,-1-1 0,1 1 0,0 0 0,0 0 0,13 0-6176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9.573"/>
    </inkml:context>
    <inkml:brush xml:id="br0">
      <inkml:brushProperty name="width" value="0.025" units="cm"/>
      <inkml:brushProperty name="height" value="0.025" units="cm"/>
    </inkml:brush>
  </inkml:definitions>
  <inkml:trace contextRef="#ctx0" brushRef="#br0">3 0 16496,'0'0'4260,"-3"75"-3267,3-39-193,0-2-63,0 2-321,5-2-319,5-3-65,0-6 64,1-4-64,1-4 0,-1-4-385,-4-4-960,1-4-1441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9.933"/>
    </inkml:context>
    <inkml:brush xml:id="br0">
      <inkml:brushProperty name="width" value="0.025" units="cm"/>
      <inkml:brushProperty name="height" value="0.025" units="cm"/>
    </inkml:brush>
  </inkml:definitions>
  <inkml:trace contextRef="#ctx0" brushRef="#br0">0 231 15535,'0'0'5103,"9"-1"-3592,3 0-1018,0-2 0,1 0 0,-1 0 0,-1-1 0,1 0 0,0-1 0,20-12 0,85-59 1238,-78 49-1609,-6 3-154,32-21-1,-22 28-2827,-39 16-1393,-10 1-3932,-9 0-1515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3:00.278"/>
    </inkml:context>
    <inkml:brush xml:id="br0">
      <inkml:brushProperty name="width" value="0.025" units="cm"/>
      <inkml:brushProperty name="height" value="0.025" units="cm"/>
    </inkml:brush>
  </inkml:definitions>
  <inkml:trace contextRef="#ctx0" brushRef="#br0">0 262 16432,'0'0'4067,"60"-50"-1376,-17 23-1410,5 0-320,7-1-448,-3-2-449,0 5-257,-3 0-767,-2 7-866,-9 4-865,-10 3-1857,-8 5-4324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3:00.655"/>
    </inkml:context>
    <inkml:brush xml:id="br0">
      <inkml:brushProperty name="width" value="0.025" units="cm"/>
      <inkml:brushProperty name="height" value="0.025" units="cm"/>
    </inkml:brush>
  </inkml:definitions>
  <inkml:trace contextRef="#ctx0" brushRef="#br0">3 57 8968,'0'0'15338,"0"11"-14383,-1 6-405,0-3-212,1 0-1,0 0 1,1 0-1,0 0 0,4 15 1,-5-27-324,1 1 0,-1-1 1,1 0-1,0 0 0,-1 1 0,1-1 1,0 0-1,1 0 0,-1 0 1,0 0-1,0 0 0,1-1 0,0 1 1,-1 0-1,1-1 0,0 1 1,-1-1-1,1 1 0,0-1 0,0 0 1,0 0-1,0 0 0,1 0 1,-1 0-1,0 0 0,0-1 1,0 1-1,1-1 0,-1 1 0,0-1 1,1 0-1,-1 0 0,0 0 1,1 0-1,-1 0 0,0-1 0,0 1 1,1-1-1,-1 0 0,4-1 1,0-1 1,0 0 0,0 0 0,0-1 0,0 0 0,-1 0 1,1 0-1,-1-1 0,0 0 0,-1 0 0,1 0 0,-1 0 0,0-1 1,6-10-1,-3 4-6,0-1 0,0-1 1,-1 0-1,-1 0 0,5-18 1,-7-15 190,-5 40 145,-2 30-66,2-15-224,1 1-1,1-1 0,-1 1 0,2-1 1,-1 1-1,1 0 0,2 8 0,-3-15-57,1 0 0,0 1 0,0-1 0,0 0 0,0 0 0,1 0 0,-1 0 0,0 0 0,1-1 0,-1 1 0,1 0 0,0-1 0,0 1 0,-1-1 0,1 1 0,0-1 0,0 0 0,0 0 0,1 0 0,-1 0 0,0 0 0,0 0 0,0-1 0,1 1 0,-1-1-1,0 1 1,1-1 0,-1 0 0,0 0 0,3 0 0,6 0-228,-3 0-591,1 1 1,0-2-1,-1 1 1,1-1 0,0 0-1,14-5 1,6-9-4706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29.408"/>
    </inkml:context>
    <inkml:brush xml:id="br0">
      <inkml:brushProperty name="width" value="0.025" units="cm"/>
      <inkml:brushProperty name="height" value="0.025" units="cm"/>
    </inkml:brush>
  </inkml:definitions>
  <inkml:trace contextRef="#ctx0" brushRef="#br0">27 1 13869,'0'0'4356,"-5"9"-3715,4-5-606,-3 2 54,1 0-1,1 0 0,-1 0 0,1 0 1,0 1-1,1-1 0,-1 1 0,1-1 0,1 1 1,-1-1-1,1 1 0,0 0 0,2 8 0,19 113 1062,9 211 0,-27 136 1346,-5-253-2386,2-98-123,27 993 1809,-17-610-1275,-10-229-252,2-208-122,3-1-1,2 0 0,4 0 1,28 97-1,-38-163-617,1 1 1,-1 0-1,1 0 0,0 0 1,0-1-1,1 1 1,4 5-1,-7-8 392,0-1 1,1 0-1,-1 0 1,0 1-1,0-1 1,0 0-1,1 0 1,-1 0-1,0 0 0,0 1 1,1-1-1,-1 0 1,0 0-1,0 0 1,1 0-1,-1 0 1,0 0-1,0 0 0,1 0 1,-1 1-1,0-1 1,0 0-1,1 0 1,-1 0-1,0-1 1,1 1-1,-1 0 0,0 0 1,0 0-1,1 0 1,-1 0-1,0 0 1,0 0-1,1 0 1,-1 0-1,0-1 0,0 1 1,1 0-1,3-22-2312,-6-27-6566,-7 25 1253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29.736"/>
    </inkml:context>
    <inkml:brush xml:id="br0">
      <inkml:brushProperty name="width" value="0.025" units="cm"/>
      <inkml:brushProperty name="height" value="0.025" units="cm"/>
    </inkml:brush>
  </inkml:definitions>
  <inkml:trace contextRef="#ctx0" brushRef="#br0">0 1 13004,'0'0'6828,"3"10"-6438,78 203 1644,-61-141-1111,-14-45-450,1 1 0,2-1 0,0 0 0,2 0-1,1-1 1,28 43 0,-38-66-430,0 0 0,1 0 0,-1 0-1,1-1 1,0 1 0,0-1 0,0 0 0,0 0 0,0 0 0,0 0-1,1-1 1,-1 1 0,0-1 0,8 2 0,-9-3-38,0 0 1,0 1-1,0-2 1,0 1-1,0 0 0,0 0 1,-1-1-1,1 1 1,0-1-1,0 1 1,0-1-1,0 0 1,-1 0-1,1 0 1,0 0-1,-1 0 0,1 0 1,0 0-1,-1 0 1,0-1-1,1 1 1,-1-1-1,0 1 1,1-1-1,-1 1 0,0-1 1,0 0-1,1-3 1,16-35-168,-1 0 0,15-59 1,-2-25-8568,-16 55-2332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30.857"/>
    </inkml:context>
    <inkml:brush xml:id="br0">
      <inkml:brushProperty name="width" value="0.025" units="cm"/>
      <inkml:brushProperty name="height" value="0.025" units="cm"/>
    </inkml:brush>
  </inkml:definitions>
  <inkml:trace contextRef="#ctx0" brushRef="#br0">29 0 7911,'0'0'10944,"-4"11"-10004,-2 11-417,0 0 1,2 0-1,0 1 1,1-1-1,2 1 1,2 42-1,22 156 1330,-14-154-1664,67 624 217,21 157-347,-49-262-287,-12-90 1166,-10-93-84,-25-496-5683,0 13-3122,-1 19-1290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31.482"/>
    </inkml:context>
    <inkml:brush xml:id="br0">
      <inkml:brushProperty name="width" value="0.025" units="cm"/>
      <inkml:brushProperty name="height" value="0.025" units="cm"/>
    </inkml:brush>
  </inkml:definitions>
  <inkml:trace contextRef="#ctx0" brushRef="#br0">14 661 9097,'0'0'14936,"-4"-8"-14172,2 3-671,0 0 1,1 0-1,0 1 1,0-1-1,0 0 0,0 0 1,1 0-1,0 0 1,0 0-1,0 0 1,2-6-1,19-66 569,-4 32-529,134-407 214,-142 438-461,-2 25 164,4 40 187,-9-37-218,11 41 246,2 0-1,29 68 0,-29-90-947,25 42 0,-24-51-1905,1 1-1,23 23 1,-22-30-5916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2.386"/>
    </inkml:context>
    <inkml:brush xml:id="br0">
      <inkml:brushProperty name="width" value="0.025" units="cm"/>
      <inkml:brushProperty name="height" value="0.025" units="cm"/>
    </inkml:brush>
  </inkml:definitions>
  <inkml:trace contextRef="#ctx0" brushRef="#br0">34 1 18866,'0'0'4361,"-2"11"-2540,-27 249 3315,27-224-5098,2 0 0,1 0 0,2 0 1,1 0-1,14 55 0,4-53-1297,-6-28-2053,-15-10 3051,0 0 0,0 0 0,-1 0 0,1-1 0,0 1 0,-1 0 0,1-1 0,0 1 0,-1 0 0,1-1 1,0 1-1,-1-1 0,1 1 0,-1-1 0,1 1 0,-1-1 0,1 0 0,-1 1 0,1-1 0,-1 1 0,1-1 0,-1 0 0,0 0 0,0 1 0,1-1 0,-1-1 0,8-21-6363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9.382"/>
    </inkml:context>
    <inkml:brush xml:id="br0">
      <inkml:brushProperty name="width" value="0.025" units="cm"/>
      <inkml:brushProperty name="height" value="0.025" units="cm"/>
    </inkml:brush>
  </inkml:definitions>
  <inkml:trace contextRef="#ctx0" brushRef="#br0">27 304 9257,'0'0'10516,"-4"9"-10041,-1 2-228,1 1-1,1 0 0,0-1 0,0 1 1,1 1-1,1-1 0,0 22 0,0-33-219,1 0 0,0-1 0,0 1 0,0 0 0,0-1 0,0 1 0,0-1 0,0 1 0,0 0-1,0-1 1,1 1 0,-1 0 0,0-1 0,0 1 0,1-1 0,-1 1 0,0-1 0,0 1 0,1 0 0,-1-1-1,1 1 1,-1-1 0,0 1 0,1-1 0,-1 0 0,1 1 0,-1-1 0,1 1 0,-1-1 0,2 1 0,15-9 776,13-27 821,-17 11-1388,-2 0 0,0 0-1,-2-2 1,0 1 0,-2-1 0,-1 0 0,-1 0-1,-2-1 1,0 1 0,-2-1 0,-1-29-1,-1 50-235,-1 1-1,1-1 0,-1 0 0,1 1 1,-2-1-1,1 1 0,-4-6 0,6 10-18,0 0 0,-1 0-1,1 0 1,-1 0-1,1 0 1,-1 0-1,1 0 1,-1 1 0,0-1-1,1 0 1,-1 0-1,0 0 1,0 1 0,0-1-1,1 1 1,-1-1-1,0 0 1,0 1-1,0-1 1,0 1 0,0 0-1,0-1 1,0 1-1,0 0 1,0 0 0,0 0-1,0-1 1,0 1-1,0 0 1,0 0-1,0 0 1,0 1 0,0-1-1,0 0 1,0 0-1,0 1 1,0-1 0,0 0-1,0 1 1,0-1-1,0 1 1,0-1-1,0 1 1,0-1 0,0 1-1,1 0 1,-1 0-1,0-1 1,0 2 0,-4 5 3,0 0 0,1 0 0,0 0 0,0 1 0,1 0 0,0-1 0,0 1 0,1 0 0,-2 9 0,-10 79 133,13-84-53,0-4-20,0 0-1,1 0 1,-1 0-1,2 0 1,1 14-1,-1-20-41,-1-1 1,1 1-1,0 0 0,-1-1 0,1 1 0,0 0 0,0-1 0,0 1 0,0-1 0,0 1 0,0-1 0,1 0 0,-1 0 0,0 1 0,1-1 1,-1 0-1,1 0 0,-1 0 0,1 0 0,0-1 0,-1 1 0,1 0 0,0-1 0,-1 1 0,1-1 0,0 1 0,0-1 0,0 0 0,-1 0 0,4 0 1,36-1-38,-31 0-366,0 1 0,0 0 0,1 0 0,-1 1 0,13 2-1,-20-2 326,-1 0-1,1 0 0,-1 0 0,0 0 0,0 0 0,1 0 0,-1 1 1,0-1-1,0 1 0,0-1 0,-1 1 0,1 0 0,0-1 0,-1 1 1,1 0-1,-1 0 0,1 0 0,-1 1 0,0-1 0,0 0 0,0 0 1,0 1-1,0-1 0,-1 1 0,1-1 0,0 4 0,3 76-2170,0-92-15114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2.743"/>
    </inkml:context>
    <inkml:brush xml:id="br0">
      <inkml:brushProperty name="width" value="0.025" units="cm"/>
      <inkml:brushProperty name="height" value="0.025" units="cm"/>
    </inkml:brush>
  </inkml:definitions>
  <inkml:trace contextRef="#ctx0" brushRef="#br0">1 80 17392,'0'0'9962,"67"-46"-8777,-31 42-737,3-1-223,6-2-161,5 3-32,-2-1-32,-4 1-321,-5 2-607,-5-1-1443,-11 3-1120,-7 0-1634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3.088"/>
    </inkml:context>
    <inkml:brush xml:id="br0">
      <inkml:brushProperty name="width" value="0.025" units="cm"/>
      <inkml:brushProperty name="height" value="0.025" units="cm"/>
    </inkml:brush>
  </inkml:definitions>
  <inkml:trace contextRef="#ctx0" brushRef="#br0">1 50 2370,'0'0'25304,"69"13"-23766,-16-30-642,4-1-575,2 4-257,-2 4-128,-11 6-929,-10 4-1153,-10 4-993,-15 14-1057,-11 2-1313,-4 2-4549</inkml:trace>
  <inkml:trace contextRef="#ctx0" brushRef="#br0" timeOffset="1">14 299 13549,'0'0'14702,"74"-2"-13005,-27-15-960,8-1-545,2 0-192,-2 1-833,-3 2-1569,-6 0-2466,-10 3-2051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3.431"/>
    </inkml:context>
    <inkml:brush xml:id="br0">
      <inkml:brushProperty name="width" value="0.025" units="cm"/>
      <inkml:brushProperty name="height" value="0.025" units="cm"/>
    </inkml:brush>
  </inkml:definitions>
  <inkml:trace contextRef="#ctx0" brushRef="#br0">275 0 16816,'0'0'9929,"-7"72"-8135,-11-23-353,-3 8-223,-3 6-418,-1-2-479,2 1-257,5-7 0,2-10-128,7-9-321,3-13-640,6-14-961,0-22-7623,2-17 385</inkml:trace>
  <inkml:trace contextRef="#ctx0" brushRef="#br0" timeOffset="1">1 97 19506,'0'0'2691,"12"60"224,8-29 416,7-1-1185,8-1-705,6-4-704,3 0-737,5-2 0,-3 2 0,3 4 0,-9 2-1441,-1 9-65,-3-1-2946,-5-1-2691,-6-6-10281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125"/>
    </inkml:context>
    <inkml:brush xml:id="br0">
      <inkml:brushProperty name="width" value="0.025" units="cm"/>
      <inkml:brushProperty name="height" value="0.025" units="cm"/>
    </inkml:brush>
  </inkml:definitions>
  <inkml:trace contextRef="#ctx0" brushRef="#br0">3 130 2851,'-1'-35'5817,"0"22"-3193,1-1 1,0 1 0,0 0 0,5-24-1,-1 33 726,0 14-2498,0 16-431,16 409 1325,-20-412-2286,-1-7 770,2-5-2845,0-3-2601,1-1-3737,-4-12 1154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466"/>
    </inkml:context>
    <inkml:brush xml:id="br0">
      <inkml:brushProperty name="width" value="0.025" units="cm"/>
      <inkml:brushProperty name="height" value="0.025" units="cm"/>
    </inkml:brush>
  </inkml:definitions>
  <inkml:trace contextRef="#ctx0" brushRef="#br0">1 113 11819,'0'0'11051,"13"7"-9679,-4-1-1157,-5-3-128,0-1-1,1 1 0,0 0 0,0-1 0,-1 0 0,1 0 0,0 0 0,1-1 1,-1 0-1,0 0 0,0 0 0,1-1 0,-1 1 0,0-1 0,0-1 1,1 1-1,-1-1 0,6-1 0,28-8 214,13-4-565,-1-1 1,0-3-1,55-28 1,-93 35-3145,-12-7-3410,-8 5 647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841"/>
    </inkml:context>
    <inkml:brush xml:id="br0">
      <inkml:brushProperty name="width" value="0.025" units="cm"/>
      <inkml:brushProperty name="height" value="0.025" units="cm"/>
    </inkml:brush>
  </inkml:definitions>
  <inkml:trace contextRef="#ctx0" brushRef="#br0">1 171 11659,'0'0'6726,"6"-52"-5124,20 36 96,5 0-257,8-2-352,6 2-577,4 1-351,0 4-97,4 3-32,-4 2-321,0 2-1472,-11 0-1699,-10 0-4259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10.751"/>
    </inkml:context>
    <inkml:brush xml:id="br0">
      <inkml:brushProperty name="width" value="0.025" units="cm"/>
      <inkml:brushProperty name="height" value="0.025" units="cm"/>
    </inkml:brush>
  </inkml:definitions>
  <inkml:trace contextRef="#ctx0" brushRef="#br0">9 36 11819,'0'0'11355,"-1"10"-10170,-4 37 160,3 1 1,4 80-1,-2-127-1330,1-1 1,-1 1-1,0 0 0,0 0 1,0-1-1,0 1 0,1 0 1,-1 0-1,0-1 0,1 1 1,-1 0-1,1-1 0,-1 1 1,0 0-1,1-1 0,0 1 1,-1-1-1,1 1 0,-1-1 0,1 1 1,0-1-1,-1 1 0,1-1 1,0 0-1,-1 1 0,1-1 1,0 0-1,-1 0 0,1 1 1,0-1-1,0 0 0,-1 0 1,1 0-1,0 0 0,0 0 1,0 0-1,-1 0 0,1 0 1,0 0-1,0-1 0,-1 1 1,1 0-1,0 0 0,0-1 1,-1 1-1,1 0 0,0-1 1,0 0-1,3-1 46,-1 0 0,1 0 0,-1 0 0,1 0 0,-1-1 0,0 0-1,5-5 1,9-17-11,-1-1 0,-2-1-1,0 0 1,-2-1-1,-1 0 1,12-51-1,-60 231 1409,36-150-1440,0 0 1,1 0-1,-1-1 1,1 1 0,0 0-1,0 0 1,-1 0-1,1 0 1,0 0-1,1 0 1,-1 0-1,0 0 1,1 0 0,-1 0-1,1 0 1,-1 0-1,1 0 1,0 0-1,1 2 1,-1-4-12,0 1-1,0-1 1,0 0 0,0 1 0,0-1 0,0 0-1,0 0 1,0 0 0,0 0 0,0 0-1,0 0 1,0 0 0,0 0 0,0 0 0,0 0-1,0 0 1,0-1 0,0 1 0,0 0-1,0-1 1,0 1 0,0-1 0,0 1 0,0-1-1,0 0 1,9-5 11,-1-1 1,0 0-1,-1 0 0,0 0 0,11-14 0,1-7 4,0-1-1,28-57 0,-40 77-23,-7 24 8,-8 27 103,-1-14-22,4-16-46,0 0 0,1 0 0,0 1 0,0-1-1,2 1 1,-1 0 0,2 0 0,-1 0 0,4 22 0,-2-33-247,0-1-1,0 1 1,1-1-1,-1 1 1,0-1-1,1 0 1,-1 1-1,1-1 1,-1 0 0,1 0-1,-1 0 1,1 0-1,0 0 1,-1-1-1,1 1 1,0 0-1,0-1 1,2 1 0,-1 0-400,-1-1 0,0 1 0,0-1 0,1 1 0,-1-1 0,0 0 0,0 0 0,1 0 0,-1 0 0,0 0 0,1 0 0,-1-1 0,0 1 0,0-1 0,4-1 0,2-8-13770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0.713"/>
    </inkml:context>
    <inkml:brush xml:id="br0">
      <inkml:brushProperty name="width" value="0.025" units="cm"/>
      <inkml:brushProperty name="height" value="0.025" units="cm"/>
    </inkml:brush>
  </inkml:definitions>
  <inkml:trace contextRef="#ctx0" brushRef="#br0">99 48 7751,'17'-22'5914,"2"-3"4465,-18 31-6858,-7 28-3374,-23 41 101,-42 73 1,52-112-229,9-6 57,10-29-69,0-1-1,0 1 0,1 0 1,-1 0-1,0-1 0,1 1 1,-1 0-1,1-1 1,-1 1-1,1-1 0,-1 1 1,1-1-1,0 1 0,-1-1 1,1 1-1,-1-1 0,1 1 1,0-1-1,0 0 0,-1 1 1,1-1-1,0 0 0,-1 0 1,1 0-1,0 1 1,0-1-1,0 0 0,-1 0 1,1 0-1,0 0 0,0 0 1,-1 0-1,1-1 0,0 1 1,1 0-1,12-1 101,0-1-1,0 0 1,0-1 0,22-8 0,-22 7-11,0 0 0,0 0 0,1 2 1,24-3-1,39 12-10678,-74-8 3967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1.292"/>
    </inkml:context>
    <inkml:brush xml:id="br0">
      <inkml:brushProperty name="width" value="0.025" units="cm"/>
      <inkml:brushProperty name="height" value="0.025" units="cm"/>
    </inkml:brush>
  </inkml:definitions>
  <inkml:trace contextRef="#ctx0" brushRef="#br0">44 0 6054,'0'0'15438,"1"11"-13660,-1 18-800,-1 1 0,-2-1-1,0 0 1,-11 40 0,-8 61 48,21-123-3664,1-10 513,0-18-1432,1 5 298,-1-9-2688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1.827"/>
    </inkml:context>
    <inkml:brush xml:id="br0">
      <inkml:brushProperty name="width" value="0.025" units="cm"/>
      <inkml:brushProperty name="height" value="0.025" units="cm"/>
    </inkml:brush>
  </inkml:definitions>
  <inkml:trace contextRef="#ctx0" brushRef="#br0">41 60 14574,'0'0'7367,"12"-8"-5323,0 1-1508,1 0-1,0 0 1,0 1-1,1 1 1,0 1-1,0 0 0,0 0 1,0 1-1,29-1 1,-31 3-402,1 1-1,-1 1 1,0 0 0,0 0 0,19 6-1,-28-6-129,0 0-1,0 0 0,0 0 0,-1 1 1,1-1-1,-1 1 0,1-1 0,-1 1 1,1 0-1,-1 0 0,0 0 0,0 1 1,0-1-1,0 0 0,0 1 0,-1-1 1,1 1-1,-1 0 0,0-1 0,1 1 1,-1 0-1,0 0 0,-1 0 0,1 0 1,0 0-1,-1 0 0,0 0 0,0 4 1,0-2 5,0 1 0,0-1 0,-1 0-1,1 1 1,-1-1 0,-1 0 0,1 1 0,-1-1 0,0 0 0,0 0 0,0 0 0,-1 0 0,0-1 0,-4 7 0,-4 1 27,0 0 0,-1 0 0,-19 13 0,-16 16 123,53-41-169,0-1-1,0 1 0,0 0 1,0 0-1,0 1 0,0-1 1,11 4-1,-10-1 11,0-1 0,-1 1 0,1 0 0,-1 1 0,0 0 0,0 0 0,-1 0 0,1 0 0,-1 1 0,0 0 0,0 0 0,0 1 0,-1-1 0,0 1 0,0 0 0,3 7 0,-5-10 3,0 1 0,-1-1 0,0 1 0,1-1 0,-2 1 1,1 0-1,0 0 0,-1-1 0,1 1 0,-1 0 0,0 0 0,0-1 0,-1 1 0,1 0 0,-1 0 1,0-1-1,0 1 0,0 0 0,0-1 0,-1 1 0,1-1 0,-1 1 0,0-1 0,0 0 0,0 0 1,0 0-1,-1 0 0,1 0 0,-1-1 0,-5 5 0,-1 0 81,-1 0 0,-1-1-1,1 0 1,-1-1 0,0 0 0,-1-1-1,1 0 1,-1-1 0,0 0 0,1 0 0,-1-2-1,-23 2 1,25-3-26,0 0 1,0 0-1,1-1 1,-1-1-1,0 1 1,1-2-1,-1 1 0,1-1 1,0 0-1,0-1 1,0 0-1,0-1 0,1 0 1,-1 0-1,1-1 1,-7-7-1,13 12-150,0 0 0,1 0 0,-1 0 0,1-1 1,0 1-1,-1-1 0,1 1 0,0-1 0,0 1 0,0-1 0,0 0 0,0 1 0,0-1 0,1 0 1,-1 0-1,1 0 0,-1 0 0,1 0 0,0 1 0,-1-1 0,1 0 0,0 0 0,0 0 1,0 0-1,1 0 0,-1 0 0,1-2 0,1 2-211,-1-1 0,1 1 0,0 0-1,0 0 1,0 0 0,1 1 0,-1-1 0,0 0 0,1 1 0,-1-1 0,1 1 0,-1 0 0,1 0-1,0 0 1,-1 0 0,1 1 0,3-2 0,22-4-6338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0.223"/>
    </inkml:context>
    <inkml:brush xml:id="br0">
      <inkml:brushProperty name="width" value="0.025" units="cm"/>
      <inkml:brushProperty name="height" value="0.025" units="cm"/>
    </inkml:brush>
  </inkml:definitions>
  <inkml:trace contextRef="#ctx0" brushRef="#br0">0 43 11915,'0'0'2974,"0"-9"-519,2-22-30,1 29-41,0 25-1118,0 176 2944,-2-20-2029,11-123-2024,-12-55-155,0 1 0,0-1 0,0 0 1,1 1-1,-1-1 0,1 1 0,-1-1 0,1 0 0,-1 0 1,1 1-1,0-1 0,0 0 0,-1 0 0,1 0 0,0 0 0,0 0 1,0 0-1,0 0 0,1 0 0,-1 0 0,0 0 0,0-1 0,0 1 1,1 0-1,-1-1 0,0 1 0,1-1 0,-1 0 0,0 1 1,1-1-1,-1 0 0,0 0 0,1 0 0,-1 0 0,3 0 0,-2-1 4,-1 0-1,1 0 0,0-1 1,-1 1-1,1-1 0,-1 1 1,1-1-1,-1 1 0,0-1 1,0 0-1,0 0 1,1 0-1,-2 0 0,1 0 1,1-2-1,12-40 122,-9 24-110,7-16-94,12-32-76,-24 68 151,0-1 1,0 0-1,1 1 0,-1-1 0,0 0 0,0 1 0,1-1 0,-1 1 0,0-1 0,1 1 0,-1-1 0,0 1 0,1-1 0,-1 1 0,1-1 1,-1 1-1,1-1 0,-1 1 0,1-1 0,-1 1 0,1 0 0,0 0 0,-1-1 0,1 1 0,-1 0 0,1 0 0,0-1 0,-1 1 0,1 0 0,0 0 1,-1 0-1,1 0 0,0 0 0,-1 0 0,1 0 0,0 0 0,-1 0 0,1 1 0,-1-1 0,1 0 0,0 0 0,-1 0 0,1 1 0,-1-1 1,1 0-1,0 1 0,-1-1 0,1 1 0,-1-1 0,1 0 0,-1 1 0,0-1 0,1 1 0,-1-1 0,1 1 0,-1-1 0,0 1 0,1 0 0,-1-1 1,0 1-1,0-1 0,1 1 0,-1 0 0,0-1 0,0 1 0,0 0 0,15 43-119,-13 7 286,-4-71 292,-2-1 0,-6-24 0,3 16-365,-2 0-57,-2-18-380,43 44-4838,-13 1 2075,0-2 1,0 0 0,25-9 0,4-11 308,-42 21 3147,-1-1 1,1 0-1,-1 0 0,-1-1 1,8-6-1,-7 4 3948,-9 10-1238,-8 15-1385,6-1-838,0 0 0,0 0-1,2 1 1,0-1 0,1 1 0,1 0 0,0 25-1,2-42-827,0 0-1,0 0 1,1-1-1,-1 1 0,0 0 1,0 0-1,0 0 1,1 0-1,-1 0 0,0 0 1,1 0-1,-1 0 1,1 0-1,-1-1 1,1 1-1,-1 0 0,1 0 1,0-1-1,-1 1 1,1 0-1,0-1 0,0 1 1,-1 0-1,1-1 1,0 1-1,0-1 1,0 0-1,0 1 0,0-1 1,0 0-1,-1 1 1,1-1-1,0 0 0,0 0 1,0 0-1,0 0 1,0 0-1,0 0 1,0 0-1,2 0 0,-1-1 7,1 1-1,-1-1 0,1 1 1,-1-1-1,1 0 1,-1 0-1,0 0 0,1 0 1,-1-1-1,0 1 0,0-1 1,0 1-1,0-1 0,3-2 1,3-8 50,-1 0-1,0-1 1,0 0 0,-2 0 0,1 0 0,5-26-1,8-53-965,-19 90 817,-4 30-20,-2 7-2008,-1 54-1,7-87 1805,0-1 137,0-1 0,0 0 0,-1 1 0,1-1-1,0 1 1,0-1 0,0 1 0,0-1 0,0 1 0,0-1 0,1 1-1,-1-1 1,0 1 0,0-1 0,0 1 0,0-1 0,0 0 0,1 1-1,-1-1 1,0 1 0,0-1 0,1 1 0,-1-1 0,0 0 0,1 1-1,-1-1 1,0 0 0,1 1 0,-1-1 0,1 0 0,-1 0-1,0 1 1,1-1 0,-1 0 0,1 0 0,-1 0 0,1 0 0,0 1-1,12-1-5933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2.400"/>
    </inkml:context>
    <inkml:brush xml:id="br0">
      <inkml:brushProperty name="width" value="0.025" units="cm"/>
      <inkml:brushProperty name="height" value="0.025" units="cm"/>
    </inkml:brush>
  </inkml:definitions>
  <inkml:trace contextRef="#ctx0" brushRef="#br0">1 1 14478,'0'0'13041,"9"0"-11583,19 0-1013,114 3 1271,-121-1-2365,1 0 0,-1 2 0,0 0 0,35 13 0,-43-9-2801,-10 1-3515,-3-5 890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2.760"/>
    </inkml:context>
    <inkml:brush xml:id="br0">
      <inkml:brushProperty name="width" value="0.025" units="cm"/>
      <inkml:brushProperty name="height" value="0.025" units="cm"/>
    </inkml:brush>
  </inkml:definitions>
  <inkml:trace contextRef="#ctx0" brushRef="#br0">0 11 12812,'0'0'13004,"62"22"-10697,-22-22-1090,9 0-609,2 0-415,0 0-129,0-6-481,-4-1-2401,-6-3-3845,-7 0-12171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283"/>
    </inkml:context>
    <inkml:brush xml:id="br0">
      <inkml:brushProperty name="width" value="0.025" units="cm"/>
      <inkml:brushProperty name="height" value="0.025" units="cm"/>
    </inkml:brush>
  </inkml:definitions>
  <inkml:trace contextRef="#ctx0" brushRef="#br0">30 0 12844,'0'0'11168,"1"9"-10458,1 18 209,-1-1 1,-2 1-1,0-1 0,-9 44 0,4-44-600,0 0 0,2 0 0,-2 44 0,6-70-185,0-40-2509,0 34-98,0-33-11620,1 24 3459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658"/>
    </inkml:context>
    <inkml:brush xml:id="br0">
      <inkml:brushProperty name="width" value="0.025" units="cm"/>
      <inkml:brushProperty name="height" value="0.025" units="cm"/>
    </inkml:brush>
  </inkml:definitions>
  <inkml:trace contextRef="#ctx0" brushRef="#br0">0 3 13581,'0'0'13271,"9"0"-11974,53-1 196,-11-1-1092,1 3 0,54 7 0,-106-8-579,-1 0 0,1 0 0,0 1 1,0-1-1,0 0 0,0 0 0,0 0 0,0 0 0,0 0 0,0 1 0,-1-1 0,1 0 1,0 0-1,0 0 0,0 0 0,0 1 0,0-1 0,0 0 0,0 0 0,0 0 0,0 1 0,0-1 1,0 0-1,0 0 0,0 0 0,0 0 0,0 1 0,0-1 0,1 0 0,-1 0 0,0 0 0,0 0 1,0 1-1,0-1 0,0 0 0,0 0 0,0 0 0,0 0 0,1 0 0,-1 0 0,0 1 0,0-1 1,0 0-1,0 0 0,0 0 0,1 0 0,-1 0 0,0 0 0,0 0 0,0 0 0,0 0 0,1 0 1,-1 0-1,0 0 0,0 0 0,1 0 0,-16 6-7736,3-4 1273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986"/>
    </inkml:context>
    <inkml:brush xml:id="br0">
      <inkml:brushProperty name="width" value="0.025" units="cm"/>
      <inkml:brushProperty name="height" value="0.025" units="cm"/>
    </inkml:brush>
  </inkml:definitions>
  <inkml:trace contextRef="#ctx0" brushRef="#br0">0 11 13741,'0'0'8862,"9"1"-6407,66-6 1091,-56 2-3155,0 1 0,1 1-1,36 2 1,-55-1-418,0 0 1,1 1-1,-1-1 0,0 1 0,0-1 1,0 1-1,0-1 0,1 1 0,-1 0 0,0-1 1,0 1-1,0 0 0,0 0 0,-1 0 1,1 0-1,0 0 0,0 0 0,0 0 0,0 2 1,6 28-3787,-7-28 2960,0-1 0,0 1 0,0 0 0,0 0-1,-1 0 1,1-1 0,-1 1 0,0 0 0,0 0 0,0-1-1,0 1 1,0-1 0,-1 1 0,1-1 0,-1 1 0,0-1-1,1 0 1,-5 4 0,-7 1-5649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2.331"/>
    </inkml:context>
    <inkml:brush xml:id="br0">
      <inkml:brushProperty name="width" value="0.025" units="cm"/>
      <inkml:brushProperty name="height" value="0.025" units="cm"/>
    </inkml:brush>
  </inkml:definitions>
  <inkml:trace contextRef="#ctx0" brushRef="#br0">1 1 13901,'0'0'8072,"66"13"-6054,-37-13-353,4 0-287,3 0-770,0 0-288,-5 0-255,-1 0-33,-4 0-1314,-8 0-1248,-6 0-1282,-3 0-1345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2.953"/>
    </inkml:context>
    <inkml:brush xml:id="br0">
      <inkml:brushProperty name="width" value="0.025" units="cm"/>
      <inkml:brushProperty name="height" value="0.025" units="cm"/>
    </inkml:brush>
  </inkml:definitions>
  <inkml:trace contextRef="#ctx0" brushRef="#br0">0 1 13965,'0'0'13827,"8"8"-13107,0 0-566,-1 0 0,-1 1 0,0 0-1,0 1 1,-1-1 0,0 1 0,0 0-1,-1 0 1,5 19 0,-5-12-92,3 11 86,2 0-1,12 26 1,-19-48-131,1 1 1,1-1 0,-1 0-1,1 0 1,0 0 0,1 0 0,-1-1-1,1 0 1,0 0 0,1 0-1,-1 0 1,1-1 0,10 6-1,-15-9-249,0 0-1,0-1 0,0 1 1,0-1-1,0 1 0,0-1 1,0 0-1,0 1 0,0-1 1,0 0-1,0 0 0,0 0 0,0 0 1,1 0-1,-1 0 0,0 0 1,0 0-1,0 0 0,0 0 1,0-1-1,0 1 0,0 0 1,0-1-1,0 1 0,0-1 0,0 1 1,0-1-1,0 1 0,0-1 1,1-1-1,-2 1-3,0 0 0,0 1-1,0-1 1,1 0 0,-1 0 0,0 0 0,-1 0-1,1 1 1,0-1 0,0 0 0,0 0 0,0 0 0,-1 1-1,1-1 1,0 0 0,-1 0 0,1 1 0,0-1-1,-1 0 1,1 1 0,-1-1 0,1 0 0,-1 1-1,0-1 1,1 1 0,-1-1 0,0 1 0,1-1-1,-1 1 1,0-1 0,1 1 0,-1 0 0,0-1 0,0 1-1,0 0 1,1 0 0,-1-1 0,0 1 0,-1 0-1,-15-5-5112,-4 0-3187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3.299"/>
    </inkml:context>
    <inkml:brush xml:id="br0">
      <inkml:brushProperty name="width" value="0.025" units="cm"/>
      <inkml:brushProperty name="height" value="0.025" units="cm"/>
    </inkml:brush>
  </inkml:definitions>
  <inkml:trace contextRef="#ctx0" brushRef="#br0">0 227 11883,'0'0'15151,"62"-37"-13998,-30 20-481,4-4-383,1-3-225,1 0-32,-4 2-225,-3-1-1280,-8 4-1730,-5-2-2498,-5 2-8104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7.197"/>
    </inkml:context>
    <inkml:brush xml:id="br0">
      <inkml:brushProperty name="width" value="0.025" units="cm"/>
      <inkml:brushProperty name="height" value="0.025" units="cm"/>
    </inkml:brush>
  </inkml:definitions>
  <inkml:trace contextRef="#ctx0" brushRef="#br0">0 20 10282,'0'0'16912,"51"3"-16432,-30-3-320,1 0-128,-1-4 64,3-2-64,-1 3-64,-2 1-672,0-1-1186,-2 3-1281,-1 0-1313,-2-4-3460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8.760"/>
    </inkml:context>
    <inkml:brush xml:id="br0">
      <inkml:brushProperty name="width" value="0.025" units="cm"/>
      <inkml:brushProperty name="height" value="0.025" units="cm"/>
    </inkml:brush>
  </inkml:definitions>
  <inkml:trace contextRef="#ctx0" brushRef="#br0">4 79 1634,'14'-36'8167,"-12"33"-7002,0-1 0,0 1 0,0-1 0,-1 0 0,1 0-1,-1 0 1,0 0 0,0 0 0,0-5 2765,-1 49-1864,-15 104-47,-3 65-3216,19-212-3804,1-2 2608,-2-6-3735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38.498"/>
    </inkml:context>
    <inkml:brush xml:id="br0">
      <inkml:brushProperty name="width" value="0.025" units="cm"/>
      <inkml:brushProperty name="height" value="0.025" units="cm"/>
    </inkml:brush>
  </inkml:definitions>
  <inkml:trace contextRef="#ctx0" brushRef="#br0">124 29 9769,'-9'-1'1079,"-9"-3"-1291,-67-13 5158,74 16-3538,10 5-347,45 17-801,12 0-237,1-3 0,0-2 0,2-3 0,0-2 0,69 3 0,307-7 201,-264-8-213,1230 1 400,-500-66 597,-842 59-724,-2 3-250,-34 3-201,-1-1 1,1 0-1,-1-2 0,0-1 1,25-8-1,-29 2-2411,-3-4-2926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0.770"/>
    </inkml:context>
    <inkml:brush xml:id="br0">
      <inkml:brushProperty name="width" value="0.025" units="cm"/>
      <inkml:brushProperty name="height" value="0.025" units="cm"/>
    </inkml:brush>
  </inkml:definitions>
  <inkml:trace contextRef="#ctx0" brushRef="#br0">51 72 10730,'0'0'4799,"-3"11"-2813,1-7-1927,-8 26 1224,0 1 0,2 0 1,1 0-1,-3 43 1,10-73-1146,46-2 7,-45 1-194,1 0 0,0 0 1,-1 0-1,1 0 1,0 1-1,0-1 1,-1 1-1,1-1 0,-1 1 1,1 0-1,-1 0 1,1-1-1,-1 1 0,1 0 1,-1 0-1,0 1 1,1-1-1,-1 0 0,0 0 1,0 1-1,2 2 1,-1 0 20,1 0 1,-1 1-1,-1-1 1,1 1-1,-1 0 1,1 0-1,0 8 1,0 5 108,-2-1-1,1 1 1,-4 23-1,-6 2 823,8-41-799,1 0 0,-1 0 0,1 0 0,-1-1 1,1 1-1,-1 0 0,0 0 0,0 0 0,0-1 0,0 1 0,0-1 0,0 1 0,-1-1 0,1 1 0,0-1 0,-1 0 0,1 1 0,-1-1 0,-2 1 1,3-5-126,0-1 1,0 1 0,0-1-1,1 1 1,-1-1 0,1 0-1,0 1 1,1-7 0,-1 7-54,2-29-270,2 0 0,1 1-1,1 0 1,2 0 0,22-54-1,-17 47 476,-1 1 0,-1-1 0,5-42 0,-15 46 71,-6 26 187,-6 22-25,5 0-67,-1 1 0,2 0 0,0 0 0,0 0 0,2 1-1,0 0 1,1 0 0,0-1 0,1 1 0,1 0 0,1 0 0,2 20 0,-2-33-308,0 0 0,1 0 0,-1-1 0,1 1 0,0 0 0,-1 0 0,1-1 0,0 1 0,1-1 0,-1 1 0,0-1 0,1 0 0,-1 0 0,1 0 0,0 0 0,-1-1 0,1 1 0,0-1 0,0 0 0,0 1 0,0-1 0,5 0 0,33 4-2885,-3-13-4728,-12-8-4249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9.530"/>
    </inkml:context>
    <inkml:brush xml:id="br0">
      <inkml:brushProperty name="width" value="0.025" units="cm"/>
      <inkml:brushProperty name="height" value="0.025" units="cm"/>
    </inkml:brush>
  </inkml:definitions>
  <inkml:trace contextRef="#ctx0" brushRef="#br0">67 41 6342,'0'0'4105,"-9"3"-1323,-2 1-1751,-11 4 132,-3 4 3161,28-12-1413,64 4 776,-13-5-2759,56-8 1,-79 4-2386,43-12 0,-58 7-2667,-12-8-5525,-4 6 408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9.890"/>
    </inkml:context>
    <inkml:brush xml:id="br0">
      <inkml:brushProperty name="width" value="0.025" units="cm"/>
      <inkml:brushProperty name="height" value="0.025" units="cm"/>
    </inkml:brush>
  </inkml:definitions>
  <inkml:trace contextRef="#ctx0" brushRef="#br0">1 69 9225,'0'0'16912,"54"-23"-15567,-16 14-833,6 0-351,-2-1-65,0 2-96,-3 3-513,-7 1-1280,-7 4-706,-6 0-1120,-9 0-994,-6 7-2337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0.372"/>
    </inkml:context>
    <inkml:brush xml:id="br0">
      <inkml:brushProperty name="width" value="0.025" units="cm"/>
      <inkml:brushProperty name="height" value="0.025" units="cm"/>
    </inkml:brush>
  </inkml:definitions>
  <inkml:trace contextRef="#ctx0" brushRef="#br0">57 36 15439,'0'0'2066,"-2"11"-139,-32 158 2910,24-84-4093,0 105 1,12-187-387,4-10-162,4-12-8,-1-10-164,-1 0 1,-1-1-1,-1 0 1,2-36-1,-3-122-690,-5 185 655,0 0 20,-2-31-31,2 33 27,-1 0 0,1 0 0,0 1 0,0-1 0,0 0 0,0 0 0,-1 1 0,1-1 0,0 0 0,-1 0 0,1 1 0,0-1-1,-1 0 1,1 1 0,-1-1 0,1 1 0,-1-1 0,1 0 0,-1 1 0,0-1 0,1 1 0,-1 0 0,0-1 0,1 1 0,-1-1 0,0 1 0,1 0 0,-1 0 0,0-1 0,0 1 0,1 0 0,-1 0 0,0 0 0,0 0-1,0 0 1,-1 0 0,1 1 29,0-1-1,0 1 0,0 0 1,0 0-1,0 0 0,-1 0 1,2 0-1,-1 0 0,0 0 0,0 1 1,0-1-1,0 0 0,1 0 1,-1 1-1,1-1 0,-1 0 1,1 1-1,-1-1 0,1 1 1,0-1-1,0 1 0,0-1 0,0 0 1,0 3-1,-2 43 656,3-39-518,-2-6-133,1 0 1,0 0 0,0 1 0,1-1 0,-1 0 0,0 0-1,1 0 1,-1 0 0,1 0 0,0 0 0,-1 0 0,1 0-1,0 0 1,0 0 0,0-1 0,1 1 0,-1 0-1,0-1 1,1 1 0,-1-1 0,1 1 0,2 1 0,-1-1-4,0-1 1,0 0-1,0 0 1,0 0-1,0-1 1,0 1-1,0 0 1,0-1 0,0 0-1,0 0 1,1 0-1,-1 0 1,5-1-1,1-1-1,0 0-1,0-1 0,0 0 1,0 0-1,-1-1 0,1 0 1,-1 0-1,0-1 1,12-9-1,-8 1-13,1-1 1,-2 0 0,11-17-1,27-29-6,-49 116-14,-21 56 762,-4 20 775,23-115-1397,1 0 0,1 0 0,0 0 0,1 0 0,5 29 0,-4-40-665,0 0 1,0 0-1,0 0 0,1 0 0,6 10 1,-8-13 54,1-1-1,-1 0 1,1 0 0,0 0 0,0 0 0,0 0 0,0 0-1,0 0 1,0 0 0,0-1 0,0 1 0,1-1-1,-1 0 1,1 0 0,-1 0 0,4 1 0,9-1-11643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7.317"/>
    </inkml:context>
    <inkml:brush xml:id="br0">
      <inkml:brushProperty name="width" value="0.025" units="cm"/>
      <inkml:brushProperty name="height" value="0.025" units="cm"/>
    </inkml:brush>
  </inkml:definitions>
  <inkml:trace contextRef="#ctx0" brushRef="#br0">1 18 8712,'0'0'19891,"69"13"-19410,-39-18-353,2-3-64,-5 2-32,-1 1-64,-4 1-705,-6 1-832,-2 3-706,-5 0-1152,-7 3-1313,-2 3-4261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7.661"/>
    </inkml:context>
    <inkml:brush xml:id="br0">
      <inkml:brushProperty name="width" value="0.025" units="cm"/>
      <inkml:brushProperty name="height" value="0.025" units="cm"/>
    </inkml:brush>
  </inkml:definitions>
  <inkml:trace contextRef="#ctx0" brushRef="#br0">11 1 19186,'0'0'9107,"5"9"-8268,0 2-796,-1 0 0,0 0 0,-1 0 0,0 0 0,-1 1 0,0-1 0,-1 1 1,0 0-1,-1 0 0,0-1 0,-1 1 0,-3 15 0,-10 51-110,-3 16-846,14-64-3830,2-2-3841,1-43 2648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8.036"/>
    </inkml:context>
    <inkml:brush xml:id="br0">
      <inkml:brushProperty name="width" value="0.025" units="cm"/>
      <inkml:brushProperty name="height" value="0.025" units="cm"/>
    </inkml:brush>
  </inkml:definitions>
  <inkml:trace contextRef="#ctx0" brushRef="#br0">1 125 14318,'0'0'11909,"6"11"-10894,136 232 859,-141-242-1836,0 1 1,-1 0-1,1-1 1,0 1-1,0 0 1,0-1-1,0 1 1,0-1 0,0 0-1,0 1 1,1-1-1,-1 0 1,1 0-1,-1 0 1,0 0-1,1 0 1,0 0-1,-1 0 1,1 0 0,0-1-1,-1 1 1,1-1-1,0 1 1,0-1-1,-1 0 1,1 1-1,0-1 1,0 0 0,0 0-1,-1 0 1,1 0-1,2-1 1,-1-1 76,0 0 0,0 0 0,-1 0 0,1 0 0,0-1 1,-1 1-1,1-1 0,-1 0 0,0 0 0,0 0 0,0 0 1,-1 0-1,1 0 0,-1 0 0,1 0 0,0-4 0,6-21-62,-1-1 0,-1 0-1,-1 0 1,-2 0 0,-1-1 0,-1 1-1,-5-45 1,3 65-53,-1-1 0,1 0 0,-2 1 0,1 0 0,-1-1 0,-7-13 0,5 40-5548,4-15 4699,1 1 1,0-1-1,0 1 0,0-1 1,0 1-1,1-1 0,-1 1 1,1-1-1,-1 1 0,1-1 0,2 4 1,2 1-10614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8.757"/>
    </inkml:context>
    <inkml:brush xml:id="br0">
      <inkml:brushProperty name="width" value="0.025" units="cm"/>
      <inkml:brushProperty name="height" value="0.025" units="cm"/>
    </inkml:brush>
  </inkml:definitions>
  <inkml:trace contextRef="#ctx0" brushRef="#br0">21 16 14926,'0'0'6422,"-3"8"-4980,-2 12-119,1 1 1,-3 40 0,6-49-878,0 0 0,1-1-1,1 1 1,0 0 0,0-1 0,2 1 0,5 18-1,-8-28-416,1 0-1,0 0 0,0-1 0,-1 1 0,1 0 0,1 0 0,-1-1 1,0 1-1,0-1 0,1 1 0,-1-1 0,1 0 0,-1 1 1,1-1-1,-1 0 0,1 0 0,0 0 0,0 0 0,-1 0 0,1-1 1,0 1-1,0 0 0,0-1 0,0 1 0,0-1 0,0 0 1,0 0-1,0 0 0,0 0 0,0 0 0,0 0 0,0 0 0,0-1 1,0 1-1,0-1 0,0 1 0,-1-1 0,1 0 0,0 0 1,0 0-1,0 0 0,-1 0 0,3-2 0,5-3 16,0 0-1,-1-1 0,0 0 1,0 0-1,-1 0 1,13-17-1,-10 8-34,0 0 0,-1 0 0,11-27 0,-17 36 1,-1 0-1,1 1 1,-1-1-1,-1 0 1,0 0-1,0 0 1,0 0-1,0 0 1,-1 0 0,-1-1-1,1 1 1,-3-10-1,3 17-7,0 0 0,0 0-1,0-1 1,0 1 0,-1 0 0,1 0-1,0 0 1,0 0 0,-1-1 0,1 1-1,0 0 1,0 0 0,-1 0 0,1 0-1,0 0 1,0 0 0,-1 0-1,1 0 1,0 0 0,0 0 0,-1-1-1,1 1 1,0 1 0,-1-1 0,1 0-1,0 0 1,0 0 0,-1 0 0,1 0-1,0 0 1,0 0 0,-1 0-1,1 0 1,0 0 0,0 1 0,-1-1-1,1 0 1,0 0 0,0 0 0,0 0-1,-1 1 1,1-1 0,0 0 0,0 0-1,0 1 1,0-1 0,0 0-1,-1 0 1,1 1 0,0-1 0,0 0-1,0 0 1,0 1 0,0-1 0,-10 14 159,6-4-127,0-1 0,0 1 1,1-1-1,0 1 0,1 0 0,0 0 1,1 1-1,0-1 0,0 0 1,1 0-1,1 0 0,0 1 1,3 14-1,-3-23-253,0 0 0,0 0 0,0 0 0,0 0 0,1-1 0,-1 1 0,1 0 0,-1-1 0,1 1 0,-1-1 0,1 1 0,0-1 0,0 0 0,0 0 0,0 0 0,0 0 0,0 0 0,0 0 0,0 0 0,0-1 0,0 1 0,1-1-1,-1 1 1,0-1 0,0 0 0,4 0 0,-4 0-68,0 0 0,0 0 0,0-1 0,0 1 0,0 0 0,-1-1-1,1 1 1,0-1 0,0 0 0,0 1 0,-1-1 0,1 0-1,-1 0 1,1 0 0,0 0 0,-1-1 0,0 1 0,1 0 0,-1-1-1,0 1 1,0-1 0,1 1 0,-1-1 0,0 1 0,0-1 0,-1 0-1,1 1 1,0-1 0,-1 0 0,1 0 0,0-2 0,-1-14-7000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9.102"/>
    </inkml:context>
    <inkml:brush xml:id="br0">
      <inkml:brushProperty name="width" value="0.025" units="cm"/>
      <inkml:brushProperty name="height" value="0.025" units="cm"/>
    </inkml:brush>
  </inkml:definitions>
  <inkml:trace contextRef="#ctx0" brushRef="#br0">1 30 16720,'0'0'12972,"40"27"-17808,-24-36-97,-2-3-3139</inkml:trace>
  <inkml:trace contextRef="#ctx0" brushRef="#br0" timeOffset="1">114 1 12492,'0'0'16624,"25"2"-16496,-14-2-256,-1 0-1762,-2 0-2306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5.587"/>
    </inkml:context>
    <inkml:brush xml:id="br0">
      <inkml:brushProperty name="width" value="0.025" units="cm"/>
      <inkml:brushProperty name="height" value="0.025" units="cm"/>
    </inkml:brush>
  </inkml:definitions>
  <inkml:trace contextRef="#ctx0" brushRef="#br0">57 0 7175,'0'0'3998,"-8"5"-1996,-24 15-331,30-18-1496,1-1 0,-1 1 0,1 0-1,-1 0 1,1 0 0,0 0 0,0 0 0,0 0 0,0 0-1,0 1 1,1-1 0,-1 0 0,0 0 0,1 1 0,0-1-1,0 0 1,-1 1 0,1-1 0,1 5 0,7 39 1618,-5-38-1631,0-1 0,1 1 0,0 0 0,0-1 0,1 0 0,-1 0 0,2 0 0,-1 0 0,1-1 0,0 0 0,0 0 0,0 0 0,1-1 0,0 0 0,0-1 0,0 1 0,1-1 0,0-1 0,0 1 0,0-1 0,0-1 0,16 4 0,3-1-143,-1-2-1,1 0 0,-1-2 1,1-1-1,0-1 0,30-5 1,-17-1 23,52-17 1,-68 16 28,1 1 1,0 2 0,1 0 0,0 1-1,-1 2 1,32 0 0,-54 2-70,1 1 1,-1-1 0,0 1-1,0-1 1,0 1-1,0 0 1,0 0-1,0 0 1,0 1-1,0-1 1,0 1 0,-1-1-1,1 1 1,-1 0-1,1 0 1,-1 0-1,1 1 1,-1-1-1,0 0 1,0 1 0,0 0-1,-1-1 1,1 1-1,1 4 1,1 5 19,0-1 1,-1 1 0,-1 0-1,0 1 1,1 13-1,-3-16-9,1 0 1,1-1-1,-1 1 0,1 0 0,1-1 0,0 0 0,5 12 0,-7-20-65,0 0-1,0 0 1,0 1 0,0-1-1,0 0 1,0 0-1,0-1 1,1 1 0,-1 0-1,0 0 1,0 0-1,1-1 1,-1 1-1,0-1 1,1 1 0,-1-1-1,1 1 1,-1-1-1,1 0 1,-1 0 0,1 0-1,-1 0 1,1 0-1,-1 0 1,1 0 0,-1 0-1,0-1 1,1 1-1,1-1 1,-1 0-369,0 0 1,0 1-1,0-1 0,0 0 0,-1 0 1,1 0-1,0 0 0,0-1 1,-1 1-1,1 0 0,-1-1 1,3-2-1,6-15-5441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6.058"/>
    </inkml:context>
    <inkml:brush xml:id="br0">
      <inkml:brushProperty name="width" value="0.025" units="cm"/>
      <inkml:brushProperty name="height" value="0.025" units="cm"/>
    </inkml:brush>
  </inkml:definitions>
  <inkml:trace contextRef="#ctx0" brushRef="#br0">0 267 2883,'0'0'20900,"4"-6"-20762,2-3-71,0 0 0,0 0-1,1 1 1,1 0-1,-1 0 1,1 1 0,1 0-1,-1 0 1,1 1 0,0 0-1,0 0 1,19-7-1,-23 11-33,1 0-1,0 0 1,0 0-1,-1 1 0,1 0 1,0 0-1,0 0 1,0 1-1,0 0 0,0 0 1,0 0-1,0 1 1,0 0-1,0 0 0,0 0 1,0 1-1,-1 0 0,1 0 1,-1 1-1,1-1 1,-1 1-1,0 0 0,0 1 1,0-1-1,6 7 1,20 27 237,-28-32-220,0 0 1,0-1-1,0 0 1,0 0-1,0 0 1,1 0 0,0-1-1,0 1 1,0-1-1,0 0 1,1 0-1,-1 0 1,1-1-1,-1 1 1,1-1 0,0 0-1,0-1 1,0 1-1,9 1 1,4-3 123,0-1-1,0-1 1,0-1 0,0 0 0,0-1-1,33-12 1,-2-4 163,51-28 0,-87 41-3,-1-1 0,0 0 0,-1-1 0,0 0 0,-1 0 0,14-17 0,-18 21-393,-2-1 0,1 0 0,-1 0 0,0-1-1,0 1 1,-1-1 0,1 0 0,-1 0 0,-1 0 0,0 0 0,0 0 0,0-1-1,1-12 1,-3 20-153,-1 0-1,1-1 1,0 1-1,0 0 1,0-1-1,0 1 1,0 0-1,0 0 1,0-1-1,-1 1 0,1 0 1,0 0-1,0-1 1,0 1-1,0 0 1,-1 0-1,1 0 1,0 0-1,0-1 1,-1 1-1,1 0 1,0 0-1,0 0 0,-1 0 1,1 0-1,0 0 1,0-1-1,-1 1 1,1 0-1,0 0 1,-1 0-1,1 0 1,0 0-1,-1 0 1,1 0-1,0 0 0,0 0 1,-1 0-1,1 1 1,0-1-1,0 0 1,-1 0-1,1 0 1,-3 0-1920,-9 0-9169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1.472"/>
    </inkml:context>
    <inkml:brush xml:id="br0">
      <inkml:brushProperty name="width" value="0.025" units="cm"/>
      <inkml:brushProperty name="height" value="0.025" units="cm"/>
    </inkml:brush>
  </inkml:definitions>
  <inkml:trace contextRef="#ctx0" brushRef="#br0">1 143 2050,'0'0'26788,"1"10"-26532,0 1-193,0-1-20,0 0 0,0 0 0,1 0 0,1 0 0,5 15-1,-8-24-34,0-1 0,1 1 0,-1-1 0,0 1 0,1-1 0,-1 1 0,0-1-1,1 1 1,-1-1 0,1 1 0,-1-1 0,1 1 0,-1-1 0,1 0 0,-1 1-1,1-1 1,0 0 0,-1 1 0,1-1 0,0 0 0,-1 0 0,1 0 0,-1 1-1,1-1 1,0 0 0,-1 0 0,1 0 0,0 0 0,-1 0 0,1 0 0,0 0-1,-1-1 1,1 1 0,0 0 0,-1 0 0,1 0 0,0-1 0,-1 1 0,1 0-1,-1-1 1,1 1 0,-1 0 0,1-1 0,0 0 0,20-22 401,-6-2-180,-1-2 0,-2 0 1,14-45-1,0 3 108,-22 124-577,-3-14 268,-1-21-33,1 0-1,0 0 0,2 0 1,5 22-1,-8-42-15,0 1 0,0-1 0,0 1 0,1-1 0,-1 1 0,0 0 0,0-1 0,0 1 0,1-1 0,-1 0 0,0 1 0,1-1 0,-1 1-1,0-1 1,1 1 0,-1-1 0,1 0 0,-1 1 0,1-1 0,-1 0 0,0 1 0,1-1 0,-1 0 0,1 0 0,-1 0 0,1 1 0,0-1 0,-1 0 0,1 0 0,-1 0 0,1 0 0,-1 0 0,1 0 0,-1 0-1,1 0 1,-1 0 0,1 0 0,0 0 0,-1 0 0,1-1 0,-1 1 0,1 0 0,-1 0 0,1 0 0,-1-1 0,1 1 0,-1 0 0,0-1 0,1 1 0,-1 0 0,1-1 0,-1 1 0,0-1 0,1 1 0,-1 0-1,0-1 1,1 1 0,-1-1 0,0 1 0,1-2 0,21-29-3660,1-22-8362,-13 24-219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6.885"/>
    </inkml:context>
    <inkml:brush xml:id="br0">
      <inkml:brushProperty name="width" value="0.025" units="cm"/>
      <inkml:brushProperty name="height" value="0.025" units="cm"/>
    </inkml:brush>
  </inkml:definitions>
  <inkml:trace contextRef="#ctx0" brushRef="#br0">0 0 12460,'0'0'854,"1"13"32,41 276 3527,2 12-2372,-33 355-529,-11-225-803,10-205 847,-6-151-4415,-7-106-1497,-6-12-2706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7.385"/>
    </inkml:context>
    <inkml:brush xml:id="br0">
      <inkml:brushProperty name="width" value="0.025" units="cm"/>
      <inkml:brushProperty name="height" value="0.025" units="cm"/>
    </inkml:brush>
  </inkml:definitions>
  <inkml:trace contextRef="#ctx0" brushRef="#br0">18 552 12684,'0'0'2077,"-3"11"373,-9 34-496,12-44-1880,-1 0 1,1 0-1,0 0 1,-1 0-1,1 0 1,0 0-1,0-1 0,0 1 1,0 0-1,0 0 1,0 0-1,0 0 1,0 0-1,0 0 1,0 0-1,1 0 1,-1 0-1,0 0 1,1 0-1,-1-1 0,1 1 1,-1 0-1,1 0 1,0 1-1,0-2-18,0 1-1,0-1 1,0 0 0,0 0-1,0 0 1,0 1-1,0-1 1,0 0-1,-1 0 1,1 0-1,0-1 1,0 1 0,0 0-1,0 0 1,0 0-1,0-1 1,0 1-1,1-1 1,38-24 1015,-14 0-551,0-1 1,-2-2-1,0-1 1,25-43 0,-17 20-75,45-103 1,-38 47-40,-36 96-359,0-1 0,0 1 0,-2-1 0,1 1-1,-1-1 1,-2-23 0,-7 56 694,9-10-668,0 1 0,0-1-1,1 0 1,0 0 0,1 0-1,0 0 1,1 0 0,0-1 0,0 1-1,1-1 1,0 0 0,1 0-1,0-1 1,10 11 0,1 1-71,41 34 0,-3-9-3142,9 7-6514,-41-30-4558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210"/>
    </inkml:context>
    <inkml:brush xml:id="br0">
      <inkml:brushProperty name="width" value="0.025" units="cm"/>
      <inkml:brushProperty name="height" value="0.025" units="cm"/>
    </inkml:brush>
  </inkml:definitions>
  <inkml:trace contextRef="#ctx0" brushRef="#br0">124 0 5285,'-20'9'13580,"4"12"-8756,-7 32-4861,18-40 1561,-7 17-1298,2-1 1,0 2-1,2-1 1,2 1-1,0 1 1,-1 43-1,7-75-332,0 1 0,0-1 1,0 1-1,0 0 0,0-1 0,0 1 0,0-1 0,0 1 0,0 0 0,0-1 0,0 1 0,1-1 0,-1 1 0,0-1 1,0 1-1,1 0 0,-1-1 0,0 1 0,1-1 0,-1 0 0,0 1 0,1-1 0,-1 1 0,1-1 0,-1 0 0,1 1 0,-1-1 1,1 0-1,-1 1 0,1-1 0,-1 0 0,1 0 0,-1 1 0,1-1 0,0 0 0,-1 0 0,1 0 0,-1 0 0,1 0 0,0 0 1,-1 0-1,1 0 0,-1 0 0,1 0 0,0 0 0,-1 0 0,1-1 0,29-14-5236,-4-11-391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557"/>
    </inkml:context>
    <inkml:brush xml:id="br0">
      <inkml:brushProperty name="width" value="0.025" units="cm"/>
      <inkml:brushProperty name="height" value="0.025" units="cm"/>
    </inkml:brush>
  </inkml:definitions>
  <inkml:trace contextRef="#ctx0" brushRef="#br0">138 1 16720,'0'0'6539,"-6"10"-5151,-11 23-791,1 0 0,2 1 0,2 0 0,1 1-1,-10 53 1,14-44-1509,1 0-1,1 58 1,5-102 706,0 1 1,0-1-1,0 0 1,0 1-1,0-1 1,0 0-1,0 0 1,0 1-1,0-1 1,-1 0-1,1 0 0,0 1 1,0-1-1,0 0 1,0 0-1,0 1 1,-1-1-1,1 0 1,0 0-1,0 0 1,0 1-1,-1-1 1,1 0-1,0 0 1,0 0-1,-1 0 1,1 1-1,0-1 0,0 0 1,-1 0-1,1 0 1,0 0-1,-1 0 1,1 0-1,0 0 1,0 0-1,-1 0 1,1 0-1,0 0 1,0 0-1,-1 0 1,1 0-1,0 0 1,-1 0-1,1 0 1,0 0-1,0-1 0,-1 1 1,1 0-1,0 0 1,0 0-1,-1 0 1,1-1-1,0 1 1,0 0-1,0 0 1,-1-1-1,-10-8-7663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896"/>
    </inkml:context>
    <inkml:brush xml:id="br0">
      <inkml:brushProperty name="width" value="0.025" units="cm"/>
      <inkml:brushProperty name="height" value="0.025" units="cm"/>
    </inkml:brush>
  </inkml:definitions>
  <inkml:trace contextRef="#ctx0" brushRef="#br0">0 45 10954,'0'0'14254,"64"-22"-12717,-27 19-672,5-2-705,2 0-128,-3 3-1281,-3 0-2018,-5-3-2851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0.596"/>
    </inkml:context>
    <inkml:brush xml:id="br0">
      <inkml:brushProperty name="width" value="0.025" units="cm"/>
      <inkml:brushProperty name="height" value="0.025" units="cm"/>
    </inkml:brush>
  </inkml:definitions>
  <inkml:trace contextRef="#ctx0" brushRef="#br0">1 1 352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1.361"/>
    </inkml:context>
    <inkml:brush xml:id="br0">
      <inkml:brushProperty name="width" value="0.025" units="cm"/>
      <inkml:brushProperty name="height" value="0.025" units="cm"/>
    </inkml:brush>
  </inkml:definitions>
  <inkml:trace contextRef="#ctx0" brushRef="#br0">40 133 865,'0'0'8440,"7"-11"-6059,3-3-1572,22-31 2092,-5-8 3393,-27 52-6215,0 1 0,0 0 0,0 0 0,1 0 0,-1 0 0,0-1 0,0 1 0,0 0 0,0 0-1,0 0 1,0-1 0,0 1 0,1 0 0,-1 0 0,0 0 0,0-1 0,0 1 0,0 0 0,0 0 0,0-1 0,0 1 0,0 0 0,0 0 0,0-1 0,0 1 0,0 0 0,-1 0 0,1 0 0,0-1 0,0 1 0,0 0 0,0 0 0,0 0 0,0-1 0,0 1-1,-1 0 1,1 0 0,0 0 0,0 0 0,0-1 0,0 1 0,-1 0 0,1 0 0,0 0 0,0 0 0,-12 7 747,-10 17-618,10-8 125,2 1 0,0 0 1,1 0-1,0 1 0,2 0 1,0 1-1,1 0 0,-4 25 1,10-44-329,0 1 0,0-1 1,0 1-1,0-1 0,0 1 1,0 0-1,0-1 0,0 1 1,0-1-1,0 1 0,0-1 1,0 1-1,1 0 0,-1-1 1,0 1-1,0-1 0,1 1 1,-1-1-1,0 1 0,1-1 1,-1 0-1,0 1 0,1-1 1,-1 1-1,1-1 1,-1 0-1,1 1 0,-1-1 1,1 0-1,-1 1 0,1-1 1,-1 0-1,1 0 0,-1 0 1,1 1-1,0-1 0,-1 0 1,1 0-1,-1 0 0,1 0 1,-1 0-1,1 0 0,0 0 1,-1 0-1,1 0 0,-1-1 1,1 1-1,-1 0 0,1 0 1,0 0-1,-1-1 0,1 1 1,-1 0-1,1-1 0,-1 1 1,1 0-1,-1-1 0,1 0 1,33-19 159,-17 5-134,-1 0 0,23-29 0,-25 27-25,0 1 1,27-23-1,-40 39-7,-1 0-1,0 0 0,0 0 0,0-1 1,0 1-1,0 0 0,0 0 0,1 0 1,-1 0-1,0 0 0,0 0 0,0 0 1,0 0-1,0-1 0,1 1 1,-1 0-1,0 0 0,0 0 0,0 0 1,0 0-1,1 0 0,-1 0 0,0 0 1,0 0-1,0 0 0,0 0 0,1 0 1,-1 0-1,0 0 0,0 1 0,0-1 1,0 0-1,1 0 0,-1 0 0,0 0 1,0 0-1,0 0 0,0 0 1,0 0-1,1 1 0,-1-1 0,0 0 1,0 0-1,0 0 0,0 0 0,0 0 1,0 1-1,0-1 0,0 0 0,0 0 1,1 0-1,-1 0 0,0 0 0,0 1 1,0-1-1,0 17 35,-5 19 117,1-21-101,0-2-2,0 1 1,1-1 0,1 1 0,-1 15 0,3-28-44,0-1 0,0 1-1,0-1 1,0 1 0,0-1 0,0 1 0,0 0 0,1-1-1,-1 1 1,0-1 0,0 1 0,0-1 0,1 1-1,-1 0 1,0-1 0,0 1 0,1-1 0,-1 0 0,1 1-1,-1-1 1,0 1 0,1-1 0,-1 1 0,1-1-1,-1 0 1,1 1 0,-1-1 0,1 0 0,-1 0 0,1 1-1,-1-1 1,1 0 0,0 0 0,0 0 0,25-4 84,22-21 32,93-83-1097,-140 107 973,0 0 0,0 0 0,0 1 0,0-1 0,0 0 0,0 1 1,0-1-1,0 0 0,1 1 0,-1-1 0,0 1 0,1 0 0,-1-1 0,0 1 1,0 0-1,1 0 0,-1 0 0,0 0 0,1 0 0,0 0 0,-1 1 13,0-1-1,-1 1 0,1 0 1,0-1-1,-1 1 1,1 0-1,-1-1 1,1 1-1,-1 0 0,0 0 1,1-1-1,-1 1 1,0 0-1,1 0 0,-1 0 1,0 0-1,0-1 1,0 1-1,0 0 0,0 0 1,0 0-1,0 1 1,-1 12 218,-1-1 0,-1 1 0,-4 15-1,1-4 367,6-24-576,0-1 0,0 1 0,-1-1 1,1 1-1,0-1 0,0 1 0,0-1 0,0 1 0,0-1 0,0 0 1,0 1-1,0-1 0,0 1 0,1-1 0,-1 1 0,0-1 0,0 1 1,0-1-1,0 1 0,1-1 0,-1 0 0,0 1 0,1-1 0,-1 1 1,0-1-1,1 0 0,-1 1 0,0-1 0,1 0 0,-1 1 0,0-1 1,1 0-1,-1 0 0,1 1 0,-1-1 0,1 0 0,-1 0 0,1 0 1,-1 0-1,0 0 0,1 0 0,0 1 0,27-11 224,26-25-256,-53 34 18,6-5-83,26-18-47,-32 23 103,0 0 0,0 0-1,1 0 1,-1 0 0,0 1 0,1-1 0,-1 0-1,1 1 1,-1-1 0,1 1 0,-1-1-1,1 1 1,-1 0 0,1 0 0,-1-1 0,1 1-1,-1 0 1,3 1 0,-3 3-181,0 1 1,0 0-1,-1 0 0,0 0 0,1 0 1,-2 0-1,0 9 0,0-6-1195,1 1-1111,0-4-2249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1.813"/>
    </inkml:context>
    <inkml:brush xml:id="br0">
      <inkml:brushProperty name="width" value="0.025" units="cm"/>
      <inkml:brushProperty name="height" value="0.025" units="cm"/>
    </inkml:brush>
  </inkml:definitions>
  <inkml:trace contextRef="#ctx0" brushRef="#br0">214 162 14510,'0'0'5803,"-10"-2"-3310,5 1-2351,0 0 1,1 0-1,-1 0 1,0 1-1,1-1 1,-1 1-1,0 1 1,0-1-1,1 1 1,-1-1-1,0 1 1,1 1-1,-1-1 1,1 1-1,-1-1 1,1 1-1,0 1 1,0-1-1,0 1 1,0-1-1,0 1 1,-4 4-1,-2 2 156,1 0-1,0 0 0,1 1 1,0 0-1,0 1 0,1-1 0,0 2 1,1-1-1,1 0 0,0 1 1,0 0-1,-3 15 0,8-26-286,-1 0-1,1 0 1,0 0-1,0-1 1,0 1-1,0 0 1,0 0-1,0 0 0,0 0 1,0 0-1,0 0 1,0 0-1,1 0 1,-1-1-1,0 1 1,1 0-1,-1 0 1,0 0-1,1 0 0,-1-1 1,1 1-1,-1 0 1,1-1-1,-1 1 1,1 0-1,0-1 1,-1 1-1,1 0 1,1 0-1,0-1-1,0 1-1,0-1 1,0 1 0,0-1 0,0 0-1,0 0 1,0 0 0,0 0-1,0 0 1,0-1 0,0 1 0,4-2-1,3-1 4,0 0 0,-1 0 0,1-1-1,15-10 1,0-5-236,0-2 1,-1 0-1,-1-1 0,-1-1 0,-1-1 1,-1-1-1,-1-1 0,-1 0 0,-2-1 0,0-1 1,15-45-1,-57 127 1000,7-19-31,2 1 0,-14 40 0,26-58-428,2 1 0,0 0 0,-2 19 0,6-32-340,0-1 1,0 1-1,0-1 1,1 0 0,0 1-1,0-1 1,1 5-1,-1-8-87,0 0 0,-1 0 0,1 0 0,0-1 0,0 1 1,0 0-1,0-1 0,1 1 0,-1-1 0,0 1 0,1-1 0,-1 0 0,1 1 0,-1-1 0,1 0 0,-1 0 0,1 0 0,0 0 0,2 0 0,14 1-4379,-7-6-2595,5-12-9006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2.485"/>
    </inkml:context>
    <inkml:brush xml:id="br0">
      <inkml:brushProperty name="width" value="0.025" units="cm"/>
      <inkml:brushProperty name="height" value="0.025" units="cm"/>
    </inkml:brush>
  </inkml:definitions>
  <inkml:trace contextRef="#ctx0" brushRef="#br0">1 424 18610,'0'0'10409,"11"3"-9613,-4-1-774,-1 0 0,1-1 0,0 0 0,0 0-1,0-1 1,0 0 0,0 0 0,0-1 0,0 1 0,0-2 0,-1 1 0,1-1 0,0 0 0,-1 0 0,1-1 0,-1 1-1,1-2 1,5-3 0,-12 7-21,75-50-86,-70 47 65,-1-1 0,0 1 0,-1-1 0,1 1 0,0-1 0,-1 0 0,0 0 0,0-1 0,0 1 0,-1-1 0,0 1 0,0-1 0,0 0 0,3-10 0,-5 15 19,0-1 0,0 1 0,0 0 0,0-1-1,0 1 1,0-1 0,0 1 0,0 0 0,0-1 0,0 1 0,0-1 0,0 1 0,0-1 0,0 1-1,-1 0 1,1-1 0,0 1 0,0-1 0,0 1 0,-1 0 0,1-1 0,0 1 0,0 0 0,-1-1 0,1 1-1,0 0 1,-1 0 0,1-1 0,0 1 0,-1 0 0,1 0 0,0 0 0,-1-1 0,1 1 0,-1 0-1,1 0 1,0 0 0,-2 0 0,-21 4-62,-18 17-18,26-10 269,1 1 1,0 1-1,1 0 1,1 1-1,-13 17 0,21-26-123,0 0 0,0 1 0,1-1 0,0 0 0,0 1 0,0 0 0,1 0 0,0 0 0,0 0 0,1 0 0,-1 0 0,1 0 0,0 1 0,1-1 0,0 0 0,0 0 0,0 1 0,2 9 0,-1-14-59,0-1 0,0 1 0,0-1 0,0 0 0,1 0 0,-1 1 0,0-1 0,1 0 0,-1 0 0,0 0 0,1 0 0,0 0 0,-1-1 0,1 1 0,-1 0 0,1-1 0,0 1 0,-1-1 0,1 0 0,0 1 0,0-1 0,-1 0 0,1 0 0,0 0 0,0 0 0,1-1 0,49-7 46,-33 0-232,-2 0 1,1-2 0,-1 0 0,-1 0-1,1-2 1,-2 0 0,28-28 0,-10 4-144,-1 0 0,30-47 0,-58 78 320,72-114-222,-68 105 222,-1 0 1,-1 0-1,0 0 1,0-1-1,-2 0 1,6-27 0,-10 41 9,0 1 1,0 0-1,0-1 1,0 1-1,0 0 0,0 0 1,-1-1-1,1 1 1,0 0-1,0-1 1,0 1-1,0 0 1,0 0-1,0-1 1,-1 1-1,1 0 1,0 0-1,0-1 0,0 1 1,-1 0-1,1 0 1,0-1-1,0 1 1,0 0-1,-1 0 1,1 0-1,0 0 1,-1-1-1,1 1 1,0 0-1,0 0 0,-1 0 1,1 0-1,0 0 1,-1 0-1,1 0 1,0 0-1,-1 0 1,1 0-1,0 0 1,-1 0-1,1 0 1,0 0-1,0 0 0,-1 0 1,1 0-1,0 1 1,-1-1-1,1 0 1,0 0-1,0 0 1,-1 0-1,1 0 1,0 1-1,0-1 1,-1 0-1,1 0 1,0 1-1,0-1 0,0 0 1,0 0-1,-1 1 1,1-1-1,0 0 1,0 1-1,-20 15 264,-2 7-14,2 1 1,0 0-1,1 2 0,-25 47 1,34-55-133,2-1 0,0 1 0,1 1 0,1-1 0,1 1 1,0 0-1,1 1 0,-2 36 0,6-54-248,0 0 0,0 0 0,0 1 0,0-1 0,1 0 0,-1 0 0,0 0 0,1 1 0,0-1 0,-1 0 0,1 0 0,0 0 0,0 0 0,0 0 0,1 0 0,-1 0 0,0-1 0,1 1 0,-1 0 0,1-1 0,-1 1 0,1-1 0,0 1-1,0-1 1,-1 0 0,1 0 0,3 1 0,1 1-735,1-2 0,0 1 0,0-1 1,0 0-1,1 0 0,-1-1 0,10-1 0,5 1-6995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2.858"/>
    </inkml:context>
    <inkml:brush xml:id="br0">
      <inkml:brushProperty name="width" value="0.025" units="cm"/>
      <inkml:brushProperty name="height" value="0.025" units="cm"/>
    </inkml:brush>
  </inkml:definitions>
  <inkml:trace contextRef="#ctx0" brushRef="#br0">217 1 11531,'-9'0'8787,"-3"1"-7835,-1 1 0,1 1 0,-1 0 0,1 0 1,0 1-1,0 1 0,1 0 0,-12 6 0,12-4-469,-1 0 0,2 0 0,-1 1 0,1 0 0,-9 10 0,17-17-470,1 0-1,0 0 1,0 0 0,0 0 0,0 0-1,0 1 1,0-1 0,1 0 0,-1 0-1,0 1 1,1-1 0,-1 0 0,1 1-1,-1-1 1,1 1 0,-1-1 0,1 0-1,0 1 1,0 1 0,0-2-21,1-1 0,-1 1-1,0 0 1,1 0 0,-1-1 0,1 1 0,0 0-1,-1-1 1,1 1 0,-1 0 0,1-1 0,0 1 0,-1-1-1,1 1 1,0-1 0,0 0 0,0 1 0,-1-1 0,1 0-1,0 1 1,0-1 0,0 0 0,1 0 0,9 2-248,-1-1 0,1-1 0,22-1 0,-22 0 14,132-4-740,-143 5 988,1 0 0,-1 0 1,1 0-1,-1 0 0,1 0 0,-1 0 0,0 0 0,1 0 1,-1 0-1,1 0 0,-1 1 0,1-1 0,-1 0 0,1 0 1,-1 0-1,0 0 0,1 1 0,-1-1 0,1 0 0,-1 1 1,0-1-1,1 0 0,-1 0 0,0 1 0,0-1 0,1 1 1,-1-1-1,0 0 0,0 1 0,1-1 0,-1 1 0,0-1 1,0 1-1,-6 16 470,-20 14 354,14-20-953,0-1-1,-1 0 1,-1-1 0,1 0 0,-1-1-1,-1-1 1,0 0 0,0-1-1,-18 5 1,18-11-4292,5-3-3528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1.831"/>
    </inkml:context>
    <inkml:brush xml:id="br0">
      <inkml:brushProperty name="width" value="0.025" units="cm"/>
      <inkml:brushProperty name="height" value="0.025" units="cm"/>
    </inkml:brush>
  </inkml:definitions>
  <inkml:trace contextRef="#ctx0" brushRef="#br0">110 81 18129,'0'0'9732,"-11"5"-9449,5-3-226,0 0 1,1 1-1,-1 0 1,1 0-1,-1 1 0,1-1 1,0 1-1,0 0 0,0 1 1,1-1-1,0 1 1,0 0-1,0 0 0,0 0 1,1 1-1,0-1 1,0 1-1,0 0 0,1 0 1,0 0-1,0 0 0,0 0 1,-1 11-1,3-15-57,-1-1 0,1 1-1,0-1 1,0 1 0,0 0 0,0-1-1,0 1 1,0-1 0,0 1-1,0 0 1,1-1 0,-1 1 0,1-1-1,-1 1 1,1-1 0,0 1-1,-1-1 1,1 0 0,0 1 0,0-1-1,0 0 1,0 0 0,0 1-1,0-1 1,0 0 0,0 0 0,1 0-1,1 1 1,-1-2-11,1 1 1,-1-1-1,1 0 1,0 1-1,-1-1 1,1 0-1,-1-1 1,1 1-1,-1 0 1,1-1-1,-1 0 1,0 1-1,1-1 1,-1 0-1,1 0 1,-1 0-1,0-1 1,3-1-1,4-3-51,-1-1-1,0 0 1,0 0 0,0 0-1,-1-1 1,0-1 0,-1 1-1,0-1 1,0 0 0,8-18-1,-8 14 64,-1 0 0,0 0 0,-1 0 0,0-1 0,-1 1 0,0-1 0,1-26 0,-4 39 4,0 46-704,-2-9-82,1-26 94,0 1-1,1 0 0,0-1 0,1 1 0,0 0 0,0-1 1,6 20-1,2-18-2675,0-8-2504,5-3-4127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3.606"/>
    </inkml:context>
    <inkml:brush xml:id="br0">
      <inkml:brushProperty name="width" value="0.025" units="cm"/>
      <inkml:brushProperty name="height" value="0.025" units="cm"/>
    </inkml:brush>
  </inkml:definitions>
  <inkml:trace contextRef="#ctx0" brushRef="#br0">135 0 14061,'0'0'8659,"-2"13"-6705,-20 87 1176,10-53-1815,3 0-1,-8 91 0,17-135-1305,0-1 0,1 1-1,-1 0 1,0-1-1,1 1 1,0-1-1,-1 1 1,1-1-1,0 1 1,0-1 0,1 0-1,-1 1 1,0-1-1,1 0 1,-1 0-1,1 0 1,0 0 0,0 0-1,0 0 1,0-1-1,0 1 1,0 0-1,0-1 1,0 0 0,1 1-1,-1-1 1,0 0-1,1 0 1,-1-1-1,1 1 1,-1 0-1,5 0 1,10 1-245,-1-1 0,1 0 0,0-1-1,20-2 1,0 0-782,-32 2 927,1 0 0,-1 1 0,0-1 0,0 1 0,1 0 0,-1 0 0,5 3-1,-9-4 95,0 0-1,0 1 0,0-1 0,0 1 1,-1 0-1,1-1 0,0 1 0,0 0 0,-1-1 1,1 1-1,0 0 0,-1 0 0,1 0 0,-1 0 1,1-1-1,-1 1 0,0 0 0,1 0 0,-1 0 1,0 0-1,0 0 0,1 0 0,-1 0 0,0 0 1,0 0-1,0 0 0,0 0 0,0 0 1,0 0-1,-1 0 0,1 0 0,0 0 0,0 0 1,-1 0-1,1 0 0,-1 0 0,1 0 0,-1 0 1,1-1-1,-1 1 0,1 0 0,-1 0 0,0 0 1,1-1-1,-1 1 0,-1 0 0,-5 8 119,0-2 0,-1 1 0,0-1 0,0 0 0,-1-1 0,1 0 0,-1 0 0,-18 8-1,10-6 245,0-1-1,-1-1 0,1 0 0,-23 4 1,30-9-256,0 1 0,0-2 1,0 1-1,0-1 0,0-1 0,-11-1 1,19 2-171,1 0 0,-1 0 0,0-1 0,1 1 1,-1-1-1,0 1 0,1-1 0,-1 0 1,0 1-1,1-1 0,-1 0 0,1 0 0,-1 0 1,1 0-1,0 0 0,-1 0 0,1-1 0,0 1 1,0 0-1,0-1 0,0 1 0,0-1 0,0 1 1,0-1-1,0 1 0,1-1 0,-1 0 0,1 1 1,-1-1-1,1 0 0,0 1 0,-1-1 1,1 0-1,0 0 0,0 1 0,0-1 0,0 0 1,1 0-1,-1 1 0,0-1 0,2-3 0,-1 3-179,0 1 0,0-1-1,0 0 1,0 1-1,0-1 1,0 1-1,1 0 1,-1-1 0,0 1-1,1 0 1,-1 0-1,1 0 1,0 0-1,-1 0 1,1 0 0,0 0-1,-1 0 1,1 1-1,3-2 1,41-8-5914,-34 8 3781,23-5-4722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3.936"/>
    </inkml:context>
    <inkml:brush xml:id="br0">
      <inkml:brushProperty name="width" value="0.025" units="cm"/>
      <inkml:brushProperty name="height" value="0.025" units="cm"/>
    </inkml:brush>
  </inkml:definitions>
  <inkml:trace contextRef="#ctx0" brushRef="#br0">47 1 19154,'0'0'12108,"-30"52"-11468,21-31-480,4 1-160,3-3-128,2-1-608,0-4-770,0-3-1345,7-7-1729,-3-4-1666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309"/>
    </inkml:context>
    <inkml:brush xml:id="br0">
      <inkml:brushProperty name="width" value="0.025" units="cm"/>
      <inkml:brushProperty name="height" value="0.025" units="cm"/>
    </inkml:brush>
  </inkml:definitions>
  <inkml:trace contextRef="#ctx0" brushRef="#br0">1 20 20371,'0'0'9866,"5"-20"-15119,0 27-449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654"/>
    </inkml:context>
    <inkml:brush xml:id="br0">
      <inkml:brushProperty name="width" value="0.025" units="cm"/>
      <inkml:brushProperty name="height" value="0.025" units="cm"/>
    </inkml:brush>
  </inkml:definitions>
  <inkml:trace contextRef="#ctx0" brushRef="#br0">74 0 20403,'0'0'902,"-3"9"1031,-7 23-733,2 1 0,1 1 0,1-1-1,-1 56 1,-3 10-585,9-90-550,-21 235 532,27-228-3548,-4-16 2751,-1 0 0,0 0 1,1 0-1,-1 0 0,0 0 0,1 0 0,-1 0 1,0 0-1,1 0 0,-1 0 0,1 0 1,-1 0-1,0 0 0,1 0 0,-1 0 1,0 0-1,1 0 0,-1 0 0,0-1 0,1 1 1,-1 0-1,0 0 0,1 0 0,-1-1 1,0 1-1,0 0 0,1 0 0,-1-1 0,0 1 1,0 0-1,0-1 0,1 1 0,-1 0 1,0-1-1,0 1 0,0 0 0,0-1 0,0 1 1,1 0-1,-1-1 0,0 1 0,0-1 1,6-17-7852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997"/>
    </inkml:context>
    <inkml:brush xml:id="br0">
      <inkml:brushProperty name="width" value="0.025" units="cm"/>
      <inkml:brushProperty name="height" value="0.025" units="cm"/>
    </inkml:brush>
  </inkml:definitions>
  <inkml:trace contextRef="#ctx0" brushRef="#br0">117 0 20628,'0'0'4671,"-10"3"-3876,4 0-634,0-1-1,0 1 1,-1 0 0,2 1-1,-1 0 1,0 0 0,1 0-1,0 0 1,0 1 0,0 0-1,0 0 1,1 0 0,0 1-1,0-1 1,0 1 0,1 0-1,0 0 1,0 1 0,0-1-1,-2 11 1,3-13-96,1-1 1,0 1-1,0 0 0,1-1 1,-1 1-1,1 0 0,-1-1 1,1 1-1,0 0 1,1-1-1,-1 1 0,1 0 1,-1-1-1,1 1 0,0-1 1,2 5-1,-1-6-56,0 0 0,0 0-1,0 0 1,0-1 0,0 1 0,0 0 0,1-1-1,-1 0 1,0 0 0,1 1 0,-1-1-1,1-1 1,-1 1 0,1 0 0,0-1 0,-1 1-1,1-1 1,0 0 0,0 0 0,-1 0 0,1 0-1,3-1 1,4 0-97,0 0 0,0-1 0,0 0-1,-1-1 1,1 0 0,-1-1 0,0 0 0,0 0 0,0-1 0,0 0-1,12-10 1,9-9-839,44-46-1,-57 53 868,-15 16 102,-6 14 514,-14 22 232,14-29-615,0 0-1,0 1 1,1-1 0,-1 1-1,2 0 1,-1 0-1,1 0 1,0 0-1,1 0 1,-1 1 0,1-1-1,0 14 1,2-20-162,0 0 1,-1 0 0,1 0-1,0 0 1,0 0 0,-1-1-1,1 1 1,0 0 0,0 0-1,0 0 1,0-1 0,0 1-1,0 0 1,0-1 0,0 1-1,1-1 1,-1 0 0,0 1-1,0-1 1,0 0 0,1 1-1,-1-1 1,0 0 0,0 0-1,0 0 1,1 0 0,-1 0-1,0-1 1,0 1 0,2-1-1,42-7 49,-18-4-483,0-1 0,-1-2-1,-1 0 1,43-35-1,-41 30 401,-27 20 42,0-1-1,1 1 1,-1 0 0,0-1 0,1 1-1,-1 0 1,0 0 0,1 0 0,-1-1-1,0 1 1,1 0 0,-1 0 0,0 0-1,1 0 1,-1 0 0,0 0 0,1-1-1,-1 1 1,1 0 0,-1 0 0,0 0-1,1 0 1,-1 0 0,0 0 0,1 1-1,-1-1 1,1 0 0,-1 0 0,0 0-1,1 0 1,-1 0 0,0 1 0,1-1-1,-1 0 1,0 0 0,1 0 0,-1 1-1,0-1 1,1 0 0,-1 0 0,0 1-1,0-1 1,0 0 0,1 1 0,-1-1-1,0 0 1,0 1 0,0-1 0,0 0-1,1 1 1,-1-1 0,0 1 0,0-1-1,0 0 1,0 1 0,0-1 0,0 1-1,0-1 1,0 0 0,0 1 0,0-1-1,0 0 1,0 1 0,-1-1 0,1 1-1,0-1 1,0 0 0,-1 1 0,-5 45 378,2-19-236,4-26-238,0 1 0,0-1 0,0 1 0,1-1-1,-1 1 1,1-1 0,-1 1 0,1-1 0,-1 1 0,1-1-1,0 1 1,0-1 0,0 0 0,0 0 0,0 1 0,0-1 0,0 0-1,0 0 1,0 0 0,0 0 0,1 0 0,-1 0 0,0-1-1,1 1 1,-1 0 0,1-1 0,-1 1 0,1-1 0,-1 1-1,1-1 1,-1 0 0,1 1 0,-1-1 0,1 0 0,1 0 0,3 0-1021,0 0 1,-1 0 0,1-1 0,-1 1 0,0-1 0,1-1 0,-1 1 0,0-1-1,1 1 1,4-4 0,16-10-10503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5.338"/>
    </inkml:context>
    <inkml:brush xml:id="br0">
      <inkml:brushProperty name="width" value="0.025" units="cm"/>
      <inkml:brushProperty name="height" value="0.025" units="cm"/>
    </inkml:brush>
  </inkml:definitions>
  <inkml:trace contextRef="#ctx0" brushRef="#br0">15 5 16784,'0'0'6070,"9"-1"-3556,-6 0-2282,1 0-1,-1 0 1,1 1-1,-1-1 1,1 1 0,-1 0-1,1 0 1,-1 0 0,5 2-1,-6-2-141,-1 1 1,1 0-1,-1 0 0,1 0 0,-1 0 1,1 0-1,-1 0 0,0 0 0,1 0 0,-1 0 1,0 1-1,0-1 0,0 1 0,0-1 1,0 0-1,-1 1 0,1 0 0,0-1 0,-1 1 1,1-1-1,-1 1 0,1 0 0,-1-1 1,0 1-1,0 0 0,0 0 0,0-1 0,0 3 1,0 4 9,-1 0 0,0 0 0,0 0 0,-1 0 0,0 0 0,0-1 0,-1 1 0,0-1 0,0 1 0,-1-1 0,0 0-1,0 0 1,-10 11 0,9-11-17,0-1-1,0 1 0,1 0 0,0 1 0,0-1 0,1 1 0,0 0 0,0 0 0,1 0 0,0 0 0,0 0 0,0 9 0,2-16-82,0 0 0,0 0 1,0 0-1,1 0 0,-1 0 1,0 0-1,1 0 0,-1 0 0,1 0 1,-1 0-1,1 0 0,-1 0 0,1 0 1,-1 0-1,1-1 0,0 1 0,-1 0 1,1 0-1,0-1 0,0 1 0,0 0 1,0-1-1,0 1 0,1 0 0,34 8 7,40-12-63,-73 3 46,10-2-344,1-1 0,-1 1 0,18-7 1,-27 7-366,0 0 1,0 1 0,0-1 0,0-1-1,0 1 1,0 0 0,0-1-1,3-3 1,-7 5 429,1 1 0,-1 0 0,0-1 0,0 1 1,1 0-1,-1 0 0,0-1 0,0 1 0,0 0 0,0-1 0,1 1 0,-1 0 0,0-1 0,0 1 0,0-1 0,0 1 1,0 0-1,0-1 0,0 1 0,0 0 0,0-1 0,0 1 0,0-1 0,0 1 0,0 0 0,0-1 0,0 1 0,-1 0 1,1-1-1,0 1 0,0 0 0,-1-1 0,-7-5-8092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5.727"/>
    </inkml:context>
    <inkml:brush xml:id="br0">
      <inkml:brushProperty name="width" value="0.025" units="cm"/>
      <inkml:brushProperty name="height" value="0.025" units="cm"/>
    </inkml:brush>
  </inkml:definitions>
  <inkml:trace contextRef="#ctx0" brushRef="#br0">1 97 15054,'0'0'15054,"86"-50"-14605,-23 42-193,6 0-128,2 2 32,1-1-416,-7-1-2755,-6-1-5637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0.159"/>
    </inkml:context>
    <inkml:brush xml:id="br0">
      <inkml:brushProperty name="width" value="0.025" units="cm"/>
      <inkml:brushProperty name="height" value="0.025" units="cm"/>
    </inkml:brush>
  </inkml:definitions>
  <inkml:trace contextRef="#ctx0" brushRef="#br0">204 83 5605,'-10'2'91,"-29"6"1546,0-3 0,-59 2 0,97-6-1555,0-1 0,0 0-1,0 1 1,0-1-1,0 1 1,0-1-1,1 1 1,-1 0-1,0-1 1,0 1 0,0 0-1,1 0 1,-1 0-1,0-1 1,1 1-1,-1 0 1,0 0 0,1 0-1,-1 0 1,1 0-1,0 0 1,-1 0-1,1 0 1,0 0 0,0 0-1,-1 0 1,1 0-1,0 0 1,0 0-1,0 1 1,0-1 0,1 0-1,-1 0 1,1 2-1,-1 0-98,0 0-1,0 0 1,0-1-1,1 1 0,-1 0 1,1 0-1,0 0 1,0-1-1,0 1 1,0 0-1,1-1 0,1 4 1,1-3 8,0-1 1,1 1 0,-1-1-1,1 1 1,0-1-1,0 0 1,0-1 0,0 1-1,0-1 1,0 0-1,0-1 1,0 1 0,0-1-1,0 0 1,0 0-1,1 0 1,5-2 0,11-2-35,1-1 0,32-11 0,-41 11 104,48-9 188,1 2 0,0 2 0,115-1 0,-168 11-209,191-10 1247,252-8-284,-237 5-933,-127 6 232,1 3 0,133 11 1,-23 8 264,203-11 0,-219-6-559,-102-1 66,105-19 0,-106 10 431,107-2 1,-173 14-347,-2-1 14,0 1-1,0 1 1,-1 0 0,1 1 0,19 5-1,-25-5-254,0-1-1,0 1 0,0-1 1,0 0-1,12-1 0,-17 0-70,0 0 0,0 0 0,0 0 0,0 0 1,0-1-1,-1 1 0,1 0 0,0-1 0,0 0 0,0 1 0,0-1 0,0 0 0,-1 0 1,1 0-1,0 0 0,-1-1 0,1 1 0,-1 0 0,1-1 0,-1 1 0,0 0 0,1-1 0,-1 0 1,1-1-1,3-31-5517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5.617"/>
    </inkml:context>
    <inkml:brush xml:id="br0">
      <inkml:brushProperty name="width" value="0.025" units="cm"/>
      <inkml:brushProperty name="height" value="0.025" units="cm"/>
    </inkml:brush>
  </inkml:definitions>
  <inkml:trace contextRef="#ctx0" brushRef="#br0">1 206 9769,'0'0'2728,"11"-4"-2584,5-1 52,0 1 0,0 0 0,1 1-1,-1 1 1,18 0 0,164 12 595,-134-4-782,0-2 0,0-4 0,84-9 0,191-63 1131,41-5 37,580 33 4097,-929 46-5921,15-1-5053,-33-4-1186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6.847"/>
    </inkml:context>
    <inkml:brush xml:id="br0">
      <inkml:brushProperty name="width" value="0.025" units="cm"/>
      <inkml:brushProperty name="height" value="0.025" units="cm"/>
    </inkml:brush>
  </inkml:definitions>
  <inkml:trace contextRef="#ctx0" brushRef="#br0">1474 164 15022,'-45'3'489,"1"2"0,-1 1 0,1 3-1,-81 27 1,54-10-77,2 4-1,-75 42 0,91-38-327,1 1 0,1 3-1,2 2 1,2 2-1,2 1 1,1 3-1,-36 52 1,16-11-75,3 4 0,5 1 0,-55 124 0,76-137 116,3 1 0,4 1-1,-23 110 1,41-142 131,2 1 0,3 0 0,2 0 0,2 0 0,2 0 0,2 0 0,11 52-1,-7-70-213,1-2-1,2 1 0,1-1 1,2-1-1,0 0 1,2 0-1,22 31 0,-11-25-4,1 0 0,2-2 0,1-1 0,62 50 0,-41-44 96,1-2-1,1-2 0,2-3 1,2-3-1,0-1 0,2-4 1,87 24-1,-81-32-88,1-3 1,0-2-1,0-4 0,1-2 0,0-3 0,-1-3 0,1-4 1,-1-1-1,0-4 0,-1-3 0,0-3 0,67-26 0,-68 17-2,0-2-1,-2-3 0,-2-3 0,0-3 0,-3-2 0,-1-2 0,-3-3 0,-1-3 1,-2-1-1,-2-3 0,61-85 0,-53 54-72,-5-2 0,-3-3 0,-4-2 0,-4-1 0,-4-2-1,31-121 1,-38 89-7,-5-1-1,-5-1 0,-6 0 1,-4-180-1,-10 260 41,-2 0 0,-1 0 0,-3 1 0,-23-84 1,23 110 0,0 0 0,-1 0 0,-1 0 0,0 1 0,-2 1 0,0 0 0,-1 0 0,-1 1 0,0 0 0,-1 1 0,-1 1 0,0 0 0,-24-16 0,11 13 44,-2 1-1,0 1 0,-1 2 0,0 1 1,-1 1-1,0 2 0,-1 1 0,-47-5 1,-7 4 145,-176 7 0,196 6-1359,-1 2 0,1 4 0,1 2 0,0 4-1,1 2 1,0 3 0,-99 48 0,130-50-5116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2.235"/>
    </inkml:context>
    <inkml:brush xml:id="br0">
      <inkml:brushProperty name="width" value="0.025" units="cm"/>
      <inkml:brushProperty name="height" value="0.025" units="cm"/>
    </inkml:brush>
  </inkml:definitions>
  <inkml:trace contextRef="#ctx0" brushRef="#br0">56 204 9833,'0'0'10987,"-8"8"-9706,3-4-1206,1 1 0,0-1 0,0 1 0,0 0 0,1 0 0,-1 0 0,1 1 0,1-1 0,-1 1 0,1 0 0,0 0 0,0 0 0,0 0 0,1 0 0,0 0 0,1 0 0,-1 0 0,1 9 0,0-8-2,0 1 0,1-1 0,-1 0-1,1 0 1,1 0 0,0 1 0,2 7 0,-3-14-66,-1 0 1,1 1-1,0-1 1,0 0-1,-1 0 1,1 0-1,0 0 1,0 0-1,0 0 1,0 0-1,0 0 1,0 0 0,0-1-1,0 1 1,0 0-1,1 0 1,-1-1-1,2 1 1,0 0-8,-1-1 0,0 0 0,0 0 0,0 0 0,0-1 0,1 1 0,-1 0 0,0-1 0,0 1 0,0-1 0,0 0 0,0 0 0,0 0 0,0 0 0,3-2 0,2-3 21,0 1 0,-1-1 0,0 0 0,0-1-1,0 0 1,-1 0 0,0 0 0,-1 0 0,1-1 0,-1 0 0,-1 0-1,1 0 1,-1 0 0,2-10 0,1-6 202,0 0 1,-2-1-1,2-42 1,-5 52-19,0-2-28,0 1-1,-3-28 1,2 42-187,0 0 1,-1-1-1,1 1 1,0 0-1,-1-1 0,0 1 1,1 0-1,-1 0 0,0-1 1,0 1-1,0 0 0,0 0 1,-1 0-1,1 0 1,0 0-1,-1 1 0,1-1 1,-1 0-1,0 1 0,0-1 1,1 1-1,-1-1 0,0 1 1,0 0-1,-1 0 1,-1-1-1,3 2-2,-1 0 1,1 0-1,0 0 1,0 0-1,0 0 0,0 1 1,-1-1-1,1 0 1,0 1-1,0-1 0,0 1 1,0-1-1,0 1 1,0-1-1,0 1 1,0 0-1,0-1 0,0 1 1,0 0-1,1 0 1,-1 0-1,0 0 1,1 0-1,-1 0 0,0 0 1,0 1-1,-15 32 58,13-27-51,-6 13 405,1 0 0,1 1 1,1 0-1,1 0 1,0 1-1,-2 42 0,7-63-384,0 0-1,0 1 1,0-1 0,0 0-1,0 1 1,0-1-1,1 0 1,-1 0 0,0 1-1,1-1 1,-1 0-1,1 0 1,0 0 0,-1 1-1,1-1 1,0 0-1,0 0 1,0 0-1,-1 0 1,1 0 0,0 0-1,0-1 1,3 2-1,-2 0 5,1-1 0,-1-1 0,1 1 0,0 0 0,-1-1 0,1 1 0,0-1 0,0 0 0,-1 0 0,1 0 0,3 0 0,11-3-275,-1 0 0,1-2 1,18-6-1,-16 5-808,-11 3 551,-1 1-1,0 1 0,1-1 0,-1 1 1,1 1-1,-1-1 0,1 1 1,9 2-1,-15-2 126,0 0-1,0 1 1,0 0 0,0-1-1,0 1 1,0 0-1,0 0 1,0 0 0,-1 0-1,1 0 1,0 1-1,-1-1 1,1 0 0,-1 1-1,1-1 1,-1 1 0,1 0-1,-1 0 1,0-1-1,0 1 1,0 0 0,0 0-1,0 0 1,-1 0-1,1 0 1,0 0 0,-1 0-1,0 0 1,1 0 0,-1 0-1,0 0 1,0 3-1,0 18-7288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7.983"/>
    </inkml:context>
    <inkml:brush xml:id="br0">
      <inkml:brushProperty name="width" value="0.025" units="cm"/>
      <inkml:brushProperty name="height" value="0.025" units="cm"/>
    </inkml:brush>
  </inkml:definitions>
  <inkml:trace contextRef="#ctx0" brushRef="#br0">4550 13707 11179,'0'0'3833,"12"-11"-3273,27-28-314,-1-1-1,34-48 1,-19 7-277,-3-1-1,-4-3 1,39-98 0,-35 51 336,51-207 0,60-639 1678,-157 941-1915,105-1024 511,-94 776-378,-39-496 1,-250-1329 342,45 800 641,135 900-899,-169-460 0,-186-324-228,398 1072-66,-5 2 0,-5 2 0,-5 4 0,-5 2 0,-5 4 0,-5 2 0,-128-128 0,82 116 56,-5 6-1,-4 6 0,-6 6 0,-3 6 1,-4 7-1,-267-114 0,-96-28 320,375 159-310,-209-144 0,173 87-113,-224-212 0,305 247 432,3-3 1,5-5-1,-116-178 0,165 224 85,-28-47-1306,62 81-9266,-4 1 4062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8.388"/>
    </inkml:context>
    <inkml:brush xml:id="br0">
      <inkml:brushProperty name="width" value="0.025" units="cm"/>
      <inkml:brushProperty name="height" value="0.025" units="cm"/>
    </inkml:brush>
  </inkml:definitions>
  <inkml:trace contextRef="#ctx0" brushRef="#br0">44 677 17200,'0'0'1207,"-8"1"-492,-24 3 0,29-2-667,12 1-76,16-1-29,-22-3 58,0 0 1,1 0-1,-1-1 0,0 1 0,0-1 1,0 0-1,0 0 0,0 0 1,0 0-1,0-1 0,-1 1 0,1-1 1,-1 1-1,0-1 0,0 0 1,4-6-1,28-59 35,-28 56-46,24-60-7,-3-1 0,-3-2 0,19-99-1,-20 1 3269,6 243-1447,-16-42-1785,1-1-1,1 0 0,1-1 1,2-1-1,0 0 0,2-2 1,0 0-1,2-1 0,34 27 1,-40-37-287,2 0 0,0-1 0,0-1 1,1-1-1,0-1 0,24 8 0,-24-11-556,-1-1 0,0-1-1,1 0 1,-1-2 0,1 0 0,0-1-1,29-3 1,45-17-8230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48.143"/>
    </inkml:context>
    <inkml:brush xml:id="br0">
      <inkml:brushProperty name="width" value="0.025" units="cm"/>
      <inkml:brushProperty name="height" value="0.025" units="cm"/>
    </inkml:brush>
  </inkml:definitions>
  <inkml:trace contextRef="#ctx0" brushRef="#br0">57 54 6566,'0'0'1303,"-8"-2"-454,-3-1-457,-26-3 1420,489 21 137,-38-2 304,-287-12-1933,40-1 6,0 8-1,170 31 1,-67 13 430,486 74 73,-37-107-639,-478-21-187,101 6 82,570-24 492,-507-21-318,1622-136-59,-730 158 152,-1196 20-299,202 4-36,158 0 326,-2-32 328,-358 16-622,152-22 617,-242 33-435,-8 1-5907,-7-1 60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5:11.180"/>
    </inkml:context>
    <inkml:brush xml:id="br0">
      <inkml:brushProperty name="width" value="0.025" units="cm"/>
      <inkml:brushProperty name="height" value="0.025" units="cm"/>
    </inkml:brush>
  </inkml:definitions>
  <inkml:trace contextRef="#ctx0" brushRef="#br0">1 490 12172,'0'0'1510,"11"1"-1376,32-1-11,1-2-1,42-7 1,14-5-219,0 5 0,137 4 1,-30 1 1348,567-5 913,-576 9-2127,532 20 426,1123-47-674,-459-66 375,-169 11 31,-61-4 468,-169 7-22,-432 42-607,516-18 24,807 69-28,-575 31-10,417 20-17,328-5-256,-1318-64 760,752 9 2158,-1261 15-2376,14 0-1946,-208-19-94,0-2-1,0-1 1,0-2 0,59-15 0,-9-8-9062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3.561"/>
    </inkml:context>
    <inkml:brush xml:id="br0">
      <inkml:brushProperty name="width" value="0.025" units="cm"/>
      <inkml:brushProperty name="height" value="0.025" units="cm"/>
    </inkml:brush>
  </inkml:definitions>
  <inkml:trace contextRef="#ctx0" brushRef="#br0">107 346 13645,'0'0'7228,"2"-9"-4302,5-27-642,-7 36-2241,0-1 0,0 0-1,0 1 1,0-1 0,0 1-1,0-1 1,0 1 0,0-1-1,-1 0 1,1 1-1,0-1 1,0 1 0,-1-1-1,1 1 1,0-1 0,-1 1-1,1-1 1,-1 1 0,1-1-1,0 1 1,-1 0 0,1-1-1,-1 1 1,1 0 0,-1-1-1,1 1 1,-1 0-1,1 0 1,-1-1 0,0 1-1,1 0 1,-1 0 0,1 0-1,-1 0 1,1 0 0,-1 0-1,0 0 1,1 0 0,-1 0-1,1 0 1,-1 0 0,0 0-1,0 0 1,-26 5 920,23-1-972,-1-1-1,0 1 0,1 0 0,0 0 1,0 0-1,0 0 0,1 1 0,-1 0 1,1-1-1,0 1 0,1 0 0,-5 10 1,4-6-11,-1 0 1,2 1 0,-1-1 0,1 1-1,0 0 1,0 16 0,2-25 12,0 0 1,0 0 0,-1 0-1,1 0 1,0 0 0,0 0-1,0 0 1,0 0-1,1 0 1,-1 0 0,0 0-1,0 0 1,0 0 0,1 0-1,-1 0 1,1 0 0,-1-1-1,1 1 1,-1 0-1,1 0 1,-1 0 0,1 0-1,0-1 1,-1 1 0,1 0-1,0-1 1,0 1 0,-1 0-1,1-1 1,0 1-1,0-1 1,0 0 0,0 1-1,0-1 1,0 1 0,0-1-1,0 0 1,0 0-1,0 0 1,0 0 0,0 0-1,0 0 1,0 0 0,0 0-1,0 0 1,0 0 0,0 0-1,0 0 1,0-1-1,0 1 1,0 0 0,-1-1-1,1 1 1,0-1 0,0 1-1,0-1 1,0 0 0,-1 1-1,2-2 1,6-2-14,-1-1 0,0 0 0,0-1 0,0 1 0,9-11 0,0-4 177,0 0 0,-1-1 0,-2 0 1,0-1-1,-1-1 0,-1 0 0,-1-1 0,-2 0 0,0 0 0,-1-1 1,-2 0-1,-1 0 0,0 0 0,-2-1 0,-2-43 0,-3 65-169,-2 10-47,-3 11-51,-2 27 131,2 1 1,2 0-1,2 0 0,4 89 1,0-132-16,0 1-1,0-1 1,0 1 0,0-1 0,1 1 0,-1-1 0,1 0 0,-1 1 0,1-1 0,0 0 0,0 1 0,0-1 0,0 0 0,1 0 0,-1 0 0,1 0 0,-1 0-1,1 0 1,-1 0 0,1-1 0,0 1 0,0-1 0,0 1 0,0-1 0,3 2 0,-2-2-1,0 0 1,0-1-1,0 1 0,1-1 1,-1 1-1,0-1 0,1 0 1,-1 0-1,0-1 1,1 1-1,-1-1 0,0 1 1,0-1-1,0 0 0,1 0 1,-1-1-1,0 1 0,5-4 1,3-2 9,0-2 0,0 1-1,-1-1 1,0-1 0,0 0 0,-1 0 0,0-1 0,-1 0 0,-1-1-1,0 0 1,0 0 0,-1 0 0,0-1 0,-1 0 0,-1 0 0,0 0-1,-1 0 1,0-1 0,-1 0 0,-1 1 0,0-1 0,-1-20 0,0 31-18,-1 0 1,0 0 0,1 0 0,-1 0-1,0 0 1,0 0 0,-1 0 0,1 0-1,-1 0 1,1 1 0,-1-1 0,0 0-1,0 1 1,0 0 0,0-1 0,0 1-1,-1 0 1,1 0 0,-4-2 0,5 3-15,-1 0 0,1 1 1,-1-1-1,1 1 0,-1-1 1,1 1-1,-1-1 0,0 1 1,1 0-1,-1 0 0,0-1 1,1 1-1,-1 1 0,1-1 1,-1 0-1,0 0 0,1 0 1,-1 1-1,1-1 1,-1 1-1,0-1 0,1 1 1,0 0-1,-1 0 0,1 0 1,-1 0-1,1-1 0,0 2 1,0-1-1,-1 0 0,1 0 1,0 0-1,0 1 0,0-1 1,0 0-1,1 1 0,-2 1 1,-6 12 15,1 1 1,0-1-1,2 1 1,0 0-1,0 1 1,2-1-1,0 1 1,0 0 0,2 0-1,0 0 1,3 29-1,-2-45 3,0 1-1,1 0 0,-1-1 1,0 1-1,1-1 1,-1 1-1,1-1 0,0 1 1,0-1-1,-1 1 0,1-1 1,0 1-1,0-1 1,0 0-1,0 0 0,0 1 1,1-1-1,-1 0 1,0 0-1,1 0 0,-1 0 1,0-1-1,1 1 1,-1 0-1,1 0 0,-1-1 1,1 1-1,-1-1 0,1 0 1,0 1-1,-1-1 1,1 0-1,0 0 0,-1 0 1,1 0-1,0 0 1,2-1-1,1 1 6,0-1 0,0 0 1,0-1-1,-1 1 0,1-1 0,0 0 0,-1 0 0,1 0 0,-1-1 1,0 0-1,7-5 0,9-14 11,0-1 0,-2-1-1,0-1 1,-2 0 0,20-42 0,-20 38 8,-16 29-30,0-1-1,0 1 1,0 0-1,0 0 1,0-1-1,0 1 1,0 0-1,0 0 1,0-1-1,1 1 1,-1 0-1,0-1 1,0 1-1,0 0 1,0 0-1,0 0 1,1-1-1,-1 1 1,0 0-1,0 0 1,1 0-1,-1-1 1,0 1-1,0 0 1,0 0-1,1 0 1,-1 0-1,0 0 1,1 0-1,-1 0 0,0-1 1,0 1-1,1 0 1,-1 0-1,0 0 1,0 0-1,1 0 1,-1 0-1,0 0 1,1 1-1,-1-1 1,0 0-1,0 0 1,1 0-1,-1 0 1,0 0-1,1 0 1,6 19-77,-1 37 132,-5-44-23,0-6 55,0 0 1,0 1-1,0-1 1,1 0 0,-1 0-1,2 0 1,4 10-1,-7-16-61,1 1 1,-1 0-1,0-1 0,1 1 0,-1-1 0,1 1 0,0-1 0,-1 1 0,1-1 0,-1 1 0,1-1 1,0 1-1,-1-1 0,1 0 0,0 0 0,0 1 0,-1-1 0,1 0 0,0 0 0,-1 0 0,1 1 1,0-1-1,0 0 0,0 0 0,-1 0 0,2-1 0,0 1 18,0-1-1,0 0 1,0 0 0,0 0-1,0-1 1,0 1 0,0 0-1,-1-1 1,1 1-1,-1-1 1,1 0 0,-1 0-1,3-2 1,32-54 211,-29 45-230,0 1 1,1 0-1,0 0 0,1 1 1,16-17-1,-25 28-21,0 0 0,0 0-1,0-1 1,0 1 0,1 0 0,-1 0 0,0 0-1,0 0 1,1-1 0,-1 1 0,0 0 0,0 0-1,0 0 1,1 0 0,-1 0 0,0 0 0,0 0-1,1 0 1,-1 0 0,0 0 0,0 0 0,1 0-1,-1 0 1,0 0 0,1 0 0,-1 0 0,0 0-1,0 0 1,0 0 0,1 0 0,-1 0 0,0 0-1,0 0 1,1 1 0,-1-1 0,0 0 0,0 0-1,0 0 1,1 0 0,-1 1 0,0-1 0,0 0 0,0 0-1,0 0 1,1 1 0,4 17-19,-3 33 5,-2-42 29,-1 25 14,0-23-29,1-1 0,0 1-1,1 0 1,0-1-1,4 18 1,-5-27 0,0-1 0,0 1 0,0-1 0,1 1 0,-1-1 0,0 1 0,0-1 0,0 1 0,1-1 0,-1 1 0,0-1 0,0 0 0,1 1 0,-1-1 0,0 1 0,1-1 0,-1 0 0,0 1 0,1-1 0,-1 0 0,1 1 0,-1-1 0,1 0 0,-1 0 0,1 1 0,-1-1 0,1 0 0,-1 0 0,1 0 0,-1 0 0,1 0 0,14-10 0,9-29 0,-22 34 0,24-47 0,-18 34 0,1 0 0,1 0 0,0 1 0,26-31 0,-36 47 1,0 1-1,0-1 1,0 1-1,0 0 1,0-1-1,1 1 1,-1-1-1,0 1 1,0 0 0,1-1-1,-1 1 1,0 0-1,0 0 1,1-1-1,-1 1 1,0 0-1,1 0 1,-1-1 0,0 1-1,1 0 1,-1 0-1,0 0 1,1-1-1,-1 1 1,1 0-1,-1 0 1,0 0 0,1 0-1,-1 0 1,1 0-1,-1 0 1,1 0-1,-1 0 1,0 0-1,1 0 1,-1 0 0,1 0-1,-1 0 1,0 1-1,1-1 1,-1 0-1,0 0 1,1 0-1,-1 0 1,0 1 0,1-1-1,-1 0 1,0 0-1,1 1 1,-1-1-1,0 0 1,0 1-1,1-1 1,-1 0 0,0 1-1,0-1 1,1 0-1,-1 1 1,0-1-1,0 1 1,0-1-1,0 0 1,0 1 0,0-1-1,0 1 1,0-1-1,0 1 1,1 35-87,-2-28-26,2 11-597,-1 15-1843,-5-11-2862,-3-6-2791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4.355"/>
    </inkml:context>
    <inkml:brush xml:id="br0">
      <inkml:brushProperty name="width" value="0.025" units="cm"/>
      <inkml:brushProperty name="height" value="0.025" units="cm"/>
    </inkml:brush>
  </inkml:definitions>
  <inkml:trace contextRef="#ctx0" brushRef="#br0">217 54 10634,'0'-2'487,"0"0"0,0-1-1,0 1 1,0 0 0,-1 0 0,1 0-1,0 0 1,-1 0 0,0 0 0,1 0-1,-1 0 1,0 0 0,0 0 0,0 0-1,0 0 1,-1 1 0,1-1 0,0 0-1,-1 1 1,1-1 0,-1 1 0,1 0-1,-1-1 1,-3-1 0,2 2-212,0 0 1,0 0-1,-1 0 1,1 1-1,-1-1 0,1 1 1,0 0-1,-1 0 1,1 0-1,-1 0 1,1 0-1,-1 1 0,1 0 1,0-1-1,-6 3 1,2 0-146,0 1-1,0-1 1,0 1 0,1 0 0,-1 1-1,1 0 1,0 0 0,0 0 0,1 0 0,-8 10-1,2-1-105,1-1-1,1 2 1,-14 27-1,22-42-21,1 1-1,0-1 0,-1 1 1,1-1-1,0 1 1,0-1-1,0 1 1,-1-1-1,1 1 0,0-1 1,0 1-1,0-1 1,0 1-1,0 0 1,0-1-1,0 1 0,0-1 1,0 1-1,0-1 1,0 1-1,1-1 1,-1 1-1,0-1 0,0 1 1,0-1-1,1 1 1,-1-1-1,0 1 1,1-1-1,-1 1 0,1-1 1,19 5-39,39-13-303,-39 4 47,-2 2 173,0 1 0,0 0 1,0 1-1,-1 1 0,1 0 1,21 6-1,-35-7 112,0 1 0,0 0 0,-1 1 0,1-1 0,0 1 0,-1-1 0,1 1 1,-1 0-1,0 0 0,0 1 0,0-1 0,0 1 0,0-1 0,0 1 0,0 0 0,-1 0 0,0 0 0,1 1 0,-1-1 0,0 0 0,-1 1 0,1-1 0,-1 1 0,1 0 0,-1 0 0,0-1 0,-1 1 0,1 0 1,-1 0-1,1 0 0,-1 0 0,0 0 0,0 0 0,-2 4 0,1-2 195,0 0 0,-1 1 0,0-2 0,-1 1 0,1 0 0,-1 0 0,0-1-1,-1 1 1,1-1 0,-1 0 0,0 0 0,0 0 0,0-1 0,-1 1 0,0-1 0,-8 6 0,5-5-40,1 0 1,-1 0-1,0 0 1,-1-1-1,1-1 0,-1 1 1,1-1-1,-1-1 0,0 1 1,-17 1-1,25-4-206,-1 0-1,1 0 1,0 0 0,-1 0-1,1 0 1,-1 0-1,1 0 1,0-1 0,-1 1-1,1-1 1,0 1 0,-1 0-1,1-1 1,0 0-1,0 1 1,0-1 0,-1 0-1,1 0 1,0 0 0,0 0-1,0 0 1,0 0-1,0 0 1,0 0 0,1 0-1,-1 0 1,0 0 0,1 0-1,-1-1 1,0 1-1,1 0 1,-1-1 0,1 1-1,0 0 1,-1-1 0,1 1-1,0 0 1,0-1-1,0 1 1,0-1 0,0 1-1,0 0 1,1-1-1,-1-1 1,1-2-532,0-1 0,1 1 1,-1 0-1,1 0 0,0 0 0,0 0 0,0 1 0,1-1 0,-1 0 1,7-6-1,3-2-2155,1 2 0,1-1 0,0 1-1,24-13 1,-5 5-2811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4.727"/>
    </inkml:context>
    <inkml:brush xml:id="br0">
      <inkml:brushProperty name="width" value="0.025" units="cm"/>
      <inkml:brushProperty name="height" value="0.025" units="cm"/>
    </inkml:brush>
  </inkml:definitions>
  <inkml:trace contextRef="#ctx0" brushRef="#br0">6 96 1922,'0'0'17958,"-1"11"-16426,1-4-1337,-3 26 1934,2 50-1,1-82-2092,0 0 0,0-1-1,0 1 1,0 0-1,0 0 1,0-1-1,0 1 1,0 0 0,1 0-1,-1 0 1,0-1-1,0 1 1,1 0-1,-1-1 1,0 1 0,1 0-1,-1-1 1,1 1-1,-1 0 1,1-1-1,-1 1 1,1-1 0,-1 1-1,1-1 1,0 1-1,-1-1 1,1 1 0,0-1-1,-1 0 1,1 1-1,0-1 1,-1 0-1,1 0 1,0 1 0,0-1-1,-1 0 1,1 0-1,0 0 1,0 0-1,0 0 1,-1 0 0,1 0-1,0 0 1,0 0-1,-1-1 1,1 1-1,0 0 1,0 0 0,-1-1-1,1 1 1,0 0-1,-1-1 1,1 1-1,0-1 1,-1 1 0,2-1-1,2-2 93,1 0-1,-1 0 1,0-1-1,0 1 1,0-1-1,6-8 1,3-10-216,-2-1 0,-1-1 0,-1 0 1,0 0-1,-2-1 0,7-47 1,-15 108-227,0-22-63,0 0 1,1-1 0,1 1-1,0 0 1,0-1-1,2 1 1,-1-1-1,2 0 1,5 16-1,-8-28 156,-1 0 0,1 1 0,-1-1 0,1 0 0,0 0 0,-1 0 0,1 0 0,0 0 0,0 0 0,-1 0 0,1 0 0,0-1 0,0 1 0,0 0 0,0 0 0,0-1 0,0 1 0,1-1 0,-1 1 1,0-1-1,0 1 0,0-1 0,0 1 0,1-1 0,-1 0 0,0 0 0,0 0 0,1 0 0,-1 0 0,0 0 0,0 0 0,1 0 0,-1 0 0,2-1 0,-1 0-394,0-1 0,1 1 0,-1 0 0,0-1 0,0 1 0,0-1 0,0 0 0,0 0 0,-1 0 0,1 0 0,0 0 0,-1 0 0,1 0 0,-1 0 0,1-4 0,9-22-4846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5.081"/>
    </inkml:context>
    <inkml:brush xml:id="br0">
      <inkml:brushProperty name="width" value="0.025" units="cm"/>
      <inkml:brushProperty name="height" value="0.025" units="cm"/>
    </inkml:brush>
  </inkml:definitions>
  <inkml:trace contextRef="#ctx0" brushRef="#br0">23 144 8040,'0'-14'4132,"1"-5"-2921,0-1 507,-1-1-1,-4-39 0,0 50-854,0 13 101,-1 17-181,3 10-264,-1-11 127,1 1 0,2 0-1,0 0 1,1 0 0,6 33 0,-7-52-621,0 0-1,1 1 1,-1-1 0,1 0 0,-1 0-1,1 0 1,0 0 0,0 0 0,-1 0-1,1 0 1,0 0 0,0 0 0,0 0-1,0 0 1,0 0 0,0-1 0,0 1-1,0 0 1,1-1 0,-1 1 0,0-1-1,0 1 1,0-1 0,1 1 0,-1-1-1,0 0 1,0 0 0,1 0 0,-1 0-1,0 0 1,1 0 0,-1 0 0,0 0 0,3-1-1,49-17-238,-26 8-598,-23 9 691,-1 1 1,1-1 0,-1 1 0,1-1 0,0 1-1,-1 0 1,1 1 0,-1-1 0,1 1 0,-1-1-1,1 1 1,-1 0 0,1 0 0,4 3-1,-7-3 178,0 0-1,1 0 0,-1 0 0,0 0 0,0 0 0,0 1 0,0-1 0,0 0 0,-1 1 0,1-1 0,0 1 0,-1-1 0,1 0 0,0 1 0,-1 0 0,0-1 0,1 1 0,-1-1 0,0 1 0,0-1 0,0 1 0,0 0 0,0-1 0,0 1 0,-1-1 0,1 1 0,0-1 0,-1 1 0,1-1 0,-1 1 0,0-1 0,1 1 0,-1-1 0,0 1 0,-1 0 0,-1 3 115,-1 0 0,1 0 0,-1-1 0,0 0-1,0 0 1,-1 0 0,1 0 0,-1-1 0,1 0-1,-1 0 1,0 0 0,-1 0 0,1-1 0,0 0 0,-1 0-1,1 0 1,-1-1 0,0 1 0,1-1 0,-1-1 0,-11 1-1,16-2-440,0 1-1,0 0 1,0-1-1,0 1 1,0-1-1,0 1 1,1-1-1,-1 1 1,0-1-1,0 0 1,0 0-1,1 1 1,-1-1-1,0 0 1,0 0-1,1 0 1,-1 0-1,1 1 1,-1-1-1,1 0 1,0 0-1,-1 0 0,1 0 1,0 0-1,-1 0 1,1 0-1,0-1 1,0 1-1,0 0 1,0 0-1,0 0 1,0 0-1,0 0 1,1 0-1,-1 0 1,0 0-1,0 0 1,1 0-1,-1 0 1,1 0-1,-1 0 1,2-1-1,9-16-6813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5.423"/>
    </inkml:context>
    <inkml:brush xml:id="br0">
      <inkml:brushProperty name="width" value="0.025" units="cm"/>
      <inkml:brushProperty name="height" value="0.025" units="cm"/>
    </inkml:brush>
  </inkml:definitions>
  <inkml:trace contextRef="#ctx0" brushRef="#br0">125 1 11339,'0'0'11306,"-10"1"-9581,5-1-1582,1 0 0,-1 1 1,1-1-1,-1 1 0,1 0 1,0 0-1,-1 1 0,1 0 1,0-1-1,0 1 0,0 1 1,0-1-1,0 0 0,0 1 1,1 0-1,-1 0 0,1 0 1,0 0-1,-3 5 0,3-4 43,-19 27 784,21-29-940,1-1-1,-1 0 0,0 1 1,1-1-1,-1 0 0,0 1 1,1-1-1,0 1 1,-1-1-1,1 1 0,0-1 1,0 1-1,0-1 0,0 1 1,0-1-1,0 1 0,0-1 1,0 1-1,1-1 0,0 3 1,1-4-36,1 0 1,0 0 0,-1 0-1,1 0 1,0 0 0,-1 0-1,1-1 1,0 1 0,-1-1-1,1 0 1,-1 0 0,1 0-1,-1 0 1,1 0 0,2-2-1,4-2-253,1 1-1,-1 0 0,1 0 1,0 1-1,0 1 0,18-3 1,-26 4 218,0 1 1,0 0-1,0 0 1,0 0 0,0 0-1,0 0 1,0 0-1,0 1 1,0-1 0,0 1-1,0-1 1,0 1-1,0 0 1,-1-1-1,1 1 1,0 0 0,-1 0-1,1 1 1,0-1-1,-1 0 1,1 0 0,-1 1-1,0-1 1,1 1-1,-1-1 1,0 1 0,0 0-1,0-1 1,0 1-1,0 0 1,-1 0 0,1 0-1,0-1 1,-1 1-1,1 0 1,-1 0-1,0 0 1,0 0 0,1 0-1,-1 0 1,-1 0-1,1 2 1,-1 3-44,0-1 0,0 1-1,-1-1 1,0 1 0,0-1 0,-1 0 0,1 0-1,-1 0 1,-1 0 0,1 0 0,-1-1 0,0 1-1,0-1 1,-1 0 0,1 0 0,-1-1 0,0 1-1,0-1 1,-1 0 0,1-1 0,-11 6 0,16-9-87,-1 0 1,1 0 0,0 0-1,-1 1 1,1-1 0,0 0 0,-1 0-1,1 0 1,-1 0 0,1 0-1,0 0 1,-1 0 0,1 0-1,-1 0 1,1 0 0,0 0 0,-1 0-1,1-1 1,0 1 0,-1 0-1,1 0 1,0 0 0,-1 0 0,1-1-1,0 1 1,-1 0 0,1 0-1,0 0 1,-1-1 0,1 1-1,0 0 1,0-1 0,-1 1 0,1 0-1,0-1 1,0 1 0,0 0-1,-1-1 1,1 1 0,0 0 0,0-1-1,0 1 1,0 0 0,0-1-1,0 1 1,0-1 0,0 1-1,0 0 1,0-1 0,-1-22-8393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5.872"/>
    </inkml:context>
    <inkml:brush xml:id="br0">
      <inkml:brushProperty name="width" value="0.025" units="cm"/>
      <inkml:brushProperty name="height" value="0.025" units="cm"/>
    </inkml:brush>
  </inkml:definitions>
  <inkml:trace contextRef="#ctx0" brushRef="#br0">1 1 13869,'0'0'7501,"0"12"-5740,1 60 257,4 87 2334,-3-139-4059,0 1 1,2 0-1,0-1 1,2 0-1,10 28 1,-15-47-290,-1 1 0,1 0 0,-1-1 1,1 0-1,0 1 0,0-1 0,-1 1 0,1-1 1,0 0-1,0 1 0,0-1 0,0 0 1,1 0-1,-1 0 0,0 0 0,0 0 1,2 1-1,-2-2-1,-1-1 1,1 1-1,0 0 1,-1 0 0,1-1-1,-1 1 1,1 0-1,-1-1 1,1 1-1,-1-1 1,1 1-1,-1-1 1,1 1 0,-1-1-1,0 1 1,1-1-1,-1 1 1,0-1-1,0 1 1,1-1-1,-1 0 1,0 1-1,0-1 1,0 1 0,0-1-1,1 0 1,-1 0-1,5-59 163,-4 32-191,0 19-84,0-1 0,-1 0 0,0 0 0,0 0 0,-1 0 0,-1 0 0,0 1 0,0-1 0,-5-13 0,5 76-431,2-48 540,1-1 0,0 0 1,0 1-1,0-1 0,0 0 0,1 0 0,0 1 0,-1-1 0,2-1 0,-1 1 0,0 0 0,1 0 0,0-1 0,0 1 0,0-1 0,5 5 1,-6-7 1,-1 0 1,1 0-1,0 1 1,-1-1-1,1 0 1,0 0-1,0-1 1,0 1-1,0 0 1,0-1-1,0 1 1,0-1-1,0 1 1,0-1-1,0 0 1,0 0-1,0 0 1,0 0-1,0 0 0,0-1 1,0 1-1,0 0 1,0-1-1,0 0 1,0 1-1,0-1 1,0 0-1,-1 0 1,1 0-1,0 0 1,-1 0-1,1-1 1,0 1-1,-1 0 1,1-1-1,-1 1 1,1-3-1,4-3 90,-1-1 0,0 0 0,-1-1-1,0 1 1,0-1 0,0 0-1,-2 0 1,1 0 0,-1 0 0,0 0-1,-1-1 1,0 1 0,0-13-1,4-31 184,-10 90-168,1 0 0,3 72 0,1-107-100,0 1 0,0-1 1,0 0-1,1 0 0,-1 1 1,1-1-1,-1 0 1,1 0-1,0 0 0,0 0 1,0 1-1,0-1 1,0-1-1,1 1 0,-1 0 1,1 0-1,-1 0 1,1-1-1,-1 1 0,1-1 1,0 1-1,0-1 0,0 0 1,0 0-1,3 2 1,-3-3-121,-1 1 0,1-1 0,0 1 0,-1-1 1,1 0-1,0 0 0,-1 0 0,1 0 0,0 0 0,0 0 1,-1-1-1,1 1 0,0-1 0,1 0 0,-1 0-360,1 0-1,-1 0 0,0 0 0,0-1 1,0 1-1,0-1 0,0 1 0,0-1 0,-1 0 1,1 0-1,2-3 0,10-17-7000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40.362"/>
    </inkml:context>
    <inkml:brush xml:id="br0">
      <inkml:brushProperty name="width" value="0.025" units="cm"/>
      <inkml:brushProperty name="height" value="0.025" units="cm"/>
    </inkml:brush>
  </inkml:definitions>
  <inkml:trace contextRef="#ctx0" brushRef="#br0">5109 419 6534,'-1'-6'321,"0"0"0,0 0-1,0 0 1,-1 1 0,0-1 0,0 0-1,-1 1 1,1-1 0,-1 1 0,0 0-1,-1 0 1,1 0 0,-1 0 0,0 1-1,0 0 1,-1 0 0,1 0 0,-1 0-1,0 0 1,-8-4 0,-13-7 1170,0 0 1,-51-18-1,67 29-1298,-45-16 219,-2 2 0,-110-20 0,-124 2-434,209 27 164,-1016-54 163,549 42-370,298 7 77,-749-9 510,892 30-430,0 6-1,1 4 1,1 4-1,1 6 1,1 3-1,-176 79 1,222-83-156,-106 52-162,139-64 203,1 1 0,0 1-1,1 0 1,-26 26 0,43-36 10,0 1 0,0-1 1,1 1-1,0 0 0,0 1 0,1-1 0,0 1 1,0-1-1,0 1 0,1 1 0,1-1 1,-1 0-1,1 1 0,1-1 0,0 1 1,0-1-1,0 1 0,1 0 0,1-1 0,-1 1 1,1 0-1,1-1 0,-1 1 0,2-1 1,-1 0-1,5 10 0,2 2 6,1 0 1,0-1-1,1-1 1,1 1-1,1-2 0,1 0 1,0-1-1,1 0 0,23 18 1,7 0-6,0-2 1,3-2-1,0-2 0,1-3 1,2-1-1,1-3 0,60 17 1,391 73 105,-363-85-31,778 135-226,7-51-16,481-63 366,-1218-54-112,-1-8 0,-1-8-1,-1-9 1,270-82 0,-393 94-75,0-2-1,-1-4 1,65-38 0,-104 51 59,-1-2 0,0 0 0,-1-1-1,28-30 1,-37 35 59,-2-2 0,1 1 0,-1-1 0,-1 0 1,0-1-1,-1 0 0,-1 0 0,8-23 0,-11 24-38,1 0 0,-2 0 1,0-1-1,0 1 0,-1-1 1,-1 1-1,-1-1 1,1 1-1,-2-1 0,0 1 1,-5-18-1,1 14-51,0 1-1,-1 0 1,-1 0-1,0 1 1,-1 0-1,-1 0 1,-21-24-1,-5 3-44,-2 1-1,-1 1 1,-2 3 0,-1 1-1,-46-24 1,-9-3-163,-2 4 0,-2 4 0,-2 5 0,-2 4 0,-2 5 0,-1 4 0,-1 6-1,-1 4 1,-1 5 0,-118-2 0,-170 24-6921,183 16-1265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7.306"/>
    </inkml:context>
    <inkml:brush xml:id="br0">
      <inkml:brushProperty name="width" value="0.025" units="cm"/>
      <inkml:brushProperty name="height" value="0.025" units="cm"/>
    </inkml:brush>
  </inkml:definitions>
  <inkml:trace contextRef="#ctx0" brushRef="#br0">0 198 15631,'0'0'2717,"0"-9"-26,0 7-2771,1-33 3353,1 31-1055,3 28-1565,29 363 3436,-23-350-3848,-2-31-148,1-24-5,-4-13-65,0 0 0,-2 0 0,-2-1 0,-1 1 1,-3-34-1,2 64-33,0-1-42,1 0 1,-1 0-1,0 0 1,-1 0-1,1 0 1,0-1-1,-1 1 0,1 0 1,-1 0-1,1 0 1,-1 0-1,0 0 1,0 1-1,0-1 1,0 0-1,0 0 0,0 1 1,-1-1-1,-2-2 1,3 7-27,0 1-1,0 0 1,0 0 0,1 0 0,0 0 0,-1 0 0,1 0-1,1 6 1,-1-6 56,0 11 24,4 61-343,-4-71 329,1-1 0,0 0 0,0 0 0,0 1 0,1-1 1,-1 0-1,1 0 0,0-1 0,0 1 0,0 0 0,1 0 0,0-1 0,-1 0 0,6 6 0,-6-8 20,-1-1-1,0 1 1,0 0 0,1-1-1,-1 1 1,0-1 0,1 1-1,-1-1 1,0 0 0,1 1-1,-1-1 1,1 0 0,-1 0-1,0 0 1,1 0 0,-1 0 0,1 0-1,-1-1 1,0 1 0,1 0-1,-1-1 1,0 1 0,1-1-1,-1 1 1,0-1 0,1 0-1,-1 1 1,0-1 0,0 0-1,0 0 1,0 0 0,0 0-1,0 0 1,0 0 0,0 0 0,0 0-1,-1-1 1,1 1 0,0 0-1,0-3 1,6-6 87,-2-1 0,1 0 1,5-17-1,-10 25-97,4-11 18,-1 0 0,0 1 0,-1-1 0,0 0 0,-1-1 0,-1 1 0,0 0 0,-1 0 0,-3-19 0,3 33-22,0 0 0,0 0 1,0 0-1,0 0 0,0 1 0,0-1 0,0 0 0,0 0 1,0 0-1,0 0 0,0 0 0,0 0 0,0 0 0,0 0 0,-1 0 1,1 0-1,0 0 0,0 0 0,0 0 0,0 0 0,0 0 1,0 0-1,0 0 0,0 0 0,0 0 0,0 0 0,0 0 1,0 0-1,0 0 0,-1 0 0,1 0 0,0 0 0,0 0 1,0 0-1,0 0 0,0 0 0,0 0 0,0 0 0,0 0 1,0 0-1,0 0 0,0-1 0,0 1 0,0 0 0,0 0 1,0 0-1,0 0 0,-1 0 0,1 0 0,0 0 0,0 0 1,0 0-1,0 0 0,0 0 0,0 0 0,0-1 0,-4 13-137,-3 16 91,3 13 114,2 1 0,6 77 0,-4-118-54,0 0-1,0 0 1,0 0-1,0 0 1,0-1-1,0 1 1,0 0-1,0 0 1,0 0-1,0-1 1,1 1-1,-1 0 1,0 0-1,1-1 1,-1 1-1,1 0 1,-1-1-1,1 1 1,-1 0-1,1-1 1,-1 1-1,1 0 1,-1-1-1,1 1 0,0-1 1,-1 1-1,1-1 1,0 0-1,0 1 1,-1-1-1,1 0 1,0 1-1,0-1 1,-1 0-1,1 0 1,0 0-1,0 0 1,0 0-1,0 0 1,-1 0-1,1 0 1,0 0-1,0 0 1,0 0-1,-1 0 1,1 0-1,0-1 1,0 1-1,-1 0 1,1-1-1,0 1 1,0-1-1,-1 1 1,1 0-1,0-1 0,-1 0 1,1 0-1,4-2 47,0-1 0,-1 1 0,0-1 0,0 0 0,0 0 0,6-10 0,0-4-225,0 0 0,-1-2 0,-1 1 0,-1-1 1,0 0-1,-2 0 0,0-1 0,-1 0 0,0-21 1,-5 81 26,0 45 20,1-78 122,1-1 1,-1 0-1,1 0 0,0 1 1,1-1-1,-1 0 1,1 0-1,0 0 1,1-1-1,-1 1 0,1 0 1,4 6-1,-6-10 10,0 0 0,0 0 0,0 0 0,1 0 0,-1 0 0,0 0 0,0 0 0,1-1-1,-1 1 1,0 0 0,1-1 0,-1 1 0,0-1 0,1 0 0,-1 1 0,1-1 0,-1 0 0,1 0 0,-1 0 0,1 0-1,-1 0 1,1 0 0,-1 0 0,1 0 0,-1-1 0,1 1 0,-1 0 0,1-1 0,-1 1 0,0-1 0,1 0-1,-1 0 1,0 1 0,0-1 0,1 0 0,-1 0 0,0 0 0,0 0 0,0 0 0,0 0 0,0-1 0,0 1 0,0 0-1,1-3 1,5-7 108,1-1 1,-1 0-1,9-22 0,-13 27-93,12-27 41,-2-1 1,-2 0 0,10-44 0,-17 58-39,-1 1 0,-1-1 1,0 0-1,-2 0 0,0 0 1,-2 0-1,-4-24 0,-3 24-74,9 21 46,0 0-1,0 0 0,-1 0 1,1-1-1,0 1 0,0 0 1,-1 0-1,1 0 0,0 0 1,-1 0-1,1 0 0,0 0 1,0 0-1,-1 1 0,1-1 1,0 0-1,0 0 0,-1 0 1,1 0-1,0 0 0,0 0 1,-1 0-1,1 1 0,0-1 1,0 0-1,-1 0 0,1 0 1,0 1-1,0-1 0,0 0 1,0 0-1,-1 0 0,1 1 1,0-1-1,0 0 0,0 0 1,0 1-1,0-1 0,-2 5-16,0 0-1,0 0 1,1-1 0,-1 1-1,1 0 1,-1 9-1,-4 246 509,6-226-326,1-20-53,0 0 0,0-1 1,2 1-1,-1 0 0,2-1 1,6 16-1,-9-25-92,0-1 0,0 1 0,0-1-1,1 1 1,0-1 0,0 0 0,0 0-1,0 1 1,0-1 0,0-1 0,1 1 0,0 0-1,-1-1 1,1 1 0,0-1 0,0 0-1,0 0 1,1 0 0,-1 0 0,0-1 0,1 1-1,-1-1 1,1 0 0,0 0 0,-1 0-1,1 0 1,4-1 0,-7 0-14,0 0 0,0-1-1,-1 0 1,1 1 0,0-1 0,-1 1-1,1-1 1,0 0 0,-1 0 0,1 1-1,-1-1 1,1 0 0,-1 0 0,0 0 0,1 1-1,-1-1 1,0 0 0,0 0 0,1 0-1,-1 0 1,0 0 0,0 0 0,0 0-1,0 0 1,0 0 0,0 1 0,-1-3-1,-1-29-71,-6 10-234,-1 1-1,-1 0 0,0 1 0,-2 0 0,0 1 0,-28-33 0,16 19-192,-5-2-43,-13-21 141,42 56 415,0-1 0,0 1 0,0-1 0,0 1 0,-1-1 0,1 1 0,0 0 0,0-1 0,0 1 0,0-1 0,0 1 0,0-1 0,0 1 0,0-1 0,0 1 0,0-1 0,1 1-1,-1 0 1,0-1 0,0 1 0,0-1 0,0 1 0,1 0 0,-1-1 0,0 1 0,0-1 0,1 1 0,-1 0 0,0-1 0,1 1 0,-1 0 0,0 0 0,1-1 0,-1 1 0,1 0 0,-1 0 0,0-1-1,1 1 1,-1 0 0,1 0 0,-1 0 0,1 0 0,-1 0 0,1 0 0,-1 0 0,0 0 0,1 0 0,-1 0 0,1 0 0,-1 0 0,1 0 0,32 0-74,-26 0 123,20-2-349,24 0-1392,-24 8-7388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7.649"/>
    </inkml:context>
    <inkml:brush xml:id="br0">
      <inkml:brushProperty name="width" value="0.025" units="cm"/>
      <inkml:brushProperty name="height" value="0.025" units="cm"/>
    </inkml:brush>
  </inkml:definitions>
  <inkml:trace contextRef="#ctx0" brushRef="#br0">0 80 22357,'0'-12'2659,"9"1"95,6-2-1152,7 1-1378,-3 3-1089,-3-1-3459,-7-3-7687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8.537"/>
    </inkml:context>
    <inkml:brush xml:id="br0">
      <inkml:brushProperty name="width" value="0.025" units="cm"/>
      <inkml:brushProperty name="height" value="0.025" units="cm"/>
    </inkml:brush>
  </inkml:definitions>
  <inkml:trace contextRef="#ctx0" brushRef="#br0">17 0 15791,'0'0'10186,"-16"83"-10154,17-29 0,8 3 0,5-1-32,-2-4-289,-1-9-543,-4-7-129,2-13-256,-3-11 31,0-12-703,-3-8-1443,-3-17-3010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8.922"/>
    </inkml:context>
    <inkml:brush xml:id="br0">
      <inkml:brushProperty name="width" value="0.025" units="cm"/>
      <inkml:brushProperty name="height" value="0.025" units="cm"/>
    </inkml:brush>
  </inkml:definitions>
  <inkml:trace contextRef="#ctx0" brushRef="#br0">0 36 15535,'0'0'9192,"75"-15"-8071,-48 8-128,0 1-288,-1 1-449,-5 3-192,-3 2-192,-6 0-1409,-4 1-1570,-8 6-1762,0 0-3651</inkml:trace>
  <inkml:trace contextRef="#ctx0" brushRef="#br0" timeOffset="1">55 230 17008,'0'0'4004,"59"-36"-1121,-27 6-1314,2 0-704,0-1-545,-6 4-256,1 6-1025,-13 10-1217,-13 7-1729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9.250"/>
    </inkml:context>
    <inkml:brush xml:id="br0">
      <inkml:brushProperty name="width" value="0.025" units="cm"/>
      <inkml:brushProperty name="height" value="0.025" units="cm"/>
    </inkml:brush>
  </inkml:definitions>
  <inkml:trace contextRef="#ctx0" brushRef="#br0">0 180 15150,'0'0'7463,"66"-18"-6245,-36 0-738,2-4-416,-5 0-320,-1-1-1282,-7 0-1344,-2-3-2564,-7-2-4002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9.596"/>
    </inkml:context>
    <inkml:brush xml:id="br0">
      <inkml:brushProperty name="width" value="0.025" units="cm"/>
      <inkml:brushProperty name="height" value="0.025" units="cm"/>
    </inkml:brush>
  </inkml:definitions>
  <inkml:trace contextRef="#ctx0" brushRef="#br0">42 1 7976,'0'0'10868,"-1"10"-9405,-12 80 562,1-7 390,-3 102 0,15-183-2409,0 0 1,0 0 0,0 0 0,0 1-1,0-1 1,1 0 0,-1 0 0,1 0-1,-1 0 1,1 1 0,0-1 0,0 0-1,-1 0 1,2 0 0,-1-1 0,0 1-1,0 0 1,3 2 0,-3-3 2,0 0-1,0-1 1,1 1 0,-1-1 0,0 1 0,1-1-1,-1 1 1,1-1 0,-1 0 0,1 0-1,-1 0 1,0 0 0,1 0 0,-1 0 0,1 0-1,-1 0 1,0 0 0,1-1 0,-1 1 0,1-1-1,0 0 1,5-2-162,-1 0 1,1 0-1,-1-1 0,0 0 0,-1 0 0,1-1 1,-1 0-1,0 0 0,8-9 0,-4 1-1410,0 0 1,-1-1-1,-1 1 0,0-2 0,-1 1 0,7-23 1,-6-5 5316,2 86-2143,-9-43-1521,1 1 1,-1 0-1,1-1 1,-1 1 0,1-1-1,0 0 1,0 1-1,0-1 1,-1 0 0,1 1-1,1-1 1,-1 0-1,0 0 1,0 0-1,0 0 1,1 0 0,-1 0-1,0 0 1,1 0-1,-1 0 1,1-1 0,-1 1-1,1-1 1,2 1-1,-4-4 354,1 0 0,-1 0 0,0 0 0,0-1 0,0 1 0,0 0 0,-1 0 0,0 0 0,1 0 0,-1-1 0,-2-2 0,3 5-411,0 0-1,-1 0 1,1 0-1,0 0 1,-1 0-1,1 0 1,-1 0 0,0 1-1,1-1 1,-1 0-1,1 0 1,-1 1-1,0-1 1,0 0-1,1 1 1,-1-1-1,0 1 1,0-1 0,0 1-1,0-1 1,0 1-1,0 0 1,0-1-1,1 1 1,-1 0-1,0 0 1,0 0 0,0 0-1,0 0 1,0 0-1,0 0 1,-2 0-1,1 1-24,1 1 1,-1-1-1,1 1 0,0 0 0,-1-1 0,1 1 1,0 0-1,0 0 0,0-1 0,0 1 0,1 0 1,-1 0-1,0 0 0,1 3 0,-12 69-36,12-68-75,-1 5 165,1 0 0,0 0 0,1 0 0,0 1 0,4 18-1,-4-27-198,0-1 0,0 0 0,-1 0 0,2 0 0,-1 0 0,0 0 0,0 0 0,1 0 0,-1 0 0,0-1 0,1 1 0,0 0 0,0-1 0,-1 1 0,1-1 0,0 0 0,0 0 0,0 0 0,0 0 0,0 0 0,0 0 0,1 0 0,-1 0 0,0-1 0,0 1 0,1-1 0,-1 0 0,0 0 0,1 0 0,-1 0 0,0 0 0,0 0 0,1-1 0,3 0 0,22-9-5073,2-14-3016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0.035"/>
    </inkml:context>
    <inkml:brush xml:id="br0">
      <inkml:brushProperty name="width" value="0.025" units="cm"/>
      <inkml:brushProperty name="height" value="0.025" units="cm"/>
    </inkml:brush>
  </inkml:definitions>
  <inkml:trace contextRef="#ctx0" brushRef="#br0">0 84 20275,'0'0'2136,"0"10"447,0 0-2432,5 167 3049,-3-143-2716,2 0-1,2-1 1,13 48-1,-4-52-433,-15-29-45,1 1 1,0 0 0,-1-1 0,1 1 0,0-1-1,0 1 1,-1-1 0,1 1 0,0-1 0,0 0-1,-1 1 1,1-1 0,0 0 0,0 0-1,0 1 1,0-1 0,0 0 0,0 0 0,-1 0-1,3 0 1,-1-1 11,1-1-1,-1 1 1,1 0 0,-1-1-1,0 1 1,1-1-1,-1 0 1,0 0 0,0 1-1,0-2 1,-1 1-1,1 0 1,0 0 0,-1 0-1,0-1 1,1 1-1,0-4 1,20-38 308,-3-1 0,-1 0 0,21-93 0,-31 100-1038,-2-1 1,3-73-1,-10 117-208,0-1 1,0 1-1,-1 0 0,1-1 0,-1 1 1,0-1-1,-1 1 0,-3 5 0,-1 4-1821,-11 20-4257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0.392"/>
    </inkml:context>
    <inkml:brush xml:id="br0">
      <inkml:brushProperty name="width" value="0.025" units="cm"/>
      <inkml:brushProperty name="height" value="0.025" units="cm"/>
    </inkml:brush>
  </inkml:definitions>
  <inkml:trace contextRef="#ctx0" brushRef="#br0">0 8 6694,'0'0'12460,"33"51"-10250,-19-48-192,-2-2-801,3-1-832,-2 0-353,4-5-289,-3-9-1632,-4-7-2307,4-2-3876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0.720"/>
    </inkml:context>
    <inkml:brush xml:id="br0">
      <inkml:brushProperty name="width" value="0.025" units="cm"/>
      <inkml:brushProperty name="height" value="0.025" units="cm"/>
    </inkml:brush>
  </inkml:definitions>
  <inkml:trace contextRef="#ctx0" brushRef="#br0">69 1 15791,'0'0'3577,"-4"11"-2067,-13 47 13,3 0-1,1 0 1,4 1-1,-3 72 1,12-131-1517,0 1 0,0-1 0,0 0 0,0 1 0,0-1 0,0 0 0,1 1 0,-1-1-1,0 0 1,0 1 0,0-1 0,0 0 0,0 0 0,1 1 0,-1-1 0,0 0 0,0 1 0,1-1 0,-1 0 0,0 0 0,0 0 0,1 1 0,-1-1 0,0 0 0,0 0 0,1 0 0,-1 1-1,0-1 1,1 0 0,-1 0 0,0 0 0,1 0 0,-1 0 0,0 0 0,1 0 0,-1 0 0,0 0 0,1 0 0,-1 0 0,0 0 0,1 0 0,-1 0 0,0 0 0,1 0 0,-1 0 0,0-1-1,1 1 1,-1 0 0,0 0 0,1 0 0,-1 0 0,0-1 0,18-10 202,-7 1-128,-2-2 0,1 1 0,9-17 0,-12 17-83,1 0-1,0 1 1,0 0-1,1 0 1,11-10-1,-19 20-1,-1-1 0,1 1 0,-1-1 0,1 1 0,0-1 0,-1 1 1,1-1-1,0 1 0,-1-1 0,1 1 0,0 0 0,-1-1 0,1 1 0,0 0 0,0 0 0,-1-1 0,1 1 0,0 0 0,0 0 0,0 0 0,-1 0 1,1 0-1,0 0 0,0 0 0,0 0 0,-1 1 0,1-1 0,0 0 0,0 0 0,-1 1 0,1-1 0,0 0 0,-1 1 0,1-1 0,0 1 0,-1-1 1,2 2-1,0 0 4,-1 1 1,1 0-1,-1 0 1,0 0-1,0 0 1,0 0-1,0 0 1,-1 0-1,1 0 1,0 4-1,0 11 42,-1 0 1,-2 29-1,-3-203 2825,0 139-2554,3 7-7315,18 14 220,-1 1 2326,2-2-1010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1.049"/>
    </inkml:context>
    <inkml:brush xml:id="br0">
      <inkml:brushProperty name="width" value="0.025" units="cm"/>
      <inkml:brushProperty name="height" value="0.025" units="cm"/>
    </inkml:brush>
  </inkml:definitions>
  <inkml:trace contextRef="#ctx0" brushRef="#br0">112 80 4228,'0'0'19843,"-8"-3"-19165,6 2-661,0 0 1,0 0-1,0 1 0,0-1 1,0 1-1,0-1 0,0 1 1,-1-1-1,1 1 1,0 0-1,0 0 0,0 0 1,0 0-1,0 1 1,0-1-1,-1 1 0,1-1 1,0 1-1,0 0 0,0-1 1,0 1-1,0 0 1,1 0-1,-1 1 0,0-1 1,0 0-1,1 0 1,-1 1-1,1-1 0,-1 1 1,1 0-1,0-1 0,-1 1 1,1 0-1,0 0 1,0 0-1,0 0 0,0 2 1,-5 7 355,1-1 1,1 1 0,-1 1-1,2-1 1,0 0 0,0 1 0,1 0-1,1 0 1,-1 14 0,2-25-358,0-1 1,0 1 0,0 0 0,0 0 0,1-1-1,-1 1 1,0 0 0,0-1 0,0 1-1,1 0 1,-1 0 0,1-1 0,-1 1 0,0-1-1,1 1 1,-1 0 0,1-1 0,-1 1 0,1-1-1,-1 1 1,1-1 0,0 1 0,-1-1 0,1 0-1,0 1 1,-1-1 0,1 0 0,0 1 0,-1-1-1,1 0 1,0 0 0,-1 0 0,1 0-1,0 0 1,0 1 0,-1-1 0,1 0 0,0-1-1,0 1 1,-1 0 0,1 0 0,0 0 0,0 0-1,-1-1 1,1 1 0,0 0 0,-1-1 0,1 1-1,0 0 1,-1-1 0,2 0 0,35-21 914,-28 12-783,0 0 1,0-1 0,-2 0-1,1 0 1,-1-1-1,6-13 1,-10 18-86,0-1 0,0 1 0,0-1 1,-1 0-1,0 0 0,0 0 1,-1 0-1,0 0 0,-1 0 0,0 0 1,-1-12-1,1 19-64,-1-1 1,1 1-1,-1-1 1,1 1-1,-1-1 1,0 1-1,0 0 1,0-1-1,0 1 1,0 0-1,0 0 1,0 0-1,0 0 1,0 0-1,0 0 1,-1 0-1,1 0 1,0 0-1,-1 0 1,1 1-1,0-1 1,-1 0-1,1 1 0,-1 0 1,1-1-1,-1 1 1,1 0-1,-1-1 1,0 1-1,1 0 1,-1 0-1,1 1 1,-1-1-1,1 0 1,-1 0-1,1 1 1,-1-1-1,1 1 1,-1-1-1,-1 2 1,-1-1-32,0 0 1,0 0 0,0 1-1,0 0 1,1 0 0,-1 0-1,1 0 1,-1 0 0,1 1-1,0-1 1,-1 1 0,1 0 0,1 0-1,-4 4 1,-1 20-2416,6-10-5810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6:16.174"/>
    </inkml:context>
    <inkml:brush xml:id="br0">
      <inkml:brushProperty name="width" value="0.025" units="cm"/>
      <inkml:brushProperty name="height" value="0.025" units="cm"/>
    </inkml:brush>
  </inkml:definitions>
  <inkml:trace contextRef="#ctx0" brushRef="#br0">0 151 14286,'2'-2'16,"0"0"0,1 0 0,-1 1 0,1-1 0,-1 1 0,1-1 0,-1 1 0,1 0 0,0 0 0,-1 0 0,1 0 0,0 0 0,0 1 0,0-1 0,0 1 0,-1 0 0,1 0 0,0 0 0,0 0 0,0 0 0,0 1 0,3 0 0,66 17 219,-25-2-217,0-3 1,0-2 0,2-1-1,-1-3 1,74 1 0,-36-12 355,0-4 0,86-21 0,15-1 121,149-8-345,654 12-1,-720 44-112,183 5 76,318-51-1,-483-5 158,32-4-193,-193 27-44,-38 1-16,0 4 1,126 9-1,-183 1-15,0 2 0,59 20 0,25 7-835,-71-26-1673,84 3-1,-25-10-3082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9:58.399"/>
    </inkml:context>
    <inkml:brush xml:id="br0">
      <inkml:brushProperty name="width" value="0.025" units="cm"/>
      <inkml:brushProperty name="height" value="0.025" units="cm"/>
    </inkml:brush>
  </inkml:definitions>
  <inkml:trace contextRef="#ctx0" brushRef="#br0">447 52 12940,'0'0'6929,"1"-8"-5476,-1 7-1438,0-1 76,1 0 1,-1 0-1,0 0 1,0 0-1,0 0 1,0 0-1,0 0 1,0 0-1,0 0 1,-1 0-1,1 0 1,-1 0-1,0-2 1,-1 2-27,1 1 1,-1 0 0,0 0 0,1 0-1,-1 0 1,0 0 0,0 0-1,1 0 1,-1 1 0,0-1 0,0 0-1,0 1 1,0 0 0,0-1-1,0 1 1,0 0 0,0 0 0,0 0-1,-3 1 1,-16 0 85,-1 1 0,1 1 0,0 0 1,0 2-1,0 1 0,1 0 0,0 2 0,0 0 0,1 1 1,0 1-1,0 0 0,1 2 0,1 0 0,0 1 0,1 1 1,0 1-1,1 0 0,-23 29 0,35-40-147,0 1 0,1-1 0,-1 1 0,1-1 0,0 1 1,0 0-1,0 0 0,1 0 0,-1 0 0,1 0 0,1 0 0,-1 0 0,1 0 0,0 0 0,1 10 0,0-12-100,0 1 0,0-1-1,0 0 1,1 0 0,-1 0-1,1 0 1,0 0-1,0 0 1,0 0 0,1 0-1,-1-1 1,0 1 0,1-1-1,0 0 1,0 0 0,-1 0-1,1 0 1,0 0-1,1-1 1,-1 1 0,0-1-1,0 0 1,7 2 0,7 1-1570,0-1 0,0 0 1,23 0-1,9 0-4729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9:58.990"/>
    </inkml:context>
    <inkml:brush xml:id="br0">
      <inkml:brushProperty name="width" value="0.025" units="cm"/>
      <inkml:brushProperty name="height" value="0.025" units="cm"/>
    </inkml:brush>
  </inkml:definitions>
  <inkml:trace contextRef="#ctx0" brushRef="#br0">204 60 14542,'0'0'2824,"0"-8"-732,0 5-1889,-1 0-1,1 0 1,-1 0-1,1 0 1,-1 0-1,0 0 1,0 0-1,0 0 0,-1 1 1,-2-6-1,3 7-147,0 0-1,-1 0 1,1 0-1,-1 0 1,1 0-1,-1 0 1,1 0-1,-1 1 1,1-1-1,-1 0 1,0 1-1,1-1 1,-1 1-1,0 0 1,0 0-1,1 0 1,-1-1-1,0 1 1,0 1-1,1-1 1,-1 0-1,0 0 1,1 1-1,-1-1 1,0 1-1,1-1 1,-4 3-1,-3 0-14,1 1 0,0 1-1,0-1 1,0 1-1,0 1 1,1-1 0,-1 1-1,1 0 1,1 0 0,-1 1-1,-8 13 1,5-6 183,1 1 0,0-1 1,0 1-1,2 1 0,-6 18 0,11-30-162,-1 0 0,1 0-1,1 0 1,-1 1-1,1-1 1,-1 0 0,1 0-1,0 0 1,2 8-1,-2-10-42,1-1-1,0 1 1,-1-1-1,1 0 0,0 1 1,0-1-1,0 0 1,0 0-1,0 0 0,0 0 1,0 0-1,0 0 1,0 0-1,1 0 0,-1 0 1,0 0-1,1-1 0,-1 1 1,1-1-1,-1 1 1,0-1-1,1 1 0,-1-1 1,1 0-1,-1 0 1,1 1-1,-1-1 0,3-1 1,4 1 145,0 0 1,0 0 0,-1-1-1,1-1 1,0 1-1,-1-1 1,1-1-1,-1 1 1,0-1 0,0 0-1,0-1 1,0 0-1,0 0 1,-1-1 0,1 1-1,-1-1 1,-1 0-1,1-1 1,-1 0 0,0 0-1,5-7 1,-2 3 41,-1-1 1,-1 0 0,0-1-1,0 1 1,-1-1 0,-1 0-1,0 0 1,0-1 0,-1 1-1,-1-1 1,0 0 0,0-16-1,-2 29-282,0-1-1,0 1 0,0-1 0,0 0 0,0 1 0,0-1 1,0 1-1,-1-1 0,1 0 0,0 1 0,0-1 1,0 1-1,-1-1 0,1 1 0,0-1 0,0 1 0,-1-1 1,1 1-1,-1-1 0,1 1 0,0-1 0,-1 1 1,1-1-1,-1 1 0,1 0 0,-1-1 0,1 1 0,-1 0 1,1-1-1,-1 1 0,0 0 0,1 0 0,-1 0 1,1 0-1,-1-1 0,0 1 0,1 0 0,-1 0 0,1 0 1,-1 0-1,-1 0 0,0 1-670,0-1 1,0 0-1,1 1 0,-1 0 0,0-1 1,0 1-1,0 0 0,0 0 1,0 0-1,1 0 0,-4 2 0,-7 10-7441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9:59.350"/>
    </inkml:context>
    <inkml:brush xml:id="br0">
      <inkml:brushProperty name="width" value="0.025" units="cm"/>
      <inkml:brushProperty name="height" value="0.025" units="cm"/>
    </inkml:brush>
  </inkml:definitions>
  <inkml:trace contextRef="#ctx0" brushRef="#br0">50 33 19026,'0'0'3176,"9"-5"-159,-3 2-2532,2-1 235,0-1 1,1 2-1,-1-1 0,16-3 1,-23 7-692,0-1 0,1 1 1,-1 0-1,0-1 0,0 1 1,0 0-1,1 0 0,-1 0 1,0 0-1,0 0 0,1 0 1,-1 1-1,0-1 0,0 0 1,0 1-1,1-1 1,-1 0-1,0 1 0,0 0 1,0-1-1,0 1 0,0 0 1,0-1-1,0 1 0,0 0 1,0 0-1,0 0 0,0 0 1,-1 0-1,1 0 0,0 0 1,-1 0-1,1 0 1,-1 0-1,1 0 0,-1 0 1,1 0-1,-1 1 0,0-1 1,1 0-1,-1 0 0,0 1 1,0-1-1,0 0 0,0 0 1,-1 3-1,1 3 30,-1 0-1,0 0 1,-1-1 0,0 1-1,0 0 1,0-1 0,-1 1-1,0-1 1,0 0 0,-1 0-1,1 0 1,-1 0 0,-1-1-1,1 1 1,-8 5 0,-9 10 314,-2-1 1,-30 20 0,41-31-352,12-9-22,1 0 0,-1 1 0,0-1 0,0 0 0,0 1 0,0-1 0,1 0 0,-1 0 0,0 1 0,0-1 0,1 0 0,-1 0 0,0 1 0,0-1 0,1 0 0,-1 0 0,0 0 0,1 0 0,-1 1 0,0-1 0,1 0 0,-1 0 0,0 0 0,1 0 0,-1 0 0,0 0 0,1 0 0,-1 0 0,0 0 0,1 0 0,-1 0 0,0 0 0,1 0 0,-1 0 0,1 0 0,-1 0 0,0-1 0,0 1 0,1 0 0,20 1 0,160-2-4036,-136 1-2498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0.352"/>
    </inkml:context>
    <inkml:brush xml:id="br0">
      <inkml:brushProperty name="width" value="0.025" units="cm"/>
      <inkml:brushProperty name="height" value="0.025" units="cm"/>
    </inkml:brush>
  </inkml:definitions>
  <inkml:trace contextRef="#ctx0" brushRef="#br0">9 13 13549,'-5'-5'2050,"2"0"961,3 3-673,0 1-1249,11 1-481,7 0-127,4 0-161,7 3-192,2 2-64,5-1 0,2-3-608,-2-1-2499,0-3-3299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0.680"/>
    </inkml:context>
    <inkml:brush xml:id="br0">
      <inkml:brushProperty name="width" value="0.025" units="cm"/>
      <inkml:brushProperty name="height" value="0.025" units="cm"/>
    </inkml:brush>
  </inkml:definitions>
  <inkml:trace contextRef="#ctx0" brushRef="#br0">14 0 16367,'0'0'5478,"-14"58"-4998,14-40-160,5 0-320,3-1 0,2-1-448,-1 1-385,-2-2-256,-4-2-961,-3-5-1697,0-3-2884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1.040"/>
    </inkml:context>
    <inkml:brush xml:id="br0">
      <inkml:brushProperty name="width" value="0.025" units="cm"/>
      <inkml:brushProperty name="height" value="0.025" units="cm"/>
    </inkml:brush>
  </inkml:definitions>
  <inkml:trace contextRef="#ctx0" brushRef="#br0">0 103 17521,'0'0'7367,"52"-49"-6182,-22 36 288,6 1-704,2 2-641,-2 2-96,-2 2 32,-3 2-480,-6 3-1474,-7 1-865,-7 0-1281,-9 12-7270</inkml:trace>
  <inkml:trace contextRef="#ctx0" brushRef="#br0" timeOffset="1">134 109 10762,'0'0'15151,"49"11"-14863,-16-16-224,0 1-32,-4 3-961,-7 1-2114,-6 0-1409,-11 0-3235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1.381"/>
    </inkml:context>
    <inkml:brush xml:id="br0">
      <inkml:brushProperty name="width" value="0.025" units="cm"/>
      <inkml:brushProperty name="height" value="0.025" units="cm"/>
    </inkml:brush>
  </inkml:definitions>
  <inkml:trace contextRef="#ctx0" brushRef="#br0">0 46 14958,'0'0'10410,"50"4"-9865,-17-12-385,0 0-160,1 1-705,-2-1-2018,-3 1-1857,-4-5-4100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1.737"/>
    </inkml:context>
    <inkml:brush xml:id="br0">
      <inkml:brushProperty name="width" value="0.025" units="cm"/>
      <inkml:brushProperty name="height" value="0.025" units="cm"/>
    </inkml:brush>
  </inkml:definitions>
  <inkml:trace contextRef="#ctx0" brushRef="#br0">36 1 12139,'0'0'9423,"-5"11"-8297,2-6-1015,-18 40 1020,19-42-1072,1 0 1,0 1 0,0-1 0,1 0 0,-1 1 0,0-1 0,1 1 0,0-1 0,0 1 0,0-1 0,0 1 0,1-1 0,0 1 0,0 3 0,1-4-58,0-1-1,-1 0 1,1 0 0,0 0 0,0 0 0,0 0 0,0 0-1,1-1 1,-1 1 0,0-1 0,1 1 0,-1-1 0,1 0-1,-1 0 1,1 0 0,-1 0 0,1-1 0,0 1-1,0-1 1,-1 1 0,1-1 0,0 0 0,3 0 0,0 0 13,0 0 0,-1 0 1,1-1-1,0 0 1,0 0-1,-1 0 1,1 0-1,-1-1 0,1 0 1,6-4-1,-3 0 9,-1-1-1,0 0 1,0-1 0,0 0-1,-1 0 1,9-14-1,21-23-97,-37 45 15,-1 40 337,0-38-275,1-1-1,0 1 1,0-1-1,0 1 1,0-1-1,0 1 1,0-1 0,0 0-1,0 1 1,0-1-1,1 1 1,-1-1 0,1 1-1,-1-1 1,1 0-1,-1 1 1,1-1-1,0 0 1,0 0 0,-1 0-1,1 1 1,0-1-1,0 0 1,0 0 0,0 0-1,1 0 1,-1 0-1,0-1 1,2 2 0,0-1 3,0-1 1,0 1 0,0-1 0,-1 0 0,1 0 0,0 0 0,0-1 0,0 1 0,0-1 0,0 1 0,0-1 0,0 0 0,-1 0 0,6-3-1,28-20-373,-32 20 409,0 0 0,1 1 0,-1 0 0,1 0 0,0 0 0,0 0 0,0 1 0,9-3 0,-13 46 2755,-2-39-2769,1 0-1,0 0 0,0 0 0,0-1 0,-1 1 0,1 0 0,1 0 0,-1 0 0,0-1 0,0 1 0,1 0 0,-1 0 0,1-1 0,0 1 0,-1 0 0,1-1 0,0 1 0,0 0 0,0-1 0,0 1 0,0-1 0,0 0 0,2 2 0,0-2-7,-1 0-1,0 0 1,1-1-1,-1 1 1,0-1-1,1 0 1,-1 0-1,1 0 1,-1 0-1,1 0 1,-1 0-1,1 0 1,-1-1 0,0 0-1,1 1 1,-1-1-1,0 0 1,4-2-1,49-30-110,-49 28 8,1 0 1,0 0-1,0 1 0,0 0 0,0 0 1,1 1-1,0-1 0,-1 2 1,10-3-1,-16 45-280,-2-30-8248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2.329"/>
    </inkml:context>
    <inkml:brush xml:id="br0">
      <inkml:brushProperty name="width" value="0.025" units="cm"/>
      <inkml:brushProperty name="height" value="0.025" units="cm"/>
    </inkml:brush>
  </inkml:definitions>
  <inkml:trace contextRef="#ctx0" brushRef="#br0">0 1 11147,'0'0'17066,"5"9"-16115,-1 0-843,0 0 0,-1 0-1,0 1 1,-1-1 0,0 1 0,0 0 0,-1-1 0,0 13 0,-1-18-382,3 38 846,4-23-2236,-7-19 1405,0 1 0,1-1 0,-1 1 0,0-1-1,1 1 1,-1-1 0,1 1 0,-1-1 0,1 1 0,0-1-1,-1 0 1,1 1 0,-1-1 0,1 0 0,0 1-1,-1-1 1,1 0 0,-1 0 0,1 0 0,0 0-1,1 1 1,1-5-3997,-2-6 2208,-1 7 905,0-19-4612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2.720"/>
    </inkml:context>
    <inkml:brush xml:id="br0">
      <inkml:brushProperty name="width" value="0.025" units="cm"/>
      <inkml:brushProperty name="height" value="0.025" units="cm"/>
    </inkml:brush>
  </inkml:definitions>
  <inkml:trace contextRef="#ctx0" brushRef="#br0">3 44 13869,'0'0'10442,"-3"-44"-12140,13 44-896,-1 5-1186,6 4-2017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6:24.266"/>
    </inkml:context>
    <inkml:brush xml:id="br0">
      <inkml:brushProperty name="width" value="0.025" units="cm"/>
      <inkml:brushProperty name="height" value="0.025" units="cm"/>
    </inkml:brush>
  </inkml:definitions>
  <inkml:trace contextRef="#ctx0" brushRef="#br0">1 1048 1634,'0'0'10255,"6"3"-10053,7 1-154,1-1 0,-1-1 0,1 0 0,-1-1 0,1 0 0,-1-1 0,1 0 0,16-4-1,30 2 19,303 20 596,-64-38 1446,-72 1-1040,257 35-676,-358-7-367,472 3 246,106 8 525,540 25-625,-801-17 601,10-1-466,0-38-207,0 0-107,-418 11 7,700-27 40,616-157-7,-1234 166 219,235-3-1,-74 10-282,-265 8-1,-1 0 0,-1-1 0,1 0 0,0 0 0,-1-1-1,0-1 1,0 0 0,-1-1 0,1 0 0,-2 0 0,1-1 0,-1 0-1,0-1 1,0 0 0,-1 0 0,-1-1 0,1 0 0,5-12-1,-10 15 42,-1 0 0,0 0-1,0-1 1,0 1-1,-1-1 1,0 1-1,-1-1 1,0-11-1,-6-64 8,6 81-12,-1-6-12,-1-1 1,1 1-1,-1-1 1,-1 1-1,1 0 1,-2 0 0,1 0-1,-1 1 1,0-1-1,0 1 1,-1 0-1,-9-11 1,4 8-22,-1 0 1,0 1 0,-1 0 0,1 1-1,-1 0 1,-24-10 0,-29-9 69,-1 3 1,-1 3-1,-117-20 1,12 2 10,-210-51-13,-647-66-1,39 132 82,672 27-216,-283 4-585,2 42 584,-180 123 440,578-120-43,178-47-282,1 1 0,0 1 0,1 1 0,-1 1 0,-25 15 0,41-20-40,0 0 1,1 0-1,-1 1 0,1-1 1,0 1-1,0 1 1,0-1-1,1 1 0,0 0 1,0 0-1,1 0 1,-1 0-1,1 0 0,0 1 1,1 0-1,0-1 1,0 1-1,0 0 0,1 0 1,0 0-1,0 8 1,1 0-28,0 0 0,1-1 0,0 1 0,1-1 0,1 1 0,0-1-1,1 0 1,0 0 0,9 17 0,-4-12-33,2-1 0,0 0 0,1-1 0,1 0 0,28 28 0,1-6 73,2-2 0,2-1 0,1-3 0,1-2 0,2-2 0,1-2 0,1-2 0,1-3 0,96 27 0,35-5 42,300 35 0,-466-77-49,601 58-4312,-460-57 773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3.047"/>
    </inkml:context>
    <inkml:brush xml:id="br0">
      <inkml:brushProperty name="width" value="0.025" units="cm"/>
      <inkml:brushProperty name="height" value="0.025" units="cm"/>
    </inkml:brush>
  </inkml:definitions>
  <inkml:trace contextRef="#ctx0" brushRef="#br0">100 1 13645,'0'0'13036,"-10"2"-12539,8-2-464,-47 13 356,47-13-379,0 1 0,0-1 0,0 1 0,0 0 0,0 0 0,0 0 0,1 0 0,-1 0 0,0 0 0,0 0 0,1 1 0,-1-1 0,0 1 0,1-1 0,0 1 0,-1 0 0,1-1 0,0 1 0,0 0 0,0 0 0,0 0 0,0 0 0,0 0 0,0 3 0,1-4-55,1 0-1,-1 0 1,1 0-1,-1 0 1,1 0-1,0-1 1,-1 1-1,1 0 1,0 0-1,0 0 1,0-1-1,-1 1 0,1 0 1,0-1-1,0 1 1,0-1-1,0 1 1,0-1-1,0 1 1,0-1-1,0 0 1,0 0-1,0 1 1,1-1-1,-1 0 1,1 0-1,40 4-927,-33-3 682,3 0-47,38 5-517,-47-5 787,0-1 0,-1 1 0,1-1 0,-1 1 0,1 0 0,-1 0 0,1 0 0,-1 1 0,1-1 0,-1 0-1,0 1 1,0-1 0,4 5 0,-5-5 123,-1 0-1,0 0 0,1 0 0,-1 0 1,0 0-1,0 0 0,0 0 0,0 0 1,0 0-1,0 0 0,0 0 0,0 0 1,0 0-1,0 0 0,0 0 0,-1 0 1,1 0-1,0 0 0,-1 0 0,1 0 1,-1 0-1,1 0 0,-1 0 0,1 0 1,-1 0-1,0-1 0,1 1 0,-1 0 1,0-1-1,0 1 0,0 0 0,0-1 1,-1 2-1,-36 21 2259,30-19-1661,4-2-398,0 1-77,-1 0 0,0 0 0,0-1 0,0 0 0,-1 0 0,1 0 0,-1-1 0,1 0-1,-6 1 1,22-12-5312,-4 4 3507,34-24-7117,-17 14 3370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3.405"/>
    </inkml:context>
    <inkml:brush xml:id="br0">
      <inkml:brushProperty name="width" value="0.025" units="cm"/>
      <inkml:brushProperty name="height" value="0.025" units="cm"/>
    </inkml:brush>
  </inkml:definitions>
  <inkml:trace contextRef="#ctx0" brushRef="#br0">134 13 3683,'0'0'22747,"-11"-4"-21973,5 2-649,-1 0 0,0 1 0,0 0 0,0 0 0,1 0-1,-1 1 1,-10 0 0,14 1-102,1-1-1,-1 0 1,0 1-1,1-1 1,-1 1 0,1 0-1,-1 0 1,1 0 0,-1 0-1,1 0 1,-1 0 0,1 1-1,0-1 1,0 1-1,0 0 1,0 0 0,0 0-1,0 0 1,1 0 0,-1 0-1,0 0 1,1 0-1,0 1 1,-1-1 0,1 0-1,0 1 1,0-1 0,0 5-1,0-6-73,1 0 0,0 0 0,1 1 1,-1-1-1,0 0 0,0 0 0,0 1 0,1-1 0,-1 0 0,0 0 0,1 0 0,0 0 0,-1 0 0,1 1 0,-1-1 0,1 0 0,0 0 0,0 0 0,0-1 0,-1 1 0,1 0 0,0 0 0,0 0 1,0-1-1,0 1 0,0 0 0,1-1 0,-1 1 0,0-1 0,0 1 0,0-1 0,0 0 0,1 1 0,-1-1 0,0 0 0,0 0 0,1 0 0,-1 0 0,1 0 0,63 2-1565,-53-2 1101,7-1-16,-14 1 313,0-1 1,1 0 0,-1 1 0,1 0 0,-1 0 0,0 1 0,1 0-1,-1-1 1,0 2 0,1-1 0,-1 1 0,0 0 0,9 4 0,-14-5 307,1 0 1,-1 0-1,1 1 1,-1-1 0,1 0-1,-1 0 1,1 1 0,-1-1-1,0 0 1,0 0-1,0 1 1,0-1 0,0 0-1,0 1 1,0-1-1,0 0 1,0 1 0,-1-1-1,1 0 1,-1 0-1,1 1 1,-1-1 0,1 0-1,-1 0 1,1 0 0,-1 0-1,0 0 1,0 0-1,0 0 1,1 0 0,-1 0-1,0 0 1,-2 1-1,-38 34 3343,33-30-3044,0 0-91,5-4-348,0 0-1,0 0 1,0 1-1,0-1 1,0 1 0,1-1-1,-1 1 1,1 0-1,0 0 1,-1 0-1,1 0 1,-2 5 0,9-7-3852,16-11 421,-2-6-924,0-2-2054</inkml:trace>
  <inkml:trace contextRef="#ctx0" brushRef="#br0" timeOffset="1">336 39 12780,'0'0'14542,"-5"55"-14158,-1-35-352,3-1-256,0-3-1506,2-3-1377,0-5-1153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3.736"/>
    </inkml:context>
    <inkml:brush xml:id="br0">
      <inkml:brushProperty name="width" value="0.025" units="cm"/>
      <inkml:brushProperty name="height" value="0.025" units="cm"/>
    </inkml:brush>
  </inkml:definitions>
  <inkml:trace contextRef="#ctx0" brushRef="#br0">0 1 16111,'0'0'7175,"52"0"-13773,-36 8-6791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4.067"/>
    </inkml:context>
    <inkml:brush xml:id="br0">
      <inkml:brushProperty name="width" value="0.025" units="cm"/>
      <inkml:brushProperty name="height" value="0.025" units="cm"/>
    </inkml:brush>
  </inkml:definitions>
  <inkml:trace contextRef="#ctx0" brushRef="#br0">116 1 13485,'-9'4'4740,"-2"0"-3605,-48 22 4596,57-25-5551,0 0 0,-1 0-1,1 1 1,0-1 0,0 1 0,0-1-1,0 1 1,0 0 0,0 0 0,0 0 0,0 0-1,1 0 1,-1 0 0,1 1 0,0-1-1,0 0 1,0 1 0,0-1 0,0 1 0,0-1-1,0 4 1,1-5-175,1 0-1,0 0 0,-1 0 1,1-1-1,0 1 1,-1 0-1,1 0 0,0 0 1,0-1-1,0 1 1,0 0-1,0-1 0,0 1 1,0-1-1,0 1 1,0-1-1,0 0 0,0 1 1,0-1-1,0 0 1,0 0-1,0 0 0,0 0 1,0 1-1,1-2 1,-1 1-1,0 0 0,2 0 1,36-2 118,-38 2-123,10-2-97,-1-1 0,1 1 0,-1-2-1,16-6 1,-18 6 32,1 0-1,0 1 1,-1 0 0,1 1-1,0 0 1,0 0-1,10 0 1,-4 39 1085,-12-35-1000,0-1 1,1 1 0,-1-1 0,0 0-1,0 0 1,1 0 0,-1-1 0,1 1-1,-1-1 1,1 0 0,-1 0 0,7-1-1,43-4-978,-52 4 698,0 1 0,1 0 0,-1-1 0,0 1 0,1 0 0,-1 0 0,1 0 0,-1 0 0,0 0 0,1 0 0,-1 0 0,0 1 0,1-1 0,-1 0 0,1 1 0,-1-1 0,0 1 0,0 0 0,1-1 0,-1 1 0,0 0 0,2 1-1,0 0-1023,5 1-4087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4.423"/>
    </inkml:context>
    <inkml:brush xml:id="br0">
      <inkml:brushProperty name="width" value="0.025" units="cm"/>
      <inkml:brushProperty name="height" value="0.025" units="cm"/>
    </inkml:brush>
  </inkml:definitions>
  <inkml:trace contextRef="#ctx0" brushRef="#br0">1 0 14029,'0'0'13805,"1"74"-13068,-1-48-513,0-2-160,0-3-192,11-6-1121,3-4-1153,-3-8-993,0-3-2243,-3-3-7110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4.766"/>
    </inkml:context>
    <inkml:brush xml:id="br0">
      <inkml:brushProperty name="width" value="0.025" units="cm"/>
      <inkml:brushProperty name="height" value="0.025" units="cm"/>
    </inkml:brush>
  </inkml:definitions>
  <inkml:trace contextRef="#ctx0" brushRef="#br0">1 1 16944,'0'0'7879,"76"22"-11370,-45-15 320,2-3-1601,-1-1-3588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5.142"/>
    </inkml:context>
    <inkml:brush xml:id="br0">
      <inkml:brushProperty name="width" value="0.025" units="cm"/>
      <inkml:brushProperty name="height" value="0.025" units="cm"/>
    </inkml:brush>
  </inkml:definitions>
  <inkml:trace contextRef="#ctx0" brushRef="#br0">145 1 9801,'0'0'8825,"-11"6"-5804,-16 8-1883,9-6-149,0 0-1,1 2 1,0 0-1,-17 14 1,34-24-987,0 0 0,-1 1 0,1-1 0,0 0 0,0 0 1,0 0-1,0 0 0,0 0 0,-1 0 0,1 1 0,0-1 1,0 0-1,0 0 0,0 0 0,0 0 0,0 1 0,0-1 1,0 0-1,0 0 0,0 0 0,0 1 0,-1-1 0,1 0 1,0 0-1,0 0 0,0 1 0,0-1 0,1 0 0,-1 0 1,0 0-1,0 0 0,0 1 0,0-1 0,0 0 0,0 0 1,0 0-1,0 1 0,0-1 0,0 0 0,0 0 0,1 0 1,-1 0-1,0 0 0,0 1 0,0-1 0,0 0 0,0 0 1,1 0-1,-1 0 0,0 0 0,17 5-154,30-2-809,-37-3 447,84 10-3238,-84-8 3295,0 0 1,-1 0 0,1 1-1,-1 1 1,1-1-1,-1 1 1,12 8-1,-20-12 524,0 1 0,0-1-1,0 1 1,0 0 0,1-1 0,-1 1-1,0 0 1,0 0 0,-1 0 0,1 0-1,0 0 1,0 0 0,0 0 0,-1 0-1,1 0 1,0 0 0,-1 0 0,1 0 0,-1 1-1,1-1 1,-1 0 0,0 0 0,1 1-1,-1-1 1,0 0 0,0 0 0,0 1-1,0-1 1,0 0 0,0 1 0,0-1-1,-1 0 1,1 0 0,0 1 0,-1-1-1,1 0 1,-1 0 0,1 0 0,-1 1-1,0-1 1,1 0 0,-1 0 0,0 0-1,0 0 1,0 0 0,0 0 0,0-1 0,0 1-1,0 0 1,0 0 0,0-1 0,0 1-1,0 0 1,-2 0 0,-8 6 835,-1-1 0,0 0 1,-24 8-1,33-13-976,-9 3 226,1 0 0,-1 0 0,0-1 1,0-1-1,0 0 0,-1-1 0,-12 1 0,24-3-288,0 1-1,0 0 0,0-1 1,0 1-1,0-1 1,0 1-1,0-1 1,0 1-1,0-1 1,1 0-1,-1 1 1,0-1-1,1 0 1,-1 0-1,0 1 1,1-1-1,-1 0 0,1 0 1,-1 0-1,1 0 1,-1 0-1,1 0 1,0 0-1,-1 0 1,1 0-1,0 0 1,0 0-1,0 0 1,0 0-1,0 0 1,0 0-1,0 0 0,0 0 1,0 0-1,1-1 1,8-42-6982,8 7 376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5.485"/>
    </inkml:context>
    <inkml:brush xml:id="br0">
      <inkml:brushProperty name="width" value="0.025" units="cm"/>
      <inkml:brushProperty name="height" value="0.025" units="cm"/>
    </inkml:brush>
  </inkml:definitions>
  <inkml:trace contextRef="#ctx0" brushRef="#br0">113 1 11115,'0'0'7286,"0"9"-4830,-13 77 1044,8-69-3242,2 0 0,0 0 0,1 1 0,0 0 0,2-1 0,0 1 0,1 0 0,1-1 0,5 24 0,6-8-1117,3 12-1815,-11-16-3930,-9-31 3450,-15-15 2939,6 0 1020,-6-6 1102,-29-48 0,44 65-1564,1 0 1,-1-1-1,2 1 1,-1-1-1,1 1 1,0-1-1,0 0 1,1 0-1,-1 0 1,2 0-1,-1 0 1,1 0-1,1-12 1,0 18-274,0-1-1,0 0 1,0 1-1,0-1 1,0 0 0,0 1-1,0-1 1,1 1-1,-1 0 1,0-1 0,1 1-1,-1 0 1,1 0-1,0 0 1,-1 0 0,1 0-1,0 0 1,0 1-1,0-1 1,-1 0 0,1 1-1,0 0 1,0-1-1,0 1 1,0 0 0,3 0-1,61-1-713,-49 1-41,20 0-3308,2 0-3187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6.190"/>
    </inkml:context>
    <inkml:brush xml:id="br0">
      <inkml:brushProperty name="width" value="0.025" units="cm"/>
      <inkml:brushProperty name="height" value="0.025" units="cm"/>
    </inkml:brush>
  </inkml:definitions>
  <inkml:trace contextRef="#ctx0" brushRef="#br0">0 133 10442,'0'0'11760,"10"4"-10083,-4-1-1494,0-1 1,1 1 0,-1-1 0,0-1 0,1 1 0,-1-1-1,1 0 1,-1 0 0,1-1 0,0 0 0,-1 0 0,1-1 0,0 1-1,-1-1 1,12-4 0,-6 0-29,0-1 1,0 0-1,0-1 1,20-15-1,-30 21-145,1-1 0,-1 0 0,1 0 0,-1 0 0,0 0 0,0-1 0,0 1 0,0 0 0,0-1 0,-1 0 0,1 1 0,-1-1 0,1 0 0,-1 0 0,0 1 0,0-1 0,0 0 0,-1 0 0,1 0 0,-1-1-1,1 1 1,-1 0 0,0 0 0,0 0 0,-1 0 0,0-6 0,0 8-21,-1-1 0,1 0 0,0 0 0,-1 1 0,0-1 0,1 1-1,-1 0 1,0-1 0,1 1 0,-1 0 0,0 0 0,0 0 0,0 0-1,0 0 1,0 1 0,0-1 0,0 0 0,0 1 0,0 0 0,0-1 0,-1 1-1,1 0 1,0 0 0,0 0 0,0 1 0,-4 0 0,-1-1-6,1 1 1,0 0-1,0 0 1,0 1 0,0 0-1,0 0 1,0 0-1,-7 5 1,5-2 45,1 1 0,0 1 0,0-1 0,1 1 0,0 0 1,0 1-1,1-1 0,-1 1 0,2 0 0,-1 1 0,1-1 0,0 1 0,1-1 0,0 1 0,1 0 0,-1 1 1,2-1-1,-1 0 0,1 18 0,1-25-24,0-1 1,0 0 0,0 1-1,1-1 1,-1 1 0,1-1-1,-1 1 1,1-1-1,0 0 1,-1 1 0,1-1-1,0 0 1,0 0-1,0 0 1,0 1 0,0-1-1,0 0 1,0 0 0,0 0-1,0-1 1,1 1-1,1 1 1,1 0 10,0 0 1,1-1-1,-1 0 1,0 0-1,1 0 0,-1 0 1,9 0-1,1-1 53,1-1-1,0 0 0,27-6 1,-24 1-193,-1 0 0,1 0 0,-2-2 0,1 0 0,-1-1 1,0-1-1,-1 0 0,0-1 0,0-1 0,-2 0 0,1-1 0,-1 0 1,-1-1-1,16-24 0,-54 85-1139,23-41 1550,-1 1 0,2 0 0,-1 0 0,1 0 0,0 0 0,0 0 0,1 1 0,0-1 0,0 13 0,1-19-264,1 0 0,0 0 1,0 0-1,0 0 0,0 0 0,0 0 1,0 0-1,0 0 0,0-1 0,0 1 1,0 0-1,0-1 0,1 1 0,-1-1 1,0 1-1,0-1 0,1 0 0,-1 1 1,0-1-1,1 0 0,-1 0 1,0 0-1,1 0 0,-1 0 0,0 0 1,0 0-1,1-1 0,-1 1 0,2-1 1,43-7 223,-24 0-153,-1-1 0,26-15 1,-29 14-493,1 0 0,0 2 1,24-8-1,-42 16 383,0 0 0,-1 0 0,1 0 0,-1-1 0,1 1 0,0 0 0,-1 0 1,1 0-1,0 0 0,-1 0 0,1 1 0,0-1 0,-1 0 0,1 0 0,-1 0 0,1 1 1,0-1-1,-1 0 0,1 0 0,-1 1 0,1-1 0,-1 1 0,1-1 0,-1 0 0,1 1 0,-1-1 1,1 1-1,-1-1 0,0 1 0,1-1 0,-1 1 0,0-1 0,1 1 0,-1 0 0,0-1 1,0 1-1,0-1 0,1 1 0,-1 0 0,0-1 0,0 1 0,0 0 0,0-1 0,0 2 0,-2 40 643,1-14-233,1-27-383,1 0 0,0 0-1,-1 0 1,1 0 0,0 0 0,-1-1 0,1 1-1,0 0 1,0-1 0,0 1 0,0 0-1,-1-1 1,1 1 0,0-1 0,0 1 0,0-1-1,0 0 1,0 1 0,0-1 0,0 0-1,1 0 1,-1 0 0,0 0 0,0 0 0,0 0-1,0 0 1,1 0 0,36-1 145,-34 0-126,7-1-41,-1 0 1,1-1-1,-1 0 1,1-1-1,18-9 1,-21 8-112,1 1 0,0 0 0,0 1 0,0 0 0,0 0 0,0 1 0,19-2 0,-28 4 117,0 0 0,1 0 0,-1 0 0,0 0 0,1 0 1,-1 0-1,0 0 0,0 0 0,1 0 0,-1 1 0,0-1 0,0 0 0,1 0 0,-1 0 0,0 0 0,0 0 1,1 1-1,-1-1 0,0 0 0,0 0 0,0 0 0,0 1 0,1-1 0,-1 0 0,0 0 0,0 1 1,0-1-1,0 0 0,0 0 0,0 1 0,0-1 0,0 0 0,0 1 0,1-1 0,-1 0 0,0 0 0,0 1 1,0-1-1,-1 1 0,-3 16-333,-11 11-3451,5-22-1161,-1-4-3593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6.532"/>
    </inkml:context>
    <inkml:brush xml:id="br0">
      <inkml:brushProperty name="width" value="0.025" units="cm"/>
      <inkml:brushProperty name="height" value="0.025" units="cm"/>
    </inkml:brush>
  </inkml:definitions>
  <inkml:trace contextRef="#ctx0" brushRef="#br0">1 54 16239,'0'0'8328,"15"-53"-15759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8:31.251"/>
    </inkml:context>
    <inkml:brush xml:id="br0">
      <inkml:brushProperty name="width" value="0.025" units="cm"/>
      <inkml:brushProperty name="height" value="0.025" units="cm"/>
    </inkml:brush>
  </inkml:definitions>
  <inkml:trace contextRef="#ctx0" brushRef="#br0">0 205 12812,'0'0'2958,"10"-1"-2937,35-2 18,-1-3 1,65-17-1,46-7 318,145 5 655,-41 5-508,-168 10-470,820-57 268,-158 98-61,-1-1 63,2159-29 187,-1700-17 54,-988 15-475,393 6-64,-2 53 339,-171 7 513,3-36-55,-347-31-722,-1-4 1,0-5 0,-1-4 0,0-4 0,182-62 0,-216 63-2123,1 2 0,118-12 1,-52 9-1442,-91 12-2460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7.140"/>
    </inkml:context>
    <inkml:brush xml:id="br0">
      <inkml:brushProperty name="width" value="0.025" units="cm"/>
      <inkml:brushProperty name="height" value="0.025" units="cm"/>
    </inkml:brush>
  </inkml:definitions>
  <inkml:trace contextRef="#ctx0" brushRef="#br0">17 153 17296,'0'0'6855,"2"8"-5590,-2-6-1198,1 0 0,-1 0 0,1 0 0,-1 0 0,1 0 0,0 0 0,-1 0 0,1-1-1,0 1 1,0 0 0,1-1 0,-1 1 0,0-1 0,0 1 0,1-1 0,-1 1 0,1-1 0,-1 0 0,1 0 0,-1 0 0,3 1 0,0-1 54,0 0 1,-1-1 0,1 1-1,0-1 1,0 0 0,0 0 0,0 0-1,0-1 1,0 1 0,0-1-1,0 0 1,-1 0 0,6-3-1,10-2 20,0-1-1,-1-1 1,1 0-1,-2-2 0,1 0 1,-1-1-1,-1-1 1,0 0-1,27-29 0,-41 39-151,0 0 0,0-1 0,-1 1 0,1-1 0,-1 1 0,0-1 0,1 0 1,-1 0-1,0 1 0,-1-1 0,1 0 0,0-5 0,-1 7-1,0 0 0,0 0 1,0 0-1,0 0 0,0 0 1,-1 0-1,1 0 1,0 0-1,-1 0 0,1 0 1,0 0-1,-1 0 0,0 0 1,1 0-1,-1 0 1,0 0-1,1 0 0,-1 0 1,0 1-1,0-1 0,1 0 1,-1 1-1,0-1 0,0 0 1,0 1-1,0-1 1,0 1-1,0 0 0,0-1 1,0 1-1,0 0 0,0-1 1,-1 1-1,0 0 1,-8-1-10,1 0 1,-1 1-1,0 0 1,1 1 0,-1 0-1,1 1 1,-1-1 0,1 2-1,0-1 1,0 1 0,0 1-1,0 0 1,0 0 0,1 1-1,0 0 1,0 0 0,-15 13-1,10-7 101,1 2 0,0-1 0,0 2 0,2-1 0,-1 1-1,2 1 1,0 0 0,1 0 0,-8 19 0,15-31-60,-1 0 1,1 0 0,0 1-1,0-1 1,1 0-1,-1 1 1,1-1-1,-1 1 1,1-1-1,0 0 1,1 5-1,-1-7-21,1 1-1,-1-1 0,1 0 1,-1 0-1,1 0 1,0 0-1,0 1 0,0-1 1,-1 0-1,1-1 0,0 1 1,0 0-1,0 0 1,1 0-1,-1 0 0,0-1 1,0 1-1,0-1 0,0 1 1,1-1-1,-1 1 0,0-1 1,1 1-1,-1-1 1,0 0-1,1 0 0,-1 0 1,0 0-1,3 0 0,10 1-304,1-2-1,-1 1 0,1-1 1,21-5-1,-19 1-1372,0 0 1,-1-1-1,23-11 1,13-10-5065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7.468"/>
    </inkml:context>
    <inkml:brush xml:id="br0">
      <inkml:brushProperty name="width" value="0.025" units="cm"/>
      <inkml:brushProperty name="height" value="0.025" units="cm"/>
    </inkml:brush>
  </inkml:definitions>
  <inkml:trace contextRef="#ctx0" brushRef="#br0">226 0 17489,'0'0'2466,"-38"51"160,6-15 65,-4 1-1122,1 2 65,6-2-705,3-5-545,8-9-320,9-5-416,7-6-449,2-6-384,3-6-3267,3-13 1217,3-10-1986,-2-9-3844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7.859"/>
    </inkml:context>
    <inkml:brush xml:id="br0">
      <inkml:brushProperty name="width" value="0.025" units="cm"/>
      <inkml:brushProperty name="height" value="0.025" units="cm"/>
    </inkml:brush>
  </inkml:definitions>
  <inkml:trace contextRef="#ctx0" brushRef="#br0">30 1 10282,'0'0'15823,"-27"59"-14638,24-32-288,3-3-417,5-3-288,18-4-96,8-4-160,9-3-1153,2-4-1377,-1-5-1218,-2-1-1985,-6 0-6919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8.282"/>
    </inkml:context>
    <inkml:brush xml:id="br0">
      <inkml:brushProperty name="width" value="0.025" units="cm"/>
      <inkml:brushProperty name="height" value="0.025" units="cm"/>
    </inkml:brush>
  </inkml:definitions>
  <inkml:trace contextRef="#ctx0" brushRef="#br0">72 1 14574,'0'0'4217,"-9"12"-2749,2-2-1124,0 0 0,1 0 0,0 0 1,0 1-1,1 0 0,1 0 0,0 0 0,0 0 0,1 1 0,-2 18 0,4-17 166,-2 8 35,2 0 0,0 0 0,1 0 0,1 0-1,2-1 1,4 24 0,-7-43-535,0 0 0,1 1-1,-1-1 1,1 0-1,-1 1 1,1-1 0,0 0-1,-1 0 1,1 1 0,0-1-1,0 0 1,0 0 0,0 0-1,0 0 1,0 0 0,2 1-1,-3-2 4,1 0 0,-1 0 0,1 0 0,0 0-1,-1 0 1,1 0 0,-1 0 0,1 0 0,0 0 0,-1 0-1,1 0 1,-1 0 0,1 0 0,0 0 0,-1-1-1,1 1 1,-1 0 0,1 0 0,-1-1 0,1 1 0,-1 0-1,1-1 1,-1 1 0,1-1 0,0 0 0,1-2 24,1 0 0,-1 0 0,0 0 1,0 0-1,0-1 0,0 1 1,-1-1-1,1 0 0,0-5 0,2-8-91,0-1 0,-2 0 0,0 0 0,-2 0 0,0 0 0,0 0 0,-5-26 0,5 42 29,-1 1 0,1 0 0,0 0 1,0-1-1,-1 1 0,1 0 0,0 0 0,-1 0 0,1 0 0,-1-1 1,0 1-1,1 0 0,-1 0 0,0 0 0,0 0 0,1 0 0,-1 0 1,0 1-1,0-1 0,0 0 0,0 0 0,0 1 0,0-1 1,0 0-1,-1 1 0,1-1 0,0 1 0,-2-1 0,3 2 6,-1 0-1,1 0 0,-1 0 1,1 0-1,-1 0 0,1 0 0,0 0 1,0 0-1,-1 0 0,1 0 1,0 0-1,0 0 0,0 0 1,0 0-1,0 0 0,0 0 1,0 1-1,1-1 0,-1 0 1,1 2-1,5 23 54,-3-21-15,1-1 0,-1-1 0,1 1 0,0 0 0,-1-1 0,1 1 0,1-1-1,-1 0 1,0-1 0,1 1 0,0-1 0,0 0 0,-1 0 0,1 0 0,0-1 0,0 0 0,0 0-1,1 0 1,-1 0 0,0-1 0,0 0 0,0 0 0,1 0 0,-1-1 0,0 0 0,0 0 0,0 0-1,0 0 1,0-1 0,0 0 0,0 0 0,-1 0 0,1-1 0,-1 0 0,1 0 0,5-5 0,-6 4 0,-1 1 0,0-1 1,0 0-1,-1 0 1,1 0-1,-1 0 1,0-1-1,0 1 1,0-1-1,-1 1 0,1-1 1,-1 0-1,1-6 1,-4 11-39,0 0 1,1 1 0,-1-1-1,0 1 1,1-1 0,-1 1-1,1 0 1,-1 0 0,1-1-1,-1 1 1,1 0 0,-1 0-1,1 1 1,0-1 0,-2 2-1,-3 3 85,1 1-1,0 0 1,0 0 0,1 0-1,0 0 1,0 1-1,0 0 1,1 0-1,0 0 1,1 0 0,0 0-1,0 0 1,-1 9-1,3-16-60,1-1 0,-1 1 0,0-1 0,0 1-1,0-1 1,0 1 0,0-1 0,0 1 0,1-1-1,-1 1 1,0-1 0,0 1 0,1-1 0,-1 1-1,0-1 1,1 0 0,-1 1 0,0-1 0,1 0-1,-1 1 1,0-1 0,1 0 0,-1 1 0,1-1 0,-1 0-1,1 0 1,-1 1 0,1-1 0,-1 0 0,2 0-1,21 0 86,21-12-334,1-11-530,-33 16 616,1 0 1,0 0-1,0 1 0,0 1 0,0 1 0,1-1 1,0 2-1,19-3 0,-32 7 244,0 0-1,0 0 1,-1 0-1,1 0 1,-1 0 0,1 0-1,-1 0 1,1 0-1,-1 0 1,0 0 0,1 0-1,-1 0 1,0 1 0,0-1-1,0 0 1,0 0-1,0 0 1,0 0 0,0 2-1,-1 35 604,1-30-389,0-8-278,0 1 0,0-1 0,0 1 0,0-1 0,0 1 0,1-1 0,-1 1-1,0-1 1,0 1 0,0-1 0,1 1 0,-1-1 0,0 1 0,1-1 0,-1 1 0,0-1 0,1 1 0,-1-1-1,0 0 1,1 1 0,-1-1 0,1 0 0,-1 1 0,1-1 0,-1 0 0,1 1 0,-1-1 0,1 0 0,-1 0-1,1 0 1,0 1 0,24-2 414,22-13-126,-11-7-348,-27 16-73,0-1 1,0 1-1,0 0 1,1 1-1,0 0 1,0 0 0,0 1-1,0 1 1,12-2-1,-20 9 232,-1 0 0,-1 0 0,1 0 0,-1 0 1,1 0-1,-2 1 0,1-1 0,-2 8 0,2-12-128,0 0 0,-1 0 0,1 0 0,0 0 1,0 0-1,0 0 0,0 0 0,0 0 1,0 0-1,0 0 0,0 0 0,0 0 1,1 0-1,-1 0 0,0 0 0,1 0 1,-1 0-1,1 0 0,-1 0 0,1 0 1,-1 0-1,1 0 0,-1-1 0,1 1 1,0 0-1,-1 0 0,1-1 0,0 1 1,0-1-1,0 1 0,0 0 0,0-1 1,-1 0-1,2 1 0,38 0-4825,-35-2 4076,19-4-4518,2-7-1917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8.784"/>
    </inkml:context>
    <inkml:brush xml:id="br0">
      <inkml:brushProperty name="width" value="0.025" units="cm"/>
      <inkml:brushProperty name="height" value="0.025" units="cm"/>
    </inkml:brush>
  </inkml:definitions>
  <inkml:trace contextRef="#ctx0" brushRef="#br0">6 71 15951,'0'0'13122,"-2"9"-12818,2-8-299,-1 1 6,0 0 1,1 0 0,-1 0-1,1 0 1,0 0 0,-1 1-1,1-1 1,0 0-1,0 0 1,0 0 0,1 0-1,-1 0 1,1 3 0,0-4-3,1 1 0,-1-1 0,0 0 0,1 0 1,-1 0-1,1 0 0,-1 0 0,1 0 0,0-1 1,-1 1-1,1 0 0,0-1 0,0 1 0,-1-1 1,1 0-1,0 1 0,0-1 0,0 0 0,-1 0 1,1 0-1,0-1 0,2 1 0,-1-1 5,0 0 1,0 1-1,0-1 0,0 0 1,0-1-1,0 1 0,-1 0 0,1-1 1,-1 0-1,1 0 0,-1 0 1,1 0-1,-1 0 0,0 0 1,0 0-1,3-5 0,-4 6-12,1-1 1,-1 1-1,0-1 1,0 1-1,0-1 0,0 0 1,0 0-1,0 1 1,0-1-1,-1 0 0,1 0 1,-1 0-1,1 0 0,-1 0 1,0 0-1,0 0 1,1 0-1,-2 0 0,1 0 1,0 0-1,0 0 0,-1 0 1,1 0-1,-1 1 1,1-1-1,-1 0 0,-1-2 1,1 3-11,1 0 1,-1 1 0,0-1-1,0 0 1,0 1-1,0-1 1,0 1 0,1-1-1,-1 1 1,0 0-1,0-1 1,0 1 0,0 0-1,0 0 1,-1 0-1,1 0 1,0-1 0,0 1-1,0 1 1,0-1-1,0 0 1,0 0 0,0 0-1,0 1 1,0-1-1,0 0 1,0 1 0,0-1-1,0 1 1,0-1-1,1 1 1,-1-1 0,0 1-1,-1 0 1,-25 25-204,25-24 207,0 1 0,1-1 1,-1 1-1,1 0 0,0-1 0,0 1 0,0 0 1,0 0-1,0 0 0,0 0 0,1 0 1,0 0-1,-1 0 0,1 0 0,0 0 0,0 0 1,1 0-1,-1 0 0,1 3 0,1-3-6,-1-1 0,0 0 0,1 0 0,0 0-1,-1 0 1,1 0 0,0 0 0,0-1 0,0 1-1,0-1 1,0 1 0,0-1 0,0 0 0,1 1-1,-1-1 1,1 0 0,3 1 0,13 2-75,-1-1-1,1-1 1,-1 0 0,36-2 0,-38 0 33,1 0-577,11-2 2242,-27 1-1496,0 0 0,0 0 0,0 0 0,0 0 1,0 0-1,-1 0 0,1 0 0,0 0 0,-1 0 0,1 0 1,-1 0-1,1 0 0,-1 0 0,0-1 0,1 1 1,-1 0-1,0 0 0,0-1 0,0 1 0,0 0 0,0 0 1,0 0-1,0-2 0,-4-44 21,1-19-164,5 65 24,0 0 0,0 0 1,0 0-1,0 1 0,0-1 0,0 0 0,0 1 0,1 0 1,-1-1-1,0 1 0,0 0 0,0 0 0,0 0 0,4 1 1,-2-1-68,48-2-2410,-1-5-4939,-5-4-4402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9.234"/>
    </inkml:context>
    <inkml:brush xml:id="br0">
      <inkml:brushProperty name="width" value="0.025" units="cm"/>
      <inkml:brushProperty name="height" value="0.025" units="cm"/>
    </inkml:brush>
  </inkml:definitions>
  <inkml:trace contextRef="#ctx0" brushRef="#br0">1 0 13837,'0'0'14190,"17"60"-13133,-17-33-481,0 2-416,0-2-96,0-7-32,0-2-224,6-5-833,3-7-769,-3-6-800,-2 0-1186,-2-10-1825,-2-9-3780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9.562"/>
    </inkml:context>
    <inkml:brush xml:id="br0">
      <inkml:brushProperty name="width" value="0.025" units="cm"/>
      <inkml:brushProperty name="height" value="0.025" units="cm"/>
    </inkml:brush>
  </inkml:definitions>
  <inkml:trace contextRef="#ctx0" brushRef="#br0">1 53 9641,'0'0'10474,"72"-40"-8872,-34 36 63,2-1-448,7 3-800,-2 0-289,-6 2-96,-6 0-192,-9 0-2243,-12 4-2145</inkml:trace>
  <inkml:trace contextRef="#ctx0" brushRef="#br0" timeOffset="1">62 166 14350,'0'0'11530,"58"-21"-9928,-24 7-833,5 2-641,1 4-128,-3 4-1185,-9 1-2082,-9 3-2467,-12 0-3971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9.888"/>
    </inkml:context>
    <inkml:brush xml:id="br0">
      <inkml:brushProperty name="width" value="0.025" units="cm"/>
      <inkml:brushProperty name="height" value="0.025" units="cm"/>
    </inkml:brush>
  </inkml:definitions>
  <inkml:trace contextRef="#ctx0" brushRef="#br0">1 45 15086,'0'0'9161,"49"-7"-8264,-16 0-673,5-1-192,4 4-448,-1-1-2371,5-1-1537,1-2-3588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10.747"/>
    </inkml:context>
    <inkml:brush xml:id="br0">
      <inkml:brushProperty name="width" value="0.025" units="cm"/>
      <inkml:brushProperty name="height" value="0.025" units="cm"/>
    </inkml:brush>
  </inkml:definitions>
  <inkml:trace contextRef="#ctx0" brushRef="#br0">181 0 15407,'0'0'2626,"-12"5"-720,3-3-1651,0 1 1,1 1-1,-1 0 1,1 0-1,0 1 1,0 0-1,1 0 1,-1 1-1,1 0 1,0 0-1,1 0 1,0 1-1,-8 11 1,6-6-1,1 0 1,1 1-1,0 0 1,0 0 0,1 1-1,1-1 1,1 1 0,0 0-1,0 0 1,1 1-1,1-1 1,1 0 0,0 1-1,0-1 1,2 0-1,3 18 1,-4-26-251,1-1 0,0 1-1,0 0 1,1-1 0,0 1 0,0-1-1,4 6 1,-6-9-82,1 0 0,-1 0 0,1 0 0,0 0-1,-1 0 1,1 0 0,0-1 0,0 1 0,0-1-1,0 0 1,0 1 0,1-1 0,-1 0 0,0 0 0,1 0-1,-1-1 1,0 1 0,1 0 0,2-1 0,-4 0 66,0-1 0,0 1 1,-1-1-1,1 1 0,0-1 1,-1 0-1,1 1 0,0-1 1,-1 0-1,1 1 0,-1-1 1,1 0-1,-1 0 0,0 0 1,1 0-1,-1 1 0,0-1 1,1 0-1,-1 0 0,0 0 1,0 0-1,0 0 0,0 0 1,0 0-1,0 0 1,0 1-1,0-1 0,0 0 1,0 0-1,-1-1 0,-4-32-155,0 22 159,0 1 0,-1 0 0,-13-20 0,12 21-2,0-1 1,1 0 0,0 0 0,-3-12 0,9 22 5,-1 0 0,1 1 0,0-1 0,1 0 0,-1 0 0,0 0 1,0 0-1,0 1 0,0-1 0,1 0 0,-1 0 0,0 0 0,1 1 0,-1-1 0,1 0 1,-1 0-1,1 1 0,-1-1 0,1 0 0,-1 1 0,1-1 0,0 1 0,-1-1 0,1 1 1,0-1-1,0 1 0,-1-1 0,1 1 0,0 0 0,0-1 0,-1 1 0,1 0 0,0 0 1,0 0-1,0-1 0,1 1 0,46-8-632,-25 4-444,-10 0 576,1 0 1,-1-1-1,0 0 0,-1-1 0,1-1 0,-1 0 0,0-1 0,11-9 1,-16 11 686,0 0 1,-1-1 0,0 1 0,0-1 0,0-1 0,-1 1 0,0-1-1,0 0 1,-1 0 0,0 0 0,0-1 0,-1 0 0,3-11 0,-19 38 2119,-7 22-1240,8-8-503,2-1 0,1 1 0,1 1 1,2 0-1,2 0 0,0 0 0,2 0 0,4 48 0,11-24-1197,-6-43-204,-6-41 554,-4 1-738,-12-48-1,10 53 927,0 0 1,1-1-1,-1-33 1,48 53-549,-34 1 10,-1 0 1,1 0 0,-1-1-1,1-1 1,-1 1-1,9-5 1,-9 4 614,1 0 0,-1 0-1,1 1 1,-1 0 0,1 0 0,11 0 0,-19 2 215,0 0 0,0 0-1,0-1 1,-1 1 0,1 0 0,0-1 0,0 1 0,0 0 0,0-1 0,0 1 0,0-1 0,-1 0 0,1 1 0,0-1 0,0 0 0,-1 1 0,1-1 0,0 0 0,-1 0 0,1 1 0,-1-1 0,1 0 0,-1 0 0,1-1 0,7-33 2405,-7 31-2475,-1 0 1,1 0-1,-1 1 1,0-1-1,-1 0 1,1 0-1,-1 0 1,1 0-1,-1 1 1,0-1-1,-1 0 1,1 1-1,-1-1 1,-3-5-1,4 8-130,0 0 1,0 1-1,0-1 1,0 1-1,0-1 1,0 1-1,-1-1 0,1 1 1,0 0-1,0-1 1,0 1-1,-1 0 1,1 0-1,0 0 0,0 0 1,-1 0-1,1 0 1,0 0-1,0 1 1,0-1-1,-1 0 0,1 1 1,0-1-1,0 1 1,0-1-1,0 1 1,0-1-1,0 1 0,0 0 1,0 0-1,0-1 1,0 1-1,0 0 1,0 0-1,1 0 0,-1 0 1,0 0-1,1 0 1,-1 0-1,-1 2 1,-22 47-72,23-48 78,-3 8 7,1-1-1,-1 1 1,2 0 0,-1 0 0,1 0-1,1 0 1,0 0 0,0 0 0,1 1-1,2 14 1,-1-23-21,-1 0 0,1 0 0,0-1-1,0 1 1,0-1 0,0 1 0,1-1-1,-1 1 1,0-1 0,1 0 0,-1 0 0,1 1-1,-1-1 1,1 0 0,0 0 0,-1-1 0,1 1-1,0 0 1,-1 0 0,1-1 0,0 1 0,0-1-1,0 0 1,0 0 0,0 1 0,-1-1 0,1 0-1,0 0 1,0-1 0,0 1 0,3-1-1,2 0-571,0 0-1,0 0 1,1 0-1,-1-1 1,0-1-1,12-5 1,-10 3-1075,-1-1 1,0 0 0,0-1 0,8-9 0,12-9-4577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11.436"/>
    </inkml:context>
    <inkml:brush xml:id="br0">
      <inkml:brushProperty name="width" value="0.025" units="cm"/>
      <inkml:brushProperty name="height" value="0.025" units="cm"/>
    </inkml:brush>
  </inkml:definitions>
  <inkml:trace contextRef="#ctx0" brushRef="#br0">145 0 13132,'0'0'7100,"-11"8"-4574,-3 3-1749,1 0 0,0 0 1,0 1-1,-19 26 0,27-31-512,-1 1-1,1 0 1,0 0-1,1 0 0,0 1 1,0-1-1,1 1 1,0 0-1,1 0 1,0 0-1,0 1 0,0 13 1,1-21-268,1-1 1,0 1 0,0-1-1,0 1 1,0-1-1,0 0 1,0 1 0,0-1-1,1 1 1,-1-1-1,1 1 1,-1-1 0,1 0-1,-1 1 1,1-1-1,0 0 1,-1 0 0,1 1-1,0-1 1,0 0-1,0 0 1,0 0 0,0 0-1,0 0 1,0 0-1,0 0 1,1 0 0,-1-1-1,0 1 1,0 0-1,1-1 1,-1 1 0,0-1-1,1 1 1,-1-1 0,1 0-1,-1 0 1,1 1-1,-1-1 1,1 0 0,-1 0-1,0-1 1,1 1-1,-1 0 1,3-1 0,2 0-315,0-1 1,0 0 0,0 0 0,0-1-1,0 1 1,-1-1 0,1 0 0,-1-1 0,8-6-1,7-9-4232,30-37-1,2-3-8574,-59 69 19499,-2 9-3722,0-1-1047,7-15-1336,-17 34 2590,18-35-2726,0 0 0,0-1 1,1 1-1,-1 0 0,1 0 0,-1 0 1,1 0-1,-1 0 0,1 0 0,0 0 1,0 0-1,0 0 0,0 0 0,0 0 1,1 0-1,-1 0 0,2 3 0,-2-5-105,1 1 0,0-1 0,0 1 0,0-1 0,0 1-1,0-1 1,0 1 0,-1-1 0,1 0 0,0 1 0,0-1 0,0 0-1,0 0 1,0 0 0,0 0 0,0 0 0,0 0 0,0 0 0,0 0-1,0 0 1,0 0 0,0-1 0,0 1 0,0 0 0,0-1 0,0 1-1,0-1 1,1 0 0,25-14 522,-10 0-560,-1 0-1,-1-2 1,0 0-1,-2-1 1,0 0-1,-1-1 1,0 0-1,10-25 1,-18 31 443,-14 29 579,-16 37 1010,19-31-1396,1 0 0,1 1 1,2 0-1,0-1 0,0 27 1,2-39-660,1 0 1,1 0 0,0 0-1,0 0 1,1 0 0,0 0 0,1 0-1,0 0 1,1-1 0,0 1-1,0-1 1,1 0 0,11 16 0,-1-14-689,-12-23-194,-14-27 167,-41-39 917,39 60 57,0 1 1,2-2-1,0 1 1,-15-38 0,25 54-191,1 0 1,-1 0 0,1 0 0,0 0-1,0-1 1,0 1 0,0 0 0,0 0-1,0 0 1,0 0 0,1-1 0,-1 1-1,1 0 1,0 0 0,0 0 0,-1 0-1,1 0 1,1 0 0,-1 0 0,0 0-1,0 1 1,1-1 0,-1 0 0,1 1-1,-1-1 1,1 1 0,0-1 0,-1 1-1,1 0 1,0 0 0,0 0 0,0 0-1,0 0 1,0 0 0,4 0 0,9-5 79,1 1 0,-1 1 0,29-4 0,-31 6-81,74-10-971,-19 4-2994,-4-2-2413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8:43.555"/>
    </inkml:context>
    <inkml:brush xml:id="br0">
      <inkml:brushProperty name="width" value="0.025" units="cm"/>
      <inkml:brushProperty name="height" value="0.025" units="cm"/>
    </inkml:brush>
  </inkml:definitions>
  <inkml:trace contextRef="#ctx0" brushRef="#br0">11945 176 8712,'-12'-1'128,"-209"-24"1514,-296-18-1527,-319 70 1409,410-7-406,-1939-32-1652,1451-26 777,-512-14 230,633 28-329,-420 0 155,788 44-310,-783 142 0,689-60 85,9 30 7,448-113-64,2 2 0,1 3 0,1 3-1,1 2 1,2 2 0,-68 51 0,115-76-34,1 1-1,0-1 1,0 1 0,1 1 0,0-1 0,0 1 0,0 0 0,1 0-1,1 0 1,-1 1 0,1 0 0,1 0 0,0 0 0,-3 13 0,5-16-1,0 1 1,1-1 0,0 0-1,0 1 1,0-1-1,1 1 1,0-1 0,0 0-1,1 0 1,0 1 0,0-1-1,0 0 1,1-1-1,-1 1 1,2 0 0,-1-1-1,0 1 1,1-1 0,0 0-1,1-1 1,-1 1-1,7 5 1,12 8 17,1-1-1,0-1 1,1-1-1,0-2 1,1 0-1,1-2 1,55 16 0,-3-7 111,129 15 0,-21-17 53,235-8-1,191-39-51,-37 0-263,786 38 122,-1149-4 58,1194-17 35,347 51-512,-1528-24 440,1243 49-102,-434-68 404,-1-46-32,221-98-284,-954 107-1,169-27-61,-10-33 26,-453 99 54,34-10 7,41-17 1,-71 24 0,-1 1 0,0-1 0,0-1-1,-1 0 1,0-1 0,0 1 0,0-2 0,-1 1 0,11-13 0,-17 17 22,1 0 0,-1-1-1,0 0 1,0 1 0,0-1-1,0 0 1,-1 0 0,0 0-1,1 0 1,-2 0 0,1-1-1,0 1 1,-1 0 0,0 0-1,0 0 1,0-1 0,-1-6-1,-1 4 8,0-1 0,0 1 0,-1 0-1,0 0 1,0 0 0,-1 0-1,0 1 1,0-1 0,-6-6 0,-7-5 11,1 0 1,-2 2 0,0 0-1,-1 1 1,-25-15-1,-8 0-32,-1 2-1,-1 2 0,-1 3 0,-93-26 1,-239-35 156,-125 9 115,59 11-4335,329 41 1185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3.270"/>
    </inkml:context>
    <inkml:brush xml:id="br0">
      <inkml:brushProperty name="width" value="0.025" units="cm"/>
      <inkml:brushProperty name="height" value="0.025" units="cm"/>
    </inkml:brush>
  </inkml:definitions>
  <inkml:trace contextRef="#ctx0" brushRef="#br0">0 18 16111,'0'0'12812,"83"1"-12523,-29-1-225,5 0-32,2 0-96,-2 0-929,-7 0-1281,-6-1-1410,-9-6-1345,-8-3-2786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3.626"/>
    </inkml:context>
    <inkml:brush xml:id="br0">
      <inkml:brushProperty name="width" value="0.025" units="cm"/>
      <inkml:brushProperty name="height" value="0.025" units="cm"/>
    </inkml:brush>
  </inkml:definitions>
  <inkml:trace contextRef="#ctx0" brushRef="#br0">1 1 7335,'0'0'18513,"11"0"-17605,22 1-787,0 2 0,-1 1 0,0 1 0,1 2 0,38 14 0,-68-20-120,0 0-1,0 1 1,-1-1-1,1 0 1,-1 1 0,1 0-1,-1-1 1,0 1-1,0 0 1,0 0 0,0 1-1,0-1 1,0 0-1,0 0 1,-1 1 0,1-1-1,-1 1 1,2 3-1,-3-4 7,0 0-1,1 0 0,-1 0 1,0 1-1,0-1 1,0 0-1,0 0 0,0 1 1,-1-1-1,1 0 1,-1 0-1,0 0 0,1 0 1,-1 0-1,0 0 0,0 0 1,0 0-1,0 0 1,-1 0-1,1 0 0,0-1 1,-1 1-1,1 0 0,-3 1 1,-25 22 173,-1-2 0,-35 21 0,-37 29-1126,81-56-3164,6-7-4357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4.624"/>
    </inkml:context>
    <inkml:brush xml:id="br0">
      <inkml:brushProperty name="width" value="0.025" units="cm"/>
      <inkml:brushProperty name="height" value="0.025" units="cm"/>
    </inkml:brush>
  </inkml:definitions>
  <inkml:trace contextRef="#ctx0" brushRef="#br0">9 1 13677,'0'0'14568,"0"11"-13932,-8 175 1312,8-184-1944,-1 0-1,1 0 1,0-1-1,0 1 1,1 0-1,-1 0 1,0 0-1,1-1 1,-1 1 0,1 0-1,-1-1 1,1 1-1,0 0 1,-1-1-1,1 1 1,0-1-1,0 1 1,0-1-1,1 1 1,-1-1-1,0 0 1,0 0-1,3 2 1,-1-2 7,-1 0 0,0 0 1,1-1-1,-1 1 0,1-1 0,-1 0 1,0 0-1,1 0 0,-1 0 0,1 0 0,-1 0 1,1 0-1,-1-1 0,5-1 0,5-2 33,-1-1 0,1 0 1,-1-1-1,-1 0 0,17-12 0,16-20 13,-32 28-31,0 0 0,0 0-1,26-15 1,-37 24-24,0 1 0,1 0-1,-1 0 1,0 0 0,1-1-1,-1 1 1,0 0 0,1 0-1,-1 0 1,0 0 0,1 0-1,-1 0 1,1-1 0,-1 1 0,0 0-1,1 0 1,-1 0 0,0 0-1,1 1 1,-1-1 0,1 0-1,-1 0 1,0 0 0,1 0 0,-1 0-1,0 0 1,1 1 0,-1-1-1,1 0 1,-1 0 0,0 0-1,0 1 1,1-1 0,-1 0-1,0 0 1,1 1 0,-1-1 0,0 0-1,0 1 1,0-1 0,1 0-1,-1 1 1,0-1 0,0 1-1,0-1 1,0 0 0,0 1 0,0-1-1,0 0 1,0 1 0,0-1-1,0 1 1,0-1 0,0 29 402,-1-19-249,22-12 38,-8-4-136,1-1 0,23-16 1,-30 17-65,0 0 0,1 1 0,0 1 1,0-1-1,0 1 0,0 1 0,1-1 0,-1 2 1,1-1-1,0 1 0,13-2 0,-22 5 3,1-1 1,0 0-1,0 1 0,-1-1 0,1 0 0,0 1 0,-1-1 0,1 1 1,0-1-1,-1 1 0,1 0 0,-1-1 0,1 1 0,-1-1 0,1 1 1,-1 0-1,1 0 0,-1-1 0,0 1 0,1 0 0,-1 0 0,0-1 1,1 1-1,-1 0 0,0 0 0,0 0 0,0-1 0,0 1 0,0 0 1,0 0-1,0 1 0,-2 33 41,2-30-25,-2 7 44,-1 0 0,0 0 1,0-1-1,-10 22 0,-6 19-941,15-45-2538,-1-10-4199,-2-8 805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4.954"/>
    </inkml:context>
    <inkml:brush xml:id="br0">
      <inkml:brushProperty name="width" value="0.025" units="cm"/>
      <inkml:brushProperty name="height" value="0.025" units="cm"/>
    </inkml:brush>
  </inkml:definitions>
  <inkml:trace contextRef="#ctx0" brushRef="#br0">1 52 17969,'0'0'11691,"10"-51"-11146,-1 51-449,6 0-128,-1 0-993,4 4-2787,-2 2-2978,-1-6-9129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5.578"/>
    </inkml:context>
    <inkml:brush xml:id="br0">
      <inkml:brushProperty name="width" value="0.025" units="cm"/>
      <inkml:brushProperty name="height" value="0.025" units="cm"/>
    </inkml:brush>
  </inkml:definitions>
  <inkml:trace contextRef="#ctx0" brushRef="#br0">86 0 19474,'0'0'2707,"-4"12"-6,-18 48 1097,-26 121 1,42-119-3655,1 91 0,15-266-513,2-17-105,-12 129 377,3 6 67,-1 0-1,1 0 1,0 0-1,0 0 1,1 0-1,-1-1 1,1 1-1,0-1 1,0 0-1,1 0 1,-1 0-1,1-1 1,0 0-1,0 0 1,0 0-1,0 0 1,0-1-1,1 0 0,-1 0 1,1 0-1,0-1 1,8 1-1,-8-1 47,0 0 0,-1 0 0,1-1 0,0 0-1,0 0 1,0-1 0,0 1 0,0-1-1,0-1 1,6-1 0,-9 2 8,1-1-1,-2 1 1,1-1-1,0 1 1,0-1 0,0 0-1,-1 0 1,1 0-1,-1 0 1,0-1 0,1 1-1,-1-1 1,0 1-1,0-1 1,-1 0 0,1 0-1,-1 0 1,3-5-1,-4 7 2,1-1 0,0 1 0,-1-1 0,1 1 0,-1 0 0,0-1 0,0 1 0,1-1 0,-1 1 0,0-1 0,0 1-1,0-1 1,0 1 0,-1-1 0,0-2 0,1 4-17,0-1 0,-1 1-1,1 0 1,0-1 0,-1 1 0,1 0-1,-1 0 1,1-1 0,-1 1 0,1 0-1,0 0 1,-1 0 0,1 0 0,-1 0-1,1-1 1,-1 1 0,1 0 0,-1 0-1,1 0 1,-1 0 0,1 0 0,-1 1-1,1-1 1,-1 0 0,1 0 0,0 0-1,-1 0 1,1 0 0,-1 1 0,0-1-1,-3 2 6,1 0 0,-1 0 0,0 1 0,1-1 0,-1 1 0,1 0 0,0 0 0,0 0 0,-4 4 0,2 1 0,-37 56 131,40-60-137,-1 1 0,1-1 1,0 0-1,1 1 0,-1 0 0,1-1 1,0 1-1,0 0 0,0 0 0,1 0 1,0 0-1,0 8 0,0-12-7,1 0 0,0 0 0,-1-1 0,1 1 0,-1 0 0,1-1 0,0 1 0,-1-1 0,1 1 0,0-1 0,-1 1 0,1-1 0,0 0 0,0 1 0,0-1 0,-1 0 0,1 1 0,0-1 0,0 0 0,0 0 0,0 0 0,0 0 0,-1 0 0,1 0 0,1 0 0,26-1 0,-25 1 0,8-3 0,1 0 0,0 0 0,-1-1 0,1 0 0,-1-1 0,0 0 0,-1-1 0,1-1 0,9-7 0,49-25 0,-68 39 0,-1-1 0,1 1 0,-1 0 0,0 0 0,1 0 0,-1 0 0,1-1 0,-1 1 0,1 0 0,-1 0 0,0 0 0,1 0 0,-1 0 0,1 0 0,-1 0 0,1 0 0,-1 0 0,1 0 0,-1 1 0,0-1 0,1 0 0,-1 0 0,1 0 0,-1 0 0,0 1 0,1-1 0,-1 0 0,0 0 0,1 1 0,-1-1 0,0 0 0,1 1 0,-1-1 0,0 0 0,1 1 0,-1-1 0,0 1 0,4 22 0,-14 39 0,8-48 0,1-12 0,1-1 0,-1 0 0,1 1 0,0-1 0,0 0 0,0 1 0,-1-1 0,2 1 0,-1-1 0,0 0 0,0 1 0,0-1 0,0 1 0,1-1 0,-1 0 0,1 1 0,-1-1 0,1 0 0,0 0 0,-1 1 0,1-1 0,0 0 0,0 0 0,1 2 0,0-3 0,0 1 0,0-1 0,0 1 0,1-1 0,-1 0 0,0 0 0,0 0 0,0 0 0,0 0 0,0 0 0,0-1 0,0 1 0,0-1 0,0 1 0,0-1 0,0 0 0,3-1 0,6-3 0,-1-1 0,1-1 0,-1 1 0,0-2 0,-1 1 0,10-11 0,41-29 0,-59 47 0,-1 1 0,1-1 0,-1 0 0,1 0 0,-1 0 0,1 0 0,-1 0 0,1 0 0,-1 1 0,0-1 0,1 0 0,-1 0 0,1 1 0,-1-1 0,0 0 0,1 1 0,-1-1 0,0 0 0,1 1 0,-1-1 0,0 0 0,1 1 0,-1-1 0,0 1 0,0-1 0,1 1 0,-1-1 0,0 1 0,0-1 0,0 1 0,0-1 0,0 0 0,0 1 0,0-1 0,0 1 0,0-1 0,0 1 0,0-1 0,0 1 0,0-1 0,0 1 0,0-1 0,0 1 0,-1 0 0,1 35 0,0-29 0,16-3-3466,18-6-7492,-8-5 1519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6.281"/>
    </inkml:context>
    <inkml:brush xml:id="br0">
      <inkml:brushProperty name="width" value="0.025" units="cm"/>
      <inkml:brushProperty name="height" value="0.025" units="cm"/>
    </inkml:brush>
  </inkml:definitions>
  <inkml:trace contextRef="#ctx0" brushRef="#br0">159 134 17136,'0'0'4447,"-11"-1"-774,1 2-3101,0-1 0,0 1 0,0 0 0,0 1 0,1 0 0,-1 1 0,-10 4 0,16-6-463,1 0 0,-1 1-1,1 0 1,0-1 0,0 1-1,0 0 1,0 1 0,0-1-1,0 0 1,1 1 0,-1 0 0,1 0-1,-1-1 1,1 1 0,0 1-1,0-1 1,1 0 0,-1 0-1,0 1 1,1-1 0,0 1 0,0-1-1,0 1 1,0-1 0,1 1-1,-1 5 1,1-8-109,0 1 0,1-1 0,-1 0 0,0 1 0,0-1 0,1 0 0,-1 1 0,0-1 0,1 0 0,-1 0 0,1 1 0,0-1 0,0 0 0,-1 0 0,1 0 0,0 0 0,0 0 0,0 0 0,0 0 0,0 0 0,0 0 0,0 0 0,0-1 0,3 2 0,-1 0 0,1-1 0,0 0 0,0 0 0,0 0 0,0 0 0,0-1 0,0 1 0,7-1 0,-4 0 0,1-1 0,-1 0 0,0 0 0,0 0 0,0-1 0,0 0 0,0 0 0,0-1 0,12-6 0,-10 2-72,0 0-1,-1 0 1,0-1 0,0 0 0,-1 0-1,0-1 1,0 0 0,-1 0 0,0-1-1,0 0 1,-1 0 0,4-12-1,-9 22 72,-1 0 0,1 0 0,0 0 0,0 1 0,-1-1 0,1 0 0,0 0 0,0 0-1,0 0 1,-1 0 0,1 0 0,0 0 0,0 0 0,-1 0 0,1 0 0,0 0 0,0 0 0,0-1-1,-1 1 1,1 0 0,0 0 0,0 0 0,0 0 0,-1 0 0,1 0 0,0 0 0,0-1-1,0 1 1,-1 0 0,1 0 0,0 0 0,0 0 0,0-1 0,0 1 0,0 0 0,0 0 0,-1 0-1,1-1 1,0 1 0,0 0 0,0 0 0,0 0 0,0-1 0,0 1 0,0 0 0,0 0-1,0-1 1,0 1 0,0 0 0,0 0 0,0-1 0,0 1 0,0 0 0,0 0 0,0 0 0,0-1-1,1 1 1,-8 6 32,1-1 0,0 2 0,0-1 0,1 1 0,0 0 0,0 0 0,0 0 0,1 1 0,0 0 0,1-1 0,0 1 0,0 1 0,0-1 0,1 0 0,0 1 0,1-1 0,0 1 0,1-1 0,0 12 0,0-18-30,1 0 1,0-1-1,0 1 1,0 0 0,0-1-1,0 1 1,1-1-1,-1 1 1,0-1 0,1 0-1,-1 1 1,1-1-1,-1 0 1,1 0 0,0 0-1,-1 0 1,1-1-1,0 1 1,0 0 0,-1-1-1,1 1 1,0-1-1,0 1 1,0-1 0,0 0-1,0 0 1,0 0-1,0 0 1,2 0 0,4 0 11,1-1 0,-1 1 1,1-1-1,-1-1 0,13-3 1,-6-1-16,-1-1 0,-1 0 1,1-1-1,-1-1 1,-1 0-1,1 0 0,-2-2 1,1 1-1,15-21 0,-6 6-3,-2-1 0,0 0 0,23-47-1,-31 46-7,-12 27 14,1 0 1,0 1-1,0-1 0,-1 0 1,1 0-1,0 1 1,-1-1-1,1 0 0,0 0 1,-1 0-1,1 0 0,0 1 1,-1-1-1,1 0 0,0 0 1,-1 0-1,1 0 0,0 0 1,-1 0-1,1 0 0,0 0 1,-1 0-1,1 0 1,0 0-1,-1 0 0,1 0 1,-1 0-1,1 0 0,0-1 1,-1 1-1,1 0 0,0 0 1,0 0-1,-1 0 0,1-1 1,0 1-1,-1 0 0,1 0 1,0-1-1,0 1 1,-1 0-1,1-1 0,0 1 1,0 0-1,0 0 0,0-1 1,-1 1-1,1 0 0,0-1 1,0 1-1,0 0 0,0-1 1,0 1-1,0-1 1,0 1-1,0 0 0,0-1 1,0 1-1,0 0 0,0-1 1,0 1-1,0 0 0,0-1 1,0 1-1,0 0 0,1-1 1,-1 1-1,0-1 0,-13 11 17,0 0 0,1 1 0,0 0 0,1 1-1,0 0 1,1 1 0,1 0 0,0 1 0,0-1-1,1 2 1,-7 20 0,12-29-18,1 0 0,0 0 0,1 0 0,0 1 0,0-1 0,0 0 0,1 12 0,0-16 0,0-1 0,0 1 0,1-1 0,-1 1 0,0-1 0,1 1 0,-1-1 0,1 1 0,0-1 0,-1 1 0,1-1 0,0 0 0,0 1 0,0-1 0,0 0 0,0 0 0,0 0 0,0 0 0,0 0 0,0 0 0,1 0 0,-1 0 0,0 0 0,1 0 0,-1-1 0,1 1 0,-1 0 0,1-1 0,-1 0 0,1 1 0,-1-1 0,1 0 0,-1 0 0,4 0 0,0 1 0,1-1 0,0-1 0,0 1 0,0-1 0,0 0 0,0-1 0,-1 1 0,1-1 0,-1 0 0,1-1 0,-1 1 0,0-1 0,10-7 0,-1-2 0,0 0 0,-1-1 0,13-16 0,10-10 0,-36 39 0,0 1 0,0-1 0,0 0 0,0 0 0,0 0 0,0 1 0,0-1 0,1 0 0,-1 0 0,0 0 0,0 0 0,0 1 0,0-1 0,0 0 0,0 0 0,1 0 0,-1 0 0,0 0 0,0 1 0,0-1 0,0 0 0,1 0 0,-1 0 0,0 0 0,0 0 0,0 0 0,1 0 0,-1 0 0,0 0 0,0 0 0,0 0 0,1 0 0,-1 0 0,0 0 0,0 0 0,0 0 0,1 0 0,-1 0 0,0 0 0,0 0 0,0 0 0,1 0 0,-1 0 0,0 0 0,0-1 0,0 1 0,1 0 0,-1 0 0,0 0 0,0 0 0,0 0 0,0 0 0,0-1 0,1 1 0,-1 0 0,0 0 0,0 0 0,0-1 0,0 1 0,0 0 0,0 0 0,0 0 0,0 0 0,0-1 0,0 1 0,0 0 0,0-1 0,-1 11 0,-12 25 0,6-18 0,0 0 0,-6 29 0,13-43 0,-1 1 0,0-1 0,1 0 0,0 1 0,-1-1 0,1 1 0,1-1 0,-1 0 0,0 1 0,1-1 0,0 0 0,0 1 0,0-1 0,0 0 0,0 0 0,1 0 0,-1 0 0,1 0 0,0 0 0,2 3 0,-2-5-199,0 1-1,0 0 1,0-1-1,0 1 1,0-1 0,0 0-1,0 0 1,0 0-1,1 0 1,-1 0 0,0 0-1,4 0 1,-2 0-438,0-1 1,-1 0-1,1 0 0,0 0 1,0 0-1,-1-1 0,1 0 1,0 1-1,-1-1 0,1-1 1,0 1-1,-1 0 0,0-1 1,1 0-1,-1 0 0,0 0 1,0 0-1,0 0 1,0 0-1,3-4 0,14-20-6431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6.636"/>
    </inkml:context>
    <inkml:brush xml:id="br0">
      <inkml:brushProperty name="width" value="0.025" units="cm"/>
      <inkml:brushProperty name="height" value="0.025" units="cm"/>
    </inkml:brush>
  </inkml:definitions>
  <inkml:trace contextRef="#ctx0" brushRef="#br0">24 72 17457,'0'0'15086,"-23"-50"-15214,38 45-1794,-2-2-4132,0-3-9417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7.202"/>
    </inkml:context>
    <inkml:brush xml:id="br0">
      <inkml:brushProperty name="width" value="0.025" units="cm"/>
      <inkml:brushProperty name="height" value="0.025" units="cm"/>
    </inkml:brush>
  </inkml:definitions>
  <inkml:trace contextRef="#ctx0" brushRef="#br0">199 38 13453,'0'0'14616,"-11"-8"-14077,-39-20-378,46 27-142,1 1 1,-1 0 0,0 0 0,0 0-1,1 0 1,-1 0 0,0 1 0,0-1-1,1 1 1,-1 0 0,1 1 0,-1-1 0,1 0-1,-1 1 1,1 0 0,0 0 0,0 0-1,-1 0 1,-2 3 0,-7 4 134,2-4-61,8-4-86,0 0 1,0 0-1,1 1 0,-1-1 1,0 1-1,1-1 0,-1 1 1,1 0-1,-1 0 1,1 0-1,0 1 0,0-1 1,0 0-1,-3 5 0,43-4-263,-4-5 215,-12 1-23,-1 1-1,0 0 1,23 4 0,-40-3 56,0-1 1,-1 1 0,1-1 0,0 1 0,-1 1 0,1-1 0,0 0-1,-1 1 1,0 0 0,1 0 0,-1 0 0,0 0 0,0 0 0,0 1-1,0-1 1,0 1 0,-1 0 0,1 0 0,-1 0 0,0 0 0,0 0 0,0 0-1,2 5 1,-3-5 38,0-1 0,0 1 0,-1 0 0,1 0 0,-1 0 0,1 0 0,-1-1 0,0 1 1,0 0-1,0 0 0,-1 0 0,1 0 0,-1 0 0,1 0 0,-1-1 0,0 1 0,0 0 0,0 0 0,-3 3 0,2-2 83,-1-1-1,0 0 1,0 1 0,-1-1 0,1 0-1,0-1 1,-1 1 0,0 0 0,0-1 0,0 0-1,-6 2 1,-3 2 170,-1-2 0,0 0-1,-1-1 1,1 0 0,0-1-1,-25 0 1,38-2-350,0 0 1,-1 0-1,1 0 0,0 0 1,-1 0-1,1 0 0,0-1 0,0 1 1,-1 0-1,1-1 0,0 1 1,0-1-1,0 1 0,-1-1 1,1 1-1,0-1 0,0 0 0,0 0 1,-1-1-1,1 1-83,1 1 0,-1-1 0,1 0 0,0 0-1,0 0 1,-1 0 0,1 0 0,0 0 0,0 0 0,0 1 0,0-1 0,0 0-1,0 0 1,0 0 0,0 0 0,1 0 0,-1 0 0,0 0 0,0 0 0,1-1-1,1-2-473,0 1 0,0-1 0,0 1-1,1-1 1,-1 1 0,1 0 0,0 0-1,0 0 1,0 0 0,4-3 0,21-11-5538,3 0-3603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8.151"/>
    </inkml:context>
    <inkml:brush xml:id="br0">
      <inkml:brushProperty name="width" value="0.025" units="cm"/>
      <inkml:brushProperty name="height" value="0.025" units="cm"/>
    </inkml:brush>
  </inkml:definitions>
  <inkml:trace contextRef="#ctx0" brushRef="#br0">114 1 16976,'0'0'12812,"-7"9"-11920,4-4-770,-14 16 119,1 1 0,1 0 1,1 1-1,1 1 0,-14 35 0,27-59-243,0 1 0,0-1-1,-1 0 1,1 1 0,0-1-1,0 1 1,0-1 0,0 0 0,0 1-1,0-1 1,0 1 0,0-1-1,0 0 1,0 1 0,0-1-1,0 1 1,0-1 0,0 1 0,0-1-1,0 0 1,0 1 0,0-1-1,1 1 1,-1-1 0,0 0 0,0 1-1,1-1 1,-1 0 0,0 1-1,0-1 1,1 0 0,-1 0-1,0 1 1,1-1 0,14-4 32,15-18-193,-19 9-380,0-1 0,0 1 1,-1-2-1,15-28 0,1-3-971,-26 46 1499,0 0 0,0 0-1,0 1 1,0-1 0,0 0 0,0 0 0,0 0 0,0 0 0,0 0 0,0 0 0,0 1 0,0-1 0,0 0 0,0 0 0,0 0 0,0 0 0,0 0-1,0 0 1,0 1 0,0-1 0,0 0 0,0 0 0,0 0 0,0 0 0,0 0 0,0 0 0,0 0 0,1 0 0,-1 1 0,0-1 0,0 0 0,0 0-1,0 0 1,0 0 0,0 0 0,0 0 0,0 0 0,1 0 0,-1 0 0,0 0 0,0 0 0,0 0 0,0 0 0,0 0 0,0 0 0,1 0 0,-1 0-1,0 0 1,0 0 0,0 0 0,0 0 0,0 0 0,0 0 0,0 0 0,1 0 0,-1 0 0,0 0 0,0 0 0,0 0 0,0 0 0,0 0 0,0 0 0,0-1-1,1 1 1,-1 0 0,0 0 0,0 0 0,4 20-109,-4-15 207,0 0 0,1-1-1,0 1 1,0 0-1,0-1 1,0 0-1,1 1 1,0-1-1,0 0 1,3 6-1,-1-8-14,-1 0-1,1 0 1,0 0-1,0 0 1,0 0-1,0-1 1,0 1-1,1-1 0,-1-1 1,0 1-1,1 0 1,-1-1-1,0 0 1,1 0-1,-1 0 1,1-1-1,-1 1 1,0-1-1,1 0 0,-1 0 1,0-1-1,0 1 1,0-1-1,0 0 1,0 0-1,5-4 1,6-3 37,0-2 1,0 0-1,-1 0 1,23-26-1,-49 94-348,13-17 66,-1-39 173,1 0 1,-1 0-1,0 0 1,0 1-1,1-1 1,-1 0-1,1 0 1,-1 0-1,1 0 1,-1 0-1,1 0 0,0 0 1,0 0-1,-1 0 1,1 0-1,0 0 1,0 0-1,0-1 1,0 1-1,0 0 1,0-1-1,1 2 1,6 0 6,-1 0 0,1-1 1,0 0-1,-1 0 0,1 0 1,0-1-1,0 0 1,-1-1-1,1 0 0,0 0 1,-1-1-1,1 1 1,10-5-1,6-5 30,0 0 0,37-23 1,-9 3 16,-50 31-22,0-1-1,0 1 1,0 0-1,0-1 1,0 1-1,0 0 1,0 0-1,0 0 1,0 0-1,0 1 1,0-1-1,0 0 1,0 1 0,0-1-1,0 1 1,2 1-1,21 4-265,-6-5-615,-5 0-993,0 0 0,0-1 0,23-4-1,-40 5 2001,1-1-40,0 1 0,-1-1 0,1 0 0,0 1 0,0 0-1,0-1 1,0 1 0,0 0 0,0 0 0,0 0 0,0 1 0,1-1-1,-1 0 1,0 1 0,0-1 0,1 1 0,-1-1 0,1 1 0,0 0-1,0 0 1,-1-1 0,1 1 0,0 0 0,-1 4 0,-16 37 619,3 0 1,1 1-1,-8 49 1,-25 80 2492,47-174-3208,0 1-1,0 0 1,-1-1 0,1 1-1,0 0 1,0-1 0,0 1-1,0 0 1,-1 0-1,1-1 1,0 1 0,0 0-1,0 0 1,-1-1 0,1 1-1,0 0 1,-1 0-1,1 0 1,0 0 0,0-1-1,-1 1 1,1 0 0,0 0-1,-1 0 1,1 0-1,0 0 1,-1 0 0,1 0-1,0 0 1,-1 0 0,1 0-1,0 0 1,-1 0 0,1 0-1,0 0 1,-1 0-1,1 0 1,0 0 0,-1 0-1,1 0 1,0 1 0,0-1-1,-1 0 1,1 0-1,0 0 1,-1 1 0,1-1-1,0 0 1,0 0 0,-1 0-1,1 1 1,0-1 0,0 0-1,0 1 1,0-1-1,-1 0 1,1 0 0,0 1-1,0-1 1,0 0 0,0 1-1,-9-30 892,6 12-996,0 1 1,2-1-1,0 1 0,0-1 0,1 0 1,2 1-1,-1-1 0,7-23 0,-6 33 12,0 0 0,0 0 0,1 0 1,1 0-1,-1 1 0,1-1 0,0 1 0,0 0 0,1 0 0,-1 0 0,1 1 0,1 0 0,-1 0 0,1 0 0,0 0 0,0 1 0,0 0 1,1 0-1,-1 1 0,15-5 0,6-1-2168,12-4-5150,-27 5 1350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8.525"/>
    </inkml:context>
    <inkml:brush xml:id="br0">
      <inkml:brushProperty name="width" value="0.025" units="cm"/>
      <inkml:brushProperty name="height" value="0.025" units="cm"/>
    </inkml:brush>
  </inkml:definitions>
  <inkml:trace contextRef="#ctx0" brushRef="#br0">1 58 17585,'0'0'7655,"2"-49"-10922,20 40-5894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9:01.666"/>
    </inkml:context>
    <inkml:brush xml:id="br0">
      <inkml:brushProperty name="width" value="0.025" units="cm"/>
      <inkml:brushProperty name="height" value="0.025" units="cm"/>
    </inkml:brush>
  </inkml:definitions>
  <inkml:trace contextRef="#ctx0" brushRef="#br0">126 1 6951,'-13'4'664,"1"1"0,0 0 0,0 0 0,-19 14 0,27-17-592,1 0 0,0 1 0,0-1 1,0 1-1,0-1 0,0 1 0,1 0 0,-1 0 0,1 1 0,-1-1 0,1 0 0,0 1 0,1-1 0,-1 1 0,1 0 0,-1-1 0,1 1 0,0 0 0,-1 7 0,3-10-51,-1 1-1,1-1 0,0 0 1,0 0-1,-1 0 0,1 0 1,0 0-1,0 0 0,0 0 0,0 0 1,0 0-1,0 0 0,0 0 1,1-1-1,-1 1 0,0 0 1,0-1-1,1 1 0,-1-1 1,0 0-1,0 1 0,1-1 0,-1 0 1,3 0-1,42 8 247,-37-7-203,303 37 544,-184-22-386,157-1 1,130-22 94,99 2-241,-219 29 43,79 1 488,-235-25-434,-15 0 3295,-193-3-3207,-93-17 0,46 5-222,-168-21-29,75 7-2,-235-1 0,-47 68-69,-4 0-17,309-34-573,209-2 133,0 0-1,-1 2 1,32 9 0,17 3-345,187 15 844,286-3 0,-338-21 14,670-2-811,-728-12-1165,-8-3-1436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0.925"/>
    </inkml:context>
    <inkml:brush xml:id="br0">
      <inkml:brushProperty name="width" value="0.025" units="cm"/>
      <inkml:brushProperty name="height" value="0.025" units="cm"/>
    </inkml:brush>
  </inkml:definitions>
  <inkml:trace contextRef="#ctx0" brushRef="#br0">79 233 7111,'10'-5'1861,"-1"0"0,0-1 1,16-12-1,-23 16-1372,1 0-1,-1 1 1,0-1-1,-1 0 1,1 0-1,0 0 1,-1 0-1,1 0 1,-1 0 0,1-1-1,-1 1 1,0 0-1,0-1 1,0 1-1,0-1 1,-1 1-1,1-1 1,-1 1-1,1-1 1,-1 0-1,0-4 1,-1 7-422,1-1 0,-1 0 0,0 1 0,1-1 0,-1 0 0,0 1 0,1-1 0,-1 1 0,0-1 0,0 1 0,0 0 0,0-1 0,0 1 0,1 0 0,-1 0 0,0-1 0,0 1 0,0 0 0,0 0 0,0 0-1,0 0 1,0 0 0,0 0 0,0 0 0,0 1 0,1-1 0,-1 0 0,0 0 0,-1 1 0,-31 10 86,24-5-115,0 0 0,0 1-1,1 0 1,-1 0 0,2 1 0,-1 0 0,1 1-1,0-1 1,1 1 0,0 1 0,-7 14 0,13-24-36,0 0 0,-1 1 1,1-1-1,0 1 1,0-1-1,0 0 0,0 1 1,0-1-1,0 0 0,0 1 1,0-1-1,0 1 1,0-1-1,0 0 0,0 1 1,0-1-1,0 1 0,0-1 1,0 0-1,0 1 0,0-1 1,0 0-1,1 1 1,-1-1-1,0 0 0,0 1 1,0-1-1,1 0 0,-1 1 1,0-1-1,0 0 1,1 1-1,-1-1 0,0 0 1,1 0-1,-1 0 0,0 1 1,1-1-1,-1 0 1,0 0-1,1 0 0,-1 0 1,1 0-1,-1 1 0,0-1 1,1 0-1,-1 0 0,1 0 1,0 0-1,21-4 120,-8 0-106,-1-2 0,-1 0 0,1 0-1,-1-1 1,0 0 0,0-2 0,11-9 0,9-10 3,31-35 0,-50 47-15,0 0 0,12-22 0,6-7 727,-40 81 277,-2-9-765,4-12 29,1 1 0,0 0 0,1 1 0,1-1 0,0 1 0,1 0 0,1 0 0,0 30 0,3-46-272,-1 0 0,1 0 0,-1 1 0,1-1 0,-1 0 0,1 0 0,0 0 0,0 0 0,0 0 0,0 0 0,-1 0 0,1 0 0,1 0 0,-1 0 0,0 0 0,0-1 0,0 1 0,0 0 0,0-1 0,1 1 0,-1-1 0,0 1 0,1-1 0,-1 0 0,0 0 0,0 1 0,1-1 0,-1 0 0,1 0 0,-1 0 0,0 0 0,3-1 0,43-7 0,-38 4 0,0 0 0,-1 0 0,0-1 0,1 0 0,-2-1 0,1 0 0,-1 0 0,10-10 0,-14 13 0,1-1 0,-1 1 0,-1-1 0,1 1 0,0-1 0,-1 0 0,0 0 0,0 0 0,0 0 0,0 0 0,-1-1 0,1 1 0,-1 0 0,-1-1 0,1 1 0,0-1 0,-1 1 0,0-1 0,-1-7 0,1 12 0,0-1 0,0 1 0,-1 0 0,1-1 0,0 1 0,-1 0 0,1-1 0,-1 1 0,1 0 0,0 0 0,-1 0 0,1-1 0,-1 1 0,1 0 0,-1 0 0,1 0 0,0 0 0,-1 0 0,1 0 0,-1-1 0,1 1 0,-1 0 0,1 1 0,-1-1 0,1 0 0,-1 0 0,1 0 0,-1 0 0,1 0 0,0 0 0,-1 0 0,1 1 0,-1-1 0,1 0 0,-1 0 0,1 1 0,-1-1 0,-16 10 0,8-2 0,0 1 0,0 0 0,1 1 0,1 0 0,-1 0 0,2 1 0,-1 0 0,1 0 0,1 0 0,0 1 0,1 0 0,-5 19 0,9-30-19,0 0 1,0 0-1,0 0 1,1 1-1,-1-1 0,0 0 1,0 0-1,1 0 0,-1 0 1,1 0-1,-1 0 1,1 0-1,-1 0 0,1-1 1,-1 1-1,1 0 0,0 0 1,-1 0-1,1 0 1,0-1-1,0 1 0,0 0 1,0-1-1,0 1 0,-1-1 1,1 1-1,0-1 1,0 1-1,0-1 0,0 0 1,1 1-1,-1-1 0,0 0 1,0 0-1,0 0 1,0 0-1,0 0 0,1 0 1,49-3-2028,-46 3 1711,7-2-1056,0-1 0,-1 0 0,1-1 0,-1 0 0,0 0 0,13-8 0,23-15-6809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1.266"/>
    </inkml:context>
    <inkml:brush xml:id="br0">
      <inkml:brushProperty name="width" value="0.025" units="cm"/>
      <inkml:brushProperty name="height" value="0.025" units="cm"/>
    </inkml:brush>
  </inkml:definitions>
  <inkml:trace contextRef="#ctx0" brushRef="#br0">235 1 18289,'0'0'4015,"-11"3"-577,-9 5-2800,1 0 1,0 1 0,0 1-1,1 0 1,0 2 0,1 0-1,1 1 1,-1 0 0,2 2-1,-24 26 1,39-40-639,-1-1 0,1 1 0,-1 0 0,1-1 0,-1 1 1,1 0-1,-1-1 0,1 1 0,0 0 0,-1 0 0,1-1 0,0 1 0,-1 0 0,1 0 0,0-1 1,0 1-1,0 0 0,0 0 0,0 0 0,0 0 0,0-1 0,0 1 0,0 0 0,0 0 0,1 0 0,-1-1 1,0 1-1,0 0 0,1 0 0,-1-1 0,0 1 0,1 0 0,-1-1 0,1 1 0,-1 0 0,1-1 0,-1 1 1,1 0-1,0-1 0,-1 1 0,1-1 0,0 0 0,-1 1 0,1-1 0,0 1 0,-1-1 0,1 0 1,0 1-1,0-1 0,0 0 0,-1 0 0,1 0 0,0 0 0,0 0 0,0 0 0,1 0 0,60 1-98,-45-2-1,28 0-677,-28-1 653,-1 1 1,0 1-1,0 1 1,0 0-1,0 1 1,24 7-1,-39-9 134,0 0-1,0 0 1,0 1 0,0-1-1,0 0 1,0 1-1,0-1 1,-1 1-1,1-1 1,0 1-1,0-1 1,0 1 0,0 0-1,-1-1 1,1 1-1,0 0 1,-1-1-1,1 1 1,-1 0-1,1 0 1,0 0 0,-1 0-1,0 0 1,1 0-1,-1 0 1,0 0-1,1 0 1,-1 0-1,0 1 1,0 0 34,-1 0 0,0 0 0,1 0 0,-1 0 0,0 0 0,0-1 0,0 1-1,0 0 1,-1-1 0,1 1 0,0-1 0,-1 1 0,-2 2 0,-8 5 147,0-1-1,-25 14 0,36-21-216,-11 6-466,-56 26 787,44-26-3567,0-5-4111,12-2-6198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1.919"/>
    </inkml:context>
    <inkml:brush xml:id="br0">
      <inkml:brushProperty name="width" value="0.025" units="cm"/>
      <inkml:brushProperty name="height" value="0.025" units="cm"/>
    </inkml:brush>
  </inkml:definitions>
  <inkml:trace contextRef="#ctx0" brushRef="#br0">0 147 14894,'0'0'12268,"13"5"-11281,-7-3-836,-2 0-67,-1 0-1,1-1 1,0 0 0,0 1-1,0-1 1,0-1 0,0 1-1,0 0 1,0-1 0,0 0-1,0 0 1,0 0 0,0-1-1,0 1 1,0-1 0,0 0-1,0 0 1,-1 0 0,1-1-1,0 1 1,5-4 0,-7 4-38,15-11 354,0 0 1,24-23-1,-38 33-367,0-1 1,0 0-1,0 0 0,0 0 1,-1 0-1,0 0 1,1-1-1,-1 1 0,0-1 1,-1 0-1,1 1 1,-1-1-1,0 0 0,1 0 1,-2 0-1,1 0 0,0 0 1,-1 0-1,0 0 1,0-7-1,-1 10-34,1 0 0,-1 1 0,1-1 0,-1 0 0,1 1 0,-1-1-1,0 0 1,1 1 0,-1-1 0,0 1 0,0-1 0,1 1 0,-1 0 0,0-1 0,0 1 0,0 0 0,1-1 0,-1 1-1,0 0 1,0 0 0,0 0 0,0 0 0,0-1 0,0 1 0,0 1 0,1-1 0,-1 0 0,0 0 0,0 0 0,0 0-1,0 1 1,0-1 0,-1 1 0,-32 12-85,24-5 103,0 1 0,0 1-1,0-1 1,1 2-1,1-1 1,0 1 0,0 0-1,1 1 1,1 0 0,0 0-1,0 0 1,1 1 0,1 0-1,0 0 1,1 0 0,-2 15-1,5-26-27,0 0 0,0 0-1,1 0 1,-1 0 0,0-1 0,1 1 0,0 0-1,-1 0 1,1 0 0,0-1 0,0 1-1,0 0 1,0-1 0,0 1 0,0-1-1,0 1 1,1-1 0,-1 0 0,1 1-1,-1-1 1,1 0 0,-1 0 0,1 0 0,0 0-1,-1 0 1,1-1 0,0 1 0,0 0-1,-1-1 1,1 1 0,0-1 0,0 0-1,0 0 1,0 1 0,0-1 0,3-1-1,8 2-579,1-1 0,-1-1-1,27-5 1,-15 0-1540,0-1-1,-1-1 1,26-13-1,15-10-4877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2.252"/>
    </inkml:context>
    <inkml:brush xml:id="br0">
      <inkml:brushProperty name="width" value="0.025" units="cm"/>
      <inkml:brushProperty name="height" value="0.025" units="cm"/>
    </inkml:brush>
  </inkml:definitions>
  <inkml:trace contextRef="#ctx0" brushRef="#br0">325 0 19474,'0'0'6310,"-48"33"-4164,14-1-896,-6 4 223,-3 4-544,1 1-289,4-6-319,8-5-193,6-7-32,8-8-192,9-6-224,4-8-705,3-6-3972,0-12-256,8-7-1794,2-5-5637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2.624"/>
    </inkml:context>
    <inkml:brush xml:id="br0">
      <inkml:brushProperty name="width" value="0.025" units="cm"/>
      <inkml:brushProperty name="height" value="0.025" units="cm"/>
    </inkml:brush>
  </inkml:definitions>
  <inkml:trace contextRef="#ctx0" brushRef="#br0">1 0 15278,'0'0'15407,"22"43"-15311,-7-24-64,6-1 0,1-2-64,4-5-833,3-4-800,1-6-1122,-2-1-1409,-2-5-1505,-1-12-4677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3.186"/>
    </inkml:context>
    <inkml:brush xml:id="br0">
      <inkml:brushProperty name="width" value="0.025" units="cm"/>
      <inkml:brushProperty name="height" value="0.025" units="cm"/>
    </inkml:brush>
  </inkml:definitions>
  <inkml:trace contextRef="#ctx0" brushRef="#br0">59 1 15214,'0'0'10709,"-2"12"-9465,-11 90 826,0-14-831,-1 99 0,15-179-901,-1-14-235,0-35-488,0 14-766,-6-48-1,0 54 618,1-3-1,10 21 359,9 10 38,-5-2 150,0-1 0,1 0-1,-1 0 1,1-1 0,0-1-1,0 0 1,0 0 0,0 0-1,0-1 1,12-1 0,-17 0 97,0 0 1,0 0 0,-1 0-1,1 0 1,0-1 0,-1 0-1,1 0 1,-1 0 0,1-1-1,-1 1 1,1-1-1,-1 0 1,0-1 0,0 1-1,0-1 1,0 1 0,-1-1-1,1 0 1,-1 0 0,1-1-1,-1 1 1,0-1 0,4-6-1,-3-10 124,-5 19-233,1 1-1,0 0 1,0-1 0,-1 1-1,1 0 1,0 0-1,-1-1 1,1 1 0,-1 0-1,1 0 1,0 0-1,-1 0 1,1-1 0,-1 1-1,1 0 1,0 0-1,-1 0 1,1 0 0,-1 0-1,1 0 1,0 0-1,-1 0 1,1 0 0,-1 0-1,1 0 1,0 1-1,-1-1 1,0 0 0,-3 1-11,1 1 1,-1 0 0,1-1-1,0 1 1,-1 0-1,1 0 1,0 1 0,-3 2-1,-1 2 9,-46 53 627,50-57-575,0 0 1,1 1 0,-1 0-1,1 0 1,0 0 0,0 0-1,0 0 1,1 0 0,-1 0 0,1 1-1,0-1 1,0 0 0,1 1-1,-1 7 1,1-11-48,1-1-1,-1 1 1,1-1 0,-1 1-1,1 0 1,-1-1 0,1 1 0,-1-1-1,1 1 1,0-1 0,-1 0-1,1 1 1,0-1 0,-1 0-1,1 1 1,0-1 0,-1 0 0,1 0-1,0 1 1,0-1 0,-1 0-1,1 0 1,0 0 0,0 0-1,-1 0 1,1 0 0,1 0 0,25-2 91,-24 2-83,10-3-69,0 0-1,0-1 0,0-1 0,0 1 0,-1-2 0,0 0 0,0-1 0,20-14 0,-13 9-97,0 0 0,21-8 0,-19 16 31,-13 15 160,-14 30 448,1-18 96,37-26-515,14-22-762,-41 21 668,0 1-1,1-1 1,0 1-1,-1 0 0,1 0 1,0 1-1,1 0 0,-1 0 1,13-2-1,-16 48 1227,0-43-1196,-1 0 0,1 0 0,0 0 0,-1 0 0,1-1 0,0 1 0,0-1 0,-1 0 0,1 0 0,0 0 0,0 0 0,0 0 0,-1-1 0,1 1 0,0-1 0,4-2 0,47-19 0,-41 16 0,-10 5-3,1-2-29,0 1 0,0 0 1,0 0-1,0 1 0,1-1 0,-1 1 0,1 0 1,-1 0-1,1 0 0,-1 1 0,9 0 1,-11 16-1822,1 3-4430,3-14-732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3.717"/>
    </inkml:context>
    <inkml:brush xml:id="br0">
      <inkml:brushProperty name="width" value="0.025" units="cm"/>
      <inkml:brushProperty name="height" value="0.025" units="cm"/>
    </inkml:brush>
  </inkml:definitions>
  <inkml:trace contextRef="#ctx0" brushRef="#br0">18 64 18065,'0'0'13586,"9"1"-13426,-4-1-141,0 1-1,-1-1 1,1 0-1,0-1 0,0 1 1,-1-1-1,1 0 1,5-1-1,-8 1-6,-1 0-1,1 0 1,0 0 0,0 0-1,-1 0 1,1-1 0,-1 1-1,1 0 1,-1-1-1,0 1 1,1-1 0,-1 0-1,0 1 1,0-1-1,0 0 1,0 0 0,0 1-1,-1-1 1,1 0 0,0 0-1,-1 0 1,0 0-1,1 0 1,-1 0 0,0 0-1,0 0 1,0-4 0,0 6-27,-1-1 0,1 0 0,0 1 0,0-1 0,-1 1 0,1-1 0,0 0 0,-1 1 0,1-1 0,0 1 0,-1-1 0,1 1 0,-1-1 1,1 1-1,-1 0 0,1-1 0,-1 1 0,1 0 0,-1-1 0,0 1 0,1 0 0,-1 0 0,1-1 0,-1 1 0,0 0 0,1 0 0,-1 0 1,0 0-1,1 0 0,-1 0 0,0 0 0,1 0 0,-1 0 0,1 0 0,-1 0 0,0 0 0,1 0 0,-1 1 0,0-1 0,1 0 0,-1 0 1,0 1-1,-28 12-198,24-8 244,0 1-1,0-1 0,0 1 0,0 0 0,1 1 0,0-1 0,0 1 0,1-1 0,0 1 0,-4 14 0,7-20-27,0-1-1,0 1 1,0-1 0,0 1-1,0-1 1,0 1-1,0-1 1,0 0-1,0 1 1,0-1-1,1 1 1,-1-1 0,0 1-1,0-1 1,1 0-1,-1 1 1,0-1-1,1 0 1,-1 1-1,0-1 1,1 0-1,-1 1 1,0-1 0,1 0-1,-1 0 1,0 0-1,1 1 1,-1-1-1,1 0 1,-1 0-1,1 0 1,-1 0-1,1 0 1,24 2 79,22-8-32,-33 1-169,-1-1 0,1-1 0,13-8 0,-16 9 66,1-1 0,-1 2 0,1 0-1,17-5 1,-28 10 67,-1 0 0,1 0-1,-1 0 1,1 0-1,-1 1 1,0-1 0,1 0-1,-1 0 1,1 1 0,-1-1-1,0 0 1,1 1 0,-1-1-1,1 0 1,-1 1-1,0-1 1,0 1 0,1-1-1,-1 1 1,0-1 0,0 0-1,1 1 1,-1-1 0,0 1-1,0-1 1,0 1-1,0-1 1,0 1 0,0-1-1,0 1 1,0-1 0,0 1-1,0-1 1,0 1 0,0-1-1,0 1 1,0-1-1,0 1 1,-1-1 0,1 1-1,0-1 1,-1 1 0,-5 32 797,4-25-698,2-7-113,0 0 0,0 0 0,0 0 0,0 0 0,0 0 0,0 0 0,0-1 0,0 1 0,0 0 0,0 0 0,0 0 0,1 0 0,-1 0 0,0 0 0,1 0 0,-1 0 0,1-1 0,-1 1 0,1 0 0,-1 0 0,1 0 0,-1-1 0,1 1 0,0 0 0,0-1 0,-1 1 0,1-1 0,0 1 0,0-1 0,1 1 0,1 1 0,1-1 0,-1 0 0,0-1 0,1 1 0,-1-1 0,1 1 0,-1-1 0,8-1 0,4-1 0,-1 0 0,1-1 0,19-6 0,-3-4 0,-23 9 0,-1 1 0,0 0 0,1 0 0,0 1 0,15-3 0,-23 5 1,0 1-1,1-1 1,-1 1 0,1-1 0,-1 0-1,0 1 1,1-1 0,-1 1 0,0-1-1,0 1 1,1-1 0,-1 1-1,0-1 1,0 1 0,0-1 0,0 1-1,0-1 1,1 1 0,-1-1-1,0 1 1,0-1 0,0 1 0,0-1-1,0 1 1,-1-1 0,1 1 0,0-1-1,0 1 1,0-1 0,0 1-1,-1 0 1,-4 25-369,4-22 46,-1 10-1698,0 2-3781,-2-5-2783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5.150"/>
    </inkml:context>
    <inkml:brush xml:id="br0">
      <inkml:brushProperty name="width" value="0.025" units="cm"/>
      <inkml:brushProperty name="height" value="0.025" units="cm"/>
    </inkml:brush>
  </inkml:definitions>
  <inkml:trace contextRef="#ctx0" brushRef="#br0">31 0 15375,'0'0'6854,"0"61"-5925,-8-27-64,1 0-513,1-1-288,0-4-64,2-3 64,4-8-64,0-7 0,0-3-640,0-23-9834,0-7-449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5.524"/>
    </inkml:context>
    <inkml:brush xml:id="br0">
      <inkml:brushProperty name="width" value="0.025" units="cm"/>
      <inkml:brushProperty name="height" value="0.025" units="cm"/>
    </inkml:brush>
  </inkml:definitions>
  <inkml:trace contextRef="#ctx0" brushRef="#br0">0 71 13068,'0'0'14991,"54"-45"-14287,-22 39-319,3 1-193,1 0-96,2 0-96,-5 0-128,-7 5-1153,-8 0-1090,-10 0-1440</inkml:trace>
  <inkml:trace contextRef="#ctx0" brushRef="#br0" timeOffset="1">54 105 14990,'0'0'14061,"82"-5"-13228,-37-9-609,2 0-224,-2 2-160,-6 7-1025,-12 5-1826,-10 0-832,-13 8-513,-4 7-1634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5.854"/>
    </inkml:context>
    <inkml:brush xml:id="br0">
      <inkml:brushProperty name="width" value="0.025" units="cm"/>
      <inkml:brushProperty name="height" value="0.025" units="cm"/>
    </inkml:brush>
  </inkml:definitions>
  <inkml:trace contextRef="#ctx0" brushRef="#br0">1 81 14286,'0'0'10313,"76"1"-10185,-33-14-384,4-1-1986,-1-3-1185,0 0-2467,-7-3-7014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38:06.221"/>
    </inkml:context>
    <inkml:brush xml:id="br0">
      <inkml:brushProperty name="width" value="0.025" units="cm"/>
      <inkml:brushProperty name="height" value="0.025" units="cm"/>
    </inkml:brush>
  </inkml:definitions>
  <inkml:trace contextRef="#ctx0" brushRef="#br0">63 270 6502,'0'0'2947,"-9"2"-1671,-29 8-54,22-1 444,24-2-1066,20-1-159,171-10 1885,-131 0-1839,130 9-1,-176-3-469,524 57 172,4-33-123,-454-26-60,2072-39 84,-1304-10-104,1149-56 60,-16 80-49,-806 20 10,-2-34 27,-463-17-10,-36 2 9,2 38 534,-455 41-376,-25-1-3665,-158-24-439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9:06.792"/>
    </inkml:context>
    <inkml:brush xml:id="br0">
      <inkml:brushProperty name="width" value="0.025" units="cm"/>
      <inkml:brushProperty name="height" value="0.025" units="cm"/>
    </inkml:brush>
  </inkml:definitions>
  <inkml:trace contextRef="#ctx0" brushRef="#br0">1 37 6726,'0'0'7458,"8"-6"-6705,-3 2-668,1 1 1,-1-1-1,1 1 0,0 0 1,-1 1-1,1 0 1,1-1-1,-1 2 1,0-1-1,0 1 0,1 0 1,-1 0-1,13 1 1,391 11 1072,1091 8 301,-966-18-1172,385 18-805,-398-5 299,75 12 346,165 2-35,-231-29 152,735 4 718,-382-24-460,-370 8-149,-293 12-6279,-212 1 1682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6.794"/>
    </inkml:context>
    <inkml:brush xml:id="br0">
      <inkml:brushProperty name="width" value="0.025" units="cm"/>
      <inkml:brushProperty name="height" value="0.025" units="cm"/>
    </inkml:brush>
  </inkml:definitions>
  <inkml:trace contextRef="#ctx0" brushRef="#br0">162 87 11082,'0'0'3956,"1"-10"-742,2-30-22,-2 40-3112,-1-1 0,0 1-1,0-1 1,0 1 0,0 0-1,0-1 1,0 1 0,0-1 0,0 1-1,0-1 1,0 1 0,0-1-1,0 1 1,-1-1 0,1 1-1,0-1 1,0 1 0,0 0 0,0-1-1,-1 1 1,1-1 0,0 1-1,-1 0 1,1-1 0,0 1-1,-1 0 1,1-1 0,0 1 0,-1 0-1,1-1 1,-1 1 0,1 0-1,0 0 1,-1 0 0,1-1-1,-1 1 1,1 0 0,-1 0 0,1 0-1,-1 0 1,1 0 0,0 0-1,-1 0 1,1 0 0,-1 0-1,1 0 1,-1 0 0,1 0 0,-1 0-1,1 0 1,-1 1 0,-18 9 1066,9-2-903,1 2 1,0-1 0,1 1 0,0 0-1,1 1 1,0 0 0,-9 18 0,4-3 538,1 0 1,-10 39-1,16-45-722,1-1 1,2 1-1,0 0 0,1 0 1,0 0-1,2 0 1,0 0-1,2 0 0,0 0 1,1 0-1,1-1 0,11 29 1,-8-39-298,-4-23 198,-3-30 87,-1 40-76,-1-17-143,0-1 0,-2 1 0,0 0 0,-2 0 0,0 0 1,-1 0-1,-14-30 0,93 57-3011,-59-5 2325,-1-2-1,0 1 1,1-2 0,-1 0-1,0 0 1,0-1-1,13-5 1,-21 5 258,1 1 0,0-1 0,-1 0 1,0 0-1,1-1 0,-2 0 0,1 0 0,0 0 1,-1 0-1,1-1 0,-1 0 0,0 0 0,-1 0 0,1 0 1,-1 0-1,0-1 0,3-8 0,10-31-3,-10 26 917,2-1 0,17-32 0,-21 45 516,1-1 0,0 2 0,1-1-1,0 0 1,12-9 0,-26 28 7797,-33 61-4641,28-36-2518,-14 71 0,-2 10-655,21-99-601,2 1-1,0-1 0,2 1 0,0 0 0,1 1 1,1-1-1,0 35 0,2-54-212,1-1 0,-1 1 0,0-1 0,0 1 0,0-1 0,0 1 0,1-1 0,-1 0 0,0 1 0,0-1 0,1 1 0,-1-1 0,0 0 0,1 1 0,-1-1 0,0 0 0,1 1 0,-1-1 0,0 0 0,1 0 0,-1 1 0,1-1 0,-1 0 0,0 0 0,1 0 0,-1 0 0,1 1 0,-1-1 0,1 0 0,-1 0 0,1 0 0,-1 0 0,1 0 0,-1 0 0,1 0 0,-1 0 0,1-1 0,-1 1 0,0 0 0,1 0 0,-1 0 0,1 0 0,-1 0 0,1-1 0,-1 1 0,1-1 0,19-12 0,-16 4-3,1 0 1,-1 0-1,-1 0 0,0-1 1,0 1-1,0-1 0,-2 0 1,1 1-1,-1-1 0,0 0 1,-1 0-1,0 0 0,-1 0 1,0 0-1,-1 1 0,0-1 1,0 0-1,-1 1 0,0-1 1,-1 1-1,-8-16 0,83 34-9414,-63-9 8870,-1 0-1,1 0 0,0-1 0,-1 0 0,1 0 1,-1-1-1,1 0 0,10-5 0,-13 5 861,0-1 0,0 0 0,-1-1 0,1 1 0,-1-1-1,1 0 1,-1 0 0,-1 0 0,1 0 0,0-1 0,-1 0 0,0 0-1,0 1 1,-1-2 0,1 1 0,-1 0 0,0 0 0,2-10 0,-4 13-189,1 1-1,-1-1 1,1 1 0,-1-1 0,1 1 0,-1-1 0,0 1 0,0-1 0,0 1 0,0-1 0,0 0-1,0 1 1,0-1 0,0 1 0,-1-1 0,1 1 0,-1-3 0,0 3-65,1 1 0,-1 0 0,0 0 0,1-1 0,-1 1 0,1 0 0,-1 0 0,0 0 0,1 0 0,-1 0 0,0-1-1,1 1 1,-1 1 0,0-1 0,1 0 0,-1 0 0,0 0 0,1 0 0,-1 0 0,1 0 0,-1 1 0,0-1 0,1 0 0,-1 1 0,1-1 0,-1 0 0,0 1 0,-6 4 214,0 0 1,0 0-1,0 1 0,-9 11 0,-22 35 1035,36-49-1260,0 0 0,1 1 0,-1-1 1,1 0-1,0 1 0,0 0 0,0-1 0,0 1 0,0 0 0,1-1 0,0 1 0,0 0 0,0 0 0,0-1 0,1 5 0,0-6-60,0-1 0,1 1-1,-1-1 1,0 0 0,0 1 0,1-1 0,-1 0 0,1 0-1,-1 0 1,1 0 0,0 0 0,-1 0 0,1 0 0,0 0-1,0-1 1,0 1 0,-1-1 0,1 1 0,0-1 0,0 0-1,0 1 1,0-1 0,0 0 0,0-1 0,-1 1 0,1 0-1,0 0 1,2-1 0,5 0-434,-1 0 1,0-1-1,0 1 0,0-2 1,10-3-1,-11 2-576,1-1 0,-1 0 0,-1 0-1,1 0 1,-1-1 0,0 0 0,0 0 0,0-1 0,-1 0 0,0 0-1,-1 0 1,1 0 0,-1-1 0,-1 1 0,0-1 0,4-11 0,2-15-4119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7.432"/>
    </inkml:context>
    <inkml:brush xml:id="br0">
      <inkml:brushProperty name="width" value="0.025" units="cm"/>
      <inkml:brushProperty name="height" value="0.025" units="cm"/>
    </inkml:brush>
  </inkml:definitions>
  <inkml:trace contextRef="#ctx0" brushRef="#br0">65 44 7527,'3'-16'638,"0"-11"14829,-12 44-14292,-2 9 179,2 0 0,-10 36 0,12-28-997,1 0-1,1 0 1,0 47-1,5-81-368,0 1 0,0-1 0,0 1 0,0-1 0,0 1 0,0-1 0,0 0 0,0 1 0,0-1 0,0 1 0,1-1 0,-1 1 0,0-1 0,0 0 0,0 1 0,0-1 0,1 1 0,-1-1 0,0 0 0,0 1 0,1-1 0,-1 0 0,0 1 0,1-1 0,-1 0 0,0 1-1,1-1 1,-1 0 0,1 0 0,-1 1 0,0-1 0,1 0 0,-1 0 0,1 0 0,-1 0 0,0 0 0,2 1 0,18-8-576,17-20-1297,-29 18 1473,0 0 1,-1 0 0,0 0 0,-1-1 0,0 0 0,6-15 0,-12 26 437,0 0 0,-1 0 0,1-1 1,-1 1-1,1 0 0,0 0 0,0 0 0,-1 0 0,1 0 0,0 0 0,0 0 0,0 0 0,0-1 1,0 1-1,0 0 0,1 0 0,-1 0 0,0 0 0,0 0 0,0 0 0,1 0 0,-1-1 0,1 1 0,-1 0 1,1 0-1,-1 0 0,1-1 0,-1 1 0,1 0 0,-1-1 0,1 1 0,0 0 0,0-1 0,-1 1 1,1-1-1,0 1 0,0-1 0,-1 1 0,1-1 0,0 0 0,0 1 0,0-1 0,0 0 0,0 0 1,0 0-1,0 1 0,0-1 0,-1 0 0,1 0 0,0 0 0,0-1 0,1 1 0,2 0 0,0 0 0,0-1 0,0 1 0,-1-1-1,1 0 1,0 0 0,0 0 0,-1 0 0,1-1 0,-1 1-1,1-1 1,5-4 0,2-5 209,-1-1 1,0 0-1,0 0 0,-1-1 0,-1-1 1,0 0-1,-1 0 0,0 0 1,-1-1-1,-1 0 0,0 0 0,-1 0 1,3-25-1,-14 69-135,0 0 0,-14 30-1,13-40 129,2 1-1,-1 0 0,2 0 0,1 1 0,0-1 1,0 35-1,3-54-224,1 0 0,0 1 0,0-1 0,0 0 0,0 0 0,0 1 0,0-1 0,0 0 0,0 0 1,1 0-1,-1 0 0,0 1 0,1-1 0,-1 0 0,1 0 0,-1 0 0,1 0 0,-1 0 0,1 0 0,0 0 0,0 0 1,-1 0-1,1 0 0,0 0 0,0-1 0,0 1 0,0 0 0,0-1 0,0 1 0,0 0 0,0-1 0,0 0 0,1 1 1,-1-1-1,0 1 0,0-1 0,0 0 0,0 0 0,1 0 0,-1 0 0,0 0 0,0 0 0,0 0 0,2 0 0,-2-3-10,1 1 0,-1 0 0,0-1 0,0 1-1,0-1 1,-1 0 0,1 1 0,-1-1 0,1 1-1,-1-1 1,0 0 0,0 0 0,0 1 0,0-1-1,0 0 1,-2-3 0,2-3-4,-1 4 15,1 0 0,-1 0 0,0 0 0,-1 0 0,1 0 0,-1 0 0,0 0 0,0 1 0,-1-1 0,1 1 0,-6-8 0,4 7 144,0 0 0,1-1 0,0 0 0,0 0 0,1 0 0,-4-11 0,6 17-146,1-1 1,-1 1 0,0 0-1,0-1 1,1 1 0,-1-1-1,0 1 1,1 0-1,-1-1 1,0 1 0,1 0-1,-1-1 1,1 1 0,-1 0-1,0 0 1,1-1 0,-1 1-1,1 0 1,-1 0 0,1 0-1,-1-1 1,1 1-1,-1 0 1,1 0 0,-1 0-1,1 0 1,-1 0 0,1 0-1,-1 0 1,1 0 0,-1 0-1,1 1 1,25-1-909,-20 0 225,68 0-11800,-40 0 3784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7.803"/>
    </inkml:context>
    <inkml:brush xml:id="br0">
      <inkml:brushProperty name="width" value="0.025" units="cm"/>
      <inkml:brushProperty name="height" value="0.025" units="cm"/>
    </inkml:brush>
  </inkml:definitions>
  <inkml:trace contextRef="#ctx0" brushRef="#br0">234 8 14830,'0'0'14996,"-12"-3"-13342,5 2-1568,0-1 0,0 1 0,0 1 0,-1-1-1,1 1 1,0 1 0,0-1 0,0 1-1,0 0 1,0 1 0,0 0 0,0 0-1,0 0 1,-11 6 0,5-1-86,7-5 0,1 1 0,-1-1 0,1 1 0,-1 1 0,1-1 0,0 1 0,0 0 0,0 0 0,1 0 0,-6 7 0,10-10 0,0-1 0,0 1 0,0 0 0,0-1 0,0 1 0,0-1 0,0 1 0,0 0 0,0-1 0,1 1 0,-1-1 0,0 1 0,0-1 0,1 1 0,-1-1 0,1 1 0,-1-1 0,0 1 0,1-1 0,-1 1 0,1-1 0,-1 1 0,1-1 0,-1 0 0,1 1 0,-1-1 0,1 0 0,-1 0 0,1 1 0,-1-1 0,1 0 0,0 0 0,-1 0 0,1 0 0,-1 1 0,1-1 0,0 0 0,-1 0 0,1 0 0,0-1 0,32 6 0,-30-5 0,116 2-2300,16 1-536,-135-3 2867,-1 1-1,1-1 0,0 0 0,0 0 0,-1 0 0,1 1 0,0-1 0,0 0 0,0 0 0,0 1 0,-1-1 0,1 0 0,0 0 0,0 1 0,0-1 0,0 0 0,0 0 0,0 1 0,-1-1 0,1 0 0,0 1 0,0-1 0,0 0 0,0 1 0,0-1 0,0 0 0,0 0 0,0 1 0,1-1 0,-1 0 0,0 1 0,0-1 0,0 0 0,0 1 0,0-1 0,0 0 0,0 0 0,1 1 0,-1-1 0,0 0 0,0 0 1,0 0-1,1 1 0,-1-1 0,0 0 0,0 0 0,1 0 0,-1 1 0,0-1 0,0 0 0,1 0 0,-1 0 0,0 0 0,1 0 0,-1 0 0,0 0 0,0 0 0,1 0 0,-25 14 1193,-149 58 1133,60-21-5625,84-39-3670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0.407"/>
    </inkml:context>
    <inkml:brush xml:id="br0">
      <inkml:brushProperty name="width" value="0.025" units="cm"/>
      <inkml:brushProperty name="height" value="0.025" units="cm"/>
    </inkml:brush>
  </inkml:definitions>
  <inkml:trace contextRef="#ctx0" brushRef="#br0">46 48 10250,'0'0'18652,"-4"8"-18118,-5 22-180,0 0 0,2 0 0,1 1 0,2 0 0,-2 46 1,6-76-347,0-1 1,0 1 0,0 0-1,0-1 1,0 1 0,0 0-1,0-1 1,0 1 0,0 0-1,0-1 1,0 1 0,0 0 0,0-1-1,1 1 1,-1 0 0,0-1-1,0 1 1,1-1 0,-1 1-1,0 0 1,1-1 0,-1 1 0,1-1-1,-1 1 1,1-1 0,-1 1-1,1-1 1,-1 0 0,1 1-1,-1-1 1,1 0 0,-1 1-1,1-1 1,0 0 0,-1 0 0,1 1-1,0-1 1,-1 0 0,1 0-1,0 0 1,-1 0 0,1 0-1,0 0 1,-1 0 0,1 0-1,0 0 1,-1 0 0,1 0 0,-1-1-1,1 1 1,0 0 0,-1 0-1,1-1 1,0 1 0,-1 0-1,1-1 1,-1 1 0,1 0 0,-1-1-1,1 1 1,-1-1 0,1 1-1,-1-1 1,1 0 0,37-32 440,-7-4-374,29-41 0,-37 46-61,1 1 0,49-49 0,-73 80-14,0-1-1,1 1 1,-1-1-1,1 1 1,-1-1-1,0 1 1,1-1 0,-1 1-1,1 0 1,-1-1-1,1 1 1,-1 0-1,1-1 1,-1 1 0,1 0-1,0 0 1,-1 0-1,1-1 1,-1 1 0,1 0-1,0 0 1,-1 0-1,1 0 1,-1 0-1,1 0 1,0 0 0,-1 0-1,1 0 1,-1 1-1,1-1 1,0 0-1,-1 0 1,1 0 0,-1 1-1,1-1 1,-1 0-1,1 1 1,-1-1-1,1 0 1,-1 1 0,1-1-1,-1 1 1,0-1-1,1 1 1,-1-1-1,1 0 1,-1 1 0,0 0-1,0-1 1,1 1-1,-1-1 1,0 1 0,0-1-1,0 1 1,1 0-1,-1-1 1,0 1-1,0-1 1,0 1 0,0 0-1,0-1 1,0 1-1,0-1 1,-1 2-1,2 51-13,-1-43 29,-1 10-8,-2-1 0,1 0-1,-2-1 1,-6 21 0,4-21-9,2 0 1,0 1 0,1 0-1,-1 20 1,5-38-29,-1-1 0,0 1 0,0-1 0,1 1 0,-1-1 0,0 1 0,1-1 0,-1 1 0,0-1 0,1 0 0,-1 1 0,1-1 0,-1 0 0,1 1 0,-1-1 0,1 0 0,-1 0-1,1 1 1,-1-1 0,1 0 0,-1 0 0,1 0 0,-1 0 0,1 0 0,0 1 0,-1-1 0,1 0 0,-1 0 0,1 0 0,-1-1 0,1 1 0,0 0 0,-1 0 0,1 0 0,-1 0 0,1-1 0,-1 1 0,1 0 0,0-1 0,25-10-3670,-9-8-3288,-1-5-4377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1.733"/>
    </inkml:context>
    <inkml:brush xml:id="br0">
      <inkml:brushProperty name="width" value="0.025" units="cm"/>
      <inkml:brushProperty name="height" value="0.025" units="cm"/>
    </inkml:brush>
  </inkml:definitions>
  <inkml:trace contextRef="#ctx0" brushRef="#br0">96 116 7591,'0'0'21380,"7"-9"-20178,20-26-386,-27 35-800,0-1-1,1 1 0,-1 0 1,0-1-1,0 1 1,0-1-1,0 1 0,0 0 1,0-1-1,0 1 0,0-1 1,0 1-1,0-1 1,0 1-1,0 0 0,0-1 1,-1 1-1,1-1 0,0 1 1,0 0-1,0-1 1,-1 1-1,1-1 0,0 1 1,0 0-1,-1-1 0,1 1 1,0 0-1,0 0 1,-1-1-1,1 1 0,-1 0 1,1 0-1,0-1 0,-1 1 1,1 0-1,0 0 1,-1 0-1,1 0 0,-1 0 1,1-1-1,0 1 1,-1 0-1,1 0 0,-1 0 1,1 0-1,-1 0 0,1 0 1,0 0-1,-1 0 1,1 1-1,-1-1 0,1 0 1,-1 0-1,0 0 0,-25 3 139,21 0-126,0 0 1,0 0 0,0 1-1,1-1 1,0 1 0,0 0-1,0 1 1,0-1 0,0 1 0,1-1-1,0 1 1,0 0 0,-3 9-1,0-2 45,1 0-1,0 0 0,1 1 1,-5 24-1,8-33-72,1-1 0,-1 1 0,1 0 0,0-1 0,0 1 0,1-1 0,-1 1 0,1-1 0,-1 1 0,1-1 0,0 1 0,0-1 0,1 1 0,-1-1 0,1 0 0,0 0 0,-1 0 0,1 0 0,1 0 0,-1 0 0,5 4 0,-5-5 0,1-1 0,-1 1 0,1-1 0,0 0 0,-1 0 0,1 0 0,0 0 0,0 0 0,0-1 0,0 1 0,0-1 0,0 0 0,0 0 0,0 0 0,0 0 0,0-1 0,-1 1 0,1-1 0,0 1 0,0-1 0,0 0 0,0 0 0,-1-1 0,1 1 0,-1 0 0,1-1 0,3-2 0,-1 0 0,-1 1 0,1-1 0,-1 0 0,0 0 0,0-1 0,0 1 0,0-1 0,-1 0 0,0 0 0,0 0 0,0 0 0,0 0 0,-1-1 0,2-7 0,0 0 0,-1-1 0,-1 0 0,0 0 0,0-27 0,-2 40 0,-1-1 0,1 0 0,-1 0 0,1 0 0,-1 1 0,0-1 0,1 0 0,-1 1 0,0-1 0,0 0 0,0 1 0,-1-1 0,1 1 0,0 0 0,0-1 0,-1 1 0,1 0 0,-1 0 0,1 0 0,-1 0 0,0 0 0,1 0 0,-1 0 0,0 1 0,1-1 0,-1 0 0,-3 0 0,0 0 0,1 0 0,-1 0 0,1 0 0,-1 1 0,0 0 0,1 0 0,-1 0 0,0 0 0,1 0 0,-9 3 0,73-25 0,61-21 0,-107 39 0,-1 1 0,1 1 0,0 0 0,0 1 0,0 0 0,0 1 0,18 2 0,-30-1 0,0 0 0,0 0 0,0 0 0,0 0 0,0 0 0,-1 0 0,1 1 0,0-1 0,-1 1 0,1-1 0,-1 1 0,0-1 0,1 1 0,-1 0 0,0 0 0,0-1 0,0 1 0,0 0 0,0 0 0,-1 0 0,1 0 0,-1 0 0,1 0 0,-1 0 0,0 0 0,1 1 0,-1-1 0,0 0 0,-1 0 0,1 0 0,-1 4 0,1 4 0,-1-1 0,0 1 0,-1 0 0,0 0 0,-6 14 0,3-10 0,-1 0 0,-1-1 0,-10 17 0,27-66 0,-1 19 0,1 0 0,1 1 0,0 1 0,1 0 0,14-15 0,-22 26 0,0-1 0,1 1 0,-1 0 0,1 0 0,0 0 0,0 1 0,0 0 0,1 0 0,-1 0 0,1 0 0,-1 1 0,1 0 0,0 0 0,0 1 0,0 0 0,0 0 0,0 0 0,0 1 0,11 0 0,-16 0 0,1 1 0,-1 0 0,0 0 0,0 0 0,0 0 0,0 0 0,0 0 0,0 0 0,0 0 0,0 1 0,-1-1 0,1 0 0,0 0 0,-1 1 0,1-1 0,-1 0 0,1 1 0,-1-1 0,0 1 0,1-1 0,-1 1 0,0-1 0,0 0 0,0 3 0,0 46 0,0-39 0,-1-2 0,-1 0 0,0-1 0,-1 1 0,0-1 0,0 1 0,-1-1 0,0 0 0,-7 12 0,23-41 0,2 1 0,0 1 0,1 0 0,27-25 0,-37 40 0,0-1 0,1 0 0,-1 1 0,1 0 0,0 1 0,0-1 0,0 1 0,0 0 0,1 1 0,-1-1 0,1 1 0,0 1 0,-1-1 0,1 1 0,0 0 0,0 1 0,0-1 0,0 1 0,0 1 0,11 1 0,-16-1 0,-1 0 0,1 0 0,-1 0 0,1 0 0,-1 0 0,1 0 0,-1 0 0,0 0 0,1 1 0,-1-1 0,0 1 0,0-1 0,0 1 0,0-1 0,0 1 0,-1-1 0,1 1 0,0 0 0,-1 0 0,1-1 0,-1 1 0,0 0 0,1 0 0,-1 0 0,0-1 0,0 1 0,0 0 0,0 0 0,-1 0 0,1-1 0,0 1 0,-1 0 0,0 2 0,0 5 0,-1 0 0,-1 0 0,0 0 0,-7 17 0,-1 8-40,11-34 35,0 0-1,0 0 1,0 0 0,0 0 0,0 0-1,0 1 1,0-1 0,0 0 0,0 0-1,0 0 1,0 0 0,0 0 0,0 0-1,0 0 1,0 0 0,0 1 0,0-1-1,0 0 1,0 0 0,0 0 0,0 0-1,1 0 1,-1 0 0,0 0 0,0 0-1,0 0 1,0 0 0,0 0 0,0 1-1,0-1 1,0 0 0,1 0 0,-1 0-1,0 0 1,0 0 0,0 0 0,0 0-1,0 0 1,0 0 0,0 0 0,1 0-1,-1 0 1,0 0 0,0 0 0,0 0-1,0 0 1,0 0 0,0-1 0,0 1-1,1 0 1,-1 0 0,0 0 0,0 0-1,0 0 1,0 0 0,0 0 0,0 0-1,0 0 1,0 0 0,1-1 0,13-15-756,-8 1-10685,-2 6-1483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2.311"/>
    </inkml:context>
    <inkml:brush xml:id="br0">
      <inkml:brushProperty name="width" value="0.025" units="cm"/>
      <inkml:brushProperty name="height" value="0.025" units="cm"/>
    </inkml:brush>
  </inkml:definitions>
  <inkml:trace contextRef="#ctx0" brushRef="#br0">154 46 13389,'-4'-21'10110,"-7"9"-4882,9 11-5064,-1 0 0,1 1 0,-1-1 0,0 1 0,1 0 0,-1 0 0,0 0 0,1 0 0,-1 0 0,1 0 0,-1 1 0,0-1 0,1 1 0,-3 1 0,-1 0-103,0 1 1,0 1 0,0-1-1,1 1 1,0 0-1,0 0 1,0 0 0,0 1-1,1 0 1,0 0-1,0 0 1,0 0-1,-4 7 1,5-8-20,0 1 0,1-1 1,-1 1-1,1 0 0,0 0 0,0-1 1,0 1-1,1 1 0,0-1 0,0 0 1,0 0-1,0 0 0,1 1 0,0-1 1,0 0-1,2 10 0,-1-14-42,0 0 0,0 0 0,0 0 0,1 0 0,-1 0 0,0 0 0,1-1 0,-1 1 0,0 0 0,1-1 0,-1 1 0,1-1 0,-1 0 0,1 1 0,-1-1 0,1 0 0,-1 0 0,1 0 0,-1 0 0,1 0 0,-1 0 0,1 0 0,1-1 0,38-7 0,-31 3-6,-1 0 0,0 0 0,0-1 1,-1 0-1,0 0 0,0-1 0,0 0 0,-1 0 0,9-12 0,-4 3 1,-1 0 0,-1 0-1,-1-1 1,9-20 0,-42 82 48,19-37-38,0 0 0,1 0 1,0 1-1,0-1 0,1 1 0,0 0 1,-4 18-1,7-26-16,-1 1 0,1 0 1,-1 0-1,1 0 0,0 0 0,0-1 0,0 1 1,0 0-1,0 0 0,0 0 0,0 0 0,1 0 1,-1-1-1,1 1 0,-1 0 0,1 0 0,0-1 0,0 1 1,0 0-1,0-1 0,0 1 0,0-1 0,0 1 1,0-1-1,1 1 0,-1-1 0,0 0 0,1 0 1,2 2-1,2-1-161,0-1 0,0 0 0,0 0 0,0 0 0,0-1 0,1 0 0,10-1 0,-17 1 164,37-8-4858,-3-10-3315,-9 1-895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3.018"/>
    </inkml:context>
    <inkml:brush xml:id="br0">
      <inkml:brushProperty name="width" value="0.025" units="cm"/>
      <inkml:brushProperty name="height" value="0.025" units="cm"/>
    </inkml:brush>
  </inkml:definitions>
  <inkml:trace contextRef="#ctx0" brushRef="#br0">45 0 16367,'0'0'15396,"1"12"-14541,-3 25-793,0 0 0,-15 68 0,8-59-74,2 0-1,-1 51 1,11-86 12,3-22 0,5-23 0,-7 9 0,-2 0 0,-1-50 0,-2 39 0,0 25 0,-2 19 0,0 20 0,4-24 0,0-1 0,1 1 0,-1-1 0,1 0 0,0 0 0,0 0 0,0 0 0,0 0 0,0-1 0,1 1 0,-1 0 0,1-1 0,0 0 0,0 0 0,0 0 0,0 0 0,0 0 0,0 0 0,0-1 0,1 1 0,-1-1 0,0 0 0,1 0 0,-1-1 0,1 1 0,-1-1 0,8 1 0,-3 0 0,-1-1 0,1 1 0,0-2 0,0 1 0,0-1 0,-1 0 0,1 0 0,0-1 0,-1 0 0,1-1 0,13-6 0,-13 4 0,0 0 0,-1-1 0,1 1 0,-1-2 0,0 1 0,-1-1 0,0 0 0,0-1 0,0 1 0,-1-1 0,0 0 0,-1-1 0,0 1 0,6-17 0,-13 24 0,-4 8 0,-6 8 0,5-3 0,0 0 0,1 1 0,1 0 0,-7 17 0,11-25 0,1 1 0,-1-1 0,1 0 0,0 1 0,0-1 0,1 1 0,-1-1 0,1 1 0,0-1 0,1 1 0,0-1 0,-1 1 0,2-1 0,2 9 0,-3-12 0,1 1 0,0 0 0,0-1 0,1 0 0,-1 1 0,0-1 0,1 0 0,-1 0 0,1-1 0,0 1 0,-1 0 0,1-1 0,0 0 0,0 0 0,0 0 0,0 0 0,0 0 0,1 0 0,-1-1 0,0 1 0,0-1 0,0 0 0,0 0 0,1 0 0,-1-1 0,0 1 0,5-2 0,-4-4-2807,-4-9-6718,0 11 6333,0-5-5947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3.361"/>
    </inkml:context>
    <inkml:brush xml:id="br0">
      <inkml:brushProperty name="width" value="0.025" units="cm"/>
      <inkml:brushProperty name="height" value="0.025" units="cm"/>
    </inkml:brush>
  </inkml:definitions>
  <inkml:trace contextRef="#ctx0" brushRef="#br0">1 0 16464,'0'0'15086,"47"11"-38372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3.735"/>
    </inkml:context>
    <inkml:brush xml:id="br0">
      <inkml:brushProperty name="width" value="0.025" units="cm"/>
      <inkml:brushProperty name="height" value="0.025" units="cm"/>
    </inkml:brush>
  </inkml:definitions>
  <inkml:trace contextRef="#ctx0" brushRef="#br0">0 53 16496,'0'0'13212,"8"-6"-11504,-2 1-1623,-1 1-1,1 0 1,0 0-1,0 0 0,1 1 1,-1 0-1,1 0 1,0 0-1,0 1 1,0 0-1,0 1 0,0-1 1,0 1-1,0 1 1,9 0-1,-15 0-84,-1 0 0,1 0 0,0 0 0,0 1 0,-1-1 0,1 0 0,-1 1 0,1-1 0,0 0 0,-1 1 0,1-1 0,-1 1 0,1-1 0,-1 1 0,1-1 0,-1 1 0,1-1 0,-1 1 0,1 0 0,-1-1 0,0 1 0,0 0 0,1-1 0,-1 1 0,0 0 0,0-1 0,1 2 0,0 28 0,-13 27 0,-7-13 0,-13 35 0,30-73 0,0 0 0,1 0 0,0 0 0,0 1 0,1-1 0,-1 0 0,1 0 0,1 1 0,-1-1 0,3 11 0,-2-15 0,0-1 0,0 1 0,0-1 0,0 1 0,1-1 0,-1 1 0,0-1 0,1 0 0,-1 1 0,0-1 0,1 0 0,0 0 0,-1 0 0,1 0 0,0 0 0,-1-1 0,1 1 0,0 0 0,0-1 0,0 1 0,-1-1 0,1 0 0,0 0 0,0 0 0,0 0 0,0 0 0,0 0 0,0 0 0,0 0 0,-1-1 0,3 0 0,3 0 0,0 0 0,0-1 0,-1 1 0,1-2 0,-1 1 0,1-1 0,8-5 0,-1-2 0,-1-1 0,0 0 0,-1-1 0,0-1 0,-1 0 0,0 0 0,-1-1 0,9-16 0,-13 20 0,0-2 0,-1 1 0,0-1 0,0 1 0,-1-1 0,-1 0 0,0-1 0,-1 1 0,0-1 0,-1 1 0,0-21 0,-2 32 0,1 0 0,0 0 0,0 1 0,0-1 0,-1 0 0,1 0 0,0 0 0,-1 0 0,1 0 0,-1 1 0,1-1 0,-1 0 0,1 0 0,-1 1 0,1-1 0,-1 0 0,0 1 0,0-1 0,1 1 0,-1-1 0,0 1 0,0-1 0,1 1 0,-1-1 0,0 1 0,0 0 0,0-1 0,0 1 0,0 0 0,0 0 0,0 0 0,1 0 0,-1 0 0,0 0 0,0 0 0,0 0 0,0 0 0,0 0 0,0 0 0,0 1 0,0-1 0,0 0 0,1 1 0,-1-1 0,0 0 0,0 1 0,0-1 0,1 1 0,-1 0 0,0-1 0,1 1 0,-1-1 0,0 1 0,1 0 0,-1 0 0,1-1 0,-1 1 0,1 0 0,-1 0 0,1 0 0,0-1 0,-1 1 0,1 2 0,-1-1 0,0 0 0,0 0 0,0 0 0,1 0 0,-1 0 0,1 0 0,0 0 0,-1 0 0,1 1 0,0-1 0,0 0 0,0 0 0,1 0 0,-1 0 0,0 0 0,1 1 0,-1-1 0,1 0 0,0 0 0,0 0 0,0 0 0,0-1 0,0 1 0,0 0 0,0 0 0,1-1 0,-1 1 0,1 0 0,-1-1 0,1 1 0,0-1 0,-1 0 0,1 0 0,0 0 0,0 1 0,0-2 0,0 1 0,4 1 0,6 1 0,1-1 0,-1 0 0,1-1 0,0 0 0,19-2 0,-11 1 0,-6 0-333,0-1 0,0-1 1,0 0-1,21-6 0,25-16-4735,-4-7-6938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2.736"/>
    </inkml:context>
    <inkml:brush xml:id="br0">
      <inkml:brushProperty name="width" value="0.025" units="cm"/>
      <inkml:brushProperty name="height" value="0.025" units="cm"/>
    </inkml:brush>
  </inkml:definitions>
  <inkml:trace contextRef="#ctx0" brushRef="#br0">80 142 10378,'0'0'10015,"1"14"-8766,1 40-396,-2 0 0,-9 64 0,-25 122 805,28-205-1218,-2 0-1,-13 38 1,18-74 1042,1-13-993,2-22-400,13-39-175,3 1-1,3 1 1,3 0-1,35-76 1,-53 139 60,14-34-59,27-51 0,-39 85 72,0 0 0,0 0 1,1 1-1,0-1 0,0 2 0,1-1 1,0 1-1,1 0 0,0 1 0,17-12 1,-23 17 1,0 1 0,0-1 0,0 1 0,0-1 1,0 1-1,0 0 0,0 0 0,0 1 1,1-1-1,-1 1 0,0-1 0,1 1 0,-1 0 1,0 0-1,0 1 0,1-1 0,-1 1 0,0-1 1,6 3-1,-6-1 3,0 0 1,0 0-1,0 0 1,-1 1 0,1-1-1,-1 0 1,0 1-1,1 0 1,-1 0-1,0-1 1,-1 1-1,1 0 1,0 1-1,-1-1 1,2 6-1,1 4 44,-2 0-1,1 1 1,-1-1-1,-1 1 1,-1-1-1,0 1 1,0-1-1,-4 21 1,0-18 178,-1 1 1,-1 0-1,0-1 1,-1 0 0,0-1-1,-1 0 1,-1 0-1,-1 0 1,0-1 0,-1-1-1,0 0 1,-1 0-1,0-1 1,-26 18 0,34-27-177,0 0 1,-1-1 0,1 0 0,0 0 0,-1 0-1,0 0 1,0-1 0,1 0 0,-1 0 0,0 0 0,0 0-1,0-1 1,0 0 0,0 0 0,0 0 0,0-1-1,1 0 1,-1 0 0,0 0 0,0 0 0,1-1-1,-1 0 1,0 1 0,-7-6 0,6 3-244,-1-1 0,1 0 0,0 0 0,0-1 0,0 0 0,1 0 1,0 0-1,0 0 0,0-1 0,1 0 0,0 0 0,0 0 0,1 0 0,-4-11 0,7 17 47,0 1-1,0-1 1,0 0-1,0 1 1,0-1-1,0 1 1,0-1-1,0 0 1,0 1 0,0-1-1,0 1 1,0-1-1,0 1 1,1-1-1,-1 0 1,0 1-1,0-1 1,1 1-1,-1-1 1,0 1-1,1-1 1,-1 1-1,0 0 1,1-1-1,-1 1 1,1-1-1,-1 1 1,1 0-1,-1-1 1,1 1-1,-1 0 1,1-1-1,-1 1 1,1 0 0,-1 0-1,1 0 1,-1-1-1,1 1 1,0 0-1,-1 0 1,1 0-1,-1 0 1,1 0-1,0 0 1,-1 0-1,1 0 1,-1 0-1,1 1 1,0-1-1,38 5-2203,-32-4 1774,77 15-6790,-36-10 1090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9:22.388"/>
    </inkml:context>
    <inkml:brush xml:id="br0">
      <inkml:brushProperty name="width" value="0.025" units="cm"/>
      <inkml:brushProperty name="height" value="0.025" units="cm"/>
    </inkml:brush>
  </inkml:definitions>
  <inkml:trace contextRef="#ctx0" brushRef="#br0">38 120 7399,'-30'-4'3245,"22"0"-1387,21 1-1340,11 3-458,0 0 0,0 2-1,-1 1 1,1 1 0,42 12-1,-36-7-107,1-2 0,54 4 0,440-26 1222,-309 3-501,939-36 1692,-619 11-2243,216-6-9,642 37 1328,-941 7-1121,906 55-249,-1036-36-46,270 28-22,-160-11 277,232-19 51,-198-10-21,172 15 138,-263-22-317,-166-3-85,-202 3 39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3.173"/>
    </inkml:context>
    <inkml:brush xml:id="br0">
      <inkml:brushProperty name="width" value="0.025" units="cm"/>
      <inkml:brushProperty name="height" value="0.025" units="cm"/>
    </inkml:brush>
  </inkml:definitions>
  <inkml:trace contextRef="#ctx0" brushRef="#br0">249 71 11531,'0'0'6251,"-9"-9"-3950,8 8-2267,-1-2 136,-1 0 0,0-1 0,0 1 0,0 0 0,0 1 0,-1-1 0,1 0 0,-1 1 0,1 0 0,-1 0 0,0 0 1,0 0-1,0 1 0,0 0 0,0-1 0,0 1 0,0 1 0,0-1 0,-1 1 0,1-1 0,0 1 0,-1 0 0,1 1 0,0-1 0,0 1 0,0 0 0,-1 0 0,1 0 0,-7 3 1,2 2-26,0 0 1,1 0 0,0 1-1,0 0 1,1 0 0,-1 1-1,2 0 1,-1 0 0,1 1-1,0 0 1,1 0 0,0 0 0,1 1-1,-1-1 1,2 1 0,-1 0-1,2 0 1,-1 1 0,1-1-1,1 0 1,0 1 0,0-1-1,2 17 1,0-24-130,0 0 0,0-1 0,0 1 0,0-1 0,0 1 0,1-1 0,-1 0-1,1 1 1,0-1 0,-1 0 0,1 0 0,0 0 0,0 0 0,1 0 0,-1-1 0,0 1 0,1-1 0,-1 1 0,0-1-1,1 0 1,0 0 0,-1 0 0,1 0 0,0-1 0,-1 1 0,1 0 0,0-1 0,0 0 0,-1 0 0,1 0-1,5-1 1,0 1 59,1 0-1,-1-1 1,0 0 0,0-1-1,0 0 1,0 0-1,-1 0 1,1-1-1,14-8 1,-13 6 25,-1-1 0,0-1-1,0 1 1,-1-1 0,0-1 0,0 1 0,0-1 0,-1 0 0,0-1 0,-1 1 0,0-1 0,0 0 0,-1-1 0,0 1 0,-1-1 0,0 1 0,0-1 0,-1 0-1,0 0 1,-1-1 0,0 1 0,-1 0 0,0 0 0,-2-12 0,2 19-94,-1 1-1,0-1 1,0 0-1,0 1 1,0-1-1,-1 1 1,1-1-1,-1 1 1,1 0 0,-1-1-1,0 1 1,0 0-1,0 0 1,0 1-1,0-1 1,-1 0-1,1 1 1,0-1-1,-1 1 1,1-1 0,-1 1-1,1 0 1,-1 0-1,0 1 1,0-1-1,1 0 1,-1 1-1,0 0 1,0-1 0,0 1-1,-3 1 1,3-1-118,1 0 1,0 0-1,0 0 1,0 0-1,-1 0 1,1 1-1,0-1 1,0 1-1,0-1 1,0 1-1,0 0 1,0 0-1,0 0 1,0 0 0,0 1-1,0-1 1,1 0-1,-1 1 1,0-1-1,1 1 1,-1-1-1,1 1 1,0 0-1,-1 0 1,1 0-1,0 0 1,0-1-1,0 2 1,0-1-1,1 0 1,-1 0-1,1 0 1,-1 0 0,1 0-1,-1 0 1,1 1-1,0-1 1,0 0-1,1 4 1,0-4-359,-1 0 0,1 0 0,0-1 0,0 1 0,0 0 0,1-1 0,-1 1 0,0-1 0,1 1 0,-1-1 0,0 0 0,1 1 0,0-1 0,-1 0 0,1 0 0,0 0 0,0 0 0,-1 0 0,1-1 0,0 1 0,0 0 0,0-1 0,0 0 0,2 1 0,17 3-6134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3.832"/>
    </inkml:context>
    <inkml:brush xml:id="br0">
      <inkml:brushProperty name="width" value="0.025" units="cm"/>
      <inkml:brushProperty name="height" value="0.025" units="cm"/>
    </inkml:brush>
  </inkml:definitions>
  <inkml:trace contextRef="#ctx0" brushRef="#br0">216 21 16464,'0'0'11408,"-12"-4"-10960,4 0-398,6 2-50,-1 1 0,0-1 0,0 1 0,0-1 0,0 1 0,0 0 0,0 1 0,0-1-1,0 0 1,0 1 0,0 0 0,0 0 0,0-1 0,-1 2 0,1-1 0,0 0 0,0 1 0,0-1 0,0 1-1,0 0 1,0 0 0,-4 3 0,-13 8 19,-37 29 0,54-38-17,-1 0 0,0 0 0,1 0 0,-1 1 1,1 0-1,0-1 0,0 1 0,1 0 0,-1 1 1,1-1-1,0 0 0,0 1 0,0-1 0,1 1 1,-1 0-1,0 8 0,2-13-2,0 1-1,0 0 1,1 0-1,-1 0 1,0-1-1,1 1 1,-1 0 0,1 0-1,-1-1 1,0 1-1,1 0 1,0-1 0,-1 1-1,1-1 1,-1 1-1,1 0 1,0-1-1,-1 1 1,1-1 0,0 0-1,0 1 1,-1-1-1,1 0 1,0 1 0,0-1-1,0 0 1,0 0-1,-1 0 1,1 1 0,0-1-1,1 0 1,36 0 67,-28 0-36,85-9-143,-71 6 60,0 0 0,0 1 0,32 3 0,-56-1 46,1 0 0,0 0 0,0 0-1,0 0 1,-1 0 0,1 0 0,0 1 0,0-1 0,-1 0-1,1 0 1,0 1 0,-1-1 0,1 1 0,0-1 0,-1 0-1,1 1 1,0-1 0,-1 1 0,1 0 0,-1-1 0,1 1-1,-1-1 1,1 1 0,-1 0 0,0-1 0,1 1 0,-1 0-1,1 1 1,-5 24 355,-23 20 901,20-37-1107,-1-1-1,0 0 1,0 0 0,-1-1-1,0 0 1,0-1 0,-1 0-1,1 0 1,-1-1 0,-1 0 0,1-1-1,-1 0 1,1-1 0,-1 0-1,0 0 1,-1-1 0,1-1-1,0 0 1,0 0 0,-1-1-1,-12-2 1,23 2-217,-1 0 0,1 0 0,0 0 1,0-1-1,-1 1 0,1 0 0,0 0 0,0-1 0,-1 1 1,1-1-1,0 1 0,0-1 0,0 0 0,0 1 0,0-1 0,0 0 1,0 0-1,0 0 0,0 1 0,0-1 0,0 0 0,1 0 1,-1-1-1,0 1 0,1 0 0,-1 0 0,1 0 0,-1 0 0,1 0 1,-1-1-1,1 1 0,0 0 0,-1 0 0,1-1 0,0 1 0,0 0 1,0 0-1,0-1 0,0 1 0,1 0 0,-1 0 0,0-1 1,0 1-1,2-2 0,-1-1-238,1 1-1,-1 0 1,1 0 0,0 0-1,0 0 1,0 0 0,1 0-1,-1 0 1,1 1 0,0-1 0,-1 1-1,1 0 1,0-1 0,5-1-1,85-29-8741,-67 24 2711,50-21 0,-31 1 6813,-7-12 8901,-29 28-7299,-1 0 254,1 0 0,0 1 0,20-19 0,-29 31-2281,0 0 0,0 0 0,0 0 0,0 0-1,0 0 1,0-1 0,1 1 0,-1 0 0,0 0-1,0 0 1,0 0 0,0 0 0,1 0 0,-1 0 0,0 0-1,0 0 1,0 0 0,0 0 0,1 0 0,-1-1 0,0 1-1,0 0 1,0 0 0,1 0 0,-1 1 0,0-1-1,0 0 1,0 0 0,0 0 0,1 0 0,-1 0 0,0 0-1,0 0 1,0 0 0,0 0 0,1 0 0,-1 0-1,0 0 1,0 1 0,0-1 0,0 0 0,0 0 0,0 0-1,1 0 1,-1 0 0,0 1 0,0-1 0,0 0-1,0 0 1,0 0 0,0 0 0,0 1 0,0-1 0,0 0-1,0 0 1,0 0 0,0 0 0,0 1 0,0-1 0,0 20 720,-7 23-360,-11 3 153,9-23-290,0-1 0,2 1 1,0 0-1,2 0 0,-3 31 0,7-53-319,1-1 0,0 1 0,-1 0 0,1 0 0,0-1 0,0 1 0,0 0 0,0 0 0,0 0-1,0-1 1,0 1 0,0 0 0,0 0 0,0-1 0,0 1 0,0 0 0,1 0 0,-1-1 0,0 1 0,0 0 0,1-1-1,-1 1 1,1 0 0,-1-1 0,0 1 0,1 0 0,0-1 0,-1 1 0,1-1 0,-1 1 0,1-1 0,-1 1-1,1-1 1,0 1 0,-1-1 0,1 0 0,0 1 0,0-1 0,-1 0 0,1 0 0,0 0 0,0 1 0,-1-1 0,1 0-1,0 0 1,0 0 0,0 0 0,-1 0 0,1 0 0,0 0 0,0-1 0,-1 1 0,1 0 0,0 0 0,0-1-1,0 1 1,3-2-898,0 0 1,-1 0-1,1-1 0,-1 1 0,1-1 0,-1 1 0,0-1 0,0 0 0,3-4 0,14-21-10155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6.237"/>
    </inkml:context>
    <inkml:brush xml:id="br0">
      <inkml:brushProperty name="width" value="0.025" units="cm"/>
      <inkml:brushProperty name="height" value="0.025" units="cm"/>
    </inkml:brush>
  </inkml:definitions>
  <inkml:trace contextRef="#ctx0" brushRef="#br0">142 68 3651,'0'-3'1767,"2"-7"1135,-2 0 0,1 0 0,-1-1 0,-2-9 0,2 20-2852,1-1 0,-1 1 0,0 0 0,0 0 0,0 0-1,0 0 1,0 0 0,0 0 0,0 0 0,0-1 0,0 1 0,-1 0-1,1 0 1,0 0 0,0 0 0,0 0 0,0 0 0,0 0 0,0-1-1,0 1 1,0 0 0,0 0 0,0 0 0,0 0 0,0 0 0,0 0 0,0 0-1,-1 0 1,1 0 0,0 0 0,0 0 0,0 0 0,0-1 0,0 1-1,0 0 1,0 0 0,0 0 0,-1 0 0,1 0 0,0 0 0,0 0-1,0 0 1,0 0 0,0 0 0,0 0 0,0 0 0,-1 0 0,1 0 0,0 0-1,0 0 1,0 0 0,0 1 0,0-1 0,0 0 0,0 0 0,0 0-1,-1 0 1,1 0 0,0 0 0,0 0 0,0 0 0,-7 10 827,-4 13-671,-99 402 4481,110-423-4679,-3 11 63,0 0 1,1 0-1,0 21 1,22-69 360,-9 7-435,-2 1-1,-1-2 1,-2 1 0,0-1-1,-2 0 1,-1 0 0,-2-42-1,-13 104-487,8-20 469,0-2 39,1 1 0,0 1 0,0-1-1,1 0 1,1 1 0,0-1-1,2 22 1,-1-33-11,1 0 1,0 0-1,-1 0 0,1 0 1,0 0-1,-1 0 0,1 0 0,0-1 1,0 1-1,0 0 0,0-1 0,0 1 1,0-1-1,0 1 0,0-1 1,0 1-1,0-1 0,0 1 0,0-1 1,0 0-1,0 0 0,0 0 0,0 1 1,0-1-1,1 0 0,-1-1 1,0 1-1,0 0 0,0 0 0,0 0 1,0-1-1,0 1 0,2-1 1,37-13 137,-24 3-105,0-1-1,24-24 1,-34 30-50,0 0-1,-1-1 0,1 0 1,-2 0-1,1 0 0,-1 0 1,0 0-1,-1-1 1,5-13-1,-12 33-49,-2 0 0,1 1 0,-1-2 0,-16 23 1,-9 18 182,26-42-79,1 1 0,0-1-1,0 1 1,1 0 0,0 0 0,1 1-1,0-1 1,1 1 0,0-1-1,1 0 1,1 17 0,-1-27-39,1 1 0,-1 0 0,1-1 0,0 1 0,-1-1 0,1 1 0,0 0 0,0-1 0,0 0 0,0 1 0,0-1 0,0 0 0,0 1 0,1-1 0,-1 0 0,0 0 0,1 0 0,-1 0 0,1 0 0,-1 0 0,1 0 1,-1-1-1,1 1 0,-1-1 0,1 1 0,0-1 0,0 1 0,-1-1 0,1 0 0,0 0 0,-1 0 0,1 0 0,0 0 0,0 0 0,2-1 0,1 0 14,0 1 0,0-1 0,-1 0 1,1 0-1,0-1 0,0 0 0,-1 0 0,1 0 0,-1 0 1,1 0-1,5-6 0,21-23 43,41-52 1,-49 53-67,2 1-1,47-41 1,-71 68-11,1 1 0,-1-1 1,1 1-1,-1-1 0,1 1 1,0 0-1,0 0 0,0 0 1,0 0-1,0 0 0,0 0 1,0 0-1,0 1 1,0-1-1,0 1 0,0 0 1,0-1-1,1 1 0,-1 0 1,0 0-1,3 1 0,-3 0 3,-1 0 0,1 0 0,-1 1 0,0-1 0,0 0 0,0 1-1,0-1 1,0 0 0,0 1 0,0 0 0,0-1 0,0 1 0,-1-1-1,1 1 1,0 0 0,-1 0 0,0-1 0,1 1 0,-1 0 0,0 0 0,0-1-1,0 1 1,0 0 0,-1 2 0,0 5 13,0 0 0,0 0 0,-1 0 0,-1 0 0,0-1 0,0 1 0,0-1 0,-7 12 0,5-12 0,1 0 0,0 1 0,1 0 0,-1 0 0,2 0 0,0 0 0,0 0 0,-1 15 0,3-22 3,0-1 0,0 0 0,0 0 0,0 0 0,0 0 0,0 0 0,0 0 0,1 0 0,-1 0 0,0 0-1,1 0 1,-1 0 0,1 0 0,-1 0 0,1 0 0,0 0 0,-1 0 0,1 0 0,0 0 0,0-1 0,-1 1 0,1 0 0,0-1 0,0 1 0,2 1 0,-1-2 11,1 1 1,-1 0-1,0-1 0,1 1 1,-1-1-1,1 0 1,0 0-1,-1 0 0,1 0 1,-1 0-1,3-1 1,2 0 17,0 0 0,-1-1 0,0 0 0,1-1 0,-1 1 1,0-1-1,0 0 0,7-5 0,-3-1 88,-1 0-1,0-1 1,-1 0 0,0-1-1,0 0 1,-1 0 0,0-1-1,-1 1 1,-1-1-1,0-1 1,0 1 0,-2-1-1,1 0 1,-1 0 0,-1 0-1,0 0 1,-1 0-1,-1 0 1,0 0 0,-1-1-1,-2-16 1,2 28-120,1 1 0,-1-1 0,1 1 0,-1-1 0,0 0 0,0 1 0,0-1 0,0 1 0,0 0 0,0-1 0,0 1 0,0 0 0,0 0 0,-1 0 0,1-1 0,-1 1 0,1 1 0,0-1 0,-1 0 0,0 0 0,1 0 0,-1 1 0,-3-2 0,27 20 0,18-6-1951,-21-7-685,1-1-1,-1-1 0,27 0 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6.577"/>
    </inkml:context>
    <inkml:brush xml:id="br0">
      <inkml:brushProperty name="width" value="0.025" units="cm"/>
      <inkml:brushProperty name="height" value="0.025" units="cm"/>
    </inkml:brush>
  </inkml:definitions>
  <inkml:trace contextRef="#ctx0" brushRef="#br0">40 16 18834,'-14'-6'3555,"5"-2"-320,3 7-832,4 1-738,2 5-11018,-8-2 2339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6.936"/>
    </inkml:context>
    <inkml:brush xml:id="br0">
      <inkml:brushProperty name="width" value="0.025" units="cm"/>
      <inkml:brushProperty name="height" value="0.025" units="cm"/>
    </inkml:brush>
  </inkml:definitions>
  <inkml:trace contextRef="#ctx0" brushRef="#br0">0 0 17328,'0'0'7880,"63"24"-7528,-43-19-256,1-5-3075,-8 0-8135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22.231"/>
    </inkml:context>
    <inkml:brush xml:id="br0">
      <inkml:brushProperty name="width" value="0.025" units="cm"/>
      <inkml:brushProperty name="height" value="0.025" units="cm"/>
    </inkml:brush>
  </inkml:definitions>
  <inkml:trace contextRef="#ctx0" brushRef="#br0">1 452 13357,'0'0'69,"14"1"-197,41 1 301,90-7 1,-33-9 53,535-49 165,699-25-242,68-4 1003,675-30 2418,-2075 121-3817,0 0-10,-1 0 1,1-1-1,26-7 0,-35 8-309,-1-1 0,0 0 0,0 0 0,1 0 0,-1-1 0,-1 1 0,1-1 0,0 0 1,4-5-1,12-20-9861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25.829"/>
    </inkml:context>
    <inkml:brush xml:id="br0">
      <inkml:brushProperty name="width" value="0.025" units="cm"/>
      <inkml:brushProperty name="height" value="0.025" units="cm"/>
    </inkml:brush>
  </inkml:definitions>
  <inkml:trace contextRef="#ctx0" brushRef="#br0">0 62 8584,'0'0'1570,"7"-8"-1528,-3 3-39,0 1-1,1 0 0,-1 0 1,1 0-1,0 1 1,0 0-1,0 0 0,0 0 1,0 0-1,1 1 0,-1 0 1,1 0-1,0 0 1,-1 1-1,1 0 0,0 0 1,7 0-1,120-4-11,146 13-1,-18 2-35,335-12-153,672 4 1234,-192 31 563,-211-4-475,-442-20-974,2014 57 1371,-426-21-1367,-1709-57 679,331-56 0,-529 54-536,1 5 0,187 8 0,-285 2-548,-1 0-1,1 0 0,0 0 0,0 1 1,0 0-1,-1 0 0,1 1 0,-1 0 0,0 0 1,0 1-1,11 7 0,-9-6-2828,0-4-1346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39.206"/>
    </inkml:context>
    <inkml:brush xml:id="br0">
      <inkml:brushProperty name="width" value="0.025" units="cm"/>
      <inkml:brushProperty name="height" value="0.025" units="cm"/>
    </inkml:brush>
  </inkml:definitions>
  <inkml:trace contextRef="#ctx0" brushRef="#br0">101 47 2306,'-17'-6'1416,"0"0"0,1-1-1,-1-1 1,-16-11 0,86 27-669,-1 1-307,2-1-1,-1-3 0,76-2 0,-33-1-146,933 15 3057,-444-11-2936,1184-21 111,-1475 9-564,715 9 80,-462 3-18,-195-1-10,249-2 993,-581-3-962,48-5 78,-68 5-118,0 0 0,0 0 0,1 0 0,-1 0 0,0 0 0,0 0 0,0 0 0,0 0 0,0 0 0,1 0 0,-1 0 1,0 0-1,0 0 0,0 0 0,0 0 0,0 0 0,1 0 0,-1 0 0,0-1 0,0 1 0,0 0 0,0 0 0,0 0 0,0 0 0,1 0 1,-1 0-1,0 0 0,0 0 0,0 0 0,0 0 0,0-1 0,0 1 0,0 0 0,0 0 0,0 0 0,0 0 0,0 0 0,1-1 0,-1 1 1,0 0-1,0 0 0,0 0 0,0 0 0,0 0 0,0 0 0,0-1 0,0 1 0,0 0 0,0 0 0,0 0 0,0 0 0,0 0 0,-1-1 1,1 1-1,0 0 0,0 0 0,0 0 0,0 0 0,0 0 0,0-1 0,-12-5 500,-18-2 217,-5 14-2973,31-5 1608,1 0 0,0 0 1,-1-1-1,1 1 1,-1-1-1,1 1 0,-1-1 1,-5-1-1,-2-3-6942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50.786"/>
    </inkml:context>
    <inkml:brush xml:id="br0">
      <inkml:brushProperty name="width" value="0.025" units="cm"/>
      <inkml:brushProperty name="height" value="0.025" units="cm"/>
    </inkml:brush>
  </inkml:definitions>
  <inkml:trace contextRef="#ctx0" brushRef="#br0">20 161 7815,'-16'1'1138,"12"-6"-476,23-14-315,-9 12-357,0 1 0,0 0 1,0 0-1,14-5 0,-2 8 459,0 0 0,1 1 0,37 2-1,25-1 533,12-9 3,176-9 589,382 46-1322,-166 9 661,-123-11-532,698 4-225,-706-28-143,436-3-24,90-29 147,96-1 264,255-4-340,-566 12 10,-309 2 424,107-1-687,-437 21-2475,-7-8-2253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59.594"/>
    </inkml:context>
    <inkml:brush xml:id="br0">
      <inkml:brushProperty name="width" value="0.025" units="cm"/>
      <inkml:brushProperty name="height" value="0.025" units="cm"/>
    </inkml:brush>
  </inkml:definitions>
  <inkml:trace contextRef="#ctx0" brushRef="#br0">1 287 7239,'24'10'237,"2"-1"1,-1-2 0,1-1-1,0 0 1,0-2-1,1-1 1,29-1-1,328-30 1592,-84 2-1581,1004 12 2069,-271-15-1057,610-48-1122,-1393 74-105,552-23 31,-617 11-22,919-44 33,-497 66-71,662-17 61,-997-6-57,1014-22 967,-1170 48-950,207 43 1,-12 0 24,-308-52-65,20 2-312,-1 0 0,1-2 1,0-1-1,0 0 0,34-6 1,-13-13-3619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3.642"/>
    </inkml:context>
    <inkml:brush xml:id="br0">
      <inkml:brushProperty name="width" value="0.025" units="cm"/>
      <inkml:brushProperty name="height" value="0.025" units="cm"/>
    </inkml:brush>
  </inkml:definitions>
  <inkml:trace contextRef="#ctx0" brushRef="#br0">276 113 8968,'3'-11'2494,"20"-90"5524,-42 402-7954,-106 1561 2028,64-1044-377,13-113-1241,36-603-1285,-17 183 2414,24-188-5277,3 0-4809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8:59.335"/>
    </inkml:context>
    <inkml:brush xml:id="br0">
      <inkml:brushProperty name="width" value="0.025" units="cm"/>
      <inkml:brushProperty name="height" value="0.025" units="cm"/>
    </inkml:brush>
  </inkml:definitions>
  <inkml:trace contextRef="#ctx0" brushRef="#br0">0 283 5157,'41'-8'78,"1"2"-1,83-2 1,86 14-774,-134-2 678,156 11 122,136 4 2003,575-40 1384,-713 8-3441,1543-52 332,-1392 66 65,753-17 1380,171-34-774,-1104 44-942,-15-3-41,332-59-1,-423 53 82,-50 9-1334,61-16 0,-64 8-2373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9:02.609"/>
    </inkml:context>
    <inkml:brush xml:id="br0">
      <inkml:brushProperty name="width" value="0.025" units="cm"/>
      <inkml:brushProperty name="height" value="0.025" units="cm"/>
    </inkml:brush>
  </inkml:definitions>
  <inkml:trace contextRef="#ctx0" brushRef="#br0">0 43 9353,'10'-1'454,"534"-7"1103,23-1-1454,639-15 1829,0 42-1119,-456-3-868,566 21 475,423 4-397,-659-48 49,-603 3 337,562 43 1326,-846-17-1612,267 23-10,-2-32-61,-437-13-51,0 0 0,33-9 0,-48 9-8,0 0 1,-1-1-1,1 0 1,-1 0-1,1 0 0,-1 0 1,0-1-1,0 0 1,0 0-1,0-1 0,0 1 1,-1-1-1,0 0 1,5-5-1,-9 9-40,0-1-1,0 1 1,0 0-1,0 0 1,0 0 0,0-1-1,0 1 1,0 0-1,0 0 1,-1-1 0,1 1-1,0 0 1,0 0-1,0 0 1,0-1 0,0 1-1,0 0 1,0 0-1,0 0 1,-1 0 0,1-1-1,0 1 1,0 0-1,0 0 1,0 0 0,-1 0-1,1 0 1,0 0-1,0-1 1,0 1 0,-1 0-1,1 0 1,0 0-1,0 0 1,0 0 0,-1 0-1,1 0 1,0 0-1,0 0 1,0 0 0,-1 0-1,1 0 1,0 0-1,0 0 1,-1 0 0,1 0-1,0 0 1,0 0-1,-1 0 1,-16 0-2556,15 0 1704,-19 0-4728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9:03.871"/>
    </inkml:context>
    <inkml:brush xml:id="br0">
      <inkml:brushProperty name="width" value="0.025" units="cm"/>
      <inkml:brushProperty name="height" value="0.025" units="cm"/>
    </inkml:brush>
  </inkml:definitions>
  <inkml:trace contextRef="#ctx0" brushRef="#br0">6549 784 9737,'-14'-10'555,"-254"-143"1693,83 71-2119,-359-105 1,-212 1-208,466 129 359,-465-30 0,-302 66-213,812 30-91,-309 51-1,-229 105 221,644-129 87,2 6 0,-140 65 1,231-86-206,2 1 1,0 3 0,1 2-1,1 1 1,2 2 0,1 2-1,1 2 1,2 1 0,-47 60-1,72-79-82,0 1-1,1 0 0,1 0 0,0 1 1,1 0-1,1 1 0,1-1 0,1 1 1,-5 34-1,8-38-1,1-1 0,1 1 0,0-1 0,1 1 0,1-1 0,0 1 0,0-1 0,2 0 0,0 0 0,0 0 0,2-1 0,-1 0 1,15 25-1,-3-15-21,0-1 1,2-1-1,0 0 1,1-1-1,1-2 1,1 0 0,1-1-1,0-1 1,1-1-1,28 13 1,19 5 8,3-3 0,102 27 0,75 8 131,3-11 1,298 25 0,522-11 363,1448-31-57,-1786-62-406,-558 9-12,-2-8-1,193-51 0,-304 58-28,103-42 1,-152 53 25,-1 0 0,-1-2 1,1 0-1,-1 0 0,-1-2 0,0 1 0,0-2 1,-1 0-1,0 0 0,-1-1 0,0-1 1,14-21-1,-21 26 29,0 0 0,-1-1 0,0 1 1,-1-1-1,1 1 0,-2-1 0,1 0 0,-1 0 1,-1 0-1,0 1 0,0-1 0,-1 0 1,0 0-1,0 0 0,-1 0 0,0 1 0,0-1 1,-1 1-1,-1-1 0,1 1 0,-7-11 0,-6-7 158,-1 1-1,0 0 1,-2 1-1,-43-41 1,-17-9 211,-4 4 1,-2 4-1,-3 4 1,-155-83-1,61 55-62,-297-104-1,258 124-441,-253-46 0,-237-4-4721,419 76 76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0:29.746"/>
    </inkml:context>
    <inkml:brush xml:id="br0">
      <inkml:brushProperty name="width" value="0.025" units="cm"/>
      <inkml:brushProperty name="height" value="0.025" units="cm"/>
    </inkml:brush>
  </inkml:definitions>
  <inkml:trace contextRef="#ctx0" brushRef="#br0">0 121 7751,'10'-1'1100,"218"-7"2701,-28 3-2733,369-8 720,-64 3-480,343-19-128,-826 28-1273,0-1 1,0 0 0,34-9 0,21-16-7163,-50 16-1003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0:30.400"/>
    </inkml:context>
    <inkml:brush xml:id="br0">
      <inkml:brushProperty name="width" value="0.025" units="cm"/>
      <inkml:brushProperty name="height" value="0.025" units="cm"/>
    </inkml:brush>
  </inkml:definitions>
  <inkml:trace contextRef="#ctx0" brushRef="#br0">197 233 13261,'-63'11'207,"39"-8"394,0 1-1,0 2 1,-37 12 0,132-11-1343,24-12 307,180-33 0,-152 18 8,580-80 766,4 40 3443,-676 59-3944,69-5 163,-94 5-446,0 0 0,1 0 0,-1 0 0,0-1 0,0 0 0,0 0 0,-1-1-1,1 0 1,0 0 0,-1 0 0,0-1 0,7-4 0,-3-9-4354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0:31.984"/>
    </inkml:context>
    <inkml:brush xml:id="br0">
      <inkml:brushProperty name="width" value="0.025" units="cm"/>
      <inkml:brushProperty name="height" value="0.025" units="cm"/>
    </inkml:brush>
  </inkml:definitions>
  <inkml:trace contextRef="#ctx0" brushRef="#br0">0 91 9673,'0'0'950,"13"2"-821,37 5 135,1-3 1,86-4 0,114-22-163,78-1-64,257 35 284,430-12-153,-186-26-14,-278 13 37,685 7 1218,-646 10-397,-281 4-796,382 58-1,-539-46-153,1-7 0,0-6 0,0-8 0,210-26 0,-218 7-79,366-46-626,4 36-5672,-407 30 1563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1:37.959"/>
    </inkml:context>
    <inkml:brush xml:id="br0">
      <inkml:brushProperty name="width" value="0.025" units="cm"/>
      <inkml:brushProperty name="height" value="0.025" units="cm"/>
    </inkml:brush>
  </inkml:definitions>
  <inkml:trace contextRef="#ctx0" brushRef="#br0">1 50 11403,'0'0'2039,"3"-2"-1591,-1 1-395,0 0 0,0 0 0,1 0 0,-1 1 0,0-1 0,0 1 0,1-1 0,-1 1 0,0 0 0,0 0 0,1 0 0,-1 0 0,0 0 0,1 0 0,2 2-1,48 11 205,-3 0-186,59-5 774,153-6-1,-118-4-371,150 10 573,23 0-707,-225-9-295,131-21 0,-33-8 10,309-10-1,-345 45 11,286 46 0,-215-16-16,423 11 0,456-26 38,-658-9 63,683-73 1,-923 45 232,1 8 1,237 20-1,-383-5-602,49 3-163,-42-14-6215,-52-2-2600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02.962"/>
    </inkml:context>
    <inkml:brush xml:id="br0">
      <inkml:brushProperty name="width" value="0.025" units="cm"/>
      <inkml:brushProperty name="height" value="0.025" units="cm"/>
    </inkml:brush>
  </inkml:definitions>
  <inkml:trace contextRef="#ctx0" brushRef="#br0">98 0 8520,'0'0'1164,"-11"3"832,-75 27 1389,100-32-3261,1 0 0,-1 1 0,1 1 0,18 2 0,5-1-87,-3 2-22,0 1 1,0 1-1,64 20 1,-29-6-9,697 145 212,-587-132 928,260 10 0,184-31-67,194-50-657,-264 5-377,-259 23-19,515-25 598,-125 17 179,-158 8-17,-367 11-602,-29 1-878,-44-6-2691,-52-2-86,2-12-1911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30.943"/>
    </inkml:context>
    <inkml:brush xml:id="br0">
      <inkml:brushProperty name="width" value="0.025" units="cm"/>
      <inkml:brushProperty name="height" value="0.025" units="cm"/>
    </inkml:brush>
  </inkml:definitions>
  <inkml:trace contextRef="#ctx0" brushRef="#br0">0 11 8648,'0'0'1393,"12"5"-1254,3 0-11,0 0 1,1 0-1,-1-2 0,1 0 0,0 0 0,25-1 0,22-4 302,86-16 1,-86 8-280,90-2 1,-43 17 351,121 21-1,81 5 345,-82-27 9,270 11-276,485 4-448,-214-11-98,-298 0 94,219 12 1121,-681-19-1235,757 35 362,740-105 203,-1441 65-459,-12 0 42,173-15 429,-226 19-767,0-1 0,0 1 0,1 0 0,-1-1 0,0 0 0,-1 1 1,1-1-1,0 0 0,0 0 0,0 0 0,0 0 0,3-3 0,3-15-6137,-8-1-3617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36.480"/>
    </inkml:context>
    <inkml:brush xml:id="br0">
      <inkml:brushProperty name="width" value="0.025" units="cm"/>
      <inkml:brushProperty name="height" value="0.025" units="cm"/>
    </inkml:brush>
  </inkml:definitions>
  <inkml:trace contextRef="#ctx0" brushRef="#br0">1 35 6919,'0'0'3683,"10"-7"-2284,109 20-412,77-16-392,236 9 657,-29 9-778,0-1-318,-72 8-28,417-27 1,-254-37-110,176-5 645,-655 47-644,596 2 1043,-5 52 133,-545-44-1007,-25-2 73,1-2-1,0-2 0,0-2 0,39-1 0,-66-3-438,1 0 1,-1 0-1,0-1 0,0 0 0,0-1 0,10-5 1,28-18-3754,-33 16-1249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4.282"/>
    </inkml:context>
    <inkml:brush xml:id="br0">
      <inkml:brushProperty name="width" value="0.025" units="cm"/>
      <inkml:brushProperty name="height" value="0.025" units="cm"/>
    </inkml:brush>
  </inkml:definitions>
  <inkml:trace contextRef="#ctx0" brushRef="#br0">126 255 11563,'-14'0'3123,"-4"1"-2296,1 0-247,0-1-1,1 0 0,-26-4 0,40 2-151,8-1-398,9-2-151,532-37 259,-334 34-116,1005-74 676,797-28 1139,59 113-1631,-1339 3 218,-618-5-249,462 9 520,-8 43 181,-540-49-883,-23-4-49,0 0 0,0 1 1,0 1-1,-1-1 0,1 1 1,0 0-1,-1 1 1,1 0-1,-1 0 0,9 5 1,-16-8 0,0 0 1,0 0 0,1 0 0,-1 1-1,0-1 1,0 0 0,0 0-1,1 0 1,-1 0 0,0 1-1,0-1 1,0 0 0,0 0-1,1 0 1,-1 1 0,0-1 0,0 0-1,0 0 1,0 0 0,0 1-1,0-1 1,0 0 0,0 0-1,0 1 1,0-1 0,0 0 0,0 0-1,0 1 1,0-1 0,0 0-1,0 0 1,0 1 0,0-1-1,0 0 1,0 0 0,0 1 0,0-1-1,0 0 1,0 0 0,-1 0-1,1 1 1,0-1 0,-13 6-1944,-16-3-4704,11-3-1615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43.159"/>
    </inkml:context>
    <inkml:brush xml:id="br0">
      <inkml:brushProperty name="width" value="0.025" units="cm"/>
      <inkml:brushProperty name="height" value="0.025" units="cm"/>
    </inkml:brush>
  </inkml:definitions>
  <inkml:trace contextRef="#ctx0" brushRef="#br0">168 26 929,'0'0'1575,"-9"1"-577,-88 11 4450,47-7-774,49-5-4648,0 0 1,0 1-1,1-1 1,-1 1-1,0-1 1,1 1 0,-1-1-1,1 1 1,-1 0-1,1-1 1,-1 1 0,1 0-1,-1-1 1,1 1-1,-1 0 1,1-1-1,0 1 1,-1 0 0,1 0-1,0 0 1,0-1-1,0 1 1,-1 0 0,1 0-1,0 0 1,0-1-1,0 1 1,0 0-1,1 0 1,-1 0 0,0-1-1,0 1 1,0 0-1,1 0 1,-1 0 0,0-1-1,1 1 1,0 1-1,13 29-192,-6-24 144,0-2 1,0 1 0,1-1 0,-1 0 0,1-1-1,0 0 1,0 0 0,1-1 0,-1 0-1,1-1 1,-1 0 0,1 0 0,0-1 0,10 0-1,7-1 124,0 0 1,-1-2-1,1 0 0,26-7 0,305-39 1816,-55 11-1178,-160 13-535,1 6 0,158 2-1,1130 78-156,-543-34 21,-417-26-47,-253 5-4,600-12 151,-394-21 250,-330 25-198,0 5 1,138 22 0,-172-14-130,-27-5-103,0 0 0,0-3 0,0 0 0,63-3 0,-93-2-347,1 0 0,-1 0 0,1 0 0,-1 0 0,1-1-1,-1 0 1,0 1 0,8-6 0,14-16-5676,-10-3-3922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3:00.537"/>
    </inkml:context>
    <inkml:brush xml:id="br0">
      <inkml:brushProperty name="width" value="0.025" units="cm"/>
      <inkml:brushProperty name="height" value="0.025" units="cm"/>
    </inkml:brush>
  </inkml:definitions>
  <inkml:trace contextRef="#ctx0" brushRef="#br0">24 32 6790,'0'0'1645,"-4"10"-1106,-13 30-171,17-39-360,-1-1-1,1 0 1,0 1-1,0-1 1,-1 1-1,1-1 1,0 1 0,0-1-1,0 1 1,0-1-1,0 1 1,0-1-1,0 1 1,0-1-1,0 1 1,0-1-1,0 1 1,0-1 0,0 1-1,0-1 1,0 1-1,0-1 1,0 1-1,1-1 1,-1 0-1,0 1 1,0-1 0,1 1-1,-1-1 1,0 0-1,1 1 1,-1-1-1,0 1 1,1-1-1,-1 0 1,1 1-1,-1-1 1,0 0 0,1 0-1,-1 0 1,1 1-1,-1-1 1,1 0-1,20 1 178,-17-2-104,18-1 153,-1 0 0,1-2 0,-1-1 0,1-1 1,-2 0-1,24-12 0,61-16-181,-64 26-75,0 2-1,1 1 1,0 3 0,0 1-1,57 6 1,0 8 25,106 28 0,-58-11 457,168 11-1,152-12 1527,-15-2-1506,1533 5-443,-293-10 646,-132-5-51,1-63 226,-1133 31-789,808 2-47,-111 5 84,-377-54 187,115-1-3703,-860 63-423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3:02.080"/>
    </inkml:context>
    <inkml:brush xml:id="br0">
      <inkml:brushProperty name="width" value="0.025" units="cm"/>
      <inkml:brushProperty name="height" value="0.025" units="cm"/>
    </inkml:brush>
  </inkml:definitions>
  <inkml:trace contextRef="#ctx0" brushRef="#br0">0 1 6694,'56'14'1681,"1"-3"0,95 7 0,119-10-2086,-91-5 647,433 59-198,83 1 157,-25-69 38,396 15 99,277 63 437,2-56 25,1116-14-736,-332 40-64,360-67 1617,598-5-1551,-1897 28-25,-459-9-32,101 0 158,-164 11 1280,-640 0-1288,0 1-1,39 8 1,-61-8-219,1 0-1,0 1 1,-1 0 0,1 1-1,-1-1 1,0 1 0,0 1-1,0-1 1,0 1 0,-1 1-1,1-1 1,-1 1 0,9 9-1,-9-2-3617,-8-7-4724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32:43.685"/>
    </inkml:context>
    <inkml:brush xml:id="br0">
      <inkml:brushProperty name="width" value="0.025" units="cm"/>
      <inkml:brushProperty name="height" value="0.025" units="cm"/>
    </inkml:brush>
  </inkml:definitions>
  <inkml:trace contextRef="#ctx0" brushRef="#br0">0 93 7687,'0'0'4602,"9"1"-3289,14-1-1086,1 0-1,0-2 0,-1-1 1,35-8-1,-48 8-156,39-4-138,-47 7 91,1 0 0,-1 0 0,1 1 1,-1-1-1,0 1 0,1 0 0,-1-1 0,0 1 1,1 0-1,-1 1 0,0-1 0,0 0 1,0 1-1,0-1 0,0 1 0,0-1 1,-1 1-1,3 2 0,4 4 180,0-1 0,1 1 0,0-1 0,0-1 0,1 0-1,0 0 1,0-1 0,0 0 0,1-1 0,-1 0 0,1 0 0,0-2 0,20 4 0,16 0-210,-1-2 1,48-3-1,-68-1 133,783-65 43,-471 27-130,934-33 1516,5 68-1457,-663 5-219,1606 16 425,-1895-16-88,487 13 1379,-4 52-491,-786-63-1149,0-2 1,43-1-1,-56-2-77,0 0-1,1 0 1,-1-1 0,0-1 0,-1 0 0,1 0 0,0 0 0,-1-1-1,14-8 1,-12 6-385,26-17 1331,-23 9-2295,-9 1-3322,-6 5-3652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35:24.271"/>
    </inkml:context>
    <inkml:brush xml:id="br0">
      <inkml:brushProperty name="width" value="0.025" units="cm"/>
      <inkml:brushProperty name="height" value="0.025" units="cm"/>
    </inkml:brush>
  </inkml:definitions>
  <inkml:trace contextRef="#ctx0" brushRef="#br0">53 157 8616,'0'0'1805,"-8"-1"-754,-24-5 113,31 6-1124,1 0 1,-1 0-1,1 0 0,0 0 1,-1 0-1,1 0 1,0 0-1,-1 0 0,1 0 1,-1 0-1,1 0 0,0 0 1,-1 0-1,1 0 1,0 0-1,-1 0 0,1 0 1,0 0-1,-1-1 0,1 1 1,0 0-1,-1 0 1,1-1-1,0 1 0,-1 0 1,1 0-1,0-1 0,0 1 1,-1 0-1,1 0 1,0-1-1,0 1 0,0 0 1,-1-1-1,1 1 0,0-1 1,0 1-1,0 0 0,0-1 1,0 1-1,0 0 1,0-1-1,0 1 0,0-1 1,0 1-1,0 0 0,0-1 1,0 1-1,0 0 1,0-1-1,0 1 0,0-1 1,1 1-1,-1 0 0,0-1 1,0 1-1,0 0 1,0-1-1,1 1 0,-1 0 1,0 0-1,1-1 0,18-13 249,-17 13-67,18-10 224,1 0 0,1 2 0,0 0 0,0 2-1,47-10 1,123-9-218,-125 18-115,102-6 312,1 7 0,215 17 1,275-1 1701,-391-11-2237,503 39 116,-112-9-7,3-50-14,68-1 25,-574 20-1,158 6 185,-291 1-355,3 0-4178,-16-4-1256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35:27.003"/>
    </inkml:context>
    <inkml:brush xml:id="br0">
      <inkml:brushProperty name="width" value="0.025" units="cm"/>
      <inkml:brushProperty name="height" value="0.025" units="cm"/>
    </inkml:brush>
  </inkml:definitions>
  <inkml:trace contextRef="#ctx0" brushRef="#br0">0 295 9961,'926'-133'2349,"500"10"-26,-250 90-456,-619 28-1711,2146 74 356,-1053-24-384,-1020-32 115,0 1-171,872-54 67,-1087 30 72,269-18 352,-656 27-254,-21 1-191,-1 1 1,1-1-1,0-1 0,-1 1 1,1-1-1,-1-1 1,1 1-1,-1-1 1,0 0-1,0 0 0,8-5 1,-11-6-3226,-5 1-2029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36:20.856"/>
    </inkml:context>
    <inkml:brush xml:id="br0">
      <inkml:brushProperty name="width" value="0.025" units="cm"/>
      <inkml:brushProperty name="height" value="0.025" units="cm"/>
    </inkml:brush>
  </inkml:definitions>
  <inkml:trace contextRef="#ctx0" brushRef="#br0">1 43 10378,'0'0'3251,"10"-1"-2333,108-7 147,542-20-689,696 23 3751,-723 46-3300,-315-13-821,652 12 226,1-34 775,-879-6-906,1069-32 27,-1077 26-327,1040-61 711,-638 57-4188,-316 13-2471,4-1 4580,-131-2 93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38:24.419"/>
    </inkml:context>
    <inkml:brush xml:id="br0">
      <inkml:brushProperty name="width" value="0.025" units="cm"/>
      <inkml:brushProperty name="height" value="0.025" units="cm"/>
    </inkml:brush>
  </inkml:definitions>
  <inkml:trace contextRef="#ctx0" brushRef="#br0">57 373 7495,'0'0'1847,"-8"0"-1356,-40-1 833,48 1-1244,29 12 572,-13-5-576,0-1 0,1-1 1,-1 0-1,1-1 1,0-1-1,20 2 1,107-2 72,-94-4-38,207-17 576,-32-1-13,188 17 350,250-13-249,410-49-663,-267-24-39,142-5 207,-197 100 322,-173 2-473,488-79 264,-771 42 650,-79 22-308,-75 4-2078,-67-6-1295,2-15-1734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39:45.879"/>
    </inkml:context>
    <inkml:brush xml:id="br0">
      <inkml:brushProperty name="width" value="0.025" units="cm"/>
      <inkml:brushProperty name="height" value="0.025" units="cm"/>
    </inkml:brush>
  </inkml:definitions>
  <inkml:trace contextRef="#ctx0" brushRef="#br0">1 98 14286,'0'0'1590,"9"3"-1616,24 5 85,0-1 0,0-1 0,0-2 1,65-1-1,-17 0 61,525 28 190,1-44 768,396-37-249,4 38 312,5-40-141,-498 17-778,888 36 1679,-1297 5-1793,221 5-787,-326-11 602,0 0 1,0 0 0,0 0 0,0 0 0,0 0 0,0 0 0,0 0-1,0 0 1,0-1 0,0 1 0,0 0 0,0 0 0,0 0-1,0 0 1,0 0 0,0 0 0,0 0 0,-1 0 0,1 0 0,0 0-1,0 0 1,0 0 0,0-1 0,0 1 0,0 0 0,0 0-1,0 0 1,1 0 0,-1 0 0,0 0 0,0 0 0,0 0 0,0 0-1,0 0 1,0 0 0,0-1 0,0 1 0,0 0 0,0 0-1,0 0 1,0 0 0,0 0 0,0 0 0,0 0 0,0 0-1,0 0 1,0 0 0,0 0 0,1 0 0,-1 0 0,0 0 0,0 0-1,0 0 1,0 0 0,0 0 0,0 0 0,0 0 0,0 0-1,0 0 1,0 0 0,0 0 0,1 0 0,-1 0 0,-7-5-5407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39:47.753"/>
    </inkml:context>
    <inkml:brush xml:id="br0">
      <inkml:brushProperty name="width" value="0.025" units="cm"/>
      <inkml:brushProperty name="height" value="0.025" units="cm"/>
    </inkml:brush>
  </inkml:definitions>
  <inkml:trace contextRef="#ctx0" brushRef="#br0">104 0 13453,'-9'3'-305,"-1"0"357,1-2 114,1 1 1,-1 0-1,1 1 0,0 0 1,0 0-1,0 1 1,-14 8-1,22-11-161,-1 0 1,1 0-1,-1 0 0,1-1 0,-1 1 0,1 0 1,0 0-1,-1 0 0,1 0 0,0 0 1,0 0-1,0 0 0,0 0 0,0 0 1,0 0-1,0 0 0,0 0 0,0 0 1,0 0-1,0-1 0,0 1 0,1 0 0,-1 0 1,0 0-1,1 0 0,-1 0 0,1 0 1,-1 0-1,1-1 0,-1 1 0,1 0 1,0 0-1,-1-1 0,1 1 0,0 0 1,1 0-1,27 24-132,-29-25 129,23 14-2,-1-1-1,1-1 0,1-1 0,0-1 1,1-1-1,0-2 0,28 6 0,186 21 75,-214-31-67,1572 65-7,-544-160 521,-605 40 5,267-10 832,799 33 1,-914 68-953,59 1-83,-491-38-2495,321-39 1,-271 1-1892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4.641"/>
    </inkml:context>
    <inkml:brush xml:id="br0">
      <inkml:brushProperty name="width" value="0.025" units="cm"/>
      <inkml:brushProperty name="height" value="0.025" units="cm"/>
    </inkml:brush>
  </inkml:definitions>
  <inkml:trace contextRef="#ctx0" brushRef="#br0">407 6 15054,'0'0'5792,"14"-2"-5653,2 0-122,-1 1 0,0 1 0,0 0 0,1 1-1,-1 1 1,0 0 0,0 1 0,0 1 0,0 0 0,-1 1-1,0 1 1,18 9 0,-27-12-17,0-1 1,0 1-1,0 0 1,-1 0-1,1 1 1,-1-1-1,0 1 0,0 0 1,0 0-1,0 1 1,-1-1-1,0 1 1,0 0-1,0-1 0,0 1 1,-1 0-1,0 1 1,0-1-1,0 0 1,-1 1-1,0-1 0,0 1 1,0-1-1,0 1 1,-1 0-1,0-1 0,0 1 1,-1-1-1,0 1 1,0-1-1,0 1 1,0-1-1,-1 1 0,0-1 1,0 0-1,-1 0 1,-4 9-1,-6 4 72,-1 1 1,0-2-1,-1 0 0,-1 0 1,-20 15-1,-98 71 1084,89-71-595,-59 41 711,50-37-909,3 1-1,0 3 1,-64 66 0,92-74-1084,23-32 608,-1 1-1,1-1 0,0 1 1,-1-1-1,1 1 0,0-1 1,-1 1-1,1-1 0,0 1 1,0-1-1,0 1 0,0-1 1,0 1-1,-1 0 0,1-1 1,0 1-1,0-1 0,0 1 1,1 0-1,-1-1 0,0 1 1,0-1-1,0 1 0,0-1 1,0 1-1,1 0 0,-1-1 1,0 1-1,1-1 0,-1 1 1,0-1-1,1 0 0,-1 1 1,0-1-1,1 1 0,-1-1 1,1 1-1,-1-1 0,1 0 1,-1 1-1,1-1 0,-1 0 0,1 0 1,-1 0-1,1 1 0,-1-1 1,1 0-1,0 0 0,-1 0 1,1 0-1,-1 0 0,1 0 1,-1 0-1,1 0 0,0 0 1,-1 0-1,2 0 0,30-1-6527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05.844"/>
    </inkml:context>
    <inkml:brush xml:id="br0">
      <inkml:brushProperty name="width" value="0.025" units="cm"/>
      <inkml:brushProperty name="height" value="0.025" units="cm"/>
    </inkml:brush>
  </inkml:definitions>
  <inkml:trace contextRef="#ctx0" brushRef="#br0">0 124 8136,'0'0'3368,"11"0"-3208,377-31 3800,-62 2-2635,811 41 1291,-591 5-2546,816 25 621,-1244-38-592,1988 4 1545,-831-48-929,320-1-528,-909 53-141,305-4 4,-651-43 1559,-196 12-3885,-67 11-1605,-50 6-561,-10-4-3293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28.254"/>
    </inkml:context>
    <inkml:brush xml:id="br0">
      <inkml:brushProperty name="width" value="0.025" units="cm"/>
      <inkml:brushProperty name="height" value="0.025" units="cm"/>
    </inkml:brush>
  </inkml:definitions>
  <inkml:trace contextRef="#ctx0" brushRef="#br0">116 0 17072,'0'0'2616,"-3"11"-1949,-29 91 1209,-23 80-333,47-147-1495,1 0-1,2 0 1,-1 53-1,6-40-861,0-17-7629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28.627"/>
    </inkml:context>
    <inkml:brush xml:id="br0">
      <inkml:brushProperty name="width" value="0.025" units="cm"/>
      <inkml:brushProperty name="height" value="0.025" units="cm"/>
    </inkml:brush>
  </inkml:definitions>
  <inkml:trace contextRef="#ctx0" brushRef="#br0">1 282 16015,'3'-11'1452,"0"0"-1111,1 1-1,1 0 0,-1 0 1,2 0-1,-1 1 1,1 0-1,1 0 1,-1 0-1,2 1 0,-1 0 1,1 0-1,14-10 1,5 0-133,1 0-1,0 2 1,1 1 0,1 2 0,1 0 0,0 2 0,0 2-1,1 0 1,0 3 0,0 0 0,1 2 0,0 2 0,-1 0-1,55 6 1,-76-3-240,0 1-1,1-1 0,-1 2 0,0 0 0,0 0 1,-1 1-1,1 0 0,-1 1 0,1 0 1,-1 0-1,14 12 0,-20-14 27,-1 0-1,0 0 1,0 0 0,0 0-1,0 1 1,0-1-1,-1 1 1,1 0 0,-1 0-1,0 0 1,0 0 0,-1 0-1,1 0 1,-1 0 0,0 1-1,0-1 1,0 0-1,-1 1 1,1-1 0,-1 1-1,0-1 1,-1 1 0,1-1-1,-1 0 1,1 1 0,-1-1-1,-1 0 1,1 1 0,-1-1-1,1 0 1,-1 0-1,-4 6 1,-3 4 349,-1 0-1,0 0 1,-1-1 0,0-1-1,-1 0 1,-1 0-1,-21 15 1,-105 63 1865,132-86-2149,-105 57 550,96-53-570,0-2 0,0 0 0,0-1 0,-1 0 0,-24 3 0,41-8-101,-1 0-1,1 0 1,-1 1-1,0-1 1,1 0 0,-1 0-1,1 0 1,-1 0-1,1 0 1,-1 0 0,0 0-1,1 0 1,-1 0-1,1 0 1,-1 0 0,0 0-1,1 0 1,-1-1-1,1 1 1,-1 0 0,1 0-1,-1-1 1,1 1-1,-1 0 1,1-1 0,-1 1-1,1 0 1,-1-1-1,1 1 1,-1-1 0,1 1-1,0-1 1,-1 1-1,1-1 1,0 1 0,0-1-1,-1 1 1,1-1-1,0 1 1,0-1 0,0 0-1,-1 1 1,1-1-1,0 1 1,0-1 0,0-1-1,1 0-521,0-1 1,0 0-1,-1 1 0,2-1 0,-1 0 0,0 1 0,0-1 1,1 1-1,2-4 0,17-20-5881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29.284"/>
    </inkml:context>
    <inkml:brush xml:id="br0">
      <inkml:brushProperty name="width" value="0.025" units="cm"/>
      <inkml:brushProperty name="height" value="0.025" units="cm"/>
    </inkml:brush>
  </inkml:definitions>
  <inkml:trace contextRef="#ctx0" brushRef="#br0">127 131 4388,'4'-10'4965,"-1"1"-4332,24-53 3393,-25 58-3545,0 0 0,1 0 0,-1 1 0,1-1 0,-1 0 0,1 1-1,0 0 1,1-1 0,-1 1 0,0 1 0,1-1 0,-1 0 0,7-2 0,-9 5-431,-1 0 0,1-1 0,0 1 0,0 0 0,-1 0 0,1 0 1,0 0-1,0 0 0,-1 0 0,1 1 0,0-1 0,0 0 0,-1 0 0,1 0 0,0 1 0,-1-1 0,1 0 0,0 1 1,-1-1-1,1 1 0,0-1 0,-1 1 0,1-1 0,-1 1 0,1-1 0,-1 1 0,1-1 0,-1 1 0,0 0 0,1-1 1,-1 1-1,0 0 0,1-1 0,-1 1 0,0 0 0,0 0 0,1-1 0,-1 1 0,0 0 0,0 0 0,0-1 0,0 1 1,0 0-1,0 0 0,1 45 495,-1-36-162,-1 13 36,-1 0 1,-1 0-1,-1 0 1,-1 0-1,-1-1 1,-17 42-1,-72 124 2013,8-17-1277,86-170-1160,1-1 1,-1 1-1,1 0 0,-1-1 1,1 1-1,0 0 0,-1 0 1,1-1-1,0 1 0,0 0 1,0 0-1,-1-1 0,1 1 1,0 0-1,0 0 0,0-1 1,0 1-1,0 0 0,1 0 1,-1 0-1,0-1 0,0 1 1,0 0-1,1 0 0,-1-1 0,1 2 1,17-5-99,25-26-27,-42 28 126,61-47-453,-24 18-163,1 1 0,83-46 0,-120 73 587,0 1-1,0 0 0,0 0 0,0 0 1,0 0-1,0 0 0,1 1 0,-1-1 1,0 1-1,0-1 0,1 1 1,-1 0-1,1 0 0,-1 0 0,0 0 1,1 0-1,3 1 0,-5 1 21,0-1-1,0 0 1,0 1 0,0-1-1,0 0 1,0 1-1,-1 0 1,1-1 0,0 1-1,-1-1 1,1 1-1,-1 0 1,1-1-1,-1 1 1,0 0 0,0 0-1,0-1 1,0 1-1,0 0 1,0 0 0,0-1-1,-1 1 1,0 2-1,-2 13 320,-1 0 0,-1 0-1,0 0 1,-2-1 0,1 0-1,-2 0 1,-17 27 0,14-27 37,2 1 0,0 0 0,1 1 0,1 0 0,0 0 1,-4 20-1,11-37-345,0 0 0,0 0 1,0 0-1,0-1 0,-1 1 1,1 0-1,0 0 0,0 0 1,1 0-1,-1-1 0,0 1 1,0 0-1,0 0 1,0 0-1,1 0 0,-1-1 1,0 1-1,1 0 0,-1 0 1,1-1-1,-1 1 0,1 0 1,-1-1-1,1 1 0,-1 0 1,1-1-1,0 1 0,1 0 1,0 0-6,-1-1-1,1 1 1,0-1 0,0 1 0,0-1 0,0 0 0,0 0 0,0 1 0,0-1-1,0-1 1,4 1 0,2-2-160,1 0-1,-1 0 0,1-1 1,13-7-1,75-43-5887,-34 14-4882,-40 24 2817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29.785"/>
    </inkml:context>
    <inkml:brush xml:id="br0">
      <inkml:brushProperty name="width" value="0.025" units="cm"/>
      <inkml:brushProperty name="height" value="0.025" units="cm"/>
    </inkml:brush>
  </inkml:definitions>
  <inkml:trace contextRef="#ctx0" brushRef="#br0">134 1 15919,'0'0'9113,"-8"9"-8371,-4 6-67,0 1 1,-18 32 0,27-43-577,0 1 1,0 0-1,1 0 0,-1 0 1,1 0-1,0 0 1,1 0-1,0 1 0,0-1 1,0 1-1,0-1 1,1 0-1,1 1 0,1 12 1,-2-19-102,1 1 0,0 0-1,0 0 1,0 0 0,0-1 0,0 1 0,0 0 0,0-1 0,0 1 0,0-1 0,0 0 0,0 1 0,0-1 0,0 0 0,0 1 0,0-1 0,1 0-1,-1 0 1,0 0 0,0 0 0,0 0 0,0 0 0,0 0 0,1 0 0,0-1 0,30-5 2,-15-2-196,-1 0 0,0-2 0,0 1 0,-1-2 0,0 0 0,-1-1 0,0-1 0,15-18 0,26-21-1526,-55 51 1704,0 1-1,0 0 0,1 0 0,-1 0 0,0-1 1,0 1-1,0 0 0,0 0 0,1 0 0,-1 0 1,0 0-1,0-1 0,0 1 0,1 0 0,-1 0 1,0 0-1,0 0 0,0 0 0,1 0 0,-1 0 0,0 0 1,0 0-1,1 0 0,-1 0 0,0 0 0,0 0 1,1 0-1,-1 0 0,0 0 0,0 0 0,0 0 1,1 0-1,-1 0 0,0 0 0,0 0 0,1 1 1,-1-1-1,0 0 0,0 0 0,0 0 0,0 0 1,1 0-1,-1 1 0,3 12-335,-5 19 153,-9 22 1318,-21 67 1,-6 21 1457,20-26-1573,-14 63-686,28-161-160,-1-1 0,-1 1 1,-1-2-1,-1 1 0,0-1 0,-1 0 0,-17 23 0,25-37-129,-1 1-1,0-1 1,0 0-1,0 1 0,0-1 1,0 0-1,0 0 1,0-1-1,0 1 1,-1 0-1,1-1 0,-1 1 1,0-1-1,1 0 1,-1 0-1,0 0 0,1 0 1,-1 0-1,0-1 1,0 1-1,0-1 0,0 0 1,-4 0-1,4-1-9,1 0 0,-1-1 0,0 1-1,1-1 1,0 1 0,-1-1 0,1 0-1,0 0 1,0 0 0,0 0 0,0 0 0,0 0-1,0-1 1,1 1 0,-1-1 0,1 1-1,0-1 1,-1 1 0,1-1 0,1 0-1,-1 0 1,-1-4 0,-4-15-489,2 1 0,0-1 0,1 1 0,1-1 0,2-40 0,0 53 233,1-1 0,0 1 0,1 0-1,0 1 1,0-1 0,1 0 0,0 1 0,1-1 0,-1 1 0,2 0 0,-1 0-1,1 0 1,0 1 0,1 0 0,0 0 0,12-11 0,67-39-7021,-35 28 437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30.159"/>
    </inkml:context>
    <inkml:brush xml:id="br0">
      <inkml:brushProperty name="width" value="0.025" units="cm"/>
      <inkml:brushProperty name="height" value="0.025" units="cm"/>
    </inkml:brush>
  </inkml:definitions>
  <inkml:trace contextRef="#ctx0" brushRef="#br0">233 0 17328,'-11'0'2830,"-4"1"-2064,0 1-1,0 0 1,0 1 0,0 0 0,1 1 0,-15 7 0,22-9-600,0 1 0,0 0 0,1 0 0,-1 1 0,1 0 0,0 0 0,0 0 0,0 1 0,1 0 0,0 0 0,0 0 0,0 1 0,0-1 0,1 1 0,0 1 0,-6 10 0,10-15-205,-1-1-1,1 0 1,-1 0 0,1 0-1,0 1 1,0-1-1,-1 0 1,1 1-1,0-1 1,0 0-1,0 1 1,1-1-1,-1 0 1,0 0-1,0 1 1,1-1-1,-1 0 1,1 0-1,-1 1 1,1-1-1,-1 0 1,1 0-1,0 0 1,1 2-1,0-1-62,0 0 1,1-1-1,-1 1 0,1 0 1,-1-1-1,1 0 0,-1 1 1,1-1-1,0 0 0,0-1 1,3 2-1,12 1-435,1-1 1,0 0-1,19-2 1,-14 0 160,7 1-141,40 3-352,-66-4 820,0 1 0,0 0 1,0 0-1,0 0 0,0 1 0,0 0 1,0 0-1,0 0 0,-1 1 1,5 2-1,-8-4 84,0-1-1,0 1 1,-1 0-1,1 0 1,0-1 0,0 1-1,-1 0 1,1 0 0,-1 0-1,1 0 1,-1 0 0,1 0-1,-1 0 1,0 0 0,0 0-1,1 0 1,-1 0 0,0 0-1,0 0 1,0 0 0,0 0-1,0 0 1,0 0-1,0 0 1,0 0 0,0 0-1,-1 0 1,1 0 0,0 0-1,-1 0 1,1 0 0,-1 0-1,1 0 1,-1 0 0,1 0-1,-1 0 1,0-1 0,1 1-1,-1 0 1,-1 1 0,-35 26 2031,37-27-2062,-19 11 707,-1 0 1,0-1-1,-1-1 0,0 0 0,0-2 0,-1-1 0,0 0 1,-31 4-1,52-11-738,1 0 0,-1 0 1,1 0-1,-1 0 0,1 0 0,-1 0 0,0 0 1,1 0-1,-1 0 0,1 0 0,-1 0 0,1 0 1,-1-1-1,0 1 0,1 0 0,-1 0 1,1-1-1,-1 1 0,1 0 0,-1 0 0,1-1 1,0 1-1,-1-1 0,1 1 0,-1 0 0,1-1 1,0 1-1,-1-1 0,1 1 0,0-1 1,-1 1-1,1-1 0,0 1 0,0-1 0,0 1 1,0-1-1,-1 0 0,1 1 0,0-1 1,0 1-1,0-1 0,0 1 0,0-1 0,0 0 1,0 1-1,0-1 0,1 1 0,-1-1 0,0 1 1,0-1-1,0 1 0,1-1 0,-1 1 1,0-1-1,0 1 0,1-1 0,18-31-3021,1 11-682,2 0 0,37-26 1,-46 37 1887,36-26-5728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30.490"/>
    </inkml:context>
    <inkml:brush xml:id="br0">
      <inkml:brushProperty name="width" value="0.025" units="cm"/>
      <inkml:brushProperty name="height" value="0.025" units="cm"/>
    </inkml:brush>
  </inkml:definitions>
  <inkml:trace contextRef="#ctx0" brushRef="#br0">90 153 12075,'0'0'7752,"-15"75"-4421,-4-36-1057,3-1 32,-1 1-896,5-2-834,3-8-416,7-7-96,2-6-224,0-10-1185,10-6-2082,0-7-2018,1-19-3364</inkml:trace>
  <inkml:trace contextRef="#ctx0" brushRef="#br0" timeOffset="1">114 1 17617,'0'0'7367,"54"53"-11307,-22-46-608,1 1-3556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30.864"/>
    </inkml:context>
    <inkml:brush xml:id="br0">
      <inkml:brushProperty name="width" value="0.025" units="cm"/>
      <inkml:brushProperty name="height" value="0.025" units="cm"/>
    </inkml:brush>
  </inkml:definitions>
  <inkml:trace contextRef="#ctx0" brushRef="#br0">179 7 8104,'0'0'6662,"-11"9"-3336,-10 9-2059,-8 7 1348,-32 34 0,55-53-2348,0 0-1,1 0 1,0 1 0,0-1 0,1 1 0,0 0 0,0 0 0,0 1 0,1-1 0,0 1 0,1 0 0,-3 14 0,5-21-266,-1 1 0,1-1 0,0 1 0,1 0 0,-1-1 0,0 1 0,0-1 0,1 1 0,-1-1 0,1 1 0,-1-1 0,1 0 0,0 1 0,-1-1 0,1 1 0,0-1 0,0 0 0,0 0 0,0 0 0,0 1 0,0-1 0,0 0 0,1 0 0,-1 0 0,3 1 0,-1-1 13,1 1 1,0-1 0,0 0 0,0 0-1,0 0 1,0-1 0,0 1 0,0-1 0,0 0-1,5-1 1,0 0 25,1 0-1,0-1 1,-1 0-1,1-1 1,-1 0-1,0 0 1,1-1 0,9-6-1,-6 1 16,0-1 1,-1-1-1,0 0 1,-1-1-1,15-19 0,-22 26 7,-1 0 1,1 0-1,-1-1 0,0 1 0,0-1 1,0 1-1,-1-1 0,0 0 0,0 0 0,-1 0 1,0 0-1,0-1 0,0 1 0,-1 0 0,1 0 1,-1-1-1,-2-6 0,1 11-35,0-1 0,0 1 0,0 0 0,0 0 1,0 0-1,-1 0 0,1 0 0,-1 1 0,1-1 0,-1 0 0,0 1 0,0-1 0,0 1 0,0-1 0,0 1 1,0 0-1,0 0 0,0 0 0,0 0 0,0 0 0,-1 1 0,1-1 0,0 1 0,-5-1 0,-61-4-16,59 6-37,1-1-44,-1 0 0,1 0 0,0 2 0,0-1 1,0 1-1,0 0 0,-12 5 0,-11 14-2641,28-18 1706,1 0 0,0 0-1,-1 0 1,1 0 0,1 0 0,-1 1 0,0-1 0,-1 6 0,2 1-11054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31.501"/>
    </inkml:context>
    <inkml:brush xml:id="br0">
      <inkml:brushProperty name="width" value="0.025" units="cm"/>
      <inkml:brushProperty name="height" value="0.025" units="cm"/>
    </inkml:brush>
  </inkml:definitions>
  <inkml:trace contextRef="#ctx0" brushRef="#br0">89 136 5605,'3'-11'3465,"0"-7"-2444,20-88 8475,-23 106-9424,0 0 1,0 0 0,0 0-1,0 0 1,0 0 0,0 0-1,0 0 1,0 0 0,0 0-1,0 0 1,0 1 0,0-1-1,0 0 1,0 0 0,1 0-1,-1 0 1,0 0 0,0 0-1,0 0 1,0 0 0,0 0-1,0 0 1,0 0 0,0 0-1,0 0 1,0 0 0,1 0 0,-1 0-1,0 0 1,0 0 0,0 0-1,0 0 1,0 0 0,0 0-1,0 0 1,0 0 0,0 0-1,1 0 1,-1 0 0,0 0-1,0 0 1,0 0 0,0 0-1,0 0 1,2 20 649,-2 31-182,-12 27 743,-40 133 0,1-4 464,48-192-1585,1 0-1,0 0 1,1 22-1,1-36-158,0-1-1,0 1 1,0 0-1,0 0 1,1 0 0,-1-1-1,0 1 1,0 0-1,1 0 1,-1-1-1,0 1 1,1 0 0,-1 0-1,0-1 1,1 1-1,-1 0 1,1-1-1,0 1 1,-1-1 0,1 1-1,-1-1 1,1 1-1,0-1 1,-1 1-1,1-1 1,0 1 0,0-1-1,-1 0 1,1 1-1,0-1 1,0 0-1,-1 0 1,1 0 0,0 0-1,0 0 1,0 1-1,-1-1 1,1-1-1,0 1 1,0 0 0,0 0-1,-1 0 1,1 0-1,1-1 1,38-17 356,-15 0-127,-1-1 0,-1-1 0,0-2 0,24-29 0,75-106-21,-99 126-146,110-161 103,-84 104-3704,-58 104-3162,-7 6 2311,3-5 1357,-21 27-3910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31.880"/>
    </inkml:context>
    <inkml:brush xml:id="br0">
      <inkml:brushProperty name="width" value="0.025" units="cm"/>
      <inkml:brushProperty name="height" value="0.025" units="cm"/>
    </inkml:brush>
  </inkml:definitions>
  <inkml:trace contextRef="#ctx0" brushRef="#br0">28 98 10090,'-5'13'2861,"-1"2"-1879,3-10-675,1-1-1,0 1 0,0 1 1,0-1-1,1 0 0,0 0 1,-1 1-1,2-1 0,-1 0 1,1 1-1,0-1 0,0 8 1,1-12-162,-1 1 1,1-1-1,0 0 1,-1 1-1,1-1 1,0 0-1,-1 0 0,1 0 1,0 0-1,0 0 1,0 0-1,0 0 1,0 0-1,0 0 1,1 0-1,-1-1 1,0 1-1,0 0 1,0-1-1,1 1 1,-1-1-1,0 1 1,1-1-1,-1 0 1,1 1-1,-1-1 1,0 0-1,1 0 1,-1 0-1,0 0 1,1 0-1,-1 0 1,3-1-1,49-9 2767,-27 1-1118,42-23 1,-54 25-1720,0-1 0,0 1 0,0 1 0,1 1 0,0 0 0,0 1 0,0 0 0,0 1 0,1 1 0,18 0 1,-32 2-94,0 0 0,0 0 0,0 1 1,-1-1-1,1 0 0,0 1 1,0 0-1,-1-1 0,1 1 1,0 0-1,-1 0 0,1 0 0,-1 0 1,1 0-1,-1 1 0,0-1 1,1 0-1,-1 0 0,0 1 1,0-1-1,0 1 0,2 3 0,-1-1 6,-1 1 0,1 0 0,-1-1 0,0 1 0,0 0-1,0 0 1,-1 0 0,0 8 0,-1 2 87,0 1-1,-1-1 0,-1 0 1,-8 26-1,3-14 566,14-39 194,17-43 4,-14 22-911,-1 0 0,-2 0 0,-1 0 0,-2-1 0,-1-54 0,-2 87-397,17 23-1809,-11-17 1726,0-1 1,0 1-1,1-1 1,-1-1-1,1 1 1,0-1-1,0-1 0,0 1 1,0-1-1,1 0 1,-1-1-1,1 1 1,-1-2-1,10 1 0,17 0-4906,56-5-1,-43-2-882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5.481"/>
    </inkml:context>
    <inkml:brush xml:id="br0">
      <inkml:brushProperty name="width" value="0.025" units="cm"/>
      <inkml:brushProperty name="height" value="0.025" units="cm"/>
    </inkml:brush>
  </inkml:definitions>
  <inkml:trace contextRef="#ctx0" brushRef="#br0">0 855 13677,'0'0'4506,"16"-17"-3247,123-141 94,-7-7-1,135-221 1,-236 330-1273,-22 39-39,0 0 0,16-22-1,-20 41 31,-3 12-55,-1 16 79,-6 115 754,1-83-819,3 0-1,2-1 0,10 66 0,-8-111-350,1-1-1,0 1 0,8 18 1,-9-28-217,-1 0 1,1 0 0,0-1-1,1 0 1,-1 1-1,1-1 1,0 0-1,1-1 1,-1 1 0,1-1-1,5 5 1,22 3-6649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32.959"/>
    </inkml:context>
    <inkml:brush xml:id="br0">
      <inkml:brushProperty name="width" value="0.025" units="cm"/>
      <inkml:brushProperty name="height" value="0.025" units="cm"/>
    </inkml:brush>
  </inkml:definitions>
  <inkml:trace contextRef="#ctx0" brushRef="#br0">281 509 10090,'0'0'4948,"-11"0"-1163,2 0-3364,-1 0 0,0 1 0,0 0 0,1 1 0,-1 0 0,1 1 0,0 0-1,-1 0 1,1 1 0,1 0 0,-1 1 0,-11 8 0,4-2 148,1 0 0,1 2 0,1-1 1,-14 17-1,20-21-375,1 0 1,0 0 0,1 0 0,0 1 0,0 0 0,1 0-1,0 0 1,0 0 0,-2 14 0,6-22-195,0 0 0,-1 1 0,1-1 0,0 0 1,1 0-1,-1 1 0,0-1 0,0 0 0,0 1 0,1-1 0,-1 0 1,1 0-1,-1 0 0,1 1 0,-1-1 0,1 0 0,0 0 0,0 0 1,-1 0-1,1 0 0,0 0 0,0 0 0,0 0 0,0-1 1,0 1-1,0 0 0,0 0 0,1-1 0,-1 1 0,0-1 0,0 1 1,0-1-1,1 1 0,-1-1 0,0 0 0,0 0 0,1 0 0,-1 1 1,0-1-1,1 0 0,0-1 0,7 2 16,0-1 0,0 0 0,0-1 0,0 0-1,10-2 1,1-3-6,-1-1 0,1-1 0,-1 0-1,0-2 1,-1 0 0,32-23 0,-24 13-249,0-2 0,-1 0 1,35-41-1,-50 51-63,-1 1 0,0-2 0,-1 1 0,12-25-1,-20 30-868,-7 10 752,-10 11 194,4 3 242,0-1 1,1 1-1,1 1 0,-11 21 0,18-31 32,1 0 0,-1 0 0,1 0-1,0 0 1,1 0 0,0 1 0,0-1 0,1 1 0,0 0-1,1-1 1,0 1 0,2 15 0,-2-22-87,1 0 0,0 0-1,0 0 1,0 0 0,0-1 0,0 1 0,0 0-1,0-1 1,1 1 0,-1 0 0,1-1-1,-1 0 1,1 1 0,0-1 0,-1 0 0,1 0-1,0 0 1,0 0 0,0 0 0,0 0 0,0-1-1,0 1 1,0-1 0,0 1 0,0-1 0,0 0-1,0 0 1,0 0 0,4 0 0,1 0-195,1 0 0,-1-1 0,1 0-1,0-1 1,-1 1 0,0-2 0,9-2 0,4-5-314,0-1-1,-1-1 1,-1 0 0,0-1-1,-1-1 1,0-1 0,-1-1-1,0 0 1,13-19-1,5-10-1378,-2-2-1,36-69 1,-39 64 2086,-3 0 0,-2-2 0,-3-1 0,22-87 1,-43 142-98,0 0 0,0 0 1,0 0-1,1 0 1,-1 0-1,0 0 1,0 0-1,0 0 1,0-1-1,0 1 0,0 0 1,0 0-1,0 0 1,0 0-1,0 0 1,0 0-1,0-1 1,0 1-1,0 0 1,0 0-1,0 0 0,0 0 1,0 0-1,0-1 1,0 1-1,0 0 1,0 0-1,0 0 1,0 0-1,0 0 0,0 0 1,0-1-1,0 1 1,0 0-1,0 0 1,0 0-1,0 0 1,0 0-1,-1 0 0,1 0 1,0 0-1,0-1 1,0 1-1,0 0 1,0 0-1,0 0 1,0 0-1,-1 0 0,1 0 1,0 0-1,0 0 1,0 0-1,0 0 1,0 0-1,0 0 1,-1 0-1,1 0 1,0 0-1,0 0 0,0 0 1,0 0-1,0 0 1,-1 0-1,1 0 1,0 0-1,0 0 1,-11 10 1469,-12 19-474,-19 31 1051,3 3 0,-39 81 0,65-115-1791,1 1 0,2 0 0,1 1 0,1 0 1,2 0-1,1 0 0,-2 59 0,6-74-385,3 35 253,-2-49-256,0 0 1,1 1-1,-1-1 0,1 0 1,-1 0-1,1 1 0,0-1 1,0 0-1,0 0 0,0 0 1,0 0-1,1 0 0,-1 0 0,0-1 1,1 1-1,0 0 0,1 1 1,-2-3 18,-1 0 0,0 1 0,1-1 0,-1 0 0,0 0 0,1 0 0,-1 0 0,0 0 0,1 0 0,-1 0 0,0 0 0,1 0 0,-1 0 0,0 0 0,1 0 0,-1 0-1,0 0 1,1 0 0,-1 0 0,0 0 0,1 0 0,-1 0 0,0-1 0,1 1 0,-1 0 0,0 0 0,1 0 0,-1-1 0,0 1 0,0 0 0,1 0 0,-1-1 0,0 1 0,0 0 0,1 0 0,-1-1 0,0 1 0,0 0 0,0-1 0,0 1 0,1 0 0,-1-1 0,0 1 0,0 0 0,0-1 0,0 1 0,0 0 0,0-1 0,0 1 0,0-1 0,0 1 0,0-1 0,2-22-922,-2 21 794,0-24-1164,-1 0 0,-1 0 1,-6-33-1,6 48 1302,-1 0 0,-1 0-1,0 1 1,0-1 0,-1 1 0,-7-10 0,12 19 136,0 0-1,-1 0 1,1 0 0,-1 0 0,0 0 0,1 0-1,-1 0 1,0 0 0,1 0 0,-1 1-1,0-1 1,0 0 0,0 1 0,0-1 0,0 0-1,0 1 1,0-1 0,0 1 0,0 0 0,0-1-1,0 1 1,-2-1 0,3 2-4,-1-1 1,0 0-1,0 1 1,1-1-1,-1 1 1,0-1-1,1 1 1,-1-1-1,1 1 1,-1 0 0,0-1-1,1 1 1,-1 0-1,1 0 1,0-1-1,-1 1 1,1 0-1,0 0 1,-1-1-1,1 1 1,0 0-1,0 1 1,-1 3 117,0-1 1,0 1 0,0 0 0,1 0-1,0 0 1,0 0 0,0 0-1,1 0 1,0 6 0,2-7-143,-1 1 0,1-1 0,-1 1-1,1-1 1,1 0 0,-1 0 0,1 0 0,-1-1 0,1 1 0,0-1 0,0 0 0,0 0 0,1 0-1,-1-1 1,1 1 0,0-1 0,-1 0 0,1-1 0,0 1 0,0-1 0,0 0 0,7 1-1,12 2 97,1-2-1,-1 0 1,31-3-1,-38 0-151,0 0 0,-1-2-1,0 0 1,1-1-1,-1 0 1,-1-1 0,1-1-1,-1 0 1,0-2 0,0 1-1,-1-2 1,0 0-1,0-1 1,-1 0 0,0-1-1,18-20 1,-29 28-43,1 0 0,-1 0 0,0 0 0,0-1 0,-1 1 0,1 0 0,-1-1 0,0 1 0,2-7 0,-3 9 27,0 0-1,0 1 0,0-1 0,0 0 1,0 0-1,-1 0 0,1 0 1,0 1-1,0-1 0,-1 0 0,1 0 1,0 1-1,-1-1 0,1 0 0,-1 0 1,1 1-1,-1-1 0,1 1 0,-1-1 1,1 0-1,-1 1 0,0-1 0,1 1 1,-1-1-1,0 1 0,0 0 1,1-1-1,-1 1 0,0 0 0,0-1 1,1 1-1,-1 0 0,0 0 0,0 0 1,0 0-1,0 0 0,1 0 0,-1 0 1,0 0-1,0 0 0,0 0 0,0 0 1,0 1-1,-7 0 55,0 0-1,0 1 1,0 0-1,0 0 1,1 1-1,-1 0 1,1 1 0,0 0-1,0 0 1,0 0-1,1 1 1,-1 0-1,-10 11 1,-4 5 544,1 0 1,-26 36-1,40-49-405,0 0-1,0 1 1,1-1 0,0 1-1,0 0 1,1 0-1,1 1 1,-1-1 0,2 1-1,-1 0 1,-1 12-1,4-21-184,0 1 0,0-1 0,0 0 0,0 1 0,0-1 0,1 0 0,-1 1 0,0-1 0,1 0 0,-1 0 0,1 1 0,-1-1 0,1 0 0,-1 0 0,1 0 0,0 0 0,0 0 0,-1 0 0,1 0 0,0 0 0,0 0 0,0 0 0,2 1 0,0 0-3,0-1 1,0 1-1,0-1 1,1 0 0,-1 0-1,0 0 1,0-1-1,1 1 1,4-1-1,6 1 17,1-2 0,-1 0-1,25-5 1,14-9-528,0-3 0,-1-1 1,94-52-1,-60 28-996,-52 27 1095,-14 6 167,1 0 0,0 1 0,41-11-1,-61 20 276,-1-1 0,1 1 0,0 0 0,0-1 0,-1 1 0,1 0 0,0 0 0,0-1 0,0 1 0,-1 0 0,1 0 0,0 0 0,0 0 0,0 0 0,-1 0 0,1 0 0,0 1 0,0-1 0,0 0 0,-1 0 0,1 1 0,0-1 0,0 0 0,-1 1 0,1-1 0,0 0 0,-1 1 0,1-1 0,0 1 0,-1 0 0,1-1 0,-1 1 1,1-1-1,-1 1 0,1 0 0,-1-1 0,1 1 0,-1 0 0,0 0 0,1-1 0,-1 1 0,0 0 0,0 0 0,1-1 0,-1 1 0,0 0 0,0 0 0,0 0 0,0 0 0,0-1 0,0 1 0,0 0 0,0 0 0,-1 0 0,1-1 0,0 1 0,0 0 0,-1 0 0,1-1 0,0 1 0,-1 0 0,1 0 0,-1-1 0,0 2 0,-31 55 2710,27-49-2544,-1 1 65,0 0 0,1 0-1,0 0 1,1 1-1,0 0 1,0 0-1,-3 15 1,7-23-262,0-1 0,1 0 0,-1 0 0,0 0 0,0 1 0,1-1 0,-1 0 0,0 0 0,1 0 0,-1 0 0,1 0 0,0 0 0,-1 0 0,1 0 0,0 0 0,0 0 0,-1 0 0,1 0 0,0-1 0,0 1 0,0 0 0,0 0 0,0-1 0,0 1 0,0-1 0,0 1 0,1-1 0,-1 1 0,0-1 0,0 0 0,0 0 0,0 1 0,1-1 0,-1 0 0,0 0 0,0 0 0,0 0 0,3-1 0,51-3 0,-28-4-537,-1-1-1,0-1 1,-1-1 0,0-2 0,-1 0-1,36-27 1,-17 12-266,-18 12-186,-18 11 849,-1 0 1,1 0 0,0 1 0,0 0 0,0 0 0,1 1 0,-1 0 0,1 0 0,0 1-1,-1 0 1,14-2 0,-20 5 201,-1-1 1,1 1-1,0 0 0,-1-1 0,1 1 1,-1 0-1,1-1 0,-1 1 0,0 0 1,1 0-1,-1 0 0,1 0 0,-1-1 1,0 1-1,0 0 0,0 0 0,0 0 1,1 0-1,-1 0 0,0 0 0,-1-1 1,1 1-1,0 0 0,0 0 0,0 0 1,0 0-1,-1 0 0,1 0 0,-1 1 1,-6 28 1208,-13 27-284,-9 33-148,21-25-7074,8-52-3145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0:35.076"/>
    </inkml:context>
    <inkml:brush xml:id="br0">
      <inkml:brushProperty name="width" value="0.025" units="cm"/>
      <inkml:brushProperty name="height" value="0.025" units="cm"/>
    </inkml:brush>
  </inkml:definitions>
  <inkml:trace contextRef="#ctx0" brushRef="#br0">1676 35 11979,'-37'-10'216,"-1"2"0,1 1 0,-1 2 0,0 2 0,-1 1 0,1 2 0,0 2 0,-1 1 0,1 2 0,1 2 0,-1 1 0,-67 25 0,22-3-190,2 5-1,1 3 0,1 3 0,3 4 1,1 3-1,3 3 0,2 3 0,2 3 0,3 3 1,-106 128-1,146-155 230,1 2 0,3 0 0,0 2 1,2 0-1,2 1 0,2 0 0,1 2 0,2 0 0,-9 56 0,17-73-96,2-1 0,1 1 0,1 0-1,1 0 1,1 0 0,1-1 0,0 1-1,8 23 1,-5-30-139,0 1-1,1-1 0,0-1 0,2 1 1,0-1-1,0-1 0,1 1 1,1-2-1,1 1 0,0-2 1,20 18-1,-9-13-8,1-1 0,1 0-1,0-2 1,0-2 0,1 0 0,1-1 0,0-2 0,1 0 0,0-2 0,29 3-1,0-2-118,0-3 0,0-3 0,0-2-1,64-8 1,-40-4-74,-1-3 0,0-3 0,137-52 0,-81 14 234,159-90 0,-179 80 0,139-103 0,-201 126 59,-1-1 1,-2-3-1,-2-2 1,55-71 0,-87 97-10,-1 0 0,-1-1 1,-1-1-1,-2 0 1,0-1-1,15-52 1,-24 69-53,-1 0 0,1-1 1,-2 1-1,0-1 1,0 1-1,0-1 1,-1 1-1,-1-1 0,0 1 1,0-1-1,-1 1 1,0-1-1,0 1 1,-1 0-1,-1 0 0,1 0 1,-1 1-1,-1-1 1,0 1-1,0 0 0,0 0 1,-1 0-1,-12-11 1,2 6-53,0 2 0,-1 0 1,0 1-1,0 0 0,-2 1 1,1 1-1,-1 1 0,0 1 0,0 0 1,0 2-1,-27-3 0,-28-2-656,-122 3 0,176 6 468,-140-1-3163,119-5-736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1:50.145"/>
    </inkml:context>
    <inkml:brush xml:id="br0">
      <inkml:brushProperty name="width" value="0.025" units="cm"/>
      <inkml:brushProperty name="height" value="0.025" units="cm"/>
    </inkml:brush>
  </inkml:definitions>
  <inkml:trace contextRef="#ctx0" brushRef="#br0">5563 293 6150,'-349'-90'1955,"-205"-45"818,420 109-2660,-1 7-1,-162-3 1,176 21-95,0 6 0,-230 39-1,54 25 3,3 13-1,-522 220 1,648-226 426,-290 181 1,336-175-191,4 5-1,-195 189 1,197-157-258,5 5 0,6 5 0,-151 241 0,208-287-23,3 2 1,4 1 0,4 3 0,3 1-1,5 2 1,4 0 0,-25 179-1,37-102 34,8 0 0,19 200 0,80 332-20,45-86-95,-88-444 192,115 255 0,-113-316 8,4-2 0,6-3 0,86 111 0,-90-142 8,4-2 0,2-4-1,3-2 1,130 95 0,-60-69-9,3-6 1,4-6-1,4-7 1,214 74-1,-97-61-44,489 93 1,-82-78-9,-452-80-73,236-9 1,-353-18 11,-1-4 0,-1-5 1,0-4-1,-1-5 0,-1-4 0,-2-5 0,-1-4 0,-1-4 0,-3-4 0,143-93 0,-188 104 30,-2-1-1,-2-3 0,-2-2 1,-1-1-1,-2-2 0,-2-2 1,-2-1-1,-2-2 0,-2-1 1,-2-2-1,-3-1 0,-2-1 1,-2-1-1,-3 0 0,20-90 1,-15 28 22,-6-1-1,4-158 1,-38-238 65,-85-239 76,27 250-132,54 348-20,-78-555 126,-54 5 68,108 555-129,-7 2 1,-110-220-1,109 270-30,-5 2 0,-3 3 1,-5 2-1,-111-119 0,111 145-17,-2 3 0,-3 3-1,-3 3 1,-1 3 0,-3 3 0,-2 4 0,-2 4-1,-2 3 1,-1 4 0,-1 3 0,-2 4 0,-1 4-1,-1 4 1,-94-8 0,51 16-482,1 6 0,-1 6 0,0 5 0,-133 25 0,21 9-2179,15-4-2209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2:04.384"/>
    </inkml:context>
    <inkml:brush xml:id="br0">
      <inkml:brushProperty name="width" value="0.025" units="cm"/>
      <inkml:brushProperty name="height" value="0.025" units="cm"/>
    </inkml:brush>
  </inkml:definitions>
  <inkml:trace contextRef="#ctx0" brushRef="#br0">102 1 8936,'-10'7'689,"0"-1"-267,1-2-60,1 1 0,0 0 0,1 0 0,-1 1 0,1 0-1,0 0 1,0 1 0,1-1 0,-9 13 0,15-19-344,0 0-1,0 1 1,0-1-1,0 0 0,0 1 1,0-1-1,0 0 1,0 1-1,0-1 0,0 0 1,0 1-1,0-1 1,1 0-1,-1 0 1,0 1-1,0-1 0,0 0 1,0 1-1,0-1 1,1 0-1,-1 0 0,0 1 1,0-1-1,0 0 1,1 0-1,-1 1 1,0-1-1,0 0 0,1 0 1,-1 0-1,0 1 1,1-1-1,-1 0 0,0 0 1,1 0-1,-1 0 1,0 0-1,1 0 1,-1 0-1,0 0 0,1 0 1,-1 0-1,0 0 1,1 0-1,0 0 1,20 1-77,-16-2 122,208-15 140,-10-1-75,-174 17-103,0 1 0,0 1 0,0 2 0,0 1 0,28 8 0,63 24 95,-33-8-66,1-4 0,2-3 0,113 11 0,403-22 498,-14-2-410,-281 5 129,344-29 0,308-73 255,-204-13 1604,-747 98-2117,-25 2-3480,-2 1-1145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3:30.524"/>
    </inkml:context>
    <inkml:brush xml:id="br0">
      <inkml:brushProperty name="width" value="0.025" units="cm"/>
      <inkml:brushProperty name="height" value="0.025" units="cm"/>
    </inkml:brush>
  </inkml:definitions>
  <inkml:trace contextRef="#ctx0" brushRef="#br0">4561 415 5477,'-12'-7'748,"0"0"-634,-54-32 674,1-3 0,3-3 0,-68-60 1,103 77-783,-1 2 0,-34-23 1,50 41 19,0 0-1,-1 1 1,0 0 0,0 1 0,-1 1-1,0 0 1,0 1 0,-24-5 0,-4 5 42,0 1 0,0 2 1,0 2-1,0 2 1,0 2-1,0 2 1,-46 13-1,-280 107 233,266-87-226,-235 93-19,6 15-1,-355 216 1,511-255-53,5 8-1,5 7 0,5 6 1,6 8-1,-172 199 1,254-250 6,4 4 0,3 2 0,5 3 0,4 3 0,-44 107 0,64-118 6,5 1 0,3 1 0,5 2 0,3 0 0,4 2 1,-4 131-1,17-147-21,4 0 1,18 126 0,-11-161-1,1-1 0,3 0-1,1-1 1,2-1 0,1 0 0,30 50 0,-14-38 3,2-1 0,3-1 0,1-3 0,3-1-1,69 60 1,-47-53-4,3-3-1,1-4 0,118 61 1,-55-46-2,3-6 1,2-6 0,2-5 0,202 35-1,576 52 23,9-56 3,-683-58-16,808 44 10,-1-74 0,-222-61 11,-594 42-14,348-96-1,-491 101-4,-1-4 0,-2-4 0,-1-3 0,-3-4 0,-1-4 0,93-69 0,-127 79 14,-2-1 0,-1-2 0,-2-2 0,-2-2 0,-2-1 0,-2-2-1,-2-2 1,-2-1 0,-2-1 0,-2-2 0,21-58 0,-38 80-11,-2-1-1,-1 0 1,-2-1 0,-1 1-1,-1-1 1,-1-61 0,-6 48 5,-2 0 0,-1 0 0,-3 1 0,-18-57 0,-10 2 7,-4 1-1,-5 1 1,-80-125 0,-234-303 569,-35 25 94,374 475-673,19 22-10,-441-508 1164,375 442-934,-4 4 0,-2 3 0,-2 3 0,-168-97 0,115 93-180,-248-84 0,-151-7-43,456 134 1,-264-68-627,-2 15 0,-577-50 0,821 118 232,-276-27-4245,231 11-811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6:07.508"/>
    </inkml:context>
    <inkml:brush xml:id="br0">
      <inkml:brushProperty name="width" value="0.025" units="cm"/>
      <inkml:brushProperty name="height" value="0.025" units="cm"/>
    </inkml:brush>
  </inkml:definitions>
  <inkml:trace contextRef="#ctx0" brushRef="#br0">75 98 5189,'0'0'4671,"-8"1"-2034,-28 1-233,13-7 952,22 5-3189,1-1-1,-1 1 1,1 0-1,-1-1 1,1 1 0,0 0-1,-1-1 1,1 1-1,-1-1 1,1 1 0,0-1-1,-1 1 1,1-1-1,0 1 1,0-1 0,-1 1-1,1-1 1,0 1-1,0-1 1,0 1 0,0-1-1,0 1 1,0-1-1,0 0 1,0 1 0,0-1-1,0 1 1,0-1-1,0 1 1,0-1 0,0 0-1,0 1 1,1-1-1,2-1-55,0 0-1,0 0 1,0 0 0,0 1-1,0-1 1,0 1-1,0 0 1,1 0-1,4-1 1,1-1 86,15-5 38,1-3-98,0 2-1,1 1 1,0 1-1,0 2 0,1 0 1,33-1-1,-59 6-114,0 0-1,1 0 1,-1 0 0,1 0-1,-1 1 1,0-1-1,1 1 1,-1-1-1,0 1 1,1-1-1,-1 1 1,0 0-1,0-1 1,1 1-1,-1 0 1,0 0 0,0 0-1,0 0 1,0 0-1,0 0 1,0 0-1,-1 1 1,1-1-1,0 0 1,0 0-1,-1 1 1,1-1 0,-1 0-1,1 1 1,-1-1-1,0 0 1,1 1-1,-1-1 1,0 1-1,0-1 1,0 0-1,0 1 1,0-1 0,-1 1-1,1 2 1,-1 2 169,0 0 0,0-1 1,0 1-1,-1 0 0,0 0 1,0-1-1,-1 1 0,-4 8 0,-102 121 1099,9-11-1144,97-120-153,0 1 0,0-1 0,0 1 0,1 0 0,0 0 0,0 0 0,0 0 0,1 0-1,-1 6 1,1-10 3,1 0 0,0 0 0,0 1 0,0-1 0,1 0-1,-1 0 1,0 1 0,0-1 0,1 0 0,-1 0 0,0 0-1,1 1 1,0-1 0,-1 0 0,1 0 0,-1 0 0,1 0 0,0 0-1,0 0 1,0 0 0,0 0 0,-1 0 0,1-1 0,0 1-1,1 0 1,-1-1 0,0 1 0,0 0 0,0-1 0,0 1 0,0-1-1,1 0 1,-1 1 0,0-1 0,0 0 0,0 0 0,1 0 0,-1 0-1,0 0 1,1 0 0,1 0 0,34-1 135,0-1 0,66-13 0,-62 8 169,80-4 0,-120 11-269,0 0 0,0 0 0,-1-1 1,1 2-1,0-1 0,0 0 0,0 0 0,-1 0 1,1 0-1,0 0 0,0 1 0,-1-1 0,1 0 1,0 1-1,0-1 0,-1 1 0,1-1 0,0 1 1,-1-1-1,1 1 0,-1-1 0,1 1 0,-1-1 1,1 1-1,-1 0 0,1-1 0,-1 1 0,1 0 1,-1-1-1,0 1 0,1 0 0,-1 0 0,0-1 1,0 1-1,0 0 0,0 0 0,0 0 0,1-1 1,-1 1-1,-1 0 0,1 0 0,0 0 0,0-1 1,0 3-1,13-9-7067,-7-9-310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6:40.583"/>
    </inkml:context>
    <inkml:brush xml:id="br0">
      <inkml:brushProperty name="width" value="0.025" units="cm"/>
      <inkml:brushProperty name="height" value="0.025" units="cm"/>
    </inkml:brush>
  </inkml:definitions>
  <inkml:trace contextRef="#ctx0" brushRef="#br0">110 224 12780,'0'0'4410,"-3"-9"-2707,2 6-1577,0-1 1,-1 0 0,2 0 0,-1 0 0,0 1 0,1-1 0,-1 0 0,1 0 0,0 0-1,0 0 1,1 0 0,-1 0 0,1 0 0,0 1 0,0-1 0,0 0 0,1 1 0,-1-1-1,1 0 1,0 1 0,0 0 0,0-1 0,0 1 0,0 0 0,6-5 0,8-9 395,2 0 1,36-27 0,-48 40-498,1-1-1,0 1 1,0 0 0,0 1 0,0 0-1,0 0 1,1 0 0,-1 1 0,1 0-1,-1 1 1,1 0 0,14-1-1,-22 2-27,1 0 0,0 0 0,0 1-1,0-1 1,-1 0 0,1 0-1,0 1 1,0-1 0,-1 0-1,1 1 1,0-1 0,-1 1 0,1-1-1,-1 0 1,1 1 0,0 0-1,-1-1 1,1 1 0,-1-1-1,1 1 1,-1 0 0,1-1-1,-1 1 1,0 0 0,1-1 0,-1 1-1,0 0 1,1 1 0,-1 30 6,-1-22 21,-2 0-1,1 0 1,-1 0 0,-5 10 0,-179 297 281,66-122-87,119-193-223,0 1 0,0-1-1,1 1 1,0 0 0,-1-1-1,1 1 1,0 0 0,0-1-1,0 1 1,1 0 0,-1 0 0,1 0-1,0 0 1,-1 3 0,2-5-3,0 0 0,0 0 1,1 0-1,-1 0 1,0 0-1,0 0 0,0 0 1,1 0-1,-1 0 0,0 0 1,1-1-1,-1 1 1,1-1-1,-1 1 0,1-1 1,-1 0-1,1 1 1,-1-1-1,1 0 0,-1 0 1,1 0-1,-1 0 1,1 0-1,-1 0 0,3-1 1,17-1 55,0 0 0,-1-2 0,1 0 0,-1-1 0,30-13 0,-30 11-8,0 0 0,1 1 0,-1 2 0,1 0 0,34-2 0,-54 6-666,11 0 1125,-8-1-3457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8:38.990"/>
    </inkml:context>
    <inkml:brush xml:id="br0">
      <inkml:brushProperty name="width" value="0.025" units="cm"/>
      <inkml:brushProperty name="height" value="0.025" units="cm"/>
    </inkml:brush>
  </inkml:definitions>
  <inkml:trace contextRef="#ctx0" brushRef="#br0">50 238 2466,'0'0'10319,"-5"9"-8466,2-5-1780,-25 43 3055,26-44-2627,0 0 0,0 0 0,1 1-1,0-1 1,0 0 0,0 1 0,0-1 0,0 1 0,0-1 0,1 1 0,0 0-1,0-1 1,0 1 0,1 4 0,1-9-393,0 1 0,1-1 0,-1 0 0,0 0 0,0 0-1,1 0 1,-1 0 0,0 0 0,0-1 0,0 1 0,-1-1 0,1 0 0,2-2 0,36-40 340,-2-2 0,37-57 0,29-38-249,-104 141-199,1 0 0,-1 0 1,0 0-1,0 0 1,0 0-1,0 0 1,0 0-1,1 0 0,-1 0 1,0 0-1,0 0 1,0 0-1,0-1 1,1 1-1,-1 0 0,0 0 1,0 0-1,0 1 1,0-1-1,1 0 1,-1 0-1,0 0 0,0 0 1,0 0-1,0 0 1,0 0-1,1 0 1,-1 0-1,0 0 0,0 0 1,0 0-1,0 0 1,0 1-1,1-1 1,-1 0-1,0 0 0,0 0 1,0 0-1,0 0 1,0 1-1,0-1 1,0 0-1,0 0 0,0 0 1,0 0-1,0 0 1,0 1-1,1-1 1,-1 0-1,0 0 0,0 0 1,0 0-1,0 1 1,-1-1-1,1 0 1,0 0-1,0 0 0,0 0 1,0 1-1,0-1 1,0 0-1,0 0 1,3 24 150,-4 29 204,-7 70 451,-5 169-96,12-292-710,1 1 0,0 0 0,0 0 0,0 0 0,-1 0-1,1 0 1,0 0 0,0-1 0,0 1 0,1 0 0,-1 0 0,0 0-1,0 0 1,0 0 0,1 0 0,-1-1 0,0 1 0,1 0-1,-1 0 1,1 0 0,-1-1 0,1 1 0,-1 0 0,1-1-1,-1 1 1,1 0 0,0-1 0,-1 1 0,1-1 0,0 1-1,0-1 1,-1 1 0,1-1 0,0 0 0,0 1 0,0-1-1,-1 0 1,1 1 0,0-1 0,0 0 0,0 0 0,0 0-1,0 0 1,1 0 0,0-1-112,0 1 0,-1-1 0,1 0 0,-1 0 0,0 0 0,1 0 0,-1 0 0,0 0 0,1 0 0,-1 0 0,0 0 0,0-1 0,0 1 0,0-1 0,0 1 0,0 0 0,0-1 0,-1 0 0,1 1 0,0-1 0,-1 1 0,0-1 0,1-2 0,1-18-4138,-1-2-2957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34.456"/>
    </inkml:context>
    <inkml:brush xml:id="br0">
      <inkml:brushProperty name="width" value="0.025" units="cm"/>
      <inkml:brushProperty name="height" value="0.025" units="cm"/>
    </inkml:brush>
  </inkml:definitions>
  <inkml:trace contextRef="#ctx0" brushRef="#br0">47 210 13164,'0'0'2953,"-8"-2"-994,5 1-1729,-25-8 1252,28 9-1427,-1-1 0,1 1-1,-1-1 1,0 1 0,1-1-1,-1 1 1,1-1 0,0 1-1,-1-1 1,1 0 0,-1 1-1,1-1 1,0 1 0,0-1-1,-1 0 1,1 0 0,0 1 0,0-1-1,0 0 1,0 1 0,0-1-1,0 0 1,0 0 0,0 1-1,0-1 1,0 0 0,0 1-1,0-1 1,0 0 0,1 0-1,-1 1 1,0-1 0,1 0 0,-1 1-1,0-1 1,1 1 0,-1-1-1,1 0 1,-1 1 0,1-1-1,-1 1 1,1-1 0,-1 1-1,1 0 1,1-2 0,11-10 440,1 0 0,1 0 0,0 1 0,1 1 0,0 1 0,29-14 0,3 3 31,59-16-1,-87 30-499,0 1 0,1 1-1,-1 0 1,1 2 0,35 0 0,-54 2-29,0 0 1,1 1-1,-1-1 0,1 1 1,-1-1-1,0 1 0,1 0 1,-1 0-1,0 0 0,0 0 1,1 0-1,-1 0 0,0 1 1,0-1-1,0 1 0,-1 0 1,1-1-1,0 1 0,-1 0 1,1 0-1,-1 0 0,1 0 1,-1 0-1,0 0 0,0 1 1,0-1-1,0 0 0,-1 1 1,1-1-1,0 0 0,-1 1 1,0-1-1,1 1 0,-1-1 1,0 1-1,0-1 0,-1 0 1,1 4-1,-1 4 46,-1 0 0,1 0 0,-1 0 0,-1 0 0,0 0 0,0 0 0,-1-1 0,-6 11 0,-5 4 218,-1-1 1,-1 0 0,-1-1 0,-29 29-1,-92 68 1316,-9 11-154,127-103-1308,20-27-119,1 1-1,0-1 0,0 1 0,-1-1 0,1 1 0,0-1 1,0 1-1,0 0 0,0-1 0,0 1 0,0-1 1,0 1-1,0-1 0,0 1 0,0-1 0,0 1 1,0 0-1,0-1 0,0 1 0,0-1 0,0 1 1,1-1-1,-1 1 0,0-1 0,0 1 0,1-1 1,-1 1-1,0-1 0,1 0 0,-1 1 0,0-1 0,1 1 1,-1-1-1,1 0 0,-1 1 0,1-1 0,-1 0 1,1 1-1,-1-1 0,1 0 0,-1 0 0,1 0 1,-1 0-1,1 1 0,-1-1 0,1 0 0,-1 0 1,1 0-1,0 0 0,-1 0 0,1 0 0,-1 0 1,2-1-1,31 2 83,1-2 1,-1-2-1,62-12 0,-52 7-64,74-4 0,-105 12-425,1 0 1,0 1-1,0 1 0,-1 0 0,19 5 0,-2 4-3342,0 4-3337,-15-6-6625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8:50.925"/>
    </inkml:context>
    <inkml:brush xml:id="br0">
      <inkml:brushProperty name="width" value="0.025" units="cm"/>
      <inkml:brushProperty name="height" value="0.025" units="cm"/>
    </inkml:brush>
  </inkml:definitions>
  <inkml:trace contextRef="#ctx0" brushRef="#br0">1 99 14798,'0'0'7965,"3"-8"-6849,0 2-984,0 0 1,0 1 0,1-1 0,0 1-1,0 0 1,0 0 0,1 0-1,0 1 1,0-1 0,0 1 0,0 0-1,1 1 1,-1-1 0,1 1 0,0 0-1,0 1 1,0-1 0,0 1 0,1 1-1,-1-1 1,9 0 0,-10 0-129,0 1 0,-1 0 0,1 1 0,0-1 0,0 1 1,0 0-1,-1 0 0,1 0 0,0 1 0,0-1 0,6 3 0,-9-2-10,-1 0 0,1 0 0,0 1 0,-1-1 0,1 0 0,-1 1-1,1-1 1,-1 1 0,0 0 0,1-1 0,-1 1 0,0 0-1,0 0 1,0 0 0,-1 0 0,1 0 0,0 0 0,-1 0-1,1 0 1,-1 0 0,0 0 0,0 0 0,0 0 0,0 0-1,0 0 1,0 0 0,-1 4 0,0 3 30,0 0-1,-1 1 1,-1-1-1,1 0 1,-1 0-1,-1-1 1,0 1 0,0-1-1,-10 16 1,-9 8 76,-28 31 1,9-11-20,37-46-74,1-1-8,-1 0 0,1 0 0,0 0 1,1 1-1,0-1 0,0 1 0,0 0 0,0-1 0,1 1 1,0 1-1,0-1 0,1 0 0,-1 0 0,1 9 0,1-14-4,0-1 0,1 1-1,-1 0 1,0 0-1,1-1 1,-1 1-1,1 0 1,-1-1-1,1 1 1,-1 0 0,1-1-1,0 1 1,-1-1-1,1 1 1,0-1-1,-1 1 1,1-1-1,0 0 1,0 1 0,-1-1-1,1 0 1,0 0-1,0 1 1,0-1-1,-1 0 1,1 0-1,0 0 1,0 0 0,1 0-1,31-1-104,-29 0 52,11-1-406,0 0 0,-1-2 0,1 0 0,-1 0 0,23-12 0,33-19-5649,-59 30 4633,35-20-7825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6.262"/>
    </inkml:context>
    <inkml:brush xml:id="br0">
      <inkml:brushProperty name="width" value="0.025" units="cm"/>
      <inkml:brushProperty name="height" value="0.025" units="cm"/>
    </inkml:brush>
  </inkml:definitions>
  <inkml:trace contextRef="#ctx0" brushRef="#br0">1 113 11082,'0'0'3262,"3"9"-1911,8 28-611,-2 0 0,-2 1 1,-1 0-1,0 39 0,-3 168-110,-4-148 100,-14 109 513,2-76 679,54-364-558,-19 129-1292,7-49-50,67-286 31,-93 430-81,0 1 0,0 0 1,0 0-1,1 0 0,1 0 0,5-8 0,-8 15 21,-1 0-1,1 0 0,0 1 1,-1-1-1,1 1 1,0-1-1,0 1 0,0 0 1,0-1-1,0 1 1,0 0-1,0 1 1,0-1-1,0 0 0,1 1 1,-1-1-1,0 1 1,0-1-1,1 1 0,-1 0 1,0 0-1,1 0 1,-1 0-1,0 1 0,1-1 1,-1 1-1,0-1 1,0 1-1,0 0 1,1 0-1,1 1 0,2 1 13,-1 0 0,1 0-1,-1 1 1,0 0 0,0 0 0,0 0-1,0 0 1,-1 1 0,0 0-1,0 0 1,0 0 0,0 1-1,-1-1 1,0 1 0,0 0 0,0 0-1,-1 0 1,0 0 0,0 0-1,-1 0 1,1 1 0,-1-1-1,-1 0 1,1 1 0,-1-1 0,0 1-1,-1-1 1,0 1 0,0-1-1,0 0 1,0 1 0,-1-1 0,0 0-1,-1 0 1,1 0 0,-1 0-1,0-1 1,-1 1 0,1-1-1,-1 0 1,-5 5 0,-2 3 60,-2 0 1,1-1 0,-2-1-1,1 0 1,-2-1-1,1-1 1,-1 0 0,-1 0-1,1-2 1,-2 0-1,1-1 1,-1-1-1,-24 6 1,40-11-158,0 0 0,0 1 0,-1-1-1,1 0 1,0 0 0,0 0 0,0 1 0,-1-1 0,1 0 0,0-1-1,0 1 1,0 0 0,-1 0 0,1 0 0,0-1 0,0 1-1,0-1 1,0 1 0,-1-1 0,1 1 0,0-1 0,0 0 0,0 1-1,0-1 1,1 0 0,-1 0 0,0 0 0,0 0 0,0 0-1,1 0 1,-1 0 0,0 0 0,1 0 0,-1 0 0,1 0 0,-1 0-1,1 0 1,0-1 0,-1 1 0,1 0 0,0-2 0,-2-36-5941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8:51.297"/>
    </inkml:context>
    <inkml:brush xml:id="br0">
      <inkml:brushProperty name="width" value="0.025" units="cm"/>
      <inkml:brushProperty name="height" value="0.025" units="cm"/>
    </inkml:brush>
  </inkml:definitions>
  <inkml:trace contextRef="#ctx0" brushRef="#br0">1 63 19218,'0'0'8584,"51"-41"-20179,-38 19-1377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8:51.873"/>
    </inkml:context>
    <inkml:brush xml:id="br0">
      <inkml:brushProperty name="width" value="0.025" units="cm"/>
      <inkml:brushProperty name="height" value="0.025" units="cm"/>
    </inkml:brush>
  </inkml:definitions>
  <inkml:trace contextRef="#ctx0" brushRef="#br0">668 154 11018,'0'0'1885,"-10"-8"-465,1 0-1251,0 2 0,-1-1 0,0 1-1,0 0 1,-1 1 0,1 1 0,-1-1 0,0 2 0,0-1 0,-17-2 0,14 4-46,1 1 1,-1 0 0,0 0-1,1 1 1,-1 1-1,0 1 1,1 0 0,-1 0-1,1 1 1,0 1 0,0 0-1,0 1 1,1 1-1,-1 0 1,1 0 0,0 1-1,1 1 1,-11 9 0,-5 8 72,2 1 0,0 2 0,2 0 1,1 1-1,1 2 0,2 0 1,1 1-1,2 1 0,1 0 0,1 2 1,2-1-1,-12 56 0,21-73-153,0 1 0,1-1-1,1 0 1,0 1 0,2-1-1,0 1 1,1-1 0,4 21-1,-3-28-50,0 1 0,1-1 0,0 0 0,1 0-1,0 0 1,1-1 0,0 0 0,0 0 0,1 0 0,0-1-1,0 0 1,1 0 0,0-1 0,11 8 0,-4-5 6,1 0 1,0 0-1,0-2 0,1 0 1,0-1-1,1 0 0,0-2 1,0 0-1,0-1 0,0-1 1,1 0-1,-1-2 0,1 0 1,-1-1-1,1-1 0,19-3 1,-12 0 39,-1-2 0,0 0-1,0-2 1,-1-1 0,0-1 0,0-1 0,-1-1 0,-1-1 0,0 0 0,-1-2 0,20-18 0,-12 7 246,-1-2 1,-1-1-1,-1-1 1,-1-1 0,-2-2-1,20-37 1,-29 43-153,-1 0 0,-1-1 0,-1 0 0,-2 0 1,0-1-1,-2-1 0,-2 1 0,4-50 1,-9 67-120,0-1 0,-1 0 1,0 1-1,-1-1 1,0 1-1,-1-1 0,0 1 1,-1 0-1,-1 0 0,0 1 1,0-1-1,-1 1 1,-1 0-1,0 1 0,0-1 1,-13-12-1,10 13-148,0 0-1,-1 1 1,0 1-1,-1 0 1,0 0-1,0 2 1,0-1-1,-1 1 1,0 1 0,-1 0-1,1 1 1,-1 0-1,1 2 1,-24-3-1,13 3-414,0 1 0,1 1-1,-1 1 1,-43 9 0,45-5-1263,-1 1 1,-35 15-1,10 0-5009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24.857"/>
    </inkml:context>
    <inkml:brush xml:id="br0">
      <inkml:brushProperty name="width" value="0.025" units="cm"/>
      <inkml:brushProperty name="height" value="0.025" units="cm"/>
    </inkml:brush>
  </inkml:definitions>
  <inkml:trace contextRef="#ctx0" brushRef="#br0">229 287 10186,'0'0'4404,"-9"-2"-3192,-1-1-738,-10-4-142,-2-3 2668,62 9 112,-17-2-2685,718-49 1885,1193-99-1031,-1563 126-1233,68-4 5,-408 27-40,-19 1-4,1 0 0,-1 1 1,1 0-1,20 4 0,-33-4-9,0 0-1,1 0 0,-1 1 1,0-1-1,0 0 0,0 0 1,1 0-1,-1 1 1,0-1-1,0 0 0,0 0 1,0 0-1,1 1 0,-1-1 1,0 0-1,0 0 1,0 1-1,0-1 0,0 0 1,0 0-1,0 1 0,0-1 1,0 0-1,0 0 1,0 1-1,0-1 0,0 0 1,0 1-1,0-1 0,0 0 1,0 0-1,0 1 1,0-1-1,0 0 0,0 0 1,0 1-1,0-1 1,-1 0-1,1 0 0,0 0 1,0 1-1,0-1 0,0 0 1,-1 0-1,1 0 1,0 1-1,0-1 0,0 0 1,-1 0-1,1 0 0,0 0 1,0 0-1,-1 0 1,1 1-1,0-1 0,0 0 1,-1 0-1,1 0 0,0 0 1,-1 0-1,1 0 1,0 0-1,-1 0 0,-15 9 132,-14 2-217,0-1 1,0-2-1,-1-1 0,0-2 1,-39 2-1,-163-4-782,125-5 712,-586-24-54,-4 0-113,-225 54-1239,94 1 913,800-30 670,-36 4 113,64-3-136,1 0 0,0 0 0,-1 0 0,1 0 0,0 0 0,0 0 0,-1 0 0,1 0 0,0 0 0,-1 0 0,1 0 0,0 0 0,0 0 0,-1 0 0,1 1 0,0-1 0,0 0 0,-1 0 0,1 0 0,0 0 0,0 0 0,-1 1 0,1-1 0,0 0 0,0 0 0,0 1 0,-1-1 0,1 0 0,0 0 0,0 0 0,0 1-1,0-1 1,0 0 0,-1 1 0,1-1 0,0 0 0,0 0 0,0 1 0,0-1 0,0 0 0,0 1 0,0-1 0,0 0 0,0 0 0,0 1 0,0-1 0,0 0 0,0 1 0,0-1 0,1 0 0,-1 0 0,0 1 0,0-1 0,0 0 0,0 0 0,0 1 0,1-1 0,14 11-292,10-1 266,1-1 0,0-1 0,0-1-1,1-2 1,35 3 0,142 1 123,-179-9-112,702-15 176,0-33 35,-240 14-541,-267 20-2136,-6-1-3661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38.395"/>
    </inkml:context>
    <inkml:brush xml:id="br0">
      <inkml:brushProperty name="width" value="0.025" units="cm"/>
      <inkml:brushProperty name="height" value="0.025" units="cm"/>
      <inkml:brushProperty name="color" value="#E71224"/>
    </inkml:brush>
  </inkml:definitions>
  <inkml:trace contextRef="#ctx0" brushRef="#br0">0 670 15983,'0'0'5744,"12"-13"-4655,-2 2-1032,231-268 2530,-198 224-1912,-2-3 0,-3-1 0,44-91 0,-73 126-535,-1 3 190,-5 38-186,-7 44 470,-14 71 0,-3 41 16,19-56-1554,3-116 769,-1 0-1,0 0 0,0 0 1,0 0-1,1 0 1,-1 0-1,0 0 0,1 0 1,-1 0-1,0-1 1,1 1-1,0 0 1,-1 0-1,1 0 0,-1-1 1,1 1-1,0 0 1,-1-1-1,3 2 0,10-3-5567,-4-9-1185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39.626"/>
    </inkml:context>
    <inkml:brush xml:id="br0">
      <inkml:brushProperty name="width" value="0.025" units="cm"/>
      <inkml:brushProperty name="height" value="0.025" units="cm"/>
      <inkml:brushProperty name="color" value="#E71224"/>
    </inkml:brush>
  </inkml:definitions>
  <inkml:trace contextRef="#ctx0" brushRef="#br0">58 411 10570,'0'0'7383,"-9"10"-5397,-27 31-27,35-40-1774,0 0-1,0 0 1,0 0 0,0 0 0,0 0-1,0 1 1,0-1 0,1 0-1,-1 0 1,0 1 0,1-1-1,-1 0 1,1 1 0,0-1-1,-1 0 1,1 1 0,0-1 0,0 1-1,0 2 1,0-4-118,1 1 0,-1-1 0,1 1 0,0-1-1,-1 1 1,1-1 0,0 0 0,-1 1 0,1-1 0,0 0 0,-1 0 0,1 1 0,0-1-1,0 0 1,-1 0 0,1 0 0,0 0 0,0 0 0,-1 0 0,1 0 0,0 0 0,0 0 0,-1 0-1,2-1 1,47-14 914,-7-12-823,-1-1-1,-1-2 0,-2-2 0,-1-1 0,-2-2 0,59-76 0,-73 83-162,-1-1-1,-1-1 1,-1-1 0,13-34-1,-46 101-161,-74 195 294,81-205-188,2 1 1,0 0-1,2 1 1,1-1-1,2 1 1,2 54-1,8-42-2663,4-16-2592,0-10-3455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40.622"/>
    </inkml:context>
    <inkml:brush xml:id="br0">
      <inkml:brushProperty name="width" value="0.025" units="cm"/>
      <inkml:brushProperty name="height" value="0.025" units="cm"/>
      <inkml:brushProperty name="color" value="#E71224"/>
    </inkml:brush>
  </inkml:definitions>
  <inkml:trace contextRef="#ctx0" brushRef="#br0">96 374 10346,'-9'0'1569,"-38"2"-159,8-2 2497,51-10-1216,34-4-2069,0 2 0,59-7 1,-31 6-387,1295-237 426,-1344 245-666,248-37 289,-211 36-451,-1 2-1,90 6 0,-150-2-6,1 0-1,-1 0 1,1 0-1,-1 0 1,1 0-1,-1 0 1,1 0-1,-1 1 1,0-1-1,1 1 1,-1-1-1,1 1 1,-1-1-1,0 1 1,1 0-1,-1-1 1,0 1-1,0 0 1,0 0-1,0 0 1,0 0-1,0 0 1,0 0-1,0 1 1,1 1-1,-2-3 30,0 1-1,0-1 0,-1 0 1,1 1-1,0-1 0,0 0 0,-1 1 1,1-1-1,-1 0 0,1 0 1,0 1-1,-1-1 0,1 0 1,0 0-1,-1 0 0,1 0 1,-1 1-1,1-1 0,-1 0 0,1 0 1,0 0-1,-1 0 0,1 0 1,-1 0-1,1 0 0,-1 0 1,1 0-1,0 0 0,-1 0 1,1-1-1,-1 1 0,-2 0-921,-16 0-4598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40.980"/>
    </inkml:context>
    <inkml:brush xml:id="br0">
      <inkml:brushProperty name="width" value="0.025" units="cm"/>
      <inkml:brushProperty name="height" value="0.025" units="cm"/>
      <inkml:brushProperty name="color" value="#E71224"/>
    </inkml:brush>
  </inkml:definitions>
  <inkml:trace contextRef="#ctx0" brushRef="#br0">1 0 15663,'0'0'8216,"8"3"-7805,143 58 168,-128-51-562,-1 1 1,-1 2 0,0 0-1,37 32 1,-54-42-11,-1 0 0,0 1 0,1-1 0,-1 1 0,-1 0 0,1 0 0,0 0 0,-1 1 0,0-1 0,0 0 0,0 1 0,-1-1 0,1 1 0,-1 0 0,0 0 0,-1-1 0,1 1 0,-1 0 0,0 0 0,0 0 0,0 0 0,-1-1-1,1 1 1,-1 0 0,-1 0 0,1-1 0,-1 1 0,1-1 0,-1 1 0,0-1 0,-1 0 0,1 1 0,-1-1 0,0-1 0,0 1 0,0 0 0,-1-1 0,-6 7 0,-16 11 122,0-1 0,-52 29 1,48-31-2,1 1 1,-34 29 0,46-30-739,9-6-2960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44.446"/>
    </inkml:context>
    <inkml:brush xml:id="br0">
      <inkml:brushProperty name="width" value="0.025" units="cm"/>
      <inkml:brushProperty name="height" value="0.025" units="cm"/>
      <inkml:brushProperty name="color" value="#E71224"/>
    </inkml:brush>
  </inkml:definitions>
  <inkml:trace contextRef="#ctx0" brushRef="#br0">225 13 10922,'0'0'10287,"-8"-4"-9144,6 3-1082,0 0 0,0 0 1,-1 0-1,1 0 0,0 0 0,-1 0 1,1 1-1,0-1 0,-1 1 0,1 0 1,-1 0-1,1 0 0,-1 0 0,1 0 0,-1 0 1,1 0-1,-4 2 0,1 0 30,0 1-1,1 0 1,-1-1-1,1 2 1,0-1-1,0 0 1,0 1-1,1 0 1,-7 8-1,-6 8 360,0 1 1,2 1-1,1 0 1,-20 45-1,27-52-275,1-1 0,0 1 1,1 1-1,0-1 0,2 1 0,0-1 0,0 1 1,1 0-1,2 19 0,0-32-165,-1 0-1,1 0 1,0 0 0,0 0 0,0 0 0,0-1-1,1 1 1,-1 0 0,1-1 0,-1 1-1,1-1 1,0 1 0,0-1 0,0 0 0,0 0-1,1 0 1,-1 0 0,0 0 0,4 1-1,-1 0 60,1 0 1,0-1-1,-1 1 0,1-1 0,0-1 0,0 1 0,0-1 0,0 0 0,9 1 0,-9-2 35,0 0 0,0-1-1,0 1 1,-1-1 0,1 0-1,0 0 1,-1-1 0,1 1-1,-1-1 1,6-3 0,-9 4-31,1-1 1,-1 1-1,0-1 1,0 1-1,1-1 1,-1 0-1,0 0 1,-1 0 0,1 0-1,0 0 1,-1 0-1,1 0 1,-1 0-1,1-1 1,-1 1-1,0-1 1,0 1 0,0-1-1,-1 0 1,2-4-1,-2 4-43,0 1-1,0-1 0,-1 1 0,1-1 1,-1 1-1,1-1 0,-1 1 1,0-1-1,0 1 0,0 0 1,0-1-1,-1 1 0,1 0 1,0 0-1,-1 0 0,0 0 0,1 0 1,-1 0-1,0 0 0,0 1 1,0-1-1,0 1 0,0-1 1,0 1-1,-1 0 0,1 0 1,0 0-1,-1 0 0,1 0 1,-5-1-1,-3-1-48,1 1-1,-1 0 1,0 0 0,1 1 0,-1 0 0,-19 2-1,28-1-18,0 0 0,0 0 0,0 0 0,1 0-1,-1 0 1,0 0 0,0 1 0,0-1 0,1 0 0,-1 1-1,0-1 1,0 1 0,1-1 0,-1 0 0,0 1 0,1 0-1,-1-1 1,1 1 0,-1-1 0,0 1 0,1 0 0,-1-1-1,1 1 1,0 0 0,-1-1 0,1 1 0,-1 0 0,1 0-1,0 0 1,0-1 0,0 1 0,-1 0 0,1 0 0,0 0-1,0 0 1,0-1 0,0 1 0,0 0 0,0 0 0,1 0-1,-1 1 1,0-1-142,1 1 0,-1-1 0,1 1 0,-1-1-1,1 1 1,0-1 0,-1 1 0,1-1 0,0 1 0,0-1-1,0 0 1,0 1 0,1-1 0,-1 0 0,0 0 0,0 0-1,1 0 1,-1 0 0,0 0 0,3 1 0,5 0-1153,-1 0 0,1-1 0,0 0 1,0 0-1,9-1 0,19 0-5084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44.789"/>
    </inkml:context>
    <inkml:brush xml:id="br0">
      <inkml:brushProperty name="width" value="0.025" units="cm"/>
      <inkml:brushProperty name="height" value="0.025" units="cm"/>
      <inkml:brushProperty name="color" value="#E71224"/>
    </inkml:brush>
  </inkml:definitions>
  <inkml:trace contextRef="#ctx0" brushRef="#br0">34 1 20948,'0'0'10185,"-34"52"-10088,34-45-578,7-6-2722,0-1-4324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49.132"/>
    </inkml:context>
    <inkml:brush xml:id="br0">
      <inkml:brushProperty name="width" value="0.025" units="cm"/>
      <inkml:brushProperty name="height" value="0.025" units="cm"/>
      <inkml:brushProperty name="color" value="#E71224"/>
    </inkml:brush>
  </inkml:definitions>
  <inkml:trace contextRef="#ctx0" brushRef="#br0">166 28 6246,'0'0'17569,"1"-5"-17153,-4-15-153,-7 17-78,-28 27 98,27-16-81,0 1 0,1 0 0,0 1-1,0 0 1,1 1 0,0 0-1,-11 20 1,16-23-201,0 0 0,0 0-1,1 0 1,1 1-1,-1 0 1,1-1 0,1 1-1,0 0 1,0 0 0,0 0-1,1 0 1,1 0 0,1 10-1,-2-18 7,0 1-1,1-1 1,-1 1-1,1-1 1,-1 1 0,1-1-1,0 0 1,0 1-1,-1-1 1,1 0-1,0 0 1,0 1-1,0-1 1,0 0 0,0 0-1,1 0 1,-1 0-1,0 0 1,0-1-1,1 1 1,-1 0-1,1-1 1,-1 1 0,0 0-1,1-1 1,-1 0-1,1 1 1,-1-1-1,1 0 1,-1 0 0,1 0-1,-1 0 1,1 0-1,0 0 1,-1 0-1,1 0 1,-1-1-1,1 1 1,-1-1 0,0 1-1,3-2 1,1 1 75,0-1 1,0 1-1,0-1 1,-1-1-1,1 1 0,-1-1 1,0 1-1,1-1 1,-1 0-1,0-1 1,5-4-1,-8 7-20,0 0-1,0-1 0,0 1 1,0 0-1,0 0 0,-1 0 0,1-1 1,0 1-1,0 0 0,-1-1 1,1 1-1,-1 0 0,1-1 1,-1 1-1,0-1 0,0 1 1,1-1-1,-1 1 0,0-1 0,0 1 1,0-1-1,-1 1 0,1-1 1,0 1-1,-1 0 0,0-4 1,-1 4-29,1 0 0,-1 0 0,0 0 1,0 0-1,0 0 0,0 0 0,0 0 1,0 0-1,0 1 0,0-1 1,-1 1-1,1 0 0,0 0 0,0-1 1,0 1-1,-4 1 0,-25 0-326,21 2-1772,21 2-2351,5-2 150,1-2-2017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6.994"/>
    </inkml:context>
    <inkml:brush xml:id="br0">
      <inkml:brushProperty name="width" value="0.025" units="cm"/>
      <inkml:brushProperty name="height" value="0.025" units="cm"/>
    </inkml:brush>
  </inkml:definitions>
  <inkml:trace contextRef="#ctx0" brushRef="#br0">441 0 19571,'0'0'640,"-3"9"-330,-10 20 547,-1 0 0,-2-1 0,-29 41 0,-72 82 162,77-101-811,0 3 15,21-28-162,0 0 0,-1 0 0,-2-2 0,-38 33 0,60-56-100,-1 0 0,1 1 0,0-1 0,0 0 0,0 0 0,0 1 0,0-1 1,-1 0-1,1 0 0,0 0 0,0 1 0,0-1 0,-1 0 0,1 0 0,0 0 0,0 0 0,0 0 0,-1 1 0,1-1 0,0 0 0,0 0 0,-1 0 0,1 0 0,0 0 0,-1 0 0,1 0 0,0 0 0,0 0 0,-1 0 0,1 0 0,0 0 0,0 0 0,-1 0 0,1 0 0,0 0 0,-1 0 0,1 0 0,0 0 0,0 0 0,-1-1 0,1 1 0,0 0 0,0 0 0,0 0 0,-1 0 0,1-1 0,0 1 0,0 0 0,0 0 0,-1 0 0,1-1 1,0 1-1,0 0 0,0 0 0,0-1 0,0 1 0,0 0 0,0 0 0,-1-1 0,1 1 0,0 0 0,0 0 0,0-1 0,0 1 0,0 0 0,0-1 0,4-20-2425,-4 19 2212,16-43-5108,8-14-3603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49.568"/>
    </inkml:context>
    <inkml:brush xml:id="br0">
      <inkml:brushProperty name="width" value="0.025" units="cm"/>
      <inkml:brushProperty name="height" value="0.025" units="cm"/>
      <inkml:brushProperty name="color" value="#E71224"/>
    </inkml:brush>
  </inkml:definitions>
  <inkml:trace contextRef="#ctx0" brushRef="#br0">12 1 15022,'0'0'17745,"-12"0"-21364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2.872"/>
    </inkml:context>
    <inkml:brush xml:id="br0">
      <inkml:brushProperty name="width" value="0.025" units="cm"/>
      <inkml:brushProperty name="height" value="0.025" units="cm"/>
      <inkml:brushProperty name="color" value="#E71224"/>
    </inkml:brush>
  </inkml:definitions>
  <inkml:trace contextRef="#ctx0" brushRef="#br0">1 1 13421,'0'7'7297,"0"9"-3671,0 101-3034,1-117-1310,1-1 1,-1 1 0,1-1-1,-1 0 1,0 1 0,0-1-1,1 0 1,-1 0-1,0 0 1,0 0 0,0 0-1,0 0 1,0 0 0,0 0-1,2-2 1,1-9-5822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3.230"/>
    </inkml:context>
    <inkml:brush xml:id="br0">
      <inkml:brushProperty name="width" value="0.025" units="cm"/>
      <inkml:brushProperty name="height" value="0.025" units="cm"/>
      <inkml:brushProperty name="color" value="#E71224"/>
    </inkml:brush>
  </inkml:definitions>
  <inkml:trace contextRef="#ctx0" brushRef="#br0">1 36 11211,'0'0'11856,"6"-5"-11327,-3 2-492,0 0 1,1 1 0,-1 0-1,1-1 1,0 1 0,-1 0-1,1 1 1,0-1 0,0 1-1,0 0 1,0-1 0,0 2 0,1-1-1,-1 0 1,0 1 0,6 0-1,10 1-413,24 1-2173,-20-9-9046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3.557"/>
    </inkml:context>
    <inkml:brush xml:id="br0">
      <inkml:brushProperty name="width" value="0.025" units="cm"/>
      <inkml:brushProperty name="height" value="0.025" units="cm"/>
      <inkml:brushProperty name="color" value="#E71224"/>
    </inkml:brush>
  </inkml:definitions>
  <inkml:trace contextRef="#ctx0" brushRef="#br0">1 4 8552,'0'0'11782,"9"0"-10608,52-2 796,-23 1-2526,-4 1-6084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3.931"/>
    </inkml:context>
    <inkml:brush xml:id="br0">
      <inkml:brushProperty name="width" value="0.025" units="cm"/>
      <inkml:brushProperty name="height" value="0.025" units="cm"/>
      <inkml:brushProperty name="color" value="#E71224"/>
    </inkml:brush>
  </inkml:definitions>
  <inkml:trace contextRef="#ctx0" brushRef="#br0">1 39 8008,'0'0'17894,"4"-1"-17072,134-12-1479,-134 13-57,0-1 1,0 1-1,0-1 0,0 0 0,0 0 0,0 0 0,0 0 0,0-1 0,0 0 0,4-2 1,3-7-4498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7.469"/>
    </inkml:context>
    <inkml:brush xml:id="br0">
      <inkml:brushProperty name="width" value="0.025" units="cm"/>
      <inkml:brushProperty name="height" value="0.025" units="cm"/>
      <inkml:brushProperty name="color" value="#E71224"/>
    </inkml:brush>
  </inkml:definitions>
  <inkml:trace contextRef="#ctx0" brushRef="#br0">26 78 4773,'0'0'16992,"-3"7"-15786,-12 21-309,15-27-873,0-1 0,0 1 0,-1 0 0,1-1 0,0 1 0,0 0 0,0-1 0,0 1 0,0-1 0,0 1 0,0 0 0,0-1 0,1 1 0,-1 0 0,0-1 0,0 1 0,0-1 0,1 1 0,-1 0 0,0-1 0,1 1 0,-1-1 0,0 1 0,1-1 0,-1 1 0,1-1 0,-1 1 0,1-1 0,-1 0 0,1 1 0,-1-1 0,1 0 0,-1 1 0,1-1 0,0 0 0,-1 0 0,1 1 0,-1-1 0,1 0 0,0 0 0,-1 0 0,1 0 0,0 0 0,-1 0 0,1 0 0,-1 0 0,1 0 0,0 0 0,-1 0 0,1 0 0,0-1 0,0 1 0,35-6 199,-30 2-197,-1-1 1,1 1-1,-1-1 1,0 0 0,0-1-1,-1 1 1,7-10 0,-9 13-31,-1-1 0,1 0 1,0 0-1,-1 0 0,0 0 1,1 0-1,-1 0 1,-1 0-1,1 0 0,0-1 1,-1 1-1,1 0 1,-1 0-1,0-1 0,0 1 1,0 0-1,-1-1 0,0-4 1,0 8-4,1-1 1,-1 0-1,0 1 1,1-1-1,-1 0 1,1 1-1,-1-1 1,0 1-1,0-1 0,1 1 1,-1 0-1,0-1 1,0 1-1,1 0 1,-1-1-1,0 1 1,0 0-1,0 0 1,0 0-1,1 0 1,-1 0-1,0 0 1,0 0-1,0 0 0,0 0 1,0 0-1,1 0 1,-1 1-1,0-1 1,0 0-1,0 0 1,1 1-1,-1-1 1,0 1-1,-1 0 1,-26 17 22,26-17-6,-40 52 756,39-49-708,0 0-1,1 0 0,-1 1 0,1-1 0,0 1 1,1 0-1,-1 0 0,1 0 0,0 0 0,0 0 0,0 6 1,4-11-51,0 1 0,0-1-1,0 1 1,0-1 0,0 0 0,0 0 0,0 0 0,0 0 0,4-2 0,6-2 27,-1-1 0,0 0 0,0-1 0,19-13 0,-23 13-70,0 1-1,0 0 1,1 0 0,0 1-1,-1 0 1,2 1 0,-1 0-1,0 0 1,0 1 0,19-2 0,-27 4 25,0 0 0,0 1 1,0-1-1,0 1 1,0 0-1,0-1 1,0 1-1,0 0 1,0 0-1,-1-1 1,1 1-1,0 0 1,0 0-1,-1 0 0,1 0 1,-1 0-1,1 0 1,-1 0-1,1 0 1,-1 0-1,1 0 1,-1 0-1,0 0 1,0 1-1,0-1 1,0 0-1,0 0 0,0 0 1,0 0-1,0 2 1,0 46 54,0-37-34,0 44 129,0-55-86,1-2-4,0 0-1,0 0 0,0 0 1,0 0-1,0 0 0,-1 1 0,1-2 1,0 1-1,0 0 0,-1 0 1,1 0-1,-1 0 0,1 0 1,-1 0-1,1-1 0,-1 1 0,0 0 1,0 0-1,1-1 0,-1-1 1,5-29 407,-5 31-416,0-4 5,0 1-1,0 0 1,0-1-1,1 1 1,0 0-1,0 0 1,0-1-1,0 1 1,1 0-1,0 0 1,0 0-1,0 1 1,0-1-1,0 0 0,1 1 1,0-1-1,-1 1 1,1 0-1,0 0 1,1 0-1,-1 0 1,1 1-1,-1-1 1,1 1-1,0 0 1,-1 0-1,1 0 1,0 0-1,1 1 1,-1 0-1,0 0 1,8-1-1,-7 0-181,1 1-1,0 0 1,0 0-1,0 0 1,0 1-1,0 0 1,0 0-1,0 0 1,0 1-1,11 2 1,-15-2 84,-1-1 0,0 1 1,1-1-1,-1 1 1,0 0-1,1 0 0,-1 0 1,0 0-1,0 0 1,0 0-1,0 0 0,0 0 1,0 0-1,0 0 1,0 1-1,0-1 0,0 0 1,0 3-1,0-1 52,-1 0 0,1-1 0,-1 1 0,0 0 0,0-1 1,0 1-1,0 0 0,-1 0 0,1-1 0,-1 1 0,1 0 0,-1-1 0,-2 6 0,-5 8 36,6-13-19,1 0 0,-1 0 1,1 0-1,0 0 0,0 1 1,0-1-1,0 0 0,0 6 1,1-9-17,0 0 1,1 0-1,-1 1 1,1-1-1,-1 0 1,0 0-1,1 0 1,-1 1 0,1-1-1,-1 0 1,1 0-1,-1 0 1,1 0-1,-1 0 1,0 0-1,1 0 1,-1 0-1,1 0 1,-1 0-1,1 0 1,-1 0 0,1 0-1,-1 0 1,1 0-1,-1-1 1,0 1-1,1 0 1,-1 0-1,1-1 1,-1 1-1,0 0 1,1-1-1,16-7 47,-3-1-248,-2 0 0,1-1 1,-1-1-1,-1 0 0,0 0 0,0-1 1,-1-1-1,-1 0 0,10-16 1,-42 91 753,21-56-513,1-1 0,0 1 1,0-1-1,0 1 0,0 0 0,1-1 0,0 1 0,0 0 1,1-1-1,0 1 0,2 10 0,-1-14-33,-1 1-1,1-1 1,-1 0-1,1 0 1,0 0 0,0 0-1,0 0 1,0-1-1,1 1 1,-1-1 0,0 1-1,1-1 1,-1 0-1,1 0 1,-1 0-1,1 0 1,0 0 0,-1 0-1,1-1 1,0 0-1,-1 1 1,1-1-1,0 0 1,0 0 0,-1 0-1,1-1 1,0 1-1,-1-1 1,1 1 0,0-1-1,-1 0 1,1 0-1,-1 0 1,1 0-1,-1-1 1,1 1 0,-1-1-1,0 1 1,0-1-1,0 0 1,0 0 0,2-2-1,4-6 9,-1-1-1,-1 1 1,1-1-1,-2-1 1,0 1-1,0-1 1,-1 0 0,0 0-1,-1 0 1,3-21-1,-6 33 8,0 0-38,0-1 16,0 1 37,0 37 219,0-32-224,4 37 55,-4-41-86,1-1-1,-1 1 1,0 0-1,1 0 1,-1 0 0,1-1-1,-1 1 1,1 0-1,-1 0 1,1-1 0,0 1-1,-1 0 1,1-1-1,0 1 1,0-1 0,-1 1-1,1-1 1,0 1-1,0-1 1,0 0-1,-1 1 1,1-1 0,0 0-1,0 0 1,0 0-1,0 1 1,0-1 0,0 0-1,0 0 1,0 0-1,-1 0 1,1-1-1,0 1 1,0 0 0,0 0-1,0 0 1,0-1-1,0 1 1,-1 0 0,1-1-1,0 1 1,1-2-1,4-2 11,-1-1-1,1 0 1,-1 0-1,-1-1 1,1 1 0,-1-1-1,0 0 1,0 0-1,0-1 1,-1 1-1,0-1 1,2-8-1,9-13-157,-17 41-76,-3 2 106,2 0 1,0 1-1,-2 20 1,6-35 103,1 0 0,0-1-1,0 1 1,-1-1 0,1 1 0,0-1 0,0 1-1,0-1 1,0 0 0,0 1 0,-1-1 0,1 0 0,0 0-1,0 0 1,0 0 0,0 0 0,0 0 0,0 0-1,0 0 1,0 0 0,0 0 0,0 0 0,0 0-1,0-1 1,1 1 0,27-6-610,-8-4-99,27-11 548,-46 20 173,0 0-1,0 1 1,0-1-1,1 1 1,-1-1-1,0 1 0,0 0 1,1 0-1,-1 0 1,0 0-1,0 0 1,1 0-1,-1 1 0,0-1 1,0 1-1,1-1 1,1 2-1,-3-1 16,0 1 1,0-1-1,0 0 0,-1 1 0,1-1 0,-1 1 1,1-1-1,-1 0 0,1 1 0,-1-1 0,0 1 1,0-1-1,0 1 0,0-1 0,0 1 0,0-1 1,0 1-1,0-1 0,0 1 0,-1-1 0,0 3 1,1-2 32,-1 0 1,1 0 0,0 0 0,-1 0 0,1 0 0,0 0-1,0 0 1,1 0 0,-1 0 0,0 0 0,1 0 0,0 2-1,0-5 96,0-1-1,0 1 0,0-1 0,0 0 1,0 1-1,-1-1 0,1 0 0,-1 0 0,1 0 1,-1 1-1,0-1 0,0 0 0,1-3 1,-2-10 34,1-26 545,0 39-945,0 1 0,0 0 0,1 0 0,-1-1 0,0 1 0,1 0 0,-1 0 0,1 0 0,0 0 0,-1 0 0,1 0 0,0 0 0,-1 0 0,1 0 0,1-1-1,17-15-10175,-8 8-1591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7.796"/>
    </inkml:context>
    <inkml:brush xml:id="br0">
      <inkml:brushProperty name="width" value="0.025" units="cm"/>
      <inkml:brushProperty name="height" value="0.025" units="cm"/>
      <inkml:brushProperty name="color" value="#E71224"/>
    </inkml:brush>
  </inkml:definitions>
  <inkml:trace contextRef="#ctx0" brushRef="#br0">13 23 17745,'-7'-1'3940,"2"-4"-1634,5-1-481,0 3-1408,5 1-513,5 0-673,3 0-2050,0 1-1633,-1 1-3363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8.140"/>
    </inkml:context>
    <inkml:brush xml:id="br0">
      <inkml:brushProperty name="width" value="0.025" units="cm"/>
      <inkml:brushProperty name="height" value="0.025" units="cm"/>
      <inkml:brushProperty name="color" value="#E71224"/>
    </inkml:brush>
  </inkml:definitions>
  <inkml:trace contextRef="#ctx0" brushRef="#br0">81 1 18962,'0'0'3566,"-3"11"-2055,-9 21-594,2 1 0,1 0 0,2 0 0,-5 55 0,12-88-948,0 1 0,0-1 0,0 0 0,0 1 0,0-1 0,0 1 0,0-1 0,0 1 0,0-1 0,0 0 0,1 1 0,-1-1-1,0 1 1,0-1 0,0 0 0,1 1 0,-1-1 0,0 0 0,1 1 0,-1-1 0,0 0 0,1 0 0,-1 1 0,0-1 0,1 0-1,-1 0 1,0 0 0,1 1 0,-1-1 0,1 0 0,-1 0 0,0 0 0,2 0 0,18-2-1268,15-13-857,-32 12 2020,1 1-1,-1 0 0,1 0 0,0 0 0,0 0 0,-1 1 0,1 0 0,7-2 1,-10 3 135,-1 0 1,1 0-1,-1 0 1,1 0 0,-1 0-1,1 0 1,-1 0-1,1 0 1,-1 0 0,0 0-1,1 0 1,-1 1-1,1-1 1,-1 0 0,1 0-1,-1 0 1,0 1-1,1-1 1,-1 0 0,1 1-1,-1-1 1,0 0-1,1 1 1,-1-1 0,0 0-1,0 1 1,1-1-1,-1 1 1,-2 24 592,-2-15 67,0 0-1,-1 0 0,0 0 1,-1-1-1,-7 10 1,12-16-539,0-1-1,-1 0 1,1 0 0,-1 0-1,0 0 1,0 0 0,1 0 0,-1 0-1,0-1 1,-1 1 0,1-1-1,0 1 1,0-1 0,-1 0 0,1 0-1,0 0 1,-1 0 0,1 0 0,-1-1-1,1 1 1,-1-1 0,0 0-1,1 0 1,-1 1 0,1-2 0,-1 1-1,-3 0 1,3-2-223,1 0-1,-1 0 1,0 0-1,1 0 1,-1-1-1,1 1 1,-1-1-1,1 1 1,0-1-1,0 0 1,0 0-1,-2-6 1,-2-7-3842,5 1-4639,2 10 1078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8.500"/>
    </inkml:context>
    <inkml:brush xml:id="br0">
      <inkml:brushProperty name="width" value="0.025" units="cm"/>
      <inkml:brushProperty name="height" value="0.025" units="cm"/>
      <inkml:brushProperty name="color" value="#E71224"/>
    </inkml:brush>
  </inkml:definitions>
  <inkml:trace contextRef="#ctx0" brushRef="#br0">58 1 18065,'0'0'9278,"-3"9"-8653,3-9-628,-41 123 2464,37-109-2719,1 0-1,0 0 1,1 0-1,1 0 0,0 0 1,1 1-1,3 24 0,-3-39-2,0 0 0,0-1 0,0 1-1,0 0 1,0-1 0,0 1-1,0 0 1,0-1 0,0 1-1,0 0 1,0-1 0,1 1-1,-1 0 1,0-1 0,0 1-1,0 0 1,0-1 0,1 1-1,-1 0 1,0 0 0,0-1-1,1 1 1,-1 0 0,0 0-1,0-1 1,1 1 0,-1 0-1,0 0 1,0 0 0,1 0-1,-1-1 1,0 1 0,1 0-1,-1 0 1,0 0 0,1 0-1,-1 0 1,0 0 0,1 0-1,-1 0 1,0 0 0,1 0-1,-1 0 1,0 0 0,1 0-1,-1 0 1,0 0 0,1 0-1,-1 1 1,0-1 0,1 0-1,-1 0 1,0 0 0,1 0-1,-1 1 1,0-1 0,0 0-1,1 0 1,-1 1 0,0-1-1,0 0 1,0 0 0,1 1-1,-1-14-5893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8.825"/>
    </inkml:context>
    <inkml:brush xml:id="br0">
      <inkml:brushProperty name="width" value="0.025" units="cm"/>
      <inkml:brushProperty name="height" value="0.025" units="cm"/>
      <inkml:brushProperty name="color" value="#E71224"/>
    </inkml:brush>
  </inkml:definitions>
  <inkml:trace contextRef="#ctx0" brushRef="#br0">28 96 3427,'0'0'22197,"-28"-49"-20723,43 43-449,-2 1-385,5-3-416,1 3-160,3 1-96,-2-1-1281,1-1-2627,-1-1-4355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7.335"/>
    </inkml:context>
    <inkml:brush xml:id="br0">
      <inkml:brushProperty name="width" value="0.025" units="cm"/>
      <inkml:brushProperty name="height" value="0.025" units="cm"/>
    </inkml:brush>
  </inkml:definitions>
  <inkml:trace contextRef="#ctx0" brushRef="#br0">0 1 17809,'0'0'1505,"27"62"97,-8-20 800,8 3-192,5 0-640,7-2-738,6 0-479,4-4-257,4 0-32,4 0-192,-5-4-1666,-10-8-2306,-15-9-5541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3:59.760"/>
    </inkml:context>
    <inkml:brush xml:id="br0">
      <inkml:brushProperty name="width" value="0.025" units="cm"/>
      <inkml:brushProperty name="height" value="0.025" units="cm"/>
      <inkml:brushProperty name="color" value="#E71224"/>
    </inkml:brush>
  </inkml:definitions>
  <inkml:trace contextRef="#ctx0" brushRef="#br0">26 26 11018,'0'0'14019,"-1"8"-13709,-9 56 133,5-42-82,1 0 0,-2 30 0,6-52-377,1 1-1,-1-1 0,0 1 0,0-1 0,0 1 1,1-1-1,-1 1 0,0-1 0,1 1 0,-1-1 0,1 1 1,-1-1-1,0 1 0,1-1 0,-1 0 0,1 1 1,-1-1-1,1 0 0,-1 0 0,1 1 0,-1-1 1,1 0-1,-1 0 0,1 1 0,0-1 0,-1 0 0,1 0 1,-1 0-1,1 0 0,-1 0 0,1 0 0,0 0 1,-1 0-1,1 0 0,-1 0 0,1-1 0,-1 1 0,1 0 1,0 0-1,-1 0 0,1-1 0,-1 1 0,1 0 1,-1-1-1,1 1 0,-1 0 0,0-1 0,1 0 0,28-15-1235,-10-2-999,-1 0 1,-1-2-1,-1 0 1,0 0-1,-2-2 1,23-43-1,-48 87 7127,-12 24 1821,4 3-3364,17-42-3425,0 1 1,0 0 0,1 0 0,0 0-1,0 0 1,1 0 0,0 0 0,0 0-1,1 0 1,0 0 0,3 10 0,-4-16-953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0.089"/>
    </inkml:context>
    <inkml:brush xml:id="br0">
      <inkml:brushProperty name="width" value="0.025" units="cm"/>
      <inkml:brushProperty name="height" value="0.025" units="cm"/>
      <inkml:brushProperty name="color" value="#E71224"/>
    </inkml:brush>
  </inkml:definitions>
  <inkml:trace contextRef="#ctx0" brushRef="#br0">1 6 10282,'0'0'11467,"59"-6"-12396,-38 6-609,2 0-480,0 0-1217,2 0-993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0.447"/>
    </inkml:context>
    <inkml:brush xml:id="br0">
      <inkml:brushProperty name="width" value="0.025" units="cm"/>
      <inkml:brushProperty name="height" value="0.025" units="cm"/>
      <inkml:brushProperty name="color" value="#E71224"/>
    </inkml:brush>
  </inkml:definitions>
  <inkml:trace contextRef="#ctx0" brushRef="#br0">108 18 13645,'0'0'9043,"-10"-3"-8669,-29-11-310,37 14-43,0 0 1,0 0-1,0 0 0,0 0 1,1 0-1,-1 0 1,0 0-1,0 1 0,0-1 1,1 1-1,-1-1 1,0 1-1,1 0 0,-1 0 1,0 0-1,1 0 1,-1 0-1,1 0 0,-1 0 1,1 0-1,0 1 1,-1-1-1,1 0 0,0 1 1,0-1-1,0 1 1,0-1-1,0 1 0,1 0 1,-1-1-1,-1 4 1,1-1 37,-1 0 0,0 0 0,1 0 0,0 0 0,0 0 0,0 0 0,0 0 0,1 1 0,0-1 0,0 0 0,0 6 0,1-9-53,0 0 0,0 0-1,0-1 1,0 1 0,0 0-1,0-1 1,1 1 0,-1-1-1,0 1 1,0-1 0,0 0-1,0 0 1,1 1 0,-1-1-1,0 0 1,0 0 0,1 0-1,-1 0 1,0-1 0,0 1-1,1 0 1,-1 0 0,2-1-1,31-8 62,-24 4-298,-1 0 0,1-1-1,-1-1 1,0 1 0,12-13 0,22-16-368,-43 35 591,0 0 0,0 0 0,0 0 1,0 0-1,0 0 0,1 0 0,-1 0 0,0 0 0,0 0 0,0 0 0,0 0 0,0 0 0,0-1 1,0 1-1,1 0 0,-1 0 0,0 0 0,0 0 0,0 0 0,0 0 0,0 0 0,0 0 0,1 0 1,-1 0-1,0 0 0,0 0 0,0 0 0,0 0 0,0 1 0,0-1 0,1 0 0,-1 0 0,0 0 1,0 0-1,0 0 0,0 0 0,0 0 0,0 0 0,0 0 0,0 0 0,1 0 0,-1 1 0,0-1 1,0 0-1,0 0 0,0 0 0,0 0 0,0 0 0,0 0 0,0 0 0,0 1 0,0-1 0,0 0 1,0 0-1,0 0 0,0 0 0,0 0 0,0 0 0,0 1 0,-1 12 173,-8 14 646,7-21-548,0-1-1,0 0 1,0 1-1,1-1 1,0 1-1,-1 9 1,2-15-222,0 1 0,0 0 0,0-1-1,0 1 1,0 0 0,0-1 0,0 1 0,0-1 0,0 1 0,1 0 0,-1-1 0,0 1 0,0-1 0,1 1-1,-1-1 1,0 1 0,1-1 0,-1 1 0,1-1 0,-1 1 0,1-1 0,-1 1 0,1-1 0,-1 0 0,1 1-1,1-1-16,0 1 0,-1-1 0,1 0 0,-1 0 0,1 0 0,-1 0-1,1 0 1,0-1 0,-1 1 0,1 0 0,-1-1 0,1 1 0,-1-1-1,1 1 1,1-2 0,41-25-329,-40 23 79,1 0 0,0 0 1,0 0-1,1 1 0,-1 0 0,1 0 0,0 1 1,-1 0-1,1 0 0,0 0 0,0 0 0,9 0 1,-14 4 273,-1-1 1,1 1-1,-1 0 0,1 0 1,-1 0-1,1 0 1,-1 0-1,0 0 0,0 0 1,0 0-1,0 0 1,0 0-1,-1 2 0,1-2-138,-1 0 0,1 0 0,0 0 0,0 0 0,0 0 1,0 0-1,0 0 0,0 0 0,1 0 0,-1-1 0,1 1 0,-1 0 0,2 3 0,3-5-4095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1.358"/>
    </inkml:context>
    <inkml:brush xml:id="br0">
      <inkml:brushProperty name="width" value="0.025" units="cm"/>
      <inkml:brushProperty name="height" value="0.025" units="cm"/>
      <inkml:brushProperty name="color" value="#E71224"/>
    </inkml:brush>
  </inkml:definitions>
  <inkml:trace contextRef="#ctx0" brushRef="#br0">108 147 416,'0'0'21696,"-9"0"-21446,5-1-100,-1 1-1,1 1 0,0-1 1,0 1-1,0 0 0,0-1 1,0 2-1,0-1 0,1 0 1,-1 1-1,0 0 0,0 0 1,1 0-1,0 0 0,-1 1 1,1-1-1,0 1 0,0 0 1,0 0-1,0 0 0,1 0 0,-1 0 1,1 1-1,0-1 0,0 1 1,0-1-1,0 1 0,1 0 1,0 0-1,-1 0 0,1 0 1,1 0-1,-2 7 0,3-11-150,-1 1-1,1 0 0,-1-1 0,1 1 0,0-1 1,-1 1-1,1-1 0,0 0 0,-1 1 0,1-1 1,0 1-1,0-1 0,-1 0 0,1 0 0,0 0 1,0 1-1,0-1 0,-1 0 0,1 0 0,0 0 1,0 0-1,0 0 0,-1 0 0,1-1 0,0 1 1,0 0-1,0 0 0,-1 0 0,1-1 1,0 1-1,1-1 0,28-9-192,-19 2-131,0 0 0,0-1 0,-1-1 0,0 1 0,-1-1 0,0-1 0,13-20 0,-8 9-41,-1-1 1,-2 1-1,12-31 1,-23 51 39,-18 33 828,11-21-72,0 2 1,1-1-1,0 1 0,1 0 0,0 0 1,1 1-1,0-1 0,1 1 1,-2 20-1,5-31-425,1-1 0,-1 0 1,1 0-1,0 0 0,-1 0 1,1 0-1,0 0 0,0 0 1,0 0-1,0 0 0,0 0 1,0 0-1,0 0 0,0-1 1,0 1-1,0 0 0,0-1 0,0 1 1,1-1-1,-1 1 0,0-1 1,0 0-1,1 0 0,-1 1 1,0-1-1,0 0 0,1 0 1,-1 0-1,3-1 0,47 1-466,-44 0 197,-5-1 275,1 1 0,0-1-1,-1 0 1,1 0 0,-1 0 0,1 0 0,-1-1 0,0 1-1,0 0 1,1-1 0,-1 0 0,0 0 0,2-2 0,30-35 98,-15 17-114,2-4 217,-18 20 134,-16 16-146,2 0 50,1 0 0,0 1 0,-11 16 0,18-23-123,0 0 1,1 0 0,-1 1-1,1-1 1,0 1 0,0 0-1,1-1 1,-1 1 0,1 0-1,0 0 1,1 0 0,-1 0-1,1 6 1,1-10-136,0 0 0,-1 0 0,1 0 0,0-1 0,0 1 0,1 0-1,-1 0 1,0-1 0,0 1 0,0 0 0,0-1 0,1 1 0,-1-1 0,0 0 0,0 1 0,1-1 0,-1 0 0,0 0 0,1 0 0,-1 0 0,0 0 0,1 0 0,-1 0 0,2-1 0,34-2-501,-23-3 409,-1-2-1,0 1 1,0-2 0,-1 0-1,-1 0 1,1-1 0,18-22 0,-10 12 117,-7 8-9,35-37 64,-46 47-55,0-1 1,0 1-1,-1 0 0,1-1 1,-1 1-1,1-1 0,-1 1 1,0-1-1,0 0 1,0 1-1,0-1 0,-1 0 1,1 0-1,-1 0 0,0 1 1,0-1-1,0 0 0,0 0 1,0-3-1,-1 5-24,1 1 0,-1-1 0,1 1 0,-1-1 0,1 1 0,-1-1 0,1 1 0,-1 0 0,0-1 0,1 1 0,-1 0 0,1-1 0,-1 1 0,0 0 0,1 0 0,-1 0 0,0 0 0,0-1 1,1 1-1,-1 0 0,0 0 0,1 0 0,-1 0 0,0 1 0,1-1 0,-1 0 0,0 0 0,1 0 0,-1 1 0,0-1 0,0 1 0,-23 9-74,16-3 146,0 0-1,1 0 1,0 1-1,0 0 1,0 0 0,1 0-1,0 1 1,1 0 0,0 0-1,1 0 1,0 1 0,0 0-1,1 0 1,0 0 0,0 0-1,1 0 1,0 14 0,2-23-134,0 1 1,1 0-1,-1-1 1,1 1 0,0-1-1,0 1 1,-1-1-1,1 1 1,0-1 0,0 0-1,0 1 1,0-1-1,1 0 1,-1 0-1,0 0 1,0 0 0,1 0-1,-1 0 1,1 0-1,-1 0 1,1-1 0,-1 1-1,1-1 1,-1 1-1,1-1 1,0 1 0,-1-1-1,1 0 1,0 0-1,-1 0 1,1 0 0,1 0-1,32 1-4540,-8-5-4187,-5-4-2618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1.690"/>
    </inkml:context>
    <inkml:brush xml:id="br0">
      <inkml:brushProperty name="width" value="0.025" units="cm"/>
      <inkml:brushProperty name="height" value="0.025" units="cm"/>
      <inkml:brushProperty name="color" value="#E71224"/>
    </inkml:brush>
  </inkml:definitions>
  <inkml:trace contextRef="#ctx0" brushRef="#br0">94 0 14606,'0'0'12257,"-8"9"-12492,-24 24-144,31-32 341,1-1 0,0 0 0,0 0 0,-1 1 0,1-1 0,0 0 1,0 1-1,-1-1 0,1 0 0,0 0 0,0 1 0,0-1 0,0 1 0,0-1 0,0 0 1,-1 1-1,1-1 0,0 0 0,0 1 0,0-1 0,0 0 0,0 1 0,0-1 0,1 1 1,-1-1-1,0 0 0,0 1 0,0-1 0,0 0 0,0 1 0,0-1 0,1 0 0,-1 1 1,0-1-1,0 0 0,0 0 0,1 1 0,-1-1 0,0 0 0,0 0 0,1 1 0,-1-1 1,0 0-1,1 0 0,-1 0 0,0 1 0,1-1 0,-1 0 0,0 0 0,1 0 0,-1 0 0,0 0 1,1 0-1,-1 0 0,1 0 0,-1 0 0,0 0 0,1 0 0,28 4-1444,-23-4 566,-5 0 875,1 0 0,-1 0 0,0 0 1,0 0-1,0 1 0,0-1 0,0 0 0,0 0 0,0 1 0,0-1 1,0 1-1,0-1 0,0 1 0,0 0 0,0-1 0,0 1 0,0 0 0,0-1 1,0 1-1,-1 0 0,1 0 0,0 0 0,-1 0 0,1 0 0,0 0 0,-1 0 1,0 0-1,1 0 0,-1 0 0,1 0 0,-1 0 0,0 1 0,0 1 179,-1-1 0,0 1 0,0-1 0,0 1 0,0-1 0,0 0 0,0 1 0,-1-1 0,1 0-1,-1 0 1,1 0 0,-1 0 0,-3 2 0,-7 7 463,-1 0-1,0-1 1,-20 12-1,10-14-1087,16-11-4935,6-10-4171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2.793"/>
    </inkml:context>
    <inkml:brush xml:id="br0">
      <inkml:brushProperty name="width" value="0.025" units="cm"/>
      <inkml:brushProperty name="height" value="0.025" units="cm"/>
      <inkml:brushProperty name="color" value="#E71224"/>
    </inkml:brush>
  </inkml:definitions>
  <inkml:trace contextRef="#ctx0" brushRef="#br0">56 59 10634,'0'0'12609,"9"1"-11370,-7-1-1168,8 1 319,1-1 1,0 0-1,18-3 1,-26 3-355,-1 0 0,0 0 0,0-1 0,0 1 0,0-1 0,0 1 1,0-1-1,0 0 0,0 0 0,0 0 0,0 0 0,0 0 0,0 0 1,-1-1-1,1 1 0,0-1 0,-1 1 0,1-1 0,-1 1 1,0-1-1,0 0 0,1 0 0,-1 0 0,0 1 0,0-1 0,-1 0 1,1 0-1,0-1 0,0-2 0,-1 4-32,-1-1-1,0 1 0,0 0 1,1 0-1,-1 0 1,0 0-1,0 0 1,0 0-1,0 1 0,0-1 1,0 0-1,0 0 1,0 1-1,0-1 1,-1 1-1,1-1 1,0 1-1,0-1 0,-1 1 1,1 0-1,0-1 1,0 1-1,-1 0 1,1 0-1,0 0 1,-1 0-1,1 0 0,0 0 1,-2 1-1,-42 2-58,39-1 41,0 0 1,1 1-1,-1 0 1,1 0-1,0 0 0,-1 0 1,2 1-1,-1 0 1,0 0-1,1 0 0,0 0 1,-6 8-1,7-9 25,1 1-1,-1-1 0,1 1 1,-1 0-1,1 0 1,0 0-1,0 0 1,1 0-1,-1 1 0,1-1 1,0 0-1,0 1 1,1-1-1,-1 1 1,1-1-1,0 0 0,1 7 1,0-10-17,-1 0 0,1 0 0,0 0 0,0-1 1,0 1-1,0 0 0,0-1 0,0 1 0,0-1 0,0 1 0,1-1 1,-1 0-1,0 1 0,0-1 0,0 0 0,0 0 0,1 0 0,-1 0 1,0 0-1,0 0 0,0 0 0,2 0 0,30-2 40,-32 2-29,10-2 26,0-1 0,0-1 0,0 1 0,-1-2 0,1 1 0,-1-1 0,16-12 0,-19 12-38,0 0 1,1 1 0,0-1 0,-1 1 0,1 1-1,1 0 1,-1 0 0,0 0 0,1 1 0,-1 0-1,1 1 1,0 0 0,0 0 0,9 1 0,-17 1-6,1 0 1,-1 0 0,1 0-1,-1 0 1,1 1 0,-1-1 0,1 0-1,-1 1 1,0-1 0,0 1-1,0-1 1,0 1 0,0 0 0,0-1-1,0 1 1,-1 0 0,1 0 0,-1-1-1,1 1 1,-1 0 0,1 0-1,-1 0 1,0 0 0,0 0 0,0 2-1,0 4 37,1 0 0,-1 0 0,-1 0 0,1-1 0,-3 10-1,3-15 107,-1 1-1,0-1 1,0 1-1,0-1 1,0 0-1,0 0 1,0 1-1,-1-1 1,1 0-1,-1 0 1,1 0-1,-1 0 1,0-1-1,0 1 1,0 0-1,0-1 1,-2 2-1,6-32 383,1 5-411,6-78 223,-9 102-197,31 1-89,12-1-721,-16-2-3480,-9-3-2244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4.147"/>
    </inkml:context>
    <inkml:brush xml:id="br0">
      <inkml:brushProperty name="width" value="0.025" units="cm"/>
      <inkml:brushProperty name="height" value="0.025" units="cm"/>
      <inkml:brushProperty name="color" value="#E71224"/>
    </inkml:brush>
  </inkml:definitions>
  <inkml:trace contextRef="#ctx0" brushRef="#br0">1 18 12684,'5'0'8736,"21"-2"-5738,-8-2-1730,-10 2-1173,-1 0-1,1 1 1,0-1 0,0 1-1,-1 1 1,1 0 0,0 0 0,0 0-1,11 3 1,-18-3-101,-1 1 0,1 0-1,-1-1 1,0 1 0,1 0-1,-1-1 1,0 1 0,0 0 0,0-1-1,0 1 1,1 0 0,-1 0-1,0-1 1,0 1 0,0 0 0,0-1-1,0 1 1,-1 0 0,1 0 0,0-1-1,0 1 1,0 0 0,-1-1-1,1 1 1,0 0 0,-1-1 0,1 1-1,0 0 1,-1-1 0,1 1-1,-1-1 1,1 1 0,-2 0 0,-15 21-48,5-9 10,-28 32-95,39-43 124,-1 0 0,1 0 0,-1 0 0,1 1 0,0-1 0,0 0 0,0 1 0,0-1 0,0 1 0,0 0 0,1-1 0,-1 1 0,1-1 0,0 1 0,0 0 0,0-1 0,0 6 0,1-7 10,0-1 0,0 1 1,0 0-1,-1 0 1,1-1-1,0 1 0,0 0 1,0-1-1,0 1 1,0-1-1,0 0 1,0 1-1,1-1 0,-1 0 1,0 1-1,0-1 1,0 0-1,0 0 0,0 0 1,0 0-1,1 0 1,0-1-1,29 0 27,-29 1-24,9-3 17,0-1-1,-1 0 0,1 0 1,-1-1-1,0-1 1,0 1-1,0-2 1,-1 1-1,0-1 1,0-1-1,-1 1 0,0-1 1,0-1-1,-1 0 1,0 0-1,9-17 1,-15 25-6,0-1 0,0 1 0,-1-1 0,1 1 1,0-1-1,-1 1 0,0-1 0,1 0 0,-1 1 0,0-1 1,0 0-1,0 1 0,0-1 0,0-3 0,0 5-10,-1 0-1,1-1 1,0 1-1,-1-1 0,1 1 1,0-1-1,0 1 0,-1 0 1,1-1-1,-1 1 1,1 0-1,0-1 0,-1 1 1,1 0-1,-1 0 1,1-1-1,-1 1 0,1 0 1,-1 0-1,1 0 1,-1 0-1,1 0 0,-1-1 1,1 1-1,-1 0 0,1 0 1,-1 0-1,1 0 1,-1 1-1,0-1 0,-1 0-9,-1 1 0,0 0 0,1 0 0,-1 0 0,1 0-1,-1 0 1,1 0 0,-1 1 0,1-1 0,0 1 0,0 0 0,0 0-1,0 0 1,0 0 0,-3 3 0,-23 45 128,26-48-99,1 1 0,0-1 0,0 0 0,0 1 0,1-1 0,-1 1 0,1-1 0,-1 1-1,1-1 1,0 1 0,0-1 0,0 1 0,0-1 0,0 1 0,1 0 0,-1-1-1,1 1 1,-1-1 0,3 5 0,-1-5-13,0-1 0,0 0 0,0 1 0,0-1 0,1 0-1,-1 0 1,0 0 0,1 0 0,-1-1 0,0 1 0,1-1 0,-1 1 0,1-1 0,-1 0-1,1 0 1,-1 0 0,1 0 0,-1-1 0,1 1 0,3-1 0,2-1-1,0 1 0,0-1 0,0-1 1,0 1-1,8-5 0,-2-1-157,0-1 0,-1 0 0,20-19 0,-29 24 150,1 0 0,0-1 0,-1 0 0,0 0 1,0 0-1,-1 0 0,1-1 0,-1 1 1,-1-1-1,1 0 0,3-12 0,-18 31-5,-5 13 192,14-20-70,0 1-1,1-1 0,0 0 1,0 1-1,1 0 0,-1-1 0,1 1 1,0 9-1,1-16-108,1 1 1,-1-1-1,0 1 1,0 0-1,0-1 1,0 1-1,0-1 0,1 1 1,-1-1-1,0 1 1,0-1-1,1 1 0,-1-1 1,0 1-1,1-1 1,-1 0-1,0 1 1,1-1-1,-1 1 0,1-1 1,-1 0-1,1 1 1,-1-1-1,1 0 1,-1 0-1,1 1 0,-1-1 1,1 0-1,-1 0 1,1 0-1,25 1 265,19-14 167,-38 8-475,1 0 0,-1-1-1,0 0 1,0 0-1,0-1 1,-1 0-1,0 0 1,-1 0 0,9-16-1,-22 43 55,5-14 172,0 1 1,0-1-1,1 1 0,0 0 0,0 0 0,0 0 0,0 13 1,2-20-233,1 1 0,-1-1 1,1 0-1,-1 1 1,1-1-1,0 0 1,-1 0-1,1 0 1,-1 0-1,1 1 0,0-1 1,-1 0-1,1 0 1,0 0-1,-1 0 1,1-1-1,-1 1 1,1 0-1,0 0 0,-1 0 1,1 0-1,-1-1 1,1 1-1,0 0 1,-1 0-1,1-1 1,18-8-5657,-16 1 68,-3-1-3609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5.160"/>
    </inkml:context>
    <inkml:brush xml:id="br0">
      <inkml:brushProperty name="width" value="0.025" units="cm"/>
      <inkml:brushProperty name="height" value="0.025" units="cm"/>
      <inkml:brushProperty name="color" value="#E71224"/>
    </inkml:brush>
  </inkml:definitions>
  <inkml:trace contextRef="#ctx0" brushRef="#br0">78 1 8616,'0'0'17243,"-9"1"-17131,7-1-115,-38 9 98,39-9-97,-1 1 1,0 0 0,1 0 0,-1 0 0,1 0-1,-1 0 1,1 0 0,-1 0 0,1 1-1,0-1 1,0 0 0,0 1 0,0-1 0,0 1-1,0-1 1,0 1 0,0-1 0,0 1 0,1 0-1,-1 0 1,1-1 0,-1 1 0,1 0 0,0 0-1,-1-1 1,1 4 0,4-4-292,0 1 0,-1-1 1,1 1-1,0-1 0,0 0 0,0-1 0,7 2 1,3 0-334,-10-1 463,-1 0 1,1 1-1,-1-1 1,0 1 0,0-1-1,1 1 1,-1 0-1,0 0 1,-1 0-1,1 1 1,0-1-1,-1 1 1,1-1-1,-1 1 1,0 0 0,0 0-1,0 0 1,0 0-1,-1 0 1,1 1-1,-1-1 1,0 0-1,0 1 1,0-1 0,0 1-1,0-1 1,-1 1-1,0 0 1,1-1-1,-1 1 1,-1-1-1,1 1 1,-2 5-1,1-2 314,0 0 0,-1-1-1,0 1 1,-1-1 0,1 1-1,-1-1 1,-6 10-1,5-11 371,1 0 0,-1-1 0,0 1-1,0-1 1,0 0 0,0 0 0,-1 0-1,-10 6 1,15-10-497,0 1 0,0-1 0,-1 0 0,1 0-1,0 1 1,-1-1 0,1 0 0,-1 0 0,1 0 0,0 0 0,-1 1-1,1-1 1,-1 0 0,1 0 0,0 0 0,-1 0 0,1 0-1,-1 0 1,1 0 0,0 0 0,-1 0 0,1 0 0,-1 0 0,1 0-1,0-1 1,-1 1 0,1 0 0,0 0 0,-1 0 0,1 0 0,-1-1-1,1 1 1,0 0 0,-1 0 0,1-1 0,0 1 0,0 0-1,-1-1 1,1 1 0,0 0 0,0-1 0,-1 1 0,1-1 0,-1-24-269,14-26-1088,6 27 1357,0 1 0,1 1 0,1 1 0,1 0 1,43-29-1,-29 22-9,-35 27 252,-2 5-147,0-1 0,0 1 0,0-1 0,0 1 0,0-1 0,-1 1 0,1-1 0,-1 0 1,0 0-1,0 0 0,0 0 0,-3 4 0,2-5-101,1 1 0,-1 0 0,1 0 0,0 0 1,1 1-1,-1-1 0,0 0 0,1 1 0,0-1 0,0 1 0,0-1 0,-1 6 0,3-9-11,-1 0-1,1 1 1,-1-1-1,1 0 1,-1 0-1,1 1 1,-1-1-1,1 0 1,-1 0-1,1 0 1,-1 0-1,1 1 1,-1-1-1,1 0 1,-1 0-1,1 0 1,0 0-1,-1 0 1,1-1-1,-1 1 1,1 0-1,-1 0 1,1 0-1,-1 0 1,1-1-1,-1 1 1,1 0-1,-1 0 1,1-1-1,-1 1 1,1 0-1,0-1 1,17-8 145,6-13-310,-20 17-61,1 1 0,-1 0 0,0 0 0,1 1 0,0-1 0,0 1 0,8-4 0,-12 6 133,0 46 1259,2-44-1108,-1-1 0,0 1 0,1-1 0,-1 1 0,1-1 0,-1 0 0,0 0-1,1 0 1,-1 0 0,1 0 0,-1 0 0,1-1 0,-1 1 0,1-1 0,-1 0-1,0 1 1,0-1 0,1 0 0,-1-1 0,4-1 0,38-35 190,-41 35-289,-2 3 33,-4 44 966,3-43-923,1 13-546,-1-14 386,0 0 0,0 1 0,1-1 0,-1 0 0,0 0 1,0 0-1,0 0 0,0 1 0,1-1 0,-1 0 0,0 0 0,0 0 0,0 0 0,1 0 0,-1 0 0,0 0 0,0 0 0,0 1 1,1-1-1,-1 0 0,0 0 0,0 0 0,0 0 0,1 0 0,-1 0 0,0 0 0,0 0 0,1 0 0,-1-1 0,0 1 0,0 0 1,0 0-1,1 0 0,-1 0 0,0 0 0,0 0 0,0 0 0,1 0 0,-1-1 0,0 1 0,0 0 0,0 0 0,0 0 0,1 0 1,-1-1-1,0 1 0,0 0 0,0 0 0,0 0 0,0-1 0,0 1 0,0 0 0,0 0 0,1 0 0,-1-1 0,0 1 0,0 0 1,0 0-1,0-1 0,0 1 0,0 0 0,0 0 0,0-1 0,7-10-7869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5.490"/>
    </inkml:context>
    <inkml:brush xml:id="br0">
      <inkml:brushProperty name="width" value="0.025" units="cm"/>
      <inkml:brushProperty name="height" value="0.025" units="cm"/>
      <inkml:brushProperty name="color" value="#E71224"/>
    </inkml:brush>
  </inkml:definitions>
  <inkml:trace contextRef="#ctx0" brushRef="#br0">1 0 19346,'0'0'9001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5.846"/>
    </inkml:context>
    <inkml:brush xml:id="br0">
      <inkml:brushProperty name="width" value="0.025" units="cm"/>
      <inkml:brushProperty name="height" value="0.025" units="cm"/>
      <inkml:brushProperty name="color" value="#E71224"/>
    </inkml:brush>
  </inkml:definitions>
  <inkml:trace contextRef="#ctx0" brushRef="#br0">100 0 17360,'0'0'5595,"-9"3"-5093,3-2-436,-45 15 491,49-15-557,0 0 0,0-1 1,0 1-1,1 0 0,-1 0 0,0 0 1,0 1-1,1-1 0,-1 0 1,0 0-1,1 1 0,0-1 1,-1 1-1,1 0 0,0-1 0,0 1 1,0 0-1,0 0 0,0 0 1,0-1-1,0 1 0,1 0 0,-2 4 1,6-5-198,-1 1 0,0-1 0,1-1 0,-1 1 0,1 0 0,-1-1 0,1 1 0,-1-1 0,1 0 0,0-1 0,5 0 0,-4 1-381,2 0-73,3 0-15,0 0 0,-1 0 0,20 4 0,-27-3 710,-1-1 0,0 0 1,0 0-1,0 1 0,0-1 0,0 1 0,-1-1 0,1 1 0,0-1 0,0 1 0,0-1 0,0 1 0,0 0 1,-1 0-1,1-1 0,0 1 0,-1 0 0,1 0 0,0 1 0,-1-1 123,1 0-1,-1 0 1,0 1 0,0-1-1,-1 0 1,1 0 0,0 0-1,0 0 1,-1 1 0,1-1-1,0 0 1,-1 0 0,1 0-1,-1 0 1,1 0 0,-1 0-1,0 0 1,1 0 0,-1 0-1,0 0 1,-2 1 0,-1 3 711,-1 0 1,0-1-1,-1 0 1,1 0 0,-1 0-1,0-1 1,0 0 0,-12 5-1,14-7-892,1 1 1,-1-1-1,1-1 0,-1 1 1,0 0-1,1-1 0,-1 0 0,0 0 1,1 0-1,-8-1 0,10 1-158,1-1-1,0 1 1,-1 0-1,1 0 1,0-1-1,0 1 1,-1 0-1,1-1 1,0 1-1,0 0 1,-1-1-1,1 1 1,0 0-1,0-1 1,0 1-1,-1-1 0,1 1 1,0 0-1,0-1 1,0 1-1,0-1 1,0 1-1,0-1 1,0 1-1,0 0 1,0-1-1,0 1 1,0-1-1,0 1 1,1-1-1,-1 1 1,0 0-1,0-1 1,0 1-1,0 0 1,1-1-1,-1 1 1,0 0-1,0-1 1,1 1-1,-1 0 1,0-1-1,1 1 1,10-16-4831,3 3-1136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7.974"/>
    </inkml:context>
    <inkml:brush xml:id="br0">
      <inkml:brushProperty name="width" value="0.025" units="cm"/>
      <inkml:brushProperty name="height" value="0.025" units="cm"/>
    </inkml:brush>
  </inkml:definitions>
  <inkml:trace contextRef="#ctx0" brushRef="#br0">0 3464 18353,'0'0'2066,"15"-13"-1462,112-90-920,153-94 0,-72 54-1375,1091-842 1045,-1034 764 1468,1039-816 1378,-1028 841-1274,357-265-240,-619 451-700,32-28 110,-43 36-125,-1 0 0,1-1 0,-1 1 0,0-1 0,0 0-1,0 0 1,-1 0 0,1 0 0,-1 0 0,1 0 0,-1 0 0,0 0 0,1-5-1,-2 7-64,0 1-1,-1-1 0,1 1 0,0-1 0,0 0 1,-1 1-1,1-1 0,0 1 0,-1-1 0,1 1 1,0-1-1,-1 1 0,1 0 0,-1-1 0,1 1 1,-1-1-1,1 1 0,-1 0 0,1 0 0,-1-1 1,1 1-1,-1 0 0,1 0 0,-1-1 0,1 1 1,-1 0-1,0 0 0,1 0 0,-1 0 0,-1 0 1,-23-2-2805,20 1 1733,-27 0-5321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6.190"/>
    </inkml:context>
    <inkml:brush xml:id="br0">
      <inkml:brushProperty name="width" value="0.025" units="cm"/>
      <inkml:brushProperty name="height" value="0.025" units="cm"/>
      <inkml:brushProperty name="color" value="#E71224"/>
    </inkml:brush>
  </inkml:definitions>
  <inkml:trace contextRef="#ctx0" brushRef="#br0">115 1 12940,'0'0'12706,"-10"5"-12135,8-3-615,-12 5 637,1 1-1,-22 17 1,32-22-523,-1 0 0,1 0 0,0 0 0,0 0 0,1 0 0,-1 1 0,0-1 0,1 1 0,0 0 0,0-1 0,0 1 1,0 0-1,1 0 0,0 1 0,-1-1 0,2 0 0,-2 6 0,3-9-178,-1 0 0,1 0 0,0-1 0,0 1 0,0 0 0,0-1 0,0 1 0,0-1 0,0 1 0,0-1 0,0 0 0,0 1 0,0-1 0,0 0 0,0 0 0,0 0 0,0 0 0,0 0 0,0 0 0,0 0 0,0 0 0,1 0 0,36 0-897,-29-1 853,18 6-316,-26-5 481,-1 0 0,1 0 0,-1 1-1,1-1 1,-1 0 0,1 1 0,-1-1-1,1 0 1,-1 1 0,0-1 0,1 0-1,-1 1 1,0-1 0,1 1 0,-1-1-1,0 1 1,1-1 0,-1 1 0,0-1-1,0 1 1,0 0 0,1-1 0,-1 1-1,0-1 1,0 1 0,-1 2 166,0 0-1,0 0 1,0 0-1,0 0 1,-1 0 0,1-1-1,-1 1 1,0 0 0,1-1-1,-1 0 1,0 1 0,-1-1-1,-3 4 1,-1 1 98,5-4-312,0 0 0,-1 0 0,1 0 0,-1-1 0,0 1 0,0-1 0,0 1 0,0-1 0,0 0 0,0 0 0,-1 0 0,1-1 0,-1 1 0,1-1 0,-5 1 0,8-18-8619,0-2 33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6.547"/>
    </inkml:context>
    <inkml:brush xml:id="br0">
      <inkml:brushProperty name="width" value="0.025" units="cm"/>
      <inkml:brushProperty name="height" value="0.025" units="cm"/>
      <inkml:brushProperty name="color" value="#E71224"/>
    </inkml:brush>
  </inkml:definitions>
  <inkml:trace contextRef="#ctx0" brushRef="#br0">39 68 13773,'0'0'7655,"10"-3"-6016,-5 1-1360,48-15 1401,-50 16-1497,0-1 0,0 1 0,0 0-1,0-1 1,0 1 0,0-1 0,0 0 0,-1 0 0,1 0 0,-1 0-1,0 0 1,1-1 0,-1 1 0,0-1 0,2-4 0,-4 7-179,1-1 1,-1 1 0,0 0-1,0-1 1,0 1 0,0 0-1,0 0 1,0-1 0,-1 1-1,1 0 1,0-1 0,0 1-1,0 0 1,0-1 0,0 1-1,0 0 1,0-1 0,-1 1-1,1 0 1,0 0 0,0-1-1,0 1 1,-1 0 0,1 0-1,0 0 1,0-1 0,-1 1-1,1 0 1,0 0 0,-1 0-1,1 0 1,0-1 0,0 1-1,-1 0 1,1 0 0,0 0-1,-1 0 1,0 0 0,-20-2 186,-20 9 23,34-3-48,0 0 0,0 0 0,0 0 0,1 1 0,-1 0 0,-10 12 0,15-14-105,-1-1-1,1 1 0,0-1 1,0 1-1,1 0 0,-1-1 1,0 1-1,1 0 0,0 0 1,0 0-1,0 0 0,0 1 0,0-1 1,0 0-1,1 0 0,0 1 1,-1-1-1,1 0 0,1 0 1,-1 4-1,1-5-51,0 0-1,1-1 1,-1 1 0,0-1 0,1 1-1,-1-1 1,0 0 0,1 1-1,0-1 1,-1 0 0,1 0 0,0 0-1,0 0 1,-1 0 0,1 0 0,0-1-1,0 1 1,0-1 0,0 1-1,0-1 1,0 0 0,0 0 0,3 0-1,55 3-1247,-51-3 518,-8 0 641,9 0-1562,-1 0 0,1-1 0,0 0 0,16-4-1,5-8-8457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8.016"/>
    </inkml:context>
    <inkml:brush xml:id="br0">
      <inkml:brushProperty name="width" value="0.025" units="cm"/>
      <inkml:brushProperty name="height" value="0.025" units="cm"/>
      <inkml:brushProperty name="color" value="#E71224"/>
    </inkml:brush>
  </inkml:definitions>
  <inkml:trace contextRef="#ctx0" brushRef="#br0">64 279 3267,'0'0'3689,"-8"9"-2760,-21 31 763,25-34-739,1 0 0,0 0 0,0 1 0,0-1 0,1 1 1,0 0-1,0 0 0,1 0 0,-1 0 0,1 13 1,1-20-882,0 1 0,0 0 1,0-1-1,0 1 0,0-1 1,1 1-1,-1-1 0,0 1 1,0 0-1,1-1 0,-1 1 1,0-1-1,1 1 1,-1-1-1,0 1 0,1-1 1,-1 0-1,1 1 0,-1-1 1,1 1-1,-1-1 0,1 0 1,-1 0-1,1 1 0,-1-1 1,1 0-1,0 0 0,-1 1 1,1-1-1,-1 0 0,1 0 1,0 0-1,-1 0 1,1 0-1,-1 0 0,1 0 1,0 0-1,-1 0 0,1 0 1,-1 0-1,1-1 0,0 1 1,-1 0-1,1 0 0,-1-1 1,1 1-1,-1 0 0,1-1 1,-1 1-1,2-1 0,31-18 1145,0-8-767,-1-1 1,-2-1 0,46-57-1,-64 71-424,-1 0 0,-1-1 0,0 0 0,-1 0 0,-1-1 0,0 0-1,-1-1 1,-1 1 0,-1-1 0,5-35 0,-9 53-27,-1-1 0,0 1 0,0-1 0,1 1 0,-1 0 0,0-1 0,0 1 0,0-1 0,0 1 0,0 0 0,0-1 0,0 1 0,0-1 0,0 1-1,0 0 1,0-1 0,0 1 0,0-1 0,0 1 0,0-1 0,0 1 0,0 0 0,0-1 0,0 1 0,-1 0 0,1-1 0,0 1 0,0-1 0,-1 1 0,1 0 0,0-1 0,0 1 0,-1 0 0,1 0 0,0-1 0,-1 1 0,1 0 0,0 0 0,-1-1 0,0 1 0,-12 15-79,-11 32-28,7-4 290,2 0-1,-17 86 1,0 95-919,41-234-6107,4-14 2115,-2-3-2131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8.547"/>
    </inkml:context>
    <inkml:brush xml:id="br0">
      <inkml:brushProperty name="width" value="0.025" units="cm"/>
      <inkml:brushProperty name="height" value="0.025" units="cm"/>
      <inkml:brushProperty name="color" value="#E71224"/>
    </inkml:brush>
  </inkml:definitions>
  <inkml:trace contextRef="#ctx0" brushRef="#br0">2 18 5733,'0'0'19261,"-1"9"-19207,1 25 4,0-34-44,0 1-1,1-1 1,-1 1-1,0 0 1,0-1-1,1 1 1,-1-1-1,1 1 1,-1-1-1,0 1 1,1-1-1,-1 1 1,1-1-1,-1 1 1,1-1-1,-1 0 1,1 1-1,0-1 1,-1 0-1,1 0 1,-1 1-1,1-1 1,0 0-1,-1 0 0,1 0 1,0 0-1,-1 0 1,1 1-1,0-1 1,-1-1-1,1 1 1,0 0-1,-1 0 1,1 0-1,-1 0 1,1 0-1,0 0 1,-1-1-1,1 1 1,0 0-1,-1-1 1,2 0-1,23-11 390,1-12-193,12-7 39,-38 31-148,-1 3-78,0 1 0,0 0-1,0-1 1,-1 1-1,1-1 1,-1 1 0,0-1-1,0 0 1,-5 6 0,-9 19 466,16-28-476,-1 1 0,1 0 0,0-1 0,-1 1 0,1-1 0,0 1 0,0 0 0,-1-1 0,1 1 0,0 0 0,0-1 0,0 1 0,0 0 0,0-1 1,0 1-1,0 0 0,0-1 0,0 1 0,0 0 0,1-1 0,-1 1 0,0 0 0,0-1 0,1 1 0,-1-1 0,0 1 0,1-1 0,-1 1 0,0 0 1,1-1-1,-1 1 0,1-1 0,-1 0 0,1 1 0,-1-1 0,1 1 0,-1-1 0,2 1 0,0-1 11,1 0 0,-1 1 0,0-1 0,1-1 0,-1 1-1,1 0 1,-1 0 0,1-1 0,-1 1 0,5-3 0,61-28 107,-65 30-127,-1 0-26,1-1-16,-1 0 0,1 0 1,1 1-1,-1-1 0,0 1 1,0 0-1,1-1 0,-1 2 1,0-1-1,1 0 0,-1 1 1,1-1-1,-1 1 1,7 1-1,-9 0 26,-1 0 1,1 0-1,-1 0 0,1 0 1,-1 1-1,0-1 1,1 0-1,-1 0 1,0 1-1,0-1 0,0 0 1,0 1-1,0-1 1,0 0-1,0 0 0,-1 1 1,1-1-1,0 0 1,-1 0-1,1 1 0,-1-1 1,0 1-1,-9 16 2628,11-19-2613,-1-1 1,0 1 0,0-1 0,0 1-1,1-1 1,-1 1 0,0 0-1,1-1 1,0 1 0,-1 0-1,1-1 1,0 1 0,0 0 0,-1-1-1,1 1 1,0 0 0,0 0-1,0 0 1,0 0 0,1 0-1,-1 0 1,0 0 0,2 0 0,36-14 265,-13 7-2471,-7-4-3487,-15 4-71,-3-1-3262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8.874"/>
    </inkml:context>
    <inkml:brush xml:id="br0">
      <inkml:brushProperty name="width" value="0.025" units="cm"/>
      <inkml:brushProperty name="height" value="0.025" units="cm"/>
      <inkml:brushProperty name="color" value="#E71224"/>
    </inkml:brush>
  </inkml:definitions>
  <inkml:trace contextRef="#ctx0" brushRef="#br0">0 55 14189,'0'0'14638,"64"-16"-14670,-36 12-961,-2-5-2370,-4-2-2755,-3-4-9609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9.216"/>
    </inkml:context>
    <inkml:brush xml:id="br0">
      <inkml:brushProperty name="width" value="0.025" units="cm"/>
      <inkml:brushProperty name="height" value="0.025" units="cm"/>
      <inkml:brushProperty name="color" value="#E71224"/>
    </inkml:brush>
  </inkml:definitions>
  <inkml:trace contextRef="#ctx0" brushRef="#br0">0 1 1121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09.558"/>
    </inkml:context>
    <inkml:brush xml:id="br0">
      <inkml:brushProperty name="width" value="0.025" units="cm"/>
      <inkml:brushProperty name="height" value="0.025" units="cm"/>
      <inkml:brushProperty name="color" value="#E71224"/>
    </inkml:brush>
  </inkml:definitions>
  <inkml:trace contextRef="#ctx0" brushRef="#br0">72 159 10025,'-10'7'387,"-33"28"4020,41-33-3942,1 0 1,-1 1-1,0-1 0,1 0 1,-1 1-1,1 0 0,-1-1 1,1 1-1,0 0 0,0-1 1,1 1-1,-1 0 0,0 0 1,1 0-1,0 0 1,0-1-1,0 6 0,0-8-386,1 1 0,-1-1 0,1 1-1,-1-1 1,1 0 0,0 1 0,-1-1-1,1 0 1,0 0 0,-1 1 0,1-1-1,0 0 1,-1 0 0,1 0 0,0 0-1,0 0 1,-1 0 0,1 0 0,0 0 0,-1 0-1,1 0 1,0 0 0,0 0 0,-1-1-1,1 1 1,0 0 0,-1 0 0,1-1-1,-1 1 1,2-1 0,23-9 773,10-10-539,-2-2-1,0-2 1,-1-1 0,-2-1-1,-1-1 1,38-46 0,-45 47-271,-30 45-445,-5 11 465,-8 14-127,13-30-55,1 0 1,0 1 0,1 0 0,1 0-1,0 0 1,1 1 0,-3 24-1,21-39-13018,-2-12 1800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10.076"/>
    </inkml:context>
    <inkml:brush xml:id="br0">
      <inkml:brushProperty name="width" value="0.025" units="cm"/>
      <inkml:brushProperty name="height" value="0.025" units="cm"/>
      <inkml:brushProperty name="color" value="#E71224"/>
    </inkml:brush>
  </inkml:definitions>
  <inkml:trace contextRef="#ctx0" brushRef="#br0">173 0 16400,'0'0'2258,"-12"7"-144,0 0-1476,0 0 0,1 1 1,-1 1-1,-17 17 0,24-21-410,1 0-1,-1 0 1,1 1-1,0 0 1,1 0-1,-1 0 1,1 0-1,0 0 1,1 0-1,-1 1 0,2 0 1,-1-1-1,0 1 1,0 8-1,2-10-186,0 0 0,0 0 1,1 0-1,-1 0 0,1 0 0,0-1 0,0 1 0,1 0 0,-1-1 1,1 1-1,0-1 0,5 9 0,-5-11-17,-1 0 1,0-1 0,1 1-1,0-1 1,-1 1-1,1-1 1,0 0-1,-1 1 1,1-1 0,0 0-1,0 0 1,0 0-1,0-1 1,0 1-1,0 0 1,0-1-1,0 1 1,1-1 0,-1 0-1,0 0 1,0 0-1,0 0 1,0 0-1,1 0 1,-1 0 0,0-1-1,0 1 1,0-1-1,0 0 1,0 1-1,0-1 1,3-2 0,-4 3-12,0 0 0,0-1 0,0 1 1,-1-1-1,1 1 0,0 0 1,0-1-1,0 0 0,0 1 1,0-1-1,-1 0 0,1 1 1,0-1-1,-1 0 0,1 0 1,0 1-1,-1-1 0,1 0 1,-1 0-1,1 0 0,-1 0 1,0 0-1,1 0 0,-1 0 1,0 0-1,0 0 0,1 0 1,-1 0-1,0 0 0,0 0 1,0 0-1,0 0 0,0 0 1,-1 0-1,1 0 0,-1-1 1,1 0 10,-1 1 0,0-1 0,0 1 0,0-1 0,0 1 0,0 0 0,0-1 0,-1 1 0,1 0 0,0 0 0,-1 0 0,1 0 0,-1 0 0,1 0 1,-1 1-1,1-1 0,-1 0 0,1 1 0,-1-1 0,-2 0 0,-20-1 77,1 0 1,-40 3-1,79-2-54,-1 1-1,1-2 1,19-4 0,124-52-1109,-160 63 1156,0 0 0,0 0 0,-1 0 0,1 0 0,-1 0 0,0 0 0,-4 5 0,1 1 75,2-6-93,0 0 0,0 0 1,1 1-1,0-1 0,0 1 0,1 0 0,-1-1 0,0 11 0,3-16-897,1 1 0,0-1 0,-1 0 0,1 1-1,0-1 1,-1 0 0,1 0 0,-1 0-1,1-1 1,0 1 0,-1 0 0,1 0 0,-1-1-1,1 1 1,0-1 0,-1 1 0,2-2-1,10-8-10025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10.450"/>
    </inkml:context>
    <inkml:brush xml:id="br0">
      <inkml:brushProperty name="width" value="0.025" units="cm"/>
      <inkml:brushProperty name="height" value="0.025" units="cm"/>
      <inkml:brushProperty name="color" value="#E71224"/>
    </inkml:brush>
  </inkml:definitions>
  <inkml:trace contextRef="#ctx0" brushRef="#br0">55 1 19923,'0'0'4420,"-22"64"-3843,13-39 608,1 1-32,1 0-481,2-3-191,3-3-225,1-3-224,1-5-64,0-5-288,0-3-449,5-4-4836,-1-8 768,-1-11-3619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10.778"/>
    </inkml:context>
    <inkml:brush xml:id="br0">
      <inkml:brushProperty name="width" value="0.025" units="cm"/>
      <inkml:brushProperty name="height" value="0.025" units="cm"/>
      <inkml:brushProperty name="color" value="#E71224"/>
    </inkml:brush>
  </inkml:definitions>
  <inkml:trace contextRef="#ctx0" brushRef="#br0">29 33 17457,'0'0'11691,"64"-14"-10442,-38 8-577,1 0-319,-3 4-225,-3-1-128,-2 1 0,-5 2-288,-7 0-609,1 0-513,-5 0-1120,-14 7-14991</inkml:trace>
  <inkml:trace contextRef="#ctx0" brushRef="#br0" timeOffset="1">0 159 6406,'0'0'16464,"55"-4"-14511,-30-3-415,3 0-257,-2 1-672,-3 2-321,-2 1-288,-6 3-128,-2 0-1025,-6 0-609,-5 0-896,-2 4-1378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39:07.323"/>
    </inkml:context>
    <inkml:brush xml:id="br0">
      <inkml:brushProperty name="width" value="0.025" units="cm"/>
      <inkml:brushProperty name="height" value="0.025" units="cm"/>
    </inkml:brush>
  </inkml:definitions>
  <inkml:trace contextRef="#ctx0" brushRef="#br0">42 15 12332,'0'0'1703,"-9"-3"-1404,-23-9-113,82 35-936,-26-11 829,0-1 1,36 11-1,27-4 67,102 8 0,-19-4-91,857 119 788,-892-129-847,1498 119 490,5-72-151,-574-83-281,-798 8-53,3325-167 56,-3375 176-62,3206-115 26,-1289 86 59,-1422 66 983,-423-15-4090,-223-11-406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8.648"/>
    </inkml:context>
    <inkml:brush xml:id="br0">
      <inkml:brushProperty name="width" value="0.025" units="cm"/>
      <inkml:brushProperty name="height" value="0.025" units="cm"/>
    </inkml:brush>
  </inkml:definitions>
  <inkml:trace contextRef="#ctx0" brushRef="#br0">1 0 5317,'0'0'7532,"8"12"-6058,135 214 1541,139 211-2603,13-10 1651,534 595 1,-309-432-1079,-46 35 304,-441-574-1002,73 97 450,-93-132-691,0-1 0,1-1 0,1 0 0,0-1-1,1-1 1,31 19 0,-39-27-105,0 0 0,1-1 0,-1 0 0,1 0 1,-1-1-1,10 1 0,-15-2-175,-1-1-1,1 0 1,0 1 0,-1-1 0,1 0 0,-1 0 0,1-1-1,0 1 1,-1-1 0,1 1 0,-1-1 0,1 0 0,-1 0-1,1 0 1,-1 0 0,1 0 0,-1 0 0,0-1 0,0 1-1,0-1 1,0 0 0,0 1 0,3-5 0,10-28-5841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11.134"/>
    </inkml:context>
    <inkml:brush xml:id="br0">
      <inkml:brushProperty name="width" value="0.025" units="cm"/>
      <inkml:brushProperty name="height" value="0.025" units="cm"/>
      <inkml:brushProperty name="color" value="#E71224"/>
    </inkml:brush>
  </inkml:definitions>
  <inkml:trace contextRef="#ctx0" brushRef="#br0">1 57 15214,'0'0'6471,"50"0"-4133,-24 0-320,1-5-257,5-3-1024,-3 1-705,0 0-160,-5-2-1954,0 0-2562,-4-2-6823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8:45.203"/>
    </inkml:context>
    <inkml:brush xml:id="br0">
      <inkml:brushProperty name="width" value="0.025" units="cm"/>
      <inkml:brushProperty name="height" value="0.025" units="cm"/>
    </inkml:brush>
  </inkml:definitions>
  <inkml:trace contextRef="#ctx0" brushRef="#br0">69 4548 1890,'0'0'2509,"0"-8"-1036,0-26-90,-1 32-1236,0 0 1,0 0 0,0 1-1,0-1 1,0 1-1,0-1 1,0 0-1,-1 1 1,1 0 0,-1-1-1,1 1 1,-1 0-1,1 0 1,-1 0-1,1 0 1,-1 0-1,0 0 1,0 0 0,0 0-1,1 1 1,-5-1-1,-13-9 1620,18 9-1662,0 0 0,0 0 0,-1-1 0,1 1 0,0 0 0,0-1-1,1 1 1,-1 0 0,0-1 0,0 1 0,1-1 0,-1 0 0,0 1 0,1-1 0,0 1 0,-1-1 0,1 0 0,0 1 0,0-1 0,0 0 0,0 1 0,0-1 0,0 0 0,1 1 0,-1-1 0,0 0 0,1 1 0,-1-1 0,1 1 0,0-1 0,-1 1 0,1-1 0,0 1 0,0 0 0,0-1 0,0 1 0,0 0 0,1 0 0,1-2 0,6-5-262,1 1 0,0 0 0,0 1 0,19-9-1,-5 3 492,404-262-820,-206 113 569,129-101 406,416-414 1100,-546 476-1411,7-8-76,436-376-44,507-280-185,-934 715 93,8 10 1,4 11-1,317-113 0,310-33-11,-596 207 30,341-37 0,-355 83 128,449 20-1,-134 58 381,-431-32-286,265 82 0,-307-68-191,-3 5 1,-1 4-1,-3 4 0,-2 5 0,111 84 1,-111-64 7,-3 4 0,-4 4 0,-4 4 1,120 156-1,-157-174-3,-4 2 0,58 122-1,50 169 217,-131-303-213,-2 2 0,-4 0 0,-2 1 0,-2 1 0,-4 0 0,-3 1 0,-2 0 0,-3 0 0,-3 0 0,-4-1 0,-12 70 0,-3-35 23,4 1-1,-4 151 0,18-127 98,6 150 337,-4-267-471,1-1 0,0 1 1,0 0-1,1 0 0,0-1 0,1 1 1,0-1-1,0 0 0,0 1 1,1-1-1,0-1 0,0 1 0,1-1 1,10 12-1,-7-11 39,0-1-1,0-1 1,1 1-1,-1-1 1,1-1-1,0 0 1,1 0-1,-1-1 1,1 0-1,-1 0 1,14 1-1,23 11 308,8 3-2445,-51-18 1721,-1 0 0,1 1 1,0-1-1,-1 0 0,1 0 0,0-1 0,-1 1 0,1 0 0,-1-1 1,1 0-1,-1 1 0,1-1 0,-1 0 0,1 0 0,-1-1 0,0 1 1,5-3-1,33-29-4298,-19 11 913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8:45.563"/>
    </inkml:context>
    <inkml:brush xml:id="br0">
      <inkml:brushProperty name="width" value="0.025" units="cm"/>
      <inkml:brushProperty name="height" value="0.025" units="cm"/>
    </inkml:brush>
  </inkml:definitions>
  <inkml:trace contextRef="#ctx0" brushRef="#br0">166 2 5381,'-48'0'12268,"74"0"-12194,-2-1 95,-16 1-144,-1-1 0,0 1 0,0 0 1,1 1-1,-1 0 0,0 0 0,14 4 0,-19-4-10,0 1-1,-1-1 1,1 0 0,0 1-1,0-1 1,-1 1-1,1 0 1,-1-1 0,0 1-1,1 0 1,-1 0-1,0 0 1,0 0 0,0 0-1,0 0 1,-1 0-1,1 1 1,0-1-1,-1 0 1,0 0 0,1 0-1,-1 1 1,0-1-1,0 0 1,0 0 0,-1 1-1,1-1 1,0 0-1,-1 0 1,-1 5 0,-1 5 119,-1-1 0,0 1 0,0 0 1,-1-1-1,-1 0 0,0 0 0,0-1 1,-9 11-1,-70 81 120,56-69-190,26-29-240,-62 74 324,38-41-5074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8:47.490"/>
    </inkml:context>
    <inkml:brush xml:id="br0">
      <inkml:brushProperty name="width" value="0.025" units="cm"/>
      <inkml:brushProperty name="height" value="0.025" units="cm"/>
    </inkml:brush>
  </inkml:definitions>
  <inkml:trace contextRef="#ctx0" brushRef="#br0">0 369 16207,'0'0'8905,"9"-6"-8254,31-28-240,-1-1 0,-1-3 0,-2 0 0,-2-3 0,-2 0 0,-1-3 0,25-47 0,-84 174 652,26-78-1062,-39 112 319,37-103-386,1 0 0,1 0 1,0 1-1,1-1 0,0 1 1,2 20-1,6-17-2613,4-13-3119,4-5-6347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6:25.366"/>
    </inkml:context>
    <inkml:brush xml:id="br0">
      <inkml:brushProperty name="width" value="0.025" units="cm"/>
      <inkml:brushProperty name="height" value="0.025" units="cm"/>
    </inkml:brush>
  </inkml:definitions>
  <inkml:trace contextRef="#ctx0" brushRef="#br0">2736 2001 6726,'0'0'7042,"9"-5"-6690,56-32 423,-1-3 1,-3-3-1,82-72 0,-106 81-612,-2-1-1,-1-1 1,-2-3-1,-2 0 1,-1-2-1,33-63 1,-47 72 212,-3 0 1,0-1 0,-3 0 0,9-46-1,-8 12 482,2-85 0,-10 108-422,-3 1-1,-1-1 1,-9-50-1,8 74-273,-2 2 0,-1-1 0,0 0 0,-1 1 0,-1 1 0,0-1 0,-2 1 0,0 0 0,-19-24 0,-12-5 83,-2 0 1,-2 3-1,-1 2 1,-2 2-1,-2 2 1,-2 2-1,-1 2 1,-1 3-1,-111-44 1,83 41 231,-103-39 514,150 61-969,-1 2-1,0 1 0,-53-4 1,-115 6-157,172 8 32,0 1 0,1 2 0,0 1-1,-45 14 1,-284 131-743,11 30-77,298-154 901,-63 35-82,3 4-1,2 5 0,4 5 1,-145 135-1,203-164 33,3 2 1,2 2-1,2 2 0,-44 77 1,61-87 48,1 0 0,3 1 1,2 1-1,2 1 1,1 1-1,-12 81 0,20-82 21,2 0 0,2 0 0,1 0 0,3 0 0,2 0 0,19 89 0,-19-121-93,2 1 0,-1-1 0,2 0 0,0 0 0,0-1-1,1 0 1,1 0 0,17 19 0,-22-27 9,1 0 0,0 0-1,0 0 1,1-1-1,-1 0 1,1 0 0,0-1-1,0 1 1,0-1 0,0-1-1,1 1 1,-1-1 0,1 0-1,0 0 1,-1-1 0,1 0-1,0 0 1,0-1-1,0 0 1,-1 0 0,13-2-1,-16 1-320,1 0-1,0 0 0,-1 0 0,1-1 0,-1 0 0,0 1 0,1-1 1,-1-1-1,0 1 0,0 0 0,0-1 0,0 1 0,-1-1 0,1 0 1,-1 0-1,4-7 0,18-32-6905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6:26.213"/>
    </inkml:context>
    <inkml:brush xml:id="br0">
      <inkml:brushProperty name="width" value="0.025" units="cm"/>
      <inkml:brushProperty name="height" value="0.025" units="cm"/>
    </inkml:brush>
  </inkml:definitions>
  <inkml:trace contextRef="#ctx0" brushRef="#br0">63 1 8200,'-25'7'1705,"-13"5"5034,38-12-6700,0 0 0,0 0-1,1 0 1,-1 0 0,0 0 0,0 0-1,0 0 1,0 0 0,0 0-1,0 0 1,0 0 0,0 0 0,1 0-1,-1 0 1,0 0 0,0 0-1,0 0 1,0 0 0,0 0 0,0 0-1,0 0 1,0 0 0,1 1-1,-1-1 1,0 0 0,0 0 0,0 0-1,0 0 1,0 0 0,0 0-1,0 0 1,0 0 0,0 0 0,0 0-1,0 1 1,0-1 0,0 0-1,0 0 1,0 0 0,0 0 0,0 0-1,0 0 1,0 0 0,0 0-1,0 1 1,0-1 0,0 0 0,0 0-1,0 0 1,0 0 0,0 0-1,0 0 1,0 0 0,0 0 0,0 1-1,0-1 1,0 0 0,0 0-1,0 0 1,0 0 0,0 0 0,0 0-1,-1 0 1,29 2 132,335-2 870,-362 0-1038,0-1 1,0 1 0,0 0-1,0 0 1,0 0-1,0 0 1,0 0 0,-1 0-1,1 0 1,0 0-1,0 0 1,0 0 0,0 0-1,0 1 1,0-1-1,0 0 1,0 1 0,-1-1-1,1 1 1,0-1-1,0 1 1,0-1 0,-1 1-1,1 0 1,0-1-1,-1 1 1,1 0-1,-1-1 1,1 1 0,0 0-1,-1 0 1,0 0-1,1-1 1,-1 1 0,1 0-1,-1 0 1,0 0-1,0 0 1,0 0 0,1 0-1,-1 0 1,0 0-1,0 0 1,0-1 0,0 1-1,0 0 1,-1 0-1,1 0 1,0 0-1,0 0 1,-1 0 0,1 0-1,0 0 1,-1-1-1,1 1 1,-1 1 0,-3 5 97,0 0 0,0 0 0,-1 0 0,0-1 0,-8 9 0,-182 162 3102,67-67-2007,123-105-1190,2-3-8,0 1 1,-1 0-1,1 0 0,1 0 0,-1 0 0,0 0 0,1 1 1,-1 0-1,1-1 0,0 1 0,-2 6 0,4-9-53,0-1-1,0 1 0,0-1 1,0 0-1,0 1 1,0-1-1,0 0 1,0 1-1,0-1 0,0 0 1,0 1-1,1-1 1,-1 0-1,0 1 1,0-1-1,0 0 0,1 1 1,-1-1-1,0 0 1,0 0-1,1 1 1,-1-1-1,0 0 0,1 0 1,-1 0-1,0 1 1,0-1-1,1 0 0,-1 0 1,0 0-1,1 0 1,-1 0-1,1 0 1,-1 1-1,0-1 0,1 0 1,-1 0-1,0 0 1,1 0-1,-1 0 1,0 0-1,1-1 0,-1 1 1,1 0-1,18-3-2621,6-13-2496,4-15-4367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6:27.070"/>
    </inkml:context>
    <inkml:brush xml:id="br0">
      <inkml:brushProperty name="width" value="0.025" units="cm"/>
      <inkml:brushProperty name="height" value="0.025" units="cm"/>
    </inkml:brush>
  </inkml:definitions>
  <inkml:trace contextRef="#ctx0" brushRef="#br0">0 360 12556,'0'0'5701,"5"-9"-5055,14-19-322,1 2-1,1 0 1,1 1-1,35-30 1,118-89-56,-132 110-232,-42 33-36,0 0 1,0 0-1,0 0 1,1 0-1,-1 0 1,0 0-1,1 0 1,-1 0-1,0 1 1,1-1-1,-1 0 0,1 1 1,-1 0-1,1-1 1,1 1-1,-3 0 5,1 1 1,-1-1-1,0 1 0,0-1 0,1 1 1,-1-1-1,0 1 0,0-1 0,0 1 1,0-1-1,0 1 0,0-1 0,0 1 1,0 0-1,0-1 0,0 1 0,0-1 1,0 1-1,0-1 0,0 1 0,-1-1 1,1 1-1,0-1 0,0 1 0,-1-1 1,1 2-1,-27 49 369,24-46-331,-24 39 155,-22 42 255,45-78-487,0 0-1,0 1 1,1-1 0,1 1-1,0 0 1,0 0-1,0 0 1,1 9 0,0-15-460,2 2-270,1-4-3029,5-3-1646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6:27.540"/>
    </inkml:context>
    <inkml:brush xml:id="br0">
      <inkml:brushProperty name="width" value="0.025" units="cm"/>
      <inkml:brushProperty name="height" value="0.025" units="cm"/>
    </inkml:brush>
  </inkml:definitions>
  <inkml:trace contextRef="#ctx0" brushRef="#br0">358 97 9961,'-9'-3'828,"-4"0"-569,-1 0 0,1 1 0,0 1 0,-1 0 0,-15 1 0,21 0-173,0 1 0,1 0-1,-1 1 1,1-1 0,0 2 0,-1-1-1,1 1 1,0 0 0,0 0 0,1 1 0,-1 0-1,-8 6 1,2 2 188,0 1 0,2 0 0,-1 0 0,2 1 1,0 1-1,1 0 0,0 0 0,1 0 0,0 1 0,2 1 0,0-1 0,-4 19 0,2 0-2,1 0 0,2 0 0,1 1-1,3 68 1,1-91-261,1-1 0,0 1-1,2-1 1,-1 0 0,1 0 0,1 0-1,0 0 1,1-1 0,0 1 0,0-1-1,1 0 1,11 14 0,-11-18-7,1 0 0,-1-1 0,1 1 0,0-1 0,1-1 0,-1 1 1,1-1-1,1-1 0,-1 1 0,0-1 0,1-1 0,0 0 0,0 0 0,0 0 0,0-1 0,0-1 1,12 1-1,0-1 159,0-1 0,0-2 0,0 0 1,0-1-1,0-1 0,-1-1 1,0 0-1,0-2 0,0 0 0,-1-2 1,0 0-1,0-1 0,-1-1 1,17-13-1,2-4 330,0-3 0,-2-1 0,-2-1 0,-1-2 0,33-46 0,-44 53-159,-1-1 0,-2-1-1,22-48 1,-34 63-251,-1 1 1,0-1-1,-1 0 1,0 0-1,-1 0 1,-1-1-1,0 1 1,-1-1-1,-1 1 1,-2-20-1,1 29-65,0 0-1,0 0 1,-1 0-1,1 0 1,-1 0 0,-1 1-1,1-1 1,-1 1-1,0 0 1,0 0-1,-1 0 1,0 0 0,1 0-1,-2 1 1,-7-7-1,5 6-80,0 0-1,0 1 0,0-1 0,-1 2 1,0-1-1,1 1 0,-2 1 0,1-1 0,0 1 1,-11-1-1,3 2-280,0 0 0,1 0 0,-1 2 0,0 0 0,0 1 0,1 0 0,-1 1 0,1 1 0,0 1 0,0 0 0,-23 12 0,-43 30-5454,49-32-1622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22.756"/>
    </inkml:context>
    <inkml:brush xml:id="br0">
      <inkml:brushProperty name="width" value="0.025" units="cm"/>
      <inkml:brushProperty name="height" value="0.025" units="cm"/>
    </inkml:brush>
  </inkml:definitions>
  <inkml:trace contextRef="#ctx0" brushRef="#br0">135 0 6887,'0'0'6309,"-54"10"-5732,45-9 32,0-1 31,-1 2-95,-1-2-225,1 1-288,0 0-929,0 2-2850,-1-1-4581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23.241"/>
    </inkml:context>
    <inkml:brush xml:id="br0">
      <inkml:brushProperty name="width" value="0.025" units="cm"/>
      <inkml:brushProperty name="height" value="0.025" units="cm"/>
    </inkml:brush>
  </inkml:definitions>
  <inkml:trace contextRef="#ctx0" brushRef="#br0">1 158 12011,'0'0'4703,"3"-9"-3048,1 0-1305,1 0-1,0 1 0,0 0 0,1 0 0,0 0 0,0 1 0,1 0 0,0 0 1,0 1-1,0-1 0,1 2 0,0-1 0,0 1 0,10-4 0,-6 2-117,0 1 0,0 1 0,1 0 0,0 1 0,0 1 0,0 0 0,0 0 0,1 1 0,-1 1 0,24 0 0,-36 1-213,1 1 0,-1-1-1,1 0 1,-1 1 0,1-1-1,-1 1 1,1-1 0,-1 1 0,1 0-1,-1-1 1,0 1 0,1 0-1,-1 0 1,0 0 0,0 0 0,0 0-1,1 1 1,-1-1 0,0 0-1,-1 0 1,1 1 0,0-1 0,1 2-1,-1 2 79,1-1 1,-1 1-1,0-1 0,0 1 0,0 0 0,0 0 1,-1 9-1,-1 0 187,0 1 0,-1-1 1,0 1-1,-7 19 0,-3-1 18,-2 0 1,-1-1-1,-1-1 0,-21 30 1,-89 110 404,124-168-700,-2 2 3,0-1-13,0 1 1,0 0-1,0 0 1,0 1-1,1-1 0,0 1 1,0-1-1,1 1 0,-1 0 1,1 0-1,1 0 1,-1 0-1,0 8 0,2-13 2,0 0 0,1 0 0,-1 0 0,1 0 0,-1 0 0,1-1 0,-1 1 0,1 0 0,-1 0 0,1 0 0,0-1 0,0 1 0,-1 0 0,1-1 0,0 1 0,0 0 0,0-1 0,-1 1 0,1-1 0,0 1 0,0-1 0,0 0 0,0 1 0,0-1 0,0 0-1,0 0 1,0 0 0,0 0 0,0 1 0,2-2 0,39 3 106,-34-3-87,72 0 178,95 3 388,-158 3-380,-12 0-9265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9.505"/>
    </inkml:context>
    <inkml:brush xml:id="br0">
      <inkml:brushProperty name="width" value="0.025" units="cm"/>
      <inkml:brushProperty name="height" value="0.025" units="cm"/>
    </inkml:brush>
  </inkml:definitions>
  <inkml:trace contextRef="#ctx0" brushRef="#br0">196 0 17585,'0'0'5690,"-4"11"-5551,-4 12-188,-170 402-1156,173-417-3,5-23-8469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29.514"/>
    </inkml:context>
    <inkml:brush xml:id="br0">
      <inkml:brushProperty name="width" value="0.025" units="cm"/>
      <inkml:brushProperty name="height" value="0.025" units="cm"/>
    </inkml:brush>
  </inkml:definitions>
  <inkml:trace contextRef="#ctx0" brushRef="#br0">0 2144 9289,'0'0'688,"9"-25"161,45-59 1818,70-84-1,-38 69-2079,3 5 1,5 3-1,158-118 0,-83 78-43,242-169 1448,-249 206-1966,5 6-1,2 8 1,5 8-1,326-90 1,-367 135-1,0 5 1,147-3-1,142-22 166,345-143 599,-337 62-694,-426 127-886,1-1-1,0 1 0,0 0 1,0 0-1,0 0 1,0 1-1,5-1 0,-9 2 542,1-1-1,-1 0 0,0 0 0,0 1 1,0-1-1,0 1 0,0-1 0,0 1 1,0 0-1,0-1 0,0 1 0,0 0 1,0-1-1,-1 1 0,1 0 0,0 0 1,0 0-1,-1 0 0,1 0 0,-1 0 1,1 0-1,-1 0 0,1 0 0,-1 0 1,1 0-1,-1 0 0,0 0 0,0 1 1,1-1-1,-1 0 0,0 0 0,0 0 1,0 0-1,-1 0 0,1 2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29.841"/>
    </inkml:context>
    <inkml:brush xml:id="br0">
      <inkml:brushProperty name="width" value="0.025" units="cm"/>
      <inkml:brushProperty name="height" value="0.025" units="cm"/>
    </inkml:brush>
  </inkml:definitions>
  <inkml:trace contextRef="#ctx0" brushRef="#br0">95 21 13997,'0'0'774,"-9"-3"390,3 1-832,-1-1 154,0 0-1,0 1 1,-1 0 0,1 0-1,-1 1 1,1-1 0,-1 2 0,-12-1-1,36 23-138,22 6-134,-23-18-176,-1 0 0,0 1 0,14 16 0,-24-23-37,-1 0 0,1 0 0,-1 1 1,0-1-1,-1 1 0,1 0 0,-1 0 0,0 0 0,0 0 0,0 0 1,-1 0-1,0 0 0,0 1 0,1 9 0,-4 7 120,-1 1-1,0-1 1,-2 0-1,0 0 1,-2 0-1,0-1 0,-19 39 1,15-38-326,1 0 0,2 1 0,0 0 0,2 0 0,0 1 0,-4 41 0,10-34-2981,0-14-2349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31.306"/>
    </inkml:context>
    <inkml:brush xml:id="br0">
      <inkml:brushProperty name="width" value="0.025" units="cm"/>
      <inkml:brushProperty name="height" value="0.025" units="cm"/>
    </inkml:brush>
  </inkml:definitions>
  <inkml:trace contextRef="#ctx0" brushRef="#br0">132 90 7431,'0'0'1319,"-9"-3"538,-12-3-959,5 2 949,1 0 0,-1-2 0,1 0 0,-17-9 0,31 15-1797,1-1 1,-1 1 0,1 0 0,0 0-1,-1 0 1,1-1 0,-1 1 0,1 0-1,0-1 1,0 1 0,-1 0 0,1-1-1,0 1 1,-1 0 0,1-1 0,0 1-1,0-1 1,0 1 0,-1 0 0,1-1-1,0 1 1,0-1 0,0 1 0,0-1-1,0 1 1,0 0 0,0-1 0,0 1 0,0-1-1,0 1 1,0-1 0,0 1 0,0-1-1,0 1 1,1 0 0,-1-1 0,0 1-1,0-1 1,0 1 0,1 0 0,-1-1-1,0 1 1,0 0 0,1-1 0,-1 1-1,0 0 1,1-1 0,-1 1 0,0 0-1,1 0 1,-1-1 0,1 1 0,-1 0-1,0 0 1,1 0 0,-1-1 0,1 1-1,0 0 1,26-10 152,1 5 139,51-5-1,-69 10-331,0-1 0,1 2 1,-1-1-1,0 1 0,0 1 0,1 0 0,-1 0 0,13 5 0,-20-5-15,0-1 0,-1 0 0,1 1 0,0 0 0,-1 0 0,1 0-1,-1 0 1,1 0 0,-1 0 0,0 0 0,0 1 0,0-1 0,0 1 0,-1 0-1,1-1 1,-1 1 0,1 0 0,-1 0 0,0 0 0,1 4 0,-2-2 13,1 1 0,-1-1-1,0 1 1,0 0 0,-1-1 0,1 1 0,-1-1 0,-1 1 0,1-1 0,-4 9 0,-3 5 60,-1-1 0,-2 1 0,1-2 0,-27 33 1,-96 101 731,133-151-802,-1 1 0,0-1 0,1 0 0,-1 1-1,1-1 1,-1 1 0,1-1 0,-1 1 0,1-1-1,0 1 1,-1 0 0,1-1 0,0 1 0,-1-1-1,1 1 1,0 0 0,0-1 0,0 1 0,-1 0-1,1-1 1,0 1 0,0 0 0,0-1 0,0 1-1,0 0 1,0-1 0,0 1 0,0 0 0,1-1-1,-1 1 1,0 0 0,0-1 0,1 1 0,-1 0-1,0-1 1,0 1 0,1-1 0,-1 1 0,1 0-1,-1-1 1,1 1 0,-1-1 0,1 1 0,-1-1-1,1 0 1,-1 1 0,1-1 0,-1 0-1,1 1 1,0-1 0,-1 0 0,1 1 0,0-1-1,-1 0 1,1 0 0,0 0 0,-1 0 0,1 0-1,0 0 1,-1 0 0,1 0 0,0 0 0,-1 0-1,1 0 1,0 0 0,0-1 0,56-5 8,-52 5 23,154-38-2235,-90 20-3542,-39 10-391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34.325"/>
    </inkml:context>
    <inkml:brush xml:id="br0">
      <inkml:brushProperty name="width" value="0.025" units="cm"/>
      <inkml:brushProperty name="height" value="0.025" units="cm"/>
    </inkml:brush>
  </inkml:definitions>
  <inkml:trace contextRef="#ctx0" brushRef="#br0">1 249 13869,'0'0'1014,"3"-12"332,-1 5-1121,-1 0-62,1 1 1,0 0-1,0 0 0,0 0 1,1 0-1,0 0 0,0 0 1,0 1-1,1-1 1,0 1-1,0 0 0,8-8 1,14-9 596,0 2 0,55-31 0,-64 42-689,-1 1 1,1 1-1,0 0 1,1 1 0,0 1-1,31-5 1,-49 10-70,1-1 1,0 1-1,-1 0 1,1 0 0,-1 0-1,1 0 1,0 0-1,-1 0 1,1 0-1,0 0 1,-1 0-1,1 0 1,-1 0-1,1 1 1,0-1-1,-1 0 1,1 0 0,-1 1-1,1-1 1,0 0-1,-1 1 1,1-1-1,-1 0 1,1 1-1,-1-1 1,0 1-1,1-1 1,-1 1-1,1-1 1,-1 2 0,-3 18 425,-23 21 549,-61 50 90,52-58-578,-42 55 0,76-87-494,1-1 1,-1 0 0,1 1 0,0-1 0,-1 1 0,1-1 0,-1 0 0,1 1 0,0-1 0,-1 1 0,1-1 0,0 1 0,-1 0-1,1-1 1,0 1 0,0-1 0,0 1 0,0-1 0,-1 1 0,1 0 0,0-1 0,0 1 0,0-1 0,0 1 0,0 0 0,0-1-1,0 1 1,1-1 0,-1 1 0,0-1 0,0 1 0,0 0 0,1-1 0,-1 1 0,0-1 0,1 1 0,-1-1 0,0 1 0,1-1 0,0 1-1,1 0 9,0 0-1,1 0 0,-1-1 0,0 0 0,1 1 0,-1-1 1,1 0-1,-1 0 0,1 0 0,3-1 0,64-13 162,-56 10-154,41-11 24,-52 14-37,1 0 0,0 1 1,-1-1-1,1 1 1,0 0-1,-1 0 0,1 0 1,0 1-1,0-1 0,-1 1 1,7 2-1,-9-2 4,0 0-1,0-1 0,0 1 1,0 0-1,0 0 1,-1 0-1,1 0 0,0 0 1,-1 0-1,1 0 0,-1 0 1,1 1-1,-1-1 1,0 0-1,1 0 0,-1 0 1,0 0-1,0 1 0,0-1 1,0 0-1,0 0 1,0 0-1,0 1 0,0-1 1,0 0-1,-1 0 0,1 0 1,-1 0-1,1 0 1,0 1-1,-1-1 0,0 1 1,-20 36 646,5-21-77,0 0 0,-1-1-1,0 0 1,-1-2 0,-1 0-1,0-1 1,-1-1 0,-1-1-1,-39 16 1,59-26-577,-1-1-1,1 1 1,0-1-1,0 1 1,-1-1 0,1 1-1,0-1 1,-1 0 0,1 0-1,0 0 1,-1 0-1,1 0 1,0 0 0,-1 0-1,1 0 1,-1-1-1,1 1 1,0 0 0,0-1-1,-3-1 1,4 2-70,0-1 0,0 0 0,0 1 0,0-1 0,0 0 0,0 1 0,0-1 0,1 0 0,-1 0 0,0 1 0,0-1 0,1 1 0,-1-1 0,0 0 0,1 1 0,-1-1 0,1 1 0,-1-1 0,1 1 0,-1-1 0,1 1 0,-1-1 0,1 1 0,-1-1 0,1 1 0,0 0 0,-1-1 0,1 1 0,0 0 0,-1 0 0,1-1 0,0 1 0,-1 0 0,1 0 0,0 0 0,-1 0 0,2 0 0,14-6-2852,1 1-1,27-4 0,-14 3-1294,2-1-1516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34.669"/>
    </inkml:context>
    <inkml:brush xml:id="br0">
      <inkml:brushProperty name="width" value="0.025" units="cm"/>
      <inkml:brushProperty name="height" value="0.025" units="cm"/>
    </inkml:brush>
  </inkml:definitions>
  <inkml:trace contextRef="#ctx0" brushRef="#br0">28 50 18321,'0'0'9994,"-28"-49"-24696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49:35.010"/>
    </inkml:context>
    <inkml:brush xml:id="br0">
      <inkml:brushProperty name="width" value="0.025" units="cm"/>
      <inkml:brushProperty name="height" value="0.025" units="cm"/>
    </inkml:brush>
  </inkml:definitions>
  <inkml:trace contextRef="#ctx0" brushRef="#br0">543 100 8840,'-19'-2'579,"0"1"-1,1 1 0,-1 0 1,0 2-1,0 0 0,0 1 1,1 0-1,-1 2 0,1 0 1,0 2-1,1 0 0,-1 0 1,1 2-1,1 0 0,0 1 1,0 1-1,-16 14 0,12-9-221,2 2-1,0 0 1,1 1-1,1 1 1,1 0 0,1 1-1,1 1 1,0 0-1,-9 26 1,14-28-277,1-1 1,1 1 0,0 1-1,2-1 1,1 0-1,0 1 1,1 0-1,2 0 1,0 0-1,1 0 1,6 31 0,-5-41-85,0-1 0,2 0 0,-1 1 0,1-1 1,1-1-1,-1 1 0,2-1 0,-1 1 1,1-2-1,1 1 0,0-1 0,0 1 1,0-2-1,11 9 0,-5-7 4,-1 0 0,2-1 0,-1-1 0,1 0 1,0-1-1,0 0 0,0-1 0,1-1 0,19 3 0,-8-3 18,0-1-1,0-1 1,0-2-1,0 0 1,0-2-1,-1-1 1,1-1-1,-1-1 1,1-1-1,-1-2 1,38-16-1,-29 7 191,-1-3 0,-1 0 0,0-2 0,-2-1 0,0-2 0,-2-1-1,-1-1 1,-1-1 0,-2-2 0,0 0 0,-2-1 0,-2-2 0,0 0-1,-3-1 1,19-48 0,-31 68-100,-1 0 0,-1 0 1,0 0-1,-1 0 0,0 0 0,-1-1 0,-1 1 1,0-1-1,-1 1 0,-1 0 0,0 0 0,-1-1 0,-4-13 1,3 18-99,-1-1 1,1 2-1,-2-1 0,1 0 1,-2 1-1,1 0 1,-1 1-1,0-1 1,-1 1-1,0 0 1,0 1-1,-1 0 1,0 1-1,0-1 1,0 2-1,-1-1 1,-13-4-1,7 3-35,-1 2 0,-1 0 0,1 0 0,0 2-1,-1 0 1,0 1 0,0 1 0,1 1 0,-1 0 0,0 2 0,0 0 0,1 0-1,-1 2 1,1 0 0,0 1 0,0 1 0,0 1 0,-17 9 0,11-4-228,0 1 0,1 1 0,1 1 0,0 1 0,1 1 0,1 0 0,1 2 0,0 0 0,1 1 0,2 0 0,-25 42 0,33-49-669,1 0 0,0 1 0,1 0 0,1 0 0,0 0 0,-3 21 0,5 6-6546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05.958"/>
    </inkml:context>
    <inkml:brush xml:id="br0">
      <inkml:brushProperty name="width" value="0.025" units="cm"/>
      <inkml:brushProperty name="height" value="0.025" units="cm"/>
    </inkml:brush>
  </inkml:definitions>
  <inkml:trace contextRef="#ctx0" brushRef="#br0">0 449 10922,'0'0'8649,"5"3"-7464,-3-2-1098,1 0 0,-1 0 0,1 0 0,-1-1 0,0 1 0,1-1 0,-1 0 0,1 1 0,-1-1 0,1 0 0,0-1 0,-1 1 0,0 0 0,1-1 1,-1 1-1,1-1 0,-1 0 0,0 0 0,1 0 0,-1 0 0,0 0 0,0-1 0,0 1 0,0 0 0,0-1 0,3-2 0,14-11 382,33-34 1,-29 26-316,142-142 107,-134 131-210,-2-2 0,-1 0 0,24-44-1,-51 79 296,-3 9-96,-13 29 63,-32 87 476,18-12 237,26-99-1355,2 0 0,-1 0 1,1 0-1,1-1 0,1 1 0,3 25 0,1-32-4257,2-5-3613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08.457"/>
    </inkml:context>
    <inkml:brush xml:id="br0">
      <inkml:brushProperty name="width" value="0.025" units="cm"/>
      <inkml:brushProperty name="height" value="0.025" units="cm"/>
    </inkml:brush>
  </inkml:definitions>
  <inkml:trace contextRef="#ctx0" brushRef="#br0">11154 1 9865,'0'0'3780,"1"10"-3497,1 21 187,-2 0-1,-1 1 1,-1-1 0,-12 60 0,8-68-372,-1 4 284,-1-1 0,-1 1-1,-1-2 1,-1 1 0,-2-1 0,-24 37-1,-38 33 32,-4-4 0,-4-4 0,-136 111 0,-314 188 834,-34-64-1200,-25-45 2,-449 151 23,-21-53-138,15-76 244,-16-61-148,-260-50-25,-14-151-5,1204-42-131,1-6-1,1-6 1,0-5-1,2-6 0,1-6 1,1-5-1,3-6 1,1-5-1,3-5 1,-119-75-1,191 100 3,1-2 0,1-2 0,2-1 0,2-3-1,-55-62 1,77 76 111,1-1-1,1 0 0,1-2 1,2 0-1,0-1 1,2 0-1,1-1 0,1-1 1,2 0-1,1 0 1,-6-43-1,10 36 32,2 0-1,2 1 0,1-1 1,2 0-1,1 1 1,2-1-1,21-68 1,-11 60 4,3 0 0,1 1 0,2 1 1,2 1-1,45-61 0,-26 47 95,2 2 0,2 2 0,101-85 0,-118 113-65,2 1-1,0 1 0,2 2 0,0 1 1,1 2-1,1 2 0,1 0 0,57-13 1,-27 22-400,-75 6-8476,-4-1 330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08.834"/>
    </inkml:context>
    <inkml:brush xml:id="br0">
      <inkml:brushProperty name="width" value="0.025" units="cm"/>
      <inkml:brushProperty name="height" value="0.025" units="cm"/>
    </inkml:brush>
  </inkml:definitions>
  <inkml:trace contextRef="#ctx0" brushRef="#br0">15 27 13004,'-15'-9'3874,"16"4"-831,25 3-41,-8 1-3408,23-2 867,36-3-128,131 6 0,-203 0-338,1 0 1,-1 1-1,0 0 1,0 0 0,1 1-1,-1-1 1,0 1-1,0 0 1,0 0 0,-1 1-1,1-1 1,0 1-1,-1 0 1,0 0 0,0 1-1,0-1 1,5 7-1,-6-6 3,0 1 1,0 0-1,-1 0 0,0 0 0,0 0 0,-1 0 1,1 1-1,-1-1 0,0 0 0,0 1 0,-1-1 1,0 1-1,0-1 0,0 0 0,0 1 0,-1-1 0,-2 8 1,0 3 72,-2-1 0,0 1 1,0-1-1,-2 0 0,-14 24 1,-51 70 749,-3 3 225,62-83-663,11-14-1306,2-15 784,1 1 0,-1-1 0,0 0 0,0 0 0,0 1 0,0-1 0,0 0 0,0 1 0,1-1 0,-1 0 0,0 0 1,0 1-1,0-1 0,1 0 0,-1 0 0,0 1 0,0-1 0,0 0 0,1 0 0,-1 0 0,0 1 0,1-1 1,-1 0-1,0 0 0,1 0 0,-1 0 0,0 0 0,0 0 0,1 0 0,-1 0 0,0 0 0,1 0 0,0 0 0,12 0-6523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09.474"/>
    </inkml:context>
    <inkml:brush xml:id="br0">
      <inkml:brushProperty name="width" value="0.025" units="cm"/>
      <inkml:brushProperty name="height" value="0.025" units="cm"/>
    </inkml:brush>
  </inkml:definitions>
  <inkml:trace contextRef="#ctx0" brushRef="#br0">0 467 11082,'0'0'9471,"13"-14"-8911,145-150 180,75-83 218,-192 206 419,-41 89-160,-5-8-925,1-15 69,1 0-1,1 1 1,2-1 0,2 27-1,-2-47-537,0-1-1,1 1 0,-1-1 1,1 0-1,0 1 0,1-1 1,-1 0-1,1 0 0,0 0 1,0 0-1,0 0 0,0 0 1,1-1-1,-1 1 0,1-1 1,0 1-1,0-1 0,1 0 1,-1 0-1,1-1 0,-1 1 1,1-1-1,0 1 0,0-1 1,0 0-1,0-1 0,0 1 1,0-1-1,7 2 0,22-1-8539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9.848"/>
    </inkml:context>
    <inkml:brush xml:id="br0">
      <inkml:brushProperty name="width" value="0.025" units="cm"/>
      <inkml:brushProperty name="height" value="0.025" units="cm"/>
    </inkml:brush>
  </inkml:definitions>
  <inkml:trace contextRef="#ctx0" brushRef="#br0">91 0 18001,'0'0'4420,"-7"14"-3080,-8 17-755,1 1 0,1 0 0,2 1 0,-13 60 1,21-75-631,1 0 0,1 1 1,1-1-1,0 0 1,1 0-1,1 0 0,1 0 1,0 0-1,2 0 0,0-1 1,1 0-1,0 0 1,11 20-1,-15-34-200,17 38-1282,-19-40 1378,1 0 0,-1 0 0,0-1 1,1 1-1,-1 0 0,0 0 0,1 0 0,-1-1 0,0 1 0,0 0 0,0 0 1,0 0-1,0 0 0,0 0 0,0-1 0,0 1 0,0 0 0,0 0 1,0 0-1,-1 0 0,1-1 0,0 1 0,-1 0 0,1 0 0,0 0 1,-1-1-1,1 1 0,-1 0 0,1-1 0,-1 1 0,0 0 0,1-1 1,-1 1-1,1-1 0,-1 1 0,0-1 0,0 1 0,1-1 0,-1 1 1,0-1-1,0 0 0,-1 1 0,-19 0-5147,-4-1-2621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10.514"/>
    </inkml:context>
    <inkml:brush xml:id="br0">
      <inkml:brushProperty name="width" value="0.025" units="cm"/>
      <inkml:brushProperty name="height" value="0.025" units="cm"/>
    </inkml:brush>
  </inkml:definitions>
  <inkml:trace contextRef="#ctx0" brushRef="#br0">19 1 18610,'0'0'6160,"4"10"-5674,-1 6-325,1-1-1,-2 1 1,0 1 0,-1-1-1,0 0 1,-2 0 0,0 0-1,0 1 1,-8 30 0,2-22 60,3-14-130,1 0-1,0 1 1,1 0-1,0 0 1,0 0-1,2 0 1,-1 0-1,1 0 1,3 15-1,-2-26-81,0 1 1,0 0-1,0 0 0,1-1 1,-1 1-1,1-1 0,-1 1 1,1-1-1,-1 1 0,1-1 0,0 0 1,-1 0-1,1 0 0,0 0 1,0 0-1,0 0 0,0-1 1,0 1-1,0 0 0,0-1 0,0 0 1,0 1-1,0-1 0,1 0 1,-1 0-1,0 0 0,0-1 1,3 1-1,3-1 36,1 0 0,-1 0 0,1-1 0,-1 0-1,14-5 1,-6 0-251,0-1 1,-1-1-1,24-18 0,-31 21-1311,0-1 0,0 0 0,-1 0 0,8-11 0,-2-1-5759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10.857"/>
    </inkml:context>
    <inkml:brush xml:id="br0">
      <inkml:brushProperty name="width" value="0.025" units="cm"/>
      <inkml:brushProperty name="height" value="0.025" units="cm"/>
    </inkml:brush>
  </inkml:definitions>
  <inkml:trace contextRef="#ctx0" brushRef="#br0">21 1 17328,'0'0'8360,"-21"51"-7046,21-30-129,0 1-801,0 3-224,0-2-96,0 2-32,0-1 32,6-5-96,-1-2-160,0-3-737,0-2-768,1-7-417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11.213"/>
    </inkml:context>
    <inkml:brush xml:id="br0">
      <inkml:brushProperty name="width" value="0.025" units="cm"/>
      <inkml:brushProperty name="height" value="0.025" units="cm"/>
    </inkml:brush>
  </inkml:definitions>
  <inkml:trace contextRef="#ctx0" brushRef="#br0">1 16 17360,'0'0'14350,"3"-6"-15407,-3-3-13549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11.555"/>
    </inkml:context>
    <inkml:brush xml:id="br0">
      <inkml:brushProperty name="width" value="0.025" units="cm"/>
      <inkml:brushProperty name="height" value="0.025" units="cm"/>
    </inkml:brush>
  </inkml:definitions>
  <inkml:trace contextRef="#ctx0" brushRef="#br0">518 210 10122,'-43'12'595,"2"2"0,-1 1 0,2 2 1,0 2-1,1 1 0,2 3 0,-43 31 1,65-42-212,1 1 1,0 0 0,1 2 0,0-1-1,1 2 1,1-1 0,1 2-1,-10 17 1,14-20-263,0 0 0,2 0 0,-1 0 0,2 1 0,-1 0 0,2-1 0,0 1 0,1 0 1,1 0-1,0 0 0,3 23 0,-1-27-97,0 0 0,1 0-1,0 0 1,1-1 0,0 1 0,1-1 0,0 0 0,0 0 0,1-1 0,14 17-1,-8-12-2,1-1-1,0 0 0,1-1 0,1-1 0,0 0 1,18 10-1,1-4 12,1 0 1,1-3 0,0 0 0,1-3 0,65 12-1,-56-15 288,0-2 1,0-3-1,0-1 0,91-9 0,-105 3 12,-1-2 1,0-1-1,-1-2 1,0-1-1,0-1 1,-1-2-1,0 0 1,30-21-1,-27 12 22,0-1 0,-2-2 0,-1 0 0,-1-2 0,-1-1 0,-2-2-1,0 0 1,-3-1 0,27-47 0,-38 58-259,-1-1 0,0 0 0,-1 0-1,-2-1 1,0 0 0,-1-1 0,-2 1 0,0-1 0,-1 0 0,-1 0-1,-2 0 1,0-1 0,-1 1 0,-1 0 0,-2 0 0,-12-44 0,12 55-105,-1 0 1,0 0 0,-1 0 0,0 1 0,-1 0 0,-1 0-1,1 0 1,-2 1 0,1 1 0,-1-1 0,-1 1 0,0 1 0,0 0-1,-1 0 1,1 1 0,-2 0 0,1 1 0,-1 0 0,0 1-1,0 1 1,-22-6 0,10 5-93,-1 1 0,0 1 0,1 1 0,-1 1-1,0 2 1,0 0 0,0 2 0,0 0 0,0 2 0,-35 11 0,1 5-564,1 2 1,-85 48-1,-98 76-5288,193-117 3597,-10 4-4163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37.504"/>
    </inkml:context>
    <inkml:brush xml:id="br0">
      <inkml:brushProperty name="width" value="0.025" units="cm"/>
      <inkml:brushProperty name="height" value="0.025" units="cm"/>
    </inkml:brush>
  </inkml:definitions>
  <inkml:trace contextRef="#ctx0" brushRef="#br0">18315 0 9993,'0'0'860,"4"11"-486,64 140 625,5 12 1243,-65-140-1664,0 1 0,-2-1 0,-1 1 1,-1 0-1,2 34 0,-6-30-468,0 0-1,-3-1 1,0 1-1,-1-1 1,-2 0 0,-1 0-1,-1-1 1,-1 0 0,-1 0-1,-2-1 1,0 0-1,-2-1 1,0-1 0,-28 34-1,-23 22-94,-4-3-1,-2-2 1,-4-4-1,-166 119 1,79-83 795,-299 147-1,-540 169-179,-26-60-609,873-309 54,-2086 650 429,1502-480-415,-1319 371-13,-24-84 24,-1180-17-308,1645-453 64,1372-55-6,1-11 1,1-11-1,3-10 1,1-11-1,-415-160 1,546 174 71,1-6 0,3-4 0,3-4 1,-157-120-1,208 138 62,2-1 1,2-3-1,2-2 0,1-2 1,3-1-1,2-2 1,2-2-1,3-1 1,2-1-1,-29-75 1,50 103 27,0-1 1,2 0-1,1 0 1,1-1 0,1 1-1,2-1 1,1 0-1,1 0 1,1 0 0,8-37-1,-2 30 50,2 0 0,2 0 0,2 1 1,1 0-1,1 1 0,2 1 0,32-47 0,-23 43 34,3 1 1,0 1-1,3 2 1,0 1 0,2 2-1,48-33 1,241-134-85,-270 171-168,20-11-1988,-73 37 1815,1-1 0,0 1 1,0-1-1,-1 0 0,1 1 1,-1-1-1,1 0 0,-1 0 1,1 0-1,-1 1 0,1-1 1,-1 0-1,0 0 0,1 0 1,-1 0-1,0 0 0,0 0 1,0 0-1,1 0 0,-1 1 1,0-1-1,-1-2 0,1-6-6328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37.843"/>
    </inkml:context>
    <inkml:brush xml:id="br0">
      <inkml:brushProperty name="width" value="0.025" units="cm"/>
      <inkml:brushProperty name="height" value="0.025" units="cm"/>
    </inkml:brush>
  </inkml:definitions>
  <inkml:trace contextRef="#ctx0" brushRef="#br0">43 80 15951,'-33'2'3239,"24"-2"238,31-11-2554,-20 10-992,39-18 221,53-15-1,-81 30-151,0 0 1,0 1-1,0 1 0,1 0 0,-1 1 0,0 1 0,1-1 0,23 4 0,-35-2-4,0 0 0,0 0-1,0 0 1,0 0 0,0 1-1,0-1 1,0 1 0,0-1 0,-1 1-1,1-1 1,-1 1 0,1 0-1,-1 0 1,1 0 0,-1 0 0,0 0-1,0 0 1,0 0 0,0 0-1,0 0 1,-1 0 0,1 1 0,-1-1-1,1 0 1,-1 0 0,0 1-1,0-1 1,0 5 0,0 3 24,0 1 0,0-1-1,-2 0 1,1 0 0,-4 13 0,0-10 95,0-1 0,-1 0 1,-8 14-1,9-19-316,1 1 0,0 0 0,0 0 0,0 0 0,1 1 0,0-1 0,1 1 1,0 0-1,-1 11 0,5-16-3755,8-3-2509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38.308"/>
    </inkml:context>
    <inkml:brush xml:id="br0">
      <inkml:brushProperty name="width" value="0.025" units="cm"/>
      <inkml:brushProperty name="height" value="0.025" units="cm"/>
    </inkml:brush>
  </inkml:definitions>
  <inkml:trace contextRef="#ctx0" brushRef="#br0">1 110 13741,'0'0'2482,"5"-8"-1387,0 0-842,1 1 0,0 0 0,0 0 0,0 1 1,0-1-1,1 1 0,0 1 0,1 0 0,-1 0 1,1 0-1,0 1 0,0 0 0,11-4 0,-5 4 45,-1 0 1,1 1-1,-1 1 0,1 0 0,18 0 0,-31 2-272,-1 0 0,1 0 1,0 1-1,0-1 0,0 0 0,0 0 1,-1 1-1,1-1 0,0 1 0,-1-1 1,1 1-1,0-1 0,-1 1 0,1-1 1,0 1-1,-1 0 0,1-1 1,-1 1-1,1 0 0,-1-1 0,1 1 1,-1 0-1,0 0 0,1 0 0,-1-1 1,0 1-1,0 0 0,0 0 0,1 0 1,-1 0-1,0-1 0,0 1 1,0 0-1,0 0 0,-1 0 0,1 0 1,0 0-1,0-1 0,-1 2 0,-8 38 1182,-32 46-423,25-58-582,-15 42 0,27-61-123,2 0 0,-1-1 0,1 1 0,1 0 0,-1 0 0,1 0 0,1 1 0,0-1 0,1 13 0,0-20-78,0 0 0,-1-1 0,1 1 0,0-1 0,0 1-1,0-1 1,0 0 0,0 1 0,0-1 0,0 0 0,1 0 0,-1 0 0,0 0 0,1 0 0,-1 0-1,1 0 1,-1 0 0,1 0 0,-1-1 0,1 1 0,-1 0 0,1-1 0,0 0 0,-1 1-1,1-1 1,0 0 0,0 0 0,-1 0 0,3 0 0,55-3 53,-43-1-414,0 0 0,0-1-1,0-1 1,-1 0 0,0-1 0,0-1-1,-1 0 1,0-1 0,18-15-1,23-23-5186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39.754"/>
    </inkml:context>
    <inkml:brush xml:id="br0">
      <inkml:brushProperty name="width" value="0.025" units="cm"/>
      <inkml:brushProperty name="height" value="0.025" units="cm"/>
    </inkml:brush>
  </inkml:definitions>
  <inkml:trace contextRef="#ctx0" brushRef="#br0">115 51 17168,'0'0'2621,"7"-8"-491,21-27-96,-28 34-1966,0 1 0,1-1-1,-1 1 1,0-1 0,0 1-1,1 0 1,-1-1 0,1 1-1,-1-1 1,0 1 0,1 0 0,-1-1-1,1 1 1,-1 0 0,1 0-1,-1-1 1,1 1 0,-1 0-1,1 0 1,-1 0 0,1 0-1,-1 0 1,1 0 0,-1 0-1,1 0 1,0 0 0,-1 0 0,1 0-1,-1 0 1,1 0 0,0 0-1,4 15 815,-8 23-33,-2-19-622,-1-1-1,-2 1 1,1-1-1,-12 18 1,11-22-83,0 1 0,1 0 0,1 1 0,1-1 0,0 1 0,-5 25 0,10-40-143,0 0 0,0 1 0,0-1 0,0 0 0,0 0-1,0 0 1,0 0 0,0 0 0,1 0 0,-1 0 0,0 0 0,0-1 0,1 1 0,-1 0-1,1 0 1,-1 0 0,1 0 0,-1 0 0,1 0 0,0-1 0,-1 1 0,1 0 0,0 0-1,-1-1 1,2 2 0,1-1-12,-1 0 0,0-1 0,0 1 0,0 0 0,0-1 0,1 1 0,-1-1 0,0 0 0,0 0 0,1 0 1,2 0-1,9-2-208,-1 0 1,1-1 0,14-5 0,-19 5-45,-5 2 180,62-15-441,-60 15 523,0 0 0,0 1 0,-1-1-1,1 1 1,0 0 0,-1 1 0,1-1-1,0 1 1,9 3 0,-14-3 5,1 0-1,-1-1 1,1 1-1,-1 0 1,0 0 0,0 0-1,1 1 1,-1-1 0,0 0-1,0 0 1,0 1-1,0-1 1,-1 0 0,1 1-1,0-1 1,-1 1 0,1-1-1,0 1 1,-1-1-1,0 1 1,1 0 0,-1-1-1,0 1 1,0-1 0,0 1-1,0 0 1,0-1-1,0 1 1,-1 0 0,1-1-1,0 1 1,-1-1-1,0 3 1,-1 2 71,0 1 0,-1-1-1,1 0 1,-1 0 0,-1 0-1,-5 10 1,-9 6 415,-1-1 0,-1-1 1,-34 29-1,41-39-287,1-1 1,-1 0-1,-1-1 0,0 0 0,0-1 1,0-1-1,-30 9 0,42-14-231,0 0-1,0-1 1,0 1-1,0-1 1,0 0-1,0 1 0,0-1 1,0 0-1,-1 0 1,1 0-1,0 0 1,0-1-1,0 1 1,0-1-1,0 1 1,0-1-1,0 1 0,0-1 1,1 0-1,-1 0 1,0 0-1,0 0 1,1-1-1,-1 1 1,0 0-1,1-1 1,-1 1-1,1-1 0,0 1 1,-1-1-1,1 0 1,0 1-1,0-1 1,0 0-1,-1-2 1,0-6-563,0 0-1,0 1 1,1-1 0,0 0 0,1 0 0,1-12 0,-1 4-484,0-125-9949,2 66 796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40.130"/>
    </inkml:context>
    <inkml:brush xml:id="br0">
      <inkml:brushProperty name="width" value="0.025" units="cm"/>
      <inkml:brushProperty name="height" value="0.025" units="cm"/>
    </inkml:brush>
  </inkml:definitions>
  <inkml:trace contextRef="#ctx0" brushRef="#br0">0 106 13741,'0'0'10314,"51"-35"-7784,-17 26-192,5 0-384,8 0-833,4-1-640,1 1-353,0 2-96,-4 0-32,-1 3-865,-6 1-1185,-11 1-1826,-9 0-2209,-12 2-4710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40.457"/>
    </inkml:context>
    <inkml:brush xml:id="br0">
      <inkml:brushProperty name="width" value="0.025" units="cm"/>
      <inkml:brushProperty name="height" value="0.025" units="cm"/>
    </inkml:brush>
  </inkml:definitions>
  <inkml:trace contextRef="#ctx0" brushRef="#br0">9 44 21845,'0'0'10922,"-9"-13"-14926,10-1-2498,-1-2-7623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0.191"/>
    </inkml:context>
    <inkml:brush xml:id="br0">
      <inkml:brushProperty name="width" value="0.025" units="cm"/>
      <inkml:brushProperty name="height" value="0.025" units="cm"/>
    </inkml:brush>
  </inkml:definitions>
  <inkml:trace contextRef="#ctx0" brushRef="#br0">15 65 15951,'0'0'6406,"-14"-54"-4100,14 49-928,3 1-610,12 2-287,5 2-257,11 0-192,7 0-32,6 0-576,3 1-2083,-11-1-3138,-3 0-12653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0:40.846"/>
    </inkml:context>
    <inkml:brush xml:id="br0">
      <inkml:brushProperty name="width" value="0.025" units="cm"/>
      <inkml:brushProperty name="height" value="0.025" units="cm"/>
    </inkml:brush>
  </inkml:definitions>
  <inkml:trace contextRef="#ctx0" brushRef="#br0">1129 141 7079,'-11'-2'4644,"-9"-1"-3979,-1 1-1,1 1 1,0 0 0,0 2-1,-1 1 1,1 0-1,0 1 1,0 2 0,-26 8-1,-39 20 276,3 4 0,0 4 0,-87 58 0,119-65-280,1 2 0,2 2 0,1 2 0,2 2 0,-64 80 0,92-99-539,0 1 1,2 0 0,0 1-1,2 0 1,0 1-1,2 0 1,-13 55 0,20-68-95,0 0 0,1 0 0,1 1 0,0-1 1,1 1-1,0-1 0,1 1 0,1-1 0,0 0 0,1 0 1,0 1-1,1-2 0,0 1 0,1 0 0,1-1 1,0 0-1,0 0 0,13 16 0,-5-12-51,2-1-1,-1-1 1,2 0-1,0-1 1,0 0 0,1-2-1,1 0 1,0-1-1,0-1 1,1-1 0,0-1-1,1 0 1,41 7-1,-13-6-107,0-3 0,0-1-1,1-3 1,96-10-1,-97 3 63,-1-3 0,-1-2 0,0-1 0,0-3 0,-1-2 0,-1-2 0,-1-1 0,-1-3 0,-1-2 0,47-35 0,-62 40 294,-1-1 0,-1-2 0,-1-1 0,-1-1 0,-2 0 0,0-2 0,-1 0 0,-2-2 0,-1 0 0,-1-1 0,-2 0 0,-1-1 0,-1-1 0,-2 0 0,10-51 0,-16 56-138,-1 0 0,-1-1 0,-2 1 0,0 0 1,-2-1-1,-1 1 0,-1 0 0,-2 0 0,0 1 0,-2-1 1,-16-36-1,15 44-144,-1 0 1,-1 0 0,-1 1 0,0 1-1,-1 0 1,-1 1 0,-1 0-1,0 1 1,-1 1 0,-1 0 0,0 1-1,-1 1 1,0 1 0,0 0 0,-24-9-1,15 10-353,-1 0 0,1 2 1,-1 2-1,-1 0 0,1 2 0,-1 1 0,1 1 0,-1 1 0,0 2 0,0 1 0,-43 8 1,20 2-1104,0 2 0,0 2 0,1 3 1,1 2-1,-57 33 0,-12 15-6419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0.368"/>
    </inkml:context>
    <inkml:brush xml:id="br0">
      <inkml:brushProperty name="width" value="0.025" units="cm"/>
      <inkml:brushProperty name="height" value="0.025" units="cm"/>
    </inkml:brush>
  </inkml:definitions>
  <inkml:trace contextRef="#ctx0" brushRef="#br0">206 1 14286,'0'0'6833,"-3"11"-6027,-1 3-667,0-2-42,0 1 0,1 0 0,0 0-1,1 1 1,0-1 0,1 24 0,3-35-93,0 1 1,0-1-1,0 0 1,1 1-1,-1-1 1,0 0-1,1-1 1,0 1-1,-1 0 1,1-1-1,0 1 1,0-1-1,0 0 1,0 0-1,5 1 1,22 12 13,-27-12-5,0 1 0,-1-1 0,1 1 0,-1 0 0,0 0 0,1 0 0,-1 0 0,-1 1 0,1-1 0,0 1 0,-1-1 0,0 1 0,0-1 0,0 1 0,0 0 0,0-1 0,-1 1 0,1 0 0,-1 0 0,0-1 0,-1 1 0,1 0 0,0 0 0,-1-1 0,0 1-1,-2 6 1,0-1 182,0 0 0,-1-1-1,0 0 1,-1 1-1,1-1 1,-2-1-1,1 1 1,-1-1-1,-11 12 1,6-10 148,0 0 0,0 0 1,-1-1-1,-22 11 0,30-17-338,-1 0-1,1 0 1,-1 0 0,1 0-1,-1-1 1,0 0-1,0 0 1,0 0-1,0-1 1,0 1 0,0-1-1,1-1 1,-1 1-1,0-1 1,0 1 0,0-1-1,-6-2 1,9 1-254,-1 1 0,1-1 1,0 0-1,-1 0 0,1 0 0,0 0 0,0 0 1,0 0-1,1-1 0,-1 1 0,0 0 1,1-1-1,0 1 0,0-1 0,-1 0 1,0-4-1,-11-51-6267,12 50 5100,-6-51-9090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0.709"/>
    </inkml:context>
    <inkml:brush xml:id="br0">
      <inkml:brushProperty name="width" value="0.025" units="cm"/>
      <inkml:brushProperty name="height" value="0.025" units="cm"/>
    </inkml:brush>
  </inkml:definitions>
  <inkml:trace contextRef="#ctx0" brushRef="#br0">1 66 15150,'0'0'4228,"77"-3"-2658,-38-2-866,3-1-63,6-1-417,5-2-160,2-2-1025,0-1-2338,2-1-2754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1.038"/>
    </inkml:context>
    <inkml:brush xml:id="br0">
      <inkml:brushProperty name="width" value="0.025" units="cm"/>
      <inkml:brushProperty name="height" value="0.025" units="cm"/>
    </inkml:brush>
  </inkml:definitions>
  <inkml:trace contextRef="#ctx0" brushRef="#br0">18 0 17264,'0'0'6454,"-1"11"-5535,-7 92-508,8-100-441,0-1 0,1 0 0,0 0 0,-1 1 0,1-1 0,0 0 0,0 0 0,0 0 0,1 0 0,-1 0 0,0 0 0,1 0 0,-1 0-1,1-1 1,0 1 0,0 0 0,-1-1 0,1 1 0,0-1 0,0 0 0,0 0 0,1 0 0,-1 0 0,0 0 0,3 1 0,72 19-1229,-41-12 950,-28-6 319,-1-1 0,0 1 0,0 0 1,0 1-1,0 0 0,0 0 0,-1 1 0,0-1 1,0 1-1,0 1 0,-1-1 0,1 1 0,5 8 1,-9-10 63,1 1 0,-1-1 1,0 1-1,0-1 0,-1 1 1,1 0-1,-1 0 0,0-1 1,0 1-1,-1 0 0,1 0 1,-1 0-1,0 0 0,0 0 1,-1 0-1,0 0 0,0 0 1,0 0-1,0-1 0,-1 1 1,1 0-1,-4 5 0,-1 1 262,0-1-1,-1 0 1,0 0-1,-1-1 1,1 0-1,-2 0 1,1-1-1,-11 8 1,12-11-165,0 1 0,0-1 0,-1 0 0,0-1 0,0 1 0,0-2 0,-1 1 0,1-1 0,-1 0 0,0-1 0,-10 2 0,17-4-279,0 0 0,0 0 0,0-1 0,1 1 0,-1 0 1,0-1-1,0 1 0,0-1 0,0 1 0,1-1 0,-1 0 1,0 0-1,1 0 0,-1 0 0,1 0 0,-1 0 0,1 0 1,-1-1-1,1 1 0,0 0 0,-1-1 0,1 1 0,0-1 1,-1-2-1,-18-46-7443,17 41 5626,-12-42-10177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1.397"/>
    </inkml:context>
    <inkml:brush xml:id="br0">
      <inkml:brushProperty name="width" value="0.025" units="cm"/>
      <inkml:brushProperty name="height" value="0.025" units="cm"/>
    </inkml:brush>
  </inkml:definitions>
  <inkml:trace contextRef="#ctx0" brushRef="#br0">0 158 19795,'0'0'3331,"61"-1"-833,-23-14-384,12-2-768,2-5-546,6 0-543,0 2-225,-2 0-865,-8 1-2691,-7-3-3138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7.625"/>
    </inkml:context>
    <inkml:brush xml:id="br0">
      <inkml:brushProperty name="width" value="0.025" units="cm"/>
      <inkml:brushProperty name="height" value="0.025" units="cm"/>
    </inkml:brush>
  </inkml:definitions>
  <inkml:trace contextRef="#ctx0" brushRef="#br0">0 62 16944,'0'0'10058,"49"-50"-9962,-8 43-96,3 3 32,-1 4-32,-2 0-1185,-6 0-1218,-6 7-1120,-11 2-961,-10 4-737,-8-4-2979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7.967"/>
    </inkml:context>
    <inkml:brush xml:id="br0">
      <inkml:brushProperty name="width" value="0.025" units="cm"/>
      <inkml:brushProperty name="height" value="0.025" units="cm"/>
    </inkml:brush>
  </inkml:definitions>
  <inkml:trace contextRef="#ctx0" brushRef="#br0">81 15 13261,'0'0'2242,"-50"10"0,33-6 0,9-1-224,3 0-385,5-2-544,0 1-736,0-1-193,13 1 96,10-2 128,7 0 1,9 0-289,10 0 32,8-8-1505,-1-5-2083,-2-6-3586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9.249"/>
    </inkml:context>
    <inkml:brush xml:id="br0">
      <inkml:brushProperty name="width" value="0.025" units="cm"/>
      <inkml:brushProperty name="height" value="0.025" units="cm"/>
    </inkml:brush>
  </inkml:definitions>
  <inkml:trace contextRef="#ctx0" brushRef="#br0">232 45 10922,'0'0'6812,"-9"-4"-5349,6 2-1399,0 0 1,0 1 0,0-1-1,-1 1 1,1 0 0,0 0-1,0 0 1,-1 1-1,1-1 1,-1 1 0,1-1-1,-6 2 1,5 0-31,0 0-1,0 0 1,0 0 0,1 1 0,-1 0 0,0 0-1,1 0 1,0 0 0,-1 1 0,1-1 0,0 1-1,0 0 1,-5 6 0,-9 9 411,2 2-1,0 0 1,-16 28-1,24-37-108,1 1 1,1 0-1,0 0 0,0 0 0,1 1 1,1-1-1,0 1 0,-1 13 1,4-25-328,0 0 0,0 0 0,0-1 1,-1 1-1,1 0 0,0 0 1,0 0-1,0-1 0,1 1 0,-1 0 1,0 0-1,0 0 0,0-1 1,0 1-1,1 0 0,-1 0 0,0-1 1,1 1-1,-1 0 0,1-1 1,-1 1-1,1 0 0,-1-1 0,1 1 1,-1-1-1,1 1 0,0-1 1,-1 1-1,1-1 0,0 1 1,-1-1-1,1 1 0,0-1 0,0 0 1,-1 0-1,1 1 0,0-1 1,0 0-1,-1 0 0,1 0 0,0 0 1,0 0-1,0 0 0,-1 0 1,1 0-1,0 0 0,0 0 0,0 0 1,-1-1-1,1 1 0,0 0 1,0-1-1,0 0 0,5-1 13,0 0 1,0-1-1,0 0 0,-1 0 1,9-6-1,11-12-66,-1 0 0,0-2 0,-2 0 0,0-1 0,-2-2 1,-1 0-1,-1-1 0,25-50 0,-37 55 406,-20 38-296,-21 40 82,24-39 163,1 1 0,1 1 0,1 0 0,1 0 0,0 0 0,1 1 0,-5 40 0,10-59-321,1 0 0,0 0 0,0 0 0,0 0 0,0-1-1,0 1 1,0 0 0,0 0 0,0 0 0,0 0 0,0 0 0,1 0 0,-1 0 0,0 0 0,1 0-1,-1 0 1,0 0 0,1 0 0,-1 0 0,1-1 0,0 1 0,-1 0 0,1 0 0,0-1 0,-1 1-1,1 0 1,0-1 0,0 1 0,1 0 0,0-1-80,0 1 0,0-1 0,0 0 0,0 0 0,0 0 0,0 0 0,0-1 0,0 1 0,0-1 0,0 1 0,-1-1 0,1 1 0,3-3 0,5-1-685,-1-2 1,0 1 0,-1-1 0,15-12 0,15-25-3508,0-8-1873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39.592"/>
    </inkml:context>
    <inkml:brush xml:id="br0">
      <inkml:brushProperty name="width" value="0.025" units="cm"/>
      <inkml:brushProperty name="height" value="0.025" units="cm"/>
    </inkml:brush>
  </inkml:definitions>
  <inkml:trace contextRef="#ctx0" brushRef="#br0">197 1 18417,'-10'13'881,"-15"19"-273,-71 100 4183,87-117-4265,0 0 1,0 0-1,1 1 0,1 0 0,1 1 1,0 0-1,-4 20 0,10-35-526,-1 0 0,1 0 0,0 0 0,0 0 0,-1 0 0,1 0 0,1 0 0,-1 0 0,0 0 0,0 1 0,1-1 0,-1-1 0,1 1 0,-1 0 0,1 0 0,0 0 0,0 0 0,0 0 0,0 0 0,0-1 0,1 1 0,-1-1 0,0 1 0,3 2 0,-1-3-62,0 0 0,-1 0 0,1 0 0,0 0 0,0 0 0,0 0 1,0-1-1,0 1 0,0-1 0,0 0 0,1 0 0,-1 0 0,0-1 0,4 0 0,11-3-711,0-1 0,0-1 0,-1 0 0,20-11 0,-14 5-259,-17 8 930,0 0 0,1 1 0,-1-1 0,1 1 0,0 1 0,0-1 0,0 1 0,0 0 0,0 1 0,0 0 0,0 0 0,0 0 0,9 1-1,-16 1 171,1-1-1,0 1 0,0 0 1,0-1-1,-1 1 0,1 0 1,0 0-1,-1 0 0,1 0 1,-1 0-1,1 0 0,-1 0 1,1-1-1,-1 2 0,0-1 1,1 0-1,-1 0 0,0 0 1,0 0-1,0 0 0,0 0 0,0 0 1,0 0-1,0 0 0,0 0 1,0 0-1,-1 0 0,1 0 1,0 0-1,-1 0 0,0 2 1,-13 34 2064,3-19-1452,0-1-1,-2 0 1,0-1 0,-1-1-1,0 0 1,-1-1-1,-1-1 1,0 0-1,-22 13 1,36-25-675,0 0 0,1 0 0,-1 0 0,0-1 0,1 1 0,-1 0 0,0-1 0,0 1 0,0-1 0,0 1 0,0-1 0,1 0 0,-1 0 0,0 0 0,0 0 0,0 0 0,0 0 0,0-1 0,0 1 0,-2-1 0,2 0-110,1 0 0,0 0-1,0 0 1,0 0-1,0-1 1,0 1 0,0 0-1,0 0 1,0 0 0,1-1-1,-1 1 1,0-1-1,1 1 1,-1 0 0,1-1-1,-1 1 1,1-1 0,0 1-1,0-1 1,-1-1-1,1-2-847,0-1-1,0 0 1,1 1-1,-1-1 0,1 1 1,1-1-1,-1 1 1,1-1-1,-1 1 0,2 0 1,-1 0-1,6-10 1,12-8-5651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0.230"/>
    </inkml:context>
    <inkml:brush xml:id="br0">
      <inkml:brushProperty name="width" value="0.025" units="cm"/>
      <inkml:brushProperty name="height" value="0.025" units="cm"/>
    </inkml:brush>
  </inkml:definitions>
  <inkml:trace contextRef="#ctx0" brushRef="#br0">132 40 18546,'0'0'1505,"-11"9"241,0 0-1574,-53 44 3050,60-49-2938,-1 1-1,1 0 1,-1 0 0,1 0 0,1 0 0,-1 0 0,1 1 0,0 0 0,0-1 0,1 1 0,-3 10 0,5-16-285,0 0 0,-1 1 0,1-1 1,0 0-1,1 1 0,-1-1 0,0 0 0,0 1 1,0-1-1,0 0 0,0 1 0,0-1 1,0 0-1,0 1 0,1-1 0,-1 0 0,0 0 1,0 1-1,0-1 0,1 0 0,-1 0 0,0 1 1,0-1-1,1 0 0,-1 0 0,0 0 1,0 1-1,1-1 0,-1 0 0,0 0 0,1 0 1,-1 0-1,0 0 0,1 0 0,-1 0 1,1 1-1,18-1 44,19-9-63,-29 5-247,1 1 0,0-1 0,0 2-1,0 0 1,0 0 0,13-1 0,-21 3 239,1 0 1,-1 1-1,0-1 0,1 0 1,-1 1-1,0 0 1,0-1-1,1 1 0,-1 0 1,0 0-1,0 0 1,0 0-1,0 1 0,0-1 1,0 0-1,0 1 1,-1-1-1,1 1 0,0 0 1,-1 0-1,1 0 1,-1-1-1,0 1 0,0 0 1,1 1-1,-1-1 1,-1 0-1,1 0 1,0 0-1,0 1 0,-1-1 1,1 4-1,2 10 142,-1 0 0,-1 1-1,0-1 1,-1 0 0,-1 0 0,-1 1-1,0-1 1,-1 0 0,0 0 0,-2-1-1,-7 20 1,3-14 432,0-1 0,-2 0 0,-1 0 0,0-1 0,-1-1 0,-1 0 0,-24 24 1,37-41-530,0 0 0,0 0 0,0 1 0,0-1 1,0 0-1,0-1 0,-1 1 0,1 0 1,0 0-1,0 0 0,-1-1 0,1 1 1,0-1-1,-1 1 0,1-1 0,-1 1 1,1-1-1,0 0 0,-3 0 0,3 0-33,1 0 0,-1-1 0,0 1 0,1-1 0,-1 1 0,0-1 0,1 1 0,-1-1 0,0 0 0,1 1 0,-1-1 0,1 0 1,-1 1-1,1-1 0,0 0 0,-1 0 0,1 1 0,0-1 0,-1 0 0,1 0 0,0 0 0,0 1 0,0-3 0,-2-8-391,2-1 1,-1 0-1,3-19 1,-1 19 58,1-1 14,0 1-1,1 0 1,0 0-1,0 0 1,2 0 0,-1 0-1,2 1 1,-1 0-1,1 0 1,1 1 0,11-14-1,13-14 0,54-52-1,-66 72 376,59-55 54,-38 38 166,41-47-1,-80 81-174,0 0-1,0-1 1,0 1-1,0 0 1,0 0-1,0-1 1,0 1-1,0 0 1,-1-1-1,1 1 0,-1-1 1,1 1-1,-1-1 1,1 1-1,-1-1 1,0-2-1,0 4-25,0-1 0,0 1 0,-1-1 0,1 1 0,0-1 0,-1 1 0,1-1 0,0 1 0,-1-1 0,1 1 0,-1 0 0,1-1-1,-1 1 1,1 0 0,0-1 0,-1 1 0,1 0 0,-1 0 0,0 0 0,1-1 0,-1 1 0,1 0 0,-1 0 0,1 0 0,-1 0 0,1 0 0,-1 0 0,0 0 0,0 0 0,-3 0 36,0 1 1,-1-1-1,1 1 1,0 0-1,0 0 1,0 0-1,0 1 1,0-1-1,0 1 1,-6 3-1,0 3-13,-1-1-1,1 2 1,0-1 0,1 2-1,0-1 1,0 1 0,1 0-1,0 1 1,1 0 0,1 0-1,-1 1 1,2-1 0,0 1-1,0 1 1,1-1-1,-4 19 1,8-30-103,0 0 0,0-1 0,0 1 0,0 0 0,0 0 0,0-1 0,0 1 0,0 0 0,0 0 0,0-1 0,1 1 0,-1 0 0,0-1 0,0 1 0,1 0 0,-1-1 0,1 1 0,-1-1 0,0 1 0,1 0 0,-1-1 0,1 1 0,0-1 0,-1 1 0,1-1 0,-1 0 0,1 1 0,0 0 0,25 1-1128,26-16-2554,21-31-5452,-33 18 1884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0.828"/>
    </inkml:context>
    <inkml:brush xml:id="br0">
      <inkml:brushProperty name="width" value="0.025" units="cm"/>
      <inkml:brushProperty name="height" value="0.025" units="cm"/>
    </inkml:brush>
  </inkml:definitions>
  <inkml:trace contextRef="#ctx0" brushRef="#br0">160 1 16816,'0'0'4548,"-29"88"-2818,8-38-673,-3 8-769,-1 2-224,2-2-32,5-4 0,5-10 0,6-11-32,7-11-96,0-15-608,10-7-546,10-17-992,4-17-1313,3-11-1538,0-14-2883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0.573"/>
    </inkml:context>
    <inkml:brush xml:id="br0">
      <inkml:brushProperty name="width" value="0.025" units="cm"/>
      <inkml:brushProperty name="height" value="0.025" units="cm"/>
    </inkml:brush>
  </inkml:definitions>
  <inkml:trace contextRef="#ctx0" brushRef="#br0">149 0 12396,'-8'3'5189,"-8"2"-3176,0 2 1,-29 15 0,40-20-1715,0 1 0,1 0 0,0-1 0,-1 1 0,1 1 0,0-1 0,1 1 0,-1-1 0,1 1 0,-1 0 1,1 0-1,0 1 0,1-1 0,-1 1 0,1-1 0,-3 8 0,5-12-314,0 1 0,1 0 0,-1-1 0,1 1 0,-1-1 0,0 1 0,1-1 0,-1 1 0,1-1 0,-1 1 0,1-1 0,-1 0 0,1 1-1,0-1 1,-1 1 0,1-1 0,-1 0 0,1 0 0,0 1 0,-1-1 0,1 0 0,0 0 0,-1 0 0,1 0 0,0 0 0,-1 0 0,1 0 0,0 0 0,-1 0 0,1 0 0,0 0 0,33 0-626,-27 0 241,20-2-1627,1-1 0,39-8 0,-43 5 1595,1 2 0,1 1 0,33 0-1,-58 3 493,-1 0-1,1 0 0,0 0 0,-1 0 1,1 0-1,-1 1 0,1-1 1,0 0-1,-1 0 0,1 1 0,-1-1 1,1 0-1,-1 1 0,1-1 0,-1 1 1,1-1-1,-1 0 0,1 1 1,-1-1-1,1 1 0,-1-1 0,0 1 1,1 0-1,-1-1 0,0 1 0,1-1 1,-1 1-1,0 0 0,0-1 1,0 1-1,0-1 0,1 1 0,-1 0 1,0-1-1,0 1 0,0 0 0,0-1 1,-1 1-1,1 0 0,0-1 1,0 1-1,0 0 0,0-1 0,-1 1 1,1 0-1,-15 30 2211,-1-10-1333,-1-2-1,-1 0 1,-1 0-1,0-2 1,-1 0-1,-44 26 1,64-43-980,-1 1 1,1-1-1,0 0 1,0 0-1,-1 0 1,1 1-1,0-1 1,-1 0-1,1 0 1,0 0-1,-1 0 1,1 0-1,0 0 1,-1 0-1,1 0 1,0 0-1,-1 0 1,1 0-1,0 0 1,-1 0-1,1 0 1,-1 0-1,1 0 1,0 0-1,-1 0 1,1 0 0,0 0-1,-1-1 1,1 1-1,0 0 1,0 0-1,-1 0 1,1-1-1,0 1 1,0 0-1,-1 0 1,1-1-1,0 1 1,0 0-1,-1-1 1,0-18-3104,12-22-5718,3 7-1749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1.072"/>
    </inkml:context>
    <inkml:brush xml:id="br0">
      <inkml:brushProperty name="width" value="0.025" units="cm"/>
      <inkml:brushProperty name="height" value="0.025" units="cm"/>
    </inkml:brush>
  </inkml:definitions>
  <inkml:trace contextRef="#ctx0" brushRef="#br0">204 262 11499,'0'0'6571,"-11"6"-3373,-7 5-2203,-69 42 2941,76-46-3554,1 0-1,0 1 1,0 1-1,1-1 1,0 2-1,-9 12 1,17-21-376,0 0 1,0 0-1,0 1 1,0-1-1,0 0 0,1 1 1,-1-1-1,0 1 0,1-1 1,-1 1-1,1-1 1,0 1-1,-1 0 0,1-1 1,0 1-1,0-1 0,0 1 1,0 0-1,0-1 1,1 4-1,0-4-5,-1 0 0,1-1 1,0 1-1,0 0 0,0 0 0,-1 0 1,1 0-1,0-1 0,0 1 0,0 0 1,0-1-1,1 1 0,-1-1 0,0 1 1,0-1-1,0 0 0,0 1 0,0-1 1,1 0-1,-1 0 0,1 0 0,5 1-1,0-1 0,-1-1 0,1 1 0,0-1 0,0 0 0,-1-1-1,1 0 1,10-4 0,9-7-418,-2-2-1,0 0 1,0-2-1,-2 0 0,0-2 1,-1 0-1,-1-1 1,0-2-1,-2 0 1,-1 0-1,0-2 1,-2 0-1,-1-1 1,16-37-1,-27 53 439,0-1 0,0 1 0,-1-1 0,0 1 0,-1-1 0,0 1 0,0-13 0,-1 21 3,0 1-1,0-1 1,0 1-1,0-1 1,0 1 0,-1-1-1,1 1 1,0-1-1,0 1 1,0-1-1,0 1 1,0 0-1,-1-1 1,1 1-1,0-1 1,0 1-1,-1 0 1,1-1 0,0 1-1,-1-1 1,1 1-1,0 0 1,-1-1-1,1 1 1,0 0-1,-1 0 1,1-1-1,-1 1 1,1 0-1,-1 0 1,1 0 0,0 0-1,-1-1 1,1 1-1,-1 0 1,0 0-1,-20 8 568,-14 21 132,6 2 797,-37 50-1,59-71-1266,0 0 1,1 1 0,0 0-1,1 0 1,0 0-1,0 0 1,1 1 0,1 0-1,-4 23 1,7-34-263,0 0 0,0 1 1,0-1-1,0 0 0,0 0 0,0 0 1,0 0-1,0 0 0,1 0 0,-1 1 1,1-1-1,-1 0 0,1 0 0,-1 0 1,1 0-1,-1 0 0,1-1 0,0 1 1,-1 0-1,1 0 0,0 0 0,0 0 1,0-1-1,0 1 0,0 0 0,0-1 1,1 2-1,2-1-102,0 0 1,-1 0-1,1 0 1,0 0-1,0-1 1,0 1-1,0-1 1,5 0-1,8-2-888,0 0 1,29-7-1,-40 7 809,1 0-25,0 0 1,1 1 0,0-1 0,-1 2 0,11-1 0,-16 1 226,-1 0 1,1 0 0,-1 0-1,0 1 1,1-1 0,-1 0-1,0 1 1,1-1 0,-1 1-1,0 0 1,0-1 0,0 1-1,1 0 1,-1 0 0,0 0-1,0-1 1,0 1 0,0 0-1,0 1 1,0-1 0,-1 0-1,1 0 1,0 0 0,0 0-1,-1 1 1,1-1 0,-1 0-1,1 1 1,-1-1 0,0 0-1,1 1 1,-1-1 0,0 0-1,0 1 1,0 1 0,0 7 309,-1 0 0,0-1 0,0 1 1,-1 0-1,0-1 0,-5 13 0,4-11-310,0-1-1,0 0 1,1 0-1,-1 19 0,3-28-151,0-1-1,0 0 0,0 0 0,0 1 0,0-1 0,0 0 0,1 0 1,-1 1-1,0-1 0,0 0 0,0 0 0,0 1 0,0-1 0,1 0 1,-1 0-1,0 0 0,0 1 0,0-1 0,1 0 0,-1 0 0,0 0 1,0 0-1,0 0 0,1 1 0,-1-1 0,0 0 0,0 0 0,1 0 1,-1 0-1,0 0 0,0 0 0,1 0 0,-1 0 0,0 0 0,0 0 0,1 0 1,-1 0-1,0 0 0,1 0 0,-1 0 0,0 0 0,0 0 0,1 0 1,-1-1-1,0 1 0,0 0 0,0 0 0,1 0 0,-1 0 0,0 0 1,0-1-1,0 1 0,1 0 0,-1 0 0,0 0 0,0-1 0,0 1 1,0 0-1,1 0 0,-1 0 0,0-1 0,0 1 0,0 0 0,0 0 1,0-1-1,0 1 0,0-1 0,14-17-6937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1.430"/>
    </inkml:context>
    <inkml:brush xml:id="br0">
      <inkml:brushProperty name="width" value="0.025" units="cm"/>
      <inkml:brushProperty name="height" value="0.025" units="cm"/>
    </inkml:brush>
  </inkml:definitions>
  <inkml:trace contextRef="#ctx0" brushRef="#br0">125 0 12043,'0'0'9866,"-22"76"-7048,4-41-223,-2 4-545,0 0-833,2 0-544,5-6-481,4-1-160,4-6 0,5-5-96,0-5-449,16-10-832,3-4-1346,0-2-960,2-9-1698,2-11-2979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1.760"/>
    </inkml:context>
    <inkml:brush xml:id="br0">
      <inkml:brushProperty name="width" value="0.025" units="cm"/>
      <inkml:brushProperty name="height" value="0.025" units="cm"/>
    </inkml:brush>
  </inkml:definitions>
  <inkml:trace contextRef="#ctx0" brushRef="#br0">137 1 12620,'0'0'8109,"-13"11"-5974,8-6-2153,-14 12 1356,0 1 0,-21 28-1,36-41-1110,-1 1-1,1-1 0,1 1 0,-1 0 1,1 0-1,0 0 0,0 1 1,1-1-1,0 1 0,0-1 1,0 1-1,1 0 0,0 0 0,0 0 1,1-1-1,0 9 0,1-13-216,0 0-1,0-1 0,0 1 1,0 0-1,0-1 0,0 1 1,1-1-1,-1 0 0,1 1 1,-1-1-1,1 0 1,-1 0-1,1 0 0,-1 0 1,1 0-1,0 0 0,0 0 1,0 0-1,0-1 0,-1 1 1,1-1-1,0 1 0,0-1 1,0 0-1,0 0 0,0 0 1,3 0-1,57-3 119,-55 1-163,0 0-1,0 0 1,0-1-1,0 0 1,-1 0-1,1-1 0,-1 1 1,0-1-1,0-1 1,7-5-1,-10 7-9,1 0 0,-1 0 0,0-1 0,0 1 0,0-1-1,0 0 1,-1 0 0,1 0 0,-1 0 0,0 0 0,0 0-1,-1-1 1,1 1 0,-1-1 0,0 1 0,1-10 0,-2 13-6,0 0 0,0 0 1,-1-1-1,1 1 0,0 0 1,-1 0-1,1 0 0,0 0 1,-1-1-1,0 1 0,1 0 1,-1 0-1,0 0 0,1 0 0,-1 0 1,0 0-1,0 1 0,0-1 1,0 0-1,0 0 0,0 1 1,0-1-1,0 0 0,-1 0 1,-34-9 641,6 8-3948,26 3-1618,10-1-3164,12-1 3420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2.148"/>
    </inkml:context>
    <inkml:brush xml:id="br0">
      <inkml:brushProperty name="width" value="0.025" units="cm"/>
      <inkml:brushProperty name="height" value="0.025" units="cm"/>
    </inkml:brush>
  </inkml:definitions>
  <inkml:trace contextRef="#ctx0" brushRef="#br0">160 1 6694,'0'0'16549,"-12"2"-15006,-1 0-1027,0 1 0,0 1 0,1 0 0,-18 8 0,25-10-393,1 0 1,0 0-1,0 0 0,0 1 0,0-1 1,0 1-1,0 0 0,1 0 0,-1 0 0,1 1 1,0 0-1,0-1 0,0 1 0,1 0 1,-1 0-1,1 0 0,0 0 0,0 1 1,-1 4-1,3-8-144,0 0 0,1 0 0,-1-1 0,0 1 0,1 0 0,-1-1 0,1 1 0,-1 0 0,1-1 1,-1 1-1,1 0 0,-1-1 0,1 1 0,0-1 0,-1 1 0,1-1 0,0 1 0,-1-1 0,1 0 0,0 1 0,0-1 0,0 0 0,-1 0 0,1 1 0,0-1 1,0 0-1,0 0 0,-1 0 0,1 0 0,0 0 0,0 0 0,0 0 0,-1 0 0,2-1 0,39 1-1675,-34-1 1098,87-10-4517,-65 6 4579,48-1 0,-77 6 589,1 0 1,0 0-1,-1 0 0,1 0 1,0 0-1,-1 0 1,1 0-1,0 0 0,-1 0 1,1 0-1,-1 0 1,1 0-1,0 0 0,-1 1 1,1-1-1,-1 0 1,1 0-1,-1 1 0,1-1 1,0 1-1,-1-1 1,1 0-1,-1 1 0,0-1 1,1 1-1,-1-1 1,1 1-1,-1-1 0,0 1 1,1-1-1,-1 1 1,0 0-1,1 0 0,-9 23 1977,-25 17 1027,25-33-2446,-1 1-372,0 0 1,0-1-1,0 0 1,-1 0-1,0-1 1,-1 0-1,1-1 1,-1 0-1,-13 4 1,24-10-374,-1 0 0,1 0-1,-1 0 1,1 0 0,-1 0 0,1 0 0,0 0-1,-1-1 1,1 1 0,-1 0 0,1 0 0,0 0 0,-1-1-1,1 1 1,0 0 0,-1 0 0,1-1 0,0 1-1,0 0 1,-1-1 0,1 1 0,0 0 0,0-1 0,-1 1-1,1-1 1,0 1 0,0 0 0,0-1 0,0 1-1,0-1 1,0 1 0,0 0 0,0-1 0,0 1 0,0-1-1,0 1 1,0-1 0,0 1 0,0 0 0,0-1 0,0 1-1,0-1 1,0 1 0,0 0 0,1-1 0,-1 1-1,0-1 1,0 1 0,0 0 0,1-1 0,0 1 0,9-26-5488,6-2-2599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2.476"/>
    </inkml:context>
    <inkml:brush xml:id="br0">
      <inkml:brushProperty name="width" value="0.025" units="cm"/>
      <inkml:brushProperty name="height" value="0.025" units="cm"/>
    </inkml:brush>
  </inkml:definitions>
  <inkml:trace contextRef="#ctx0" brushRef="#br0">205 1 17521,'0'0'2898,"-12"2"-164,-3 2-1943,0 0 1,0 0-1,1 1 1,-1 1 0,1 1-1,-19 12 1,20-11-126,9-6-624,0 0-1,0 0 1,1 0-1,-1 1 1,1-1-1,-1 1 0,1 0 1,0 0-1,0 0 1,0 0-1,1 1 1,-1-1-1,1 1 1,0-1-1,0 1 1,0 0-1,0 0 1,1 0-1,-1 0 1,0 8-1,2-11-164,1 1 0,-1-1 0,1 0 0,-1 0-1,1 1 1,0-1 0,0 0 0,0 0 0,0 0 0,0 0-1,0 0 1,0 0 0,0-1 0,0 1 0,0 0 0,0 0-1,0-1 1,1 1 0,-1-1 0,0 1 0,1-1 0,-1 1-1,0-1 1,1 0 0,-1 0 0,0 0 0,1 0 0,1 0 0,46 3-2653,-45-3 2546,3 0-81,7 0-271,0 0-1,0 1 1,0 0 0,23 6 0,-35-7 610,-1 1 1,1 0 0,0-1 0,-1 1 0,1 0-1,-1-1 1,1 1 0,-1 0 0,0 0-1,1 0 1,-1 0 0,0 1 0,1-1 0,-1 0-1,0 0 1,0 1 0,0-1 0,0 1-1,1 2 1,-2-2 142,0 0 0,0 0 0,0 1 0,0-1 1,0 0-1,-1 0 0,1 1 0,-1-1 0,1 0 0,-1 0 0,0 0 0,0 0 0,0 0 0,0 0 0,0 0 0,0 0 0,0 0 0,-1 0 0,-2 2 0,-10 13 716,-1 0-1,-1-1 0,0-1 0,-1 0 0,-30 19 0,30-28-3443,17-7 2331,-1 1-1,1-1 0,-1 1 1,1-1-1,0 0 0,-1 1 1,1-1-1,0 1 0,-1-1 1,1 0-1,0 1 0,0-1 1,-1 1-1,1-1 0,0 0 1,0 1-1,0-1 1,0 0-1,0 0 0,0 1 1,0-1-1,0 0 0,0 0 1,0-22-6629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1:42.915"/>
    </inkml:context>
    <inkml:brush xml:id="br0">
      <inkml:brushProperty name="width" value="0.025" units="cm"/>
      <inkml:brushProperty name="height" value="0.025" units="cm"/>
    </inkml:brush>
  </inkml:definitions>
  <inkml:trace contextRef="#ctx0" brushRef="#br0">1 111 6342,'0'0'20088,"11"4"-18620,-9-3-1421,4 2 33,-1-1-1,1 0 0,0 0 1,0 0-1,0-1 0,0 1 1,0-1-1,0-1 0,1 1 1,-1-1-1,0 0 0,0-1 1,0 0-1,1 0 0,-1 0 1,0 0-1,0-1 0,0 0 1,8-4-1,-4 0-43,0 0 0,0-1 1,15-12-1,-23 16-47,1 1-1,-1-1 1,0 1 0,1-1-1,-1 0 1,-1 0-1,1 0 1,0 0 0,-1 0-1,1-1 1,-1 1 0,0 0-1,0 0 1,-1-1 0,1 1-1,0-8 1,-1 10-10,-1 0 0,1 0 0,0 0 0,-1 0 0,1 0 0,-1 0 0,0 0 0,1 0 1,-1 1-1,0-1 0,1 0 0,-1 0 0,0 0 0,0 1 0,0-1 0,1 0 0,-1 1 0,0-1 0,0 1 0,0-1 0,0 1 0,0-1 1,0 1-1,0 0 0,0-1 0,-1 1 0,1 0 0,0 0 0,0 0 0,0 0 0,0 0 0,0 0 0,0 0 0,0 0 0,0 1 0,0-1 1,-3 1-1,0-1-28,-1 1 0,0 0 0,0 0 1,0 1-1,0-1 0,1 1 1,-9 4-1,5 0 169,1-1-1,0 2 1,0-1 0,0 1 0,1 0 0,0 0-1,0 1 1,1-1 0,-1 1 0,2 1 0,0-1 0,0 1-1,0-1 1,1 1 0,0 0 0,1 0 0,-2 13-1,4-21-107,0 0 0,0 0-1,0 0 1,0 1-1,0-1 1,1 0-1,-1 0 1,0 0-1,1 0 1,-1 1-1,1-1 1,-1 0-1,1 0 1,0 0-1,-1 0 1,1 0-1,0 0 1,0-1-1,0 1 1,0 0-1,0 0 1,-1 0-1,1-1 1,1 1-1,-1-1 1,0 1-1,1 0 1,3 1 4,-1-1 0,1 0 0,-1 0-1,1 0 1,0-1 0,-1 1 0,8-1 0,4-1-156,-1-1-1,0 0 1,25-8-1,-10-1-891,-1-2-1,35-20 1,-39 18 388,1 2 0,50-18 1,-76 31 684,0 0 1,1-1-1,-1 1 1,0 0-1,1 0 1,-1 0-1,0 0 1,0 0 0,1 0-1,-1 0 1,0 0-1,1 0 1,-1 0-1,0 0 1,1 0-1,-1 0 1,0 0-1,1 0 1,-1 0 0,0 0-1,0 1 1,1-1-1,-1 0 1,0 0-1,1 0 1,-1 0-1,0 1 1,0-1-1,1 0 1,-1 0 0,0 0-1,0 1 1,0-1-1,1 0 1,-1 0-1,0 1 1,0-1-1,0 1 1,0 15 1363,-14 24 544,11-34-1628,3-4-299,-1-1 1,1 0-1,-1 0 0,1 0 0,-1 0 0,1 0 0,0 0 1,-1 1-1,1-1 0,0 0 0,0 0 0,0 0 0,0 1 0,0-1 1,0 0-1,0 0 0,1 0 0,-1 1 0,0-1 0,1 0 0,-1 0 1,1 0-1,-1 0 0,1 0 0,-1 0 0,1 0 0,0 0 1,0 0-1,-1 0 0,3 2 0,-1-2-37,1 0 1,-1-1-1,1 1 0,0 0 1,-1-1-1,1 1 1,0-1-1,-1 0 0,1 0 1,0 0-1,-1 0 0,1-1 1,3 0-1,13-3-701,-1-1 1,36-15-1,-12 0-912,-28 12 979,1 1-1,1 0 1,-1 1 0,28-6 0,-43 12 677,1 0 1,-1 0-1,0 0 1,0-1-1,1 1 1,-1 0-1,0 0 1,1 0-1,-1 0 1,0 0-1,0 0 1,1 0-1,-1 1 1,0-1-1,1 0 1,-1 0-1,0 0 1,0 0-1,1 0 1,-1 0-1,0 0 1,0 1-1,1-1 1,-1 0-1,0 0 1,0 0-1,1 1 1,-1-1-1,0 0 1,0 0-1,0 1 1,0-1 0,1 0-1,-1 0 1,0 1-1,0-1 1,0 0-1,0 0 1,0 1-1,0-1 1,0 1-1,-4 17 1066,-15 20 377,17-35-1358,-2 2-106,1 0 0,0 0-1,0 1 1,1-1-1,-1 1 1,1 0-1,1-1 1,-1 1 0,1 0-1,0 0 1,0 0-1,0 8 1,6-8-3493,8-5-3315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1.330"/>
    </inkml:context>
    <inkml:brush xml:id="br0">
      <inkml:brushProperty name="width" value="0.025" units="cm"/>
      <inkml:brushProperty name="height" value="0.025" units="cm"/>
    </inkml:brush>
  </inkml:definitions>
  <inkml:trace contextRef="#ctx0" brushRef="#br0">346 227 7175,'-37'4'1379,"-148"14"2591,61-13 3071,144-6-6685,0-1 0,0-1 0,25-6 1,15-3-127,742-73-41,8 47-1501,-685 33 1063,1781-52 121,-1554 55 1431,-344-20-6119,-2 4-629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2.809"/>
    </inkml:context>
    <inkml:brush xml:id="br0">
      <inkml:brushProperty name="width" value="0.025" units="cm"/>
      <inkml:brushProperty name="height" value="0.025" units="cm"/>
    </inkml:brush>
  </inkml:definitions>
  <inkml:trace contextRef="#ctx0" brushRef="#br0">1 122 13773,'0'0'1180,"9"-8"32,11-6-739,1 0 1,0 2-1,1 0 1,0 1 0,1 1-1,0 2 1,1 0-1,0 1 1,0 2 0,0 0-1,1 1 1,-1 2-1,42 1 1,-64 0-475,0 1 0,-1 0 1,1 0-1,0 0 0,0 0 1,0 0-1,-1 1 0,1-1 0,0 1 1,0-1-1,-1 1 0,1-1 1,0 1-1,-1 0 0,1 0 1,-1 0-1,1 0 0,-1 0 0,1 0 1,-1 0-1,1 0 0,-1 1 1,0-1-1,0 0 0,0 1 0,0-1 1,0 1-1,0-1 0,0 1 1,-1 0-1,1-1 0,0 1 0,-1 0 1,1 0-1,-1-1 0,0 1 1,0 0-1,1 0 0,-1 0 0,-1 3 1,0 1 8,0-1-1,-1 1 1,0-1 0,0 1 0,0-1-1,-1 0 1,0 0 0,0 0 0,0 0-1,0-1 1,-8 9 0,-22 17 64,0-1 0,-53 33 0,-22 18 1655,78-48-46,29-31-1650,0-1-1,1 1 0,-1 0 1,0-1-1,1 1 1,-1 0-1,1-1 1,-1 1-1,1 0 1,0 0-1,-1-1 1,1 1-1,0 0 0,-1 0 1,1 0-1,0 0 1,0-1-1,0 1 1,0 0-1,0 0 1,0 0-1,0 0 1,0 0-1,0-1 0,0 1 1,0 0-1,0 0 1,1 0-1,-1 0 1,0-1-1,1 1 1,-1 0-1,1 0 0,-1-1 1,1 1-1,-1 0 1,1-1-1,-1 1 1,1 0-1,0-1 1,-1 1-1,1-1 1,0 1-1,-1-1 0,1 1 1,1 0-1,10 1 36,0 1-1,0-1 0,0-1 0,0 0 1,0-1-1,1 0 0,19-3 0,-8 1 1,164-23 67,-107 10-2709,-52 9 625,34-6-5341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3.372"/>
    </inkml:context>
    <inkml:brush xml:id="br0">
      <inkml:brushProperty name="width" value="0.025" units="cm"/>
      <inkml:brushProperty name="height" value="0.025" units="cm"/>
    </inkml:brush>
  </inkml:definitions>
  <inkml:trace contextRef="#ctx0" brushRef="#br0">0 57 17553,'0'0'2946,"59"-3"-639,-17-10-674,6 0-544,6-1-320,0 5-641,-4 4-384,-3 5-1154,-14 0-1376,-10 0-1987,-16 1-3971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1.201"/>
    </inkml:context>
    <inkml:brush xml:id="br0">
      <inkml:brushProperty name="width" value="0.025" units="cm"/>
      <inkml:brushProperty name="height" value="0.025" units="cm"/>
    </inkml:brush>
  </inkml:definitions>
  <inkml:trace contextRef="#ctx0" brushRef="#br0">39 120 5189,'0'0'14937,"-4"15"-13261,-6 20-1108,2 1 0,2-1 0,1 1 0,2 0 0,1 38 0,2-64-441,1 0-1,0 0 1,1 0-1,0 0 1,1 0-1,0 0 1,0-1-1,1 1 1,1-1-1,8 15 0,-9-19-107,0 0-1,0-1 0,1 1 0,0-1 1,0 0-1,0 0 0,0 0 0,0-1 1,1 0-1,-1 0 0,1 0 0,0-1 1,0 0-1,0 0 0,1 0 0,-1-1 1,0 0-1,12 1 0,-14-2-9,1 0-1,-1 0 0,0 0 1,0 0-1,0-1 0,0 0 1,1 0-1,-1 0 0,0 0 1,0 0-1,-1-1 1,1 0-1,0 0 0,0 0 1,-1 0-1,1-1 0,2-2 1,0-1 5,-1 1-1,0-1 1,-1 0 0,1 0-1,-1-1 1,-1 1 0,1-1-1,4-13 1,0-4 106,-2-1 1,0 0-1,-2 1 0,2-46 1,-4 25 230,-4-58 0,1 88-331,-1 1 0,-1-1 1,0 0-1,-1 0 0,-1 1 1,0 0-1,-13-25 0,14 29-766,10 7-5515,-2 2 4508,6-2-6740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3.727"/>
    </inkml:context>
    <inkml:brush xml:id="br0">
      <inkml:brushProperty name="width" value="0.025" units="cm"/>
      <inkml:brushProperty name="height" value="0.025" units="cm"/>
    </inkml:brush>
  </inkml:definitions>
  <inkml:trace contextRef="#ctx0" brushRef="#br0">0 41 15375,'0'0'5413,"49"16"-3748,-8-16-480,9 0-256,10-5-705,5-3-288,1-4-1986,-4-2-2530,-3-3-7976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4.055"/>
    </inkml:context>
    <inkml:brush xml:id="br0">
      <inkml:brushProperty name="width" value="0.025" units="cm"/>
      <inkml:brushProperty name="height" value="0.025" units="cm"/>
    </inkml:brush>
  </inkml:definitions>
  <inkml:trace contextRef="#ctx0" brushRef="#br0">1 430 17905,'0'0'1196,"8"-3"-235,16-6-548,-1-2 0,-1 0 0,1-2 0,-2 0 0,0-1 0,20-18 0,115-112-363,-138 126-46,-1 4 105,-1-2 0,-1 0 0,-1-1 0,0 0 0,-1-1 0,0 0 0,11-26 0,-24 43-105,0 1 1,-1 0 0,1 0-1,0 0 1,-1 0 0,1 0-1,0 0 1,-1 0-1,1 0 1,0-1 0,-1 1-1,1 0 1,0 0 0,-1 0-1,1 1 1,0-1 0,-1 0-1,1 0 1,0 0 0,-1 0-1,1 0 1,0 0 0,0 0-1,-1 1 1,1-1 0,0 0-1,-1 0 1,1 0 0,0 1-1,0-1 1,-1 0 0,1 0-1,0 0 1,0 1-1,0-1 1,-1 0 0,1 1-1,0-1 1,-16 17 128,1 0 0,1 1 0,1 0 0,-21 37 0,-33 89 248,62-132-363,0 1 0,1 0 0,1 0 0,0 0 1,1 0-1,0 0 0,0 15 0,2-27-106,0 0 0,0 0 0,0 1 0,1-1 0,-1 0 1,0 0-1,1 0 0,-1 1 0,0-1 0,1 0 1,-1 0-1,1 0 0,0 0 0,-1 0 0,1 0 1,0 0-1,0 0 0,0 0 0,-1 0 0,1 0 1,0-1-1,0 1 0,0 0 0,0 0 0,1-1 0,-1 1 1,0-1-1,0 1 0,0-1 0,0 0 0,1 1 1,-1-1-1,0 0 0,0 0 0,0 0 0,3 0 1,1 0-811,1 0 0,-1 0 0,0-1 0,1 0 1,-1 0-1,0 0 0,10-4 0,22-15-5689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4.412"/>
    </inkml:context>
    <inkml:brush xml:id="br0">
      <inkml:brushProperty name="width" value="0.025" units="cm"/>
      <inkml:brushProperty name="height" value="0.025" units="cm"/>
    </inkml:brush>
  </inkml:definitions>
  <inkml:trace contextRef="#ctx0" brushRef="#br0">159 0 8712,'0'0'12780,"-8"58"-11979,-3-23 256,0-1-160,5 1-417,5-6-191,1-4-193,0-3-32,7-6-64,3-5-609,-3-2-800,-4-4-961</inkml:trace>
  <inkml:trace contextRef="#ctx0" brushRef="#br0" timeOffset="1">0 178 17969,'0'0'8648,"71"-19"-7559,-31 10-448,6-1-545,-1 0-160,2 1-1217,-4 2-1474,-4-1-1793,-3-1-2883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4.742"/>
    </inkml:context>
    <inkml:brush xml:id="br0">
      <inkml:brushProperty name="width" value="0.025" units="cm"/>
      <inkml:brushProperty name="height" value="0.025" units="cm"/>
    </inkml:brush>
  </inkml:definitions>
  <inkml:trace contextRef="#ctx0" brushRef="#br0">0 312 15983,'0'0'6091,"11"-8"-5162,46-32-494,-2-2-1,-3-3 1,-1-2-1,51-62 1,-82 88 955,-20 21-1350,0 1 0,1-1 1,-1 0-1,0 0 0,0 0 1,0 0-1,1 0 0,-1 0 1,0 1-1,0-1 0,0 0 1,0 0-1,1 0 0,-1 1 1,0-1-1,0 0 0,0 0 1,0 0-1,0 1 0,0-1 1,0 0-1,0 0 0,0 1 1,0-1-1,0 0 0,0 0 0,0 0 1,0 1-1,0-1 0,0 0 1,0 0-1,0 1 0,0-1 1,0 0-1,0 0 0,0 1 1,0-1-1,0 0 0,0 0 1,0 0-1,-1 1 0,1-1 1,0 0-1,0 0 0,0 0 1,0 0-1,-1 1 0,-20 50 1626,5-17-945,-20 67 0,32-89-742,1 0 1,1 0 0,0 0-1,1 0 1,0 0 0,1 1 0,0-1-1,1 0 1,4 22 0,6-10-2470,0-11-3151,0-8-4950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5.534"/>
    </inkml:context>
    <inkml:brush xml:id="br0">
      <inkml:brushProperty name="width" value="0.025" units="cm"/>
      <inkml:brushProperty name="height" value="0.025" units="cm"/>
    </inkml:brush>
  </inkml:definitions>
  <inkml:trace contextRef="#ctx0" brushRef="#br0">1 121 15310,'0'0'2098,"16"0"-678,288-33 2171,-142 10-2537,995-41 348,2 98-1235,-423-18 912,-729-16-1111,7 0-93,0 0-1,1 0 1,-1-1 0,0-1 0,0 0 0,0-1 0,0-1-1,20-8 1,-33 12-31,-1 0-1,1 0 1,-1 0-1,0-1 1,1 1-1,-1 0 1,0 0-1,1-1 1,-1 1-1,0 0 1,1 0-1,-1-1 1,0 1-1,1 0 1,-1-1-1,0 1 1,0 0-1,1-1 1,-1 1-1,0 0 1,0-1-1,0 1 1,0 0-1,0-1 1,1 1-1,-1-1 1,0 1-1,0 0 1,0-1-1,0 1 1,0-1-1,0 1 1,0 0-1,0-1 1,0 1-1,-1-1 1,1 0-1,-5-7-5117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7.806"/>
    </inkml:context>
    <inkml:brush xml:id="br0">
      <inkml:brushProperty name="width" value="0.025" units="cm"/>
      <inkml:brushProperty name="height" value="0.025" units="cm"/>
    </inkml:brush>
  </inkml:definitions>
  <inkml:trace contextRef="#ctx0" brushRef="#br0">16 451 17168,'-16'2'1427,"17"-9"101,24-16-522,181-135-632,110-93-32,-294 238-346,-21 13 4,-1 0 0,0 1 0,0-1 0,1 1 0,-1-1 0,0 1 0,0-1 1,0 1-1,0-1 0,0 1 0,1-1 0,-1 1 0,0-1 0,0 1 0,0-1 0,-1 1 0,1-1 0,0 1 0,0-1 1,0 1-1,0-1 0,0 1 0,0-1 0,-1 0 0,1 1 0,0-1 0,-1 1 0,-23 48 106,22-46-82,-42 69 343,29-50 10,0 2 0,2-1 0,0 2 0,2-1-1,0 2 1,-10 38 0,21-63-405,0-1 0,0 1 0,-1 0 0,1 0 0,0-1 0,0 1 0,0 0 0,0 0 0,0-1 0,0 1 0,0 0 0,0 0 0,0-1 0,0 1 0,0 0 0,1 0-1,-1-1 1,0 1 0,0 0 0,1-1 0,-1 1 0,1 0 0,-1-1 0,0 1 0,1 0 0,-1-1 0,1 1 0,-1-1 0,1 1 0,0-1 0,-1 1 0,1-1 0,0 0 0,-1 1 0,1-1 0,0 0 0,-1 1-1,1-1 1,0 0 0,0 0 0,-1 0 0,1 1 0,0-1 0,1 0 0,1 0-418,0-1 1,0 1-1,0-1 0,0 0 0,0 1 0,0-1 1,0 0-1,-1-1 0,1 1 0,4-3 0,22-20-5682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8.162"/>
    </inkml:context>
    <inkml:brush xml:id="br0">
      <inkml:brushProperty name="width" value="0.025" units="cm"/>
      <inkml:brushProperty name="height" value="0.025" units="cm"/>
    </inkml:brush>
  </inkml:definitions>
  <inkml:trace contextRef="#ctx0" brushRef="#br0">57 0 18257,'0'0'1922,"-25"53"801,12-24-1090,4 1-384,2 4-128,5 0-832,2 1-225,0-2-32,7-1-32,4-2-224,1-2-962,-3-5-383,-4-3-705,-5-9-1121,0-3-3140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8.490"/>
    </inkml:context>
    <inkml:brush xml:id="br0">
      <inkml:brushProperty name="width" value="0.025" units="cm"/>
      <inkml:brushProperty name="height" value="0.025" units="cm"/>
    </inkml:brush>
  </inkml:definitions>
  <inkml:trace contextRef="#ctx0" brushRef="#br0">1 63 18546,'0'0'5861,"51"-23"-5028,-15 17-96,9-2-513,6 2-192,4-1-609,2 3-1569,-3 0-1922,-5-1-3299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8.821"/>
    </inkml:context>
    <inkml:brush xml:id="br0">
      <inkml:brushProperty name="width" value="0.025" units="cm"/>
      <inkml:brushProperty name="height" value="0.025" units="cm"/>
    </inkml:brush>
  </inkml:definitions>
  <inkml:trace contextRef="#ctx0" brushRef="#br0">1 266 17457,'0'0'6683,"11"1"-6064,2-1-582,0-1-1,-1 0 1,0-1-1,1-1 1,-1 0-1,0 0 1,0-1-1,0-1 1,-1 0-1,0 0 1,19-13-1,7-6-30,-1 0 1,-1-3-1,-1 0 0,-2-2 0,49-57 1,-89 100 119,1 0 1,0 1-1,1 0 0,0-1 1,2 2-1,0-1 1,0 1-1,2-1 1,0 1-1,0 0 1,2 0-1,1 25 1,0-38-232,0 0 1,0 1-1,0-1 1,1 0 0,-1 0-1,1 0 1,0 0-1,0 0 1,0 0-1,0-1 1,5 5-1,18 12-3611,-4-11-1729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9.161"/>
    </inkml:context>
    <inkml:brush xml:id="br0">
      <inkml:brushProperty name="width" value="0.025" units="cm"/>
      <inkml:brushProperty name="height" value="0.025" units="cm"/>
    </inkml:brush>
  </inkml:definitions>
  <inkml:trace contextRef="#ctx0" brushRef="#br0">26 57 21044,'0'0'673,"71"-24"-449,-16 11 1313,9 3-960,6 2-481,-4 6-64,-5 2-1217,-12 0-2114,-8 0-1474,-14 0-5861</inkml:trace>
  <inkml:trace contextRef="#ctx0" brushRef="#br0" timeOffset="1">0 203 14734,'0'0'9161,"72"10"-8393,1-24 161,10-5-608,8 1-321,7 2-1346,-2 2-2017,-9-3-1185,-8 0-2563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1.919"/>
    </inkml:context>
    <inkml:brush xml:id="br0">
      <inkml:brushProperty name="width" value="0.025" units="cm"/>
      <inkml:brushProperty name="height" value="0.025" units="cm"/>
    </inkml:brush>
  </inkml:definitions>
  <inkml:trace contextRef="#ctx0" brushRef="#br0">1 65 16111,'0'0'4356,"61"-1"-4644,-4-2-737,12-7-608,9-3-1474,6-5-1570,4-1-640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29.490"/>
    </inkml:context>
    <inkml:brush xml:id="br0">
      <inkml:brushProperty name="width" value="0.025" units="cm"/>
      <inkml:brushProperty name="height" value="0.025" units="cm"/>
    </inkml:brush>
  </inkml:definitions>
  <inkml:trace contextRef="#ctx0" brushRef="#br0">0 98 12940,'0'0'1265,"6"-10"193,-2 4-1192,-1 1 0,1 0 1,0 0-1,0 0 0,1 0 1,-1 0-1,1 1 0,0 0 1,1 0-1,-1 0 0,1 1 1,-1 0-1,1 0 0,0 0 1,0 1-1,0 0 0,12-3 1,0 1 434,1 0 0,0 1-1,0 1 1,0 1 0,1 1 0,-1 0 0,0 2 0,0 0 0,21 5 0,-38-7-676,0 1 0,0-1 0,0 1 0,0 0 0,0 0 0,0-1 0,0 1 0,0 0 0,-1 1 0,1-1 1,0 0-1,-1 0 0,1 1 0,-1-1 0,1 1 0,-1-1 0,0 1 0,0 0 0,0-1 0,0 1 0,0 0 0,0 0 0,0 0 0,0 0 0,-1 0 0,1 0 0,-1 0 0,1 0 0,-1 0 0,0 0 0,0 0 1,0 0-1,0 0 0,0 0 0,-1 2 0,0 1-13,-1 0 1,0 0 0,0 0 0,-1 0 0,1-1-1,-1 1 1,0-1 0,0 1 0,-1-1-1,1 0 1,-1 0 0,-6 4 0,-85 61 152,73-55 50,0 1 0,1 0 0,1 2 0,0 0-1,1 2 1,1 0 0,-16 22 0,32-39-202,1 0-1,-1 0 1,1 0-1,0 0 1,0 0-1,0 0 1,0 0-1,0 1 1,1-1 0,-1 0-1,0 1 1,1-1-1,0 0 1,0 1-1,0-1 1,0 1-1,0-1 1,0 0 0,1 5-1,0-5-6,1 0 0,-1 0 0,0 0 0,0-1 1,1 1-1,-1 0 0,1-1 0,0 1 0,-1-1 0,1 0 0,0 1 0,0-1 0,0 0 0,0 0 0,0 0 1,0-1-1,3 2 0,10 2-70,0-1 1,1-1-1,-1-1 1,28 0 0,-36-1 3,29 1-501,97-3-2159,-45-9-3576,-29-4-3895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0.856"/>
    </inkml:context>
    <inkml:brush xml:id="br0">
      <inkml:brushProperty name="width" value="0.025" units="cm"/>
      <inkml:brushProperty name="height" value="0.025" units="cm"/>
    </inkml:brush>
  </inkml:definitions>
  <inkml:trace contextRef="#ctx0" brushRef="#br0">244 186 12396,'6'-9'1409,"-2"4"-1139,0 1 36,-1 0 0,0-1 0,0 1 0,0-1 0,0 0 0,-1 1 0,0-1 0,0 0 0,0 0 0,0-1 0,-1 1 0,0 0 0,1-7 0,-3 11-253,1 0 0,-1 0 0,1 0-1,-1 0 1,0 0 0,0 0 0,1 0 0,-1 0 0,0 0 0,0 1 0,0-1 0,0 0 0,0 1 0,0-1 0,0 0 0,0 1 0,0-1 0,0 1 0,0 0 0,0-1 0,0 1-1,-1 0 1,1 0 0,0 0 0,0 0 0,0 0 0,0 0 0,-1 0 0,1 0 0,0 0 0,0 0 0,0 0 0,0 1 0,0-1 0,-2 1 0,-44 14 582,29-4-312,1 1 1,0 1 0,1 0-1,0 2 1,1 0-1,1 0 1,0 1-1,1 1 1,1 1 0,1-1-1,0 2 1,-11 27-1,21-43-286,-1-1 0,2 1 1,-1-1-1,0 1 0,0 0 0,1-1 0,0 1 0,-1-1 0,1 1 0,0 0 0,0 0 0,0-1 0,1 1 0,0 4 0,0-6-28,-1 0 0,1 0 0,-1 0 0,1 0 0,0 0 0,0-1-1,-1 1 1,1 0 0,0 0 0,0 0 0,0-1 0,0 1 0,0 0 0,0-1 0,0 1 0,0-1 0,0 1 0,0-1 0,0 0 0,0 0 0,0 1-1,1-1 1,0 0 0,5 0 7,0 0 0,0-1 0,0 0 0,0 0 0,0-1 0,0 0 0,-1 0 0,1-1-1,10-5 1,19-12-105,0-2 0,-2-2 0,0-1 0,-2-1 0,0-2-1,-3-1 1,0-2 0,-2 0 0,37-56 0,-61 84 70,-1-1-1,0 1 1,0 0 0,-1 0 0,1-1-1,0 1 1,-1-1 0,0 0 0,1-6 0,-3 10-8,0 0 0,0 0 1,0 0-1,-1 0 0,1 0 0,0 0 1,0 1-1,0-1 0,-1 0 1,1 1-1,0-1 0,0 1 1,0 0-1,0-1 0,-1 2 1,-8 7 32,1 0-1,1 1 1,0 0 0,0 1 0,1 0 0,-12 22 0,8-12 171,1 2-1,-12 43 1,20-60-130,0 1 0,1-1 1,0 1-1,0-1 0,1 1 0,-1-1 1,3 14-1,-2-18-59,1 0 1,-1 0-1,1 0 1,-1 0-1,1-1 1,0 1-1,0 0 1,0-1-1,0 1 0,0 0 1,0-1-1,1 1 1,-1-1-1,0 0 1,1 1-1,-1-1 1,1 0-1,0 0 1,-1 0-1,1 0 1,0 0-1,-1 0 1,1 0-1,0-1 0,0 1 1,0-1-1,0 1 1,0-1-1,3 0 1,4 1-431,1-1 1,-1 0 0,0 0 0,1-1-1,-1 0 1,0-1 0,0 0-1,0 0 1,0-1 0,0-1-1,0 1 1,-1-1 0,0-1-1,13-7 1,30-27-4614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1.247"/>
    </inkml:context>
    <inkml:brush xml:id="br0">
      <inkml:brushProperty name="width" value="0.025" units="cm"/>
      <inkml:brushProperty name="height" value="0.025" units="cm"/>
    </inkml:brush>
  </inkml:definitions>
  <inkml:trace contextRef="#ctx0" brushRef="#br0">166 29 15951,'0'0'1025,"-62"101"448,26-36 161,1-1-737,12-1 576,13-10-352,10-9-961,17-15-320,17-12-1441,11-14-930,7-3-511,-3-20-1571</inkml:trace>
  <inkml:trace contextRef="#ctx0" brushRef="#br0" timeOffset="1">516 0 14862,'0'0'5264,"-9"15"-3780,-4 5-1392,-82 147 4100,85-148-3749,2 0-1,0 0 1,2 1 0,0 0 0,1 0-1,1 0 1,-3 38 0,7-54-436,0 1 1,1 0-1,0-1 0,-1 1 1,1-1-1,1 1 0,-1-1 1,1 1-1,0-1 1,0 0-1,0 1 0,0-1 1,1 0-1,0-1 0,-1 1 1,2 0-1,-1-1 1,0 0-1,1 1 0,-1-1 1,5 2-1,-2-1-452,0-1 0,0 1 0,0-2 0,0 1-1,14 3 1,-13-4-1196,1-1 0,0 1 0,0-2 0,16 1 0,-7-5-3767,0-8-2173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1.575"/>
    </inkml:context>
    <inkml:brush xml:id="br0">
      <inkml:brushProperty name="width" value="0.025" units="cm"/>
      <inkml:brushProperty name="height" value="0.025" units="cm"/>
    </inkml:brush>
  </inkml:definitions>
  <inkml:trace contextRef="#ctx0" brushRef="#br0">0 164 13613,'0'0'12406,"11"-1"-11306,20 1-860,0-1 0,0-2 1,-1-1-1,31-8 0,-34 3-145,41-20 1,-60 25-84,-1 0-1,0 0 1,0-1 0,0 0 0,0 0 0,0 0 0,-1-1 0,0 0 0,9-13 0,-15 19-16,1-1 0,0 0-1,0 0 1,-1 0 0,1 0 0,0 0 0,-1 0 0,1 0 0,-1 0 0,1 0-1,-1 0 1,0 0 0,1 0 0,-1 0 0,0 0 0,0 0 0,0-1 0,0 1 0,0 0-1,0 0 1,0 0 0,0 0 0,0 0 0,0 0 0,-1-1 0,1 1 0,0 0-1,-1 0 1,1 0 0,-2-1 0,0 0-8,0 1-1,1 1 1,-1-1-1,0 0 1,0 0-1,0 1 1,0-1-1,0 1 1,-1-1-1,1 1 1,0 0-1,0 0 1,0 0-1,-4 1 1,-6 0-20,0 1 0,0 0 0,0 1 0,-18 7 0,13-2 17,0 1-1,1 1 1,1 0 0,-29 26 0,38-31 85,0 0-1,1 1 0,0 0 1,0 0-1,0 0 1,1 0-1,0 1 1,0 0-1,1 0 1,-1 0-1,2 0 1,-1 1-1,1-1 0,-2 13 1,4-18-58,0 0 0,0-1 0,0 1 0,0 0 0,0-1 0,1 1 0,-1 0 0,1-1-1,-1 1 1,1 0 0,0-1 0,0 1 0,0-1 0,-1 1 0,1-1 0,1 0 0,-1 1 0,0-1 0,0 0 0,0 0 0,1 0 0,-1 0 0,0 0 0,1 0 0,-1 0 0,1 0 0,0 0 0,-1-1 0,1 1 0,-1-1-1,1 1 1,2 0 0,8 1-51,-1 0 0,1-1 0,20 1 0,-20-2-55,9 1-1194,1-1 0,0-2 0,32-5 0,8-12-6009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2.101"/>
    </inkml:context>
    <inkml:brush xml:id="br0">
      <inkml:brushProperty name="width" value="0.025" units="cm"/>
      <inkml:brushProperty name="height" value="0.025" units="cm"/>
    </inkml:brush>
  </inkml:definitions>
  <inkml:trace contextRef="#ctx0" brushRef="#br0">38 1 13741,'0'0'4207,"4"13"-2307,-3-8-1744,2 6 89,0 0 0,-1 1 0,0-1 0,0 1-1,-1-1 1,-1 1 0,0 0 0,-3 15 0,-18 68 658,12-64-545,2 1 1,1 0 0,-3 53 0,9-83-326,0 0 0,0 1 0,0-1 1,0 0-1,0 0 0,0 0 0,1 1 0,-1-1 0,1 0 0,0 0 1,-1 0-1,1 0 0,0 0 0,0 0 0,1 0 0,-1 0 1,0 0-1,0-1 0,1 1 0,-1 0 0,1-1 0,0 1 1,-1-1-1,1 0 0,3 2 0,-1-1-6,0-1 1,1 0-1,-1 0 0,1 0 1,-1-1-1,1 0 0,-1 0 0,1 0 1,-1 0-1,1-1 0,-1 1 1,6-3-1,7-1 41,-1-2 1,0 0-1,-1-1 0,1 0 1,-1-1-1,-1-1 0,1-1 1,-2 0-1,21-18 0,6-11-44,57-67 0,-72 76-118,-12 17-310,-1-1 1,0 0-1,-1-1 0,-1 0 1,0-1-1,8-20 0,-16 22-2097,-5 10-2626,-11 4-3164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2.444"/>
    </inkml:context>
    <inkml:brush xml:id="br0">
      <inkml:brushProperty name="width" value="0.025" units="cm"/>
      <inkml:brushProperty name="height" value="0.025" units="cm"/>
    </inkml:brush>
  </inkml:definitions>
  <inkml:trace contextRef="#ctx0" brushRef="#br0">0 0 14926,'0'0'4452,"0"56"-2626,19-45-929,6-4-192,6-4-545,3-1-737,5-2-2658,3 0-2626,-1-11-7304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2.802"/>
    </inkml:context>
    <inkml:brush xml:id="br0">
      <inkml:brushProperty name="width" value="0.025" units="cm"/>
      <inkml:brushProperty name="height" value="0.025" units="cm"/>
    </inkml:brush>
  </inkml:definitions>
  <inkml:trace contextRef="#ctx0" brushRef="#br0">149 1 14157,'0'0'2782,"-8"0"-497,0 0-1828,0 1 1,1 0 0,-1 0 0,1 1 0,-1 0 0,1 1-1,0-1 1,-12 8 0,14-8-264,1 0-1,0 1 1,-1 0-1,1 0 1,0 0-1,1 0 0,-1 1 1,1-1-1,-1 1 1,1 0-1,0 0 1,1 0-1,-1 0 1,1 1-1,-1-1 1,-2 10-1,5-14-186,0 1 1,0 0-1,0 0 0,0 0 0,-1 0 0,2-1 1,-1 1-1,0 0 0,0 0 0,0 0 0,0-1 1,0 1-1,1 0 0,-1 0 0,0-1 0,1 1 1,-1 0-1,1 0 0,-1-1 0,1 1 0,-1-1 1,1 1-1,-1 0 0,1-1 0,-1 1 0,1-1 1,0 1-1,-1-1 0,1 1 0,0-1 0,0 0 1,-1 1-1,1-1 0,0 0 0,0 0 0,-1 1 1,1-1-1,0 0 0,0 0 0,1 0 0,40 1 82,-32-1-46,11-2-268,-1-1 0,0 0 0,0-2 0,0 0 0,0-1 0,34-17 0,-36 15 108,1 0 1,0 1-1,1 1 0,-1 1 1,1 1-1,37-4 1,-57 9 136,1-1 0,0 0 0,-1 1 0,1-1 0,-1 1 1,1-1-1,0 1 0,-1-1 0,0 1 0,1 0 0,-1-1 1,1 1-1,-1 0 0,0-1 0,1 1 0,-1 0 0,0-1 0,0 1 1,1 0-1,-1-1 0,0 1 0,0 0 0,0 0 0,0-1 1,0 1-1,0 0 0,0 0 0,0-1 0,0 1 0,-1 0 0,1 0 1,0-1-1,0 1 0,-1 0 0,1-1 0,0 1 0,-1 0 1,0 0-1,-11 31 427,11-31-393,1 0 0,-1 0 0,0 1 0,0-1 0,1 0 0,-1 0 0,1 1 0,-1-1 0,1 0 1,-1 1-1,1-1 0,0 0 0,0 1 0,0-1 0,0 1 0,0-1 0,0 0 0,0 1 0,0-1 0,0 0 0,0 1 0,1-1 0,0 3 1,0-4-35,0 1 1,0 0 0,0-1 0,1 1 0,-1 0 0,0-1 0,0 1 0,0-1 0,1 0-1,-1 1 1,0-1 0,1 0 0,-1 0 0,0 0 0,1 0 0,-1 0 0,0 0 0,0 0-1,3-1 1,11-2-131,1-1 0,-1-1-1,15-7 1,-23 10 26,36-16-302,-28 11 189,0 0 0,1 1-1,-1 1 1,1 0 0,1 1 0,32-3-1,-49 32 844,-17 11-106,2-8-5404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4.129"/>
    </inkml:context>
    <inkml:brush xml:id="br0">
      <inkml:brushProperty name="width" value="0.025" units="cm"/>
      <inkml:brushProperty name="height" value="0.025" units="cm"/>
    </inkml:brush>
  </inkml:definitions>
  <inkml:trace contextRef="#ctx0" brushRef="#br0">140 1 17008,'-15'14'2910,"-5"28"-1765,3 1 1,1 1-1,2 0 1,-16 91 0,26-108-757,1-1 1,0 31 0,11-69-198,-7-1-693,-1 1-1,0 0 1,-1 0 0,0 0-1,0 0 1,-2 0 0,1 0-1,-2 0 1,1 0 0,-9-16-1,17 34 604,-1 1 0,1-1-1,1 0 1,-1 0-1,1-1 1,0 0 0,0 0-1,1 0 1,-1-1-1,1 0 1,0 0 0,0 0-1,1-1 1,-1 0 0,1-1-1,-1 0 1,1 0-1,11 1 1,9 2 104,1-2 1,-1-1-1,1-1 1,32-3-1,-45 0 120,0 0-1,0-1 1,0-1-1,-1 0 1,16-7-1,-25 9-233,-1 0 1,1-1-1,-1 1 1,0-1-1,0 0 0,0-1 1,0 1-1,-1-1 0,1 0 1,-1 0-1,0 0 1,0-1-1,-1 1 0,1-1 1,-1 0-1,5-10 0,-7 14-90,0 0-1,-1-1 1,1 1-1,-1 0 1,0-1-1,1 1 1,-1 0-1,0-1 1,0 1-1,1 0 1,-1-1-1,0 1 1,-1-1-1,1 1 0,0 0 1,0-1-1,0 1 1,-1 0-1,1-1 1,-1 1-1,1 0 1,-2-2-1,2 3-3,-1-1 0,0 1 1,0-1-1,0 1 0,0-1 0,0 1 0,0 0 0,0-1 1,0 1-1,0 0 0,0 0 0,0 0 0,0 0 0,0 0 1,0 0-1,0 0 0,0 0 0,-1 0 0,1 1 0,0-1 1,-1 1-1,-3 0-8,-1 1 1,1 0-1,0 1 1,0-1-1,0 1 1,1 0-1,-1 0 1,1 1 0,-6 4-1,7-4 36,-1-1 1,1 1-1,0 0 1,0 0-1,0 0 0,0 1 1,1-1-1,0 1 0,0-1 1,0 1-1,1 0 1,-1 0-1,1 0 0,0 0 1,1 0-1,-1 5 0,1-8-17,1-1 0,0 0-1,-1 0 1,1 0-1,0 0 1,0 0-1,0 0 1,-1 0 0,1 0-1,0 0 1,1 0-1,-1 0 1,0 0-1,0-1 1,0 1 0,0-1-1,1 1 1,-1-1-1,0 1 1,0-1-1,1 1 1,-1-1-1,0 0 1,1 0 0,-1 0-1,0 0 1,1 0-1,0 0 1,48-1 118,-42 0-102,11-2-5,0-1 0,0 0 0,-1-2-1,0 0 1,0-1 0,28-16 0,-27 13-27,1 1 0,-1 1 0,2 1-1,-1 0 1,22-3 0,-41 10 29,0 1-1,0-1 1,0 0 0,-1 1-1,1-1 1,0 0 0,0 1-1,0-1 1,0 1-1,0 0 1,-1-1 0,1 1-1,0 0 1,-1-1 0,1 1-1,0 0 1,-1 0 0,1-1-1,-1 1 1,1 0 0,-1 0-1,0 0 1,1 0 0,-1 0-1,0 0 1,1 0 0,-1 0-1,0 0 1,0 0 0,0 0-1,0 0 1,0 0 0,0 0-1,-1 1 1,1 50 1084,-1-37-755,1-14-339,0 0-1,0 0 0,0 0 0,1 0 0,-1 0 0,0 0 1,0 0-1,1 1 0,-1-1 0,0-1 0,1 1 1,-1 0-1,1 0 0,-1 0 0,1 0 0,0 0 0,-1 0 1,1 0-1,0-1 0,0 1 0,-1 0 0,1-1 1,0 1-1,0 0 0,0-1 0,0 1 0,0-1 0,0 0 1,0 1-1,1-1 0,38 4 108,-36-4-307,0 0-1,0 0 1,0 0 0,0 1-1,0-1 1,0 1 0,6 2-1,-10-3-75,1 1-1,-1-1 0,1 1 1,-1-1-1,1 1 0,-1-1 1,0 1-1,1 0 0,-1-1 1,0 1-1,1-1 0,-1 1 1,0 0-1,0-1 0,0 1 0,0 0 1,1-1-1,-1 1 0,0 0 1,0-1-1,0 1 0,0 0 1,-1-1-1,1 1 0,0 0 1,0-1-1,0 1 0,0 0 1,-1-1-1,0 2 0,-6 4-6440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4.815"/>
    </inkml:context>
    <inkml:brush xml:id="br0">
      <inkml:brushProperty name="width" value="0.025" units="cm"/>
      <inkml:brushProperty name="height" value="0.025" units="cm"/>
    </inkml:brush>
  </inkml:definitions>
  <inkml:trace contextRef="#ctx0" brushRef="#br0">309 6 19282,'0'0'3967,"-13"-2"-2713,6 1-1152,0 0-65,0 0 1,0 1-1,0-1 0,0 1 1,0 1-1,0-1 0,0 1 1,0 0-1,1 1 0,-1 0 1,0 0-1,-10 5 0,-1 2 72,-76 44 207,86-48-305,0 0 0,0 0 0,1 1 0,0 1 0,0-1 0,1 1 0,0 0 0,-10 15 0,16-21-23,-1 0 0,1-1 0,-1 1 1,1 0-1,0-1 0,0 1 0,-1 0 1,1-1-1,0 1 0,0 0 1,0 0-1,0-1 0,0 1 0,0 0 1,0-1-1,0 1 0,0 0 0,0 0 1,0-1-1,0 1 0,0 0 0,1 0 1,-1-1-1,0 1 0,1 0 1,-1-1-1,0 1 0,1 0 0,-1-1 1,1 1-1,-1-1 0,1 1 0,-1-1 1,1 1-1,-1-1 0,1 1 0,0-1 1,-1 0-1,1 1 0,0-1 1,-1 0-1,1 1 0,0-1 0,-1 0 1,1 0-1,0 0 0,0 1 0,-1-1 1,2 0-1,46 3-783,-35-3 575,35 1-682,52 3 80,-90-3 815,0 0-1,1 1 1,-1 1-1,0-1 1,0 2 0,-1-1-1,10 6 1,-18-9 18,0 0 1,-1 1-1,1-1 1,0 0-1,-1 1 0,1-1 1,-1 0-1,1 1 1,-1-1-1,1 1 0,-1-1 1,1 1-1,-1-1 1,1 1-1,-1-1 0,0 1 1,1-1-1,-1 1 1,0 0-1,1-1 0,-1 1 1,0 0-1,0-1 0,0 1 1,0-1-1,1 1 1,-1 0-1,0-1 0,0 2 1,-15 14 918,-33 5 755,44-20-1636,-13 5 237,-7 4 188,-1-1-1,0-2 1,-1 0 0,0-1-1,-42 3 1,74-11-1073,0 1 0,1-1 1,-1 0-1,0 0 0,0 0 1,-1-1-1,10-5 0,5-2-1108,27-13-3477,5-4-3298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5.203"/>
    </inkml:context>
    <inkml:brush xml:id="br0">
      <inkml:brushProperty name="width" value="0.025" units="cm"/>
      <inkml:brushProperty name="height" value="0.025" units="cm"/>
    </inkml:brush>
  </inkml:definitions>
  <inkml:trace contextRef="#ctx0" brushRef="#br0">64 1 15983,'0'0'8264,"-8"9"-6961,-28 34 159,34-41-1327,0 1-1,0-1 1,1 0-1,-1 1 1,1-1-1,-1 0 0,1 1 1,0 0-1,0-1 1,0 1-1,0 0 1,0 0-1,1-1 1,-1 1-1,1 0 1,0 0-1,0 5 1,0-7-103,1 1 1,0-1 0,-1 0 0,1 1-1,0-1 1,0 1 0,0-1 0,0 0-1,0 0 1,0 0 0,1 0 0,-1 0-1,0 0 1,1 0 0,-1 0 0,0 0 0,1 0-1,-1-1 1,1 1 0,-1 0 0,1-1-1,1 1 1,11 1-53,0 0 1,0 0-1,0-1 0,1-1 0,15-2 1,-19 2 134,11-3-298,1-1 0,-1-1 0,0-1 0,-1-1 0,1-1 0,-1 0-1,-1-2 1,0-1 0,20-13 0,-40 24 201,0 0-1,1 0 1,-1 0-1,0 0 1,1-1 0,-1 1-1,0 0 1,1 0-1,-1 0 1,0 0-1,1 0 1,-1 0 0,1 0-1,-1 0 1,0 0-1,1 0 1,-1 0-1,0 0 1,1 0 0,-1 0-1,0 1 1,1-1-1,-1 0 1,0 0-1,0 0 1,1 0-1,-1 1 1,0-1 0,1 0-1,-1 0 1,0 1-1,0-1 1,1 0-1,-1 0 1,0 1 0,0-1-1,0 0 1,0 1-1,1-1 1,-1 0-1,0 1 1,0-1 0,0 0-1,0 1 1,0-1-1,0 0 1,0 1-1,0-1 1,0 0 0,0 1-1,0-1 1,0 0-1,0 1 1,0-1-1,0 0 1,0 1 0,0-1-1,-1 1 1,-2 38 500,2-34-394,0 0 0,1 1 0,0 0 0,-1-1 0,2 1 1,0 7-1,1-11-107,0 0 0,-1-1-1,1 1 1,1 0 0,-1-1 0,0 1 0,0-1 0,0 0 0,1 0-1,-1 0 1,1 0 0,-1 0 0,1-1 0,-1 1 0,1-1 0,-1 1 0,1-1-1,0 0 1,-1 0 0,5 0 0,54-4 29,-45 1-235,0 0-1,0-2 1,19-7 0,14-5-1722,-1 10-3674,-47 7 5510,-1 0 0,0 0-1,0 0 1,1 1 0,-1-1 0,0 0 0,0 0 0,0 0-1,1 0 1,-1 1 0,0-1 0,0 0 0,0 0-1,0 1 1,1-1 0,-1 0 0,0 0 0,0 1 0,0-1-1,0 0 1,0 0 0,0 1 0,0-1 0,0 0 0,0 0-1,0 1 1,0-1 0,0 0 0,0 0 0,0 1-1,0-1 1,0 0 0,0 1 0,0-1 0,0 0 0,0 0-1,0 1 1,-1-1 0,1 0 0,0 0 0,0 0-1,0 1 1,0-1 0,0 0 0,-1 0 0,1 0 0,0 1-1,0-1 1,-1 0 0,1 0 0,0 0 0,0 0-1,-1 0 1,1 1 0,0-1 0,0 0 0,-1 0 0,1 0-1,-13 13-640,-4-3-2252,1-4-2002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2.264"/>
    </inkml:context>
    <inkml:brush xml:id="br0">
      <inkml:brushProperty name="width" value="0.025" units="cm"/>
      <inkml:brushProperty name="height" value="0.025" units="cm"/>
    </inkml:brush>
  </inkml:definitions>
  <inkml:trace contextRef="#ctx0" brushRef="#br0">0 1 1986,'51'0'6502,"0"0"-6342,-4 0 96,-2 4 97,0 1-33,-5 2 353,3 0 288,-1-2-161,6-1-511,4 2-257,6-6-929,7 0-3011</inkml:trace>
  <inkml:trace contextRef="#ctx0" brushRef="#br0" timeOffset="1">1258 54 9961,'0'0'2595,"71"10"-65,-44-2-31,2-3-898,-1 1-288,5-2-448,5-4-256,4 0-257,0 0-256,0 0-32,-5 0-897,-7-1-1697,-14-3-2082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5.527"/>
    </inkml:context>
    <inkml:brush xml:id="br0">
      <inkml:brushProperty name="width" value="0.025" units="cm"/>
      <inkml:brushProperty name="height" value="0.025" units="cm"/>
    </inkml:brush>
  </inkml:definitions>
  <inkml:trace contextRef="#ctx0" brushRef="#br0">0 0 18546,'0'0'6310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5.979"/>
    </inkml:context>
    <inkml:brush xml:id="br0">
      <inkml:brushProperty name="width" value="0.025" units="cm"/>
      <inkml:brushProperty name="height" value="0.025" units="cm"/>
    </inkml:brush>
  </inkml:definitions>
  <inkml:trace contextRef="#ctx0" brushRef="#br0">120 271 11563,'0'0'6459,"4"-9"-3635,12-29-581,-16 38-2119,1-1 0,-1 0 0,0 1 0,1-1 1,-1 0-1,0 1 0,0-1 0,0 1 0,1-1 1,-1 0-1,0 0 0,0 1 0,0-1 1,0 0-1,0 1 0,0-1 0,0 0 0,-1 1 1,1-1-1,0 0 0,0 1 0,0-1 1,-1 1-1,1-1 0,0 0 0,-1 1 0,1-1 1,0 1-1,-1-1 0,0 0 0,-19 0 1072,-21 19-1000,30-9-31,-1 2 0,-18 22 0,28-31-117,-1 1 0,1 0 0,0 0 0,0 0 0,0 0-1,1 0 1,-1 1 0,1-1 0,-1 1 0,1-1-1,0 1 1,0-1 0,1 1 0,-1-1 0,1 1-1,0 0 1,0-1 0,0 5 0,1-7-41,-1 0 1,1 0 0,0 0-1,0 0 1,-1 0 0,1 0-1,0 0 1,0 0 0,0 0-1,0 0 1,0 0 0,0 0-1,0-1 1,0 1-1,1 0 1,-1-1 0,0 1-1,0-1 1,1 1 0,-1-1-1,0 0 1,0 0 0,1 1-1,-1-1 1,2 0 0,40 0 7,-34 0 16,10-2-125,-1-1-1,1 0 0,-1-2 0,0 0 0,0 0 0,-1-2 1,0 0-1,0-1 0,0-1 0,-1-1 0,-1 0 0,23-19 1,-27 21 41,0-1 1,-1-1 0,0 0 0,-1 0 0,0-1-1,-1 0 1,0-1 0,0 0 0,-1 0-1,-1-1 1,0 1 0,-1-1 0,0-1 0,-1 1-1,-1 0 1,0-1 0,2-19 0,-5 32 54,0 0 1,0 0 0,0 0 0,0 0 0,0-1-1,0 1 1,0 0 0,0 0 0,-1 0-1,1 0 1,0 0 0,-1 0 0,1 0 0,0 0-1,-1 0 1,1 0 0,-1 0 0,0 0-1,1 0 1,-1 0 0,-1-1 0,1 2 21,0 0 0,1-1 0,-1 1 1,0 0-1,0 0 0,0 0 0,0 0 1,0 0-1,1 0 0,-1 0 0,0 0 1,0 0-1,0 0 0,0 0 0,1 1 1,-1-1-1,0 0 0,0 1 0,0-1 1,1 0-1,-2 1 0,-2 2 78,0 0 0,0 0 0,0 0-1,0 0 1,0 1 0,1 0 0,0-1 0,-4 6-1,2 1 10,0-1 0,0 1-1,1 0 1,1 0 0,-1 0 0,2 0-1,-1 0 1,2 1 0,-1-1-1,1 1 1,1 0 0,0-1-1,1 1 1,-1 0 0,2-1 0,0 1-1,0-1 1,7 18 0,-4-15-275,0 0 0,1-1 0,1 0-1,0 0 1,0-1 0,11 13 0,-9-14-900,0-1-1,1 0 1,-1 0-1,2-1 1,-1 0-1,18 10 1,3-5-8337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6.904"/>
    </inkml:context>
    <inkml:brush xml:id="br0">
      <inkml:brushProperty name="width" value="0.025" units="cm"/>
      <inkml:brushProperty name="height" value="0.025" units="cm"/>
    </inkml:brush>
  </inkml:definitions>
  <inkml:trace contextRef="#ctx0" brushRef="#br0">245 147 9161,'0'0'3213,"8"-8"-1099,1-1-1128,0-1-1,-1 1 1,0-1 0,-1-1-1,6-11 1,-11 20-783,-1 0 1,0 0-1,0 0 1,-1 0-1,1-1 1,0 1-1,-1 0 1,1 0-1,-1-1 1,0 1-1,0 0 1,0-1-1,0 1 1,0 0-1,-1-1 1,0-3-1,0 4-183,0 0 0,-1 0 0,1 1 0,-1-1 0,1 0 0,-1 1 0,1-1 0,-1 1 0,0 0 0,0-1 0,0 1 0,0 0 0,0 0 0,0 0 0,0 1 1,0-1-1,0 0 0,0 1 0,0-1 0,-1 1 0,1 0 0,-3 0 0,-5-1-29,1 2 1,-1-1 0,1 1 0,-1 0 0,1 1-1,0 0 1,-1 1 0,1 0 0,0 0 0,1 1-1,-1 0 1,1 0 0,-1 1 0,1 0 0,1 1-1,-1 0 1,-10 10 0,8-7 18,1 0 1,0 1 0,0 1-1,1-1 1,0 1-1,1 0 1,0 1-1,1 0 1,1 0-1,-1 0 1,2 1-1,-4 15 1,7-25-5,0 0 0,1-1 0,-1 1-1,1 0 1,0 0 0,0 0 0,0 0 0,0-1 0,1 1 0,-1 0-1,1 0 1,0 0 0,-1-1 0,1 1 0,0 0 0,1-1 0,-1 1-1,0-1 1,1 1 0,3 3 0,-2-3 4,0-1-1,0 0 1,0 0-1,0 0 1,0 0 0,1-1-1,-1 1 1,1-1-1,-1 0 1,1 0 0,0 0-1,-1-1 1,1 1-1,4-1 1,7 1 15,0-2 0,0 0 0,-1-1 1,1 0-1,0-2 0,28-9 0,-21 5-22,1-2 0,-2 0 0,0-1 0,0-1-1,-1-2 1,0 0 0,-1 0 0,-1-2 0,0-1 0,-1 0 0,-1-1 0,16-23-1,-30 39-1,-1 0 0,0 0-1,0 0 1,1-1 0,-1 1-1,0 0 1,-1-1-1,1 1 1,0 0 0,-1-1-1,1 1 1,-1-1 0,0-2-1,0 5-4,0-1 0,0 1 0,-1-1 0,1 1 0,0-1 0,0 1 0,-1-1 0,1 1 0,0 0 0,-1-1 0,1 1 0,0-1 0,-1 1 0,1 0 0,-1-1-1,1 1 1,-1 0 0,1 0 0,-1-1 0,1 1 0,0 0 0,-1 0 0,0 0 0,1 0 0,-1-1 0,1 1 0,-1 0 0,1 0 0,-1 0 0,1 0 0,-1 0 0,1 0 0,-1 0 0,0 1-1,-4 0 6,1 0 0,-1 0 0,1 1 0,0 0 0,-1 0 0,1 0-1,0 0 1,0 1 0,1-1 0,-1 1 0,-6 6 0,-2 4 165,1 0 1,0 2-1,0-1 1,-10 20 0,17-26 84,0-1 1,1 1 0,0 0 0,0 0-1,0 0 1,1 0 0,1 1 0,-1-1 0,1 0-1,1 1 1,-1 8 0,2-16-230,-1 1 0,1-1 0,0 1 0,-1-1 1,1 0-1,0 0 0,0 1 0,0-1 0,0 0 0,0 0 0,0 0 0,0 0 0,0 0 1,1 0-1,-1 0 0,0 0 0,1-1 0,-1 1 0,0-1 0,1 1 0,-1 0 1,1-1-1,-1 0 0,1 1 0,-1-1 0,1 0 0,-1 0 0,1 0 0,-1 0 0,1 0 1,-1 0-1,3-1 0,53-7 150,-42 3-173,-1 0 0,0-2-1,0 1 1,0-2 0,-1 0-1,13-10 1,-19 13-55,-1 1-1,0-1 1,0 0 0,-1-1-1,0 1 1,0-1 0,0 0-1,-1-1 1,1 1 0,-2-1-1,1 0 1,-1 0 0,0 0-1,3-8 1,-6 15 27,0 0 0,0-1 1,0 1-1,1 0 0,-1 0 0,0-1 1,0 1-1,0 0 0,0-1 0,0 1 1,0 0-1,0-1 0,0 1 0,1 0 0,-1-1 1,0 1-1,0 0 0,0-1 0,-1 1 1,1 0-1,0-1 0,0 1 0,0 0 1,0-1-1,0 1 0,0 0 0,0-1 1,0 1-1,-1 0 0,1 0 0,0-1 0,0 1 1,0 0-1,-1 0 0,1-1 0,0 1 1,0 0-1,-1 0 0,1 0 0,0-1 1,-1 1-1,1 0 0,0 0 0,-1 0 0,-15 10-370,-14 26 32,16-15-2396,1 2-1,-14 31 1,16-27-2389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7.392"/>
    </inkml:context>
    <inkml:brush xml:id="br0">
      <inkml:brushProperty name="width" value="0.025" units="cm"/>
      <inkml:brushProperty name="height" value="0.025" units="cm"/>
    </inkml:brush>
  </inkml:definitions>
  <inkml:trace contextRef="#ctx0" brushRef="#br0">174 0 15663,'0'0'5317,"-9"14"-4036,-5 5-885,-78 121 3530,83-125-3479,1 0 0,0 1 1,1 0-1,1 0 1,0 1-1,1 0 0,-5 32 1,10-47-444,0-1 1,0 1-1,0 0 1,0-1-1,0 1 0,1-1 1,-1 1-1,0 0 1,1-1-1,-1 1 0,1-1 1,-1 1-1,1-1 1,0 1-1,0-1 0,0 1 1,-1-1-1,1 0 1,1 0-1,-1 1 1,0-1-1,0 0 0,3 2 1,-1-2-16,-1 0 0,2 1 0,-1-1 0,0 0 1,0 0-1,0-1 0,0 1 0,1-1 0,-1 0 0,0 1 1,5-2-1,7 0-232,0-1 1,1-1 0,28-9 0,-31 8 171,1 0 0,0 1 0,0 1 0,0 0 1,0 1-1,14 1 0,-25 0 71,0-1 0,0 1-1,-1 1 1,1-1 0,0 0 0,0 1 0,-1-1 0,1 1-1,-1 0 1,1 0 0,0 0 0,-1 0 0,1 0 0,-1 1 0,0-1-1,0 1 1,1 0 0,-1-1 0,0 1 0,0 0 0,-1 0-1,1 0 1,0 1 0,-1-1 0,1 0 0,-1 1 0,1-1 0,-1 1-1,0-1 1,0 1 0,-1-1 0,1 1 0,0 0 0,-1-1-1,0 1 1,1 5 0,-2-5 43,0 1 0,0-1 0,0 1-1,0-1 1,-1 1 0,1-1 0,-1 0 0,0 1 0,0-1-1,0 0 1,-1 0 0,1-1 0,-1 1 0,1 0 0,-1-1-1,0 1 1,0-1 0,0 0 0,0 0 0,-1 0-1,-5 2 1,-10 5 467,0-1 0,-29 9 0,41-15-396,-1 1-1,1-2 1,0 1 0,-1-1 0,1 0-1,-1-1 1,0 0 0,1 0 0,-12-2-1,17 2-215,0-1-1,0 1 1,0-1-1,1 0 1,-1 0-1,0 0 0,0 0 1,0 0-1,1 0 1,-1 0-1,0-1 1,1 1-1,-1 0 1,1-1-1,-2-2 1,1 1-387,1 1 1,0-1 0,0 1 0,0-1 0,0 0-1,1 1 1,-1-1 0,1 0 0,-1 1 0,1-1-1,0 0 1,0 0 0,1 1 0,0-6 0,5-9-5822,10-2-5376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8.205"/>
    </inkml:context>
    <inkml:brush xml:id="br0">
      <inkml:brushProperty name="width" value="0.025" units="cm"/>
      <inkml:brushProperty name="height" value="0.025" units="cm"/>
    </inkml:brush>
  </inkml:definitions>
  <inkml:trace contextRef="#ctx0" brushRef="#br0">87 73 12492,'0'0'14157,"-7"9"-13869,2-3-240,0-1-1,0 0 0,1 1 1,0 0-1,0-1 0,0 2 0,1-1 0,-1 0 1,2 1-1,-1-1 0,1 1 0,-3 13 0,5-20-45,0 1-1,1-1 0,-1 0 0,0 1 0,1-1 0,-1 1 0,0-1 0,1 0 0,-1 1 0,0-1 0,1 0 0,-1 1 1,1-1-1,-1 0 0,1 0 0,-1 1 0,1-1 0,-1 0 0,1 0 0,-1 0 0,1 0 0,-1 0 0,1 0 0,-1 0 1,1 0-1,-1 0 0,1 0 0,-1 0 0,1 0 0,-1 0 0,1 0 0,-1 0 0,1 0 0,20-4 5,1-6-283,-1-1-1,1-1 0,-2-1 1,0-1-1,36-31 1,-14 10-151,5 0 71,-48 54 95,-6 4 509,-1 1 1,-1-1-1,-1-1 0,-22 36 1,-10 22 1046,30-51-1023,2 0 1,2 1-1,0-1 1,2 2 0,1-1-1,2 0 1,0 42-1,3-71-267,0 15-1,-1 1-1,-1-1 1,-1 0-1,-5 19 1,8-32 21,-1 0 0,0 0 1,0 0-1,0 0 0,0 0 1,-1-1-1,1 1 0,-1-1 1,0 1-1,1-1 1,-1 1-1,0-1 0,-1 0 1,1 0-1,0 0 0,-1 0 1,1 0-1,-1-1 1,1 1-1,-1-1 0,0 1 1,1-1-1,-1 0 0,0 0 1,0 0-1,0-1 1,0 1-1,0-1 0,-6 1 1,6-2 21,1 0 1,-1 1 0,1-1 0,-1 0-1,1 0 1,-1 0 0,1-1 0,0 1-1,-1-1 1,1 1 0,0-1 0,0 0-1,0 0 1,0 1 0,1-1 0,-1-1-1,0 1 1,1 0 0,-1 0 0,1-1-1,0 1 1,0 0 0,0-1 0,-1-5-1,-2-3-31,0 0 0,2-1 0,-1 1 0,0-17 1,1 17-120,1 0 0,1 0 0,0-1 0,0 1 1,1 0-1,1 0 0,0 0 0,0 0 1,1 0-1,0 0 0,1 0 0,0 1 0,1 0 1,0 0-1,1 0 0,0 0 0,0 1 1,1 0-1,1 0 0,-1 1 0,1 0 0,0 0 1,1 1-1,10-7 0,18-10-4042,50-24 0,-59 34 619,11-6-3194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8.560"/>
    </inkml:context>
    <inkml:brush xml:id="br0">
      <inkml:brushProperty name="width" value="0.025" units="cm"/>
      <inkml:brushProperty name="height" value="0.025" units="cm"/>
    </inkml:brush>
  </inkml:definitions>
  <inkml:trace contextRef="#ctx0" brushRef="#br0">0 1 7559,'0'0'3267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8.903"/>
    </inkml:context>
    <inkml:brush xml:id="br0">
      <inkml:brushProperty name="width" value="0.025" units="cm"/>
      <inkml:brushProperty name="height" value="0.025" units="cm"/>
    </inkml:brush>
  </inkml:definitions>
  <inkml:trace contextRef="#ctx0" brushRef="#br0">16 111 4901,'0'0'20803,"-4"-4"-19436,3 4-1348,1 0 1,-1 0 0,0 0-1,1-1 1,-1 1-1,1 0 1,-1 0-1,1-1 1,-1 1-1,1 0 1,-1-1-1,1 1 1,-1-1-1,1 1 1,0-1-1,-1 1 1,1 0-1,-1-1 1,1 0 0,0 1-1,0-1 1,-1 1-1,1-1 1,0 1-1,0-1 1,0 1-1,-1-1 1,1 0-1,0 1 1,0-1-1,0 0 1,0 1-1,0-1 1,0 1-1,0-1 1,1 0 0,-1 1-1,0-1 1,0 1-1,0-1 1,1 1-1,-1-2 1,31-11 246,-12 7-230,-11 3-39,5-1-14,-1 0 1,0-1 0,1-1 0,-2 0 0,1 0-1,-1-1 1,14-11 0,-25 18 14,0 0 1,0 0-1,1 0 1,-1-1-1,0 1 1,0 0-1,0 0 1,0 0-1,0 0 0,0 0 1,0 0-1,1 0 1,-1 0-1,0 0 1,0-1-1,0 1 1,0 0-1,0 0 1,0 0-1,0 0 1,0 0-1,0 0 0,0-1 1,0 1-1,0 0 1,0 0-1,0 0 1,0 0-1,0 0 1,0-1-1,0 1 1,0 0-1,0 0 0,0 0 1,0 0-1,0 0 1,0-1-1,0 1 1,0 0-1,0 0 1,0 0-1,0 0 1,0 0-1,0-1 0,0 1 1,0 0-1,-1 0 1,1 0-1,0 0 1,0 0-1,0 0 1,0 0-1,0 0 1,-1-1-1,-11 1-28,-15 5 27,25-4 2,-30 18-4,30-18-1,1 0 1,-1 0-1,1 0 1,0 0-1,-1 1 0,1-1 1,0 0-1,0 1 1,0-1-1,0 1 1,0-1-1,0 1 1,0 0-1,0-1 1,1 1-1,-1 0 0,1-1 1,-1 3-1,8-4-3933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9.413"/>
    </inkml:context>
    <inkml:brush xml:id="br0">
      <inkml:brushProperty name="width" value="0.025" units="cm"/>
      <inkml:brushProperty name="height" value="0.025" units="cm"/>
    </inkml:brush>
  </inkml:definitions>
  <inkml:trace contextRef="#ctx0" brushRef="#br0">0 286 8168,'0'0'14029,"12"2"-12358,-8-2-1537,2 1 15,1 0 1,0 0-1,0-1 0,0 0 1,0 0-1,-1-1 1,1 0-1,0 0 1,0 0-1,-1-1 1,12-4-1,49-25 273,-2-2 0,-1-3-1,87-64 1,-147 97-421,0 0 8,0 0 0,0 0-1,0 0 1,0 0 0,-1-1 0,1 1 0,-1-1 0,0 0-1,0 0 1,0 0 0,-1 0 0,1-1 0,-1 1 0,2-8-1,-4 11-7,0 0 0,0 1 0,-1-1 0,1 0-1,0 1 1,-1-1 0,1 0 0,0 1 0,-1-1-1,1 1 1,-1-1 0,1 1 0,-1-1 0,0 1-1,1-1 1,-1 1 0,1 0 0,-1-1 0,0 1-1,1 0 1,-1-1 0,0 1 0,1 0 0,-1 0-1,0 0 1,0 0 0,1-1 0,-1 1 0,0 0-1,1 0 1,-1 0 0,0 1 0,0-1 0,1 0-1,-1 0 1,0 0 0,1 0 0,-1 1 0,-1 0 0,-33 7-82,17 1 80,1 1-1,0 0 1,1 1-1,0 1 0,-25 23 1,11-5 387,-43 54 1,69-79-300,-1 0 1,1 1 0,1-1-1,-1 1 1,1 0 0,0 0-1,0 0 1,0 1 0,1-1-1,0 1 1,-2 11-1,5-17-86,-1 0 0,0 0 0,1 0 0,-1 1-1,1-1 1,-1 0 0,1 0 0,-1 0 0,1 0-1,0 0 1,-1 0 0,1 0 0,0 0 0,0 0-1,0-1 1,0 1 0,0 0 0,0 0-1,0-1 1,0 1 0,0 0 0,0-1 0,0 1-1,1-1 1,-1 0 0,0 1 0,0-1 0,0 0-1,1 0 1,-1 0 0,0 0 0,0 0 0,1 0-1,-1 0 1,2-1 0,51-2-430,-39 0-386,0-1-1,28-11 1,25-18-5083,-21 7-1447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39.758"/>
    </inkml:context>
    <inkml:brush xml:id="br0">
      <inkml:brushProperty name="width" value="0.025" units="cm"/>
      <inkml:brushProperty name="height" value="0.025" units="cm"/>
    </inkml:brush>
  </inkml:definitions>
  <inkml:trace contextRef="#ctx0" brushRef="#br0">234 1 14318,'0'0'4324,"-9"-1"-2194,-4 1-1631,-1 0 0,1 1 0,0 1-1,-1 0 1,1 1 0,0 0 0,0 1 0,0 0 0,1 1 0,-1 1 0,1 0 0,1 1 0,-1 0 0,-15 13 0,25-20-496,1 1 0,0 0 0,0 0 1,-1 0-1,1 0 0,0 1 0,0-1 0,0 0 0,0 0 0,0 1 0,0-1 1,1 0-1,-1 1 0,0-1 0,1 1 0,-1-1 0,1 1 0,-1 2 0,1-4-23,0 1 0,1 0 0,-1 0 0,0 0 0,1-1 0,-1 1 0,1 0 0,-1 0 0,1-1 0,-1 1-1,1 0 1,-1-1 0,1 1 0,0-1 0,-1 1 0,1-1 0,0 1 0,0-1 0,-1 1 0,1-1-1,0 0 1,0 1 0,0-1 0,0 0 0,11 3-486,-1-1 0,1 0 0,22 1 0,-17-2-310,21 2-237,-21-2 929,0 1 1,-1 0 0,1 1-1,-1 0 1,1 1 0,24 11-1,-41-15 152,1 0-1,0 0 0,0 0 1,-1 1-1,1-1 0,0 0 1,-1 1-1,1-1 0,0 1 1,-1-1-1,1 1 0,-1-1 1,1 1-1,-1-1 0,1 1 1,-1-1-1,1 1 0,-1 0 0,0-1 1,1 1-1,-1 0 0,0-1 1,1 1-1,-1 0 0,0-1 1,0 1-1,0 0 0,0 0 1,0-1-1,0 1 0,0 0 1,0 0-1,0-1 0,0 1 1,0 0-1,0 0 0,0-1 0,0 1 1,-1 0-1,1-1 0,0 1 1,-1 0-1,1-1 0,0 1 1,-1 0-1,1-1 0,-1 1 1,1-1-1,-1 1 0,1-1 1,-1 1-1,0-1 0,1 1 1,-1-1-1,0 1 0,1-1 0,-1 0 1,0 0-1,0 1 0,-44 22 1830,42-22-1808,-14 6 363,5-2-456,0 0 1,-1 0-1,0-1 1,0 0-1,0-2 0,-20 3 1,44-16-8124,1-1 3629,13-6-6230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0.226"/>
    </inkml:context>
    <inkml:brush xml:id="br0">
      <inkml:brushProperty name="width" value="0.025" units="cm"/>
      <inkml:brushProperty name="height" value="0.025" units="cm"/>
    </inkml:brush>
  </inkml:definitions>
  <inkml:trace contextRef="#ctx0" brushRef="#br0">164 257 19314,'0'0'3251,"-9"1"-2204,1 0-854,-1 1 1,1 0 0,0 0 0,-1 1 0,2 0 0,-1 1-1,0 0 1,0 0 0,-11 9 0,14-9-42,0-1 1,0 1 0,0 1-1,1-1 1,0 1-1,0-1 1,0 1 0,0 1-1,1-1 1,0 0-1,0 1 1,0-1 0,1 1-1,0 0 1,0 0-1,-2 8 1,4-12-141,0-1 0,0 1 0,0-1-1,0 1 1,0-1 0,0 1 0,0-1 0,1 1 0,-1-1-1,0 1 1,1-1 0,-1 1 0,1-1 0,0 1 0,-1-1 0,1 0-1,0 1 1,0-1 0,0 0 0,0 0 0,0 0 0,0 0 0,2 2-1,0-1 2,0 0-1,0 0 1,1-1-1,-1 1 1,1-1-1,-1 0 1,1 0-1,0 0 1,5 1-1,8-1 22,0 0 1,0-1-1,20-2 0,-36 2-30,21-4-78,-1 0 1,0-2 0,0 0-1,-1-2 1,0 0-1,0-1 1,0-1 0,-2-1-1,1-1 1,-1 0-1,-1-1 1,0-1 0,-1-1-1,-1 0 1,0-1-1,-1-1 1,-1 0 0,0-1-1,10-20 1,-19 29 90,0-1 0,0 1 0,-1-1 0,0 0 0,-1 0 0,0-1 0,-1 1 0,0 0 0,0-11 0,-1 17-9,0 1 0,-1 0 0,1 0 1,-1 0-1,1 0 0,-1 0 0,0 0 0,0 0 0,0 0 0,0 0 0,-1 0 0,1 0 0,-1 1 1,0-1-1,0 0 0,0 1 0,0 0 0,0-1 0,-1 1 0,1 0 0,0 0 0,-1 0 0,0 1 1,1-1-1,-1 1 0,0-1 0,0 1 0,0 0 0,0 0 0,0 0 0,0 0 0,-6 0 0,1 1-5,0 0 0,-1 0-1,1 1 1,0 0 0,0 1-1,0 0 1,0 0 0,0 1-1,0-1 1,1 2 0,-1-1-1,1 1 1,-12 9-1,15-11 14,0 1 0,0-1 0,0 1 0,0 0 0,1 1-1,-1-1 1,1 1 0,0 0 0,0-1 0,0 1-1,1 0 1,-1 1 0,1-1 0,0 0 0,0 1 0,0-1-1,1 1 1,0 0 0,0 0 0,0-1 0,0 1-1,1 0 1,0 0 0,0 8 0,1-9-49,1-1-1,-1 1 1,1-1 0,0 0-1,-1 1 1,2-1 0,-1 0-1,0 0 1,1 0 0,-1 0 0,1-1-1,0 1 1,0-1 0,0 1-1,5 2 1,59 31-1446,-28-17 987,-32-14 490,0-1 0,0 1 0,0 0 0,-1 0 0,1 1 0,-1 0 0,-1 0 0,1 0 0,-1 1 0,0 0 0,4 7 0,-7-10 1,0 1 1,-1-1-1,0 1 1,0-1-1,0 1 0,0-1 1,0 1-1,-1-1 1,0 1-1,0 0 0,0-1 1,-1 1-1,1 0 1,-1-1-1,0 1 0,-1-1 1,1 0-1,-1 1 1,0-1-1,0 0 0,-3 6 1,-12 17-606,5-10-4874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2.734"/>
    </inkml:context>
    <inkml:brush xml:id="br0">
      <inkml:brushProperty name="width" value="0.025" units="cm"/>
      <inkml:brushProperty name="height" value="0.025" units="cm"/>
    </inkml:brush>
  </inkml:definitions>
  <inkml:trace contextRef="#ctx0" brushRef="#br0">31 1 11499,'0'0'1954,"-12"73"-833,3-24-256,3 4 160,3 7-449,3 4-352,0 3-192,0 2-192,6 0-1537,0-1-546,0-1 258,-6-3-193,0 0-1922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0.586"/>
    </inkml:context>
    <inkml:brush xml:id="br0">
      <inkml:brushProperty name="width" value="0.025" units="cm"/>
      <inkml:brushProperty name="height" value="0.025" units="cm"/>
    </inkml:brush>
  </inkml:definitions>
  <inkml:trace contextRef="#ctx0" brushRef="#br0">48 1 20628,'0'0'4260,"-16"76"-3011,7-38 96,-2 3-672,4-1-225,2 2-64,5-4-127,0-1-129,7-5-64,9-2-32,2-6-801,1-6-832,0-9-1763,1-9-2305,0-1-8777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0.927"/>
    </inkml:context>
    <inkml:brush xml:id="br0">
      <inkml:brushProperty name="width" value="0.025" units="cm"/>
      <inkml:brushProperty name="height" value="0.025" units="cm"/>
    </inkml:brush>
  </inkml:definitions>
  <inkml:trace contextRef="#ctx0" brushRef="#br0">122 26 19795,'-11'4'1169,"5"-2"-1086,-6 2 859,0 1 0,1 0 0,-16 9 0,24-12-714,0 0 0,0 0 0,0 0 0,0 0-1,1 0 1,-1 1 0,1-1 0,-1 1 0,1 0 0,0 0 0,0-1 0,0 1 0,1 0 0,-1 1 0,1-1 0,0 0 0,-1 0 0,1 1-1,1-1 1,-2 4 0,2-6-212,0 1 0,0-1 0,1 1 0,-1-1 0,0 0 0,0 1 0,1-1-1,-1 0 1,1 1 0,-1-1 0,1 0 0,-1 1 0,1-1 0,0 0 0,0 0-1,-1 0 1,1 0 0,0 0 0,0 0 0,0 0 0,3 2 0,-1-1 4,1 0 1,-1 0-1,1 0 0,0-1 1,0 1-1,0-1 1,6 1-1,6 1-1,1-1 1,28 0-1,-44-2-18,6 0-47,0-1 0,0 1 1,0-1-1,0 0 0,-1-1 1,1 0-1,0 0 0,-1 0 1,1-1-1,-1 0 0,0 0 1,11-8-1,-13 8 11,0 0 1,-1-1-1,0 1 0,1-1 1,-1 1-1,-1-1 0,1 0 1,0 0-1,-1 0 0,0-1 1,0 1-1,0 0 1,-1-1-1,1 1 0,-1-1 1,0 0-1,0 1 0,-1-1 1,1-7-1,-2 10 12,1 0 0,0 0 0,0 0-1,-1 0 1,1 0 0,-1 0 0,0 0 0,0 0 0,0 1 0,1-1-1,-1 0 1,-1 1 0,1-1 0,0 0 0,0 1 0,-1-1 0,1 1-1,-1 0 1,1 0 0,-1-1 0,1 1 0,-1 0 0,0 0 0,0 0-1,1 1 1,-1-1 0,0 0 0,-4 0 0,-3-1-444,0 0 0,0 0 0,0 1 0,-17 0 0,25 1 348,1 0-1,-1 0 0,0 0 0,0 0 0,1 1 1,-1-1-1,0 0 0,1 0 0,-1 0 0,1 1 0,-1-1 1,0 0-1,1 1 0,-1-1 0,1 1 0,-1-1 0,1 1 1,-1-1-1,1 0 0,-1 1 0,1 0 0,-1-1 0,1 1 1,0-1-1,-1 1 0,1 0 0,0-1 0,-1 1 1,1 0-1,0-1 0,0 1 0,0 0 0,0-1 0,-1 1 1,1 0-1,0-1 0,0 1 0,1 0 0,-1-1 0,0 1 1,0 0-1,0-1 0,0 1 0,0 0 0,1-1 0,-1 1 1,0 0-1,1-1 0,-1 1 0,0-1 0,1 1 1,-1 0-1,1-1 0,-1 1 0,1-1 0,-1 0 0,1 1 1,-1-1-1,1 1 0,0-1 0,-1 0 0,1 1 0,-1-1 1,2 1-1,20 6-4845,6-2-2653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1.271"/>
    </inkml:context>
    <inkml:brush xml:id="br0">
      <inkml:brushProperty name="width" value="0.025" units="cm"/>
      <inkml:brushProperty name="height" value="0.025" units="cm"/>
    </inkml:brush>
  </inkml:definitions>
  <inkml:trace contextRef="#ctx0" brushRef="#br0">226 3 12588,'0'0'7757,"-10"-2"-5638,-4 2-1716,0 0 0,0 0 0,0 2 0,0 0 0,1 0 0,-1 1 0,0 1 0,1 0 0,0 1 0,0 0 0,0 1 0,1 1 1,-16 10-1,27-17-406,0 1 1,0-1-1,1 0 1,-1 1-1,1-1 1,-1 1-1,0-1 1,1 1-1,-1-1 1,1 1-1,-1-1 1,1 1-1,-1-1 1,1 1-1,-1 0 1,1-1-1,0 1 1,-1 0-1,1 0 1,0-1-1,0 1 1,-1 0-1,1 0 1,0-1-1,0 1 1,0 0-1,0 0 1,0-1-1,0 2 1,1-1-77,0 0 1,0 0-1,0 0 1,0-1-1,0 1 1,0 0-1,0-1 1,0 1-1,1-1 1,-1 1-1,0-1 1,0 1-1,0-1 0,1 0 1,-1 0-1,2 0 1,63 2-4426,-56-2 3334,82-1-4619,-4-1 4498,-2 4 5226,-86-2-3871,0 0-1,1 0 0,-1 0 1,1 0-1,-1 0 0,0 0 1,1 0-1,-1 0 1,1 0-1,-1 0 0,1 0 1,-1 0-1,0 0 0,1 0 1,-1 0-1,1 0 1,-1 0-1,0 0 0,1 1 1,-1-1-1,0 0 0,1 0 1,-1 0-1,1 1 1,-1-1-1,0 0 0,0 1 1,1-1-1,-1 0 0,0 1 1,1-1-1,-1 0 0,0 1 1,0-1-1,0 0 1,0 1-1,1-1 0,-1 0 1,0 1-1,0-1 0,0 1 1,0-1-1,0 1 1,0-1-1,0 0 0,0 1 1,0-1-1,0 1 0,0-1 1,0 0-1,0 1 1,0-1-1,0 1 0,-1-1 1,1 0-1,0 1 0,0-1 1,0 1-1,-1-1 1,1 0-1,0 1 0,0-1 1,-1 1-1,-22 18 2303,-14 0-1119,0-3 0,-2 0 0,0-3 1,-42 9-1,82-22-1357,-1 0 1,0 0-1,0-1 1,0 1 0,0 0-1,1 0 1,-1 0 0,0-1-1,0 1 1,0 0 0,0 0-1,0 0 1,0-1 0,0 1-1,0 0 1,0 0-1,0-1 1,0 1 0,0 0-1,0 0 1,0-1 0,0 1-1,0 0 1,0 0 0,0 0-1,0-1 1,0 1-1,0 0 1,0 0 0,0-1-1,0 1 1,0 0 0,-1 0-1,1 0 1,0-1 0,0 1-1,0 0 1,0 0 0,0 0-1,-1 0 1,1 0-1,0-1 1,0 1 0,0 0-1,-1 0 1,1 0 0,0 0-1,0 0 1,-1 0 0,1 0-1,0 0 1,0 0-1,0 0 1,-1 0 0,1 0-1,0 0 1,0 0 0,-1 0-1,1 0 1,0 0 0,0 0-1,-1 0 1,16-17-5020,-15 17 4757,23-22-9189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1.647"/>
    </inkml:context>
    <inkml:brush xml:id="br0">
      <inkml:brushProperty name="width" value="0.025" units="cm"/>
      <inkml:brushProperty name="height" value="0.025" units="cm"/>
    </inkml:brush>
  </inkml:definitions>
  <inkml:trace contextRef="#ctx0" brushRef="#br0">225 1 15118,'0'0'6946,"-12"0"-5292,-6-1-836,-1 2 0,0 0-1,-28 7 1,40-7-661,-1 0 1,1 1 0,-1 0-1,1 1 1,0 0 0,0 0-1,0 0 1,0 1-1,1 0 1,-1 0 0,1 1-1,0 0 1,-7 7 0,13-11-171,-1-1 0,0 1 0,1 0 0,-1 0 1,1 0-1,-1 0 0,1 0 0,-1 0 1,1 0-1,0 0 0,-1 0 0,1 0 0,0 0 1,0 0-1,0 0 0,0 0 0,0 0 1,0 0-1,0 0 0,0 0 0,0 0 0,0 0 1,1 0-1,-1 0 0,0 0 0,1 0 0,-1 0 1,1 0-1,-1 0 0,1 0 0,-1 0 1,1-1-1,-1 1 0,1 0 0,0 0 0,0-1 1,-1 1-1,1 0 0,0-1 0,0 1 1,0-1-1,0 1 0,0-1 0,0 1 0,0-1 1,0 0-1,0 1 0,0-1 0,0 0 0,1 0 1,59 13-2454,-56-13 2018,72 5-3675,-55-5 3691,0 1 0,-1 1 0,1 1-1,26 7 1,-47-10 570,0 0-1,0 0 1,1 1 0,-1-1-1,0 0 1,0 1-1,0-1 1,0 1 0,0-1-1,0 1 1,0 0-1,0-1 1,0 1 0,0 0-1,0 0 1,0-1-1,0 1 1,0 0 0,-1 0-1,1 0 1,0 0-1,-1 0 1,1 0 0,-1 0-1,1 1 1,0 1-1,-2-2 16,1 1 0,0 0-1,-1-1 1,1 1 0,-1-1-1,0 1 1,0-1 0,1 1-1,-1-1 1,0 0 0,0 1-1,0-1 1,-1 0 0,1 0-1,0 1 1,-2 0 0,-10 8 665,0-2-1,0 0 1,-15 8 0,24-14-566,-4 2-253,-26 14 1085,33-18-1293,0 1 1,0 0-1,0-1 1,0 1 0,-1-1-1,1 0 1,0 1-1,0-1 1,-1 0 0,1 0-1,0 1 1,0-1-1,-1 0 1,1 0 0,0 0-1,0-1 1,-1 1-1,1 0 1,0 0-1,0-1 1,-2 0 0,2-6-6246,1-10-5691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2.052"/>
    </inkml:context>
    <inkml:brush xml:id="br0">
      <inkml:brushProperty name="width" value="0.025" units="cm"/>
      <inkml:brushProperty name="height" value="0.025" units="cm"/>
    </inkml:brush>
  </inkml:definitions>
  <inkml:trace contextRef="#ctx0" brushRef="#br0">1 76 1698,'0'0'15390,"10"2"-10260,19 5-3113,0-2 0,35 3 0,-55-7-1671,1-1 0,-1 0 0,0 0 0,0-1 0,0 0 0,1 0 0,-1-1 0,0 0 0,-1-1 0,1 0 0,0 0 0,15-9 0,-23 11-355,1 1 0,-1-1 1,0 0-1,0 1 0,0-1 0,0 0 0,0 0 1,0 0-1,0 0 0,0 1 0,-1-1 0,1 0 1,0-1-1,0 1 0,-1 0 0,1 0 0,-1 0 1,1 0-1,-1 0 0,1-1 0,-1 1 0,0 0 1,0 0-1,1-1 0,-1 1 0,0 0 0,0 0 1,0-1-1,-1 1 0,1 0 0,0 0 0,0-1 1,-1 1-1,1 0 0,0 0 0,-1-1 0,1 1 1,-1 0-1,0 0 0,1 0 0,-2-1 0,-1-1-36,1 1-1,-1 0 1,0 0-1,1 0 1,-1 0 0,0 0-1,0 1 1,0-1-1,-1 1 1,1 0-1,0 0 1,0 0-1,-1 1 1,-4-2-1,-1 2-73,0-1-1,0 2 0,0-1 1,0 1-1,0 0 1,0 1-1,-15 5 0,21-7 132,0 1 0,0 1 0,1-1 1,-1 0-1,1 1 0,-1-1 0,1 1 0,-1 0 0,1 0 0,0 0 0,0 0 0,0 0 0,0 0 0,0 1 0,0-1 0,1 1 0,-1-1 0,1 1 0,0-1 1,0 1-1,0 0 0,0 0 0,0 0 0,0-1 0,1 1 0,-1 0 0,1 5 0,0-6 0,1 0-1,-1-1 1,1 1 0,0 0-1,0-1 1,-1 1 0,1 0-1,0-1 1,0 1-1,0-1 1,1 0 0,-1 1-1,0-1 1,0 0 0,1 0-1,-1 1 1,1-1 0,-1 0-1,1 0 1,-1-1-1,1 1 1,0 0 0,0-1-1,-1 1 1,1-1 0,0 1-1,0-1 1,-1 0-1,1 1 1,3-1 0,66 3 24,-60-3-11,29-3-61,-1-1 0,0-2 1,0-1-1,61-21 0,-54 15 23,-24 7 7,-21 6 11,-1 0 0,0 0-1,1 0 1,-1 0 0,0 0-1,1 0 1,-1 0 0,1 0 0,-1 0-1,0 0 1,1 0 0,-1 0-1,0 0 1,1 0 0,-1 0-1,0 0 1,1 0 0,-1 0-1,1 0 1,-1 1 0,0-1 0,0 0-1,1 0 1,-1 0 0,0 1-1,1-1 1,-1 0 0,0 0-1,0 1 1,1-1 0,-1 0-1,0 0 1,0 1 0,1-1-1,-1 0 1,0 1 0,0-1 0,0 0-1,0 1 1,0-1 0,0 1-1,0-1 1,1 0 0,-1 1-1,0-1 1,0 0 0,0 1-1,0-1 1,-1 0 0,1 1 0,0-1-1,0 1 1,0-1 0,0 0-1,0 1 1,0-1 0,0 0-1,-1 1 1,1-1 0,0 0-1,0 0 1,-1 1 0,1-1 0,0 0-1,-1 1 1,-23 29 382,-6 5 116,29-33-489,-1 0-1,1 0 1,0 0 0,0 0-1,1 0 1,-1 0 0,0 0 0,1 0-1,-1 0 1,1 1 0,0-1 0,0 0-1,-1 0 1,2 0 0,-1 0 0,0 1-1,1 2 1,-1-4-14,1 0 0,0 0 0,0 0 0,0 0 0,-1 0 0,1-1 0,0 1 0,0 0 0,0 0 0,0 0 0,0-1 0,1 1 0,-1-1 0,0 1 0,0-1 0,0 1 0,0-1 0,1 0 0,-1 1 0,0-1 0,0 0 0,1 0 0,1 0 0,39 0 0,-30-1 0,3 0-285,-1-1 0,1 0 1,0-1-1,-1-1 0,0 0 0,0-1 1,24-12-1,-19 9-184,0 0 1,36-9 0,-54 17 467,-1 0 0,0 0 0,1 0 1,-1 0-1,1 0 0,-1 0 1,0 0-1,1 1 0,-1-1 1,0 0-1,1 0 0,-1 0 1,1 0-1,-1 1 0,0-1 1,1 0-1,-1 0 0,0 1 1,0-1-1,1 0 0,-1 1 1,0-1-1,0 0 0,1 1 1,-1-1-1,0 0 0,0 1 1,0-1-1,0 0 0,1 1 1,-1-1-1,0 0 0,0 1 1,0-1-1,0 1 0,0-1 1,0 0-1,0 1 0,0-1 1,0 1-1,0-1 0,0 0 1,-1 1-1,1-1 0,0 1 1,0-1-1,0 0 0,-1 1 1,-3 17 27,-31 54-2589,24-53-3615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4.704"/>
    </inkml:context>
    <inkml:brush xml:id="br0">
      <inkml:brushProperty name="width" value="0.025" units="cm"/>
      <inkml:brushProperty name="height" value="0.025" units="cm"/>
    </inkml:brush>
  </inkml:definitions>
  <inkml:trace contextRef="#ctx0" brushRef="#br0">7210 126 9865,'-514'-29'673,"-446"-31"1777,169 23 903,-397 66-3914,-162 41-789,1091-53 1387,-435 86 1,555-71-122,2 6-1,1 5 1,2 7-1,-217 114 1,296-133 261,2 3 0,1 1 0,1 3 0,2 2 0,2 3 0,-56 64 0,85-85-7,1 2 0,0 0 1,2 1-1,1 1 0,1 0 0,-18 52 0,26-59-119,0 1-1,1 0 0,1 0 1,1 1-1,0-1 0,2 0 1,0 1-1,2-1 0,0 0 1,9 36-1,-3-33-72,0 0 1,2-1-1,0 0 1,1 0 0,2-1-1,0-1 1,1 0-1,1-1 1,31 31-1,0-6-287,3-2 0,80 55-1,-27-32 242,3-5-1,3-4 0,188 70 0,365 66 184,477 4 582,15-101-502,691-92-115,-1404-36-55,-2-19 0,504-126 0,-283-21-216,-548 156 141,-3-4 0,-1-6 1,173-114-1,-242 141 422,-2-3 0,0 0 0,-2-3-1,-2-1 1,52-65 0,-74 84-219,0 0 0,-1-1 0,-1 0 0,0-1 0,-1 0-1,0 0 1,-2 0 0,0-1 0,0 0 0,-2 0 0,0 0-1,-1 0 1,-1-1 0,0 1 0,-2 0 0,0-1 0,0 1 0,-7-25-1,1 20 31,-2 1-1,0 0 0,-1 0 0,-1 1 0,-1 0 1,0 1-1,-2 1 0,0 0 0,-1 0 0,-1 2 1,-26-22-1,-13-6 2,0 3 0,-95-53 0,21 25-407,-4 6 0,-157-52 0,-294-69-6670,554 175 6271,-268-76-6553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5.760"/>
    </inkml:context>
    <inkml:brush xml:id="br0">
      <inkml:brushProperty name="width" value="0.025" units="cm"/>
      <inkml:brushProperty name="height" value="0.025" units="cm"/>
    </inkml:brush>
  </inkml:definitions>
  <inkml:trace contextRef="#ctx0" brushRef="#br0">4531 108 11627,'0'0'-149,"-9"-8"239,-1-3-68,-1 2 1,-1-1-1,-19-11 0,24 17 392,0 0-1,0 1 1,0 0 0,0 1-1,-1-1 1,-12-1-1,-132-12 2560,-82 7-4179,183 8 913,-140 5 44,-279 42 0,235-18 944,-532 14 1541,397-29-1872,89 11-330,2 12 0,-445 115 0,663-136-4,1 2 0,0 4 1,1 1-1,-93 51 1,134-62-27,1 0 0,-1 1 1,2 1-1,0 0 0,0 2 0,1-1 1,1 2-1,1 0 0,0 1 1,1 0-1,1 1 0,0 0 1,2 0-1,0 1 0,1 1 1,1 0-1,-8 36 0,11-37-3,1-1 0,1 1 0,1 0 0,0 0 0,1 0 1,2-1-1,0 1 0,1 0 0,0-1 0,2 1 0,0-1 0,1 0 0,1-1 0,0 1 0,2-1 0,0-1 0,0 0 0,2 0 0,0-1 0,1 0 1,0-1-1,1 0 0,1-1 0,24 18 0,3 0-39,2-3 0,0-2 1,2-1-1,1-3 0,0-1 1,72 20-1,-5-10-201,199 29 0,-83-35 288,2-10 0,0-11 0,324-33 0,684-151 1661,-1083 153-1492,64-10-64,1051-207 141,-1220 232-287,142-39-100,-162 41 74,-1-1 1,0-2-1,53-30 0,-76 39 23,-1-1 1,0 1-1,-1-1 0,1 0 1,-1 0-1,0-1 0,0 1 0,-1-1 1,1 0-1,-1 0 0,3-8 1,-5 10 3,0 0 0,-1-1 1,0 1-1,0 0 1,0 0-1,0 0 1,-1-1-1,0 1 0,0 0 1,0-1-1,0 1 1,-1 0-1,1-1 1,-1 1-1,0 0 0,0 0 1,-1 0-1,1 0 1,-1 0-1,-3-6 1,-3-1 1,0 0 0,-1 1 0,0 0 0,-1 1 1,0 0-1,0 0 0,-1 1 0,0 1 0,-20-11 1,-117-51 128,142 67-136,-178-68 211,-3 9 1,-315-61-1,410 106-658,-113-6 0,169 20-494,-1 2-1,1 1 1,0 2 0,0 2-1,0 1 1,-42 13 0,-10 15-4733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6.866"/>
    </inkml:context>
    <inkml:brush xml:id="br0">
      <inkml:brushProperty name="width" value="0.025" units="cm"/>
      <inkml:brushProperty name="height" value="0.025" units="cm"/>
    </inkml:brush>
  </inkml:definitions>
  <inkml:trace contextRef="#ctx0" brushRef="#br0">0 0 16528,'74'4'1211,"1243"170"-3424,9-75 6466,-964-89-3389,147 11-629,-342 2-902,-99-10-3751,-44-8 1437,4-1-5955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8.366"/>
    </inkml:context>
    <inkml:brush xml:id="br0">
      <inkml:brushProperty name="width" value="0.025" units="cm"/>
      <inkml:brushProperty name="height" value="0.025" units="cm"/>
    </inkml:brush>
  </inkml:definitions>
  <inkml:trace contextRef="#ctx0" brushRef="#br0">76 11230 14221,'0'0'572,"-11"1"522,-2-1-632,7 0-234,0 0-1,-1 0 1,1 1 0,0 0-1,1 0 1,-10 3-1,16-4-207,-1 0 0,0 0 0,0 0-1,0 0 1,0 0 0,0 0 0,0 0-1,0 0 1,0 0 0,0 0 0,0 0 0,0 1-1,0-1 1,0 0 0,0 0 0,0 0-1,0 0 1,0 0 0,0 0 0,0 0-1,0 0 1,0 0 0,0 0 0,0 0-1,0 1 1,0-1 0,0 0 0,0 0 0,0 0-1,0 0 1,0 0 0,0 0 0,0 0-1,0 0 1,0 0 0,0 0 0,0 0-1,0 0 1,-1 0 0,1 0 0,0 1 0,0-1-1,0 0 1,0 0 0,0 0 0,0 0-1,0 0 1,0 0 0,0 0 0,14 2 130,24-2-210,4-7-43,-1-3 1,0-2-1,53-22 1,-24 9-65,145-50 139,694-226 137,-629 222-40,373-55 0,167 67-66,5 63 3,-196 4-4,533 30 1396,247 111-1227,-283-57 992,2-63-564,-1091-22-628,0 0 0,-1-3 0,1-1 0,-1-1 0,0-2 1,0-2-1,53-21 0,-66 20-10,0-1 1,0-1-1,-2-1 0,0 0 1,0-2-1,-2 0 1,0-2-1,0 0 1,-2-1-1,0 0 0,23-38 1,-25 31 96,-2 0 1,0-1-1,-2 0 1,-1-1-1,-1 0 1,-1-1-1,-2 0 1,4-37-1,-3-30-63,-6-114-1,-1 181-2,-24-304-5,0-22 21,29 162 25,10 0 1,57-284 0,175-610-426,51 13 389,-138 549 189,108-411-41,-158 436-107,76-302 15,-146 650 49,139-547-1057,-55-11 19,-106 540 1038,39-298 965,-39 365-832,5 0 0,53-147 0,-74 247-232,24-68 27,3 1 1,46-79 0,-64 129-34,2 1-1,0 0 1,1 2-1,1-1 1,0 2-1,2 0 1,0 0-1,0 2 1,1 0-1,1 1 1,38-19 0,-20 17 43,0 2 1,1 1 0,0 2 0,0 1 0,51-3 0,203-2 16,-234 13-77,1094-59-294,-1135 58-285,57-10-3001,-70 11 3033,-1 0-1,1 0 1,-1 0-1,0 0 1,1-1-1,-1 0 1,0 0-1,0 1 1,0-2-1,0 1 1,-1 0-1,1-1 1,0 1-1,-1-1 0,0 0 1,0 1-1,3-6 1,1-12-7067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48.709"/>
    </inkml:context>
    <inkml:brush xml:id="br0">
      <inkml:brushProperty name="width" value="0.025" units="cm"/>
      <inkml:brushProperty name="height" value="0.025" units="cm"/>
    </inkml:brush>
  </inkml:definitions>
  <inkml:trace contextRef="#ctx0" brushRef="#br0">42 68 13453,'-9'-8'897,"6"5"-492,0 0 0,0 0 0,0 0 1,0 0-1,0 0 0,1 0 1,0-1-1,-1 1 0,1-1 0,0 0 1,-2-6-1,4 10-358,0-1 0,0 1 0,0-1 0,0 1-1,0 0 1,0-1 0,0 1 0,1-1 0,-1 1 0,0 0 0,0-1 0,0 1 0,0 0 0,1-1 0,-1 1 0,0 0 0,0-1 0,1 1 0,-1 0-1,0-1 1,0 1 0,1 0 0,-1 0 0,0-1 0,1 1 0,-1 0 0,0 0 0,1 0 0,-1-1 0,1 1 0,-1 0 0,0 0 0,1 0-1,-1 0 1,1 0 0,0 0 0,19-2-2,-14 2 85,119-2-1664,235 29-1,-118 11-4893,-6 12-3411,-217-46 9367,35 11 653,-27 1 3046,-26-16-3062,-1 1 0,1-1 0,-1 1 0,0-1 0,1 1 0,-1-1 0,1 1 0,-1 0-1,0-1 1,0 1 0,1-1 0,-1 1 0,0 0 0,0 0 0,0-1 0,0 1-1,1 0 1,-1-1 0,0 1 0,0 0 0,0-1 0,-1 1 0,1 0 0,0-1 0,0 1-1,0 0 1,0-1 0,-1 1 0,1 0 0,0-1 0,-1 1 0,1 0 0,0-1-1,-1 1 1,0 0 0,-24 19 3541,-159 70 3333,2-3-4758,136-60-1779,1 2 0,1 2-1,-59 55 1,83-67-766,2 0-1,-1 2 1,2 0-1,1 1 1,1 1-1,1 0 1,1 1-1,-17 43 1,7 8-5945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3.076"/>
    </inkml:context>
    <inkml:brush xml:id="br0">
      <inkml:brushProperty name="width" value="0.025" units="cm"/>
      <inkml:brushProperty name="height" value="0.025" units="cm"/>
    </inkml:brush>
  </inkml:definitions>
  <inkml:trace contextRef="#ctx0" brushRef="#br0">63 1 15983,'-6'15'1425,"0"2"-1236,-7 23 1873,-18 78 0,29-106-1896,0 0 1,0 0 0,1 0 0,1 0 0,0 0 0,1 0-1,0 0 1,1-1 0,0 1 0,1 0 0,0-1-1,9 21 1,-3-13-157,-1 0-1,7 24 1,1 4-199,-8-34-733,-7-13 777,-1 0 0,0 0-1,1 0 1,-1 0 0,1 0 0,-1 1-1,0-1 1,1 0 0,-1 0-1,0 0 1,1 0 0,-1 0 0,0 0-1,1-1 1,-1 1 0,0 0-1,1 0 1,-1 0 0,0 0 0,1 0-1,-1 0 1,0-1 0,1 1-1,-1 0 1,0 0 0,1 0 0,-1-1-1,0 1 1,0 0 0,1 0-1,-1-1 1,0 1 0,0 0 0,0-1-1,1 1 1,-1 0 0,0-1 0,0 1-1,0 0 1,0-1 0,0 1-1,0 0 1,0-1 0,0 1 0,0 0-1,0-1 1,0 0 0,7-26-9731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0.679"/>
    </inkml:context>
    <inkml:brush xml:id="br0">
      <inkml:brushProperty name="width" value="0.025" units="cm"/>
      <inkml:brushProperty name="height" value="0.025" units="cm"/>
    </inkml:brush>
  </inkml:definitions>
  <inkml:trace contextRef="#ctx0" brushRef="#br0">238 167 12684,'0'0'2717,"3"-9"-587,-1 1-1757,-1 2 91,1-1-1,-1 1 1,0-1 0,0 1 0,0-1-1,-1-7 1,-1 12-406,1-1 1,-1 1-1,1 0 0,-1 0 1,1 0-1,-1 0 0,0 0 1,0 0-1,0 0 0,0 0 1,-1 0-1,1 0 0,0 0 1,-1 1-1,1-1 0,-1 1 1,0-1-1,0 1 0,1-1 1,-1 1-1,0 0 0,0 0 1,0 0-1,0 0 0,-3-1 1,-2 0-45,0 0 1,0 1-1,0-1 1,0 1 0,0 1-1,0-1 1,-1 1-1,1 1 1,0-1-1,0 1 1,0 1-1,-1-1 1,1 1-1,1 0 1,-1 1 0,0-1-1,-10 7 1,11-6 53,1 0 0,0 0 0,0 1 0,0 0 0,1 0 1,-1 0-1,1 0 0,0 1 0,0-1 0,1 1 1,-1 0-1,1 0 0,0 1 0,0-1 0,1 1 0,0-1 1,0 1-1,0 0 0,0 0 0,1 0 0,-1 8 0,2-13-63,1 0 0,-1 0-1,0 0 1,0 1 0,1-1-1,-1 0 1,0 0 0,1 0-1,-1 0 1,1 0 0,0 0-1,-1 0 1,1 0 0,0 0-1,0 0 1,-1 0 0,1-1-1,0 1 1,0 0-1,0 0 1,0-1 0,0 1-1,0-1 1,0 1 0,0-1-1,0 1 1,1-1 0,-1 1-1,0-1 1,0 0 0,0 0-1,0 0 1,1 0 0,-1 0-1,0 0 1,0 0 0,0 0-1,2 0 1,6-1 25,-1 1 0,0-1 0,0-1 0,14-3-1,-4-3 14,1 0 0,-1-2 0,-1 0-1,1 0 1,-2-2 0,0 0-1,0-1 1,-1-1 0,-1 0-1,0-1 1,-1 0 0,22-34 0,-35 49-43,-1 0 0,1 1 0,0-1 0,0 0 0,0 0 0,0 0 0,0 0 1,0 1-1,0-1 0,0 0 0,0 0 0,0 0 0,0 0 0,0 1 0,0-1 0,0 0 1,0 0-1,0 0 0,0 1 0,0-1 0,0 0 0,0 0 0,0 0 0,0 0 1,0 1-1,0-1 0,0 0 0,0 0 0,1 0 0,-1 0 0,0 1 0,0-1 0,0 0 1,0 0-1,0 0 0,0 0 0,1 0 0,-1 0 0,0 1 0,0-1 0,0 0 1,0 0-1,1 0 0,-1 0 0,0 0 0,0 0 0,0 0 0,0 0 0,1 0 0,-1 0 1,0 0-1,0 0 0,0 0 0,1 0 0,-1 0 0,0 0 0,0 0 0,0 0 1,1 0-1,-1 0 0,0 0 0,0 0 0,0 0 0,0-1 0,1 1 0,-1 0 0,0 0 1,0 0-1,4 32 45,-3 46 73,-1-73-108,2 99 773,0-26 61,-10 113 0,5-170-683,0 1 0,-1-1 1,-2 0-1,0 0 0,-1-1 1,-1 1-1,0-1 0,-2-1 1,-24 36-1,33-53-118,0 0 1,0-1-1,0 1 0,-1 0 1,1-1-1,-1 1 1,1-1-1,-1 1 0,0-1 1,0 0-1,1 0 0,-1 0 1,0 0-1,0 0 1,0 0-1,-3 1 0,5-3-26,-1 1-1,0 0 0,0 0 0,0 0 1,0 0-1,0 0 0,0-1 0,0 1 1,0-1-1,0 1 0,1 0 0,-1-1 1,0 1-1,0-1 0,1 0 0,-1 1 1,0-1-1,1 0 0,-1 1 0,0-1 1,1 0-1,-1 0 0,1 1 1,-1-3-1,-3-4-7,1-1 1,1 1 0,-1-1 0,1 0-1,1 0 1,-2-13 0,0-4-107,2 0 1,0 0 0,2 0-1,0 0 1,2 0 0,7-33-1,-6 47 83,-1 0-1,1 0 1,1 0-1,0 0 1,1 1-1,-1 0 0,2 0 1,0 0-1,0 1 1,1 0-1,0 1 1,0-1-1,1 2 0,0-1 1,19-11-1,84-39-111,-88 48 11,0-1-1,0-1 0,-2-1 1,0-2-1,0 0 0,-1-1 0,30-29 1,-48 40 152,1 1 0,-1 0 0,0-1 1,0 1-1,-1-1 0,1 0 0,-1 0 1,0 0-1,-1 0 0,1 0 0,-1 0 0,1-8 1,-2 11-2,0 0 0,0 0 0,0 0 0,-1 0 0,1 0 1,0 0-1,-1 1 0,0-1 0,1 0 0,-1 0 0,0 1 0,0-1 1,0 1-1,0-1 0,0 0 0,0 1 0,0 0 0,-1-1 1,1 1-1,0 0 0,-1 0 0,1-1 0,-1 1 0,0 0 0,1 1 1,-1-1-1,0 0 0,1 0 0,-1 1 0,0-1 0,0 1 0,0-1 1,0 1-1,1 0 0,-1 0 0,0 0 0,-3 0 0,-2 0-12,-1 0 0,1 1 0,-1 0 0,1 0-1,0 1 1,-1-1 0,1 2 0,0-1 0,0 1-1,0 0 1,0 0 0,1 1 0,-1 0 0,1 0-1,0 1 1,0 0 0,1 0 0,-1 0 0,-7 11-1,7-9-8,0 0 0,1 1 0,0-1 0,0 1 0,1 1 0,0-1 0,0 1 0,1-1 0,0 1 0,1 0 0,0 0 0,0 0 0,1 1 0,0-1 0,1 18 0,0-24-132,1-1 1,0 1 0,0-1-1,0 1 1,0-1 0,0 0-1,1 1 1,-1-1 0,1 0-1,-1 0 1,1 0 0,0 0 0,0 0-1,0 0 1,0 0 0,0-1-1,0 1 1,1-1 0,-1 0-1,0 1 1,1-1 0,-1 0-1,1-1 1,-1 1 0,1 0-1,-1-1 1,1 1 0,0-1-1,-1 0 1,4 0 0,6 1-884,0 0 0,-1-1 1,1-1-1,0 0 1,20-4-1,17-15-3041,3-7-1709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1.024"/>
    </inkml:context>
    <inkml:brush xml:id="br0">
      <inkml:brushProperty name="width" value="0.025" units="cm"/>
      <inkml:brushProperty name="height" value="0.025" units="cm"/>
    </inkml:brush>
  </inkml:definitions>
  <inkml:trace contextRef="#ctx0" brushRef="#br0">169 114 4901,'3'-12'6822,"2"-4"-4950,-2 8-1159,-1 1 0,0 0 0,0-1 0,-1 1 0,0-1 0,0 0-1,-1-8 1,0 15-627,0 1 0,0-1 1,0 0-1,0 1 0,0-1 0,0 0 0,0 1 0,0-1 0,-1 1 0,1-1 1,0 0-1,0 1 0,-1-1 0,1 1 0,0-1 0,-1 1 0,1-1 0,0 1 0,-1-1 1,1 1-1,-1-1 0,1 1 0,-1 0 0,1-1 0,-1 1 0,1 0 0,-1-1 1,0 1-1,1 0 0,-1 0 0,1-1 0,-1 1 0,0 0 0,1 0 0,-1 0 0,1 0 1,-1 0-1,0 0 0,1 0 0,-1 0 0,0 0 0,1 0 0,-1 0 0,1 1 1,-1-1-1,0 0 0,1 0 0,-1 1 0,1-1 0,-1 0 0,1 1 0,-1-1 0,1 0 1,-1 1-1,-34 22 1194,-42 58 1250,70-73-2356,1 1 0,0-1 1,0 1-1,1 0 1,0 0-1,1 1 1,0 0-1,-5 17 1,9-26-185,0 0 1,0 1-1,0-1 1,0 1-1,0-1 1,0 1-1,0-1 1,0 0-1,1 1 1,-1-1-1,1 0 1,-1 1 0,1-1-1,-1 0 1,1 1-1,0-1 1,0 0-1,-1 0 1,1 0-1,0 0 1,0 0-1,0 0 1,0 0 0,0 0-1,1 0 1,-1 0-1,0 0 1,0-1-1,0 1 1,1-1-1,-1 1 1,0-1-1,1 1 1,-1-1 0,1 0-1,-1 1 1,0-1-1,3 0 1,9 2-353,-1-1 0,1-1 0,18-1 0,-14 0-389,77-4-1724,-55 2 1804,42 1 0,-79 2 587,0 0 0,0 1 0,0-1 0,0 0 1,0 1-1,0-1 0,0 1 0,0-1 0,0 1 0,0 0 1,0 0-1,-1 0 0,4 2 0,-4-3 96,-1 1-1,1-1 1,-1 1 0,1 0-1,-1-1 1,0 1 0,1 0-1,-1-1 1,0 1-1,0 0 1,1 0 0,-1-1-1,0 1 1,0 0 0,0 0-1,0-1 1,0 1 0,0 0-1,0 0 1,0-1-1,0 1 1,0 0 0,0 0-1,-1 0 1,-1 3 173,1-1 1,-1 0-1,0 0 0,0 0 1,0 0-1,-1 0 0,1 0 1,-1-1-1,0 1 1,1-1-1,-1 1 0,-6 2 1,-12 7 845,-1 0 0,-35 12 1,48-21-1009,0 0 0,-1 0 0,1-1 0,-1 0 1,1 0-1,-1-1 0,1-1 0,-1 0 0,-13-1 0,22 1-175,1 0-1,-1 0 0,0-1 1,1 1-1,-1 0 0,1-1 1,-1 1-1,1 0 1,-1-1-1,1 1 0,-1-1 1,1 1-1,-1-1 0,1 1 1,-1-1-1,1 1 0,0-1 1,-1 0-1,1 1 0,0-1 1,-1 1-1,1-1 0,0 0 1,0 1-1,0-1 0,0 0 1,0 1-1,0-1 1,0 0-1,0 1 0,0-1 1,0 0-1,0 1 0,0-1 1,0 0-1,0 1 0,0-1 1,1 0-1,-1 1 0,0-1 1,1 1-1,-1-1 0,0 0 1,1 1-1,-1-1 0,1 0 1,20-28-7744,5 7-2386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1.496"/>
    </inkml:context>
    <inkml:brush xml:id="br0">
      <inkml:brushProperty name="width" value="0.025" units="cm"/>
      <inkml:brushProperty name="height" value="0.025" units="cm"/>
    </inkml:brush>
  </inkml:definitions>
  <inkml:trace contextRef="#ctx0" brushRef="#br0">177 369 9961,'0'0'12353,"-11"2"-11210,2 1-1032,1-1 0,1 2 0,-1-1 0,0 1 0,1 0 0,-1 1 0,1-1 0,0 1 0,1 1 0,-1-1 0,1 1 0,0 1 0,1-1 0,-9 13 0,7-10 148,1 0-1,0 1 0,1-1 1,0 1-1,1 0 0,0 0 0,0 1 1,1-1-1,0 1 0,1-1 1,0 1-1,0 21 0,2-31-254,0 1 0,1 0-1,-1-1 1,0 1 0,1 0-1,-1-1 1,1 1 0,-1-1-1,1 1 1,0-1 0,0 1-1,0-1 1,0 0 0,0 1-1,0-1 1,0 0 0,0 0-1,0 0 1,0 0 0,1 0-1,2 2 1,-1-1 7,1 0 0,0-1 0,0 0 0,0 1 0,0-1 0,0-1 0,0 1 0,7 0 0,1-1 14,0 0 1,0-1-1,0-1 0,0 0 0,18-5 0,-13 0-36,0-1 0,0 0 0,-1-1 0,0-1 1,-1-1-1,0 0 0,-1-1 0,0 0 0,-1-1 0,23-29 0,-15 14 58,-1 0 1,-2-2 0,0 0-1,25-63 1,-36 76-11,-1 0-1,-1 0 1,0-1 0,-1 1 0,-1-1 0,0 0 0,-2-1 0,0 1 0,-1 0 0,-4-36-1,4 52-42,-1-1-1,0 0 0,1 1 0,-1-1 0,0 1 0,0-1 1,-1 1-1,1-1 0,0 1 0,-1 0 0,1 0 0,-1 0 0,0-1 1,0 2-1,0-1 0,0 0 0,0 0 0,0 1 0,0-1 1,-1 1-1,1-1 0,0 1 0,-1 0 0,1 0 0,-1 0 1,1 0-1,-1 1 0,0-1 0,1 1 0,-1 0 0,0-1 0,0 1 1,1 0-1,-1 0 0,0 1 0,1-1 0,-1 1 0,0-1 1,1 1-1,-1 0 0,-2 1 0,-6 2 65,1 0 0,0 1 0,1 0 0,-1 1 0,1 0 0,0 0 0,0 1 0,-13 14 0,12-10 173,1 0 0,0 0 0,1 1 0,0 0 0,1 1 0,1-1 0,-9 23 0,14-31-222,-1 1-1,0-1 1,1 1 0,0 0 0,1 0 0,-1 0 0,1 0-1,-1 0 1,2-1 0,-1 1 0,0 0 0,1 0-1,0 0 1,0 0 0,0-1 0,1 1 0,0 0-1,0-1 1,0 1 0,0-1 0,1 0 0,-1 0 0,1 0-1,0 0 1,6 5 0,5 3-206,0-2-1,1 0 1,31 15-1,-32-18 53,0 0 0,0 1 0,-1 1 1,19 16-1,-28-21 118,0 0-1,0 0 1,-1 1 0,0 0 0,0-1 0,0 1 0,0 0 0,-1 0 0,0 1 0,0-1-1,0 0 1,0 1 0,-1-1 0,0 1 0,0 0 0,-1 10 0,-4 56-565,-1-49-2433,-3-1-4120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1.838"/>
    </inkml:context>
    <inkml:brush xml:id="br0">
      <inkml:brushProperty name="width" value="0.025" units="cm"/>
      <inkml:brushProperty name="height" value="0.025" units="cm"/>
    </inkml:brush>
  </inkml:definitions>
  <inkml:trace contextRef="#ctx0" brushRef="#br0">18 1 21236,'0'0'1313,"0"62"577,-4-20-160,0 7-545,-1 8-96,2 3-448,2 2-225,1-2 0,0-6-191,0-4-161,0-10-32,9-5-417,4-12-896,2-6-1538,1-12-1088,-3-5-1250,4-10-7047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2.211"/>
    </inkml:context>
    <inkml:brush xml:id="br0">
      <inkml:brushProperty name="width" value="0.025" units="cm"/>
      <inkml:brushProperty name="height" value="0.025" units="cm"/>
    </inkml:brush>
  </inkml:definitions>
  <inkml:trace contextRef="#ctx0" brushRef="#br0">135 24 17264,'0'0'2920,"-8"6"-411,-4 5-1763,-1 0-1,2 1 0,0 0 0,0 0 0,1 2 0,-14 23 0,19-30-599,1 1-1,-1 1 1,2-1-1,-1 0 1,1 1-1,0 0 1,1 0 0,0 0-1,1 0 1,-1 0-1,2 0 1,-1 0-1,1 0 1,3 18-1,-3-26-141,1 0 0,-1 0 0,1 0-1,0 0 1,-1 0 0,1 0-1,0 0 1,0 0 0,0 0-1,0 0 1,0 0 0,0 0 0,0 0-1,0-1 1,0 1 0,0 0-1,0-1 1,0 1 0,1-1-1,-1 0 1,0 1 0,0-1 0,1 0-1,-1 1 1,0-1 0,1 0-1,-1 0 1,0 0 0,0 0-1,1-1 1,-1 1 0,0 0 0,0 0-1,3-2 1,0 2 14,0-1 0,0 0 0,0-1 0,-1 1 0,1-1 0,0 1 0,-1-1 0,1 0 0,6-5 0,-1-4-22,0-1 1,-1 0-1,-1 0 0,0 0 1,0-1-1,-1 0 0,-1 0 1,0 0-1,-1-1 0,0 0 1,-1 0-1,0 0 0,-2 0 1,1 0-1,-3-27 0,2 38-14,-1 1 0,0 0-1,-1 0 1,1-1 0,0 1-1,-1 0 1,1 0 0,-1-1-1,1 1 1,-1 0-1,0 0 1,0 0 0,0 0-1,-1 0 1,-1-3 0,2 4 0,0 0 0,-1 0 1,1 0-1,0 0 1,0 1-1,0-1 0,-1 0 1,1 1-1,0-1 1,-1 1-1,1 0 0,0-1 1,-1 1-1,1 0 0,-1 0 1,1 0-1,0 0 1,-1 0-1,-1 0 0,-1 1 1,0 0-1,1 0 0,-1 0 0,0 1 0,1-1 0,-1 1 0,1 0 0,0 0 0,-1 0 0,1 0 1,0 1-1,0-1 0,1 1 0,-1 0 0,0 0 0,-3 5 0,4-3-19,0-1 0,0 1 0,0-1 0,0 1 0,1 0 0,0 0 0,-1 9 0,4 10-2663,-1-23 2343,-1 0 1,1 0-1,-1-1 1,1 1-1,-1 0 0,1 0 1,-1 0-1,1-1 1,-1 1-1,1 0 0,0-1 1,0 1-1,-1-1 1,1 1-1,0-1 0,0 1 1,0-1-1,-1 1 1,1-1-1,1 1 1,18 1-8271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3.238"/>
    </inkml:context>
    <inkml:brush xml:id="br0">
      <inkml:brushProperty name="width" value="0.025" units="cm"/>
      <inkml:brushProperty name="height" value="0.025" units="cm"/>
    </inkml:brush>
  </inkml:definitions>
  <inkml:trace contextRef="#ctx0" brushRef="#br0">218 30 10314,'0'-1'454,"0"0"1,-1 0 0,1 0 0,0 0-1,0 0 1,0 0 0,-1-1-1,1 1 1,0 0 0,-1 0-1,1 0 1,-1 0 0,0 0 0,1 0-1,-1 0 1,0 1 0,1-1-1,-1 0 1,0 0 0,0 0-1,0 1 1,0-1 0,0 0 0,0 1-1,0-1 1,0 1 0,0-1-1,-2 0 1,-1 0-95,0 0 0,-1 0 0,1 1 0,-1 0 1,1-1-1,-1 1 0,1 1 0,-5 0 0,-4 1-231,1 0 0,0 1 0,-1 0-1,1 1 1,-13 7 0,20-9-21,-36 24 435,39-24-547,1-1-1,-1 1 0,0-1 0,1 1 0,-1-1 1,1 1-1,0 0 0,0 0 0,-1 0 0,1 0 0,0 0 1,1 0-1,-1 0 0,0 0 0,1 0 0,-1 0 1,1 0-1,-1 0 0,1 4 0,1-5-22,-1 0-1,1 0 1,0 0-1,-1-1 1,1 1-1,0 0 1,0 0-1,0 0 1,0-1-1,0 1 1,0 0-1,0-1 1,0 1-1,0-1 1,0 1-1,0-1 1,0 1-1,0-1 1,0 0 0,0 0-1,1 1 1,-1-1-1,0 0 1,0 0-1,0 0 1,3-1-1,43 1-612,-35 0 389,48-2-612,-32 1 627,0 0 1,56 8-1,-81-7 227,0 0 0,0 1 1,0-1-1,-1 1 0,1 0 0,0 0 0,-1 0 0,1 0 0,0 0 1,-1 1-1,1-1 0,-1 1 0,0 0 0,0 0 0,1 0 0,-1 0 1,0 0-1,-1 0 0,1 0 0,0 0 0,-1 1 0,1-1 0,-1 1 1,0 0-1,1-1 0,-2 1 0,1 0 0,0-1 0,0 1 0,0 4 1,-1-3 119,-1 0 0,1 1 0,-1-1 0,1 0 0,-1 0 1,-1 1-1,1-1 0,-1 0 0,1 0 0,-1 0 0,0-1 0,0 1 1,-1 0-1,1-1 0,-1 1 0,0-1 0,0 0 0,0 0 1,-5 4-1,-4 3 231,-1-1 0,0 0 0,-1-1 0,0-1 0,0 0 0,-1-1 0,1 0 0,-1-1 0,-1-1 0,1 0 0,0-1 0,-1-1 0,0-1 0,1 0 0,-19-1 0,33 0-423,-1-1 1,1 1 0,0 0 0,0-1 0,0 1 0,0-1 0,0 1 0,0-1 0,0 0-1,0 1 1,0-1 0,0 0 0,0 0 0,0 1 0,1-1 0,-1 0 0,0 0 0,1 0-1,-1 0 1,0 0 0,1 0 0,-1 0 0,1-1 0,-1 1 0,1 0 0,0 0 0,0 0-1,-1 0 1,1-1 0,0 1 0,0 0 0,0 0 0,0 0 0,0 0 0,1-1 0,-1 1-1,0 0 1,1-1 0,-1-1-417,1 0 1,0 0-1,-1 0 0,1 1 1,0-1-1,1 0 0,-1 1 0,0-1 1,1 1-1,-1-1 0,1 1 0,0 0 1,0-1-1,4-2 0,38-15-9736,-18 11 709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3.660"/>
    </inkml:context>
    <inkml:brush xml:id="br0">
      <inkml:brushProperty name="width" value="0.025" units="cm"/>
      <inkml:brushProperty name="height" value="0.025" units="cm"/>
    </inkml:brush>
  </inkml:definitions>
  <inkml:trace contextRef="#ctx0" brushRef="#br0">328 83 15727,'0'0'3902,"1"-9"-955,1-32-433,-2 39-2392,0 1 1,-1 0-1,1-1 0,-1 1 0,1-1 0,-1 1 0,1 0 0,-1-1 0,0 1 0,0 0 0,0 0 0,0-1 0,0 1 0,0 0 0,0 0 0,0 0 0,0 0 0,0 0 0,-1 1 0,1-1 0,0 0 1,-1 1-1,1-1 0,0 0 0,-1 1 0,1 0 0,-1-1 0,-2 1 0,-44-3 430,39 3-416,-1 1-98,0 0 1,0 1-1,0 0 0,0 1 0,1 0 0,-1 0 0,1 1 0,0 0 0,0 1 0,0 0 0,-15 11 0,10-5 95,-1 1 0,2 0 0,0 1 0,0 0 0,-18 27 0,29-38-136,0 0 0,1 1 1,0-1-1,-1 0 0,1 0 1,0 1-1,0-1 0,0 1 0,0-1 1,1 1-1,-1 0 0,1-1 0,-1 1 1,1-1-1,0 5 0,1-5-12,-1-1 0,0 0 0,1 0 0,0 1-1,-1-1 1,1 0 0,0 0 0,-1 0 0,1 0 0,0 0-1,0 0 1,0 0 0,0 0 0,0 0 0,0 0 0,0-1-1,1 1 1,-1 0 0,0-1 0,0 1 0,3 0 0,7 2-137,1-1 1,-1 0 0,1-1 0,-1 0 0,20-2-1,-14 1 12,29-2-411,45 2-432,-84 0 805,1 1-1,-1 0 1,1 0 0,-1 1 0,0 0 0,0 0 0,0 1 0,0 0 0,8 5-1,-13-8 176,-1 1 0,0 0-1,1 0 1,-1 0-1,0 0 1,0 0 0,0 0-1,0 0 1,0 0-1,0 0 1,0 1 0,0-1-1,0 0 1,-1 1-1,1-1 1,0 0-1,-1 1 1,1-1 0,-1 1-1,1-1 1,-1 1-1,0-1 1,0 1 0,0-1-1,0 1 1,0-1-1,0 1 1,0-1 0,0 1-1,-1 0 1,1-1-1,0 0 1,-1 1 0,1-1-1,-1 1 1,0-1-1,0 0 1,1 1 0,-1-1-1,0 0 1,0 0-1,0 1 1,0-1-1,0 0 1,0 0 0,-1 0-1,-1 1 1,-5 5 371,0-1 0,0 0 0,-1 0 0,0-1 0,-14 7 0,9-6-186,0-1-1,0 0 1,-1-1-1,1-1 1,-1 0-1,0-1 1,-19 0-1,33-2-355,0 0 1,0 0-1,1 0 1,-1 0-1,0 0 0,0 0 1,0 0-1,0-1 1,1 1-1,-1 0 0,0 0 1,0-1-1,1 1 0,-1-1 1,0 1-1,0-1 1,1 1-1,-1-1 0,1 1 1,-1-1-1,0 1 1,1-1-1,-1 0 0,1 1 1,-1-1-1,1 0 1,0 0-1,-1 1 0,1-1 1,0 0-1,-1-1 0,-1-17-6596,1-3-4628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4.251"/>
    </inkml:context>
    <inkml:brush xml:id="br0">
      <inkml:brushProperty name="width" value="0.025" units="cm"/>
      <inkml:brushProperty name="height" value="0.025" units="cm"/>
    </inkml:brush>
  </inkml:definitions>
  <inkml:trace contextRef="#ctx0" brushRef="#br0">94 175 16816,'0'0'8312,"9"-8"-7277,-8 7-1018,5-3-3,-1 0 1,0 0-1,0-1 1,0 1-1,-1-1 1,1 0-1,-1-1 1,0 1-1,-1-1 1,1 0-1,-1 1 1,-1-1-1,1-1 1,-1 1-1,0 0 1,0-1 0,1-10-1,-2 15-22,-1 0 0,0 0-1,0 0 1,0 0 0,0 0 0,0 0 0,0-1-1,0 1 1,-1 0 0,1 0 0,-1 0 0,0 0 0,1 0-1,-1 1 1,0-1 0,0 0 0,0 0 0,0 0-1,-1 1 1,1-1 0,0 1 0,-1-1 0,1 1-1,-1-1 1,1 1 0,-1 0 0,0 0 0,0 0-1,1 0 1,-1 0 0,0 0 0,0 0 0,0 0 0,0 1-1,0-1 1,0 1 0,0 0 0,0-1 0,0 1-1,0 0 1,0 0 0,0 0 0,-1 1 0,1-1-1,0 0 1,0 1 0,0-1 0,0 1 0,0 0-1,1 0 1,-1 0 0,0 0 0,0 0 0,0 0 0,1 0-1,-1 0 1,-1 3 0,-6 3 42,1 1 0,1 0 0,-1 0 0,1 1-1,1 0 1,0 0 0,0 0 0,1 1 0,0 0 0,0 0 0,1 1 0,1-1 0,0 1-1,0 0 1,1-1 0,0 1 0,1 0 0,1 0 0,0 14 0,0-22-18,1 0 0,0 0 0,1 0-1,-1 0 1,0 0 0,1 0 0,0 0 0,-1 0 0,1 0 0,0-1 0,1 1 0,-1-1 0,0 0 0,1 1-1,-1-1 1,1 0 0,0-1 0,-1 1 0,1 0 0,0-1 0,0 1 0,0-1 0,0 0 0,0 0-1,1 0 1,-1-1 0,0 1 0,0-1 0,1 0 0,-1 1 0,4-2 0,4 2 23,0-1 1,0-1-1,0 0 1,0-1 0,0 0-1,0 0 1,0-1-1,12-5 1,-6 0 8,-1-1 0,-1-1-1,0 0 1,0-1 0,-1-1 0,18-18 0,67-86 748,-110 157-1207,-2-13 443,7-16 292,0-1 0,1 1 1,0 1-1,1-1 1,0 1-1,1-1 0,-2 25 1,5-36-318,0-1 1,0 1-1,0 0 0,1 0 1,-1 0-1,0-1 1,1 1-1,-1 0 0,1 0 1,-1-1-1,1 1 1,-1 0-1,1 0 0,0-1 1,-1 1-1,1-1 1,0 1-1,-1-1 0,1 1 1,0-1-1,0 1 1,-1-1-1,1 0 0,0 1 1,0-1-1,0 0 1,0 0-1,-1 1 0,1-1 1,0 0-1,0 0 1,0 0-1,0 0 0,0 0 1,0 0-1,-1-1 1,1 1-1,0 0 0,0 0 1,0-1-1,0 1 1,40-13 289,-11-5-259,-1-2-1,-1-1 0,0-1 1,-2-1-1,28-33 0,11-7-490,-65 63 446,0-1 1,0 1-1,0 0 0,0 0 0,0 0 1,0-1-1,1 1 0,-1 0 1,0 0-1,0 0 0,0 0 1,0-1-1,0 1 0,0 0 1,0 0-1,0 0 0,1 0 0,-1 0 1,0 0-1,0-1 0,0 1 1,0 0-1,1 0 0,-1 0 1,0 0-1,0 0 0,0 0 1,0 0-1,1 0 0,-1 0 0,0 0 1,0 0-1,0 0 0,1 0 1,-1 0-1,0 0 0,0 0 1,0 0-1,0 0 0,1 0 1,-1 0-1,0 0 0,0 0 0,0 0 1,0 0-1,1 0 0,-1 0 1,0 1-1,0-1 0,0 0 1,0 0-1,1 0 0,-1 0 1,0 0-1,0 0 0,0 1 0,0-1 1,0 0-1,0 0 0,0 0 1,0 0-1,0 1 0,1-1 1,-1 0-1,-3 19-72,-12 24 166,-1-9-88,11-24 14,-1 0-1,1 0 1,1 1-1,0 0 1,1-1-1,0 1 1,0 1-1,1-1 1,1 0-1,0 1 1,0 11-1,1-22-127,0 0-1,0-1 1,1 1 0,-1 0-1,0 0 1,0-1 0,1 1-1,-1-1 1,0 1-1,1 0 1,-1-1 0,0 1-1,1-1 1,-1 1-1,1-1 1,-1 1 0,1-1-1,0 1 1,-1-1-1,1 1 1,-1-1 0,1 0-1,0 1 1,-1-1-1,1 0 1,0 0 0,-1 1-1,2-1 1,20-1-6820,-4-6-2979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4.847"/>
    </inkml:context>
    <inkml:brush xml:id="br0">
      <inkml:brushProperty name="width" value="0.025" units="cm"/>
      <inkml:brushProperty name="height" value="0.025" units="cm"/>
    </inkml:brush>
  </inkml:definitions>
  <inkml:trace contextRef="#ctx0" brushRef="#br0">82 58 14542,'0'0'7719,"-5"11"-4372,-13 33-688,18-43-2613,-1 0 0,1 0 0,-1 0 0,1 0 1,0 0-1,0 0 0,0 0 0,0 0 0,-1 0 0,1 0 1,1 0-1,-1 0 0,0 0 0,0 1 0,0-1 0,0 0 1,1 0-1,-1 0 0,1 0 0,-1-1 0,0 1 0,1 0 1,0 0-1,-1 0 0,1 0 0,-1 0 0,1 0 0,0-1 1,0 1-1,-1 0 0,1-1 0,0 1 0,0-1 0,0 1 1,0-1-1,0 1 0,0-1 0,0 1 0,0-1 0,0 0 1,0 1-1,0-1 0,0 0 0,0 0 0,0 0 0,0 0 1,0 0-1,1 0 0,48-4 211,-46 3-242,0-1-1,1 0 0,-1 0 0,0 0 0,0 0 1,-1-1-1,1 1 0,0-1 0,-1 0 0,0 0 0,1-1 1,-1 1-1,0-1 0,-1 1 0,1-1 0,-1 0 1,0 0-1,0 0 0,0 0 0,0-1 0,-1 1 0,1 0 1,-1-1-1,0 1 0,-1-1 0,1 1 0,-1-1 0,0 0 1,0 1-1,0-1 0,-2-7 0,2 11-57,0 0 0,-1 0 0,1 0 0,0-1 0,-1 1 0,1 0-1,-1 0 1,1 0 0,-1 0 0,0 0 0,1 0 0,-1 1 0,0-1 0,0 0 0,0 0-1,1 0 1,-1 1 0,0-1 0,0 0 0,0 1 0,0-1 0,0 1 0,0-1 0,-1 1-1,1-1 1,0 1 0,0 0 0,0 0 0,0-1 0,0 1 0,-1 0 0,1 0 0,0 0-1,0 0 1,0 1 0,0-1 0,-2 0 0,0 1-47,-1 0 0,1 0 0,-1 0 0,1 0 0,0 0 0,-1 1 1,1-1-1,0 1 0,0 0 0,0 0 0,-3 3 0,-21 22 47,-27 33-1,49-54 101,0 0 0,0 1 0,0 0-1,1 0 1,0 0 0,1 1 0,-1-1-1,2 1 1,-1-1 0,1 1 0,0 0 0,-1 10-1,3-17-58,1 0-1,-1 0 1,1 0-1,0 0 1,-1 0 0,1 0-1,0 0 1,0 0-1,0 0 1,0 0-1,-1-1 1,1 1-1,0 0 1,0-1 0,1 1-1,-1-1 1,0 1-1,0-1 1,0 1-1,0-1 1,0 0-1,1 1 1,-1-1-1,0 0 1,0 0 0,0 0-1,1 0 1,-1 0-1,0 0 1,0 0-1,0-1 1,2 1-1,46-8 95,-27-1-116,0-1 0,-1-1 0,0-1 1,-1-1-1,0 0 0,-1-2 0,20-20 0,34-24 946,-72 58-915,0 0 0,0 0 0,1 0 0,-1 0 0,0 1 0,0-1 0,1 0 0,-1 1 0,0-1 0,1 1 0,-1-1-1,0 1 1,1-1 0,-1 1 0,1 0 0,-1 0 0,1 0 0,2 0 0,-4 0-3,1 1-1,-1-1 1,1 1-1,-1-1 1,1 1 0,-1 0-1,1-1 1,-1 1 0,0-1-1,1 1 1,-1 0-1,0 0 1,1-1 0,-1 1-1,0 0 1,0-1 0,0 1-1,0 0 1,0 0-1,0-1 1,0 1 0,0 0-1,0 0 1,0-1-1,0 2 1,-17 63 179,12-51-95,2-2 66,1-7-92,1-1 0,-1 1 0,1-1 0,0 1 1,1 0-1,-1 0 0,1 8 0,1-11-58,-1-1 0,1 0 0,-1 0 0,1 0 0,0 0 0,-1 0 0,1 0 0,0 0 0,0 0 0,0 0 0,0 0 0,0 0 0,0-1-1,0 1 1,0 0 0,0-1 0,0 1 0,0 0 0,0-1 0,0 0 0,1 1 0,-1-1 0,0 0 0,0 1 0,1-1 0,-1 0 0,0 0 0,0 0 0,1 0 0,-1 0 0,0 0 0,0-1 0,1 1 0,0-1 0,8-1-68,0 0 1,0 0 0,0-2-1,-1 1 1,1-1-1,-1 0 1,0-1 0,0 0-1,-1-1 1,1 0-1,9-9 1,-7 7-127,0 0 0,0 0 0,1 1 0,0 1 0,18-8 0,-30 14 183,0 0 0,0 0-1,0 0 1,0 0 0,1 0 0,-1 0-1,0 0 1,0 0 0,0 0-1,1 0 1,-1 0 0,0 0-1,0 0 1,0 0 0,1 0-1,-1 0 1,0 0 0,0 0 0,0 0-1,1 0 1,-1 0 0,0 0-1,0 0 1,0 0 0,0 0-1,1 1 1,-1-1 0,0 0-1,0 0 1,0 0 0,0 0-1,1 0 1,-1 1 0,0-1 0,0 0-1,0 0 1,0 0 0,0 0-1,0 1 1,0-1 0,0 0-1,0 0 1,1 1 0,-3 11-34,-7 14 115,-9 7-801,-22 55 1798,31-57-4359,6 0-4002,2-18-9248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5.803"/>
    </inkml:context>
    <inkml:brush xml:id="br0">
      <inkml:brushProperty name="width" value="0.025" units="cm"/>
      <inkml:brushProperty name="height" value="0.025" units="cm"/>
    </inkml:brush>
  </inkml:definitions>
  <inkml:trace contextRef="#ctx0" brushRef="#br0">36 198 13196,'0'3'1015,"-2"44"1160,-12 67 0,-3 37-493,16-127-1264,0-4-211,0 0 0,1-1 0,1 1 0,1-1 0,5 22 0,-6-37-193,0-1 1,0 0-1,0 0 1,0 0-1,0 0 0,1 0 1,-1 0-1,1 0 1,0 0-1,0-1 1,0 1-1,0-1 1,1 1-1,-1-1 1,0 0-1,1 0 1,0 0-1,-1 0 1,1 0-1,0-1 1,0 1-1,0-1 1,0 0-1,0 0 1,1 0-1,-1 0 1,0 0-1,0-1 1,1 0-1,-1 1 1,0-1-1,0 0 1,1-1-1,-1 1 1,0 0-1,0-1 1,5-1-1,3-2 138,0 0 0,0 0-1,-1-1 1,0-1-1,0 1 1,-1-2 0,1 1-1,-1-1 1,-1-1 0,1 0-1,-1 0 1,9-11-1,4-7 233,-1-1 0,32-58 0,-40 61-89,-2-1 0,-1 0-1,0 0 1,-2-1 0,-1 0-1,-1-1 1,-2 1 0,0-1-1,-2-37 1,-1 61-304,0-1 0,-1 1 0,1-1 0,-1 1 1,0 0-1,0 0 0,0-1 0,0 1 0,0 0 0,-3-3 0,4 5 0,0 1-1,-1 0 1,1-1 0,0 1-1,0-1 1,-1 1-1,1 0 1,-1-1 0,1 1-1,0 0 1,-1-1 0,1 1-1,-1 0 1,1 0-1,-1-1 1,1 1 0,-1 0-1,1 0 1,-1 0 0,1 0-1,-1 0 1,1 0-1,-1 0 1,1 0 0,-1 0-1,0 0 1,0 0-11,0 1 1,0 0-1,0-1 1,0 1-1,0 0 1,0 0-1,0 0 1,0 0-1,0 0 0,0 0 1,0 0-1,1 0 1,-1 0-1,0 0 1,1 0-1,-1 2 1,-7 15-10,0 1 1,2 0 0,0 1-1,1 0 1,2 0 0,-3 23 0,-1 124 60,7-161-41,0 0-1,0 0 1,1 0-1,0 0 1,0 0-1,0 0 1,0 0-1,1-1 1,0 1-1,5 9 1,-5-13 8,-1 1-1,1-1 1,1 0 0,-1 0 0,0 0 0,0 0-1,1-1 1,-1 1 0,1 0 0,-1-1-1,1 0 1,0 0 0,0 0 0,-1 0 0,1 0-1,0 0 1,0-1 0,0 1 0,0-1 0,0 0-1,0 0 1,0 0 0,4 0 0,2-2 95,1 0 0,0 0 1,0-1-1,-1 0 0,0-1 1,1 0-1,-1 0 0,-1-1 1,1 0-1,-1-1 0,1 0 0,-2 0 1,1 0-1,-1-1 0,12-14 1,0-2 247,-1 0 0,0-2 0,-2 0 0,15-31 0,-22 36-199,0-1-1,-1 0 1,-1-1 0,-1 0 0,-1 0 0,-1-1-1,-1 1 1,-1-1 0,0 1 0,-2-1 0,-4-35-1,2 53-232,1 0 0,0-1 1,-1 1-1,0 0 0,-1 0 0,1 0 0,-1 0 0,0 0 0,0 1 0,-6-8 0,8 11 31,0 0 0,1 0 1,-1 0-1,0 1 0,0-1 1,0 0-1,0 0 0,0 1 1,0-1-1,0 1 0,0-1 1,0 1-1,0-1 0,-1 1 1,1 0-1,0-1 0,0 1 0,0 0 1,-1 0-1,1 0 0,0 0 1,0 0-1,0 0 0,-1 0 1,1 0-1,0 0 0,0 1 1,0-1-1,0 1 0,0-1 1,-1 1-1,1-1 0,0 1 1,0-1-1,0 1 0,0 0 0,0 0 1,1-1-1,-1 1 0,0 0 1,0 0-1,0 0 0,1 0 1,-1 0-1,0 0 0,1 0 1,-1 0-1,1 0 0,0 0 1,-1 1-1,1-1 0,-1 2 1,-5 13-761,0 0 1,1 0-1,0 1 1,2 0-1,0 0 1,0 0-1,1 21 1,1 29-6071,1-26-2443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0:49.297"/>
    </inkml:context>
    <inkml:brush xml:id="br0">
      <inkml:brushProperty name="width" value="0.025" units="cm"/>
      <inkml:brushProperty name="height" value="0.025" units="cm"/>
    </inkml:brush>
  </inkml:definitions>
  <inkml:trace contextRef="#ctx0" brushRef="#br0">0 276 11787,'9'0'683,"104"-7"-273,165-30-1,-138 15-357,657-59-43,7 36 547,-265 17 1228,742-9-290,-946 28-4521,-179 0-1553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3.811"/>
    </inkml:context>
    <inkml:brush xml:id="br0">
      <inkml:brushProperty name="width" value="0.025" units="cm"/>
      <inkml:brushProperty name="height" value="0.025" units="cm"/>
    </inkml:brush>
  </inkml:definitions>
  <inkml:trace contextRef="#ctx0" brushRef="#br0">448 1 18514,'0'0'1697,"-42"56"-896,10-15 608,-7 8-512,-5 5-416,1 2-225,-4-2-192,8-4-32,4-9 32,4-7-32,5-14-192,9-11-833,1-9-609,6-3-1280,0-21-1539,0-13-1216,4-9-1313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6.614"/>
    </inkml:context>
    <inkml:brush xml:id="br0">
      <inkml:brushProperty name="width" value="0.025" units="cm"/>
      <inkml:brushProperty name="height" value="0.025" units="cm"/>
    </inkml:brush>
  </inkml:definitions>
  <inkml:trace contextRef="#ctx0" brushRef="#br0">74 516 11243,'-1'-10'2439,"1"2"-1844,0-3 285,0 0 1,-1 1 0,0-1-1,-1 1 1,0-1-1,0 1 1,-9-20 0,11 29-797,0 1 1,0-1 0,0 1 0,-1-1 0,1 1 0,0-1-1,-1 1 1,1-1 0,0 1 0,-1 0 0,1-1 0,0 1 0,-1 0-1,1-1 1,-1 1 0,1 0 0,-1-1 0,1 1 0,-1 0 0,1 0-1,-1 0 1,1-1 0,-1 1 0,1 0 0,-1 0 0,1 0-1,-1 0 1,1 0 0,-1 0 0,0 0 0,1 0 0,-1 0 0,0 0-1,-12 16 1089,-1 26-170,10-28-708,1 1-1,1 0 0,0 0 1,1 29-1,1-41-273,0 0 0,0 0 0,1 0 0,-1 0 0,1 0 0,-1-1 0,1 1-1,0 0 1,0 0 0,0 0 0,0-1 0,1 1 0,-1-1 0,1 1 0,-1-1 0,1 0 0,0 1 0,0-1 0,0 0-1,0 0 1,0 0 0,1 0 0,-1-1 0,1 1 0,-1-1 0,1 1 0,-1-1 0,1 0 0,0 0 0,0 0 0,-1-1-1,5 2 1,2-2-39,1 0-1,-1-1 0,0 1 0,1-2 0,-1 1 0,0-2 1,0 1-1,0-1 0,-1 0 0,1-1 0,-1 0 0,1 0 1,-1-1-1,0 0 0,-1-1 0,1 1 0,-1-1 0,10-12 1,-10 11-276,-23 32-277,15-24 570,1-1 1,0 1 0,-1 0-1,1-1 1,0 1-1,0 0 1,0-1 0,-1 1-1,1 0 1,0-1-1,0 1 1,0 0-1,0-1 1,0 1 0,0 0-1,0-1 1,0 1-1,1 0 1,-1-1 0,0 1-1,0 0 1,1-1-1,-1 1 1,0-1 0,1 1-1,-1-1 1,0 1-1,1 0 1,-1-1-1,1 1 1,-1-1 0,1 1-1,-1-1 1,1 0-1,-1 1 1,1-1 0,-1 0-1,1 1 1,0-1-1,-1 0 1,1 0 0,0 1-1,-1-1 1,1 0-1,0 0 1,-1 0-1,1 0 1,0 0 0,-1 0-1,1 0 1,0 0-1,-1 0 1,1 0 0,0 0-1,-1 0 1,1-1-1,0 1 1,-1 0 0,2-1-1,40-19 432,-12-4-343,0 0 0,-1-2 1,-2-1-1,42-53 0,-51 57-171,-1-2-1,-1-1 0,-2 0 1,0-1-1,-2 0 0,15-46 0,-23 60-270,-1 0 0,0 0-1,-1-1 1,-1 1 0,0 0-1,-1-1 1,-2-23 0,2 36 339,0 0 0,0 0 0,0 0-1,-1 0 1,1 0 0,0 0 0,0 0 0,-1-1 0,1 1 0,-1 0 0,1 0 0,-1 0 0,1 0 0,-1 0 0,1 1 0,-1-1 0,0 0 0,0 0-1,1 0 1,-1 1 0,0-1 0,0 0 0,0 1 0,0-1 0,0 0 0,0 1 0,0-1 0,0 1 0,0 0 0,0-1 0,0 1 0,0 0 0,-1 0 0,1 0-1,0 0 1,0-1 0,0 2 0,0-1 0,0 0 0,-2 0 0,1 1 18,-1 0-1,0 0 1,1 0-1,-1 0 1,1 1-1,0-1 1,-1 1 0,1-1-1,0 1 1,0 0-1,0 0 1,0 0-1,0 0 1,0 0 0,-1 3-1,-8 14 295,1 0-1,2 1 1,0-1-1,0 2 0,2-1 1,1 1-1,-3 24 1,3-9 316,2 1 1,2 0 0,4 49-1,1-58-527,1 0 1,1 0-1,2-1 0,1 0 1,20 42-1,-19-56 27,-6-23-71,-6-25-459,-2 23 135,-1 1 0,0-1 0,0 1 0,-1 0 0,-1 0 0,0 1 0,0 0 0,-1 0 0,-12-11 0,-13-11 32,-44-32 1,35 30 835,42 34-562,0 0 0,0 0 0,0 0 0,-1 0 0,1 0 0,0 0 0,0 0 0,0 0 0,0 0 0,0 0 0,0 0 0,0-1 0,0 1 0,0 0 0,0 0 0,0 0 0,-1 0 0,1 0 0,0 0 0,0 0 0,0-1 0,0 1-1,0 0 1,0 0 0,0 0 0,0 0 0,0 0 0,0 0 0,0 0 0,0-1 0,0 1 0,0 0 0,0 0 0,0 0 0,0 0 0,0 0 0,1 0 0,-1-1 0,0 1 0,0 0 0,0 0 0,0 0 0,0 0 0,0 0 0,0 0 0,0 0 0,0 0 0,0 0 0,0-1 0,1 1 0,-1 0 0,0 0 0,0 0 0,0 0 0,0 0 0,0 0 0,0 0 0,0 0 0,1 0 0,-1 0-1,0 0 1,15-3 424,25 3-406,-33 0 192,80 0 529,1 0-981,-30 0-4288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6.945"/>
    </inkml:context>
    <inkml:brush xml:id="br0">
      <inkml:brushProperty name="width" value="0.025" units="cm"/>
      <inkml:brushProperty name="height" value="0.025" units="cm"/>
    </inkml:brush>
  </inkml:definitions>
  <inkml:trace contextRef="#ctx0" brushRef="#br0">0 1 13004,'0'0'11691,"71"17"-12876,-27-2-2146,2-1-1634,-2 0-3395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7.335"/>
    </inkml:context>
    <inkml:brush xml:id="br0">
      <inkml:brushProperty name="width" value="0.025" units="cm"/>
      <inkml:brushProperty name="height" value="0.025" units="cm"/>
    </inkml:brush>
  </inkml:definitions>
  <inkml:trace contextRef="#ctx0" brushRef="#br0">221 10 15310,'0'0'12412,"-14"-2"-11867,-5-1-451,-1 0 1,-38 2 0,52 1-100,0 0 1,0 0 0,0 1 0,0 0 0,0 0-1,0 1 1,0 0 0,1 0 0,-1 0 0,0 0-1,1 1 1,0 0 0,0 0 0,0 1 0,0-1-1,0 1 1,-4 5 0,9-9-13,-1 1 0,1-1 1,0 0-1,-1 1 0,1-1 1,-1 1-1,1-1 0,0 1 0,-1 0 1,1-1-1,0 1 0,0-1 0,0 1 1,-1-1-1,1 1 0,0 0 1,0-1-1,0 1 0,0-1 0,0 1 1,0 0-1,0-1 0,0 1 0,0-1 1,0 1-1,0 0 0,1-1 1,-1 1-1,1 0 0,16 7-767,37-7-968,-45-1 1331,41-2-1941,-18 1 1648,44 2 0,-69 0 744,0-1 1,0 2-1,0-1 0,0 1 0,0 0 0,0 0 1,-1 0-1,1 1 0,-1 0 0,0 1 0,12 7 0,-17-10 9,0 0 0,0 0 0,0 0 0,1 0 0,-1 1 0,0-1-1,0 0 1,-1 0 0,1 1 0,0-1 0,0 1 0,-1-1 0,1 0 0,0 1-1,-1-1 1,0 1 0,1 0 0,-1-1 0,0 1 0,0-1 0,0 1-1,0-1 1,0 4 0,-1-2 102,0-1-1,0 1 0,0-1 1,0 1-1,-1-1 1,1 0-1,-1 1 1,0-1-1,0 0 0,1 0 1,-1 0-1,-4 2 1,-4 4 307,-1-1 1,0 0 0,0-1 0,-20 9-1,22-12-466,0 0 0,0 0-1,-1 0 1,-12 1-1,-2-7-2958,24 3 2565,-1-1 0,1 0 1,-1 1-1,1-1 0,-1 0 1,1 0-1,0 0 0,0 1 0,-1-1 1,1 0-1,0 0 0,0 0 1,0 0-1,0 0 0,0 1 0,0-1 1,0 0-1,0 0 0,0 0 1,0 0-1,0 0 0,1 1 0,-1-1 1,1-1-1,-1 2 332,7-21-10121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7.695"/>
    </inkml:context>
    <inkml:brush xml:id="br0">
      <inkml:brushProperty name="width" value="0.025" units="cm"/>
      <inkml:brushProperty name="height" value="0.025" units="cm"/>
    </inkml:brush>
  </inkml:definitions>
  <inkml:trace contextRef="#ctx0" brushRef="#br0">12 404 13293,'0'0'4922,"1"12"-3182,0 6-1067,-1-1-1,-1 1 1,0-1-1,-5 21 1,4-32-529,1-1 0,0 1 0,0 0 0,1-1 0,-1 1 0,2 9 0,-1-14-139,0 0 0,1 0 0,-1 0-1,0 0 1,1 0 0,-1 0 0,1 0-1,-1-1 1,1 1 0,0 0 0,-1 0-1,1 0 1,0-1 0,-1 1 0,1 0-1,0-1 1,0 1 0,0 0 0,-1-1-1,1 1 1,0-1 0,0 0 0,0 1 0,0-1-1,0 0 1,0 1 0,0-1 0,0 0-1,0 0 1,0 0 0,0 0 0,0 0-1,0 0 1,0 0 0,0 0 0,0-1-1,0 1 1,0 0 0,0 0 0,0-1-1,0 1 1,0-1 0,0 1 0,1-1 0,6-3-62,0 0 0,-1 0 1,1-1-1,-1 0 1,0 0-1,0 0 1,0-1-1,-1 0 1,10-12-1,46-66-477,-49 63 503,-1 0 1,-1-1 0,-1 0-1,-1-1 1,-1 0 0,-1-1-1,-1 1 1,-2-1-1,0-1 1,-1 1 0,-1 0-1,-3-46 1,0 64-4,0 0 0,0 0 1,0 0-1,-1 0 1,1 0-1,-1 0 0,-1 1 1,1-1-1,-1 1 0,0 0 1,-6-8-1,7 11 37,1 0 1,-1 1-1,0-1 0,1 1 0,-1-1 1,0 1-1,0 0 0,0-1 1,0 1-1,0 0 0,0 1 1,-1-1-1,1 0 0,0 0 0,0 1 1,-1 0-1,1-1 0,0 1 1,0 0-1,-1 0 0,1 0 1,0 0-1,-1 1 0,1-1 1,0 1-1,0-1 0,-1 1 0,1 0 1,0 0-1,0 0 0,0 0 1,0 0-1,0 0 0,-2 2 1,-5 4 254,1 1 0,0 0 1,0 1-1,0 0 0,1 0 1,1 0-1,0 1 1,0 0-1,1 0 0,0 0 1,0 1-1,1 0 0,1 0 1,0 0-1,1 0 1,0 0-1,0 1 0,1-1 1,1 12-1,0-20-248,1 0-1,-1 0 1,1 0-1,0-1 1,0 1 0,0 0-1,1-1 1,-1 1-1,1-1 1,-1 1 0,1-1-1,0 0 1,0 1-1,0-1 1,0 0 0,0 0-1,0-1 1,1 1-1,-1 0 1,1-1 0,-1 1-1,1-1 1,-1 0-1,1 0 1,0 0 0,0 0-1,0 0 1,-1-1-1,6 1 1,11 2-183,-1-1 1,1-1 0,29-3-1,-22 2-551,2-1 231,-17 0 418,-1 0-1,0 1 1,1 1 0,17 2 0,-26-2 77,0-1 0,0 1 1,0-1-1,0 1 0,0 0 1,0 0-1,0 0 0,0 1 1,0-1-1,0 0 0,0 1 1,-1-1-1,1 1 0,-1-1 1,1 1-1,-1 0 0,1 0 1,-1-1-1,0 1 0,0 0 1,0 0-1,0 0 0,0 1 1,-1-1-1,1 0 0,0 3 1,2 23 306,-1 0 0,-2 52 0,-2-27-4247,2-38-3990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9.140"/>
    </inkml:context>
    <inkml:brush xml:id="br0">
      <inkml:brushProperty name="width" value="0.025" units="cm"/>
      <inkml:brushProperty name="height" value="0.025" units="cm"/>
    </inkml:brush>
  </inkml:definitions>
  <inkml:trace contextRef="#ctx0" brushRef="#br0">170 491 16944,'0'0'2456,"-11"-1"229,6-1-2525,-1 1 1,1 0-1,-1 0 0,1 1 1,-1 0-1,1 0 1,-1 0-1,1 1 0,0-1 1,-1 1-1,1 1 0,0-1 1,-1 1-1,1 0 1,0 0-1,0 0 0,0 1 1,1 0-1,-1 0 0,0 0 1,1 0-1,0 1 0,-6 6 1,6-6-153,1 0 1,0 1-1,0-1 1,0 1-1,1 0 1,-1 0-1,1-1 1,0 2-1,1-1 1,-3 10-1,4-14-9,0 0-1,0 0 1,0 0 0,0 1-1,0-1 1,0 0 0,0 0-1,1 0 1,-1 0-1,0 1 1,1-1 0,-1 0-1,1 0 1,-1 0 0,1 0-1,-1 0 1,1 0 0,0 0-1,0 0 1,1 1-1,-1-1 8,1 0 0,0 0 0,0 0 0,0-1 0,-1 1 0,1 0 0,0-1 0,0 1 0,0-1 0,0 0 0,0 0 0,0 0 0,0 0 0,0 0-1,0 0 1,3-1 0,5-1 29,1 0 0,-1-1 0,0-1 0,0 0 0,0 0 0,-1-1 0,1 0 0,-1-1 0,0 0 0,-1 0 0,9-8 0,-3 2 7,-1-1-1,0 0 0,-1-1 0,-1 0 0,16-27 1,-24 37-29,-1 0-1,-1 0 1,1-1 0,0 1 0,-1 0 0,0-1 0,0 1 0,-1 0 0,1-1 0,-1 1 0,0-6-1,0 10-16,0 0-1,0-1 1,0 1-1,0 0 0,0-1 1,0 1-1,-1 0 0,1-1 1,0 1-1,0 0 0,0 0 1,0-1-1,-1 1 0,1 0 1,0 0-1,0-1 1,-1 1-1,1 0 0,0 0 1,0 0-1,-1-1 0,1 1 1,0 0-1,-1 0 0,1 0 1,0 0-1,-1 0 0,1 0 1,0-1-1,-1 1 0,1 0 1,0 0-1,-1 0 1,1 0-1,0 0 0,-1 0 1,1 1-1,0-1 0,-1 0 1,1 0-1,0 0 0,-1 0 1,1 0-1,0 0 0,0 0 1,-1 1-1,1-1 1,-1 0-1,-16 10-195,10 2 195,-1-1 0,1 1 1,1 0-1,1 1 0,-1-1 0,2 1 0,0 0 0,0 0 0,1 1 0,1-1 0,0 0 0,1 1 0,1 18 0,0-30 9,0 0 1,0-1-1,0 1 0,1 0 1,-1-1-1,0 1 0,1 0 0,-1-1 1,1 1-1,0-1 0,0 1 1,-1-1-1,1 1 0,0-1 1,0 1-1,0-1 0,0 0 1,1 0-1,-1 0 0,0 1 0,0-1 1,1 0-1,-1 0 0,1-1 1,-1 1-1,1 0 0,-1 0 1,1-1-1,0 1 0,-1-1 1,1 1-1,-1-1 0,1 0 0,0 0 1,0 0-1,-1 0 0,1 0 1,0 0-1,1 0 0,4-1 52,-1 0 0,1 0-1,0 0 1,-1-1-1,1 0 1,-1-1-1,0 1 1,11-7 0,10-9 31,-2-1 1,0-1-1,-2 0 0,0-2 1,-1-1-1,-2-1 1,26-37-1,-31 39-143,-1-1-1,-1-1 1,-1 0 0,-1 0-1,-1-1 1,-2-1 0,0 0-1,8-52 1,-16 77 39,1 1 1,-1-1-1,0 0 1,0 1-1,0-1 0,0 1 1,0-1-1,0 0 1,0 1-1,0-1 1,0 1-1,0-1 1,0 0-1,0 1 0,0-1 1,0 1-1,0-1 1,0 0-1,-1 1 1,1-1-1,0 1 1,-1-1-1,1 1 0,0-1 1,-1 1-1,0-1 1,-9 10-151,-13 29 197,22-37-28,-55 102 137,-111 225 1195,161-315-1301,0-1-1,1 1 1,1 0-1,0 1 1,1-1-1,0 1 1,1-1-1,0 1 1,2 0-1,0 24 1,1-36-31,-1 1-1,1-1 1,-1 0 0,1 0 0,0 1-1,0-1 1,0 0 0,0 0 0,0 0-1,0 0 1,1 0 0,-1 0 0,1 0-1,-1 0 1,1 0 0,0-1 0,0 1-1,-1-1 1,1 1 0,0-1 0,1 0-1,-1 0 1,0 0 0,0 0 0,0 0-1,1 0 1,-1-1 0,0 1 0,1-1-1,-1 1 1,0-1 0,1 0 0,-1 0-1,1 0 1,-1 0 0,0-1 0,1 1-1,3-2 1,2 1 11,0-1 0,0-1-1,0 1 1,-1-1 0,1-1-1,-1 1 1,0-1 0,0 0 0,0-1-1,9-7 1,6-13 30,0 0 0,-1-1 0,-2-1 0,0-1 0,-2-1 0,19-42 0,65-195 227,-82 210-147,1-3-55,39-100-40,-66 201-316,-80 169 413,3-13-42,75-170-78,1 0 1,2 1-1,0-1 1,2 1-1,0 43 0,8-51-15,-3-20 9,-1-1 1,1 0-1,-1 0 0,0 0 1,1 0-1,-1 0 0,1 0 0,-1 0 1,1-1-1,-1 1 0,0 0 0,1 0 1,-1 0-1,1 0 0,-1 0 0,0-1 1,1 1-1,-1 0 0,0 0 1,1-1-1,-1 1 0,0 0 0,1-1 1,-1 1-1,0 0 0,0-1 0,1 1 1,-1 0-1,0-1 0,20-37-31,-13 11-19,-2-1 0,-1 0 0,-1 0 0,-1 0 0,-2 0 0,-4-42 0,-5 34-11,9 35 54,-1 0-1,1 0 1,-1 0-1,1 0 1,-1 0-1,0 0 1,1 0-1,-1 0 1,0 0-1,0 0 1,0 0-1,0 0 1,0 0-1,0 1 0,0-1 1,0 0-1,0 1 1,0-1-1,0 1 1,0-1-1,0 1 1,-1 0-1,1-1 1,0 1-1,-2 0 1,3 0-5,-1 0 0,0 1 1,1-1-1,-1 0 1,0 1-1,1-1 1,-1 1-1,0-1 0,1 1 1,-1 0-1,1-1 1,-1 1-1,1-1 1,0 1-1,-1 0 0,1-1 1,-1 1-1,1 0 1,0 0-1,0-1 1,-1 1-1,1 0 1,0 0-1,0-1 0,0 1 1,0 0-1,0 0 1,0 0-1,0-1 1,0 1-1,0 1 0,3 26-407,-2-25 113,0 1 0,0-1 0,1 0 0,0 0 0,-1 0 0,1 0 0,0-1 0,1 1 0,-1 0 0,0-1 0,1 1 0,-1-1 0,1 0 0,0 0-1,0 0 1,0 0 0,0-1 0,0 1 0,0-1 0,0 0 0,0 1 0,1-1 0,-1-1 0,6 2 0,10 1-2445,0-1 0,0 0-1,22-2 1,-31 0 1301,53-6-3585,9-15 5511,-64 17 446,1 0 0,-1 0 0,0-1 0,0 0 0,12-10 0,-16 12-142,-1 0-1,0 0 0,0-1 0,0 1 1,-1-1-1,1 1 0,-1-1 0,0 0 1,0 0-1,0 0 0,-1 0 0,3-7 1,-4 9-571,0 1 1,1 0 0,-1 0-1,0 0 1,0-1 0,0 1 0,0 0-1,0 0 1,0-1 0,0 1-1,0 0 1,0 0 0,-1 0 0,1-1-1,0 1 1,-1 0 0,1 0-1,-1 0 1,1 0 0,-1 0 0,0 0-1,0 0 1,1 0 0,-1 0-1,0 0 1,0 0 0,0 0 0,0 0-1,-1 0 1,-1 0-26,0-1-1,0 1 1,0 0 0,-1 1-1,1-1 1,0 0-1,0 1 1,-1 0 0,1 0-1,0 0 1,-4 0 0,-5 2-106,0-1 0,1 2 0,-1-1 0,1 2 0,-19 7 0,7 1 107,-44 30-1,61-38-140,1 0 0,0 0 0,0 0-1,0 1 1,0 0 0,1 0 0,0 0-1,0 0 1,0 1 0,1-1 0,0 1-1,0 0 1,-4 11 0,7-16-46,-1 1 0,1-1 0,0 0 0,0 0-1,0 1 1,0-1 0,0 0 0,0 0 0,0 0 0,0 1 0,1-1 0,-1 0 0,0 0 0,1 0 0,-1 0-1,1 0 1,-1 1 0,1-1 0,0 0 0,-1 0 0,1 0 0,0-1 0,0 1 0,1 1 0,0 0-54,1 0 1,0-1 0,0 1 0,0-1 0,-1 1 0,1-1 0,0 0-1,1 0 1,3 0 0,11 2-725,-1-2 1,32-1-1,-34 0-34,28-2-821,37 2 527,-74 0 1168,1 1 1,-1 0-1,1 0 1,-1 0-1,1 1 0,-1 0 1,0 0-1,0 1 1,7 4-1,-11-7-47,-1 1 0,0 0 0,0-1 0,0 1 0,0 0-1,0 0 1,0-1 0,0 1 0,0 0 0,-1 0 0,1 0 0,0 0 0,0 0 0,-1 0 0,1 1 0,-1-1 0,1 0 0,-1 0-1,1 0 1,-1 0 0,0 1 0,0-1 0,1 0 0,-1 0 0,0 1 0,0-1 0,0 0 0,-1 2 0,0 0 79,0 0 1,0-1-1,0 1 1,-1-1-1,1 0 0,-1 1 1,0-1-1,0 0 1,0 0-1,0 0 1,0 0-1,-3 2 0,-7 5 541,-1-1 0,0 0 0,-22 8 0,25-11-519,0 0-1,-1-2 0,0 1 0,1-1 0,-1-1 0,0 1 0,0-2 0,-1 0 0,-15 0 1,26-1-403,-1-1 0,1 1 1,0 0-1,-1-1 0,1 1 1,0-1-1,0 1 1,0-1-1,-1 0 0,1 0 1,0 1-1,0-1 1,0 0-1,0 0 0,0 0 1,0 0-1,0 0 1,1 0-1,-1 0 0,0 0 1,1-1-1,-1 1 1,0 0-1,1 0 0,-1-1 1,1 1-1,-1-2 1,-3-25-9764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4:59.501"/>
    </inkml:context>
    <inkml:brush xml:id="br0">
      <inkml:brushProperty name="width" value="0.025" units="cm"/>
      <inkml:brushProperty name="height" value="0.025" units="cm"/>
    </inkml:brush>
  </inkml:definitions>
  <inkml:trace contextRef="#ctx0" brushRef="#br0">0 5 24439,'21'0'1506,"3"0"1889,7 0-1986,6 0-576,-1 0-545,0 0-320,-6 0-1858,-4 0-4035,-6-5-9001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00.048"/>
    </inkml:context>
    <inkml:brush xml:id="br0">
      <inkml:brushProperty name="width" value="0.025" units="cm"/>
      <inkml:brushProperty name="height" value="0.025" units="cm"/>
    </inkml:brush>
  </inkml:definitions>
  <inkml:trace contextRef="#ctx0" brushRef="#br0">17 102 2114,'0'0'16127,"-2"15"-14990,-6 60-179,3 0 0,3 0-1,4 1 1,13 86 0,-14-158-895,0 1 0,0 0-1,0-1 1,0 0 0,1 1 0,0-1 0,0 0 0,0 1-1,5 5 1,-6-9-30,0 0 0,0 1 0,1-1-1,-1 0 1,0 0 0,1-1 0,-1 1-1,0 0 1,1 0 0,-1-1 0,1 1 0,-1-1-1,1 1 1,0-1 0,-1 1 0,1-1-1,-1 0 1,1 0 0,0 0 0,-1 0-1,1 0 1,-1 0 0,1-1 0,0 1 0,-1 0-1,1-1 1,-1 1 0,1-1 0,-1 0-1,3-1 1,5-3 151,-1 0 0,1-1 0,-2-1-1,1 1 1,-1-1 0,0 0 0,0-1 0,-1 1 0,6-10-1,51-85 225,-51 81-369,24-51 407,-3-1-1,-3-2 1,24-100 0,-43 140-515,-5 26-3440,-5 24 1116,-4 28-2105,-9-4-1379,-7 5-2339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00.764"/>
    </inkml:context>
    <inkml:brush xml:id="br0">
      <inkml:brushProperty name="width" value="0.025" units="cm"/>
      <inkml:brushProperty name="height" value="0.025" units="cm"/>
    </inkml:brush>
  </inkml:definitions>
  <inkml:trace contextRef="#ctx0" brushRef="#br0">1 336 13293,'0'0'4302,"12"3"-1841,-5-1-2203,-1-1 0,1 0 0,-1 0 0,1 0 0,-1-1 0,1 0 0,0-1 0,-1 1 0,1-1-1,-1 0 1,1-1 0,-1 1 0,0-2 0,0 1 0,7-3 0,13-9 367,85-37 1634,-100 47-2134,1 1 0,-1 0 0,1 0 0,-1 1 0,1 0 0,0 1 0,0 1 0,13 0 0,-23 0-125,-1 0 0,1 1 0,-1-1-1,1 0 1,-1 1 0,1-1 0,-1 1 0,0-1 0,1 1-1,-1-1 1,0 1 0,1 0 0,-1 0 0,0 0 0,0 0-1,0 0 1,0 0 0,0 0 0,0 0 0,0 0 0,0 0-1,0 1 1,0-1 0,0 2 0,0 0 23,0 0 1,0 0 0,-1 0-1,1 1 1,-1-1-1,0 0 1,0 0-1,0 0 1,0 1-1,-2 5 1,0 0 44,0 0 0,-1 0 0,-1 0 0,1 0 0,-1 0 0,-9 13 0,12-20-42,0 0 0,0 0 0,-1 0 0,1 0 0,-1 0 0,1-1-1,-1 1 1,0-1 0,0 1 0,0-1 0,0 0 0,0 1 0,-2 0-1,3-2-3,0 0 0,1 0 0,-1 0 0,1 0 0,-1 0 0,1 0 0,-1-1 0,1 1 0,-1 0 0,1 0 0,-1 0 0,1-1 0,-1 1 0,1 0 0,-1-1-1,1 1 1,0 0 0,-1-1 0,1 1 0,-1-1 0,1 1 0,0-1 0,-1 1 0,1 0 0,0-1 0,0 1 0,0-1 0,-1 1 0,1-1 0,0 0 0,0 1 0,0-1-1,0 0 1,-2-10 257,0-1 0,1 0-1,1-23 1,0 13-494,-4-25 252,2 28-175,0-1 0,2 0 1,0 0-1,4-28 0,-4 48 128,1-1 0,-1 1-1,0 0 1,1 0 0,-1 0 0,0-1-1,1 1 1,-1 0 0,0 0-1,1 0 1,-1 0 0,1 0-1,-1 0 1,0 0 0,1 0 0,-1 0-1,1 0 1,-1 0 0,0 0-1,1 0 1,-1 0 0,0 0-1,1 0 1,-1 0 0,1 0 0,-1 1-1,0-1 1,1 0 0,-1 0-1,0 0 1,1 1 0,-1-1-1,0 0 1,1 0 0,-1 1-1,0-1 1,1 1 0,13 10-68,-4-3 73,0 1 1,1-1 0,0 0-1,0-1 1,1-1 0,0 0-1,0 0 1,0-1 0,1-1-1,0 0 1,24 4 0,-27-7 16,-1 0 1,1-1 0,0 0 0,-1 0-1,1-1 1,0-1 0,-1 1 0,1-2 0,-1 1-1,1-1 1,-1-1 0,0 0 0,-1 0 0,1-1-1,-1 0 1,16-11 0,-18 12-6,0-1 1,-1 0-1,1 0 1,-1 0-1,0 0 1,0-1-1,0 0 1,-1 0-1,0 0 1,0-1-1,0 1 1,-1-1-1,0 0 1,-1 0-1,1 0 1,-2 0-1,1-1 1,-1 1-1,1-11 0,-2 16-20,0 0-1,0 1 1,0-1-1,0 0 0,-1 1 1,1-1-1,-1 0 0,1 1 1,-1-1-1,0 1 0,1-1 1,-1 1-1,0-1 0,0 1 1,0 0-1,0-1 0,0 1 1,-1 0-1,1 0 0,0 0 1,0 0-1,-1 0 0,1 0 1,-1 0-1,1 0 0,-1 1 1,1-1-1,-1 0 0,0 1 1,1-1-1,-1 1 1,1 0-1,-1 0 0,0-1 1,1 1-1,-1 0 0,0 0 1,0 1-1,1-1 0,-1 0 1,1 1-1,-3 0 0,-1-1-9,0 1 1,0 1-1,0-1 0,1 1 0,-1-1 0,0 1 0,1 1 0,-1-1 0,1 1 0,0-1 1,0 1-1,0 1 0,-5 4 0,0 3 58,2 1-1,-1 0 1,2 0 0,-1 0-1,2 1 1,0 0 0,0 0 0,1 1-1,1-1 1,0 1 0,1-1-1,1 1 1,0 0 0,0 0-1,3 17 1,-2-29-32,0 0 0,1 0 0,0 0-1,-1 0 1,1 0 0,0-1 0,0 1 0,0 0 0,0 0-1,0-1 1,0 1 0,0 0 0,1-1 0,-1 0 0,0 1-1,1-1 1,0 0 0,-1 1 0,1-1 0,3 1 0,-1 0 4,-1-1 1,1 0 0,0 0 0,0 0 0,0-1-1,-1 1 1,1-1 0,0 0 0,0 0 0,5-1 0,1-1 19,0 0 1,0 0 0,-1-1 0,1 0 0,-1-1 0,1 0 0,13-9 0,-3-1-68,-2-2 0,0 0 0,-1 0 0,0-2 1,-1 0-1,-1-1 0,-1 0 0,-1-1 0,-1-1 1,17-37-1,-33 106-425,-5 6 585,0-4 778,-5 97 1,14-145-895,0-1-1,0 1 1,0-1 0,-1 0 0,1 1 0,0-1-1,1 1 1,-1-1 0,0 0 0,0 1-1,1-1 1,-1 1 0,1-1 0,-1 0 0,1 1-1,-1-1 1,1 0 0,0 0 0,0 0 0,-1 1-1,1-1 1,0 0 0,0 0 0,0 0-1,0 0 1,0-1 0,1 1 0,-1 0 0,0 0-1,0-1 1,1 1 0,-1 0 0,0-1 0,1 1-1,-1-1 1,0 0 0,1 0 0,-1 1 0,0-1-1,1 0 1,-1 0 0,1 0 0,1-1-1,1 1-180,0-1 0,-1 0 0,1-1-1,-1 1 1,1-1 0,-1 1 0,0-1 0,0 0-1,0 0 1,0 0 0,0-1 0,0 1-1,0-1 1,-1 0 0,5-5 0,8-23-4254,-3-6-2840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01.107"/>
    </inkml:context>
    <inkml:brush xml:id="br0">
      <inkml:brushProperty name="width" value="0.025" units="cm"/>
      <inkml:brushProperty name="height" value="0.025" units="cm"/>
    </inkml:brush>
  </inkml:definitions>
  <inkml:trace contextRef="#ctx0" brushRef="#br0">7 0 18385,'0'0'3876,"-6"64"-3171,28-45-545,5 0-128,2-2-897,4-3-1825,0 0-513,-5-1-1314,-2 0-1280,-3-5 5476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01.479"/>
    </inkml:context>
    <inkml:brush xml:id="br0">
      <inkml:brushProperty name="width" value="0.025" units="cm"/>
      <inkml:brushProperty name="height" value="0.025" units="cm"/>
    </inkml:brush>
  </inkml:definitions>
  <inkml:trace contextRef="#ctx0" brushRef="#br0">145 260 3587,'0'0'17137,"-10"5"-16139,8-4-977,-14 7 491,0 0-1,-28 21 0,41-27-416,0 0-1,-1 1 1,1-1 0,0 1 0,0 0 0,0 0-1,1 0 1,-1 0 0,1 1 0,-1-1 0,1 1 0,0 0-1,1-1 1,-1 1 0,1 0 0,-1 0 0,1 0-1,0 0 1,0 0 0,1 0 0,-1 7 0,2-10-114,-1 0 1,1 0 0,0 0 0,-1 0 0,1 0-1,0 0 1,0 0 0,0-1 0,0 1 0,-1 0-1,1-1 1,0 1 0,0-1 0,0 1 0,0-1-1,0 1 1,0-1 0,1 0 0,-1 1 0,0-1-1,0 0 1,0 0 0,0 0 0,2 0-1,37 3-1159,-26-3 361,-2 2 635,0 0 0,0 1 0,0 0 0,-1 0 0,1 2 0,19 9-1,-27-12 195,0 0 0,0 1-1,0-1 1,0 1 0,-1-1-1,1 1 1,-1 0-1,1 1 1,-1-1 0,0 1-1,-1-1 1,1 1-1,-1 0 1,1 0 0,-1 0-1,0 0 1,0 0-1,-1 0 1,1 1 0,-1-1-1,1 6 1,-3-7 168,1 0 0,-1 0 0,1 0 1,-1-1-1,0 1 0,0 0 0,0 0 1,-1-1-1,1 1 0,-1-1 0,1 1 1,-1-1-1,0 0 0,0 1 0,0-1 1,0 0-1,0 0 0,0 0 0,-1-1 1,1 1-1,-1 0 0,1-1 0,-4 2 1,-11 5 821,1 0 1,-28 8 0,33-13-853,-45 13 387,52-15-641,0 0-1,0-1 0,0 1 0,-1-1 0,1 0 0,0 0 1,0 0-1,0-1 0,0 0 0,0 1 0,-6-3 0,9 2-173,0 0-1,0 0 0,0 0 1,0 0-1,0-1 0,0 1 1,0 0-1,0 0 0,1-1 0,-1 1 1,1 0-1,-1-1 0,1 1 1,-1-1-1,1 1 0,0 0 1,0-1-1,0 1 0,0-1 0,0 1 1,0-3-1,4-32-6567,9-1-1530</inkml:trace>
  <inkml:trace contextRef="#ctx0" brushRef="#br0" timeOffset="1">326 1 20403,'0'0'2691,"-8"62"-641,3-19-385,-2 3-608,1 4-192,1 0-192,1-1-257,1-5-128,3-7-127,0-2-97,0-6-32,5-5-96,4-5-769,-2-6-1281,1-7-1506,1-6-768,4-1-2594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4.167"/>
    </inkml:context>
    <inkml:brush xml:id="br0">
      <inkml:brushProperty name="width" value="0.025" units="cm"/>
      <inkml:brushProperty name="height" value="0.025" units="cm"/>
    </inkml:brush>
  </inkml:definitions>
  <inkml:trace contextRef="#ctx0" brushRef="#br0">1 44 9545,'0'0'10474,"63"-43"-8937,-44 43-223,3 13-225,4 3-385,3 5-319,4 2-225,8-2-128,0 2-224,0 0-1314,0-2-896,-6-6-1442,-5-7-4355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02.484"/>
    </inkml:context>
    <inkml:brush xml:id="br0">
      <inkml:brushProperty name="width" value="0.025" units="cm"/>
      <inkml:brushProperty name="height" value="0.025" units="cm"/>
    </inkml:brush>
  </inkml:definitions>
  <inkml:trace contextRef="#ctx0" brushRef="#br0">126 227 10698,'0'0'9817,"-10"6"-7927,0 0-1581,2 1-1,-1 0 0,1 0 1,0 1-1,0-1 0,1 2 1,0-1-1,0 1 1,1 0-1,0 1 0,1-1 1,0 1-1,1 0 0,0 0 1,0 1-1,-4 19 0,8-28-268,-1 1 0,1 0 0,0 0-1,-1 0 1,1 0 0,0 0-1,1 0 1,-1 0 0,1 0-1,-1-1 1,1 1 0,0 0 0,0 0-1,0 0 1,0-1 0,0 1-1,1-1 1,-1 1 0,1-1-1,0 1 1,0-1 0,0 0 0,0 0-1,2 2 1,-1-2-29,0-1 0,0 0 0,0 0 1,0 0-1,0 0 0,0-1 0,0 1 0,0-1 0,0 1 0,1-1 0,-1 0 1,0-1-1,0 1 0,0 0 0,0-1 0,0 0 0,0 0 0,0 0 1,0 0-1,0 0 0,0 0 0,0-1 0,2-1 0,3-3-104,0 1-1,-1-1 1,1 0-1,-1-1 0,-1 0 1,1 0-1,-1 0 1,-1-1-1,1 0 0,-1 0 1,6-13-1,-6 10-138,0-1 0,0 0-1,-1 0 1,-1 0 0,0 0-1,0-1 1,-1 1 0,0-15 0,-2 27 207,0-1 0,0 1 1,0 0-1,0-1 1,0 1-1,1-1 1,-1 1-1,0-1 0,0 1 1,0 0-1,-1-1 1,1 1-1,0-1 0,0 1 1,0-1-1,0 1 1,0 0-1,0-1 1,-1 1-1,1-1 0,0 1 1,0 0-1,-1-1 1,1 1-1,0 0 0,0-1 1,-1 1-1,1 0 1,0 0-1,-1-1 1,1 1-1,0 0 0,-1 0 1,1-1-1,-1 1 1,1 0-1,0 0 0,-1 0 1,1 0-1,-1 0 1,1 0-1,-1 0 1,1 0-1,0 0 0,-1 0 1,1 0-1,-1 0 1,1 0-1,-1 0 0,1 0 1,0 0-1,-1 0 1,1 0-1,-1 1 1,1-1-1,0 0 0,-1 0 1,1 0-1,0 1 1,-1-1-1,1 0 0,0 1 1,-1-1-1,-21 22 29,14-10 319,1 0 1,1 0-1,0 1 0,0 0 0,1 0 0,1 1 0,0-1 1,1 1-1,0 0 0,2 0 0,-1 0 0,2 21 0,0-33-313,1-1-1,-1 1 1,1-1-1,0 1 0,-1 0 1,1-1-1,0 1 1,0-1-1,0 1 0,1-1 1,-1 0-1,0 0 1,0 1-1,1-1 0,-1 0 1,0 0-1,1 0 1,0 0-1,-1 0 0,1-1 1,-1 1-1,1 0 1,0-1-1,-1 1 0,1-1 1,0 0-1,0 0 1,-1 1-1,1-1 0,0 0 1,0 0-1,-1-1 1,1 1-1,3-1 0,1 1 16,1-1-1,0 0 0,0 0 1,-1-1-1,1 0 0,-1 0 0,13-7 1,-7 1-131,0-1-1,0 0 1,-1 0 0,0-2 0,-1 1 0,0-1 0,-1-1 0,0 0 0,-1 0 0,0-1 0,-1 0-1,0 0 1,-1 0 0,-1-1 0,5-16 0,-26 70-474,12-31 932,0 0 1,0 0 0,0 1-1,1-1 1,1 1 0,0 0 0,0 0-1,1 0 1,0 19 0,1-28-346,1 0 0,0 0 0,-1 0 1,1-1-1,0 1 0,0 0 0,0-1 0,0 1 1,0-1-1,-1 1 0,1-1 0,0 1 0,0-1 1,0 0-1,0 1 0,0-1 0,1 0 1,-1 0-1,0 0 0,0 0 0,0 0 0,0 0 1,0 0-1,0 0 0,0 0 0,0 0 0,0-1 1,0 1-1,0 0 0,0-1 0,0 1 0,1-1 1,35-13 138,-26 8-252,-1-2 0,-1 1 0,1-1 0,-1 0 0,0-1 0,-1 0 0,10-15 1,25-41-3356,-43 64 3285,0 30 454,0-27-217,0 0 0,0 1 1,0-1-1,0 0 0,0 0 1,1 0-1,-1 0 0,1 0 1,-1 0-1,1 0 0,0 0 1,0-1-1,-1 1 0,2 0 1,-1 0-1,0 0 0,0-1 1,0 1-1,1-1 0,-1 1 1,1-1-1,-1 1 0,3 0 1,-1-1-28,0 1 0,0-1 0,0-1 0,0 1 0,0 0 0,1-1 0,-1 0 1,0 1-1,0-1 0,1-1 0,-1 1 0,0 0 0,0-1 0,0 0 0,5-1 0,2-1 22,-1-1 0,1-1 0,-1 0-1,1 0 1,-1-1 0,-1 0-1,1-1 1,-1 1 0,0-2-1,7-8 1,7-8 3,37-54 1,-53 69-24,0 0-1,0-1 1,-1 0 0,0 0 0,-1 0 0,0-1 0,0 1 0,-1-1-1,-1 0 1,0 0 0,0 0 0,-1 0 0,0-13 0,-1 23-38,0 1 0,0-1 1,-1 1-1,1 0 1,0-1-1,0 1 0,0 0 1,0-1-1,0 1 1,0 0-1,0-1 0,-1 1 1,1 0-1,0-1 1,0 1-1,0 0 0,-1-1 1,1 1-1,0 0 1,-1 0-1,1-1 0,0 1 1,0 0-1,-1 0 1,1 0-1,0-1 0,-1 1 1,1 0-1,0 0 0,-1 0 1,1 0-1,-1 0 1,1 0-1,0 0 0,-1-1 1,1 1-1,0 0 1,-1 1-1,1-1 0,-1 0 1,1 0-1,0 0 1,-1 0-1,1 0 0,0 0 1,-1 0-1,1 0 1,0 1-1,-1-1 0,1 0 1,-1 1-1,-16 12-96,8 0 126,1 1 1,0-1-1,1 2 0,0-1 1,2 1-1,-1 0 0,2 0 1,-6 31-1,5-8 410,1 1 0,3 60 1,4-67-381,2 0 0,0 0 1,3 0-1,13 37 0,-10-38-46,-2 1 0,-2 0 1,0 0-1,2 41 0,-9-56 83,-1-1 0,0 1 1,-2-1-1,0 1 0,0-1 0,-2 0 1,-11 29-1,13-39-60,1 1 0,-2 0 0,1-1 1,-1 0-1,0 0 0,0 0 0,-1 0 0,0-1 0,0 1 0,0-1 1,0-1-1,-1 1 0,0-1 0,0 0 0,0 0 0,0 0 0,-1-1 1,1 0-1,-1-1 0,-10 4 0,15-6-35,0 0 0,0 0 0,1 0 0,-1 0 0,0 0 0,0-1 0,0 1 0,1 0 0,-1-1 0,0 0 0,1 1 0,-1-1 0,0 0 0,1 0 0,-1 1 0,1-1 0,-1-1 0,1 1 0,-1 0 0,1 0 0,0 0 0,0-1 0,-1 1 0,1-1 0,0 1 0,0-1 0,1 1 0,-1-1 0,0 0 0,0 1 0,0-3 0,-2-6 0,-1 0 0,1 0 0,1 0 0,-1-13 0,0-2 0,1 1 0,1-1 0,1 0 0,1 0 0,2 0 0,0 1 0,2-1 0,1 1 0,0 0 0,2 0 0,1 1 0,0 0 0,2 1 0,1 0 0,1 0 0,0 2 0,2-1 0,0 2 0,1 0 0,1 1 0,1 0 0,0 2 0,2 0 0,33-21 0,1 6-1236,2 2 1,102-36-1,-133 55 144,76-30-8427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89"/>
    </inkml:context>
    <inkml:brush xml:id="br0">
      <inkml:brushProperty name="width" value="0.025" units="cm"/>
      <inkml:brushProperty name="height" value="0.025" units="cm"/>
      <inkml:brushProperty name="color" value="#E71224"/>
    </inkml:brush>
  </inkml:definitions>
  <inkml:trace contextRef="#ctx0" brushRef="#br0">166 28 6246,'0'0'17569,"1"-5"-17153,-4-15-153,-7 17-78,-28 27 98,27-16-81,0 1 0,1 0 0,0 1-1,0 0 1,1 1 0,0 0-1,-11 20 1,16-23-201,0 0 0,0 0-1,1 0 1,1 1-1,-1 0 1,1-1 0,1 1-1,0 0 1,0 0 0,0 0-1,1 0 1,1 0 0,1 10-1,-2-18 7,0 1-1,1-1 1,-1 1-1,1-1 1,-1 1 0,1-1-1,0 0 1,0 1-1,-1-1 1,1 0-1,0 0 1,0 1-1,0-1 1,0 0 0,0 0-1,1 0 1,-1 0-1,0 0 1,0-1-1,1 1 1,-1 0-1,1-1 1,-1 1 0,0 0-1,1-1 1,-1 0-1,1 1 1,-1-1-1,1 0 1,-1 0 0,1 0-1,-1 0 1,1 0-1,0 0 1,-1 0-1,1 0 1,-1-1-1,1 1 1,-1-1 0,0 1-1,3-2 1,1 1 75,0-1 1,0 1-1,0-1 1,-1-1-1,1 1 0,-1-1 1,0 1-1,1-1 1,-1 0-1,0-1 1,5-4-1,-8 7-20,0 0-1,0-1 0,0 1 1,0 0-1,0 0 0,-1 0 0,1-1 1,0 1-1,0 0 0,-1-1 1,1 1-1,-1 0 0,1-1 1,-1 1-1,0-1 0,0 1 1,1-1-1,-1 1 0,0-1 0,0 1 1,0-1-1,-1 1 0,1-1 1,0 1-1,-1 0 0,0-4 1,-1 4-29,1 0 0,-1 0 0,0 0 1,0 0-1,0 0 0,0 0 0,0 0 1,0 0-1,0 1 0,0-1 1,-1 1-1,1 0 0,0 0 0,0-1 1,0 1-1,-4 1 0,-25 0-326,21 2-1772,21 2-2351,5-2 150,1-2-2017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0"/>
    </inkml:context>
    <inkml:brush xml:id="br0">
      <inkml:brushProperty name="width" value="0.025" units="cm"/>
      <inkml:brushProperty name="height" value="0.025" units="cm"/>
      <inkml:brushProperty name="color" value="#E71224"/>
    </inkml:brush>
  </inkml:definitions>
  <inkml:trace contextRef="#ctx0" brushRef="#br0">12 1 15022,'0'0'17745,"-12"0"-21364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1"/>
    </inkml:context>
    <inkml:brush xml:id="br0">
      <inkml:brushProperty name="width" value="0.025" units="cm"/>
      <inkml:brushProperty name="height" value="0.025" units="cm"/>
      <inkml:brushProperty name="color" value="#E71224"/>
    </inkml:brush>
  </inkml:definitions>
  <inkml:trace contextRef="#ctx0" brushRef="#br0">1 1 13421,'0'7'7297,"0"9"-3671,0 101-3034,1-117-1310,1-1 1,-1 1 0,1-1-1,-1 0 1,0 1 0,0-1-1,1 0 1,-1 0-1,0 0 1,0 0 0,0 0-1,0 0 1,0 0 0,0 0-1,2-2 1,1-9-5822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2"/>
    </inkml:context>
    <inkml:brush xml:id="br0">
      <inkml:brushProperty name="width" value="0.025" units="cm"/>
      <inkml:brushProperty name="height" value="0.025" units="cm"/>
      <inkml:brushProperty name="color" value="#E71224"/>
    </inkml:brush>
  </inkml:definitions>
  <inkml:trace contextRef="#ctx0" brushRef="#br0">1 36 11211,'0'0'11856,"6"-5"-11327,-3 2-492,0 0 1,1 1 0,-1 0-1,1-1 1,0 1 0,-1 0-1,1 1 1,0-1 0,0 1-1,0 0 1,0-1 0,0 2 0,1-1-1,-1 0 1,0 1 0,6 0-1,10 1-413,24 1-2173,-20-9-9046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3"/>
    </inkml:context>
    <inkml:brush xml:id="br0">
      <inkml:brushProperty name="width" value="0.025" units="cm"/>
      <inkml:brushProperty name="height" value="0.025" units="cm"/>
      <inkml:brushProperty name="color" value="#E71224"/>
    </inkml:brush>
  </inkml:definitions>
  <inkml:trace contextRef="#ctx0" brushRef="#br0">1 4 8552,'0'0'11782,"9"0"-10608,52-2 796,-23 1-2526,-4 1-6084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4"/>
    </inkml:context>
    <inkml:brush xml:id="br0">
      <inkml:brushProperty name="width" value="0.025" units="cm"/>
      <inkml:brushProperty name="height" value="0.025" units="cm"/>
      <inkml:brushProperty name="color" value="#E71224"/>
    </inkml:brush>
  </inkml:definitions>
  <inkml:trace contextRef="#ctx0" brushRef="#br0">1 39 8008,'0'0'17894,"4"-1"-17072,134-12-1479,-134 13-57,0-1 1,0 1-1,0-1 0,0 0 0,0 0 0,0 0 0,0 0 0,0-1 0,0 0 0,4-2 1,3-7-4498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5"/>
    </inkml:context>
    <inkml:brush xml:id="br0">
      <inkml:brushProperty name="width" value="0.025" units="cm"/>
      <inkml:brushProperty name="height" value="0.025" units="cm"/>
      <inkml:brushProperty name="color" value="#E71224"/>
    </inkml:brush>
  </inkml:definitions>
  <inkml:trace contextRef="#ctx0" brushRef="#br0">26 78 4773,'0'0'16992,"-3"7"-15786,-12 21-309,15-27-873,0-1 0,0 1 0,-1 0 0,1-1 0,0 1 0,0 0 0,0-1 0,0 1 0,0-1 0,0 1 0,0 0 0,0-1 0,1 1 0,-1 0 0,0-1 0,0 1 0,0-1 0,1 1 0,-1 0 0,0-1 0,1 1 0,-1-1 0,0 1 0,1-1 0,-1 1 0,1-1 0,-1 1 0,1-1 0,-1 0 0,1 1 0,-1-1 0,1 0 0,-1 1 0,1-1 0,0 0 0,-1 0 0,1 1 0,-1-1 0,1 0 0,0 0 0,-1 0 0,1 0 0,0 0 0,-1 0 0,1 0 0,-1 0 0,1 0 0,0 0 0,-1 0 0,1 0 0,0-1 0,0 1 0,35-6 199,-30 2-197,-1-1 1,1 1-1,-1-1 1,0 0 0,0-1-1,-1 1 1,7-10 0,-9 13-31,-1-1 0,1 0 1,0 0-1,-1 0 0,0 0 1,1 0-1,-1 0 1,-1 0-1,1 0 0,0-1 1,-1 1-1,1 0 1,-1 0-1,0-1 0,0 1 1,0 0-1,-1-1 0,0-4 1,0 8-4,1-1 1,-1 0-1,0 1 1,1-1-1,-1 0 1,1 1-1,-1-1 1,0 1-1,0-1 0,1 1 1,-1 0-1,0-1 1,0 1-1,1 0 1,-1-1-1,0 1 1,0 0-1,0 0 1,0 0-1,1 0 1,-1 0-1,0 0 1,0 0-1,0 0 0,0 0 1,0 0-1,1 0 1,-1 1-1,0-1 1,0 0-1,0 0 1,1 1-1,-1-1 1,0 1-1,-1 0 1,-26 17 22,26-17-6,-40 52 756,39-49-708,0 0-1,1 0 0,-1 1 0,1-1 0,0 1 1,1 0-1,-1 0 0,1 0 0,0 0 0,0 0 0,0 6 1,4-11-51,0 1 0,0-1-1,0 1 1,0-1 0,0 0 0,0 0 0,0 0 0,0 0 0,4-2 0,6-2 27,-1-1 0,0 0 0,0-1 0,19-13 0,-23 13-70,0 1-1,0 0 1,1 0 0,0 1-1,-1 0 1,2 1 0,-1 0-1,0 0 1,0 1 0,19-2 0,-27 4 25,0 0 0,0 1 1,0-1-1,0 1 1,0 0-1,0-1 1,0 1-1,0 0 1,0 0-1,-1-1 1,1 1-1,0 0 1,0 0-1,-1 0 0,1 0 1,-1 0-1,1 0 1,-1 0-1,1 0 1,-1 0-1,1 0 1,-1 0-1,0 0 1,0 1-1,0-1 1,0 0-1,0 0 0,0 0 1,0 0-1,0 2 1,0 46 54,0-37-34,0 44 129,0-55-86,1-2-4,0 0-1,0 0 0,0 0 1,0 0-1,0 0 0,-1 1 0,1-2 1,0 1-1,0 0 0,-1 0 1,1 0-1,-1 0 0,1 0 1,-1 0-1,1-1 0,-1 1 0,0 0 1,0 0-1,1-1 0,-1-1 1,5-29 407,-5 31-416,0-4 5,0 1-1,0 0 1,0-1-1,1 1 1,0 0-1,0 0 1,0-1-1,0 1 1,1 0-1,0 0 1,0 0-1,0 1 1,0-1-1,0 0 0,1 1 1,0-1-1,-1 1 1,1 0-1,0 0 1,1 0-1,-1 0 1,1 1-1,-1-1 1,1 1-1,0 0 1,-1 0-1,1 0 1,0 0-1,1 1 1,-1 0-1,0 0 1,8-1-1,-7 0-181,1 1-1,0 0 1,0 0-1,0 0 1,0 1-1,0 0 1,0 0-1,0 0 1,0 1-1,11 2 1,-15-2 84,-1-1 0,0 1 1,1-1-1,-1 1 1,0 0-1,1 0 0,-1 0 1,0 0-1,0 0 1,0 0-1,0 0 0,0 0 1,0 0-1,0 0 1,0 1-1,0-1 0,0 0 1,0 3-1,0-1 52,-1 0 0,1-1 0,-1 1 0,0 0 0,0-1 1,0 1-1,0 0 0,-1 0 0,1-1 0,-1 1 0,1 0 0,-1-1 0,-2 6 0,-5 8 36,6-13-19,1 0 0,-1 0 1,1 0-1,0 0 0,0 1 1,0-1-1,0 0 0,0 6 1,1-9-17,0 0 1,1 0-1,-1 1 1,1-1-1,-1 0 1,0 0-1,1 0 1,-1 1 0,1-1-1,-1 0 1,1 0-1,-1 0 1,1 0-1,-1 0 1,0 0-1,1 0 1,-1 0-1,1 0 1,-1 0-1,1 0 1,-1 0 0,1 0-1,-1 0 1,1 0-1,-1-1 1,0 1-1,1 0 1,-1 0-1,1-1 1,-1 1-1,0 0 1,1-1-1,16-7 47,-3-1-248,-2 0 0,1-1 1,-1-1-1,-1 0 0,0 0 0,0-1 1,-1-1-1,-1 0 0,10-16 1,-42 91 753,21-56-513,1-1 0,0 1 1,0-1-1,0 1 0,0 0 0,1-1 0,0 1 0,0 0 1,1-1-1,0 1 0,2 10 0,-1-14-33,-1 1-1,1-1 1,-1 0-1,1 0 1,0 0 0,0 0-1,0 0 1,0-1-1,1 1 1,-1-1 0,0 1-1,1-1 1,-1 0-1,1 0 1,-1 0-1,1 0 1,0 0 0,-1 0-1,1-1 1,0 0-1,-1 1 1,1-1-1,0 0 1,0 0 0,-1 0-1,1-1 1,0 1-1,-1-1 1,1 1 0,0-1-1,-1 0 1,1 0-1,-1 0 1,1 0-1,-1-1 1,1 1 0,-1-1-1,0 1 1,0-1-1,0 0 1,0 0 0,2-2-1,4-6 9,-1-1-1,-1 1 1,1-1-1,-2-1 1,0 1-1,0-1 1,-1 0 0,0 0-1,-1 0 1,3-21-1,-6 33 8,0 0-38,0-1 16,0 1 37,0 37 219,0-32-224,4 37 55,-4-41-86,1-1-1,-1 1 1,0 0-1,1 0 1,-1 0 0,1-1-1,-1 1 1,1 0-1,-1 0 1,1-1 0,0 1-1,-1 0 1,1-1-1,0 1 1,0-1 0,-1 1-1,1-1 1,0 1-1,0-1 1,0 0-1,-1 1 1,1-1 0,0 0-1,0 0 1,0 0-1,0 1 1,0-1 0,0 0-1,0 0 1,0 0-1,-1 0 1,1-1-1,0 1 1,0 0 0,0 0-1,0 0 1,0-1-1,0 1 1,-1 0 0,1-1-1,0 1 1,1-2-1,4-2 11,-1-1-1,1 0 1,-1 0-1,-1-1 1,1 1 0,-1-1-1,0 0 1,0 0-1,0-1 1,-1 1-1,0-1 1,2-8-1,9-13-157,-17 41-76,-3 2 106,2 0 1,0 1-1,-2 20 1,6-35 103,1 0 0,0-1-1,0 1 1,-1-1 0,1 1 0,0-1 0,0 1-1,0-1 1,0 0 0,0 1 0,-1-1 0,1 0 0,0 0-1,0 0 1,0 0 0,0 0 0,0 0 0,0 0-1,0 0 1,0 0 0,0 0 0,0 0 0,0 0-1,0-1 1,1 1 0,27-6-610,-8-4-99,27-11 548,-46 20 173,0 0-1,0 1 1,0-1-1,1 1 1,-1-1-1,0 1 0,0 0 1,1 0-1,-1 0 1,0 0-1,0 0 1,1 0-1,-1 1 0,0-1 1,0 1-1,1-1 1,1 2-1,-3-1 16,0 1 1,0-1-1,0 0 0,-1 1 0,1-1 0,-1 1 1,1-1-1,-1 0 0,1 1 0,-1-1 0,0 1 1,0-1-1,0 1 0,0-1 0,0 1 0,0-1 1,0 1-1,0-1 0,0 1 0,-1-1 0,0 3 1,1-2 32,-1 0 1,1 0 0,0 0 0,-1 0 0,1 0 0,0 0-1,0 0 1,1 0 0,-1 0 0,0 0 0,1 0 0,0 2-1,0-5 96,0-1-1,0 1 0,0-1 0,0 0 1,0 1-1,-1-1 0,1 0 0,-1 0 0,1 0 1,-1 1-1,0-1 0,0 0 0,1-3 1,-2-10 34,1-26 545,0 39-945,0 1 0,0 0 0,1 0 0,-1-1 0,0 1 0,1 0 0,-1 0 0,1 0 0,0 0 0,-1 0 0,1 0 0,0 0 0,-1 0 0,1 0 0,1-1-1,17-15-10175,-8 8-1591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6"/>
    </inkml:context>
    <inkml:brush xml:id="br0">
      <inkml:brushProperty name="width" value="0.025" units="cm"/>
      <inkml:brushProperty name="height" value="0.025" units="cm"/>
      <inkml:brushProperty name="color" value="#E71224"/>
    </inkml:brush>
  </inkml:definitions>
  <inkml:trace contextRef="#ctx0" brushRef="#br0">13 23 17745,'-7'-1'3940,"2"-4"-1634,5-1-481,0 3-1408,5 1-513,5 0-673,3 0-2050,0 1-1633,-1 1-3363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7"/>
    </inkml:context>
    <inkml:brush xml:id="br0">
      <inkml:brushProperty name="width" value="0.025" units="cm"/>
      <inkml:brushProperty name="height" value="0.025" units="cm"/>
      <inkml:brushProperty name="color" value="#E71224"/>
    </inkml:brush>
  </inkml:definitions>
  <inkml:trace contextRef="#ctx0" brushRef="#br0">81 1 18962,'0'0'3566,"-3"11"-2055,-9 21-594,2 1 0,1 0 0,2 0 0,-5 55 0,12-88-948,0 1 0,0-1 0,0 0 0,0 1 0,0-1 0,0 1 0,0-1 0,0 1 0,0-1 0,0 0 0,1 1 0,-1-1-1,0 1 1,0-1 0,0 0 0,1 1 0,-1-1 0,0 0 0,1 1 0,-1-1 0,0 0 0,1 0 0,-1 1 0,0-1 0,1 0-1,-1 0 1,0 0 0,1 1 0,-1-1 0,1 0 0,-1 0 0,0 0 0,2 0 0,18-2-1268,15-13-857,-32 12 2020,1 1-1,-1 0 0,1 0 0,0 0 0,0 0 0,-1 1 0,1 0 0,7-2 1,-10 3 135,-1 0 1,1 0-1,-1 0 1,1 0 0,-1 0-1,1 0 1,-1 0-1,1 0 1,-1 0 0,0 0-1,1 0 1,-1 1-1,1-1 1,-1 0 0,1 0-1,-1 0 1,0 1-1,1-1 1,-1 0 0,1 1-1,-1-1 1,0 0-1,1 1 1,-1-1 0,0 0-1,0 1 1,1-1-1,-1 1 1,-2 24 592,-2-15 67,0 0-1,-1 0 0,0 0 1,-1-1-1,-7 10 1,12-16-539,0-1-1,-1 0 1,1 0 0,-1 0-1,0 0 1,0 0 0,1 0 0,-1 0-1,0-1 1,-1 1 0,1-1-1,0 1 1,0-1 0,-1 0 0,1 0-1,0 0 1,-1 0 0,1 0 0,-1-1-1,1 1 1,-1-1 0,0 0-1,1 0 1,-1 1 0,1-2 0,-1 1-1,-3 0 1,3-2-223,1 0-1,-1 0 1,0 0-1,1 0 1,-1-1-1,1 1 1,-1-1-1,1 1 1,0-1-1,0 0 1,0 0-1,-2-6 1,-2-7-3842,5 1-4639,2 10 1078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4.525"/>
    </inkml:context>
    <inkml:brush xml:id="br0">
      <inkml:brushProperty name="width" value="0.025" units="cm"/>
      <inkml:brushProperty name="height" value="0.025" units="cm"/>
    </inkml:brush>
  </inkml:definitions>
  <inkml:trace contextRef="#ctx0" brushRef="#br0">265 0 16944,'0'0'3310,"-4"11"-2040,-19 41-718,-3-1-1,-1-2 1,-36 48 0,14-20 540,45-70-1000,6-9-122,15-18-318,21-35-972,-36 53 1261,5-9-355,0 0-1,-1-1 1,0 1-1,-1-1 1,0 0-1,-1-1 1,0 1-1,-1-1 1,-1 0-1,2-16 1,-5 29 409,1 0 1,-1-1-1,0 1 1,1 0 0,-1 0-1,0 0 1,1 0-1,-1 0 1,1 0-1,-1 0 1,0 1-1,1-1 1,-1 0-1,0 0 1,1 0-1,-1 1 1,1-1-1,-1 0 1,1 0-1,-1 1 1,0-1-1,1 1 1,-1-1-1,0 1 1,-5 6 164,1-1 0,-1 1 1,1 1-1,0-1 0,1 1 0,-1 0 1,2 0-1,-1 0 0,-2 11 1,-20 82 1199,24-92-1225,0 0 0,1 0 1,0 0-1,1 0 0,0 0 0,0 0 1,1 0-1,3 16 0,-3-22-121,1-1 0,-1 1 0,0 0 0,1-1 0,-1 1 0,1-1-1,0 0 1,0 1 0,0-1 0,0 0 0,0 0 0,0 0 0,1 0-1,-1-1 1,1 1 0,-1-1 0,1 1 0,-1-1 0,1 0 0,0 0-1,0 0 1,0 0 0,0-1 0,-1 1 0,1-1 0,0 0 0,0 1-1,0-1 1,5-1 0,-7 1-21,1 0 0,-1 0 0,0 0 0,1 0 0,-1 0 0,0 0 0,1 0 0,-1 0 0,0-1 0,1 1 0,-1-1-1,0 1 1,0-1 0,1 1 0,-1-1 0,0 0 0,0 1 0,0-1 0,0 0 0,0 0 0,0 0 0,0 0 0,0 0 0,0 0 0,-1 0 0,1 0 0,0 0 0,0 0 0,-1-1-1,1 1 1,-1 0 0,1 0 0,-1-1 0,0 1 0,0 0 0,1-1 0,-1 1 0,0 0 0,0-1 0,0 1 0,0 0 0,0-1 0,-1 1 0,1 0 0,0-1 0,-1 1 0,1 0-1,0 0 1,-2-2 0,-1-6-79,0-1 0,-1 1 0,-1 0-1,1 1 1,-9-13 0,-20-28-381,23 31 410,-2 1 0,0 0 0,0 0 1,-2 1-1,0 1 0,-21-18 0,35 33 67,-1-1 1,1 1-1,-1-1 0,1 1 0,0-1 0,-1 1 0,1 0 0,-1-1 1,1 1-1,-1 0 0,1-1 0,-1 1 0,1 0 0,-1 0 0,0-1 1,1 1-1,-1 0 0,1 0 0,-1 0 0,1 0 0,-1 0 1,0 0-1,1 0 0,-1 0 0,1 0 0,-1 0 0,0 0 0,1 0 1,-1 0-1,1 1 0,-1-1 0,1 0 0,-1 0 0,1 1 0,-1-1 1,1 0-1,-2 1 0,2 0 2,1 0 0,-1 0 0,0-1 0,0 1 0,0 0-1,0 0 1,1-1 0,-1 1 0,0 0 0,0 0 0,1-1 0,-1 1 0,1 0 0,-1-1 0,1 1 0,-1 0 0,1-1-1,-1 1 1,1-1 0,0 1 0,-1-1 0,1 1 0,0-1 0,-1 1 0,1-1 0,0 0 0,-1 1 0,2-1 0,11 6-150,0-2 1,0 1 0,0-2 0,0 0-1,0 0 1,20 1 0,87-1-3493,-93-3 2161,37 0-8209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8"/>
    </inkml:context>
    <inkml:brush xml:id="br0">
      <inkml:brushProperty name="width" value="0.025" units="cm"/>
      <inkml:brushProperty name="height" value="0.025" units="cm"/>
      <inkml:brushProperty name="color" value="#E71224"/>
    </inkml:brush>
  </inkml:definitions>
  <inkml:trace contextRef="#ctx0" brushRef="#br0">58 1 18065,'0'0'9278,"-3"9"-8653,3-9-628,-41 123 2464,37-109-2719,1 0-1,0 0 1,1 0-1,1 0 0,0 0 1,1 1-1,3 24 0,-3-39-2,0 0 0,0-1 0,0 1-1,0 0 1,0-1 0,0 1-1,0 0 1,0-1 0,0 1-1,0 0 1,0-1 0,1 1-1,-1 0 1,0-1 0,0 1-1,0 0 1,0-1 0,1 1-1,-1 0 1,0 0 0,0-1-1,1 1 1,-1 0 0,0 0-1,0-1 1,1 1 0,-1 0-1,0 0 1,0 0 0,1 0-1,-1-1 1,0 1 0,1 0-1,-1 0 1,0 0 0,1 0-1,-1 0 1,0 0 0,1 0-1,-1 0 1,0 0 0,1 0-1,-1 0 1,0 0 0,1 0-1,-1 0 1,0 0 0,1 0-1,-1 1 1,0-1 0,1 0-1,-1 0 1,0 0 0,1 0-1,-1 1 1,0-1 0,0 0-1,1 0 1,-1 1 0,0-1-1,0 0 1,0 0 0,1 1-1,-1-14-5893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799"/>
    </inkml:context>
    <inkml:brush xml:id="br0">
      <inkml:brushProperty name="width" value="0.025" units="cm"/>
      <inkml:brushProperty name="height" value="0.025" units="cm"/>
      <inkml:brushProperty name="color" value="#E71224"/>
    </inkml:brush>
  </inkml:definitions>
  <inkml:trace contextRef="#ctx0" brushRef="#br0">28 96 3427,'0'0'22197,"-28"-49"-20723,43 43-449,-2 1-385,5-3-416,1 3-160,3 1-96,-2-1-1281,1-1-2627,-1-1-4355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0"/>
    </inkml:context>
    <inkml:brush xml:id="br0">
      <inkml:brushProperty name="width" value="0.025" units="cm"/>
      <inkml:brushProperty name="height" value="0.025" units="cm"/>
      <inkml:brushProperty name="color" value="#E71224"/>
    </inkml:brush>
  </inkml:definitions>
  <inkml:trace contextRef="#ctx0" brushRef="#br0">26 26 11018,'0'0'14019,"-1"8"-13709,-9 56 133,5-42-82,1 0 0,-2 30 0,6-52-377,1 1-1,-1-1 0,0 1 0,0-1 0,0 1 1,1-1-1,-1 1 0,0-1 0,1 1 0,-1-1 0,1 1 1,-1-1-1,0 1 0,1-1 0,-1 0 0,1 1 1,-1-1-1,1 0 0,-1 0 0,1 1 0,-1-1 1,1 0-1,-1 0 0,1 1 0,0-1 0,-1 0 0,1 0 1,-1 0-1,1 0 0,-1 0 0,1 0 0,0 0 1,-1 0-1,1 0 0,-1 0 0,1-1 0,-1 1 0,1 0 1,0 0-1,-1 0 0,1-1 0,-1 1 0,1 0 1,-1-1-1,1 1 0,-1 0 0,0-1 0,1 0 0,28-15-1235,-10-2-999,-1 0 1,-1-2-1,-1 0 1,0 0-1,-2-2 1,23-43-1,-48 87 7127,-12 24 1821,4 3-3364,17-42-3425,0 1 1,0 0 0,1 0 0,0 0-1,0 0 1,1 0 0,0 0 0,0 0-1,1 0 1,0 0 0,3 10 0,-4-16-953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1"/>
    </inkml:context>
    <inkml:brush xml:id="br0">
      <inkml:brushProperty name="width" value="0.025" units="cm"/>
      <inkml:brushProperty name="height" value="0.025" units="cm"/>
      <inkml:brushProperty name="color" value="#E71224"/>
    </inkml:brush>
  </inkml:definitions>
  <inkml:trace contextRef="#ctx0" brushRef="#br0">1 6 10282,'0'0'11467,"59"-6"-12396,-38 6-609,2 0-480,0 0-1217,2 0-993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2"/>
    </inkml:context>
    <inkml:brush xml:id="br0">
      <inkml:brushProperty name="width" value="0.025" units="cm"/>
      <inkml:brushProperty name="height" value="0.025" units="cm"/>
      <inkml:brushProperty name="color" value="#E71224"/>
    </inkml:brush>
  </inkml:definitions>
  <inkml:trace contextRef="#ctx0" brushRef="#br0">108 18 13645,'0'0'9043,"-10"-3"-8669,-29-11-310,37 14-43,0 0 1,0 0-1,0 0 0,0 0 1,1 0-1,-1 0 1,0 0-1,0 1 0,0-1 1,1 1-1,-1-1 1,0 1-1,1 0 0,-1 0 1,0 0-1,1 0 1,-1 0-1,1 0 0,-1 0 1,1 0-1,0 1 1,-1-1-1,1 0 0,0 1 1,0-1-1,0 1 1,0-1-1,0 1 0,1 0 1,-1-1-1,-1 4 1,1-1 37,-1 0 0,0 0 0,1 0 0,0 0 0,0 0 0,0 0 0,0 0 0,1 1 0,0-1 0,0 0 0,0 6 0,1-9-53,0 0 0,0 0-1,0-1 1,0 1 0,0 0-1,0-1 1,1 1 0,-1-1-1,0 1 1,0-1 0,0 0-1,0 0 1,1 1 0,-1-1-1,0 0 1,0 0 0,1 0-1,-1 0 1,0-1 0,0 1-1,1 0 1,-1 0 0,2-1-1,31-8 62,-24 4-298,-1 0 0,1-1-1,-1-1 1,0 1 0,12-13 0,22-16-368,-43 35 591,0 0 0,0 0 0,0 0 1,0 0-1,0 0 0,1 0 0,-1 0 0,0 0 0,0 0 0,0 0 0,0 0 0,0 0 0,0-1 1,0 1-1,1 0 0,-1 0 0,0 0 0,0 0 0,0 0 0,0 0 0,0 0 0,0 0 0,1 0 1,-1 0-1,0 0 0,0 0 0,0 0 0,0 0 0,0 1 0,0-1 0,1 0 0,-1 0 0,0 0 1,0 0-1,0 0 0,0 0 0,0 0 0,0 0 0,0 0 0,0 0 0,1 0 0,-1 1 0,0-1 1,0 0-1,0 0 0,0 0 0,0 0 0,0 0 0,0 0 0,0 0 0,0 1 0,0-1 0,0 0 1,0 0-1,0 0 0,0 0 0,0 0 0,0 0 0,0 1 0,-1 12 173,-8 14 646,7-21-548,0-1-1,0 0 1,0 1-1,1-1 1,0 1-1,-1 9 1,2-15-222,0 1 0,0 0 0,0-1-1,0 1 1,0 0 0,0-1 0,0 1 0,0-1 0,0 1 0,1 0 0,-1-1 0,0 1 0,0-1 0,1 1-1,-1-1 1,0 1 0,1-1 0,-1 1 0,1-1 0,-1 1 0,1-1 0,-1 1 0,1-1 0,-1 0 0,1 1-1,1-1-16,0 1 0,-1-1 0,1 0 0,-1 0 0,1 0 0,-1 0-1,1 0 1,0-1 0,-1 1 0,1 0 0,-1-1 0,1 1 0,-1-1-1,1 1 1,1-2 0,41-25-329,-40 23 79,1 0 0,0 0 1,0 0-1,1 1 0,-1 0 0,1 0 0,0 1 1,-1 0-1,1 0 0,0 0 0,0 0 0,9 0 1,-14 4 273,-1-1 1,1 1-1,-1 0 0,1 0 1,-1 0-1,1 0 1,-1 0-1,0 0 0,0 0 1,0 0-1,0 0 1,0 0-1,-1 2 0,1-2-138,-1 0 0,1 0 0,0 0 0,0 0 0,0 0 1,0 0-1,0 0 0,0 0 0,1 0 0,-1-1 0,1 1 0,-1 0 0,2 3 0,3-5-4095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3"/>
    </inkml:context>
    <inkml:brush xml:id="br0">
      <inkml:brushProperty name="width" value="0.025" units="cm"/>
      <inkml:brushProperty name="height" value="0.025" units="cm"/>
      <inkml:brushProperty name="color" value="#E71224"/>
    </inkml:brush>
  </inkml:definitions>
  <inkml:trace contextRef="#ctx0" brushRef="#br0">108 147 416,'0'0'21696,"-9"0"-21446,5-1-100,-1 1-1,1 1 0,0-1 1,0 1-1,0 0 0,0-1 1,0 2-1,0-1 0,1 0 1,-1 1-1,0 0 0,0 0 1,1 0-1,0 0 0,-1 1 1,1-1-1,0 1 0,0 0 1,0 0-1,0 0 0,1 0 0,-1 0 1,1 1-1,0-1 0,0 1 1,0-1-1,0 1 0,1 0 1,0 0-1,-1 0 0,1 0 1,1 0-1,-2 7 0,3-11-150,-1 1-1,1 0 0,-1-1 0,1 1 0,0-1 1,-1 1-1,1-1 0,0 0 0,-1 1 0,1-1 1,0 1-1,0-1 0,-1 0 0,1 0 0,0 0 1,0 1-1,0-1 0,-1 0 0,1 0 0,0 0 1,0 0-1,0 0 0,-1 0 0,1-1 0,0 1 1,0 0-1,0 0 0,-1 0 0,1-1 1,0 1-1,1-1 0,28-9-192,-19 2-131,0 0 0,0-1 0,-1-1 0,0 1 0,-1-1 0,0-1 0,13-20 0,-8 9-41,-1-1 1,-2 1-1,12-31 1,-23 51 39,-18 33 828,11-21-72,0 2 1,1-1-1,0 1 0,1 0 0,0 0 1,1 1-1,0-1 0,1 1 1,-2 20-1,5-31-425,1-1 0,-1 0 1,1 0-1,0 0 0,-1 0 1,1 0-1,0 0 0,0 0 1,0 0-1,0 0 0,0 0 1,0 0-1,0 0 0,0-1 1,0 1-1,0 0 0,0-1 0,0 1 1,1-1-1,-1 1 0,0-1 1,0 0-1,1 0 0,-1 1 1,0-1-1,0 0 0,1 0 1,-1 0-1,3-1 0,47 1-466,-44 0 197,-5-1 275,1 1 0,0-1-1,-1 0 1,1 0 0,-1 0 0,1 0 0,-1-1 0,0 1-1,0 0 1,1-1 0,-1 0 0,0 0 0,2-2 0,30-35 98,-15 17-114,2-4 217,-18 20 134,-16 16-146,2 0 50,1 0 0,0 1 0,-11 16 0,18-23-123,0 0 1,1 0 0,-1 1-1,1-1 1,0 1 0,0 0-1,1-1 1,-1 1 0,1 0-1,0 0 1,1 0 0,-1 0-1,1 6 1,1-10-136,0 0 0,-1 0 0,1 0 0,0-1 0,0 1 0,1 0-1,-1 0 1,0-1 0,0 1 0,0 0 0,0-1 0,1 1 0,-1-1 0,0 0 0,0 1 0,1-1 0,-1 0 0,0 0 0,1 0 0,-1 0 0,0 0 0,1 0 0,-1 0 0,2-1 0,34-2-501,-23-3 409,-1-2-1,0 1 1,0-2 0,-1 0-1,-1 0 1,1-1 0,18-22 0,-10 12 117,-7 8-9,35-37 64,-46 47-55,0-1 1,0 1-1,-1 0 0,1-1 1,-1 1-1,1-1 0,-1 1 1,0-1-1,0 0 1,0 1-1,0-1 0,-1 0 1,1 0-1,-1 0 0,0 1 1,0-1-1,0 0 0,0 0 1,0-3-1,-1 5-24,1 1 0,-1-1 0,1 1 0,-1-1 0,1 1 0,-1-1 0,1 1 0,-1 0 0,0-1 0,1 1 0,-1 0 0,1-1 0,-1 1 0,0 0 0,1 0 0,-1 0 0,0 0 0,0-1 1,1 1-1,-1 0 0,0 0 0,1 0 0,-1 0 0,0 1 0,1-1 0,-1 0 0,0 0 0,1 0 0,-1 1 0,0-1 0,0 1 0,-23 9-74,16-3 146,0 0-1,1 0 1,0 1-1,0 0 1,0 0 0,1 0-1,0 1 1,1 0 0,0 0-1,1 0 1,0 1 0,0 0-1,1 0 1,0 0 0,0 0-1,1 0 1,0 14 0,2-23-134,0 1 1,1 0-1,-1-1 1,1 1 0,0-1-1,0 1 1,-1-1-1,1 1 1,0-1 0,0 0-1,0 1 1,0-1-1,1 0 1,-1 0-1,0 0 1,0 0 0,1 0-1,-1 0 1,1 0-1,-1 0 1,1-1 0,-1 1-1,1-1 1,-1 1-1,1-1 1,0 1 0,-1-1-1,1 0 1,0 0-1,-1 0 1,1 0 0,1 0-1,32 1-4540,-8-5-4187,-5-4-2618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4"/>
    </inkml:context>
    <inkml:brush xml:id="br0">
      <inkml:brushProperty name="width" value="0.025" units="cm"/>
      <inkml:brushProperty name="height" value="0.025" units="cm"/>
      <inkml:brushProperty name="color" value="#E71224"/>
    </inkml:brush>
  </inkml:definitions>
  <inkml:trace contextRef="#ctx0" brushRef="#br0">94 0 14606,'0'0'12257,"-8"9"-12492,-24 24-144,31-32 341,1-1 0,0 0 0,0 0 0,-1 1 0,1-1 0,0 0 1,0 1-1,-1-1 0,1 0 0,0 0 0,0 1 0,0-1 0,0 1 0,0-1 0,0 0 1,-1 1-1,1-1 0,0 0 0,0 1 0,0-1 0,0 0 0,0 1 0,0-1 0,1 1 1,-1-1-1,0 0 0,0 1 0,0-1 0,0 0 0,0 1 0,0-1 0,1 0 0,-1 1 1,0-1-1,0 0 0,0 0 0,1 1 0,-1-1 0,0 0 0,0 0 0,1 1 0,-1-1 1,0 0-1,1 0 0,-1 0 0,0 1 0,1-1 0,-1 0 0,0 0 0,1 0 0,-1 0 0,0 0 1,1 0-1,-1 0 0,1 0 0,-1 0 0,0 0 0,1 0 0,28 4-1444,-23-4 566,-5 0 875,1 0 0,-1 0 0,0 0 1,0 0-1,0 1 0,0-1 0,0 0 0,0 0 0,0 1 0,0-1 1,0 1-1,0-1 0,0 1 0,0 0 0,0-1 0,0 1 0,0 0 0,0-1 1,0 1-1,-1 0 0,1 0 0,0 0 0,-1 0 0,1 0 0,0 0 0,-1 0 1,0 0-1,1 0 0,-1 0 0,1 0 0,-1 0 0,0 1 0,0 1 179,-1-1 0,0 1 0,0-1 0,0 1 0,0-1 0,0 0 0,0 1 0,-1-1 0,1 0-1,-1 0 1,1 0 0,-1 0 0,-3 2 0,-7 7 463,-1 0-1,0-1 1,-20 12-1,10-14-1087,16-11-4935,6-10-4171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5"/>
    </inkml:context>
    <inkml:brush xml:id="br0">
      <inkml:brushProperty name="width" value="0.025" units="cm"/>
      <inkml:brushProperty name="height" value="0.025" units="cm"/>
      <inkml:brushProperty name="color" value="#E71224"/>
    </inkml:brush>
  </inkml:definitions>
  <inkml:trace contextRef="#ctx0" brushRef="#br0">56 59 10634,'0'0'12609,"9"1"-11370,-7-1-1168,8 1 319,1-1 1,0 0-1,18-3 1,-26 3-355,-1 0 0,0 0 0,0-1 0,0 1 0,0-1 0,0 1 1,0-1-1,0 0 0,0 0 0,0 0 0,0 0 0,0 0 0,0 0 1,-1-1-1,1 1 0,0-1 0,-1 1 0,1-1 0,-1 1 1,0-1-1,0 0 0,1 0 0,-1 0 0,0 1 0,0-1 0,-1 0 1,1 0-1,0-1 0,0-2 0,-1 4-32,-1-1-1,0 1 0,0 0 1,1 0-1,-1 0 1,0 0-1,0 0 1,0 0-1,0 1 0,0-1 1,0 0-1,0 0 1,0 1-1,0-1 1,-1 1-1,1-1 1,0 1-1,0-1 0,-1 1 1,1 0-1,0-1 1,0 1-1,-1 0 1,1 0-1,0 0 1,-1 0-1,1 0 0,0 0 1,-2 1-1,-42 2-58,39-1 41,0 0 1,1 1-1,-1 0 1,1 0-1,0 0 0,-1 0 1,2 1-1,-1 0 1,0 0-1,1 0 0,0 0 1,-6 8-1,7-9 25,1 1-1,-1-1 0,1 1 1,-1 0-1,1 0 1,0 0-1,0 0 1,1 0-1,-1 1 0,1-1 1,0 0-1,0 1 1,1-1-1,-1 1 1,1-1-1,0 0 0,1 7 1,0-10-17,-1 0 0,1 0 0,0 0 0,0-1 1,0 1-1,0 0 0,0-1 0,0 1 0,0-1 0,0 1 0,1-1 1,-1 0-1,0 1 0,0-1 0,0 0 0,0 0 0,1 0 0,-1 0 1,0 0-1,0 0 0,0 0 0,2 0 0,30-2 40,-32 2-29,10-2 26,0-1 0,0-1 0,0 1 0,-1-2 0,1 1 0,-1-1 0,16-12 0,-19 12-38,0 0 1,1 1 0,0-1 0,-1 1 0,1 1-1,1 0 1,-1 0 0,0 0 0,1 1 0,-1 0-1,1 1 1,0 0 0,0 0 0,9 1 0,-17 1-6,1 0 1,-1 0 0,1 0-1,-1 0 1,1 1 0,-1-1 0,1 0-1,-1 1 1,0-1 0,0 1-1,0-1 1,0 1 0,0 0 0,0-1-1,0 1 1,-1 0 0,1 0 0,-1-1-1,1 1 1,-1 0 0,1 0-1,-1 0 1,0 0 0,0 0 0,0 2-1,0 4 37,1 0 0,-1 0 0,-1 0 0,1-1 0,-3 10-1,3-15 107,-1 1-1,0-1 1,0 1-1,0-1 1,0 0-1,0 0 1,0 1-1,-1-1 1,1 0-1,-1 0 1,1 0-1,-1 0 1,0-1-1,0 1 1,0 0-1,0-1 1,-2 2-1,6-32 383,1 5-411,6-78 223,-9 102-197,31 1-89,12-1-721,-16-2-3480,-9-3-2244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6"/>
    </inkml:context>
    <inkml:brush xml:id="br0">
      <inkml:brushProperty name="width" value="0.025" units="cm"/>
      <inkml:brushProperty name="height" value="0.025" units="cm"/>
      <inkml:brushProperty name="color" value="#E71224"/>
    </inkml:brush>
  </inkml:definitions>
  <inkml:trace contextRef="#ctx0" brushRef="#br0">1 18 12684,'5'0'8736,"21"-2"-5738,-8-2-1730,-10 2-1173,-1 0-1,1 1 1,0-1 0,0 1-1,-1 1 1,1 0 0,0 0 0,0 0-1,11 3 1,-18-3-101,-1 1 0,1 0-1,-1-1 1,0 1 0,1 0-1,-1-1 1,0 1 0,0 0 0,0-1-1,0 1 1,1 0 0,-1 0-1,0-1 1,0 1 0,0 0 0,0-1-1,0 1 1,-1 0 0,1 0 0,0-1-1,0 1 1,0 0 0,-1-1-1,1 1 1,0 0 0,-1-1 0,1 1-1,0 0 1,-1-1 0,1 1-1,-1-1 1,1 1 0,-2 0 0,-15 21-48,5-9 10,-28 32-95,39-43 124,-1 0 0,1 0 0,-1 0 0,1 1 0,0-1 0,0 0 0,0 1 0,0-1 0,0 1 0,0 0 0,1-1 0,-1 1 0,1-1 0,0 1 0,0 0 0,0-1 0,0 6 0,1-7 10,0-1 0,0 1 1,0 0-1,-1 0 1,1-1-1,0 1 0,0 0 1,0-1-1,0 1 1,0-1-1,0 0 1,0 1-1,1-1 0,-1 0 1,0 1-1,0-1 1,0 0-1,0 0 0,0 0 1,0 0-1,1 0 1,0-1-1,29 0 27,-29 1-24,9-3 17,0-1-1,-1 0 0,1 0 1,-1-1-1,0-1 1,0 1-1,0-2 1,-1 1-1,0-1 1,0-1-1,-1 1 0,0-1 1,0-1-1,-1 0 1,0 0-1,9-17 1,-15 25-6,0-1 0,0 1 0,-1-1 0,1 1 1,0-1-1,-1 1 0,0-1 0,1 0 0,-1 1 0,0-1 1,0 0-1,0 1 0,0-1 0,0-3 0,0 5-10,-1 0-1,1-1 1,0 1-1,-1-1 0,1 1 1,0-1-1,0 1 0,-1 0 1,1-1-1,-1 1 1,1 0-1,0-1 0,-1 1 1,1 0-1,-1 0 1,1-1-1,-1 1 0,1 0 1,-1 0-1,1 0 1,-1 0-1,1 0 0,-1-1 1,1 1-1,-1 0 0,1 0 1,-1 0-1,1 0 1,-1 1-1,0-1 0,-1 0-9,-1 1 0,0 0 0,1 0 0,-1 0 0,1 0-1,-1 0 1,1 0 0,-1 1 0,1-1 0,0 1 0,0 0 0,0 0-1,0 0 1,0 0 0,-3 3 0,-23 45 128,26-48-99,1 1 0,0-1 0,0 0 0,0 1 0,1-1 0,-1 1 0,1-1 0,-1 1-1,1-1 1,0 1 0,0-1 0,0 1 0,0-1 0,0 1 0,1 0 0,-1-1-1,1 1 1,-1-1 0,3 5 0,-1-5-13,0-1 0,0 0 0,0 1 0,0-1 0,1 0-1,-1 0 1,0 0 0,1 0 0,-1-1 0,0 1 0,1-1 0,-1 1 0,1-1 0,-1 0-1,1 0 1,-1 0 0,1 0 0,-1-1 0,1 1 0,3-1 0,2-1-1,0 1 0,0-1 0,0-1 1,0 1-1,8-5 0,-2-1-157,0-1 0,-1 0 0,20-19 0,-29 24 150,1 0 0,0-1 0,-1 0 0,0 0 1,0 0-1,-1 0 0,1-1 0,-1 1 1,-1-1-1,1 0 0,3-12 0,-18 31-5,-5 13 192,14-20-70,0 1-1,1-1 0,0 0 1,0 1-1,1 0 0,-1-1 0,1 1 1,0 9-1,1-16-108,1 1 1,-1-1-1,0 1 1,0 0-1,0-1 1,0 1-1,0-1 0,1 1 1,-1-1-1,0 1 1,0-1-1,1 1 0,-1-1 1,0 1-1,1-1 1,-1 0-1,0 1 1,1-1-1,-1 1 0,1-1 1,-1 0-1,1 1 1,-1-1-1,1 0 1,-1 0-1,1 1 0,-1-1 1,1 0-1,-1 0 1,1 0-1,25 1 265,19-14 167,-38 8-475,1 0 0,-1-1-1,0 0 1,0 0-1,0-1 1,-1 0-1,0 0 1,-1 0 0,9-16-1,-22 43 55,5-14 172,0 1 1,0-1-1,1 1 0,0 0 0,0 0 0,0 0 0,0 13 1,2-20-233,1 1 0,-1-1 1,1 0-1,-1 1 1,1-1-1,0 0 1,-1 0-1,1 0 1,-1 0-1,1 1 0,0-1 1,-1 0-1,1 0 1,0 0-1,-1 0 1,1-1-1,-1 1 1,1 0-1,0 0 0,-1 0 1,1 0-1,-1-1 1,1 1-1,0 0 1,-1 0-1,1-1 1,18-8-5657,-16 1 68,-3-1-3609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7"/>
    </inkml:context>
    <inkml:brush xml:id="br0">
      <inkml:brushProperty name="width" value="0.025" units="cm"/>
      <inkml:brushProperty name="height" value="0.025" units="cm"/>
      <inkml:brushProperty name="color" value="#E71224"/>
    </inkml:brush>
  </inkml:definitions>
  <inkml:trace contextRef="#ctx0" brushRef="#br0">78 1 8616,'0'0'17243,"-9"1"-17131,7-1-115,-38 9 98,39-9-97,-1 1 1,0 0 0,1 0 0,-1 0 0,1 0-1,-1 0 1,1 0 0,-1 0 0,1 1-1,0-1 1,0 0 0,0 1 0,0-1 0,0 1-1,0-1 1,0 1 0,0-1 0,0 1 0,1 0-1,-1 0 1,1-1 0,-1 1 0,1 0 0,0 0-1,-1-1 1,1 4 0,4-4-292,0 1 0,-1-1 1,1 1-1,0-1 0,0 0 0,0-1 0,7 2 1,3 0-334,-10-1 463,-1 0 1,1 1-1,-1-1 1,0 1 0,0-1-1,1 1 1,-1 0-1,0 0 1,-1 0-1,1 1 1,0-1-1,-1 1 1,1-1-1,-1 1 1,0 0 0,0 0-1,0 0 1,0 0-1,-1 0 1,1 1-1,-1-1 1,0 0-1,0 1 1,0-1 0,0 1-1,0-1 1,-1 1-1,0 0 1,1-1-1,-1 1 1,-1-1-1,1 1 1,-2 5-1,1-2 314,0 0 0,-1-1-1,0 1 1,-1-1 0,1 1-1,-1-1 1,-6 10-1,5-11 371,1 0 0,-1-1 0,0 1-1,0-1 1,0 0 0,0 0 0,-1 0-1,-10 6 1,15-10-497,0 1 0,0-1 0,-1 0 0,1 0-1,0 1 1,-1-1 0,1 0 0,-1 0 0,1 0 0,0 0 0,-1 1-1,1-1 1,-1 0 0,1 0 0,0 0 0,-1 0 0,1 0-1,-1 0 1,1 0 0,0 0 0,-1 0 0,1 0 0,-1 0 0,1 0-1,0-1 1,-1 1 0,1 0 0,0 0 0,-1 0 0,1 0 0,-1-1-1,1 1 1,0 0 0,-1 0 0,1-1 0,0 1 0,0 0-1,-1-1 1,1 1 0,0 0 0,0-1 0,-1 1 0,1-1 0,-1-24-269,14-26-1088,6 27 1357,0 1 0,1 1 0,1 1 0,1 0 1,43-29-1,-29 22-9,-35 27 252,-2 5-147,0-1 0,0 1 0,0-1 0,0 1 0,0-1 0,-1 1 0,1-1 0,-1 0 1,0 0-1,0 0 0,0 0 0,-3 4 0,2-5-101,1 1 0,-1 0 0,1 0 0,0 0 1,1 1-1,-1-1 0,0 0 0,1 1 0,0-1 0,0 1 0,0-1 0,-1 6 0,3-9-11,-1 0-1,1 1 1,-1-1-1,1 0 1,-1 0-1,1 1 1,-1-1-1,1 0 1,-1 0-1,1 0 1,-1 0-1,1 1 1,-1-1-1,1 0 1,-1 0-1,1 0 1,0 0-1,-1 0 1,1-1-1,-1 1 1,1 0-1,-1 0 1,1 0-1,-1 0 1,1-1-1,-1 1 1,1 0-1,-1 0 1,1-1-1,-1 1 1,1 0-1,0-1 1,17-8 145,6-13-310,-20 17-61,1 1 0,-1 0 0,0 0 0,1 1 0,0-1 0,0 1 0,8-4 0,-12 6 133,0 46 1259,2-44-1108,-1-1 0,0 1 0,1-1 0,-1 1 0,1-1 0,-1 0 0,0 0-1,1 0 1,-1 0 0,1 0 0,-1 0 0,1-1 0,-1 1 0,1-1 0,-1 0-1,0 1 1,0-1 0,1 0 0,-1-1 0,4-1 0,38-35 190,-41 35-289,-2 3 33,-4 44 966,3-43-923,1 13-546,-1-14 386,0 0 0,0 1 0,1-1 0,-1 0 0,0 0 1,0 0-1,0 0 0,0 1 0,1-1 0,-1 0 0,0 0 0,0 0 0,0 0 0,1 0 0,-1 0 0,0 0 0,0 0 0,0 1 1,1-1-1,-1 0 0,0 0 0,0 0 0,0 0 0,1 0 0,-1 0 0,0 0 0,0 0 0,1 0 0,-1-1 0,0 1 0,0 0 1,0 0-1,1 0 0,-1 0 0,0 0 0,0 0 0,0 0 0,1 0 0,-1-1 0,0 1 0,0 0 0,0 0 0,0 0 0,1 0 1,-1-1-1,0 1 0,0 0 0,0 0 0,0 0 0,0-1 0,0 1 0,0 0 0,0 0 0,1 0 0,-1-1 0,0 1 0,0 0 1,0 0-1,0-1 0,0 1 0,0 0 0,0 0 0,0-1 0,7-10-7869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5.633"/>
    </inkml:context>
    <inkml:brush xml:id="br0">
      <inkml:brushProperty name="width" value="0.025" units="cm"/>
      <inkml:brushProperty name="height" value="0.025" units="cm"/>
    </inkml:brush>
  </inkml:definitions>
  <inkml:trace contextRef="#ctx0" brushRef="#br0">96 142 16047,'0'11'748,"-7"102"1347,-28 153 0,18-154-1566,14-91-322,0 1 580,0 0 0,-13 40-1,11-93 875,9-46-1592,3 0 0,4 0 1,3 1-1,3 0 1,48-127-1,-59 185-71,1-1 0,1 2 0,17-30 0,-22 43-16,-1 0-1,1 1 1,0-1 0,0 1-1,0-1 1,1 1 0,-1 0 0,1 0-1,0 0 1,0 1 0,0-1-1,0 1 1,0 0 0,0 0-1,0 1 1,1-1 0,-1 1-1,1 0 1,-1 0 0,1 0-1,5 1 1,-9 0 9,0 0 0,0 0 0,0 0 0,0 0 1,0 0-1,-1 0 0,1 0 0,0 0 0,0 1 0,0-1 0,0 0 0,-1 1 0,1-1 0,0 0 0,0 1 1,-1-1-1,1 1 0,0 0 0,-1-1 0,1 1 0,0-1 0,-1 1 0,1 0 0,-1-1 0,1 1 1,-1 0-1,0 0 0,1 0 0,-1 0 0,1 2 0,0-1 0,-1 1 1,0-1-1,0 1 0,0 0 0,0-1 0,0 1 1,0 0-1,-1-1 0,0 3 0,-1 3 21,0 0-1,-1-1 1,0 1-1,0-1 1,-1 0 0,-5 8-1,-10 9 212,-2-2 0,0-1 0,-1 0 0,-1-2-1,-1 0 1,0-2 0,-33 17 0,54-32-227,-1 0-1,1 0 1,0-1 0,-1 1-1,1-1 1,-1 0 0,0 0-1,1 0 1,-1 0-1,-5-1 1,9-2-219,1 0 0,-1 0 0,1 0 1,-1 0-1,1 0 0,-1 0 0,1 0 0,0 0 0,0 0 0,0 0 0,2-2 1,19-21-2165,0 1 1,1 1 0,51-38 0,-26 22-2056,16-12-3950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8"/>
    </inkml:context>
    <inkml:brush xml:id="br0">
      <inkml:brushProperty name="width" value="0.025" units="cm"/>
      <inkml:brushProperty name="height" value="0.025" units="cm"/>
      <inkml:brushProperty name="color" value="#E71224"/>
    </inkml:brush>
  </inkml:definitions>
  <inkml:trace contextRef="#ctx0" brushRef="#br0">1 0 19346,'0'0'9001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09"/>
    </inkml:context>
    <inkml:brush xml:id="br0">
      <inkml:brushProperty name="width" value="0.025" units="cm"/>
      <inkml:brushProperty name="height" value="0.025" units="cm"/>
      <inkml:brushProperty name="color" value="#E71224"/>
    </inkml:brush>
  </inkml:definitions>
  <inkml:trace contextRef="#ctx0" brushRef="#br0">100 0 17360,'0'0'5595,"-9"3"-5093,3-2-436,-45 15 491,49-15-557,0 0 0,0-1 1,0 1-1,1 0 0,-1 0 0,0 0 1,0 1-1,1-1 0,-1 0 1,0 0-1,1 1 0,0-1 1,-1 1-1,1 0 0,0-1 0,0 1 1,0 0-1,0 0 0,0 0 1,0-1-1,0 1 0,1 0 0,-2 4 1,6-5-198,-1 1 0,0-1 0,1-1 0,-1 1 0,1 0 0,-1-1 0,1 1 0,-1-1 0,1 0 0,0-1 0,5 0 0,-4 1-381,2 0-73,3 0-15,0 0 0,-1 0 0,20 4 0,-27-3 710,-1-1 0,0 0 1,0 0-1,0 1 0,0-1 0,0 1 0,-1-1 0,1 1 0,0-1 0,0 1 0,0-1 0,0 1 0,0 0 1,-1 0-1,1-1 0,0 1 0,-1 0 0,1 0 0,0 1 0,-1-1 123,1 0-1,-1 0 1,0 1 0,0-1-1,-1 0 1,1 0 0,0 0-1,0 0 1,-1 1 0,1-1-1,0 0 1,-1 0 0,1 0-1,-1 0 1,1 0 0,-1 0-1,0 0 1,1 0 0,-1 0-1,0 0 1,-2 1 0,-1 3 711,-1 0 1,0-1-1,-1 0 1,1 0 0,-1 0-1,0-1 1,0 0 0,-12 5-1,14-7-892,1 1 1,-1-1-1,1-1 0,-1 1 1,0 0-1,1-1 0,-1 0 0,0 0 1,1 0-1,-8-1 0,10 1-158,1-1-1,0 1 1,-1 0-1,1 0 1,0-1-1,0 1 1,-1 0-1,1-1 1,0 1-1,0 0 1,-1-1-1,1 1 1,0 0-1,0-1 1,0 1-1,-1-1 0,1 1 1,0 0-1,0-1 1,0 1-1,0-1 1,0 1-1,0-1 1,0 1-1,0 0 1,0-1-1,0 1 1,0-1-1,0 1 1,1-1-1,-1 1 1,0 0-1,0-1 1,0 1-1,0 0 1,1-1-1,-1 1 1,0 0-1,0-1 1,1 1-1,-1 0 1,0-1-1,1 1 1,10-16-4831,3 3-1136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0"/>
    </inkml:context>
    <inkml:brush xml:id="br0">
      <inkml:brushProperty name="width" value="0.025" units="cm"/>
      <inkml:brushProperty name="height" value="0.025" units="cm"/>
      <inkml:brushProperty name="color" value="#E71224"/>
    </inkml:brush>
  </inkml:definitions>
  <inkml:trace contextRef="#ctx0" brushRef="#br0">115 1 12940,'0'0'12706,"-10"5"-12135,8-3-615,-12 5 637,1 1-1,-22 17 1,32-22-523,-1 0 0,1 0 0,0 0 0,0 0 0,1 0 0,-1 1 0,0-1 0,1 1 0,0 0 0,0-1 0,0 1 1,0 0-1,1 0 0,0 1 0,-1-1 0,2 0 0,-2 6 0,3-9-178,-1 0 0,1 0 0,0-1 0,0 1 0,0 0 0,0-1 0,0 1 0,0-1 0,0 1 0,0-1 0,0 0 0,0 1 0,0-1 0,0 0 0,0 0 0,0 0 0,0 0 0,0 0 0,0 0 0,0 0 0,0 0 0,1 0 0,36 0-897,-29-1 853,18 6-316,-26-5 481,-1 0 0,1 0 0,-1 1-1,1-1 1,-1 0 0,1 1 0,-1-1-1,1 0 1,-1 1 0,0-1 0,1 0-1,-1 1 1,0-1 0,1 1 0,-1-1-1,0 1 1,1-1 0,-1 1 0,0-1-1,0 1 1,0 0 0,1-1 0,-1 1-1,0-1 1,0 1 0,-1 2 166,0 0-1,0 0 1,0 0-1,0 0 1,-1 0 0,1-1-1,-1 1 1,0 0 0,1-1-1,-1 0 1,0 1 0,-1-1-1,-3 4 1,-1 1 98,5-4-312,0 0 0,-1 0 0,1 0 0,-1-1 0,0 1 0,0-1 0,0 1 0,0-1 0,0 0 0,0 0 0,-1 0 0,1-1 0,-1 1 0,1-1 0,-5 1 0,8-18-8619,0-2 33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1"/>
    </inkml:context>
    <inkml:brush xml:id="br0">
      <inkml:brushProperty name="width" value="0.025" units="cm"/>
      <inkml:brushProperty name="height" value="0.025" units="cm"/>
      <inkml:brushProperty name="color" value="#E71224"/>
    </inkml:brush>
  </inkml:definitions>
  <inkml:trace contextRef="#ctx0" brushRef="#br0">39 68 13773,'0'0'7655,"10"-3"-6016,-5 1-1360,48-15 1401,-50 16-1497,0-1 0,0 1 0,0 0-1,0-1 1,0 1 0,0-1 0,0 0 0,-1 0 0,1 0 0,-1 0-1,0 0 1,1-1 0,-1 1 0,0-1 0,2-4 0,-4 7-179,1-1 1,-1 1 0,0 0-1,0-1 1,0 1 0,0 0-1,0 0 1,0-1 0,-1 1-1,1 0 1,0-1 0,0 1-1,0 0 1,0-1 0,0 1-1,0 0 1,0-1 0,-1 1-1,1 0 1,0 0 0,0-1-1,0 1 1,-1 0 0,1 0-1,0 0 1,0-1 0,-1 1-1,1 0 1,0 0 0,-1 0-1,1 0 1,0-1 0,0 1-1,-1 0 1,1 0 0,0 0-1,-1 0 1,0 0 0,-20-2 186,-20 9 23,34-3-48,0 0 0,0 0 0,0 0 0,1 1 0,-1 0 0,-10 12 0,15-14-105,-1-1-1,1 1 0,0-1 1,0 1-1,1 0 0,-1-1 1,0 1-1,1 0 0,0 0 1,0 0-1,0 0 0,0 1 0,0-1 1,0 0-1,1 0 0,0 1 1,-1-1-1,1 0 0,1 0 1,-1 4-1,1-5-51,0 0-1,1-1 1,-1 1 0,0-1 0,1 1-1,-1-1 1,0 0 0,1 1-1,0-1 1,-1 0 0,1 0 0,0 0-1,0 0 1,-1 0 0,1 0 0,0-1-1,0 1 1,0-1 0,0 1-1,0-1 1,0 0 0,0 0 0,3 0-1,55 3-1247,-51-3 518,-8 0 641,9 0-1562,-1 0 0,1-1 0,0 0 0,16-4-1,5-8-8457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2"/>
    </inkml:context>
    <inkml:brush xml:id="br0">
      <inkml:brushProperty name="width" value="0.025" units="cm"/>
      <inkml:brushProperty name="height" value="0.025" units="cm"/>
      <inkml:brushProperty name="color" value="#E71224"/>
    </inkml:brush>
  </inkml:definitions>
  <inkml:trace contextRef="#ctx0" brushRef="#br0">64 279 3267,'0'0'3689,"-8"9"-2760,-21 31 763,25-34-739,1 0 0,0 0 0,0 1 0,0-1 0,1 1 1,0 0-1,0 0 0,1 0 0,-1 0 0,1 13 1,1-20-882,0 1 0,0 0 1,0-1-1,0 1 0,0-1 1,1 1-1,-1-1 0,0 1 1,0 0-1,1-1 0,-1 1 1,0-1-1,1 1 1,-1-1-1,0 1 0,1-1 1,-1 0-1,1 1 0,-1-1 1,1 1-1,-1-1 0,1 0 1,-1 0-1,1 1 0,-1-1 1,1 0-1,0 0 0,-1 1 1,1-1-1,-1 0 0,1 0 1,0 0-1,-1 0 1,1 0-1,-1 0 0,1 0 1,0 0-1,-1 0 0,1 0 1,-1 0-1,1-1 0,0 1 1,-1 0-1,1 0 0,-1-1 1,1 1-1,-1 0 0,1-1 1,-1 1-1,2-1 0,31-18 1145,0-8-767,-1-1 1,-2-1 0,46-57-1,-64 71-424,-1 0 0,-1-1 0,0 0 0,-1 0 0,-1-1 0,0 0-1,-1-1 1,-1 1 0,-1-1 0,5-35 0,-9 53-27,-1-1 0,0 1 0,0-1 0,1 1 0,-1 0 0,0-1 0,0 1 0,0-1 0,0 1 0,0 0 0,0-1 0,0 1 0,0-1 0,0 1-1,0 0 1,0-1 0,0 1 0,0-1 0,0 1 0,0-1 0,0 1 0,0 0 0,0-1 0,0 1 0,-1 0 0,1-1 0,0 1 0,0-1 0,-1 1 0,1 0 0,0-1 0,0 1 0,-1 0 0,1 0 0,0-1 0,-1 1 0,1 0 0,0 0 0,-1-1 0,0 1 0,-12 15-79,-11 32-28,7-4 290,2 0-1,-17 86 1,0 95-919,41-234-6107,4-14 2115,-2-3-2131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3"/>
    </inkml:context>
    <inkml:brush xml:id="br0">
      <inkml:brushProperty name="width" value="0.025" units="cm"/>
      <inkml:brushProperty name="height" value="0.025" units="cm"/>
      <inkml:brushProperty name="color" value="#E71224"/>
    </inkml:brush>
  </inkml:definitions>
  <inkml:trace contextRef="#ctx0" brushRef="#br0">2 18 5733,'0'0'19261,"-1"9"-19207,1 25 4,0-34-44,0 1-1,1-1 1,-1 1-1,0 0 1,0-1-1,1 1 1,-1-1-1,1 1 1,-1-1-1,0 1 1,1-1-1,-1 1 1,1-1-1,-1 1 1,1-1-1,-1 0 1,1 1-1,0-1 1,-1 0-1,1 0 1,-1 1-1,1-1 1,0 0-1,-1 0 0,1 0 1,0 0-1,-1 0 1,1 1-1,0-1 1,-1-1-1,1 1 1,0 0-1,-1 0 1,1 0-1,-1 0 1,1 0-1,0 0 1,-1-1-1,1 1 1,0 0-1,-1-1 1,2 0-1,23-11 390,1-12-193,12-7 39,-38 31-148,-1 3-78,0 1 0,0 0-1,0-1 1,-1 1-1,1-1 1,-1 1 0,0-1-1,0 0 1,-5 6 0,-9 19 466,16-28-476,-1 1 0,1 0 0,0-1 0,-1 1 0,1-1 0,0 1 0,0 0 0,-1-1 0,1 1 0,0 0 0,0-1 0,0 1 0,0 0 0,0-1 1,0 1-1,0 0 0,0-1 0,0 1 0,0 0 0,1-1 0,-1 1 0,0 0 0,0-1 0,1 1 0,-1-1 0,0 1 0,1-1 0,-1 1 0,0 0 1,1-1-1,-1 1 0,1-1 0,-1 0 0,1 1 0,-1-1 0,1 1 0,-1-1 0,2 1 0,0-1 11,1 0 0,-1 1 0,0-1 0,1-1 0,-1 1-1,1 0 1,-1 0 0,1-1 0,-1 1 0,5-3 0,61-28 107,-65 30-127,-1 0-26,1-1-16,-1 0 0,1 0 1,1 1-1,-1-1 0,0 1 1,0 0-1,1-1 0,-1 2 1,0-1-1,1 0 0,-1 1 1,1-1-1,-1 1 1,7 1-1,-9 0 26,-1 0 1,1 0-1,-1 0 0,1 0 1,-1 1-1,0-1 1,1 0-1,-1 0 1,0 1-1,0-1 0,0 0 1,0 1-1,0-1 1,0 0-1,0 0 0,-1 1 1,1-1-1,0 0 1,-1 0-1,1 1 0,-1-1 1,0 1-1,-9 16 2628,11-19-2613,-1-1 1,0 1 0,0-1 0,0 1-1,1-1 1,-1 1 0,0 0-1,1-1 1,0 1 0,-1 0-1,1-1 1,0 1 0,0 0 0,-1-1-1,1 1 1,0 0 0,0 0-1,0 0 1,0 0 0,1 0-1,-1 0 1,0 0 0,2 0 0,36-14 265,-13 7-2471,-7-4-3487,-15 4-71,-3-1-3262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4"/>
    </inkml:context>
    <inkml:brush xml:id="br0">
      <inkml:brushProperty name="width" value="0.025" units="cm"/>
      <inkml:brushProperty name="height" value="0.025" units="cm"/>
      <inkml:brushProperty name="color" value="#E71224"/>
    </inkml:brush>
  </inkml:definitions>
  <inkml:trace contextRef="#ctx0" brushRef="#br0">0 55 14189,'0'0'14638,"64"-16"-14670,-36 12-961,-2-5-2370,-4-2-2755,-3-4-9609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5"/>
    </inkml:context>
    <inkml:brush xml:id="br0">
      <inkml:brushProperty name="width" value="0.025" units="cm"/>
      <inkml:brushProperty name="height" value="0.025" units="cm"/>
      <inkml:brushProperty name="color" value="#E71224"/>
    </inkml:brush>
  </inkml:definitions>
  <inkml:trace contextRef="#ctx0" brushRef="#br0">0 1 1121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6"/>
    </inkml:context>
    <inkml:brush xml:id="br0">
      <inkml:brushProperty name="width" value="0.025" units="cm"/>
      <inkml:brushProperty name="height" value="0.025" units="cm"/>
      <inkml:brushProperty name="color" value="#E71224"/>
    </inkml:brush>
  </inkml:definitions>
  <inkml:trace contextRef="#ctx0" brushRef="#br0">72 159 10025,'-10'7'387,"-33"28"4020,41-33-3942,1 0 1,-1 1-1,0-1 0,1 0 1,-1 1-1,1 0 0,-1-1 1,1 1-1,0 0 0,0-1 1,1 1-1,-1 0 0,0 0 1,1 0-1,0 0 1,0-1-1,0 6 0,0-8-386,1 1 0,-1-1 0,1 1-1,-1-1 1,1 0 0,0 1 0,-1-1-1,1 0 1,0 0 0,-1 1 0,1-1-1,0 0 1,-1 0 0,1 0 0,0 0-1,0 0 1,-1 0 0,1 0 0,0 0 0,-1 0-1,1 0 1,0 0 0,0 0 0,-1-1-1,1 1 1,0 0 0,-1 0 0,1-1-1,-1 1 1,2-1 0,23-9 773,10-10-539,-2-2-1,0-2 1,-1-1 0,-2-1-1,-1-1 1,38-46 0,-45 47-271,-30 45-445,-5 11 465,-8 14-127,13-30-55,1 0 1,0 1 0,1 0 0,1 0-1,0 0 1,1 1 0,-3 24-1,21-39-13018,-2-12 1800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7"/>
    </inkml:context>
    <inkml:brush xml:id="br0">
      <inkml:brushProperty name="width" value="0.025" units="cm"/>
      <inkml:brushProperty name="height" value="0.025" units="cm"/>
      <inkml:brushProperty name="color" value="#E71224"/>
    </inkml:brush>
  </inkml:definitions>
  <inkml:trace contextRef="#ctx0" brushRef="#br0">173 0 16400,'0'0'2258,"-12"7"-144,0 0-1476,0 0 0,1 1 1,-1 1-1,-17 17 0,24-21-410,1 0-1,-1 0 1,1 1-1,0 0 1,1 0-1,-1 0 1,1 0-1,0 0 1,1 0-1,-1 1 0,2 0 1,-1-1-1,0 1 1,0 8-1,2-10-186,0 0 0,0 0 1,1 0-1,-1 0 0,1 0 0,0-1 0,0 1 0,1 0 0,-1-1 1,1 1-1,0-1 0,5 9 0,-5-11-17,-1 0 1,0-1 0,1 1-1,0-1 1,-1 1-1,1-1 1,0 0-1,-1 1 1,1-1 0,0 0-1,0 0 1,0 0-1,0-1 1,0 1-1,0 0 1,0-1-1,0 1 1,1-1 0,-1 0-1,0 0 1,0 0-1,0 0 1,0 0-1,1 0 1,-1 0 0,0-1-1,0 1 1,0-1-1,0 0 1,0 1-1,0-1 1,3-2 0,-4 3-12,0 0 0,0-1 0,0 1 1,-1-1-1,1 1 0,0 0 1,0-1-1,0 0 0,0 1 1,0-1-1,-1 0 0,1 1 1,0-1-1,-1 0 0,1 0 1,0 1-1,-1-1 0,1 0 1,-1 0-1,1 0 0,-1 0 1,0 0-1,1 0 0,-1 0 1,0 0-1,0 0 0,1 0 1,-1 0-1,0 0 0,0 0 1,0 0-1,0 0 0,0 0 1,-1 0-1,1 0 0,-1-1 1,1 0 10,-1 1 0,0-1 0,0 1 0,0-1 0,0 1 0,0 0 0,0-1 0,-1 1 0,1 0 0,0 0 0,-1 0 0,1 0 0,-1 0 0,1 0 1,-1 1-1,1-1 0,-1 0 0,1 1 0,-1-1 0,-2 0 0,-20-1 77,1 0 1,-40 3-1,79-2-54,-1 1-1,1-2 1,19-4 0,124-52-1109,-160 63 1156,0 0 0,0 0 0,-1 0 0,1 0 0,-1 0 0,0 0 0,-4 5 0,1 1 75,2-6-93,0 0 0,0 0 1,1 1-1,0-1 0,0 1 0,1 0 0,-1-1 0,0 11 0,3-16-897,1 1 0,0-1 0,-1 0 0,1 1-1,0-1 1,-1 0 0,1 0 0,-1 0-1,1-1 1,0 1 0,-1 0 0,1 0 0,-1-1-1,1 1 1,0-1 0,-1 1 0,2-2-1,10-8-10025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6.086"/>
    </inkml:context>
    <inkml:brush xml:id="br0">
      <inkml:brushProperty name="width" value="0.025" units="cm"/>
      <inkml:brushProperty name="height" value="0.025" units="cm"/>
    </inkml:brush>
  </inkml:definitions>
  <inkml:trace contextRef="#ctx0" brushRef="#br0">275 0 11883,'0'0'6001,"-9"15"-3807,-85 116 1130,-54 83 105,146-211-3422,-1 0-15,1 1-1,0-1 1,0 1-1,0 0 1,0-1-1,0 1 1,1 0 0,-1 0-1,1 0 1,0 0-1,0 0 1,1 1-1,-1-1 1,1 0-1,1 8 1,-1-11-1,1 0 0,0-1 1,-1 1-1,1-1 1,0 1-1,0-1 1,0 1-1,0-1 1,-1 1-1,1-1 0,0 0 1,0 1-1,0-1 1,0 0-1,0 0 1,0 0-1,0 1 1,0-1-1,0 0 0,0-1 1,0 1-1,0 0 1,0 0-1,0 0 1,0 0-1,0-1 0,-1 1 1,1 0-1,1-2 1,29-11-178,-21 6 53,1 0 1,-1-1 0,0-1 0,0 0 0,-1 0 0,0-1 0,-1 0 0,0-1-1,-1 1 1,0-1 0,0-1 0,-2 0 0,1 1 0,-1-2 0,-1 1 0,0 0-1,-1-1 1,0 0 0,1-21 0,-4 34 132,0 0 0,0 0 0,0-1-1,0 1 1,0 0 0,-1-1 0,1 1 0,0 0 0,0 0 0,0-1-1,0 1 1,-1 0 0,1 0 0,0-1 0,0 1 0,0 0 0,-1 0-1,1 0 1,0-1 0,0 1 0,-1 0 0,1 0 0,0 0-1,-1 0 1,1 0 0,0-1 0,-1 1 0,1 0 0,0 0 0,0 0-1,-1 0 1,1 0 0,0 0 0,-1 0 0,1 0 0,0 0 0,-1 0-1,1 0 1,0 1 0,-1-1 0,1 0 0,0 0 0,0 0 0,-1 0-1,1 0 1,0 1 0,0-1 0,-1 0 0,1 0 0,0 0 0,0 1-1,-1-1 1,1 0 0,0 0 0,0 1 0,0-1 0,0 0 0,-1 0-1,1 1 1,0-1 0,0 1 0,-17 15-18,8-2 193,0 0-1,1 1 1,1 0-1,0 0 1,1 0-1,0 1 1,2 0 0,0 0-1,0 0 1,2 1-1,0-1 1,1 34-1,1-49-166,1 1-1,-1-1 1,0 0-1,1 1 1,0-1-1,-1 0 1,1 1-1,0-1 1,0 0-1,-1 0 1,1 0-1,0 0 1,0 1 0,0-1-1,0-1 1,1 1-1,-1 0 1,0 0-1,0 0 1,1-1-1,-1 1 1,0 0-1,1-1 1,-1 1-1,0-1 1,1 0-1,-1 1 1,1-1-1,-1 0 1,0 0-1,1 0 1,-1 0 0,1 0-1,-1 0 1,1-1-1,-1 1 1,1 0-1,-1-1 1,0 1-1,1-1 1,-1 1-1,0-1 1,0 0-1,1 1 1,-1-1-1,0 0 1,0 0-1,0 0 1,0 0-1,0 0 1,0 0 0,0 0-1,0-1 1,0 1-1,-1 0 1,1 0-1,0-1 1,-1 1-1,1 0 1,0-3-1,1-2 11,-1 1 0,0-1 0,0 0 0,0 0 0,-1 0 0,0 0 0,0 0 0,0 0 0,-1 0 0,0 0 0,0 0 0,0 0 0,-1 1 0,0-1 0,0 0 0,0 1 0,-4-6 0,-5-7-31,-1 1-1,0 0 0,-24-24 1,-13-18-91,80 64-446,126 31-1073,-48-25-2253,-8-10-1665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8"/>
    </inkml:context>
    <inkml:brush xml:id="br0">
      <inkml:brushProperty name="width" value="0.025" units="cm"/>
      <inkml:brushProperty name="height" value="0.025" units="cm"/>
      <inkml:brushProperty name="color" value="#E71224"/>
    </inkml:brush>
  </inkml:definitions>
  <inkml:trace contextRef="#ctx0" brushRef="#br0">55 1 19923,'0'0'4420,"-22"64"-3843,13-39 608,1 1-32,1 0-481,2-3-191,3-3-225,1-3-224,1-5-64,0-5-288,0-3-449,5-4-4836,-1-8 768,-1-11-3619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19"/>
    </inkml:context>
    <inkml:brush xml:id="br0">
      <inkml:brushProperty name="width" value="0.025" units="cm"/>
      <inkml:brushProperty name="height" value="0.025" units="cm"/>
      <inkml:brushProperty name="color" value="#E71224"/>
    </inkml:brush>
  </inkml:definitions>
  <inkml:trace contextRef="#ctx0" brushRef="#br0">29 33 17457,'0'0'11691,"64"-14"-10442,-38 8-577,1 0-319,-3 4-225,-3-1-128,-2 1 0,-5 2-288,-7 0-609,1 0-513,-5 0-1120,-14 7-14991</inkml:trace>
  <inkml:trace contextRef="#ctx0" brushRef="#br0" timeOffset="1">0 159 6406,'0'0'16464,"55"-4"-14511,-30-3-415,3 0-257,-2 1-672,-3 2-321,-2 1-288,-6 3-128,-2 0-1025,-6 0-609,-5 0-896,-2 4-1378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35.821"/>
    </inkml:context>
    <inkml:brush xml:id="br0">
      <inkml:brushProperty name="width" value="0.025" units="cm"/>
      <inkml:brushProperty name="height" value="0.025" units="cm"/>
      <inkml:brushProperty name="color" value="#E71224"/>
    </inkml:brush>
  </inkml:definitions>
  <inkml:trace contextRef="#ctx0" brushRef="#br0">1 57 15214,'0'0'6471,"50"0"-4133,-24 0-320,1-5-257,5-3-1024,-3 1-705,0 0-160,-5-2-1954,0 0-2562,-4-2-6823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5:53.788"/>
    </inkml:context>
    <inkml:brush xml:id="br0">
      <inkml:brushProperty name="width" value="0.025" units="cm"/>
      <inkml:brushProperty name="height" value="0.025" units="cm"/>
    </inkml:brush>
  </inkml:definitions>
  <inkml:trace contextRef="#ctx0" brushRef="#br0">124 33 19795,'0'0'-833,"-61"12"1538,35-5-737,11-30-193,2 23-383,7 0-193,4-8-1217,2-6-1249,0 8-2018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04.199"/>
    </inkml:context>
    <inkml:brush xml:id="br0">
      <inkml:brushProperty name="width" value="0.025" units="cm"/>
      <inkml:brushProperty name="height" value="0.025" units="cm"/>
    </inkml:brush>
  </inkml:definitions>
  <inkml:trace contextRef="#ctx0" brushRef="#br0">366 110 7431,'0'0'870,"-8"-1"2136,2 0-2670,-55-17 4001,59 18-4057,-1-1-1,1 0 1,0 1-1,0-1 1,0 0 0,1 0-1,-1 0 1,0 0-1,0-1 1,1 1 0,-1 0-1,0-1 1,1 1 0,-1-1-1,1 1 1,0-1-1,0 0 1,-1 0 0,1 0-1,0 0 1,0 1-1,1-1 1,-1-1 0,0 1-1,1 0 1,-1 0 0,1-3-1,0 3-211,1 0 0,0 0 0,1 0 0,-1 1 0,0-1 0,0 0 0,1 1 0,-1-1 0,1 1 0,-1 0 0,1-1 0,0 1 0,-1 0 0,1 0 0,0 0-1,0 0 1,0 1 0,0-1 0,0 0 0,4 0 0,42-10 181,-44 10-238,7-1 10,1 0-1,0 1 0,0 1 0,0-1 1,17 3-1,-27-1-20,1-1 1,-1 1 0,0-1-1,0 1 1,0 0 0,0 0-1,0 0 1,0 0 0,0 0-1,0 0 1,0 1 0,0-1-1,0 0 1,-1 1-1,1 0 1,-1-1 0,1 1-1,-1 0 1,1 0 0,-1 0-1,0 0 1,0 0 0,0 0-1,0 0 1,-1 0-1,1 0 1,0 1 0,-1-1-1,0 0 1,1 0 0,-1 1-1,0-1 1,0 0 0,-1 4-1,0 3 18,0 0 0,-1-1-1,0 1 1,-1-1 0,0 0-1,0 0 1,-1 0 0,0 0-1,0 0 1,-1-1 0,0 1-1,-11 11 1,-9 8 67,-46 41 1,62-61-60,-111 88 870,77-64-479,1 2 0,-43 45-1,83-76-407,-1 1 0,1-1 0,0 1-1,-1 0 1,1 0 0,0 0-1,1 0 1,-1 0 0,1 0-1,-1 1 1,0 3 0,2-7-8,0 1 1,0-1-1,0 1 0,0 0 1,0-1-1,0 1 0,0-1 1,0 1-1,0-1 0,1 1 1,-1 0-1,0-1 0,0 1 1,1-1-1,-1 1 1,0-1-1,1 0 0,-1 1 1,0-1-1,1 1 0,-1-1 1,0 1-1,1-1 0,0 1 1,24 4 68,174-18 419,1 1-60,-199 11-443,1 1 0,-1 0 0,0 0 0,1 0 0,-1 0 0,0 0 0,1 0 0,-1 0 0,1 1 0,-1-1 0,0 0 0,1 1 0,-1-1 0,0 1 0,0-1 0,1 1 0,-1 0 0,0 0 0,0-1 0,0 1 0,0 0 0,0 0 0,0 0 0,0 0 0,0 0 0,0 0 0,0 1 0,-1-1 0,1 0 0,0 2 0,0 1-141,-1 0 0,0 0 1,0 0-1,0 0 0,0 0 1,-1 0-1,1 0 0,-2 5 0,-1 9-741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05.538"/>
    </inkml:context>
    <inkml:brush xml:id="br0">
      <inkml:brushProperty name="width" value="0.025" units="cm"/>
      <inkml:brushProperty name="height" value="0.025" units="cm"/>
    </inkml:brush>
  </inkml:definitions>
  <inkml:trace contextRef="#ctx0" brushRef="#br0">0 381 15086,'0'0'7298,"6"-9"-6156,25-31-288,1 2-1,63-59 0,-49 53-702,59-74 0,-104 117-184,25-30 845,-26 31-797,0 0 1,0 0-1,0 0 0,0 0 1,0-1-1,0 1 1,0 0-1,0 0 1,0 0-1,0 0 1,1 0-1,-1 0 1,0 0-1,0 0 1,0-1-1,0 1 0,0 0 1,0 0-1,0 0 1,1 0-1,-1 0 1,0 0-1,0 0 1,0 0-1,0 0 1,0 0-1,0 0 0,1 0 1,-1 0-1,0 0 1,0 0-1,0 0 1,0 0-1,0 0 1,1 0-1,-1 0 1,0 0-1,0 0 1,0 0-1,0 0 0,0 0 1,0 0-1,1 0 1,-1 0-1,0 0 1,0 1-1,0-1 1,0 0-1,0 0 1,0 0-1,0 0 0,0 0 1,1 0-1,-1 0 1,0 0-1,0 1 1,0-1-1,-5 21 317,-9 16 3,-31 57 0,-9 22 286,49-102-498,1 0-1,-1 1 1,2 0 0,0 0 0,1 0 0,0 19 0,2-33-180,0 0 0,0 0 0,0 0 0,0 0 0,0 0 0,0 0 0,0 0-1,0 0 1,0-1 0,1 1 0,-1 0 0,0 0 0,1 0 0,-1 0 0,0 0 0,1-1 0,-1 1-1,1 0 1,0 0 0,-1-1 0,1 1 0,0 0 0,-1-1 0,1 1 0,0-1 0,0 1 0,-1-1-1,1 1 1,0-1 0,0 1 0,0-1 0,0 0 0,-1 0 0,1 1 0,0-1 0,0 0 0,0 0-1,0 0 1,0 0 0,0 0 0,2 0 0,-1-1-752,1 1 1,-1-1-1,1 1 1,-1-1-1,1 0 1,-1 0-1,0 0 1,1 0-1,-1-1 1,0 1-1,0 0 1,0-1-1,0 0 1,3-2-1,4-8-6435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05.913"/>
    </inkml:context>
    <inkml:brush xml:id="br0">
      <inkml:brushProperty name="width" value="0.025" units="cm"/>
      <inkml:brushProperty name="height" value="0.025" units="cm"/>
    </inkml:brush>
  </inkml:definitions>
  <inkml:trace contextRef="#ctx0" brushRef="#br0">0 19 12460,'0'0'18898,"16"6"-20596,-7-20-2370,-4 3-3491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06.537"/>
    </inkml:context>
    <inkml:brush xml:id="br0">
      <inkml:brushProperty name="width" value="0.025" units="cm"/>
      <inkml:brushProperty name="height" value="0.025" units="cm"/>
    </inkml:brush>
  </inkml:definitions>
  <inkml:trace contextRef="#ctx0" brushRef="#br0">641 84 6246,'0'0'1500,"-10"-6"-294,-3-1-724,1 0 0,-1 1-1,-1 1 1,1 0 0,-1 1-1,1 1 1,-1 0 0,-24-2-1,23 5-164,0 0 0,0 2-1,0-1 1,0 2 0,0 0 0,0 1-1,1 0 1,-1 1 0,1 1 0,1 0-1,-1 1 1,1 0 0,0 1 0,-22 18-1,11-6-226,1 0 0,0 2-1,2 0 1,0 2 0,1 0-1,2 1 1,1 1 0,1 1-1,-18 39 1,28-52-38,0 0-1,1 0 0,1 0 1,0 1-1,1 0 1,1-1-1,0 1 1,1 0-1,1 0 1,0 0-1,1 0 0,1 0 1,0 0-1,1 0 1,0-1-1,1 1 1,1-1-1,0 0 1,1 0-1,1-1 1,11 18-1,-9-18 55,1 0 0,0-1 0,1 0 0,1 0 1,-1-2-1,2 1 0,-1-1 0,2-1 0,-1 0 0,1-1 0,0-1 0,1 0 1,0-1-1,0 0 0,0-1 0,1-1 0,-1-1 0,1 0 0,32 1 0,-27-3 246,0-2 0,-1-1 0,1 0 0,-1-2-1,0 0 1,0-1 0,0-1 0,-1-1 0,1-1-1,-2 0 1,1-1 0,-1-2 0,-1 1 0,0-2 0,20-18-1,5-7 168,-1-3-1,-3-1 1,-1-2 0,-2-2-1,-2-1 1,43-81-1,-70 117-493,-1-1-1,-1-1 0,0 1 0,-1-1 0,0 1 0,0-1 0,-2 0 0,1 0 0,-1 0 0,-1 0 1,-1-13-1,0 17-21,-1 0 1,0 0-1,0 0 1,0 1-1,-1-1 1,0 1-1,-1-1 1,0 1-1,0 0 1,0 1-1,-1-1 1,0 1-1,0 0 1,-1 0-1,0 0 1,0 1-1,-8-7 1,-10-3-178,0 1 1,-1 1 0,0 1-1,-1 1 1,0 1 0,-1 1 0,0 2-1,0 1 1,-1 1 0,1 1-1,-1 1 1,0 2 0,0 0-1,-55 8 1,30 11-2570,8 11-3637,25-14 139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14.834"/>
    </inkml:context>
    <inkml:brush xml:id="br0">
      <inkml:brushProperty name="width" value="0.025" units="cm"/>
      <inkml:brushProperty name="height" value="0.025" units="cm"/>
    </inkml:brush>
  </inkml:definitions>
  <inkml:trace contextRef="#ctx0" brushRef="#br0">57 97 8296,'0'0'1724,"2"-9"2275,4-15-2218,10-39 4990,-15 150-3339,-21 113-2430,10-123-991,3 1 1,5 137-1,4-202 1793,1-4-4560,-3-4-6295,-12-13 1658,7 4 6831,-9-7-3560,-3-3-837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15.176"/>
    </inkml:context>
    <inkml:brush xml:id="br0">
      <inkml:brushProperty name="width" value="0.025" units="cm"/>
      <inkml:brushProperty name="height" value="0.025" units="cm"/>
    </inkml:brush>
  </inkml:definitions>
  <inkml:trace contextRef="#ctx0" brushRef="#br0">0 40 8904,'0'0'11030,"1"10"-9952,6 35 723,16 57 0,10 51 165,-27-91-1343,-5-39-344,2 0 0,0 0-1,1 0 1,1-1 0,12 31-1,-17-52-265,0 1-1,0-1 0,1 0 0,-1 0 1,1 0-1,-1 0 0,1 0 0,-1 0 1,1 0-1,0 0 0,-1 0 0,1 0 1,0 0-1,0 0 0,0 0 0,0-1 1,0 1-1,0 0 0,0 0 1,0-1-1,0 1 0,0-1 0,0 1 1,0-1-1,0 0 0,1 1 0,-1-1 1,0 0-1,0 0 0,0 0 0,0 0 1,1 0-1,-1 0 0,0 0 0,0 0 1,0 0-1,1 0 0,-1-1 0,0 1 1,0 0-1,0-1 0,0 1 0,0-1 1,0 0-1,0 1 0,0-1 1,0 0-1,0 0 0,0 1 0,1-3 0,6-4 217,0-1-1,-1-1 0,0 1 1,8-14-1,-13 18-132,47-78 591,61-140 0,-12 22-4772,-89 181-133,-6 8-2231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9.367"/>
    </inkml:context>
    <inkml:brush xml:id="br0">
      <inkml:brushProperty name="width" value="0.025" units="cm"/>
      <inkml:brushProperty name="height" value="0.025" units="cm"/>
    </inkml:brush>
  </inkml:definitions>
  <inkml:trace contextRef="#ctx0" brushRef="#br0">0 1 10698,'0'0'8905,"32"35"-8873,-24-32-1218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16.643"/>
    </inkml:context>
    <inkml:brush xml:id="br0">
      <inkml:brushProperty name="width" value="0.025" units="cm"/>
      <inkml:brushProperty name="height" value="0.025" units="cm"/>
    </inkml:brush>
  </inkml:definitions>
  <inkml:trace contextRef="#ctx0" brushRef="#br0">17 872 13549,'0'0'8354,"-4"-8"-8279,2 3-40,0 0 0,0-1 0,0 1 0,1 0 0,0-1 0,0 1 0,0-1 0,0 1 0,1-1 0,0 0 0,1 1 0,-1-1 0,1 1 0,0-1 0,0 1 0,1 0 0,2-7 0,4-30 706,-1 0 0,1-85 1,-7 88-663,2 0 0,1 0 1,18-75-1,-13 87 39,-5 14 187,1-1-1,-2 1 0,1-1 0,-2 0 0,2-24 0,-7 47-236,1 0-65,16-5 33,17-6 0,-1-2-1,0-1 1,45-13-1,-15 3-1,143-32 45,-45 8-452,302-34 0,-446 72 376,-7 0 63,0 0 0,0 1 1,0-1-1,0 2 1,0-1-1,0 1 0,7 1 1,-18 3-4960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17.017"/>
    </inkml:context>
    <inkml:brush xml:id="br0">
      <inkml:brushProperty name="width" value="0.025" units="cm"/>
      <inkml:brushProperty name="height" value="0.025" units="cm"/>
    </inkml:brush>
  </inkml:definitions>
  <inkml:trace contextRef="#ctx0" brushRef="#br0">0 37 17521,'0'0'7943,"14"-1"-7623,100-14-83,-68 7-213,1 2 1,0 2-1,0 2 0,61 5 0,-106-3-26,0 1 0,0-1 0,0 0 0,0 1 0,0-1 0,0 1 0,0 0 0,0-1 0,0 1 0,-1 0 0,1 0 1,0 0-1,-1 1 0,1-1 0,0 0 0,-1 0 0,0 1 0,1-1 0,-1 1 0,0 0 0,0-1 0,0 1 0,0 0 0,0 0 0,0-1 0,0 1 0,0 0 0,-1 0 0,1 0 0,-1 0 0,0 0 0,1 0 0,-1 0 0,0 0 0,0 0 0,0 0 1,0 0-1,-1 0 0,1 0 0,-1 2 0,-1 4 40,0 0 1,-1 0-1,0 0 1,0 0 0,0-1-1,-1 1 1,-1-1-1,-6 10 1,-34 34 1290,-90 83 0,-21 22-170,138-130-826,7-8-4926,18-27-2187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46.821"/>
    </inkml:context>
    <inkml:brush xml:id="br0">
      <inkml:brushProperty name="width" value="0.025" units="cm"/>
      <inkml:brushProperty name="height" value="0.025" units="cm"/>
    </inkml:brush>
  </inkml:definitions>
  <inkml:trace contextRef="#ctx0" brushRef="#br0">0 433 8552,'0'0'16352,"8"-8"-15114,108-120 1067,-32 34-2064,110-97 0,-173 179-221,-21 12-19,1 0 0,-1 0 0,1 0 0,-1 0 0,1 0 0,-1 0 0,0 1 0,1-1 0,-1 0 1,1 0-1,-1 0 0,0 0 0,1 1 0,-1-1 0,0 0 0,1 0 0,-1 1 0,0-1 0,1 0 0,-1 0 0,0 1 0,1-1 0,-1 0 1,0 1-1,0-1 0,0 1 0,1-1 0,-1 0 0,0 1 0,2 43 172,-3-31-78,-3 36 244,-3-1 1,-24 86-1,0 2 282,23-89-347,2 1 0,0 51 0,6-98-282,0-1 0,0 1 1,0 0-1,0-1 0,0 1 0,0 0 0,0-1 0,0 1 1,0 0-1,0-1 0,0 1 0,1-1 0,-1 1 1,0 0-1,0-1 0,1 1 0,-1-1 0,0 1 0,1 0 1,-1-1-1,0 1 0,1-1 0,-1 1 0,1-1 1,-1 0-1,1 1 0,-1-1 0,1 1 0,-1-1 1,1 0-1,-1 1 0,1-1 0,0 0 0,-1 0 0,1 1 1,-1-1-1,1 0 0,0 0 0,-1 0 0,1 0 1,0 0-1,-1 0 0,1 0 0,0 0 0,-1 0 0,1 0 1,0 0-1,-1-1 0,1 1 0,-1 0 0,1 0 1,0-1-1,0 1 0,1-1-352,1 0 1,-1-1-1,0 1 0,0 0 0,0-1 1,0 1-1,0-1 0,0 0 1,0 0-1,0 0 0,0 1 1,2-5-1,1-10-5630,-4-3-3582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51.979"/>
    </inkml:context>
    <inkml:brush xml:id="br0">
      <inkml:brushProperty name="width" value="0.025" units="cm"/>
      <inkml:brushProperty name="height" value="0.025" units="cm"/>
    </inkml:brush>
  </inkml:definitions>
  <inkml:trace contextRef="#ctx0" brushRef="#br0">0 70 6118,'0'0'16421,"6"-9"-15428,-3 5-869,0-1 1,0 1 0,1 0-1,-1 0 1,1 0-1,0 0 1,0 1 0,0-1-1,1 1 1,-1 0 0,1 0-1,0 1 1,0 0 0,0-1-1,0 2 1,0-1-1,0 0 1,1 1 0,-1 0-1,0 0 1,1 1 0,10 0-1,-15 0-122,0 0-1,0 1 0,0-1 1,0 0-1,0 1 0,0-1 1,0 1-1,0-1 0,0 1 0,0 0 1,0-1-1,0 1 0,0 0 1,-1-1-1,1 1 0,0 0 1,-1 0-1,1 0 0,0 0 1,-1 0-1,1 0 0,-1 0 1,1 0-1,-1 0 0,0 0 1,1 0-1,-1 0 0,0 0 0,0 0 1,0 1-1,0-1 0,0 0 1,0 0-1,0 0 0,0 0 1,0 0-1,-1 2 0,0 3 24,1 1 0,-1-1-1,-1 0 1,1 0-1,-5 11 1,-4 0 54,0-1 1,-1 0-1,-16 18 0,16-21 201,1 1 0,0-1 0,1 2 0,0-1 0,-6 17-1,14-30-269,1-1-1,-1 1 1,1 0-1,0 0 1,-1 0-1,1 0 1,0 0-1,0 0 1,0 0-1,0 0 1,0 0-1,0 0 1,0 0-1,0 0 1,0 0-1,0 0 1,0 0-1,0 0 0,1 0 1,-1 0-1,0-1 1,1 1-1,-1 0 1,1 0-1,-1 0 1,1 0-1,-1-1 1,1 1-1,0 0 1,-1 0-1,1-1 1,0 1-1,0 0 1,-1-1-1,1 1 1,0-1-1,0 1 1,0-1-1,0 0 1,0 1-1,0-1 0,-1 0 1,1 1-1,1-1 1,7 1-79,0 1 0,0-2 0,0 1 0,12-2 0,6 1-1288,15 4-3486,-13-3-1616,-9-1-235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52.321"/>
    </inkml:context>
    <inkml:brush xml:id="br0">
      <inkml:brushProperty name="width" value="0.025" units="cm"/>
      <inkml:brushProperty name="height" value="0.025" units="cm"/>
    </inkml:brush>
  </inkml:definitions>
  <inkml:trace contextRef="#ctx0" brushRef="#br0">0 31 16271,'0'0'14798,"22"-5"-17552,-17 0-1218,-2-4-2242,1-3-6630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6:52.914"/>
    </inkml:context>
    <inkml:brush xml:id="br0">
      <inkml:brushProperty name="width" value="0.025" units="cm"/>
      <inkml:brushProperty name="height" value="0.025" units="cm"/>
    </inkml:brush>
  </inkml:definitions>
  <inkml:trace contextRef="#ctx0" brushRef="#br0">478 91 8552,'0'0'2509,"-10"-6"144,2 0-2134,0 1 0,0 0-1,-1 1 1,0 0 0,0 1 0,0-1-1,0 2 1,-1-1 0,1 1-1,-1 1 1,-13-1 0,10 2-388,0 1-1,0 1 1,1 0 0,-1 1-1,1 0 1,-1 1-1,1 0 1,1 1 0,-1 0-1,0 1 1,-16 11 0,13-6 32,1 0 0,1 0 0,0 2 0,0-1 0,1 2 0,1 0 0,0 0 0,-9 17 0,12-18-69,0 2 0,0-1 0,2 1 0,0 0 0,0 0 0,2 0 0,0 1 0,0 0-1,2 0 1,0 0 0,0 0 0,2 0 0,0 0 0,1 0 0,0 0 0,2 0 0,0 0 0,0 0-1,2 0 1,6 14 0,-4-14-87,1-2 0,1 1 0,0-1 0,1 0 0,1-1 0,0-1 0,1 1 0,0-2 1,1 1-1,0-2 0,1 0 0,0 0 0,29 13 0,-32-17 78,1-2 1,0 0-1,0 0 1,1-1-1,-1 0 1,0-1 0,1-1-1,0 0 1,-1-1-1,1 0 1,0-1-1,-1 0 1,1-1 0,-1 0-1,0-1 1,0 0-1,0-1 1,0-1-1,13-7 1,-5 1 147,0-2 0,-2 0 0,0-1 0,0-1 0,-1 0 0,-1-2 0,-1 0 0,0 0 0,-1-1 0,-1-1 0,-1-1 0,16-34 0,-19 37-138,-2-1 1,0 0-1,-1 0 0,-1 0 1,-1-1-1,0 0 0,-2 0 0,0 0 1,-1 0-1,-1-1 0,0 1 1,-2 0-1,0 0 0,-1 0 0,-9-28 1,8 36-117,0 1 1,-1-1-1,0 1 1,-1 0 0,0 1-1,0-1 1,-1 1 0,0 0-1,-1 1 1,0 0-1,0 0 1,-1 1 0,0 0-1,0 0 1,-1 1-1,0 0 1,0 1 0,0 0-1,0 1 1,-21-6 0,20 7-240,-1 1 1,1 0 0,-1 1 0,0 1-1,1 0 1,-1 0 0,0 1 0,1 0 0,-1 1-1,1 1 1,0 0 0,0 0 0,-12 6-1,-54 30-5703,47-21 209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05.047"/>
    </inkml:context>
    <inkml:brush xml:id="br0">
      <inkml:brushProperty name="width" value="0.025" units="cm"/>
      <inkml:brushProperty name="height" value="0.025" units="cm"/>
    </inkml:brush>
  </inkml:definitions>
  <inkml:trace contextRef="#ctx0" brushRef="#br0">37 153 8616,'0'0'8670,"-2"-8"-7160,1 5-1395,1 0-1,-1 0 1,1 0-1,0 1 1,-1-1-1,1 0 0,0 0 1,1 0-1,-1 0 1,1 0-1,-1 0 0,1 0 1,0 0-1,0 0 1,0 1-1,0-1 1,1 0-1,-1 1 0,1-1 1,-1 1-1,1 0 1,0-1-1,0 1 0,0 0 1,0 0-1,1 0 1,-1 0-1,0 1 1,4-3-1,6-4 166,0 0 0,1 0 0,0 2 0,0-1-1,0 2 1,1 0 0,-1 0 0,1 2 0,0-1 0,1 2 0,-1 0 0,0 0 0,18 2-1,-30 0-268,0 0-1,0 0 0,0 0 0,0 0 0,0 0 0,0 1 1,0-1-1,0 1 0,0 0 0,-1-1 0,1 1 0,0 0 1,0 0-1,-1 0 0,1 0 0,0 0 0,-1 1 0,0-1 1,1 0-1,-1 1 0,0-1 0,1 1 0,0 1 0,0 1 2,-1-1-1,0 1 1,0-1 0,0 1-1,0-1 1,0 1-1,-1 0 1,0-1-1,0 1 1,0 0 0,-1 6-1,0 2 20,-2 0 0,1 0-1,-2-1 1,0 1 0,0-1 0,-10 19-1,-20 23 308,-77 90 1,-18 24 1360,127-164-1678,0 0 1,0 0-1,1 0 0,-1 0 1,1 0-1,-1 0 0,1 0 1,0 1-1,0-1 0,1 1 1,-1-1-1,1 0 0,-1 5 1,2-8-21,0 1 0,0 0 0,0-1 0,0 1 1,0-1-1,-1 1 0,1-1 0,0 1 0,0-1 0,0 0 1,1 0-1,-1 1 0,0-1 0,0 0 0,0 0 0,0 0 1,0 0-1,0 0 0,0 0 0,2-1 0,24-1 135,12-4-4,44-14 0,-47 10-19,64-8 1,-77 16-49,-5-1 39,1 1 0,-1 1 0,0 1 0,0 0 0,36 7 0,-52-7-54,-1 1 0,1 0-1,-1 0 1,1 0 0,-1 0 0,1 0 0,-1 0 0,0 0 0,1 1 0,-1-1-1,0 0 1,0 1 0,0-1 0,0 1 0,0-1 0,0 1 0,-1 0 0,1-1-1,0 1 1,-1 0 0,1-1 0,-1 1 0,0 0 0,1 0 0,-1-1 0,0 1-1,0 3 1,0-4-37,0 0-1,0 1 1,0-1-1,0 0 1,-1 1-1,1-1 1,0 0-1,-1 1 1,1-1-1,0 0 1,-1 1 0,0-1-1,1 0 1,-1 0-1,0 0 1,1 0-1,-1 1 1,0-1-1,0 0 1,0 0-1,0-1 1,0 1-1,0 0 1,0 0-1,0 0 1,-1-1-1,1 1 1,0 0-1,0-1 1,-1 1-1,1-1 1,0 0-1,-1 1 1,1-1-1,-2 0 1,0-17-11939,3 1-1004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08.352"/>
    </inkml:context>
    <inkml:brush xml:id="br0">
      <inkml:brushProperty name="width" value="0.025" units="cm"/>
      <inkml:brushProperty name="height" value="0.025" units="cm"/>
    </inkml:brush>
  </inkml:definitions>
  <inkml:trace contextRef="#ctx0" brushRef="#br0">14 61 7399,'0'0'15257,"8"-7"-13725,2 0-1348,-1 1-1,1 0 0,0 1 0,0 0 1,0 0-1,1 1 0,-1 0 1,1 1-1,0 1 0,0-1 0,0 2 1,0-1-1,1 2 0,17 0 0,-29 0-182,1 0 0,-1 1 0,1-1 0,-1 0 0,1 0-1,-1 1 1,0-1 0,1 0 0,-1 1 0,1-1-1,-1 0 1,0 1 0,1-1 0,-1 1 0,0-1 0,0 1-1,1-1 1,-1 0 0,0 1 0,0-1 0,0 1-1,0-1 1,1 1 0,-1-1 0,0 1 0,0 0 0,0-1-1,0 1 1,0-1 0,0 1 0,0-1 0,-1 1-1,1-1 1,0 1 0,0-1 0,0 1 0,0-1 0,-1 1-1,1-1 1,0 0 0,-1 1 0,-10 21 87,-5-4-36,-1 0 0,-1-1 0,-31 24-1,25-22 3,-36 36 0,60-55-54,-1 1 0,1-1-1,-1 0 1,1 0 0,-1 1-1,1-1 1,-1 1 0,1-1-1,0 0 1,-1 1 0,1-1 0,0 1-1,-1-1 1,1 1 0,0-1-1,-1 1 1,1-1 0,0 1-1,0-1 1,0 1 0,-1-1 0,1 1-1,0-1 1,0 1 0,0-1-1,0 1 1,0-1 0,0 1-1,0 0 1,0-1 0,0 1-1,1-1 1,-1 1 0,0-1 0,0 1-1,0-1 1,0 1 0,1-1-1,-1 1 1,1 0 0,26 1-28,38-17-17,-63 15 45,11-4-1,-1 1 0,1 1 1,0 0-1,-1 1 0,1 0 0,13 1 0,-24 0 3,-1 0-1,0 1 1,0-1-1,0 0 1,0 1-1,0-1 1,0 1-1,0-1 1,0 1-1,0-1 1,-1 1-1,1 0 1,0 0-1,0-1 1,0 1-1,-1 0 1,1 0-1,0 0 1,-1 0-1,1 0 1,-1 0-1,1 0 1,-1 0-1,1 0 1,-1 0-1,0 0 1,0 0-1,1 0 1,-1 0-1,0 0 1,0 0-1,0 0 1,0 0-1,0 0 1,0 0-1,-1 1 1,1-1-1,0 0 1,0 0-1,-1 0 1,1 0-1,-1 0 0,1 0 1,-1 1-1,-1 3 149,0 0-1,0 1 0,0-1 0,-1 0 0,0 0 0,0 0 0,-4 5 0,-7 4 626,-1 0-1,-28 19 1,36-28-564,-1 0 0,0-1 0,0 0 0,0 0 0,0 0 0,0-1 0,-1-1 0,-13 4 0,17-6-291,54-21-8082,2 2-4202,-25 7 203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08.696"/>
    </inkml:context>
    <inkml:brush xml:id="br0">
      <inkml:brushProperty name="width" value="0.025" units="cm"/>
      <inkml:brushProperty name="height" value="0.025" units="cm"/>
    </inkml:brush>
  </inkml:definitions>
  <inkml:trace contextRef="#ctx0" brushRef="#br0">14 12 12780,'0'0'15503,"-13"2"-24824,20-15 769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09.038"/>
    </inkml:context>
    <inkml:brush xml:id="br0">
      <inkml:brushProperty name="width" value="0.025" units="cm"/>
      <inkml:brushProperty name="height" value="0.025" units="cm"/>
    </inkml:brush>
  </inkml:definitions>
  <inkml:trace contextRef="#ctx0" brushRef="#br0">339 1 11851,'-13'0'1954,"1"0"-1556,0 0-1,0 1 1,1 0 0,-1 1 0,0 0-1,1 0 1,-1 2 0,1-1-1,0 2 1,0-1 0,-11 7 0,8 1-234,-1 0 0,2 0 0,-1 1 0,2 1 0,0 0 0,0 1 0,2 0 0,-1 0 0,2 2 0,0-1 0,1 1 0,1 0 0,1 0 0,0 1 0,1 0 0,1 0 0,1 0 0,-2 22 0,4-23-124,0 0-1,1 1 1,1-1-1,0 0 1,1 1-1,1-1 1,1 0 0,1 0-1,0-1 1,1 1-1,0-1 1,2-1-1,0 1 1,0-1-1,2 0 1,-1-1 0,2 0-1,0-1 1,20 19-1,-21-25 47,-1 1 0,1-2 1,1 1-1,0-1 0,-1-1 0,2 0 0,-1 0 0,0-1 0,1-1 0,0 0 0,0 0 0,0-2 1,0 1-1,0-1 0,1-1 0,-1 0 0,0-1 0,0 0 0,0-1 0,0 0 0,17-6 0,-5 0 263,0-1 0,-1-1 0,0-1-1,0-1 1,-1-1 0,-1-1-1,-1-1 1,0 0 0,24-25-1,-25 21-76,-2-1 0,-1-1 0,0 0 0,-1-1-1,-2-1 1,0 0 0,-1 0 0,-2-1-1,12-36 1,-19 48-215,0-1 0,-1 1 0,-1-1 0,1 1 0,-2-1 0,0 1 0,0-1 0,-1 1 0,-4-19 0,2 22-46,0 1 0,0-1 0,0 1 0,-1 0 0,0 0 0,-1 0 0,0 0 1,0 1-1,-1 0 0,0 0 0,0 0 0,0 1 0,-1 0 0,-10-8 0,4 5-48,-2 1 0,1 1-1,-1-1 1,0 2 0,0 0 0,0 1-1,-1 1 1,0 0 0,0 1-1,-31-1 1,11 2-1034,-1 3 1,0 1-1,-61 12 1,63-9-2019,15-5-1942,8-3-4925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20.695"/>
    </inkml:context>
    <inkml:brush xml:id="br0">
      <inkml:brushProperty name="width" value="0.025" units="cm"/>
      <inkml:brushProperty name="height" value="0.025" units="cm"/>
    </inkml:brush>
  </inkml:definitions>
  <inkml:trace contextRef="#ctx0" brushRef="#br0">710 333 4164,'20'-43'115,"-7"17"388,0 0 1,-2-1-1,-1 0 1,-2-1-1,0 0 1,-2 0-1,3-29 1,-9 55-392,0 1 1,0-1 0,0 0 0,0 1 0,0-1 0,0 1 0,0-1 0,-1 1 0,1-1 0,-1 0 0,1 1 0,-1 0 0,0-1-1,1 1 1,-1-1 0,0 1 0,0 0 0,0-1 0,0 1 0,0 0 0,0 0 0,0 0 0,0 0 0,-3-2 0,1 2 1,1 0 0,-1 0 0,0 0 0,0 1 1,0-1-1,0 1 0,0 0 0,0 0 0,1 0 0,-1 0 1,0 0-1,-5 1 0,-3 2-23,0 0 0,0 0 0,1 1-1,-1 0 1,1 1 0,-14 8 0,-20 19-35,2 1 0,1 3 0,1 1-1,3 2 1,1 1 0,1 2 0,-36 60 0,22-22 187,3 2 0,5 2 1,-44 124-1,60-137 333,-27 140 0,45-168-315,2 1-1,2-1 1,2 1 0,7 72 0,-4-98-274,1 1 0,2-1 1,0 0-1,0 0 1,2-1-1,0 0 1,1 0-1,1-1 1,0 0-1,1 0 1,1-1-1,0 0 1,2-1-1,-1 0 1,1-1-1,1-1 1,1 0-1,-1-1 1,2 0-1,0-1 1,0-1-1,0-1 1,1 0-1,0-1 1,1-1-1,0 0 1,0-1-1,30 3 1,-19-4-285,1-2 0,-1-1 1,1-2-1,-1 0 0,1-2 1,-1-2-1,0 0 0,0-2 1,-1-1-1,0-1 1,0-2-1,-1 0 0,0-2 1,39-26-1,-29 13 333,0-2 0,-2-1 0,-1-2 0,-2-1-1,-1-2 1,-1-1 0,-2-1 0,41-71 0,-40 56 339,-3-2 0,-3-1 0,-1 0 0,-3-2 0,-3 0 0,-2-1 0,-2-1 0,-3 0 0,-3 0 0,-2-1 0,-5-75 0,0 106-225,-2 0 0,-2 0 1,0 0-1,-2 0 0,-1 1 0,-1 0 0,-1 0 0,-21-37 0,23 51-138,1 0 0,-2 1 0,1 0-1,-2 1 1,0 0 0,0 0 0,-1 1-1,0 0 1,0 1 0,-1 1 0,-1 0 0,1 0-1,-1 1 1,0 1 0,-1 0 0,0 1-1,0 0 1,-15-3 0,11 5-135,0 1-1,-1 1 0,1 0 1,0 2-1,0 0 1,0 0-1,-1 2 1,2 0-1,-1 2 1,0 0-1,1 0 1,0 2-1,-31 15 1,15-2-805,0 2 1,2 0 0,0 2 0,1 2 0,-37 40 0,-4 13-3766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55.108"/>
    </inkml:context>
    <inkml:brush xml:id="br0">
      <inkml:brushProperty name="width" value="0.025" units="cm"/>
      <inkml:brushProperty name="height" value="0.025" units="cm"/>
    </inkml:brush>
  </inkml:definitions>
  <inkml:trace contextRef="#ctx0" brushRef="#br0">1 393 9801,'0'0'13432,"12"-8"-12509,40-28-544,-3-3 0,0-1 0,-3-3 0,-2-2 0,-1-1 0,48-71 0,-90 116-324,0-1-1,0 1 1,0-1-1,0 1 1,0-1-1,0 1 1,1 0-1,-1 0 1,0 0-1,1 0 1,-1 0-1,1 0 1,2-2-1,-3 4-40,-1-1-1,0 0 0,1 0 1,-1 0-1,1 0 1,-1 0-1,0 1 1,1-1-1,-1 0 1,0 0-1,1 0 0,-1 1 1,0-1-1,1 0 1,-1 1-1,0-1 1,1 0-1,-1 1 1,0-1-1,0 0 0,0 1 1,1-1-1,-1 1 1,0-1-1,0 0 1,0 1-1,0-1 1,0 1-1,0-1 0,0 0 1,0 1-1,0-1 1,0 1-1,-1 56 414,0-47-360,-5 41 118,-3 0 0,-18 55 0,16-64 94,0 0 0,3 1 0,-5 80 0,13-123-286,0 0 0,0 0 0,0 1 1,0-1-1,0 0 0,0 0 0,0 0 0,0 0 0,0 1 0,0-1 1,0 0-1,0 0 0,0 0 0,0 0 0,0 1 0,0-1 0,0 0 1,0 0-1,0 0 0,0 0 0,1 0 0,-1 0 0,0 1 1,0-1-1,0 0 0,0 0 0,0 0 0,0 0 0,1 0 0,-1 0 1,0 0-1,0 0 0,0 0 0,0 0 0,0 0 0,1 1 0,-1-1 1,0 0-1,0 0 0,0 0 0,0 0 0,1 0 0,-1 0 1,0 0-1,0 0 0,0-1 0,0 1 0,1 0 0,-1 0 0,0 0 1,0 0-1,0 0 0,0 0 0,0 0 0,1 0 0,-1 0 0,0 0 1,0 0-1,0-1 0,0 1 0,0 0 0,0 0 0,0 0 1,1 0-1,7-9-1054,1-15-2471,-5-4-3447,-1-5-6650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56.026"/>
    </inkml:context>
    <inkml:brush xml:id="br0">
      <inkml:brushProperty name="width" value="0.025" units="cm"/>
      <inkml:brushProperty name="height" value="0.025" units="cm"/>
    </inkml:brush>
  </inkml:definitions>
  <inkml:trace contextRef="#ctx0" brushRef="#br0">108 0 14286,'0'0'16474,"-4"11"-16170,-20 38-173,-28 61-3,47-97-127,0 1 0,1-1 0,0 1 0,1 0 1,0 0-1,0 17 0,3-29-1,0-1-1,0 0 1,0 0-1,0 0 1,0 1-1,0-1 1,1 0 0,-1 0-1,0 0 1,1 0-1,-1 0 1,1 1-1,-1-1 1,1 0-1,-1 0 1,1 0 0,0 0-1,0-1 1,-1 1-1,1 0 1,0 0-1,0 0 1,0 0 0,0-1-1,0 1 1,0-1-1,1 2 1,1-2 4,0 1 1,0 0-1,0-1 0,0 1 1,0-1-1,0 0 1,0 0-1,0 0 0,0-1 1,5 0-1,4-2-172,0-1-1,0 1 1,-1-2-1,17-8 1,-16 6-231,40-25-4475,-25 4-4251,-23 17 3120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56.369"/>
    </inkml:context>
    <inkml:brush xml:id="br0">
      <inkml:brushProperty name="width" value="0.025" units="cm"/>
      <inkml:brushProperty name="height" value="0.025" units="cm"/>
    </inkml:brush>
  </inkml:definitions>
  <inkml:trace contextRef="#ctx0" brushRef="#br0">77 0 9097,'0'0'13954,"-1"9"-12288,-3 13-717,-2 0 1,0-1-1,-15 35 1,9-28-415,2 1-1,-6 30 1,16-45-2193,11-20-4355,1-11-420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56.712"/>
    </inkml:context>
    <inkml:brush xml:id="br0">
      <inkml:brushProperty name="width" value="0.025" units="cm"/>
      <inkml:brushProperty name="height" value="0.025" units="cm"/>
    </inkml:brush>
  </inkml:definitions>
  <inkml:trace contextRef="#ctx0" brushRef="#br0">1 18 16143,'0'0'13965,"5"5"-18449,-2-5 1057,-1-10-1698,-1-3-5861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7:57.147"/>
    </inkml:context>
    <inkml:brush xml:id="br0">
      <inkml:brushProperty name="width" value="0.025" units="cm"/>
      <inkml:brushProperty name="height" value="0.025" units="cm"/>
    </inkml:brush>
  </inkml:definitions>
  <inkml:trace contextRef="#ctx0" brushRef="#br0">506 102 5029,'0'0'26,"-10"-10"829,-37-36 1852,41 41-1973,0 0-1,-1 0 1,0 1 0,0 0 0,-1 0-1,1 1 1,-1-1 0,0 2 0,1-1 0,-1 1-1,0 0 1,-15 0 0,10 2-462,0 1 0,0 1 0,0 0 0,0 1-1,0 0 1,1 1 0,-1 0 0,1 1 0,0 1 0,1 0 0,-1 0 0,1 1 0,0 1 0,1 0 0,0 0 0,0 1 0,-14 17 0,12-13-94,0 1 1,1 0 0,1 0-1,0 2 1,1-1 0,1 1-1,1 0 1,0 1 0,1 0-1,0 0 1,2 0 0,-5 28-1,8-30-120,0 1 0,1-1 1,1 0-1,0 0 0,1 0 0,1 1 0,1-2 0,-1 1 0,2 0 0,0-1 0,11 19 0,-11-23-67,1-1-1,0-1 1,0 1 0,1-1-1,0 0 1,1 0 0,-1-1-1,1 0 1,1-1 0,0 1-1,0-2 1,0 1 0,0-1-1,1-1 1,0 0 0,0 0-1,12 3 1,-5-4 15,0 0-1,0-1 1,1 0 0,-1-1 0,1-2 0,-1 1 0,1-2-1,-1 0 1,0-1 0,0-1 0,0-1 0,0 0 0,-1-1-1,0-1 1,0-1 0,29-18 0,-23 11 255,-1-1 0,0-1-1,-1 0 1,-1-2 0,-1 0 0,0-1 0,-2-1 0,0 0-1,-1-2 1,18-37 0,-27 47-112,-1 0 0,0 0 0,-1 0 0,0 0 0,-1 0 0,0-1 0,-1 0 0,-1 0 0,0 1 0,-2-17 0,1 23-157,-1 1 0,0-1 0,-1 1 1,0-1-1,0 1 0,0-1 0,0 1 0,-1 0 0,0 0 0,-1 0 0,1 0 0,-1 1 0,0-1 1,-1 1-1,1 0 0,-1 0 0,0 1 0,0-1 0,-1 1 0,1 0 0,-1 1 0,-8-5 0,-3 1-400,1 1 0,-1 0 0,0 1 0,-1 1 0,1 1 0,-1 0 0,1 1 0,-1 1 0,0 1 0,-20 2 0,-21 5-4257,-97 24 0,113-22 1433,-16 3-6073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21.460"/>
    </inkml:context>
    <inkml:brush xml:id="br0">
      <inkml:brushProperty name="width" value="0.025" units="cm"/>
      <inkml:brushProperty name="height" value="0.025" units="cm"/>
    </inkml:brush>
  </inkml:definitions>
  <inkml:trace contextRef="#ctx0" brushRef="#br0">0 164 10698,'0'0'3694,"9"-9"-992,13-13-1179,1 2 0,1 1 0,32-21 1,-44 33-1211,1 0 0,-1 0 1,1 1-1,0 1 0,1 0 1,-1 1-1,1 1 0,0 0 1,0 0-1,20 0 0,-32 3-309,0 0 0,0 0 0,1 0 0,-1 0 0,0 0 0,0 0 0,0 1 0,0-1 0,0 1 0,0 0 0,-1-1 0,1 1-1,0 0 1,0 0 0,0 0 0,-1 0 0,1 0 0,0 1 0,-1-1 0,1 1 0,-1-1 0,0 1 0,2 2 0,-1-2 6,-1 1-1,0 0 1,0 0 0,-1 0 0,1 0 0,-1 1-1,1-1 1,-1 0 0,0 0 0,0 0 0,-1 0-1,1 0 1,-2 6 0,-1 4 48,-2 0 1,1 0-1,-2 0 0,1-1 1,-15 23-1,-26 27 536,-3-2 0,-2-3 0,-62 55 0,111-111-586,0 1 0,0-1 0,0 1 0,1 0 0,-1-1 0,1 1 0,-1 0 0,1 0 1,0 0-1,0 0 0,0 0 0,0 0 0,0 0 0,0 0 0,0 0 0,1 1 0,-1-1 0,0 3 1,2-4-5,0 1 0,0-1 0,0 0 1,0 0-1,0 0 0,0 0 0,0 0 0,0 0 1,1 0-1,-1 0 0,0 0 0,0-1 1,1 1-1,-1 0 0,1-1 0,-1 1 0,0-1 1,1 0-1,-1 1 0,1-1 0,-1 0 1,1 0-1,-1 0 0,1 0 0,-1 0 0,1 0 1,2-1-1,98 1 438,-63-2-145,0 2-1,-1 2 1,67 11-1,-82-3-21,-6-3-2132,-6-5-4841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22.145"/>
    </inkml:context>
    <inkml:brush xml:id="br0">
      <inkml:brushProperty name="width" value="0.025" units="cm"/>
      <inkml:brushProperty name="height" value="0.025" units="cm"/>
    </inkml:brush>
  </inkml:definitions>
  <inkml:trace contextRef="#ctx0" brushRef="#br0">169 1 10826,'0'0'20041,"-11"9"-19470,7-6-510,-14 13 336,-31 35-1,45-47-367,0 1 1,1-1 0,-1 1-1,1 0 1,0 0 0,0 1 0,1-1-1,-1 0 1,1 1 0,0 0-1,1-1 1,-1 1 0,1 0 0,0 0-1,0 9 1,2-14-30,0 0 0,0 0 0,1 0 0,-1-1 0,0 1 0,0 0 0,0-1 0,1 1 0,-1-1 0,0 1 0,0-1 0,1 1 0,-1-1 0,0 0 0,1 0 0,-1 0 0,1 0 0,-1 0 0,0 0 0,1 0 0,1-1 0,34-2 0,-20 0-6,-5-1-22,0 2 1,0 0-1,0 0 1,0 1-1,0 0 1,19 2 0,-28 0 22,0 0 1,0 0-1,0 0 1,0 0-1,-1 0 1,1 0-1,0 1 1,-1-1-1,1 1 1,-1 0-1,0 0 1,1 0-1,-1 0 1,0 0-1,0 1 1,0-1-1,-1 0 1,1 1-1,-1-1 1,1 1-1,-1 0 1,0 0-1,0-1 1,0 1-1,0 0 1,0 0-1,-1 0 1,1 0-1,-1 0 1,0 0-1,0 0 1,0 4-1,-1-1 13,1 1 0,-1 0 0,0 0 0,-1-1 0,0 1 0,0-1 0,0 1 1,-1-1-1,0 0 0,0 0 0,0 0 0,-1-1 0,0 1 0,0-1 0,0 1 0,-1-2 0,0 1 0,0 0 0,0-1 0,0 0 0,-8 4 1,4-1 4,-1-1 0,0 0 0,0-1 0,0-1 0,-1 1 0,1-2 0,-1 1 0,0-1 0,0-1 0,0 0 0,0-1 0,-14 1 0,22-3-188,0 1 0,0-1 1,0 0-1,0 0 0,1 0 0,-1 0 0,0-1 1,1 1-1,-1-1 0,1 0 0,0 1 0,-1-1 0,1 0 1,0 0-1,0 0 0,0-1 0,0 1 0,1 0 1,-1-1-1,1 0 0,-1 1 0,1-1 0,0 0 1,0 1-1,0-1 0,0 0 0,0 0 0,1 0 0,0 0 1,-1-3-1,-1-13-2251,0 0 0,1-1 0,2-24 0,-1 40 1886,3-29-9645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22.502"/>
    </inkml:context>
    <inkml:brush xml:id="br0">
      <inkml:brushProperty name="width" value="0.025" units="cm"/>
      <inkml:brushProperty name="height" value="0.025" units="cm"/>
    </inkml:brush>
  </inkml:definitions>
  <inkml:trace contextRef="#ctx0" brushRef="#br0">1 47 18193,'0'0'8777,"58"-29"-7016,-31 21-576,4 3-736,1 2-385,3 1-64,-5 2-353,-3 0-1472,-6 0-2371,-8 2-2883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22.861"/>
    </inkml:context>
    <inkml:brush xml:id="br0">
      <inkml:brushProperty name="width" value="0.025" units="cm"/>
      <inkml:brushProperty name="height" value="0.025" units="cm"/>
    </inkml:brush>
  </inkml:definitions>
  <inkml:trace contextRef="#ctx0" brushRef="#br0">0 1 19346,'0'0'11307,"32"5"-20724,-25-10 1089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23.236"/>
    </inkml:context>
    <inkml:brush xml:id="br0">
      <inkml:brushProperty name="width" value="0.025" units="cm"/>
      <inkml:brushProperty name="height" value="0.025" units="cm"/>
    </inkml:brush>
  </inkml:definitions>
  <inkml:trace contextRef="#ctx0" brushRef="#br0">725 106 5765,'-8'-6'2648,"-7"-4"-1553,-1 1-1,0 1 0,0 0 1,-1 1-1,0 1 1,0 0-1,-1 1 0,-28-3 1,21 5-674,0 2 0,0 1 1,-1 0-1,1 2 0,0 1 0,0 2 1,1 0-1,-1 1 0,-41 17 1,50-16-327,1 1 1,0 1 0,0 0-1,1 1 1,0 0 0,1 1-1,0 1 1,0 0 0,2 1 0,0 0-1,0 1 1,1 0 0,1 0-1,0 1 1,-8 19 0,8-12-88,2 0 0,0 1-1,1 0 1,2 0 0,0 0 0,2 0 0,0 0 0,1 1 0,2-1 0,5 39 0,-4-45-5,1-1 0,1 1 0,0 0 1,2-1-1,-1 0 0,2 0 0,0-1 1,1 0-1,1 0 0,0 0 0,1-1 1,0-1-1,1 0 0,1 0 0,15 13 1,-18-20-10,0 1 0,0-1 0,0-1 0,1 0 0,0 0 0,0-1 1,0 0-1,1 0 0,0-1 0,-1-1 0,1 0 0,0-1 1,0 0-1,11 0 0,-6-2 154,0-1 0,0 0 1,0-2-1,0 1 0,0-2 0,-1 0 1,0-1-1,24-13 0,-2-3 475,-1-2-1,-2-2 1,0-1 0,-2-1-1,-1-2 1,35-43 0,-41 44-347,-2-1 0,-1-1 0,-2-2 0,23-45 0,-36 63-247,-1-1 1,0 1-1,-1-1 0,-1 0 1,0 0-1,-1-1 0,-1 1 1,-1-1-1,0 1 0,-1-1 1,0 1-1,-5-25 0,3 34-24,0 0-1,0 0 1,0 1-1,-1-1 1,0 0-1,0 1 1,-1 0-1,0 0 0,0 0 1,0 0-1,-1 0 1,0 1-1,-7-7 1,3 5-80,-1 1 1,1-1-1,-1 2 1,0-1 0,0 1-1,-1 1 1,-18-6-1,-7 2-753,1 2-1,-1 1 0,0 2 1,-45 2-1,-20 7-3077,36 5-3217,22-2-6314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47.714"/>
    </inkml:context>
    <inkml:brush xml:id="br0">
      <inkml:brushProperty name="width" value="0.025" units="cm"/>
      <inkml:brushProperty name="height" value="0.025" units="cm"/>
    </inkml:brush>
  </inkml:definitions>
  <inkml:trace contextRef="#ctx0" brushRef="#br0">3072 106 8712,'-85'-26'306,"0"3"0,-1 4 0,-2 4 0,1 4 0,-1 3 0,-1 4-1,1 5 1,-169 21 0,174-7-461,2 3 0,0 3 0,2 4-1,0 4 1,2 3 0,2 3 0,1 3 0,1 4 0,-103 79-1,-291 290-960,350-289 2200,-169 230 0,239-285-763,3 1 0,2 3 1,4 1-1,3 2 0,3 2 0,4 1 0,3 1 1,3 0-1,4 2 0,3 1 0,-5 96 0,15-45-282,6 0 0,5-1 0,7 1-1,31 142 1,-23-183-47,4-2-1,4 0 0,4-2 1,4-1-1,3-3 0,85 132 1,-62-124-63,5-3 0,4-3 1,3-3-1,151 127 0,-153-151-12,3-4 0,2-2 0,2-5 0,2-3 0,2-3 1,95 30-1,-23-22 34,2-8 1,237 31 0,332-11 80,-319-49-201,0-18 0,512-74 0,655-237 156,-44-162 16,-1366 418 67,-2-8-1,178-103 1,-276 134-41,-2-2 1,-2-4-1,-2-2 0,-2-2 0,-2-3 0,-2-2 1,80-106-1,-111 126 44,-1-1 0,-2-1 1,-2 0-1,-1-1 1,-2-1-1,-1-1 0,-2 0 1,-2 0-1,-1-1 0,5-77 1,-12 62 136,-3 0 0,-1 0 0,-3 0 0,-3 1 0,-1-1 0,-3 2 0,-29-75 0,1 30-58,-4 2-1,-4 2 1,-4 2-1,-3 2 1,-126-148-1,72 116 105,-4 5 0,-5 4 0,-143-100 0,107 103-136,-4 7 0,-5 6 0,-3 9 0,-5 6 1,-3 8-1,-333-91 0,273 109-422,-1 10 1,-3 10-1,0 11 0,-471 13 1,458 33-2024,-395 85 0,339-41-1385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45.661"/>
    </inkml:context>
    <inkml:brush xml:id="br0">
      <inkml:brushProperty name="width" value="0.025" units="cm"/>
      <inkml:brushProperty name="height" value="0.025" units="cm"/>
      <inkml:brushProperty name="color" value="#E71224"/>
    </inkml:brush>
  </inkml:definitions>
  <inkml:trace contextRef="#ctx0" brushRef="#br0">37 458 13293,'0'0'5989,"-6"8"-4232,-20 25-204,26-33-1518,-1 0 0,1 0 1,0 0-1,0 0 0,-1 1 0,1-1 0,0 0 1,0 0-1,-1 0 0,1 0 0,0 0 0,0 1 0,0-1 1,0 0-1,-1 0 0,1 0 0,0 1 0,0-1 1,0 0-1,0 0 0,0 1 0,-1-1 0,1 0 0,0 0 1,0 1-1,0-1 0,0 0 0,0 0 0,0 1 1,0-1-1,0 0 0,0 0 0,0 1 0,0-1 0,0 0 1,0 0-1,0 1 0,0-1 0,0 0 0,1 0 1,-1 1-1,0-1 0,0 0 0,0 0 0,0 1 1,0-1-1,1 0 0,-1 0 0,0 0 0,0 1 0,0-1 1,1 0-1,-1 0 0,0 0 0,0 0 0,0 0 1,1 1-1,-1-1 0,0 0 0,0 0 0,1 0 0,-1 0 1,0 0-1,0 0 0,1 0 0,-1 0 0,0 0 1,1 0-1,-1 0 0,15-3 470,0-5-84,-1-1 0,1 0 0,-2-1 0,1 0 0,-2-1-1,22-22 1,-9 8-255,63-60 16,-4-4-1,84-115 1,-153 190-44,-11 23 98,-13 33-7,-67 142 327,1-3 5,67-156-518,0 0 1,2 0-1,2 0 1,0 1-1,-1 38 1,5-63-80,0 0 0,1 0 0,-1 1 0,0-1 0,1 0 0,-1 0 0,0 0 0,1 0 0,-1 0 1,1 0-1,0 0 0,-1 0 0,1 0 0,0 0 0,-1 0 0,1 0 0,0 0 0,1 0 0,8 1-2520,-2-12-4279,-4-8-2566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46.562"/>
    </inkml:context>
    <inkml:brush xml:id="br0">
      <inkml:brushProperty name="width" value="0.025" units="cm"/>
      <inkml:brushProperty name="height" value="0.025" units="cm"/>
      <inkml:brushProperty name="color" value="#E71224"/>
    </inkml:brush>
  </inkml:definitions>
  <inkml:trace contextRef="#ctx0" brushRef="#br0">251 69 14894,'0'0'2851,"0"-9"-1058,3-50 1523,-6 59-3209,1 0 1,-1 1-1,1-1 1,0 0 0,0 1-1,-1 0 1,1-1-1,0 1 1,0 0 0,0 0-1,-1 1 1,-1 0-1,-12 12 100,1-1-1,1 2 1,0 0-1,0 1 1,2 0-1,-17 27 0,8-6 242,1 1-1,-16 45 0,30-65-292,0-1 1,1 1-1,1 0 1,0 0-1,2 0 1,0 1-1,1 30 1,1-46-146,0 0-1,0 0 1,0 0 0,1 0 0,0 0 0,-1 0 0,1 0 0,0-1 0,0 1-1,1 0 1,-1 0 0,1-1 0,-1 1 0,1-1 0,0 1 0,0-1-1,0 0 1,0 1 0,0-1 0,0 0 0,4 2 0,-1-2 4,0 0 1,-1 0-1,1 0 1,0 0 0,0-1-1,0 0 1,0 0-1,1 0 1,-1-1 0,0 0-1,9 0 1,-2-1 16,1-1 1,-1 0-1,0-1 0,0 0 0,0-1 1,-1 0-1,0-1 0,1 0 1,-1-1-1,11-8 0,-17 11 52,0-1-1,-1 0 1,0 0-1,0-1 1,0 1 0,0-1-1,-1 0 1,0 0-1,0 0 1,0 0-1,-1-1 1,1 1-1,-1-1 1,-1 0-1,1 1 1,1-13-1,-3 15-27,0 0 0,0 0 0,0-1 1,-1 1-1,1 0 0,-1 0 0,0 0 0,0 0 0,0 0 0,-1 0 0,1 0 0,-1 0 0,1 0 0,-1 0 1,0 1-1,0-1 0,0 1 0,0-1 0,0 1 0,-1 0 0,1 0 0,-1 0 0,0 0 0,1 1 0,-1-1 1,0 0-1,0 1 0,0 0 0,0 0 0,0 0 0,-6-1 0,-4-1-24,1 1-1,-1 0 0,0 1 1,0 0-1,-13 1 1,22 0-73,1 0 0,0 0 0,0 0 0,0 1 0,0-1 0,-1 1 0,1-1 0,0 1 0,0 0 0,0 0 0,0 1 0,1-1 1,-1 1-1,0-1 0,0 1 0,1 0 0,-1 0 0,1 0 0,0 0 0,-1 0 0,1 1 0,0-1 0,0 1 0,0-1 1,-2 6-1,4-7-89,0 0 0,0 0 0,-1 0 0,1 0 0,0 0 0,0 0 0,0 0 0,0 0 0,0 0 0,1 0 0,-1 1 0,0-1 0,0 0 0,1 0 0,-1 0 0,1 0 0,-1 0 0,1 0 0,-1-1 0,1 1 0,-1 0 0,1 0 0,0 0 0,0 0 0,-1-1 0,1 1 0,0 0 0,0-1 0,0 1 0,0-1 0,0 1 0,0-1 0,0 1 0,0-1 0,0 1 0,1-1 0,40 8-6302,-9-7-689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46.905"/>
    </inkml:context>
    <inkml:brush xml:id="br0">
      <inkml:brushProperty name="width" value="0.025" units="cm"/>
      <inkml:brushProperty name="height" value="0.025" units="cm"/>
      <inkml:brushProperty name="color" value="#E71224"/>
    </inkml:brush>
  </inkml:definitions>
  <inkml:trace contextRef="#ctx0" brushRef="#br0">1 47 20595,'0'0'10763,"45"-28"-23351,-43 9 2466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8:47.279"/>
    </inkml:context>
    <inkml:brush xml:id="br0">
      <inkml:brushProperty name="width" value="0.025" units="cm"/>
      <inkml:brushProperty name="height" value="0.025" units="cm"/>
      <inkml:brushProperty name="color" value="#E71224"/>
    </inkml:brush>
  </inkml:definitions>
  <inkml:trace contextRef="#ctx0" brushRef="#br0">627 33 12396,'-11'-3'1014,"-7"0"-461,1-1 1,-1 2-1,0 1 1,1 0-1,-1 1 0,0 1 1,0 0-1,1 2 1,-1 0-1,1 1 1,-30 10-1,22-2-421,1 1-1,0 0 1,1 2 0,1 1-1,0 1 1,1 0 0,1 2-1,0 0 1,2 1 0,0 1-1,2 1 1,0 1 0,1 0-1,2 1 1,0 0 0,1 1 0,2 0-1,1 1 1,1 0 0,0 1-1,3-1 1,0 1 0,1 0-1,2 1 1,1-1 0,4 52-1,-2-66-146,1 0 0,0 0-1,1-1 1,0 1 0,1-1 0,1 0-1,0 0 1,0 0 0,1-1-1,0 1 1,1-2 0,1 1-1,0-1 1,0 0 0,1 0-1,0-1 1,0 0 0,1-1 0,0 0-1,1-1 1,0 0 0,0-1-1,0 0 1,1 0 0,0-1-1,0-1 1,0 0 0,1-1 0,20 4-1,-11-6 177,-1-1 0,0-1 0,1-1 0,-1-1-1,0 0 1,0-2 0,0-1 0,-1 0 0,0-1-1,0-1 1,-1-1 0,0-1 0,0-1 0,-1 0 0,17-15-1,3-4 349,-2-2 0,-2-2 0,-1 0 0,-1-3 0,45-67 0,-56 71-48,-1-1 0,-2-1 0,27-70 0,-38 85-378,-1 0 1,-1 0-1,0-1 0,-2 1 1,-1-1-1,0 0 1,-1 0-1,-5-41 0,3 55-167,0 0-1,-1 0 1,1 0-1,-1 0 0,-1 0 1,1 1-1,-1-1 1,-1 1-1,1 0 1,-1 0-1,0 0 1,0 0-1,-1 1 0,1 0 1,-1 0-1,-1 0 1,1 0-1,-1 1 1,1 0-1,-1 0 0,0 0 1,-1 1-1,1 0 1,-1 0-1,1 1 1,-1-1-1,-13-1 0,4 2-439,1 0-1,0 1 0,-1 1 1,1 0-1,-1 2 0,1-1 1,0 2-1,0 0 0,0 1 1,0 0-1,-25 12 0,-69 38-7611,64-31-602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9:02.013"/>
    </inkml:context>
    <inkml:brush xml:id="br0">
      <inkml:brushProperty name="width" value="0.025" units="cm"/>
      <inkml:brushProperty name="height" value="0.025" units="cm"/>
    </inkml:brush>
  </inkml:definitions>
  <inkml:trace contextRef="#ctx0" brushRef="#br0">403 36 16944,'0'0'945,"-13"-5"320,4 1-1052,5 2-165,-1-1 0,0 1 0,0 0 0,0 1 0,0-1 1,0 1-1,0 0 0,-1 0 0,1 1 0,0-1 0,-1 1 0,1 1 0,0-1 0,0 1 0,-1-1 0,-9 4 0,1 4-35,1 0 0,0 0 0,0 2-1,1-1 1,0 1 0,1 1 0,0 0-1,1 1 1,0 0 0,-11 18 0,1 1 293,1 1 1,2 1-1,-17 45 1,21-43 395,1 1 0,-9 53 0,18-74-466,1 1-1,1 0 0,0 0 0,1 0 0,1 0 0,0 0 0,1 0 1,5 20-1,-5-31-218,0 0 1,0 0 0,0 0 0,1 0-1,0-1 1,0 1 0,0-1 0,1 0-1,-1 1 1,1-2 0,0 1-1,0 0 1,0-1 0,1 0 0,-1 0-1,1 0 1,0 0 0,-1-1 0,1 0-1,0 0 1,1 0 0,-1-1 0,0 1-1,0-1 1,1-1 0,-1 1-1,7-1 1,2 1-20,-1-1 0,0-1 0,0 0 0,0-1 0,0-1 1,0 0-1,0 0 0,-1-1 0,0-1 0,16-7 0,-5-2 23,1-1 1,-2 0-1,0-2 1,-1-1-1,0 0 1,-2-2-1,30-36 1,-39 43 27,-1-1 1,0 1-1,-1-1 1,0-1-1,-1 0 0,-1 0 1,0 0-1,-1-1 0,-1 0 1,0 0-1,-1 0 1,-1 0-1,-1 0 0,0-21 1,-2 30-78,1 0 1,-2 0 0,1 1-1,-1-1 1,0 0-1,0 1 1,0-1 0,-1 1-1,0 0 1,-1 0 0,1 0-1,-1 0 1,0 1-1,-1 0 1,1 0 0,-1 0-1,0 0 1,-10-7 0,-5-1-426,-1 1 0,-1 1 0,0 0 1,-24-7-1,27 11-902,0 0 1,0-2-1,1 0 0,0-1 1,-23-18-1,24 8-5510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9:05.993"/>
    </inkml:context>
    <inkml:brush xml:id="br0">
      <inkml:brushProperty name="width" value="0.025" units="cm"/>
      <inkml:brushProperty name="height" value="0.025" units="cm"/>
    </inkml:brush>
  </inkml:definitions>
  <inkml:trace contextRef="#ctx0" brushRef="#br0">432 2 16720,'-18'2'113,"1"1"1,-1 1-1,0 1 0,1 0 1,0 1-1,0 1 0,1 0 1,-1 2-1,2 0 1,-1 0-1,1 1 0,1 1 1,0 1-1,0 0 1,2 1-1,-1 0 0,1 1 1,-14 23-1,9-12 146,1 0 0,2 2 0,0 0 0,2 0-1,1 1 1,1 1 0,2 0 0,1 0 0,1 0 0,-3 43 0,8-60-210,0 0 1,1 0-1,1 1 0,0-1 1,1 0-1,0-1 0,1 1 1,0 0-1,0-1 0,2 1 1,-1-1-1,8 12 1,-8-17-59,1 0 1,0 1 0,0-2 0,1 1 0,-1 0 0,1-1 0,0 0 0,1-1 0,-1 1 0,1-1 0,0-1 0,0 1 0,0-1 0,1 0 0,-1-1 0,1 0 0,-1 0-1,1 0 1,13 0 0,3-1-7,-1-1 0,0-1-1,1-1 1,-1-1-1,0-1 1,0-1 0,0-2-1,-1 0 1,0-1-1,0-1 1,-1-1 0,0 0-1,-1-2 1,0-1-1,-1 0 1,0-2 0,18-17-1,-23 18 171,-1 0 0,-1 0 0,0-1 0,-1 0 0,0-1 0,-2-1 0,0 1 0,0-1-1,9-30 1,-14 33 113,-1-1 0,0 0 0,0 0 0,-2 0 0,0 0 0,-1 0 0,0 0 0,-1 0 0,-1-1 0,0 1 0,-1 1 0,-1-1 0,-5-14 0,5 18-216,-1-1 1,0 1-1,-1 1 1,0-1-1,-1 1 1,0 0-1,-1 1 1,0 0-1,0 0 1,-1 0-1,0 1 1,-19-13-1,10 10-96,-1 0-1,-1 2 0,0 0 0,0 1 0,0 1 0,-29-5 0,45 11-606,-17-6-367,17 3-2387,2-3-3404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7:59:16.072"/>
    </inkml:context>
    <inkml:brush xml:id="br0">
      <inkml:brushProperty name="width" value="0.025" units="cm"/>
      <inkml:brushProperty name="height" value="0.025" units="cm"/>
    </inkml:brush>
  </inkml:definitions>
  <inkml:trace contextRef="#ctx0" brushRef="#br0">551 57 10634,'0'0'4500,"-12"-6"-2962,2 2-1395,-1-1 0,1 2 0,-1-1 0,0 1 0,0 1 0,-1 0 0,1 1 0,0 0 0,0 0 0,-1 1 0,1 1 0,0 0 0,-20 4 0,14 2-70,1 0 0,-1 1 1,1 1-1,1 1 0,-1 0 1,2 0-1,-1 2 0,2 0 1,-17 17-1,3 2 431,1 1 0,1 0 0,-21 39 0,36-55-237,0 1 0,1 0 0,1 1 0,1 0 0,0 0-1,1 1 1,1 0 0,-4 36 0,8-51-244,1 0 0,0-1 0,0 1 0,1 0 0,-1 0 0,1 0 0,0 0 0,0-1 0,0 1 0,0 0 0,1-1 0,-1 1 0,1-1 0,0 1 0,0-1 0,0 0 0,1 0 0,-1 0 0,1 0 0,-1 0 0,1 0 0,0-1 0,0 0 0,0 1 0,1-1 0,-1 0 0,0 0 0,1-1 0,0 1 0,-1-1 0,1 0-1,0 0 1,-1 0 0,1 0 0,6 0 0,8 1-6,0-1 0,0 0 0,0-1 0,0-1-1,0-1 1,26-6 0,-11-1-7,-1-1 1,0-1-1,0-2 0,-1-1 0,-1-1 0,-1-2 1,0-1-1,-1-1 0,-1-2 0,-1 0 1,37-40-1,-58 55-1,1-1 1,-1 0-1,0-1 0,-1 1 1,1-1-1,-1 0 1,-1 0-1,0 0 1,0 0-1,0-1 0,-1 1 1,-1-1-1,1 1 1,-1-1-1,-1 0 0,0 1 1,0-1-1,0 0 1,-1 0-1,-3-12 0,1 12-6,-1 0 0,0-1-1,0 1 1,0 1 0,-1-1-1,-1 1 1,1 0 0,-1 0-1,-1 0 1,1 1 0,-1 0-1,-1 0 1,1 1 0,-1 0-1,0 0 1,-1 1 0,-13-7-1,4 4-191,0 1 0,0 0 0,-1 1 0,-1 1 0,1 1 0,-27-2 0,-9 3-2955,0 3-3941,38 1-3586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0.548"/>
    </inkml:context>
    <inkml:brush xml:id="br0">
      <inkml:brushProperty name="width" value="0.025" units="cm"/>
      <inkml:brushProperty name="height" value="0.025" units="cm"/>
    </inkml:brush>
  </inkml:definitions>
  <inkml:trace contextRef="#ctx0" brushRef="#br0">20 62 8104,'0'0'12983,"9"-7"-11174,1 0-1490,0 1-1,0 0 1,0 0-1,0 1 1,1 1-1,0-1 1,0 2 0,0 0-1,1 0 1,-1 1-1,20-2 1,-31 4-314,1 0 0,0 0 0,0 0 0,0 0-1,-1 0 1,1 0 0,0 0 0,0 0 0,0 1 0,-1-1 0,1 0 0,0 0 0,0 1 0,0-1 0,-1 0 0,1 1 0,0-1 0,-1 1 0,1-1 0,0 1 0,-1-1 0,1 1 0,-1 0 0,1-1 0,-1 1 0,1 0 0,-1-1 0,1 1 0,-1 1 0,1 0 13,-1-1-1,0 1 1,0 0-1,0 0 1,0 0 0,0 0-1,0 0 1,-1 0-1,1 0 1,-1 0 0,1 0-1,-2 1 1,-26 49 602,-23 10 187,25-33-430,-23 35 0,44-56-298,0 1-1,0-1 1,0 1 0,1 0 0,1 0 0,-1 0-1,2 1 1,-1-1 0,-1 14 0,4-21-89,0 0-1,0 0 1,0-1 0,1 1 0,-1 0-1,0 0 1,1 0 0,-1 0 0,1-1-1,0 1 1,-1 0 0,1 0 0,0-1-1,0 1 1,0-1 0,1 1 0,-1-1-1,0 1 1,0-1 0,1 0 0,-1 1-1,1-1 1,-1 0 0,1 0 0,-1 0-1,1 0 1,0-1 0,0 1 0,-1 0-1,1-1 1,0 1 0,0-1 0,0 1-1,2-1 1,9 2-1194,1 0 0,0-1 0,24-2 0,-21 1-1816,15 0-3893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0.892"/>
    </inkml:context>
    <inkml:brush xml:id="br0">
      <inkml:brushProperty name="width" value="0.025" units="cm"/>
      <inkml:brushProperty name="height" value="0.025" units="cm"/>
    </inkml:brush>
  </inkml:definitions>
  <inkml:trace contextRef="#ctx0" brushRef="#br0">15 0 11819,'0'0'15663,"-12"54"-14926,9-31-289,3 2-352,0 1-64,0-1-224,0-2-384,2 0-417,2-5-641,4-4-448,-7-5-1313,4-5-2018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1.265"/>
    </inkml:context>
    <inkml:brush xml:id="br0">
      <inkml:brushProperty name="width" value="0.025" units="cm"/>
      <inkml:brushProperty name="height" value="0.025" units="cm"/>
    </inkml:brush>
  </inkml:definitions>
  <inkml:trace contextRef="#ctx0" brushRef="#br0">1 34 11243,'0'0'9961,"55"0"-7815,-31 0-288,0 1-289,1 0 65,-3-1-417,-1 0-704,-1 0-481,-2 0-289,-2 0-1024,-1-8-1762,-3-5-1921,-3-2-4229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01.152"/>
    </inkml:context>
    <inkml:brush xml:id="br0">
      <inkml:brushProperty name="width" value="0.025" units="cm"/>
      <inkml:brushProperty name="height" value="0.025" units="cm"/>
    </inkml:brush>
  </inkml:definitions>
  <inkml:trace contextRef="#ctx0" brushRef="#br0">2418 518 8616,'0'0'646,"-2"-8"-294,-2-3 100,-1 1 0,0 0-1,0 0 1,-1 0 0,0 0-1,-1 1 1,0 0 0,0 1-1,-1-1 1,-12-10 0,6 9-30,-1-1 1,0 1 0,0 1 0,-1 1-1,0 0 1,-26-8 0,-38-6-267,-1 3 1,-97-11-1,-7-1 555,174 29-637,-97-22 622,-2 5 0,-191-8 0,257 29-660,0 2 0,0 2 0,1 1 0,0 3 0,0 1-1,1 2 1,0 2 0,1 2 0,-62 35 0,44-16 121,1 2 1,1 3-1,3 2 0,2 2 0,-67 74 0,90-85-66,1 2-1,2 1 1,2 1-1,1 1 1,2 1-1,1 1 0,3 1 1,1 1-1,2 0 1,2 0-1,2 2 1,2-1-1,2 1 0,2 0 1,2 0-1,5 71 1,1-84-96,1 0 0,2-1 0,1 1 1,1-1-1,1-1 0,2 0 0,2-1 1,0 0-1,2-1 0,1 0 0,1-1 0,1-2 1,2 0-1,0 0 0,2-2 0,0-1 1,2-1-1,37 25 0,-3-9-325,2-1-1,2-4 0,1-2 1,2-4-1,135 37 1,-154-52 189,1-3 1,0-1-1,0-3 0,1-2 1,0-2-1,-1-2 0,0-2 1,1-2-1,75-21 0,13-16 970,-2-6-1,248-128 0,-228 88 198,283-213 1,-371 249-958,-2-4 0,-2-2 0,-3-3 0,-3-3 0,74-108 0,-107 136-57,-2-1 1,-1-1 0,-2-1 0,-2-1 0,-1 0 0,-2-1 0,-3-1 0,-1 0 0,-2 0 0,-2-1 0,-1 0 0,-3-69 0,-3 97-23,-1 0 0,0 0 1,-1 0-1,-1 1 1,-1-1-1,0 1 0,0 0 1,-2 1-1,0-1 0,-1 1 1,0 0-1,-1 1 1,-14-18-1,9 16-57,-1 1-1,0 1 1,-1 0 0,-1 1-1,1 0 1,-2 1 0,0 1-1,0 1 1,-1 1 0,-22-7-1,-5 1-422,0 3-1,0 1 1,-96-6-1,-142 18-2656,130 18-554,64-6-2265,41-8-1919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1.592"/>
    </inkml:context>
    <inkml:brush xml:id="br0">
      <inkml:brushProperty name="width" value="0.025" units="cm"/>
      <inkml:brushProperty name="height" value="0.025" units="cm"/>
    </inkml:brush>
  </inkml:definitions>
  <inkml:trace contextRef="#ctx0" brushRef="#br0">16 0 18802,'0'0'10538,"-4"49"-9481,-2-22-385,2 4-223,3-1-129,1 1-64,0 0-128,0 0-63,0-2-65,4-2-321,4-1-672,0-4-929,-1-4-2370,-1-8-3010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2.027"/>
    </inkml:context>
    <inkml:brush xml:id="br0">
      <inkml:brushProperty name="width" value="0.025" units="cm"/>
      <inkml:brushProperty name="height" value="0.025" units="cm"/>
    </inkml:brush>
  </inkml:definitions>
  <inkml:trace contextRef="#ctx0" brushRef="#br0">0 1 14286,'0'0'13452,"4"76"-12843,-4-40-417,4 2-160,1 1 32,4-5-160,2-3-961,2-6-801,0-5-512,1-9-1057,-5-7-833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2.372"/>
    </inkml:context>
    <inkml:brush xml:id="br0">
      <inkml:brushProperty name="width" value="0.025" units="cm"/>
      <inkml:brushProperty name="height" value="0.025" units="cm"/>
    </inkml:brush>
  </inkml:definitions>
  <inkml:trace contextRef="#ctx0" brushRef="#br0">0 87 18065,'0'0'8232,"61"-11"-6535,-24 3-1088,6-3-481,3-1-320,0 2-1794,-2-2-2178,-8 2-2242,-7-3-8648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2.731"/>
    </inkml:context>
    <inkml:brush xml:id="br0">
      <inkml:brushProperty name="width" value="0.025" units="cm"/>
      <inkml:brushProperty name="height" value="0.025" units="cm"/>
    </inkml:brush>
  </inkml:definitions>
  <inkml:trace contextRef="#ctx0" brushRef="#br0">70 28 18033,'0'0'3534,"11"-4"21,-4 2-3023,45-15 2211,-48 16-2527,1 0 0,-1 0 0,1 0 0,-1 1 0,1 0 0,-1 0 0,1 0 0,0 0 0,-1 1 0,1-1 0,6 3 0,-10-2-210,0 0 0,0 0 1,0-1-1,0 1 0,0 1 0,0-1 0,-1 0 0,1 0 0,0 0 0,0 0 0,-1 1 0,1-1 0,-1 0 0,1 0 0,-1 1 0,1-1 0,-1 1 1,0-1-1,0 0 0,0 1 0,0-1 0,0 0 0,0 1 0,0-1 0,0 1 0,0-1 0,-1 0 0,1 1 0,-1 1 0,-1 2 20,1 1 0,-1-1 0,0 0 0,0 1 0,0-1-1,-5 7 1,-9 6 152,1 0 0,-2-1 0,-25 20 0,25-23-37,0 1-1,2 0 1,0 1-1,-17 23 1,31-38-142,1-1 1,-1 1-1,0-1 1,1 1-1,-1-1 1,1 1-1,0-1 1,-1 1-1,1 0 1,-1-1-1,1 1 1,0 0-1,0-1 0,-1 1 1,1 0-1,0 0 1,0-1-1,0 1 1,0 0-1,0 0 1,0-1-1,0 1 1,0 0-1,0 0 1,0-1-1,0 1 0,0 0 1,1 0-1,-1-1 1,0 1-1,1 0 1,-1-1-1,0 1 1,1 0-1,-1-1 1,1 1-1,-1-1 1,1 1-1,-1 0 0,1-1 1,-1 1-1,1-1 1,0 0-1,-1 1 1,1-1-1,-1 1 1,1-1-1,0 0 1,0 0-1,-1 1 1,1-1-1,0 0 0,0 0 1,-1 0-1,2 0 1,54 0-211,-39-1 25,19 0-2129,67-12-1,-11-5-4952,-39 5 56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3.073"/>
    </inkml:context>
    <inkml:brush xml:id="br0">
      <inkml:brushProperty name="width" value="0.025" units="cm"/>
      <inkml:brushProperty name="height" value="0.025" units="cm"/>
    </inkml:brush>
  </inkml:definitions>
  <inkml:trace contextRef="#ctx0" brushRef="#br0">17 12 16848,'0'0'13901,"58"-6"-13132,-22 3-545,2 1-160,-3 2-64,-5 0-224,-5 0-577,-4 0-800,-6 0-1346,-7 2-1281,-8 2-2082</inkml:trace>
  <inkml:trace contextRef="#ctx0" brushRef="#br0" timeOffset="1">1 118 16720,'0'0'11595,"57"12"-9866,-23-12-960,3 0-641,4-5-416,0 1-1442,3-3-1953,-1 2-2659,-1-4-4100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3.434"/>
    </inkml:context>
    <inkml:brush xml:id="br0">
      <inkml:brushProperty name="width" value="0.025" units="cm"/>
      <inkml:brushProperty name="height" value="0.025" units="cm"/>
    </inkml:brush>
  </inkml:definitions>
  <inkml:trace contextRef="#ctx0" brushRef="#br0">136 0 18930,'0'0'2386,"-10"6"529,8-4-2852,-8 3 725,1 2 0,0-1-1,0 1 1,-9 9-1,16-13-607,-1-1 1,1 1-1,0 0 0,0 0 1,0 0-1,0 0 1,0 0-1,1 0 0,-1 1 1,1-1-1,0 1 0,0-1 1,0 1-1,0-1 0,1 1 1,-1 0-1,1-1 1,0 1-1,0-1 0,1 5 1,0-6-182,-1 0 1,1-1-1,0 1 1,0 0-1,0-1 1,0 1-1,1 0 1,-1-1-1,0 1 1,1-1-1,-1 0 1,1 1 0,-1-1-1,1 0 1,-1 0-1,1 0 1,0 0-1,0 0 1,0-1-1,-1 1 1,5 0-1,49 12-1108,-36-10 339,-16-2 648,1 0-1,-1 0 1,0 0 0,1 0 0,-1 0 0,0 0 0,0 1-1,0 0 1,0 0 0,0 0 0,-1 0 0,1 0-1,0 0 1,-1 1 0,0-1 0,4 6 0,-5-6 155,0 0 1,0 0 0,-1 1 0,1-1-1,0 0 1,-1 0 0,0 1-1,0-1 1,0 1 0,0-1-1,0 0 1,0 1 0,0-1-1,-1 0 1,1 1 0,-1-1-1,0 0 1,0 0 0,0 1 0,0-1-1,0 0 1,0 0 0,0 0-1,-1 0 1,-2 3 0,-10 13 514,-1 0 0,-1-1 1,-1-1-1,0 0 0,-1-1 1,-39 24-1,33-32-1718,24-7 1040,-1 0-1,0 0 1,1-1-1,-1 1 0,1 0 1,-1 0-1,0-1 1,1 1-1,-1 0 0,1-1 1,-1 1-1,1 0 0,-1-1 1,1 1-1,-1-1 1,1 1-1,-1-1 0,1 1 1,0-1-1,-1 1 1,1-1-1,-1 0 0,0-4-929,0 0-1,0 1 1,0-1-1,1 0 1,0 0-1,0 0 0,1-5 1,-1-4-1390,0-26-8322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3.775"/>
    </inkml:context>
    <inkml:brush xml:id="br0">
      <inkml:brushProperty name="width" value="0.025" units="cm"/>
      <inkml:brushProperty name="height" value="0.025" units="cm"/>
    </inkml:brush>
  </inkml:definitions>
  <inkml:trace contextRef="#ctx0" brushRef="#br0">1 58 18033,'0'0'8840,"53"-40"-5861,-23 30-1089,5 3-865,3 7-1025,1 0 0,3 0 0,0 4-1057,-4 4-2434,-1-3-3524,-1-5-10185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6.632"/>
    </inkml:context>
    <inkml:brush xml:id="br0">
      <inkml:brushProperty name="width" value="0.025" units="cm"/>
      <inkml:brushProperty name="height" value="0.025" units="cm"/>
    </inkml:brush>
  </inkml:definitions>
  <inkml:trace contextRef="#ctx0" brushRef="#br0">0 51 12107,'12'-8'1254,"0"1"-1,0 0 0,0 1 0,14-4 0,-16 6-1049,1 2 0,-1 0 0,1 0 0,0 1 0,17-1 0,-27 2-201,0 0-1,0 0 1,0 0-1,0 0 1,0 0-1,0 0 0,0 1 1,0-1-1,0 0 1,0 0-1,0 1 1,-1-1-1,1 0 1,0 1-1,0-1 1,0 1-1,0-1 1,-1 1-1,1 0 1,0-1-1,-1 1 0,1 0 1,0-1-1,-1 1 1,1 0-1,-1 0 1,1-1-1,-1 1 1,1 0-1,-1 0 1,0 0-1,1 0 1,-1 0-1,0 0 0,0 0 1,0 0-1,0-1 1,1 1-1,-1 0 1,-1 0-1,1 0 1,0 0-1,0 0 1,0 0-1,0 0 1,-1 0-1,1 0 1,0 0-1,-1 0 0,1-1 1,-1 1-1,0 1 1,-2 5 143,0-1 0,0 0 0,0 0 0,-1 0 0,0-1 0,-5 6 0,-34 28 1269,34-32-1158,0 0 1,0 0-1,1 1 0,0 0 1,0 1-1,1 0 0,0 0 0,1 0 1,-7 14-1,12-22-245,1 1-1,0-1 0,-1 0 1,1 0-1,0 0 1,0 1-1,0-1 1,0 0-1,0 0 1,0 0-1,0 1 0,0-1 1,1 0-1,-1 0 1,0 0-1,1 1 1,-1-1-1,1 0 0,-1 0 1,1 0-1,0 0 1,-1 0-1,1 0 1,0 0-1,0 0 1,0-1-1,0 1 0,0 0 1,0 0-1,0-1 1,0 1-1,0 0 1,0-1-1,0 1 1,0-1-1,0 1 0,0-1 1,0 0-1,1 0 1,-1 1-1,0-1 1,0 0-1,1 0 1,1 0-1,11 1-190,0 0-1,0 0 1,17-2-1,-13 0-706,-8 1 260,4 0-874,-1 0 0,0 0 1,0-2-1,17-3 0,-5-4-4383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6.976"/>
    </inkml:context>
    <inkml:brush xml:id="br0">
      <inkml:brushProperty name="width" value="0.025" units="cm"/>
      <inkml:brushProperty name="height" value="0.025" units="cm"/>
    </inkml:brush>
  </inkml:definitions>
  <inkml:trace contextRef="#ctx0" brushRef="#br0">48 1 18610,'0'0'6630,"-37"63"-5157,32-37-384,0 0-800,4-2-225,1 1-64,0-2-64,0-3-609,3-3-1025,3-5-127,-4-5-802,-2-3-832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7.304"/>
    </inkml:context>
    <inkml:brush xml:id="br0">
      <inkml:brushProperty name="width" value="0.025" units="cm"/>
      <inkml:brushProperty name="height" value="0.025" units="cm"/>
    </inkml:brush>
  </inkml:definitions>
  <inkml:trace contextRef="#ctx0" brushRef="#br0">1 44 12075,'0'0'11788,"68"-27"-11628,-33 24-128,4 0-128,1 0-1826,-2-1-1569,0 0-2916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21.482"/>
    </inkml:context>
    <inkml:brush xml:id="br0">
      <inkml:brushProperty name="width" value="0.025" units="cm"/>
      <inkml:brushProperty name="height" value="0.025" units="cm"/>
    </inkml:brush>
  </inkml:definitions>
  <inkml:trace contextRef="#ctx0" brushRef="#br0">0 97 9929,'0'0'678,"11"-2"-331,18-3-190,1 2-1,0 1 0,54 3 1,101 18 154,59 3 434,349-38 3194,-27 1-3239,-538 15-705,1396-30 613,534 9 118,-1769 24-291,352-40 0,-498 32-240,45-1 0,-87 7-176,-1-1 1,1 1-1,-1-1 0,1 0 0,-1 1 1,1-1-1,-1 1 0,1-1 0,-1 1 0,0-1 1,1 1-1,-1 0 0,0-1 0,1 1 1,-1-1-1,0 1 0,0 0 0,0-1 1,0 1-1,0-1 0,0 1 0,1 0 1,-1-1-1,-1 1 0,1 0 0,0-1 0,0 1 1,0 0-1,0 0 0,-3 30-497,1-19-3155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8.159"/>
    </inkml:context>
    <inkml:brush xml:id="br0">
      <inkml:brushProperty name="width" value="0.025" units="cm"/>
      <inkml:brushProperty name="height" value="0.025" units="cm"/>
    </inkml:brush>
  </inkml:definitions>
  <inkml:trace contextRef="#ctx0" brushRef="#br0">112 39 13741,'0'0'8093,"10"-7"-7623,34-19-289,-43 25-171,-1 0-1,1 1 1,0-1 0,-1 1-1,1 0 1,0-1-1,0 1 1,0 0 0,-1-1-1,1 1 1,0 0-1,0 0 1,0 0 0,0 0-1,-1-1 1,1 1-1,0 0 1,0 1 0,0-1-1,0 0 1,-1 0-1,1 0 1,0 0 0,0 1-1,0-1 1,-1 0-1,1 1 1,0-1 0,0 1-1,-1-1 1,1 1-1,0-1 1,-1 1 0,1-1-1,0 1 1,-1 0-1,1-1 1,-1 1 0,1 0-1,-1-1 1,1 1-1,-1 0 1,0 0 0,1-1-1,-1 1 1,0 0-1,0 0 1,0 0 0,1 0-1,-1-1 1,0 1-1,0 0 1,0 0 0,-1 1-1,2 4 37,-1 0 0,0-1 0,-1 1 0,1-1-1,-1 1 1,-2 6 0,-1-3 89,0 0-1,-1 0 1,0 0-1,0 0 1,-1-1-1,0 0 1,-14 13 0,-59 49 1730,24-23-82,55-47-1787,0 0 0,0 0 0,-1 0-1,1 1 1,0-1 0,0 0 0,-1 0 0,1 1 0,0-1 0,0 0 0,-1 0 0,1 1 0,0-1 0,0 0 0,0 0 0,0 1 0,-1-1 0,1 0 0,0 1 0,0-1 0,0 0 0,0 1 0,0-1 0,0 0 0,0 1 0,0-1 0,0 0 0,0 0 0,0 1 0,0-1 0,0 0 0,0 1 0,0-1 0,0 0 0,1 1 0,-1-1 0,0 0 0,0 1 0,15 4-14,31-4 156,-38-2-107,59-4-978,-22-1-2520,-3 0-3062,-15 2-1805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8.504"/>
    </inkml:context>
    <inkml:brush xml:id="br0">
      <inkml:brushProperty name="width" value="0.025" units="cm"/>
      <inkml:brushProperty name="height" value="0.025" units="cm"/>
    </inkml:brush>
  </inkml:definitions>
  <inkml:trace contextRef="#ctx0" brushRef="#br0">18 0 17424,'0'0'7496,"-4"58"-6568,-1-30-127,2 1-448,0 1-193,1-4-32,2-1-32,0-3-96,0-4-32,0 0-641,0-9-640,4-4-1538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8.845"/>
    </inkml:context>
    <inkml:brush xml:id="br0">
      <inkml:brushProperty name="width" value="0.025" units="cm"/>
      <inkml:brushProperty name="height" value="0.025" units="cm"/>
    </inkml:brush>
  </inkml:definitions>
  <inkml:trace contextRef="#ctx0" brushRef="#br0">0 10 13068,'0'0'11307,"54"0"-10026,-21 0-832,1 0-417,6 0 32,2-2-1409,-1-2-2531,-7 1-3843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9.173"/>
    </inkml:context>
    <inkml:brush xml:id="br0">
      <inkml:brushProperty name="width" value="0.025" units="cm"/>
      <inkml:brushProperty name="height" value="0.025" units="cm"/>
    </inkml:brush>
  </inkml:definitions>
  <inkml:trace contextRef="#ctx0" brushRef="#br0">0 198 18898,'0'0'6673,"11"-1"-5942,3-3-718,1 0 0,-1-1 1,0-1-1,0 0 0,0-1 0,-1-1 0,0 0 0,-1 0 0,0-2 0,12-10 0,-20 16-59,7-3-37,-1-2 0,-1 1 0,1-2-1,-1 1 1,-1-1 0,0 0-1,0-1 1,11-21 0,-35 76 215,-18 60 1970,32-94-2037,0 0 0,0 0 0,1 1 0,1-1 0,0 0 0,0 1 0,0-1 0,4 13 0,6-2-2151,-4-15-1141,1-3-3557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9.531"/>
    </inkml:context>
    <inkml:brush xml:id="br0">
      <inkml:brushProperty name="width" value="0.025" units="cm"/>
      <inkml:brushProperty name="height" value="0.025" units="cm"/>
    </inkml:brush>
  </inkml:definitions>
  <inkml:trace contextRef="#ctx0" brushRef="#br0">37 0 13357,'0'0'16848,"51"15"-16816,-28-12 0,2-1-545,-4 1-768,-3-1-929,-2 0-1121,-8 1-1698</inkml:trace>
  <inkml:trace contextRef="#ctx0" brushRef="#br0" timeOffset="1">1 147 10314,'0'0'15791,"63"3"-14798,-33-13-545,2 2-320,2 1-384,1-3-1890,-5 0-2627,-3 0-5124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09.860"/>
    </inkml:context>
    <inkml:brush xml:id="br0">
      <inkml:brushProperty name="width" value="0.025" units="cm"/>
      <inkml:brushProperty name="height" value="0.025" units="cm"/>
    </inkml:brush>
  </inkml:definitions>
  <inkml:trace contextRef="#ctx0" brushRef="#br0">84 0 17424,'0'0'5360,"-10"6"-2925,6-4-2260,-37 26 2393,39-26-2417,-1 0-1,1 0 1,0 0 0,0 0 0,0 1-1,0-1 1,0 1 0,1-1-1,-1 1 1,1 0 0,-1-1-1,1 1 1,0 0 0,0 0-1,0 0 1,1 0 0,-1 3-1,1-5-160,0 0 0,1-1-1,0 1 1,-1 0 0,1 0-1,-1 0 1,1-1-1,0 1 1,-1 0 0,1-1-1,0 1 1,0 0 0,0-1-1,0 1 1,-1-1 0,1 0-1,0 1 1,0-1-1,0 0 1,0 1 0,0-1-1,0 0 1,0 0 0,0 0-1,0 0 1,0 0 0,0 0-1,2 0 1,39 0-1596,-32 0 758,-5 0 563,3-1-122,1 1 1,-1 0 0,1 1-1,-1 0 1,1 0 0,-1 1-1,10 3 1,-16-4 410,0 0-1,-1 0 1,1-1-1,-1 1 1,0 0 0,1 1-1,-1-1 1,0 0 0,0 0-1,0 0 1,0 1-1,0-1 1,0 1 0,0-1-1,0 1 1,0-1 0,0 2-1,0 0 106,0 1 1,-1-1-1,0 0 0,0 0 1,1 0-1,-2 1 0,1-1 0,0 0 1,-1 0-1,1 0 0,-1 1 1,-1 2-1,-6 10 605,1-1 0,-2 0 0,0-1 0,-1 0 0,0 0 0,-1-1 0,-17 15 0,28-27-746,0-1 1,0 1-1,-1 0 1,1-1-1,0 1 1,-1-1-1,1 1 1,-1-1-1,1 1 1,0-1-1,-1 1 1,1-1-1,-1 0 1,1 1 0,-1-1-1,0 0 1,1 1-1,-1-1 1,1 0-1,-1 0 1,0 1-1,1-1 1,-1 0-1,1 0 1,-1 0-1,0 0 1,1 0-1,-1 0 1,0 0-1,1 0 1,-1 0-1,0 0 1,1 0-1,-1 0 1,1-1-1,-1 1 1,0 0-1,1 0 1,-1-1-1,-7-24-6062,8 21 5200,-6-23-6040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0.189"/>
    </inkml:context>
    <inkml:brush xml:id="br0">
      <inkml:brushProperty name="width" value="0.025" units="cm"/>
      <inkml:brushProperty name="height" value="0.025" units="cm"/>
    </inkml:brush>
  </inkml:definitions>
  <inkml:trace contextRef="#ctx0" brushRef="#br0">1 19 19058,'0'0'6470,"49"-9"-3299,-24 5-1153,1 1-769,2 1-864,1 2-353,-1 0-1025,-2 0-2306,-3 0-4485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2.770"/>
    </inkml:context>
    <inkml:brush xml:id="br0">
      <inkml:brushProperty name="width" value="0.025" units="cm"/>
      <inkml:brushProperty name="height" value="0.025" units="cm"/>
    </inkml:brush>
  </inkml:definitions>
  <inkml:trace contextRef="#ctx0" brushRef="#br0">4 46 10922,'0'0'12353,"13"-6"-11157,0-1-980,1 1-1,0 1 1,0 0 0,1 0 0,-1 2-1,1 0 1,0 0 0,0 2-1,19-1 1,-33 2-211,1 0 1,0 0-1,-1 0 0,1 1 1,0-1-1,-1 0 0,1 1 0,-1-1 1,1 1-1,-1 0 0,1-1 1,-1 1-1,1 0 0,-1 0 1,1 0-1,-1 0 0,0 0 1,0 0-1,0 0 0,1 1 1,-1-1-1,0 0 0,-1 0 1,1 1-1,0-1 0,0 1 1,0-1-1,-1 1 0,1-1 1,-1 1-1,1 0 0,-1-1 1,0 1-1,0-1 0,0 1 1,0 0-1,0-1 0,0 1 1,0 0-1,0-1 0,0 1 1,-1 0-1,0 2 0,-1 4 11,-1 1 0,0-1 1,0 0-1,-1 0 0,0 0 0,-9 14 0,-10 7 27,-41 41 1,37-43 294,-31 43 0,56-69-279,1 0-1,0 1 0,0 0 1,0-1-1,0 1 1,0-1-1,0 1 0,0 0 1,1 0-1,-1-1 0,1 1 1,-1 0-1,1 0 1,0 0-1,-1 0 0,1 0 1,0-1-1,1 5 0,-1-5-35,1 0 0,-1 0 0,1 0 0,0 0 0,0 0 0,-1 0 0,1 0 0,0 0 0,0 0 0,0 0 0,0-1-1,0 1 1,0 0 0,0-1 0,1 1 0,-1-1 0,0 1 0,0-1 0,0 1 0,1-1 0,0 0 0,11 2-198,-1 0-1,1-2 1,0 1 0,19-3 0,-13 1-584,-7 0-710,1 0 0,-1 0 0,0-1-1,13-4 1,9-5-5513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3.113"/>
    </inkml:context>
    <inkml:brush xml:id="br0">
      <inkml:brushProperty name="width" value="0.025" units="cm"/>
      <inkml:brushProperty name="height" value="0.025" units="cm"/>
    </inkml:brush>
  </inkml:definitions>
  <inkml:trace contextRef="#ctx0" brushRef="#br0">70 0 20211,'0'0'5862,"-54"68"-4581,46-46-256,3 0-577,3 3-320,2-2-96,0 2-32,0-3-160,4-1-673,4-3-864,-2-5-545,-2-3-1314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3.472"/>
    </inkml:context>
    <inkml:brush xml:id="br0">
      <inkml:brushProperty name="width" value="0.025" units="cm"/>
      <inkml:brushProperty name="height" value="0.025" units="cm"/>
    </inkml:brush>
  </inkml:definitions>
  <inkml:trace contextRef="#ctx0" brushRef="#br0">1 79 14414,'0'0'12267,"68"-47"-11466,-35 41-673,0 0-128,2 1-640,4 0-1763,-2 0-2273,1 0-3332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0:50.831"/>
    </inkml:context>
    <inkml:brush xml:id="br0">
      <inkml:brushProperty name="width" value="0.025" units="cm"/>
      <inkml:brushProperty name="height" value="0.025" units="cm"/>
    </inkml:brush>
  </inkml:definitions>
  <inkml:trace contextRef="#ctx0" brushRef="#br0">1 337 6406,'0'0'817,"13"4"-86,134 25 598,0-6 0,170 4-1,317-18-780,-459-10-485,1006-48 305,-3-60-186,713-39-87,-494 128 80,402-18 633,-1451 17-203,333-17-126,-1 33-341,-379 26-1135,-132-6-1988,-42-9-2156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41.908"/>
    </inkml:context>
    <inkml:brush xml:id="br0">
      <inkml:brushProperty name="width" value="0.025" units="cm"/>
      <inkml:brushProperty name="height" value="0.025" units="cm"/>
    </inkml:brush>
  </inkml:definitions>
  <inkml:trace contextRef="#ctx0" brushRef="#br0">102 138 7239,'-101'9'5632,"258"1"-4984,-26 0-608,848-28 2024,-392-3-556,2718-72 958,-2989 81-1939,95-4 53,-136 12-5231,-269 4-1259,1-3-4233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3.847"/>
    </inkml:context>
    <inkml:brush xml:id="br0">
      <inkml:brushProperty name="width" value="0.025" units="cm"/>
      <inkml:brushProperty name="height" value="0.025" units="cm"/>
    </inkml:brush>
  </inkml:definitions>
  <inkml:trace contextRef="#ctx0" brushRef="#br0">188 10 17489,'-10'0'2546,"2"1"-2164,-1-1-1,1 1 1,-1 1 0,1-1-1,0 1 1,0 1 0,0 0 0,0 0-1,1 0 1,-1 1 0,1 0-1,0 1 1,0-1 0,0 1-1,0 1 1,1-1 0,0 1-1,0 0 1,1 1 0,0-1 0,-5 9-1,8-13-332,0 1 0,0-1-1,1 1 1,0 0 0,-1-1-1,1 1 1,0 0 0,0 0-1,0 0 1,1-1 0,-1 1-1,1 0 1,-1 0 0,1 0 0,0 0-1,0 0 1,1 0 0,-1 0-1,1 0 1,-1 0 0,1 0-1,0 0 1,0 0 0,0-1-1,0 1 1,1 0 0,-1-1-1,1 1 1,-1-1 0,4 4-1,0-2-37,0-1 0,0 1 0,0-1 0,1 0-1,-1-1 1,1 0 0,-1 0 0,1 0-1,0 0 1,0-1 0,0 0 0,-1 0 0,1-1-1,8 1 1,-9-1-11,0 1 0,0-1 1,0 0-1,0-1 0,1 1 0,-1-1 0,0 0 0,0 0 0,0 0 1,0-1-1,-1 0 0,1 0 0,0 0 0,-1 0 0,1-1 0,-1 0 0,0 0 1,0 0-1,0 0 0,0-1 0,0 1 0,-1-1 0,0 0 0,0 0 1,0-1-1,0 1 0,-1 0 0,1-1 0,-1 0 0,0 1 0,0-1 1,-1 0-1,0 0 0,0 0 0,0 0 0,0 0 0,-1-1 0,0-6 0,1 8-23,-1 0-1,0-1 0,0 1 1,-1-1-1,1 1 0,-1-1 1,0 1-1,0 0 0,0-1 1,-1 1-1,1 0 0,-1 0 0,0 0 1,-1 0-1,-4-6 0,5 7-108,-1 1 1,0-1-1,0 1 0,0 0 0,0 0 0,0 1 0,0-1 0,-1 1 0,1-1 0,0 1 0,-1 0 0,1 0 0,-1 0 0,0 1 0,1-1 1,-1 1-1,1 0 0,-1 0 0,0 0 0,-3 1 0,6 0 41,0-1 0,0 1 0,0-1 1,0 0-1,0 1 0,0 0 0,0-1 1,0 1-1,0 0 0,0-1 0,0 1 0,1 0 1,-1 0-1,0 0 0,1-1 0,-1 1 0,0 0 1,1 0-1,-1 0 0,1 0 0,-1 0 0,1 0 1,0 0-1,0 0 0,-1 1 0,1-1 0,0 0 1,0 0-1,0 0 0,0 1 0,0 2-820,0 0-1,0-1 1,0 1-1,0 0 1,1-1-1,-1 1 0,1 0 1,2 5-1,7 6-5099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4.190"/>
    </inkml:context>
    <inkml:brush xml:id="br0">
      <inkml:brushProperty name="width" value="0.025" units="cm"/>
      <inkml:brushProperty name="height" value="0.025" units="cm"/>
    </inkml:brush>
  </inkml:definitions>
  <inkml:trace contextRef="#ctx0" brushRef="#br0">155 1 5541,'-3'0'21134,"-12"7"-19644,9 4-1149,1 1 1,-1-1-1,2 1 0,0 1 0,0-1 0,1 1 0,-1 12 0,-7 93 480,11-59-2865,-3-77-21701</inkml:trace>
  <inkml:trace contextRef="#ctx0" brushRef="#br0" timeOffset="1">0 144 14894,'0'0'9289,"79"-11"-8649,-46 9-479,1-1-193,1 1-1666,-4 0-2050,0-2-1985,-3 1-6567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4.563"/>
    </inkml:context>
    <inkml:brush xml:id="br0">
      <inkml:brushProperty name="width" value="0.025" units="cm"/>
      <inkml:brushProperty name="height" value="0.025" units="cm"/>
    </inkml:brush>
  </inkml:definitions>
  <inkml:trace contextRef="#ctx0" brushRef="#br0">158 40 16432,'-9'0'2210,"1"1"-1708,1 0 1,-1 0-1,0 1 1,1 0 0,-1 1-1,1-1 1,0 1-1,0 1 1,0-1-1,0 1 1,0 0 0,-8 8-1,11-9-268,1 0 0,-1 1-1,0 0 1,1-1 0,0 1 0,0 0-1,0 1 1,0-1 0,1 0 0,0 1-1,0-1 1,0 1 0,0 0 0,1 0 0,0 0-1,0 0 1,0 0 0,0 0 0,1 0-1,0 0 1,0 0 0,1 6 0,0-9-217,0 0 0,0 0 1,0 0-1,0 0 1,1 0-1,-1 0 0,1 0 1,-1 0-1,1-1 1,0 1-1,0-1 0,-1 1 1,1-1-1,0 1 1,0-1-1,0 0 0,1 0 1,-1 0-1,0 0 1,0-1-1,1 1 0,-1-1 1,0 1-1,1-1 1,-1 0-1,0 0 0,1 0 1,1 0-1,5 1-36,-1-1-1,0 0 0,0-1 0,0 0 1,0 0-1,0 0 0,9-4 1,-12 2 0,0 0 1,0 0-1,0 0 1,-1-1-1,0 0 1,1 0-1,-1 0 1,-1 0-1,1-1 1,0 0-1,-1 1 1,0-1-1,0 0 1,-1-1-1,0 1 1,1 0 0,-2-1-1,1 1 1,-1-1-1,0 0 1,0 1-1,0-1 1,-1-6-1,1 8-92,-1 1 0,1-1 0,-1 0 0,-1 1 1,1-1-1,0 0 0,-1 1 0,0-1 0,0 1 0,0-1 0,0 1 0,0-1 0,-1 1 0,1 0 0,-1 0 0,0 0 0,0 0 0,0 0 0,-1 0 0,1 0 0,-1 1 0,1-1 0,-1 1 1,0-1-1,0 1 0,0 0 0,0 0 0,0 1 0,0-1 0,-1 1 0,1-1 0,-1 1 0,1 0 0,-1 1 0,1-1 0,-6 0 0,8 1-37,1 0-1,-1 0 1,1 0-1,-1 1 1,1-1-1,-1 0 1,1 0-1,-1 1 1,1-1-1,-1 0 1,1 1-1,-1-1 1,1 0-1,0 1 1,-1-1-1,1 1 1,0-1-1,-1 1 1,1-1-1,0 1 1,-1-1-1,1 1 1,0-1-1,0 1 1,0-1-1,0 1 1,0-1-1,-1 1 1,1-1-1,0 1 1,0-1-1,0 1 1,0 0-1,0-1 1,1 1-1,-1-1 1,0 2-1,6 22-5557,5-12 602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4.892"/>
    </inkml:context>
    <inkml:brush xml:id="br0">
      <inkml:brushProperty name="width" value="0.025" units="cm"/>
      <inkml:brushProperty name="height" value="0.025" units="cm"/>
    </inkml:brush>
  </inkml:definitions>
  <inkml:trace contextRef="#ctx0" brushRef="#br0">90 13 20403,'0'0'10698,"62"-13"-10441,-38 15-257,5 3-160,3 0-481,1 0-160,-5 0-800,-2-1-2147,-8 0-448,-14-2-1121,-4 5-3683</inkml:trace>
  <inkml:trace contextRef="#ctx0" brushRef="#br0" timeOffset="1">1 148 12107,'0'0'9866,"77"31"-9097,-34-31-353,4 0-384,-1 0-96,0 0-641,-3 0-1121,-3-4-2337,-3 0-4774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5.264"/>
    </inkml:context>
    <inkml:brush xml:id="br0">
      <inkml:brushProperty name="width" value="0.025" units="cm"/>
      <inkml:brushProperty name="height" value="0.025" units="cm"/>
    </inkml:brush>
  </inkml:definitions>
  <inkml:trace contextRef="#ctx0" brushRef="#br0">0 37 13100,'0'0'4778,"10"-6"-2183,-2 2-2073,0 0 1,0 0 0,0 0-1,1 1 1,-1 0 0,1 1-1,0 0 1,0 0 0,-1 1-1,14 0 1,-16 1-279,6-1 166,0 2 0,0-1 0,0 2 1,0-1-1,13 5 0,-23-6-390,0 1 1,0-1-1,0 1 1,0 0-1,0 0 1,-1-1-1,1 1 1,0 1-1,-1-1 1,1 0-1,-1 0 0,1 1 1,-1-1-1,1 0 1,-1 1-1,0-1 1,0 1-1,0 0 1,0-1-1,0 1 1,0 0-1,0 0 1,-1 0-1,1 0 1,0 0-1,-1-1 1,0 1-1,1 0 1,-1 0-1,0 0 1,0 0-1,0 0 1,-1 0-1,1 0 1,0 0-1,-1 0 1,1 0-1,-1 0 1,1 0-1,-2 2 1,-1 2 18,0 0 1,0-1-1,0 1 1,-1 0-1,0-1 1,0 0-1,0 0 1,-1 0-1,-6 5 1,-55 42 595,23-20 32,34-23-498,-36 33 581,43-40-726,0 1 0,0-1 0,0 1 0,0-1 0,0 1 0,1 0 0,0 0 0,-1 0 0,1 0 0,0 0 0,0 0 0,1 0 0,-1 0 0,1 0 0,-1 6 0,2-8-23,-1 0 0,0 0 0,1 0 0,0 0 0,-1 0-1,1 0 1,0 0 0,-1 0 0,1-1 0,0 1 0,0 0 0,0-1 0,0 1 0,0 0 0,0-1-1,0 1 1,0-1 0,0 1 0,0-1 0,0 0 0,0 1 0,0-1 0,0 0 0,0 0 0,0 0 0,0 0-1,2 0 1,39 1-62,-34-1-10,23 0-724,40-1-1882,-24-4-3337,-23 0-1593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6.557"/>
    </inkml:context>
    <inkml:brush xml:id="br0">
      <inkml:brushProperty name="width" value="0.025" units="cm"/>
      <inkml:brushProperty name="height" value="0.025" units="cm"/>
    </inkml:brush>
  </inkml:definitions>
  <inkml:trace contextRef="#ctx0" brushRef="#br0">0 230 12172,'0'0'9363,"7"-11"-8023,23-31-710,2 1 0,2 1 0,51-45 0,-71 75-642,-9 13-118,-8 25-35,0-17 247,-2 14 46,0 0-1,2 1 0,1 0 0,2 42 0,0-66-167,0-1 1,0 0-1,1 0 1,-1 1-1,1-1 1,-1 0-1,1 0 1,-1 0-1,1 1 1,0-1-1,-1 0 1,1 0-1,0 0 1,0 0-1,0 0 1,0 0 0,0-1-1,0 1 1,0 0-1,0 0 1,0-1-1,0 1 1,0-1-1,1 1 1,-1-1-1,0 1 1,0-1-1,1 0 1,-1 1-1,0-1 1,0 0-1,1 0 1,-1 0-1,2 0 1,0 0-597,1 0 0,-1-1 1,0 1-1,1-1 0,-1 1 0,0-1 1,1 0-1,-1-1 0,0 1 0,0 0 1,0-1-1,3-2 0,11-13-9021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6.911"/>
    </inkml:context>
    <inkml:brush xml:id="br0">
      <inkml:brushProperty name="width" value="0.025" units="cm"/>
      <inkml:brushProperty name="height" value="0.025" units="cm"/>
    </inkml:brush>
  </inkml:definitions>
  <inkml:trace contextRef="#ctx0" brushRef="#br0">32 1 8296,'0'0'17120,"-4"9"-16581,-2 6-264,1 1 1,0 0-1,1 0 0,1 1 0,1-1 1,0 1-1,1-1 0,3 32 0,10-28-1060,-2-12-2098,0-10-4937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7.240"/>
    </inkml:context>
    <inkml:brush xml:id="br0">
      <inkml:brushProperty name="width" value="0.025" units="cm"/>
      <inkml:brushProperty name="height" value="0.025" units="cm"/>
    </inkml:brush>
  </inkml:definitions>
  <inkml:trace contextRef="#ctx0" brushRef="#br0">1 55 14125,'0'0'7303,"61"-24"-6150,-35 18-192,2 1-608,-2 1-321,2 0 0,0 0-481,-7 0-2722,-5 1-4932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7.601"/>
    </inkml:context>
    <inkml:brush xml:id="br0">
      <inkml:brushProperty name="width" value="0.025" units="cm"/>
      <inkml:brushProperty name="height" value="0.025" units="cm"/>
    </inkml:brush>
  </inkml:definitions>
  <inkml:trace contextRef="#ctx0" brushRef="#br0">205 25 10346,'0'0'13885,"-11"0"-13186,3 1-674,0-1-1,1 1 0,-1 1 1,1-1-1,0 1 1,-1 1-1,1-1 0,0 1 1,0 0-1,0 1 1,1 0-1,-1 0 0,-8 7 1,8-5 140,0 0 0,0 0 0,0 1 0,1 0-1,0 0 1,1 0 0,0 1 0,0-1 0,0 1 0,1 0 0,0 1 0,1-1 0,0 1-1,0 0 1,1 0 0,0 0 0,-1 17 0,3-25-153,0 0-1,0 0 1,0 0-1,0 0 1,1 0-1,-1 0 1,0-1-1,0 1 1,1 0 0,-1 0-1,1 0 1,-1-1-1,1 1 1,-1 0-1,1 0 1,0-1-1,-1 1 1,1 0-1,0-1 1,-1 1 0,1-1-1,0 1 1,0-1-1,-1 1 1,1-1-1,0 0 1,1 1-1,30 1 87,-23-3-81,-1-1 0,0 0 0,0 0 0,0-1 0,13-6 0,-10 2 3,1-1 1,-2-1-1,1 0 0,-1 0 0,0-1 0,15-20 1,-21 26-11,-1-1 0,0 1 0,0 0 0,-1-1 0,1 0 0,-1 0 0,0 1 0,0-1 0,0 0 0,-1-1 0,0 1 0,0 0 0,0 0 0,-1-1 0,0 1 0,0 0 0,0 0 0,0-1 0,-1 1 1,-2-11-1,1 14-50,1 0 0,-1 0 0,1 1 1,-1-1-1,0 0 0,1 1 0,-1-1 1,0 1-1,0-1 0,0 1 1,0 0-1,-1 0 0,1 0 0,0 0 1,0 0-1,-1 0 0,1 0 0,0 1 1,-1 0-1,1-1 0,-4 1 1,5 0-164,-1-1 0,1 1 0,-1 0 0,1 0 0,-1 0 0,1 0 0,0 0 0,-1 0 0,1 0 1,-1 1-1,1-1 0,-1 0 0,1 1 0,0-1 0,-1 1 0,1 0 0,0-1 0,-1 1 0,1 0 1,0 0-1,0 0 0,0 0 0,0 0 0,0 0 0,0 0 0,0 0 0,0 0 0,0 1 0,0-1 1,1 0-1,-1 1 0,0-1 0,1 0 0,-1 1 0,1 1 0,-1 10-4089,1 1-1911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7.964"/>
    </inkml:context>
    <inkml:brush xml:id="br0">
      <inkml:brushProperty name="width" value="0.025" units="cm"/>
      <inkml:brushProperty name="height" value="0.025" units="cm"/>
    </inkml:brush>
  </inkml:definitions>
  <inkml:trace contextRef="#ctx0" brushRef="#br0">142 0 6598,'0'0'21877,"-44"65"-20916,36-40-289,1 4-319,1-2-161,3-1-32,1-5-128,2-2-32,0-1-288,0-4-641,0-6-929,0-3-1601</inkml:trace>
  <inkml:trace contextRef="#ctx0" brushRef="#br0" timeOffset="1">0 127 10826,'0'0'16111,"72"-19"-15566,-40 15-417,3-1-256,-2-4-2178,-2 4-2691,-9-3-5861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47.372"/>
    </inkml:context>
    <inkml:brush xml:id="br0">
      <inkml:brushProperty name="width" value="0.025" units="cm"/>
      <inkml:brushProperty name="height" value="0.025" units="cm"/>
    </inkml:brush>
  </inkml:definitions>
  <inkml:trace contextRef="#ctx0" brushRef="#br0">261 370 1089,'-9'-6'3502,"-219"-119"6123,227 124-9564,-1 0 0,0 0 0,0 0 0,0 0 0,1 0-1,-1-1 1,0 1 0,1 0 0,-1-1 0,1 0 0,0 1 0,-1-1 0,0-2 0,2 4-62,0-1 0,1 1 0,-1 0 0,0-1 0,1 1 0,-1 0 1,0-1-1,1 1 0,-1 0 0,0-1 0,1 1 0,-1 0 0,1-1 0,-1 1 1,0 0-1,1 0 0,-1 0 0,1-1 0,-1 1 0,1 0 0,-1 0 1,1 0-1,-1 0 0,1 0 0,-1 0 0,1 0 0,-1 0 0,1 0 1,-1 0-1,1 0 0,-1 0 0,1 1 0,62 7-609,77 15 755,261 9 1,145-37 2029,-285-3-1558,823-33 152,-5-56-692,-837 63 38,232-28 325,0 34-40,-456 27-394,0 2-1,0 0 0,0 1 1,18 4-1,-31-4-273,1 0 0,-1 0-1,0 0 1,0 0 0,0 1 0,0 0 0,5 4-1,-7-4-409,0 0-1,1 0 1,-1 0-1,-1 0 1,1 1-1,0 0 1,-1-1-1,0 1 1,0 0-1,2 5 1,1 9-9054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8.291"/>
    </inkml:context>
    <inkml:brush xml:id="br0">
      <inkml:brushProperty name="width" value="0.025" units="cm"/>
      <inkml:brushProperty name="height" value="0.025" units="cm"/>
    </inkml:brush>
  </inkml:definitions>
  <inkml:trace contextRef="#ctx0" brushRef="#br0">1 168 17553,'0'0'9828,"11"-8"-9529,166-152-1687,-185 204 1398,3-32 106,1 0 0,0 0 0,1 1 0,0-1-1,1 1 1,0-1 0,1 1 0,1 0 0,1 21 0,0-33-317,-1 0 0,0 0 0,1 0 1,-1 0-1,1 0 0,-1 0 0,1-1 0,-1 1 1,1 0-1,0 0 0,-1 0 0,1-1 1,0 1-1,0 0 0,0-1 0,0 1 1,-1 0-1,1-1 0,0 1 0,0-1 0,0 0 1,1 1-1,11 0-5922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8.668"/>
    </inkml:context>
    <inkml:brush xml:id="br0">
      <inkml:brushProperty name="width" value="0.025" units="cm"/>
      <inkml:brushProperty name="height" value="0.025" units="cm"/>
    </inkml:brush>
  </inkml:definitions>
  <inkml:trace contextRef="#ctx0" brushRef="#br0">1 1 16592,'0'0'14413,"54"9"-14381,-27-9-96,-1 0-416,-1 0-161,-8 0-544,0 7-993,1-1-512,-10-1-1026,-3-1-1825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9.007"/>
    </inkml:context>
    <inkml:brush xml:id="br0">
      <inkml:brushProperty name="width" value="0.025" units="cm"/>
      <inkml:brushProperty name="height" value="0.025" units="cm"/>
    </inkml:brush>
  </inkml:definitions>
  <inkml:trace contextRef="#ctx0" brushRef="#br0">0 21 9161,'0'0'15150,"64"3"-14670,-38-10-383,2 2-97,3 0-1057,0 0-1410,1 5-1793,-4-1 961,-4 1-6662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19.366"/>
    </inkml:context>
    <inkml:brush xml:id="br0">
      <inkml:brushProperty name="width" value="0.025" units="cm"/>
      <inkml:brushProperty name="height" value="0.025" units="cm"/>
    </inkml:brush>
  </inkml:definitions>
  <inkml:trace contextRef="#ctx0" brushRef="#br0">1 122 3876,'0'0'15876,"2"-9"-13436,-1 5-2146,0 0 0,0 0 1,1 0-1,-1 0 1,1 0-1,0 0 0,0 1 1,0-1-1,1 0 0,-1 1 1,1 0-1,4-5 1,0 3 96,-1 0 0,1 1 0,-1-1 0,1 2 0,1-1 0,-1 1 0,11-4 1,-5 2-102,1 0 0,0 1 0,0 1 0,1 1 0,-1-1 0,1 2 0,-1 0 0,22 2 0,-35 0-287,1-1 0,-1 1 1,1-1-1,-1 1 0,0 0 0,1-1 0,-1 1 0,0 0 0,0 0 1,1 0-1,-1 0 0,0 0 0,0 0 0,0 1 0,0-1 1,0 0-1,-1 0 0,1 1 0,0-1 0,-1 1 0,1-1 0,0 0 1,-1 1-1,0-1 0,1 1 0,-1-1 0,0 1 0,0 0 1,0-1-1,0 1 0,0-1 0,0 1 0,0-1 0,0 1 0,-1-1 1,1 1-1,-1-1 0,0 2 0,-1 5 9,0 0 0,0 0 1,-1-1-1,0 1 0,0-1 0,-5 8 0,-70 83-5,60-78 24,0 2 1,1 0 0,1 0 0,-25 48 0,41-69-29,-1 0 0,0 0 1,1 0-1,0 0 1,-1 0-1,1 0 0,-1 0 1,1 0-1,0 0 0,0 0 1,0 0-1,0 0 0,0 0 1,0 0-1,0 0 0,0 0 1,0 0-1,0 0 1,0 0-1,1 0 0,-1 0 1,0 0-1,1 0 0,-1 0 1,1 0-1,-1 0 0,1 0 1,-1 0-1,1 0 0,0 0 1,-1-1-1,1 1 1,0 0-1,0 0 0,0-1 1,0 1-1,-1-1 0,1 1 1,0-1-1,0 1 0,0-1 1,0 1-1,0-1 0,0 0 1,0 0-1,2 1 0,7 0-51,0 0-1,0-1 1,0 1-1,14-3 0,-3 1-324,70-4-2705,-31-2-1734,-29 2-2924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2.145"/>
    </inkml:context>
    <inkml:brush xml:id="br0">
      <inkml:brushProperty name="width" value="0.025" units="cm"/>
      <inkml:brushProperty name="height" value="0.025" units="cm"/>
    </inkml:brush>
  </inkml:definitions>
  <inkml:trace contextRef="#ctx0" brushRef="#br0">0 249 14029,'0'0'3161,"11"-9"-1651,33-30-139,-2-2 0,-1-1-1,43-61 1,-74 88 173,-14 22-1109,-24 41-524,18-23 33,0 0 1,2 1 0,-9 46-1,12-8-5563,7-57-34,6-6-4506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2.505"/>
    </inkml:context>
    <inkml:brush xml:id="br0">
      <inkml:brushProperty name="width" value="0.025" units="cm"/>
      <inkml:brushProperty name="height" value="0.025" units="cm"/>
    </inkml:brush>
  </inkml:definitions>
  <inkml:trace contextRef="#ctx0" brushRef="#br0">60 1 16432,'0'0'6310,"-36"57"-5221,26-27-417,3 2-191,3 1-353,2-1-96,2-1 0,0-4-32,0-4-64,8-5-417,-2-5-319,1-8-802,-4-5-1185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2.848"/>
    </inkml:context>
    <inkml:brush xml:id="br0">
      <inkml:brushProperty name="width" value="0.025" units="cm"/>
      <inkml:brushProperty name="height" value="0.025" units="cm"/>
    </inkml:brush>
  </inkml:definitions>
  <inkml:trace contextRef="#ctx0" brushRef="#br0">1 31 17008,'0'0'10986,"75"19"-9993,-32-26-768,3-2-225,0-2-1314,-2 0-2593,-6-1-3845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3.191"/>
    </inkml:context>
    <inkml:brush xml:id="br0">
      <inkml:brushProperty name="width" value="0.025" units="cm"/>
      <inkml:brushProperty name="height" value="0.025" units="cm"/>
    </inkml:brush>
  </inkml:definitions>
  <inkml:trace contextRef="#ctx0" brushRef="#br0">1 217 16207,'0'0'6609,"11"-6"-5167,15-9-985,-2-1 0,45-36 0,-56 41-373,0-1-1,-1 0 1,0-1-1,-1 0 1,-1-1-1,0 0 0,12-23 1,-22 36 124,-12 28 230,0-5-583,2 0 0,1 1 0,0 0 1,2 1-1,1-1 0,1 1 0,-5 49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3.582"/>
    </inkml:context>
    <inkml:brush xml:id="br0">
      <inkml:brushProperty name="width" value="0.025" units="cm"/>
      <inkml:brushProperty name="height" value="0.025" units="cm"/>
    </inkml:brush>
  </inkml:definitions>
  <inkml:trace contextRef="#ctx0" brushRef="#br0">73 1 18866,'0'0'10314,"-23"59"-9898,19-38-288,-2 2-96,3-1 0,1-1-96,-1-1-416,1 1-385,-3-5-320,2 1-545,-3-8-256,4-3-768,-5-6-2595,0 0-5798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3.929"/>
    </inkml:context>
    <inkml:brush xml:id="br0">
      <inkml:brushProperty name="width" value="0.025" units="cm"/>
      <inkml:brushProperty name="height" value="0.025" units="cm"/>
    </inkml:brush>
  </inkml:definitions>
  <inkml:trace contextRef="#ctx0" brushRef="#br0">0 115 14253,'0'0'12012,"72"-4"-11179,-41 0-705,4 1-577,1-3-1569,0 0-1377,-2-2-2723,-6-2-5957</inkml:trace>
  <inkml:trace contextRef="#ctx0" brushRef="#br0" timeOffset="1">355 1 9929,'0'0'13597,"-9"1"-12598,2 1-830,-1 0 1,0 1-1,1 0 1,0 0-1,0 1 1,0 0 0,0 0-1,0 1 1,1-1-1,0 2 1,0-1-1,0 1 1,1-1 0,0 2-1,0-1 1,-8 13-1,9-12-24,-1-1 0,1 1 1,1 0-1,-1 0 0,1 1 0,1-1 0,-4 12 0,6-17-139,0-1 0,0 1 0,-1-1 0,1 1-1,0 0 1,1-1 0,-1 1 0,0-1 0,0 1 0,1-1 0,-1 1 0,0-1 0,1 1-1,0-1 1,-1 0 0,1 1 0,0-1 0,0 0 0,-1 1 0,1-1 0,0 0 0,0 0 0,1 0-1,-1 0 1,0 0 0,0 0 0,0 0 0,1 0 0,-1 0 0,0-1 0,1 1 0,-1 0-1,1-1 1,-1 1 0,1-1 0,-1 0 0,1 0 0,-1 1 0,1-1 0,-1 0 0,1 0-1,-1 0 1,3-1 0,2 1 4,0 0-1,-1 0 0,1-1 1,0 0-1,0 0 1,0 0-1,-1-1 0,1 0 1,-1 0-1,1-1 0,-1 1 1,0-1-1,0 0 0,0-1 1,0 1-1,-1-1 1,1 0-1,5-7 0,-7 7 11,0 1-1,0-1 0,0 0 1,-1 0-1,1-1 0,-1 1 1,0 0-1,-1-1 1,1 1-1,-1-1 0,0 0 1,0 1-1,0-1 0,-1 0 1,1 1-1,-1-1 0,0 0 1,-1 0-1,1 0 0,-1 1 1,0-1-1,0 0 1,-1 1-1,-1-5 0,2 6-116,-1 1 0,1 0 0,-1 0 1,0 0-1,1 0 0,-1 0 0,0 0 0,0 1 0,0-1 0,-1 1 0,1-1 0,0 1 0,0 0 0,-4-2 0,4 3-176,1-1-1,0 1 1,-1-1-1,1 1 1,0 0-1,-1-1 0,1 1 1,0 0-1,-1 0 1,1 0-1,-1 0 1,1 0-1,0 1 0,-1-1 1,1 0-1,0 1 1,-1-1-1,-1 1 1,3 4-6619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3.065"/>
    </inkml:context>
    <inkml:brush xml:id="br0">
      <inkml:brushProperty name="width" value="0.025" units="cm"/>
      <inkml:brushProperty name="height" value="0.025" units="cm"/>
    </inkml:brush>
  </inkml:definitions>
  <inkml:trace contextRef="#ctx0" brushRef="#br0">89 1 7239,'0'0'12097,"-3"11"-11628,-5 34 66,2 0 0,1 0 0,4 82-1,-3 32-174,1-117-488,1 6-1736,-3-1 1,-13 55 0,18-102 1813,0 1-188,0 0 0,0 0 0,0 0 0,0 0 0,0 0 0,0 0 0,-1 0 0,1 0 0,0 0 0,-1-1 0,1 1 0,0 0 0,-1 0 0,1 0 0,-1 0 1,0-1-1,1 1 0,-1 0 0,0-1 0,1 1 0,-1 0 0,0-1 0,0 1 0,1-1 0,-1 1 0,0-1 0,0 1 0,0-1 0,0 0 0,0 1 0,1-1 0,-1 0 0,-2 1 0,-11-1-4684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4.272"/>
    </inkml:context>
    <inkml:brush xml:id="br0">
      <inkml:brushProperty name="width" value="0.025" units="cm"/>
      <inkml:brushProperty name="height" value="0.025" units="cm"/>
    </inkml:brush>
  </inkml:definitions>
  <inkml:trace contextRef="#ctx0" brushRef="#br0">0 1 16912,'0'0'14798,"53"14"-14478,-24-14-288,0 0-64,-1 0-416,-8 0-449,-6 0-801,-8 3-992,-6-1-417,0 1-1153,-12 0-3107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4.646"/>
    </inkml:context>
    <inkml:brush xml:id="br0">
      <inkml:brushProperty name="width" value="0.025" units="cm"/>
      <inkml:brushProperty name="height" value="0.025" units="cm"/>
    </inkml:brush>
  </inkml:definitions>
  <inkml:trace contextRef="#ctx0" brushRef="#br0">1 35 12268,'0'0'12588,"74"14"-11628,-36-16-479,9-5-353,0-2-737,-5-3-1601,-3 3-1986,-6 0-4292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4.989"/>
    </inkml:context>
    <inkml:brush xml:id="br0">
      <inkml:brushProperty name="width" value="0.025" units="cm"/>
      <inkml:brushProperty name="height" value="0.025" units="cm"/>
    </inkml:brush>
  </inkml:definitions>
  <inkml:trace contextRef="#ctx0" brushRef="#br0">55 73 11082,'0'0'4997,"6"-8"-2328,-3 3-2325,0 0 0,0 1-1,1-1 1,0 1-1,-1 0 1,1 0-1,1 0 1,-1 1 0,1 0-1,-1-1 1,1 2-1,0-1 1,0 0 0,0 1-1,0 0 1,1 0-1,-1 1 1,0-1-1,1 1 1,0 0 0,-1 1-1,1 0 1,-1-1-1,8 2 1,-11-1-291,-1 1 0,1-1 0,-1 1 0,1-1 0,-1 1 0,1 0 0,-1-1 0,0 1 0,1 0 0,-1 0 1,0 0-1,0 0 0,0 0 0,0 0 0,0 0 0,0 1 0,0-1 0,0 0 0,0 1 0,0-1 0,-1 0 0,1 1 0,-1-1 0,1 1 0,-1-1 0,1 1 1,-1-1-1,0 1 0,0-1 0,1 1 0,-1-1 0,0 1 0,-1 0 0,1 2 0,-1 0 5,1 1 1,-1 0-1,0 0 0,0-1 1,0 1-1,0-1 0,-1 1 0,0-1 1,0 0-1,-5 8 0,-10 7 105,0-2-1,-35 29 1,34-31 171,0 0 1,2 0-1,-26 33 1,40-47-330,1 1 0,-1 0 0,1-1 0,0 1 0,0 0-1,0 0 1,0 0 0,0 0 0,0 0 0,0 0 0,1 0 0,-1 0 0,1 0 0,0 0 0,-1 0 0,1 1-1,0-1 1,0 0 0,1 0 0,-1 0 0,1 4 0,0-4 1,0-1 0,0 1-1,1 0 1,-1-1 0,1 1 0,-1 0 0,1-1-1,-1 0 1,1 1 0,0-1 0,0 0 0,0 0-1,0 0 1,-1 0 0,1 0 0,1-1 0,2 2-1,10 1-89,0 0-1,1-1 0,-1-1 1,23 0-1,-36-1 56,22 0-506,49-3-5288,-42-4-888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6.718"/>
    </inkml:context>
    <inkml:brush xml:id="br0">
      <inkml:brushProperty name="width" value="0.025" units="cm"/>
      <inkml:brushProperty name="height" value="0.025" units="cm"/>
    </inkml:brush>
  </inkml:definitions>
  <inkml:trace contextRef="#ctx0" brushRef="#br0">16 95 9353,'0'0'8696,"7"-8"-6683,0 0-1589,0 0 1,1 1 0,-1 0 0,1 1 0,1 0-1,-1 0 1,1 1 0,0 0 0,0 0-1,1 1 1,-1 0 0,1 1 0,16-4 0,-18 5-240,-1 1 1,1 0 0,0 0 0,-1 1-1,1 0 1,0 0 0,13 3 0,-19-3-180,-1 1-1,0-1 1,1 1 0,-1-1-1,0 1 1,0-1 0,0 1-1,0 0 1,1 0 0,-1 0-1,0 0 1,0 0 0,-1 0 0,1 0-1,0 0 1,0 0 0,0 0-1,-1 0 1,1 0 0,0 2-1,0-1-4,-1 1-1,1 0 0,-1-1 0,0 1 0,0-1 0,0 1 0,0 0 0,-1-1 0,1 1 0,-1 0 0,0-1 0,1 1 0,-1-1 0,-2 4 0,-8 13 4,0 0-1,-2-1 0,0 0 0,-2-1 0,1-1 1,-2 0-1,-24 19 0,4-1 25,13-15-17,18-15 14,-1 1 0,0-1-1,1 1 1,0 1 0,0-1-1,0 0 1,1 1 0,0 0-1,0 0 1,-5 11 0,9-17-21,1 1 1,-1 0 0,1-1-1,0 1 1,-1-1 0,1 1-1,-1-1 1,1 0 0,0 1-1,-1-1 1,1 0 0,0 1-1,-1-1 1,1 0 0,0 0-1,0 0 1,-1 1-1,1-1 1,0 0 0,0 0-1,-1 0 1,1 0 0,0 0-1,0 0 1,-1-1 0,2 1-1,27-1 55,-27 1-46,21-2-206,-1-2-1,1 0 0,39-14 0,21-12-5688,-46 14-107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7.316"/>
    </inkml:context>
    <inkml:brush xml:id="br0">
      <inkml:brushProperty name="width" value="0.025" units="cm"/>
      <inkml:brushProperty name="height" value="0.025" units="cm"/>
    </inkml:brush>
  </inkml:definitions>
  <inkml:trace contextRef="#ctx0" brushRef="#br0">0 0 18257,'0'0'7335,"0"52"-7047,0-24-223,3 3-33,5-1-96,-2-2-65,4-2-607,-4-7-1538,-3-3-1762,-3-5-4036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7.657"/>
    </inkml:context>
    <inkml:brush xml:id="br0">
      <inkml:brushProperty name="width" value="0.025" units="cm"/>
      <inkml:brushProperty name="height" value="0.025" units="cm"/>
    </inkml:brush>
  </inkml:definitions>
  <inkml:trace contextRef="#ctx0" brushRef="#br0">0 11 19827,'0'0'6854,"67"-6"-5444,-35 5-289,2 0-609,7 1-416,-3 0-384,1 0-1410,-2 0-1729,-2 0-2306,-2-3-4165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8.014"/>
    </inkml:context>
    <inkml:brush xml:id="br0">
      <inkml:brushProperty name="width" value="0.025" units="cm"/>
      <inkml:brushProperty name="height" value="0.025" units="cm"/>
    </inkml:brush>
  </inkml:definitions>
  <inkml:trace contextRef="#ctx0" brushRef="#br0">217 7 13997,'-8'0'3908,"-3"2"-3506,1 0 1,0 0-1,0 1 1,0 1-1,0 0 1,0 0 0,1 1-1,0 0 1,0 0-1,0 1 1,-14 13-1,16-14-147,0 0 0,1 1-1,0 0 1,0 1 0,1-1-1,0 1 1,0 0 0,0 0 0,1 0-1,0 1 1,1 0 0,0 0 0,0 0-1,0 0 1,1 0 0,-2 11 0,4-18-241,0 1 0,0-1 0,0 1 1,0 0-1,0-1 0,0 1 0,1-1 1,-1 1-1,0-1 0,1 1 0,-1-1 1,1 1-1,0-1 0,-1 0 0,1 1 1,0-1-1,0 0 0,0 1 0,0-1 1,0 0-1,0 0 0,0 0 0,0 0 1,2 1-1,-1-1-4,1 0 0,-1 0 0,0 0 1,1 0-1,0-1 0,-1 1 0,1-1 0,-1 0 1,1 0-1,0 0 0,-1 0 0,1 0 0,3-1 0,1-1 1,1 0 0,-1 0 0,0 0 0,1-1 0,-1 0 0,-1 0 0,1-1 0,0 0 0,9-7 0,-10 4 22,0 0-1,0 0 0,0-1 1,-1 0-1,-1 0 1,1 0-1,-1-1 0,0 1 1,3-13-1,-5 17-146,-1 0-1,0 0 0,0 0 1,0 0-1,0 0 1,-1-1-1,0 1 1,1 0-1,-1 0 0,-1 0 1,1-1-1,-1 1 1,0 0-1,0 0 0,0 0 1,0 0-1,-1 0 1,1 0-1,-1 0 0,0 0 1,0 1-1,-5-6 1,7 8-60,-1 0 1,0 0 0,1 0-1,-1 0 1,0 0 0,0 0 0,0 1-1,0-1 1,0 0 0,0 1-1,0-1 1,0 1 0,0-1-1,0 1 1,0-1 0,0 1-1,0 0 1,0-1 0,0 1 0,0 0-1,-1 0 1,1 0 0,0 0-1,0 0 1,0 0 0,0 0-1,0 1 1,-1-1 0,1 0-1,0 0 1,0 1 0,0-1 0,0 1-1,0-1 1,0 1 0,0-1-1,0 1 1,0 0 0,0 0-1,1-1 1,-1 1 0,0 0-1,0 0 1,1 0 0,-1 0 0,0 0-1,1 0 1,-1 0 0,1 0-1,-1 0 1,1 0 0,0 0-1,-1 0 1,1 0 0,0 2-1,-2 10-4721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8.358"/>
    </inkml:context>
    <inkml:brush xml:id="br0">
      <inkml:brushProperty name="width" value="0.025" units="cm"/>
      <inkml:brushProperty name="height" value="0.025" units="cm"/>
    </inkml:brush>
  </inkml:definitions>
  <inkml:trace contextRef="#ctx0" brushRef="#br0">111 0 18802,'0'0'9769,"3"54"-9000,-3-24-513,0 2-160,-5 4-32,0-1 0,-1-1-64,2-4 32,3-4-32,1-7-192,0-9-705,0-5-1986</inkml:trace>
  <inkml:trace contextRef="#ctx0" brushRef="#br0" timeOffset="1">1 127 13164,'0'0'11179,"61"-10"-10538,-30 7-481,3-2-416,2 2-2563,5-1-2754,-1 0-4677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8.729"/>
    </inkml:context>
    <inkml:brush xml:id="br0">
      <inkml:brushProperty name="width" value="0.025" units="cm"/>
      <inkml:brushProperty name="height" value="0.025" units="cm"/>
    </inkml:brush>
  </inkml:definitions>
  <inkml:trace contextRef="#ctx0" brushRef="#br0">167 0 17521,'-10'0'1601,"1"1"-1039,0-1-1,0 2 1,1-1 0,-1 1-1,1 0 1,-1 1 0,1 0-1,-15 8 1,18-9-345,1 0 1,0 1-1,0 0 0,0 0 1,0 0-1,0 1 1,1-1-1,-1 1 0,1 0 1,0 0-1,0 0 0,0 0 1,1 0-1,0 1 1,-1-1-1,2 1 0,-1 0 1,0-1-1,1 1 0,-1 5 1,2-7-163,-1 0 0,1 0 0,0 0-1,0 0 1,0 0 0,0-1 0,1 1 0,-1 0 0,1 0 0,-1 0 0,1-1 0,0 1-1,0 0 1,1-1 0,-1 1 0,0-1 0,1 1 0,0-1 0,-1 0 0,1 1-1,3 2 1,-1-3-23,-1 1 0,1-1-1,0 1 1,0-1-1,1 0 1,-1-1-1,0 1 1,0-1 0,1 1-1,-1-1 1,1-1-1,7 1 1,-5 0-21,0-1 1,0 0 0,0 0-1,0 0 1,0-1-1,0 0 1,0-1-1,0 0 1,0 0-1,-1 0 1,1-1-1,-1 0 1,1 0-1,-1-1 1,0 0 0,0 0-1,8-7 1,-11 7 1,-1 1 0,1-1 0,-1 1 0,0-1 0,0 0 1,0 0-1,-1 0 0,1 0 0,-1 0 0,0 0 0,0 0 1,0 0-1,-1-1 0,1 1 0,-1 0 0,-1-7 0,1 8-54,0 1 0,-1 0 0,0-1 0,1 1 0,-1 0 1,0 0-1,0 0 0,0 0 0,-1 0 0,1 0 0,0 0 0,-1 0 0,1 0 0,-1 1 0,0-1 0,1 1 0,-1-1 0,0 1 0,0-1 0,0 1 0,0 0 0,0 0 0,0 0 0,0 0 0,-1 0 0,1 1 0,0-1 0,0 1 0,-1-1 0,-3 1 0,-38 0-4131,43 0 3738,-1 1 1,1-1 0,-1 1 0,1-1 0,-1 1-1,1-1 1,-1 1 0,1 0 0,0 0 0,-1-1-1,1 1 1,0 0 0,0 0 0,0 1 0,-2 0-1,-2 10-5908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9.059"/>
    </inkml:context>
    <inkml:brush xml:id="br0">
      <inkml:brushProperty name="width" value="0.025" units="cm"/>
      <inkml:brushProperty name="height" value="0.025" units="cm"/>
    </inkml:brush>
  </inkml:definitions>
  <inkml:trace contextRef="#ctx0" brushRef="#br0">1 4 17969,'0'0'13004,"69"8"-12267,-38-8-385,1-4-224,0-1-96,-4 3-128,-4 2-1025,-7 0-1569,-9 0-2371,-8 4-2658</inkml:trace>
  <inkml:trace contextRef="#ctx0" brushRef="#br0" timeOffset="1">46 100 15246,'0'0'6374,"55"4"-3106,-24-4-1731,0 0-896,2 0-545,-1-4-993,-2-1-2562,-1-1-3492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3.397"/>
    </inkml:context>
    <inkml:brush xml:id="br0">
      <inkml:brushProperty name="width" value="0.025" units="cm"/>
      <inkml:brushProperty name="height" value="0.025" units="cm"/>
    </inkml:brush>
  </inkml:definitions>
  <inkml:trace contextRef="#ctx0" brushRef="#br0">18 463 3812,'-5'-20'1136,"1"0"0,1 0 0,0 0 0,2-1 0,0 0 0,1 1 0,5-33 1,-3 40-818,2 1 1,-1 0 0,1 0-1,1 0 1,0 1 0,1-1 0,0 1-1,1 1 1,0-1 0,1 1-1,0 0 1,0 1 0,15-13-1,-11 11-228,1 1-1,0 0 0,0 1 0,1 0 0,0 1 1,1 1-1,-1 0 0,1 1 0,1 1 0,-1 0 1,1 1-1,0 1 0,0 0 0,0 1 0,0 1 0,0 1 1,0 0-1,26 4 0,-35-3-67,-1 1-1,0 1 1,1-1-1,-1 1 0,0 0 1,-1 0-1,1 1 1,-1 0-1,1 0 1,-1 0-1,0 1 1,0-1-1,-1 1 1,0 0-1,0 1 1,0-1-1,0 1 1,-1-1-1,0 1 1,0 0-1,0 0 1,-1 1-1,0-1 1,0 0-1,-1 1 1,1 0-1,-2-1 1,1 1-1,-1-1 1,0 1-1,0 0 1,-1 6-1,0-8 140,-1-1 1,1 0-1,-1 0 0,0-1 1,0 1-1,0 0 0,0 0 1,0-1-1,-1 0 0,0 1 1,0-1-1,0 0 0,0 0 1,0 0-1,0-1 0,-1 1 1,1-1-1,-1 0 0,0 0 1,0 0-1,0 0 0,0-1 1,-5 2-1,-7 2 367,0-1 0,0-1-1,-1 0 1,-27 1 0,41-4-539,-17 1 273,1-1 0,-35-4 0,50 4-384,0-1-1,0 1 0,0-1 0,0 0 0,0-1 1,1 1-1,-1 0 0,0-1 0,1 0 1,-1 0-1,1 0 0,0 0 0,-1-1 0,1 1 1,0-1-1,1 0 0,-1 0 0,0 0 0,1 0 1,-4-6-1,6 9-13,0 0 0,0-1-1,0 1 1,0-1 0,0 1 0,0 0 0,0-1-1,0 1 1,0-1 0,0 1 0,0 0 0,0-1 0,0 1-1,0-1 1,1 1 0,-1 0 0,0-1 0,0 1-1,0-1 1,1 1 0,-1 0 0,0-1 0,0 1 0,1 0-1,-1 0 1,0-1 0,1 1 0,-1 0 0,0 0-1,1-1 1,-1 1 0,0 0 0,1 0 0,-1 0 0,0 0-1,1-1 1,-1 1 0,1 0 0,-1 0 0,1 0-1,-1 0 1,0 0 0,1 0 0,-1 0 0,1 0 0,-1 0-1,1 0 1,28 0-2836,-22 1 1429,21-1-2537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29.448"/>
    </inkml:context>
    <inkml:brush xml:id="br0">
      <inkml:brushProperty name="width" value="0.025" units="cm"/>
      <inkml:brushProperty name="height" value="0.025" units="cm"/>
    </inkml:brush>
  </inkml:definitions>
  <inkml:trace contextRef="#ctx0" brushRef="#br0">0 49 16912,'0'0'2792,"12"-4"395,14-6-1673,0 1 1,1 2-1,1 1 0,-1 1 1,36-2-1,-62 7-1511,-1-1 1,1 1-1,-1 0 0,1 0 1,0 0-1,-1 0 1,1 0-1,0 0 0,-1 0 1,1 1-1,0-1 1,-1 0-1,1 0 0,-1 0 1,1 1-1,0-1 0,-1 0 1,1 0-1,-1 1 1,1-1-1,-1 1 0,1-1 1,-1 0-1,1 1 1,-1-1-1,0 1 0,1-1 1,-1 1-1,1-1 0,-1 1 1,0 0-1,0-1 1,1 1-1,-1-1 0,0 2 1,-9 23-60,-28 20-5,-7-6 41,26-24 6,0 1 1,1 1-1,0 0 1,1 1-1,-18 28 1,33-44-3,0 0-1,-1 0 1,1 0 0,0 0 0,0 0 0,0 0 0,1 0-1,-1 1 1,0-1 0,1 0 0,0 1 0,-1-1 0,1 0-1,0 0 1,0 1 0,0-1 0,1 0 0,-1 1 0,1 2-1,0-3-28,0 0 0,1 0-1,-1-1 1,0 1-1,1-1 1,-1 1 0,1-1-1,-1 0 1,1 1-1,-1-1 1,1 0 0,0 0-1,0 0 1,0 0 0,0 0-1,-1-1 1,5 2-1,9 1-393,0-1 0,1 0 0,-1-1 0,28-1 0,-25-1-10,23 2-1478,21-1-1468,-20-1-2003,7-2-6148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39.796"/>
    </inkml:context>
    <inkml:brush xml:id="br0">
      <inkml:brushProperty name="width" value="0.025" units="cm"/>
      <inkml:brushProperty name="height" value="0.025" units="cm"/>
    </inkml:brush>
  </inkml:definitions>
  <inkml:trace contextRef="#ctx0" brushRef="#br0">118 190 224,'-13'1'7167,"-19"-1"8015,34-7-11783,17-9-2434,21-11-325,-19 14-589,0-2 0,-1 0 1,0 0-1,-2-2 0,0-1 0,25-30 1,-53 67-108,1 0 0,1 1 0,1 0 0,-9 39-1,-13 101 674,22-19 655,2-21-62,4-117-1190,1 1-1,-1-1 0,0 0 1,0 0-1,0 0 0,0 1 0,-1-1 1,1 0-1,-1-1 0,0 1 0,0 0 1,0 0-1,0-1 0,0 1 0,-1-1 1,1 0-1,-1 0 0,1 1 1,-1-2-1,0 1 0,0 0 0,0-1 1,-4 3-1,-2-1 70,0 0 0,0-1 0,0 0 0,0 0 0,0-1 0,-1 0 0,-10 0 0,17-2-76,0 1 0,1-1-1,-1 0 1,0 0 0,1 0 0,-1 0 0,1-1-1,-1 1 1,1-1 0,-1 1 0,1-1 0,0 0-1,0 0 1,0 0 0,0 0 0,0 0 0,1 0 0,-1-1-1,0 1 1,1-1 0,0 1 0,0-1 0,-1 0-1,1 1 1,1-1 0,-2-3 0,-2-8-20,1 1 1,0-1 0,-3-27-1,6 38-56,0 0 0,1 0 0,-1 0 0,1 0 1,-1 0-1,1 0 0,0 0 0,0 0 0,0 1 0,0-1 0,1 0 0,-1 0 0,1 1 0,-1-1 0,1 1 0,0 0 1,0-1-1,0 1 0,0 0 0,1 0 0,-1 0 0,1 0 0,-1 1 0,4-3 0,9-3-1261,0-1-1,1 2 0,23-7 1,11-5-4686,-11-1-1635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0.123"/>
    </inkml:context>
    <inkml:brush xml:id="br0">
      <inkml:brushProperty name="width" value="0.025" units="cm"/>
      <inkml:brushProperty name="height" value="0.025" units="cm"/>
    </inkml:brush>
  </inkml:definitions>
  <inkml:trace contextRef="#ctx0" brushRef="#br0">31 159 18449,'0'0'6166,"12"-1"-4415,2-1-1441,-1-1-1,1 0 1,-1-1-1,0 0 1,23-12-1,-31 14-292,0 0 0,0 0 0,-1-1 0,1 0 1,-1 0-1,1-1 0,-1 1 0,0-1 0,0 0 0,0 0 0,-1 0 0,0 0 0,0-1 0,0 1 0,0-1 0,0 0 0,-1 0 0,0 0 1,0 0-1,2-9 0,-4 12-15,0 1 0,0-1 0,0 1 1,-1-1-1,1 1 0,0 0 0,-1-1 1,1 1-1,0 0 0,-1-1 0,0 1 1,1 0-1,-1-1 0,0 1 0,0 0 1,0 0-1,1 0 0,-1 0 0,0 0 0,-1 0 1,1 0-1,0 0 0,0 0 0,0 1 1,0-1-1,-1 0 0,1 1 0,0-1 1,-1 1-1,1-1 0,0 1 0,-1 0 1,1-1-1,-1 1 0,1 0 0,-1 0 1,1 0-1,0 0 0,-1 0 0,1 0 0,-3 1 1,-3-1 2,0 1 1,1 0-1,-1 0 1,0 0 0,0 1-1,1 0 1,-12 6-1,9-3 27,0 1 0,1 1 0,0-1 0,0 1-1,1 1 1,0-1 0,0 2 0,1-1 0,0 0-1,0 1 1,1 0 0,0 0 0,1 1 0,0 0-1,0-1 1,1 1 0,0 1 0,1-1-1,0 0 1,1 0 0,0 14 0,1-22-71,1-1 0,0 0 1,-1 1-1,1-1 0,0 0 1,0 0-1,0 0 0,0 0 0,0 0 1,0 0-1,1 0 0,-1 0 1,0 0-1,0 0 0,1-1 1,-1 1-1,0 0 0,1-1 0,-1 1 1,1-1-1,-1 0 0,1 1 1,-1-1-1,0 0 0,1 0 0,-1 0 1,1 0-1,-1 0 0,3-1 1,48-2-3072,-40 1 1340,-1-1-1,0 0 0,0-1 1,-1 0-1,16-9 1,15-10-9233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0.483"/>
    </inkml:context>
    <inkml:brush xml:id="br0">
      <inkml:brushProperty name="width" value="0.025" units="cm"/>
      <inkml:brushProperty name="height" value="0.025" units="cm"/>
    </inkml:brush>
  </inkml:definitions>
  <inkml:trace contextRef="#ctx0" brushRef="#br0">137 198 14478,'0'0'4399,"-10"3"-2051,3-1-2059,0 1 0,-1-1 0,1 2 0,1-1 0,-1 1 0,0 0 0,1 0 0,0 1 0,0 0 0,0 0 0,0 0 0,1 1 0,0 0 0,0 0 0,1 0 0,0 0 0,0 1 0,0 0 0,1 0 0,0 0 0,0 0 0,-2 8 0,5-14-289,-1 0 1,1 0 0,0 1-1,-1-1 1,1 0-1,0 0 1,0 1 0,0-1-1,0 0 1,0 0-1,0 0 1,0 1 0,0-1-1,0 0 1,1 0 0,-1 0-1,0 1 1,1-1-1,-1 0 1,1 0 0,-1 0-1,1 0 1,0 0 0,-1 0-1,1 0 1,0 0-1,0 0 1,0 0 0,0 0-1,0-1 1,-1 1-1,2 0 1,-1 0 0,0-1-1,0 1 1,0-1 0,0 1-1,0-1 1,0 0-1,1 1 1,-1-1 0,0 0-1,0 0 1,0 0-1,1 0 1,-1 0 0,0 0-1,0 0 1,1 0 0,-1 0-1,2-1 1,5 0 20,-1-1 0,0 0 1,0 0-1,1-1 1,-1 0-1,-1 0 0,11-6 1,1-4 1,-1-1 1,0-1-1,-1 0 1,-1-1-1,0-1 1,-1 0-1,16-27 1,-14 19 144,-2-1 1,-1-1-1,0 0 0,16-57 1,-72 149 792,35-49-787,0 0-1,1 1 1,0 0 0,2 0 0,0 1 0,0 0-1,2-1 1,-2 38 0,5-54-300,0 1 1,0-1-1,0 1 1,0 0-1,0-1 0,0 1 1,1-1-1,-1 1 1,1-1-1,-1 1 0,1-1 1,0 1-1,-1-1 1,1 1-1,0-1 0,0 0 1,0 1-1,0-1 0,2 2 1,21 5-7026,-11-7 591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0.810"/>
    </inkml:context>
    <inkml:brush xml:id="br0">
      <inkml:brushProperty name="width" value="0.025" units="cm"/>
      <inkml:brushProperty name="height" value="0.025" units="cm"/>
    </inkml:brush>
  </inkml:definitions>
  <inkml:trace contextRef="#ctx0" brushRef="#br0">59 93 17713,'0'0'3827,"9"2"-2140,2-1-1439,-1-1 0,1 0-1,0 0 1,-1-1 0,1-1-1,16-4 1,-24 6-108,1-1 0,-1 0 0,0 0 1,1 0-1,-1 0 0,0-1 0,0 1 0,0-1 1,0 0-1,0 0 0,0 0 0,0 0 0,0-1 0,-1 1 1,0-1-1,1 1 0,-1-1 0,0 0 0,0 0 1,0 0-1,-1 0 0,1 0 0,-1 0 0,1-1 0,-1 1 1,0 0-1,1-7 0,-3 9-94,1 0 1,0 0-1,0 1 0,-1-1 0,1 0 1,0 0-1,-1 0 0,1 0 1,-1 1-1,1-1 0,-1 0 0,0 0 1,1 1-1,-1-1 0,0 0 1,1 1-1,-1-1 0,0 1 0,0-1 1,1 1-1,-1-1 0,0 1 1,0 0-1,0-1 0,0 1 0,0 0 1,0 0-1,0 0 0,1-1 1,-1 1-1,0 0 0,0 0 0,0 0 1,0 1-1,0-1 0,0 0 1,-1 0-1,-39 9 37,28-3-50,0 1-1,1 1 1,0 0 0,1 1 0,0 0 0,0 1 0,-9 10 0,14-14 42,1 0 1,0 0 0,0 1 0,0-1 0,1 1-1,0 0 1,0 0 0,1 1 0,0-1-1,0 1 1,1-1 0,0 1 0,-2 16 0,4-22-81,0-1 1,1 1 0,-1 0-1,1 0 1,0-1 0,-1 1-1,1 0 1,0-1 0,0 1-1,0-1 1,0 1 0,1-1-1,-1 1 1,0-1 0,0 0-1,1 1 1,-1-1 0,1 0-1,-1 0 1,1 0 0,0 0-1,-1-1 1,1 1 0,0 0-1,-1-1 1,1 1 0,0-1-1,0 1 1,0-1 0,2 0-1,62 5-1769,-63-5 1547,11 0-626,53-4-8581,-26-9-1291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1.647"/>
    </inkml:context>
    <inkml:brush xml:id="br0">
      <inkml:brushProperty name="width" value="0.025" units="cm"/>
      <inkml:brushProperty name="height" value="0.025" units="cm"/>
    </inkml:brush>
  </inkml:definitions>
  <inkml:trace contextRef="#ctx0" brushRef="#br0">43 104 8232,'0'0'3021,"-1"-8"-731,1 6-2073,-1-1 0,0 0 0,1 0 0,0 1 0,0-1-1,0 0 1,0 0 0,0 1 0,0-1 0,1 0 0,0 1-1,-1-1 1,1 0 0,0 1 0,0-1 0,0 1 0,0-1-1,1 1 1,-1-1 0,1 1 0,0 0 0,-1 0 0,1 0-1,0 0 1,0 0 0,0 0 0,0 1 0,1-1 0,-1 1-1,0-1 1,1 1 0,-1 0 0,4-2 0,2 0 326,0 0 1,-1 1 0,1-1 0,0 1-1,0 1 1,0-1 0,0 2-1,1-1 1,-1 1 0,0 0-1,13 2 1,-19-1-501,1-1 0,-1 1 0,1 0 0,-1 0 0,1 0 1,-1 0-1,0 1 0,1-1 0,-1 0 0,0 1 0,0 0 0,0-1 0,0 1 0,0 0 0,-1 0 1,1 0-1,-1 0 0,1 0 0,-1 1 0,0-1 0,1 0 0,-1 1 0,-1-1 0,1 1 0,0-1 1,0 1-1,-1-1 0,0 1 0,1-1 0,-1 1 0,0 0 0,0-1 0,0 1 0,-1 0 0,1-1 1,-1 1-1,1-1 0,-3 5 0,1 2 7,-1 0 0,-1 0 0,1-1 0,-1 1 0,-1-1 0,0 0 0,0-1 0,-10 12 0,-58 58 472,45-50-224,7-6-68,13-15-121,1 1-1,0-1 0,0 1 1,1 1-1,0-1 0,0 1 1,1 0-1,0 1 0,-5 11 1,9-19-106,1 0 0,0 0 1,0 0-1,0-1 1,0 1-1,1 0 0,-1 0 1,0 0-1,0 0 1,0-1-1,1 1 1,-1 0-1,0 0 0,1-1 1,-1 1-1,1 0 1,-1 0-1,1-1 0,-1 1 1,1-1-1,-1 1 1,1 0-1,0-1 0,-1 1 1,1-1-1,0 1 1,-1-1-1,1 0 0,0 1 1,0-1-1,0 0 1,-1 1-1,1-1 0,0 0 1,0 0-1,0 0 1,-1 0-1,1 0 0,0 0 1,1 0-1,45 1 47,-37-1-4,24-2 61,0-1 1,0-2 0,64-18 0,-14-1-2727,-65 18 1294,-15 5 566,10-4-1719,-7-1-3179,-6 0-2249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1.976"/>
    </inkml:context>
    <inkml:brush xml:id="br0">
      <inkml:brushProperty name="width" value="0.025" units="cm"/>
      <inkml:brushProperty name="height" value="0.025" units="cm"/>
    </inkml:brush>
  </inkml:definitions>
  <inkml:trace contextRef="#ctx0" brushRef="#br0">0 68 19154,'0'0'10506,"81"-34"-9481,-40 20-673,0 2-320,1 6-32,-4 5-864,-4 0-1571,-6 1-3362,-10 0-4389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2.941"/>
    </inkml:context>
    <inkml:brush xml:id="br0">
      <inkml:brushProperty name="width" value="0.025" units="cm"/>
      <inkml:brushProperty name="height" value="0.025" units="cm"/>
    </inkml:brush>
  </inkml:definitions>
  <inkml:trace contextRef="#ctx0" brushRef="#br0">1 155 5637,'0'0'11008,"2"8"-9022,8 25-310,-9-32-1582,0 0 0,-1 0 0,1 0 0,0 0-1,0 0 1,-1 0 0,1 0 0,0 0 0,0-1 0,0 1-1,0 0 1,0-1 0,0 1 0,0-1 0,1 1-1,-1-1 1,0 1 0,0-1 0,0 0 0,0 0 0,0 1-1,1-1 1,-1 0 0,0 0 0,0 0 0,0 0 0,1-1-1,-1 1 1,0 0 0,0 0 0,0-1 0,2 0 0,32-14 1710,-22 6-1351,0-1 0,0-1 1,-1 0-1,19-22 0,-26 27-331,-1 1 0,1-1 0,-1 0-1,0-1 1,-1 1 0,1-1 0,-1 1 0,-1-1 0,1 0-1,-1 0 1,0 0 0,-1 0 0,1-9 0,-2 15-99,0 1 1,0-1 0,0 0 0,0 0 0,0 1-1,0-1 1,0 0 0,0 0 0,-1 1-1,1-1 1,0 0 0,0 0 0,-1 1 0,1-1-1,-1 0 1,1 1 0,0-1 0,-1 1-1,1-1 1,-1 0 0,1 1 0,-1-1 0,0 1-1,1-1 1,-1 1 0,0 0 0,1-1-1,-2 0 1,-24 3 91,20-1-135,0 1 0,1 1 0,-1-1 1,1 1-1,-1 0 0,1 0 0,-5 4 1,-1 4 37,0 0 1,1 1 0,1 0-1,-1 1 1,2 0 0,0 0-1,0 1 1,2 0 0,-1 0-1,2 1 1,0-1 0,1 1-1,0 0 1,1 1 0,-2 28 0,5-43-16,0 1 0,1-1 0,-1 0 0,0 0 0,0 1 0,0-1 0,1 0 0,-1 0 0,1 1 0,-1-1 0,1 0 0,-1 0 0,1 0 0,0 0 0,-1 0 0,1 0 0,0 0 0,0 0 0,0 0 0,0 0 0,0 0 0,0-1 0,0 1 0,0 0 0,0-1 0,2 1 0,0 1 13,1-1 0,-1 0 0,1-1 0,0 1 0,-1-1 0,1 0 0,0 1 0,0-2 0,4 1 0,4-2 55,-1 0 0,0-1 0,0 0 0,0 0 0,15-8 0,-4 0-29,-1-1-1,-1-2 1,0 0 0,0-1 0,-2 0 0,0-2 0,-1 0-1,0-1 1,-2-1 0,0-1 0,21-35 0,-30 39-3,-10 18-196,-15 24-24,13-14 169,-47 92 441,48-92-306,0 0 0,1 0-1,0 0 1,2 0-1,-1 1 1,1-1 0,0 14-1,3-25-143,-1 0-1,0 0 1,1 0-1,-1 0 0,0 0 1,1 0-1,0 0 1,-1 0-1,1-1 0,-1 1 1,1 0-1,0 0 1,0 0-1,-1-1 0,1 1 1,0-1-1,0 1 1,0 0-1,0-1 0,0 0 1,0 1-1,0-1 1,0 1-1,0-1 0,0 0 1,0 0-1,0 0 1,0 1-1,0-1 0,0 0 1,0 0-1,0-1 1,0 1-1,0 0 0,0 0 1,0 0-1,0-1 1,1 0-1,3 1-393,0-1 0,0 0-1,-1 0 1,1 0 0,-1-1 0,1 0 0,6-3-1,-7 1-853,1 0 0,-1 0-1,0 0 1,-1 0 0,1-1-1,-1 1 1,0-1 0,4-8-1,7-21-10378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3.331"/>
    </inkml:context>
    <inkml:brush xml:id="br0">
      <inkml:brushProperty name="width" value="0.025" units="cm"/>
      <inkml:brushProperty name="height" value="0.025" units="cm"/>
    </inkml:brush>
  </inkml:definitions>
  <inkml:trace contextRef="#ctx0" brushRef="#br0">0 22 18898,'0'0'12716,"19"-21"-25688,-8 24 2690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3.662"/>
    </inkml:context>
    <inkml:brush xml:id="br0">
      <inkml:brushProperty name="width" value="0.025" units="cm"/>
      <inkml:brushProperty name="height" value="0.025" units="cm"/>
    </inkml:brush>
  </inkml:definitions>
  <inkml:trace contextRef="#ctx0" brushRef="#br0">179 0 19603,'0'0'4153,"-9"11"-2349,-5 6-1094,0 1 0,2 1 0,0 0 0,-17 39 0,10-8-201,2 1 0,2 0 0,-8 60 0,12-20-4401,7-1-6583,5-82 5868,3-6-1607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3.817"/>
    </inkml:context>
    <inkml:brush xml:id="br0">
      <inkml:brushProperty name="width" value="0.025" units="cm"/>
      <inkml:brushProperty name="height" value="0.025" units="cm"/>
    </inkml:brush>
  </inkml:definitions>
  <inkml:trace contextRef="#ctx0" brushRef="#br0">239 67 8520,'0'0'4863,"-5"-9"-3715,3 4-1068,0 1 0,-1-1 0,1 1 0,-1 0 0,0 0-1,-1 0 1,1 1 0,-1-1 0,1 1 0,-1 0 0,-6-4 0,8 6 5,-1-1 0,1 1 0,-1 0 0,0 1-1,1-1 1,-1 0 0,0 1 0,1 0 0,-1-1 0,0 1 0,0 0 0,0 0 0,1 1 0,-1-1 0,0 0 0,1 1-1,-1 0 1,0 0 0,1 0 0,-1 0 0,1 0 0,-1 0 0,1 1 0,-1-1 0,1 1 0,0-1 0,-4 5 0,-5 4 206,1 0-1,0 1 1,1 0 0,0 1 0,0 0 0,1 1 0,1-1 0,0 1 0,1 1 0,0-1 0,1 1 0,1 0 0,0 1 0,1-1 0,1 1 0,0-1 0,0 22 0,2-33-283,0-1 1,1 1 0,-1-1 0,1 0 0,0 1 0,0-1 0,-1 0-1,1 0 1,1 0 0,-1 0 0,0 0 0,1 0 0,-1 0 0,1 0-1,-1 0 1,1 0 0,0-1 0,0 1 0,-1-1 0,1 1 0,0-1-1,1 0 1,-1 0 0,0 0 0,0 0 0,0 0 0,1 0 0,-1-1-1,0 1 1,1-1 0,-1 1 0,1-1 0,-1 0 0,4 0 0,1 0 94,-1 0 1,1-1 0,-1 1 0,0-1 0,1 0 0,-1-1 0,0 0-1,0 0 1,0 0 0,0-1 0,0 1 0,7-6 0,-2-1 41,-1 0 1,-1-1 0,1-1-1,-2 1 1,1-1-1,-2-1 1,1 1 0,-2-1-1,1-1 1,-2 1-1,1-1 1,-2 0-1,0 0 1,-1-1 0,0 1-1,0-1 1,-2 0-1,0 1 1,0-1 0,-1 0-1,-3-18 1,3 32-150,0 0-1,0 0 1,0 0 0,0-1-1,0 1 1,1 0 0,-1 0-1,0 0 1,0-1 0,0 1 0,0 0-1,0 0 1,0-1 0,0 1-1,0 0 1,0 0 0,0 0 0,0-1-1,0 1 1,0 0 0,-1 0-1,1 0 1,0-1 0,0 1-1,0 0 1,0 0 0,0 0 0,0 0-1,0-1 1,0 1 0,-1 0-1,1 0 1,0 0 0,0 0 0,0-1-1,0 1 1,-1 0 0,1 0-1,0 0 1,0 0 0,0 0-1,-1 0 1,1 0 0,0 0 0,0 0-1,0 0 1,-1 0 0,1 0-1,0 0 1,0 0 0,-1 0 0,-6 12-394,-2 23-150,6-12-1181,2 1 0,2 35 0,-1-53 1240,1 0-1,0 1 0,0-1 0,0 0 0,1 0 0,0 0 0,0 0 0,0 0 0,1 0 1,0-1-1,0 1 0,1-1 0,-1 0 0,8 7 0,4 0-4261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4.004"/>
    </inkml:context>
    <inkml:brush xml:id="br0">
      <inkml:brushProperty name="width" value="0.025" units="cm"/>
      <inkml:brushProperty name="height" value="0.025" units="cm"/>
    </inkml:brush>
  </inkml:definitions>
  <inkml:trace contextRef="#ctx0" brushRef="#br0">15 106 15246,'0'0'8115,"0"9"-6092,0-4-1881,0-4-74,0 1 0,0-1 0,-1 1 0,1-1-1,0 1 1,1-1 0,-1 0 0,0 1 0,0-1 0,0 1 0,1-1-1,-1 0 1,1 1 0,-1-1 0,1 0 0,0 1 0,-1-1 0,1 0-1,0 0 1,0 1 0,0-1 0,0 0 0,0 0 0,0 0-1,0 0 1,0-1 0,0 1 0,0 0 0,1 0 0,-1-1 0,0 1-1,1 0 1,-1-1 0,0 0 0,1 1 0,-1-1 0,1 0 0,-1 1-1,0-1 1,1 0 0,-1 0 0,1 0 0,-1 0 0,1-1-1,-1 1 1,3-1 0,2 0-15,1-1 1,0 1-1,-1-1 0,1-1 0,-1 1 0,0-1 1,0 0-1,0-1 0,0 0 0,-1 1 1,1-2-1,-1 1 0,7-8 0,-8 9-39,-1-1-1,1 0 1,-1 0 0,1 0-1,-1 0 1,0-1-1,-1 1 1,1-1 0,-1 0-1,0 0 1,0 1 0,-1-2-1,1 1 1,-1 0-1,0 0 1,0 0 0,-1 0-1,0-7 1,0 11-16,0 0 1,-1 0 0,1 0-1,-1 0 1,0 1 0,1-1-1,-1 0 1,0 0 0,1 0-1,-1 1 1,0-1 0,0 0-1,0 1 1,0-1 0,1 1-1,-1-1 1,0 1 0,0-1-1,0 1 1,0 0 0,0-1-1,0 1 1,0 0 0,0 0-1,0 0 1,0 0 0,-1 0-1,1 0 1,0 0 0,0 0-1,0 0 1,0 0 0,0 1-1,0-1 1,0 0 0,0 1-1,-1 0 1,-3 0-10,0 0 0,1 1 0,-1 0 0,0 0 0,1 0 0,-9 5 0,-1 6 72,0 0 1,1 1 0,1 0 0,-18 28 0,26-37 45,0 1 0,0 0 1,1 0-1,0 1 1,0-1-1,1 0 1,0 1-1,0 0 1,0 0-1,1-1 0,0 1 1,1 0-1,-1 0 1,1 0-1,0 0 1,2 7-1,-1-11-116,0-1-1,1 0 1,-1 0-1,1 0 1,-1 0 0,1 0-1,0 0 1,0 0-1,0 0 1,0-1 0,0 1-1,0-1 1,0 1-1,0-1 1,1 0 0,-1 0-1,0 0 1,1 0-1,-1-1 1,1 1 0,3 0-1,56 8-3306,-23-8-3906,-27-1 3238,11 0-6767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4.344"/>
    </inkml:context>
    <inkml:brush xml:id="br0">
      <inkml:brushProperty name="width" value="0.025" units="cm"/>
      <inkml:brushProperty name="height" value="0.025" units="cm"/>
    </inkml:brush>
  </inkml:definitions>
  <inkml:trace contextRef="#ctx0" brushRef="#br0">52 1 16271,'0'0'7560,"-3"12"-6418,-9 22-241,-15 49 1586,25-75-2206,0 0-1,0 1 1,1-1-1,0 1 1,0-1-1,1 1 1,0 10-1,1-18-276,0 0 1,-1 0-1,1 0 0,0-1 0,0 1 1,-1 0-1,1 0 0,0-1 1,0 1-1,0 0 0,0-1 1,0 1-1,0-1 0,0 1 0,0-1 1,0 0-1,0 1 0,1-1 1,-1 0-1,0 0 0,0 0 1,0 0-1,0 0 0,0 0 0,0 0 1,0 0-1,1 0 0,-1 0 1,0-1-1,0 1 0,0 0 1,1-2-1,39-11 116,-23 2-291,-1-1 1,-1 0 0,29-29 0,-28 26 109,0 0 1,0 0-1,22-12 0,-39 27 62,0 0 0,1-1 0,-1 1 0,0 0 1,1 0-1,-1-1 0,1 1 0,-1 0 0,0 0 0,1 0 0,-1-1 0,1 1 0,-1 0 1,1 0-1,-1 0 0,0 0 0,1 0 0,-1 0 0,1 0 0,-1 0 0,1 0 0,-1 0 1,1 0-1,-1 0 0,1 0 0,-1 0 0,0 1 0,1-1 0,-1 0 0,1 0 1,-1 0-1,0 1 0,1-1 0,-1 0 0,0 0 0,1 1 0,-1-1 0,0 0 0,1 1 1,-1-1-1,1 1 0,1 24 258,-14 29 278,9-47-561,0 0 0,1-1 0,0 1-1,0 0 1,1 0 0,0 0-1,0 1 1,0 12 0,1-20-161,0 0 0,0 1 0,1-1 0,-1 0 0,0 0 0,0 0 1,0 1-1,0-1 0,0 0 0,0 0 0,0 1 0,0-1 0,0 0 1,0 0-1,1 0 0,-1 0 0,0 1 0,0-1 0,0 0 0,0 0 1,1 0-1,-1 0 0,0 1 0,0-1 0,0 0 0,0 0 0,1 0 1,-1 0-1,0 0 0,0 0 0,1 0 0,-1 0 0,0 0 0,0 0 1,0 0-1,1 0 0,-1 0 0,0 0 0,0 0 0,1 0 0,-1 0 1,0 0-1,8 0-8789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5.199"/>
    </inkml:context>
    <inkml:brush xml:id="br0">
      <inkml:brushProperty name="width" value="0.025" units="cm"/>
      <inkml:brushProperty name="height" value="0.025" units="cm"/>
    </inkml:brush>
  </inkml:definitions>
  <inkml:trace contextRef="#ctx0" brushRef="#br0">192 4 12556,'0'0'15091,"-10"-2"-14711,0 1-266,-1 0 0,0 1-1,0 1 1,1 0 0,-1 0 0,1 1 0,-1 0 0,1 1 0,-1 0 0,1 1 0,0 0 0,1 0 0,-1 1 0,1 1 0,0-1 0,-9 9 0,19-9-162,11-2-5,22-3 7,-28 0 60,27 0 27,57 2-62,-83-1 18,0 0-1,0 0 1,-1 1 0,1 0 0,0 0-1,0 1 1,-1 0 0,0 0-1,1 1 1,6 5 0,-12-9 12,0 1 0,0 0 0,0-1 0,0 1 0,0 0-1,-1 0 1,1 0 0,0 0 0,-1 0 0,1 0 0,0 0 0,-1 0 0,1 0 0,-1 0 0,0 0 0,1 0 0,-1 0 0,0 1 0,1-1 0,-1 0-1,0 0 1,0 0 0,0 0 0,0 1 0,0-1 0,-1 0 0,1 0 0,0 0 0,0 0 0,-1 1 0,1-1 0,-1 0 0,1 0 0,-1 0 0,1 0-1,-1 0 1,0 0 0,0 0 0,1 0 0,-1-1 0,0 1 0,0 0 0,0 0 0,0-1 0,0 1 0,0 0 0,-2 0 0,-6 6 246,-1-1 1,1 0-1,-19 7 1,25-12-212,-15 7 135,0-1 1,0 0-1,-1-2 1,0 0-1,0-1 1,0-1-1,-27 1 1,82-22-4798,136-33-7500,-120 30 6518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5.849"/>
    </inkml:context>
    <inkml:brush xml:id="br0">
      <inkml:brushProperty name="width" value="0.025" units="cm"/>
      <inkml:brushProperty name="height" value="0.025" units="cm"/>
    </inkml:brush>
  </inkml:definitions>
  <inkml:trace contextRef="#ctx0" brushRef="#br0">111 0 13997,'0'0'10907,"-8"4"-9295,0 2-1386,0 0 1,0 0-1,1 1 1,0 0-1,0 0 1,1 1-1,0 0 0,0 0 1,1 0-1,0 1 1,0 0-1,1 0 1,0 0-1,1 0 1,0 1-1,0-1 1,1 1-1,-1 12 0,2-20-196,1 1-1,-1 0 0,1 0 0,0-1 0,-1 1 0,2 0 0,-1 0 0,0-1 1,0 1-1,1 0 0,-1-1 0,1 1 0,0 0 0,0-1 0,0 1 0,0-1 0,1 1 1,-1-1-1,1 0 0,-1 1 0,1-1 0,0 0 0,3 3 0,-2-3-24,1-1 0,0 0 0,-1 1 0,1-1 1,0-1-1,0 1 0,0 0 0,-1-1 0,1 0 0,0 0 0,0 0 0,0 0 0,0-1 0,0 0 0,0 1 0,6-4 0,3-1-75,-1 0 0,0-2-1,0 1 1,-1-2 0,0 1-1,0-1 1,-1-1 0,0 0-1,0-1 1,-1 1-1,-1-2 1,1 1 0,-2-1-1,1-1 1,-2 1 0,7-15-1,-61 87-201,45-55 317,-17 30 388,19-34-391,0-1 1,0 1-1,0 0 0,1-1 0,-1 1 1,1 0-1,-1 0 0,1-1 0,0 1 0,-1 0 1,1 0-1,0 0 0,0 0 0,1 0 1,-1-1-1,1 5 0,0-5-33,0-1 0,0 1 0,0 0 0,1 0 0,-1-1 1,0 1-1,0-1 0,1 1 0,-1-1 0,0 0 0,1 1 0,-1-1 0,0 0 0,1 0 0,-1 0 0,1 0 1,-1 0-1,3 0 0,28-5 128,-13-1-159,1-2 0,-1 0 1,-1-1-1,0-1 1,0-1-1,29-23 0,29-17-867,-76 51 881,0-1 0,1 1 0,-1 0 0,0-1 0,1 1 0,-1 0 0,1-1 0,-1 1 0,0 0 0,1 0 0,-1 0 0,1-1 0,-1 1 0,0 0 0,1 0 0,-1 0 0,1 0 0,-1 0 0,1 0 0,-1 0 0,1 0 0,-1 0 0,1 0 0,-1 0 0,0 0 0,1 0 0,-1 0 0,1 0 0,-1 0 0,1 0 0,-1 1 0,0-1 0,1 0 0,-1 0 0,1 1 0,-1-1 1,0 0-1,1 0 0,-1 1 0,0-1 0,1 0 0,-1 1 0,0-1 0,0 1 0,1 0 0,-3 28-40,-19 32 585,20-60-511,0 0 0,1 0 0,-1 1 0,0-1 0,1 0-1,-1 1 1,1-1 0,-1 0 0,1 1 0,0-1 0,-1 0-1,1 1 1,0-1 0,0 1 0,0-1 0,0 1 0,0-1-1,1 0 1,-1 1 0,0-1 0,1 1 0,-1-1 0,2 3-1,-1-4-10,0 1-1,0-1 1,0 0-1,1 1 1,-1-1 0,0 0-1,0 0 1,1 0-1,-1 0 1,0 0-1,0 0 1,1 0-1,-1 0 1,0 0-1,0-1 1,1 1-1,-1 0 1,0-1-1,0 1 1,2-1-1,12-7 25,1 1-1,21-16 0,-34 21-37,24-16-66,-18 10 27,0 1 0,1 1 1,0 0-1,1 0 0,0 1 0,-1 0 0,2 0 0,13-3 1,-24 8 33,0 1 0,-1-1 1,1 0-1,-1 0 0,1 0 1,-1 0-1,0 1 0,1-1 1,-1 0-1,1 1 0,-1-1 0,1 0 1,-1 1-1,0-1 0,1 0 1,-1 1-1,0-1 0,1 1 1,-1-1-1,0 0 0,0 1 1,1-1-1,-1 1 0,0-1 1,0 1-1,0-1 0,0 1 1,1-1-1,-1 1 0,0-1 0,0 1 1,0 0-1,0-1 0,0 1 1,0-1-1,-1 1 0,1-1 1,0 1-1,0-1 0,0 1 1,0-1-1,-1 1 0,1-1 1,0 1-1,-9 25 36,-17 12 99,21-32-22,0 0-1,0 1 0,1-1 1,0 1-1,0 0 1,1 0-1,-5 13 0,8-20-149,1 1-1,-1-1 1,0 1-1,1-1 1,-1 0-1,1 1 0,-1-1 1,1 0-1,-1 1 1,1-1-1,-1 0 0,1 0 1,-1 0-1,1 1 1,-1-1-1,1 0 1,0 0-1,-1 0 0,1 0 1,-1 0-1,1 0 1,-1 0-1,1 0 0,0 0 1,-1 0-1,1 0 1,-1 0-1,1-1 0,-1 1 1,1 0-1,-1 0 1,1-1-1,-1 1 1,1 0-1,-1 0 0,1-1 1,0 0-1,24-10-3684,11-15-5467,-18 9 1367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6.444"/>
    </inkml:context>
    <inkml:brush xml:id="br0">
      <inkml:brushProperty name="width" value="0.025" units="cm"/>
      <inkml:brushProperty name="height" value="0.025" units="cm"/>
    </inkml:brush>
  </inkml:definitions>
  <inkml:trace contextRef="#ctx0" brushRef="#br0">67 5 12620,'0'0'11499,"-2"5"-11403,-25 45 2642,22-43-2108,0 1-1,0 0 0,0 0 0,1 0 1,1 0-1,-1 1 0,-2 13 1,6-22-630,0 0 1,0 1 0,0-1 0,0 0 0,0 1 0,0-1-1,0 0 1,0 0 0,0 1 0,0-1 0,0 0-1,0 1 1,1-1 0,-1 0 0,0 1 0,0-1 0,0 0-1,0 0 1,1 1 0,-1-1 0,0 0 0,0 0 0,1 0-1,-1 1 1,0-1 0,0 0 0,1 0 0,-1 0 0,0 0-1,0 1 1,1-1 0,-1 0 0,0 0 0,1 0-1,-1 0 1,0 0 0,1 0 0,18-1-106,16-11-403,19-24-605,-44 28 1079,1-1-1,0 2 1,1 0-1,-1 0 1,2 1 0,-1 1-1,25-8 1,-37 13 45,1-1 1,-1 1-1,0 0 1,1 0-1,-1 0 1,0 0-1,1 0 1,-1 0 0,0 0-1,1 0 1,-1 0-1,0 0 1,1 0-1,-1 0 1,0 0-1,1 1 1,-1-1-1,0 0 1,1 0-1,-1 0 1,0 0-1,1 1 1,-1-1 0,0 0-1,0 0 1,1 0-1,-1 1 1,0-1-1,0 0 1,0 0-1,1 1 1,-1-1-1,0 0 1,0 1-1,0-1 1,0 1 0,-2 16 256,-18 24 161,15-30-133,4-10-294,1-1 1,0 0 0,0 1-1,0-1 1,-1 0 0,1 1-1,0-1 1,0 0 0,0 1-1,0-1 1,0 0 0,-1 1-1,1-1 1,0 0 0,0 1-1,0-1 1,0 1 0,0-1-1,0 0 1,0 1 0,0-1-1,0 0 1,1 1 0,-1-1-1,0 0 1,0 1 0,0-1-1,0 1 1,0-1 0,1 0-1,-1 0 1,0 1 0,0-1-1,1 0 1,-1 1 0,0-1-1,0 0 1,1 0 0,-1 1-1,0-1 1,1 0 0,0 0-1,20-2-73,24-18-522,6-9-11,-30 15 534,1 1-1,1 2 1,0 0 0,32-10-1,-54 21 83,-1 0 0,1 0 0,-1-1 0,1 1-1,-1 0 1,1 0 0,-1 0 0,1 0 0,-1 0-1,1 0 1,-1 0 0,1 0 0,-1 0-1,1 0 1,-1 0 0,1 0 0,-1 0 0,1 0-1,-1 0 1,1 0 0,-1 1 0,1-1 0,-1 0-1,1 0 1,-1 1 0,1-1 0,-1 0 0,0 1-1,1-1 1,-1 0 0,1 1 0,-1 0 0,-3 17 771,-24 29 728,21-38-1360,4-6-202,1 0-1,-1-1 1,1 1 0,0 0-1,0 1 1,0-1 0,0 0-1,0 0 1,1 0 0,-1 1-1,1-1 1,0 3 0,6-4-9323,2-3-1341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7.176"/>
    </inkml:context>
    <inkml:brush xml:id="br0">
      <inkml:brushProperty name="width" value="0.025" units="cm"/>
      <inkml:brushProperty name="height" value="0.025" units="cm"/>
    </inkml:brush>
  </inkml:definitions>
  <inkml:trace contextRef="#ctx0" brushRef="#br0">146 113 6694,'0'0'5098,"-9"1"-3950,6-1-650,-45 2-86,46-2 200,-1 0-1,1 0 0,0 1 0,-1-1 1,1 1-1,0 0 0,0 0 0,-1 0 1,1 0-1,-4 2 0,15-1 5526,31-1-4042,-25-4-1866,1-2 1,-1 1 0,0-2-1,-1 0 1,0-1-1,0 0 1,0-1-1,-1-1 1,24-19-1,-36 28-224,0-1-1,0 0 1,0 1-1,0-1 1,0 0-1,0 1 1,0-1-1,-1 0 1,1 0-1,0 0 1,0 0-1,-1 0 1,1 0-1,-1 0 1,1 0-1,-1 0 1,1 0-1,-1 0 0,1 0 1,-1 0-1,0 0 1,0 0-1,0 0 1,0 0-1,1-1 1,-1 1-1,-1 0 1,1 0-1,0-2 1,-2 2-9,1-1 1,0 1 0,-1 0-1,1 0 1,-1 0 0,1 0-1,-1 0 1,0 0-1,0 1 1,1-1 0,-1 1-1,0-1 1,0 1 0,1-1-1,-5 1 1,-7-1-17,-1 0 0,1 1 0,-26 3-1,29 0 22,1 0 0,-1 0 0,0 1 0,1 1 0,0-1 0,0 1-1,0 1 1,1 0 0,0 0 0,0 1 0,-14 14 0,16-15 18,1 1 1,-1-1 0,1 1-1,0 0 1,1 1-1,0-1 1,0 1 0,0-1-1,1 1 1,0 1-1,1-1 1,0 0-1,0 0 1,-1 15 0,3-21-18,1 1 0,-1-1 0,1 1 0,-1-1 0,1 1 1,0-1-1,0 0 0,0 1 0,0-1 0,1 0 0,-1 0 0,0 0 1,1 0-1,0 0 0,-1 0 0,1 0 0,0-1 0,0 1 0,0 0 1,0-1-1,0 0 0,0 1 0,1-1 0,-1 0 0,0 0 0,1 0 1,-1-1-1,0 1 0,1 0 0,-1-1 0,4 1 0,12 1-162,0 0 1,-1 0-1,26-3 0,-25 1-284,-5 0-726,-1 0-1,1-1 0,-1-1 0,1 0 0,15-4 0,11-10-6917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8.349"/>
    </inkml:context>
    <inkml:brush xml:id="br0">
      <inkml:brushProperty name="width" value="0.025" units="cm"/>
      <inkml:brushProperty name="height" value="0.025" units="cm"/>
    </inkml:brush>
  </inkml:definitions>
  <inkml:trace contextRef="#ctx0" brushRef="#br0">15 0 14542,'0'0'10084,"0"12"-8483,0 16-351,-2 1-1,-8 50 0,9-78-1217,1 1 1,-1 0-1,1 0 0,0 0 1,-1 0-1,1-1 1,0 1-1,0 0 0,0 0 1,1 0-1,-1 0 0,0 0 1,2 2-1,-2-4-22,0 1 1,1-1-1,-1 1 0,0-1 1,1 1-1,-1-1 0,1 1 1,-1-1-1,1 1 0,-1-1 1,1 1-1,0-1 0,-1 0 1,1 1-1,-1-1 0,1 0 0,0 0 1,-1 1-1,1-1 0,0 0 1,-1 0-1,1 0 0,0 0 1,0 0-1,4 0 20,0-1 0,-1 0-1,1 0 1,-1-1 0,0 1 0,1-1 0,-1 0-1,0 0 1,6-4 0,22-16 13,-1-1-1,51-51 1,-59 52-48,-23 22 1,0 0 0,0 0 0,1-1 0,-1 1 0,0 0 0,0 0 0,0 0 0,0 0 0,0 0 0,0 0 0,0 0 0,0-1 0,0 1 0,0 0 0,0 0 0,1 0 0,-1 0 0,0 0 0,0 0 0,0 0 0,0 0 0,0 0 0,0 0 0,1 0 0,-1 0 0,0 0 0,0 0 0,0 0 0,0 0 0,0 0 0,0 0 0,1 0 0,-1 0 0,0 0 0,0 0 0,0 0 0,0 0 0,0 0 0,0 0 0,1 0 0,-1 0 0,0 0 0,0 0 0,0 0 0,0 0 0,0 0 0,0 0 0,0 0 0,0 1 0,1-1 0,-1 0 0,0 0 0,0 0 0,0 0 0,0 0 0,0 0 0,0 0 0,0 1 0,0-1 0,0 0 0,0 0 0,0 0 0,0 0 0,0 0 0,0 0 0,0 1 0,0-1 0,0 0 0,-2 17-58,-8 18 106,-8 0-1,13-28 16,1 1 1,-1-1 0,2 1-1,-1 0 1,-3 15 0,7-23-56,0 1 0,0-1 1,0 1-1,1-1 0,-1 0 1,0 1-1,0-1 0,0 0 1,1 1-1,-1-1 0,0 0 1,0 1-1,1-1 1,-1 0-1,0 0 0,1 1 1,-1-1-1,0 0 0,1 0 1,-1 0-1,0 1 0,1-1 1,-1 0-1,1 0 0,-1 0 1,0 0-1,1 0 1,-1 0-1,1 0 0,-1 0 1,0 0-1,1 0 0,-1 0 1,1 0-1,-1 0 0,0 0 1,1 0-1,-1 0 0,1 0 1,-1-1-1,0 1 1,1 0-1,-1 0 0,0 0 1,1-1-1,-1 1 0,0 0 1,0 0-1,1-1 0,-1 1 1,23-11 93,2-8-172,0-1 1,26-27 0,15-13 21,-66 60 50,0-1 1,0 1 0,0 0-1,0 0 1,1-1 0,-1 1-1,0 0 1,0 0 0,0 0-1,0-1 1,1 1 0,-1 0-1,0 0 1,0 0 0,0 0-1,1 0 1,-1-1 0,0 1-1,0 0 1,0 0 0,1 0-1,-1 0 1,0 0 0,0 0 0,1 0-1,-1 0 1,0 0 0,0 0-1,1 0 1,-1 0 0,0 0-1,1 0 1,-1 0 0,0 0-1,0 0 1,0 0 0,1 0-1,-1 0 1,0 0 0,0 0-1,1 1 1,-1-1 0,0 0-1,0 0 1,0 0 0,1 0-1,-1 1 1,0-1 0,0 0-1,0 0 1,0 0 0,1 1 0,-1-1-1,0 0 1,0 1 0,-2 21-142,-12 24-57,7-32 309,1-1 0,1 1-1,0 1 1,1-1 0,0 1 0,1 0 0,-1 18-1,4-33-98,0 0 0,0 1-1,0-1 1,0 0 0,0 1-1,0-1 1,0 0 0,0 1 0,0-1-1,0 0 1,1 0 0,-1 1-1,0-1 1,0 0 0,0 1-1,0-1 1,0 0 0,0 0-1,1 1 1,-1-1 0,0 0 0,0 0-1,1 1 1,-1-1 0,0 0-1,0 0 1,1 0 0,-1 1-1,0-1 1,0 0 0,1 0-1,-1 0 1,0 0 0,1 0 0,-1 0-1,0 1 1,0-1 0,1 0-1,0 0 1,15-6 292,11-15-95,-15-9-289,-14 21-975,-12 15-1098,6 5-1177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49.691"/>
    </inkml:context>
    <inkml:brush xml:id="br0">
      <inkml:brushProperty name="width" value="0.025" units="cm"/>
      <inkml:brushProperty name="height" value="0.025" units="cm"/>
    </inkml:brush>
  </inkml:definitions>
  <inkml:trace contextRef="#ctx0" brushRef="#br0">36 245 11563,'1'-7'10507,"-5"13"-4369,-11 38-2827,10-28-3979,1 0 0,-4 33 0,10-24 2404,-1-24-1728,0 1 0,0-1 0,0 0 0,0 0 0,0 0 0,1 0 0,-1 0 0,0-1 0,1 1 0,-1 0 0,0 0 0,1-1 0,-1 1 0,1-1 0,-1 0 0,1 1 0,-1-1 0,1 0 0,-1 0 0,1 0 0,-1 0 0,1 0 0,0 0 0,-1 0 0,1 0 0,1-1 0,2 0 14,0 0 0,0 1-1,0-2 1,0 1 0,0-1-1,0 0 1,5-2 0,0-4-22,0-1 1,0 0 0,-1 0 0,-1-1 0,1 0 0,-1-1 0,-1 0 0,0 0 0,-1 0-1,0-1 1,5-14 0,-24 56-240,8-19 275,-1 0 0,2 1 0,0-1 0,0 1 0,1 0-1,1 0 1,-2 18 0,4-30-42,0 1-1,1 0 0,-1-1 1,0 1-1,0 0 0,1-1 0,-1 1 1,0-1-1,1 1 0,-1-1 1,0 1-1,1 0 0,-1-1 1,1 0-1,-1 1 0,1-1 1,-1 1-1,1-1 0,0 1 1,-1-1-1,1 0 0,-1 0 0,1 1 1,0-1-1,-1 0 0,1 0 1,0 0-1,-1 0 0,1 1 1,0-1-1,-1 0 0,1 0 1,0 0-1,-1 0 0,1-1 0,0 1 1,-1 0-1,1 0 0,0 0 1,-1-1-1,1 1 0,1-1 1,29-11-801,-20 4 328,0 0-1,-1-2 1,1 1 0,9-14 0,6-4-696,-26 26 1162,0 1 1,0 0 0,0 0 0,0 0-1,0 0 1,0 0 0,0 0 0,0 0-1,1 0 1,-1-1 0,0 1 0,0 0-1,0 0 1,0 0 0,0 0 0,0 0-1,0 0 1,0 0 0,0 0 0,1 0-1,-1 0 1,0 0 0,0 0 0,0 0-1,0 0 1,0 0 0,0 0 0,0 0-1,1 0 1,-1 0 0,0 0 0,0 0 0,0 0-1,0 0 1,0 0 0,0 0 0,0 0-1,1 0 1,-1 0 0,0 0 0,0 0-1,0 0 1,0 0 0,0 0 0,0 0-1,0 0 1,0 0 0,0 0 0,1 0-1,-1 1 1,0-1 0,0 0 0,0 0-1,0 0 1,0 0 0,0 0 0,0 0-1,0 0 1,0 0 0,0 1 0,0-1-1,0 0 1,0 0 0,0 0 0,0 0 0,0 14-53,-8 18 457,-43 66 1478,35-73-1317,2 2-1,1 0 0,1 0 0,1 1 0,-11 49 1,22-77-549,0 0-1,0 0 1,0 0 0,0 0 0,1 0 0,-1 0 0,0 0 0,0 0 0,0 0 0,0 0 0,0 0-1,0 0 1,1 0 0,-1 0 0,0 0 0,0 0 0,0 0 0,0 0 0,0 0 0,1 0-1,-1 0 1,0 0 0,0 1 0,0-1 0,0 0 0,0 0 0,0 0 0,0 0 0,1 0 0,-1 0-1,0 0 1,0 0 0,0 0 0,0 1 0,0-1 0,0 0 0,0 0 0,0 0 0,0 0-1,0 0 1,0 0 0,0 1 0,0-1 0,0 0 0,0 0 0,0 0 0,0 0 0,0 0 0,0 1-1,0-1 1,0 0 0,0 0 0,0 0 0,0 0 0,0 0 0,0 0 0,0 1 0,0-1-1,0 0 1,0 0 0,0 0 0,13-15 129,15-26-54,91-178-666,-78 137 64,98-146 0,-137 224 523,43-49 56,-42 50-55,0 0 0,0 1 1,1-1-1,-1 1 0,1 0 1,-1-1-1,1 1 1,0 1-1,0-1 0,0 1 1,0-1-1,0 1 0,6-1 1,-9 2-6,-1 0 1,0 0 0,1 0-1,-1 0 1,1 0-1,-1 0 1,0 0 0,1 1-1,-1-1 1,0 0-1,1 0 1,-1 0 0,0 0-1,1 0 1,-1 1 0,0-1-1,1 0 1,-1 0-1,0 1 1,1-1 0,-1 0-1,0 0 1,0 1 0,1-1-1,-1 0 1,0 1-1,0-1 1,0 0 0,0 1-1,1-1 1,-1 1 0,0-1-1,0 0 1,0 1-1,-1 20 47,-11 18 150,0-21-12,-1 0-1,0-1 1,-27 26-1,-13 17 684,52-59-873,1-1 1,0 0 0,-1 0-1,1 1 1,0-1 0,0 0-1,0 1 1,-1-1 0,1 0-1,0 0 1,0 1 0,0-1-1,0 0 1,0 1 0,0-1-1,-1 1 1,1-1 0,0 0 0,0 1-1,0-1 1,0 0 0,0 1-1,0-1 1,1 0 0,-1 1-1,0-1 1,0 0 0,0 1-1,0-1 1,0 0 0,0 1-1,0-1 1,1 0 0,-1 1-1,1-1 1,14 6-351,31-6-355,-34 0 496,-3 0 203,-1 1 0,1 0 0,-1 0 0,1 1 0,-1 0 1,0 0-1,0 1 0,13 6 0,-19-8 20,0 0 1,0 0-1,0 1 1,0-1-1,0 0 1,0 1-1,-1 0 1,1-1-1,0 1 1,-1 0-1,1 0 1,-1 0-1,0 0 1,0 0-1,1 0 1,-1 0-1,-1 0 1,1 1-1,0-1 1,0 0-1,-1 1 1,0-1-1,1 0 1,-1 1-1,0-1 1,0 0-1,0 1 1,0-1-1,-1 0 1,1 1-1,-1-1 1,1 0-1,-1 1 1,0-1-1,-1 3 1,-2 1 69,1 0-1,-1 0 1,0 0 0,-1-1 0,1 1 0,-1-1 0,0 0-1,0-1 1,-1 1 0,0-1 0,1 0 0,-1-1 0,-9 5-1,5-3 28,0-1-1,1 0 0,-1-1 1,-1 0-1,1 0 0,0-1 0,-1 0 1,-12 0-1,21-2-160,1 0 0,0 0 0,0 0 0,0 0 0,0-1 1,0 1-1,0 0 0,-1 0 0,1-1 0,0 1 0,0-1 0,0 1 0,0-1 0,0 1 0,0-1 0,0 0 0,1 0 1,-1 1-1,0-1 0,0 0 0,0 0 0,1 0 0,-1 0 0,1 0 0,-1 0 0,0 0 0,1 0 0,0 0 1,-1 0-1,1 0 0,0 0 0,-1 0 0,1 0 0,0-2 0,0 0-319,0 1 0,0-1-1,0 0 1,0 1 0,0-1 0,1 1-1,-1-1 1,1 0 0,0 1 0,0-1 0,0 1-1,0 0 1,0-1 0,2-2 0,8-10-8287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1.345"/>
    </inkml:context>
    <inkml:brush xml:id="br0">
      <inkml:brushProperty name="width" value="0.025" units="cm"/>
      <inkml:brushProperty name="height" value="0.025" units="cm"/>
    </inkml:brush>
  </inkml:definitions>
  <inkml:trace contextRef="#ctx0" brushRef="#br0">96 195 4292,'0'0'3491,"10"-6"-2823,5-2-317,-1-1-1,0-1 1,12-11 0,7-17 3096,-31 35-2715,-1 0 1,1-1-1,0 1 1,-1-1 0,0 1-1,0-1 1,0 1-1,0-1 1,0 0-1,-1-5 1,0 8-548,0 0 0,0 0 0,0 0 0,0 0 0,0 1 0,0-1 0,0 0 0,0 0 0,-1 0 0,1 1 0,0-1 0,-1 0 0,1 0 0,0 1 0,-1-1 0,1 0 0,-1 1 0,1-1 0,-1 0 0,0 1 0,1-1 0,-1 1 0,0-1 0,1 1 0,-1-1 0,0 1 0,-1-1 0,-25 0 1380,20 3-1504,0 0 1,0 0-1,0 0 0,0 1 1,1 0-1,-7 4 1,3 0-51,0 1 0,0 0 0,1 0 0,0 1 0,0 1 0,1-1-1,0 1 1,1 0 0,0 1 0,1 0 0,0 0 0,0 1 0,1-1 0,1 1 0,0 0 0,1 0 0,-3 14 0,6-25-17,0 1 1,0-1-1,0 1 0,0-1 1,0 1-1,0-1 0,0 0 1,0 1-1,1-1 0,-1 1 0,0-1 1,1 0-1,-1 1 0,1-1 1,0 0-1,-1 0 0,1 1 1,0-1-1,0 0 0,0 0 0,0 0 1,0 0-1,0 0 0,0 0 1,0 0-1,0 0 0,0-1 0,0 1 1,1 0-1,-1-1 0,0 1 1,1 0-1,-1-1 0,0 0 1,1 1-1,-1-1 0,0 0 0,1 0 1,-1 0-1,1 0 0,-1 0 1,1 0-1,-1 0 0,0 0 1,1 0-1,1-1 0,5-1 6,-1 1-1,1-1 1,0-1-1,-1 1 1,1-1-1,-1-1 0,9-4 1,4-6 23,0 0 0,0-1 0,-1-2 0,-1 0 0,-1 0 0,0-2 0,-2 0 0,0-1 0,-1 0 0,-1-1 0,-1-1 0,14-32 0,-47 98-272,-27 67 316,44-100-70,-15 58 297,17-64-236,2 0 1,-1 0-1,0 1 1,1-1-1,0 0 1,0 0-1,0 1 1,1-1 0,0 0-1,2 9 1,-2-13-50,0 0 1,1 1 0,-1-1 0,0 0-1,1 1 1,-1-1 0,0 0 0,1 0 0,0 0-1,-1 0 1,1 0 0,-1-1 0,1 1-1,0 0 1,0-1 0,-1 1 0,1-1 0,0 0-1,0 0 1,-1 1 0,1-1 0,0 0-1,0-1 1,0 1 0,0 0 0,-1 0 0,3-1-1,3 0 20,-1 0 0,1-1 0,-1 0-1,1 0 1,-1 0 0,8-4 0,-6 1-25,0 0 0,0-1 0,0 0 0,-1 0 0,0 0 0,-1-1 1,1 0-1,-1-1 0,-1 1 0,1-1 0,-1 0 0,-1 0 0,1-1 0,-1 1 1,-1-1-1,0 0 0,0 0 0,-1 0 0,0-1 0,0 1 0,0-10 0,-2 18-8,0 1 0,0-1 0,0 0-1,0 1 1,0-1 0,0 1 0,0-1-1,0 0 1,0 1 0,0-1 0,0 1-1,0-1 1,0 1 0,0-1 0,-1 1-1,1-1 1,0 0 0,0 1 0,-1-1-1,1 1 1,0-1 0,-1 1 0,1 0-1,-1-1 1,1 1 0,0-1 0,-1 1-1,1 0 1,-1-1 0,1 1 0,-1 0-1,1 0 1,-1-1 0,1 1 0,-1 0-1,0 0 1,1 0 0,-1-1 0,1 1-1,-1 0 1,1 0 0,-1 0 0,0 0-1,1 0 1,-1 0 0,1 0 0,-1 1-1,1-1 1,-1 0 0,0 0 0,1 0-1,-1 0 1,1 1 0,-1-1 0,1 0-1,-1 1 1,-2 1 9,0-1 0,0 1 0,0 0 0,0 0 0,1 0 0,-1 0 0,1 1 0,-4 3 0,3-1 65,-1-1-1,1 1 1,1 0 0,-1 0 0,1 0 0,0 0-1,0 0 1,0 0 0,1 1 0,-1-1 0,1 1-1,1-1 1,-1 9 0,1-13-61,1 0 1,-1 0 0,1 0-1,-1 0 1,1 0-1,-1 0 1,1 0 0,0 0-1,0 0 1,-1 0-1,1-1 1,0 1 0,0 0-1,0-1 1,0 1-1,0 0 1,0-1-1,0 1 1,0-1 0,0 0-1,0 1 1,0-1-1,0 0 1,0 0 0,0 1-1,0-1 1,1 0-1,1 0 1,42 0 82,-31-1-51,83-5 71,-68 2-240,0 2 0,0 1 0,35 4 0,-63-3 134,0 0 1,0 0-1,0 0 1,0 0 0,0 1-1,-1-1 1,1 0 0,0 0-1,0 1 1,0-1 0,0 1-1,0-1 1,0 1 0,-1-1-1,1 1 1,0 0 0,0-1-1,-1 1 1,1 0 0,0-1-1,-1 1 1,1 0 0,0 1-1,-4 1 809,-7-12-183,9 8-624,-12-13 40,2 0 0,0 0-1,0-1 1,1 0-1,-13-29 1,23 44-64,0-1 0,0 0 1,0 1-1,0-1 0,1 1 0,-1-1 0,0 0 0,0 1 1,0-1-1,1 1 0,-1-1 0,0 1 0,0-1 1,1 1-1,-1-1 0,0 1 0,1-1 0,-1 1 0,1-1 1,-1 1-1,1 0 0,-1-1 0,1 1 0,-1-1 1,1 1-1,-1 0 0,1 0 0,-1-1 0,1 1 0,-1 0 1,1 0-1,0 0 0,-1 0 0,1 0 0,-1 0 1,1 0-1,0 0 0,-1 0 0,1 0 0,-1 0 0,2 0 1,38 0-1381,-25 0 717,42-5-4094,-18-3-2497,-8-1-2868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1.794"/>
    </inkml:context>
    <inkml:brush xml:id="br0">
      <inkml:brushProperty name="width" value="0.025" units="cm"/>
      <inkml:brushProperty name="height" value="0.025" units="cm"/>
    </inkml:brush>
  </inkml:definitions>
  <inkml:trace contextRef="#ctx0" brushRef="#br0">136 1 2434,'0'0'21156,"-3"9"-20013,-23 69 798,-42 127 1684,32-67-8663,34-127-471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4.270"/>
    </inkml:context>
    <inkml:brush xml:id="br0">
      <inkml:brushProperty name="width" value="0.025" units="cm"/>
      <inkml:brushProperty name="height" value="0.025" units="cm"/>
    </inkml:brush>
  </inkml:definitions>
  <inkml:trace contextRef="#ctx0" brushRef="#br0">283 3 16111,'0'0'753,"-9"-1"58,0 0-557,0 1 0,0 0-1,0 0 1,0 1-1,0 0 1,0 0-1,0 1 1,1 1 0,-1-1-1,0 1 1,-8 5-1,-46 35 1352,60-40-1526,0-1 1,0 1-1,0 0 1,0-1 0,1 1-1,-1 0 1,1 1-1,0-1 1,0 0 0,0 1-1,0-1 1,1 1-1,-1 0 1,1-1 0,0 1-1,-1 7 1,2-10-83,1 0 1,-1 0-1,1-1 1,0 1-1,-1 0 1,1 0-1,0-1 1,-1 1-1,1 0 1,0-1-1,0 1 1,0-1-1,-1 1 1,1-1-1,0 1 1,0-1-1,0 0 1,0 0-1,0 1 1,0-1 0,0 0-1,0 0 1,0 0-1,0 0 1,0 0-1,0 0 1,1 0-1,39 0 114,-32-1-158,20 0-114,-19 1 4,0-1-1,1 1 1,-1 1 0,0-1-1,1 2 1,11 3 0,-19-5 141,-1 1 1,0 0 0,0 0-1,0 1 1,0-1-1,0 0 1,0 1-1,0-1 1,0 1-1,-1 0 1,1 0-1,0-1 1,-1 1 0,0 0-1,1 0 1,-1 0-1,0 0 1,0 1-1,0-1 1,0 0-1,-1 0 1,1 1 0,-1-1-1,1 0 1,-1 1-1,0-1 1,0 1-1,0-1 1,0 0-1,0 1 1,0-1 0,-1 4-1,-1-1 171,1 1-1,-1 0 1,0 0-1,-1-1 1,1 1-1,-1-1 1,0 0-1,-1 0 1,1 0-1,-1 0 1,0-1-1,0 1 1,0-1-1,-1 0 1,1 0-1,-1 0 1,0-1-1,-9 5 1,0 0 447,0 0-1,-1-2 0,0 0 1,0 0-1,-30 6 1,34-10-582,0-1 0,0 0 1,0 0-1,-21-3 0,31 2-125,1 0 0,-1 0-1,1 0 1,-1 0 0,0 0 0,1 0-1,-1-1 1,1 1 0,-1 0-1,1 0 1,-1 0 0,1-1 0,-1 1-1,1 0 1,-1-1 0,1 1-1,-1 0 1,1-1 0,0 1 0,-1-1-1,1 1 1,0-1 0,-1 1-1,1-1 1,0 1 0,-1-1 0,1 1-1,0-1 1,0 1 0,0-1-1,0 1 1,-1-1 0,1 0 0,0 1-1,0-1 1,0 1 0,0-1-1,0 1 1,0-1 0,0 0 0,1 1-1,-1-1 1,0 1 0,0-1-1,0 1 1,0-1 0,1 1 0,-1-1-1,0 1 1,1-1 0,-1 1-1,0-1 1,1 1 0,-1-1 0,1 1-1,-1 0 1,0-1 0,1 1-1,0-1 1,25-24-7997,-10 12 1376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2.931"/>
    </inkml:context>
    <inkml:brush xml:id="br0">
      <inkml:brushProperty name="width" value="0.025" units="cm"/>
      <inkml:brushProperty name="height" value="0.025" units="cm"/>
    </inkml:brush>
  </inkml:definitions>
  <inkml:trace contextRef="#ctx0" brushRef="#br0">1 109 11403,'0'0'10009,"0"-11"-8151,0 8-1758,0 0 0,0 0-1,0 0 1,0 0 0,0 0 0,1 0 0,0 0 0,0 0-1,-1 0 1,2 0 0,-1 0 0,0 0 0,0 1-1,1-1 1,0 0 0,0 1 0,-1-1 0,1 1-1,1 0 1,-1 0 0,0 0 0,0 0 0,1 0-1,-1 0 1,1 0 0,0 1 0,-1-1 0,1 1 0,0 0-1,0 0 1,0 0 0,3 0 0,11-5 233,0 2 1,0 0 0,0 1-1,1 1 1,21 0 0,-38 2-334,0 0 0,0 0 0,0 0 1,1 0-1,-1 0 0,0 0 0,0 0 0,0 1 1,0-1-1,0 0 0,0 1 0,0-1 0,0 1 1,0-1-1,0 1 0,0 0 0,0-1 0,0 1 1,0 0-1,0 0 0,-1-1 0,1 1 1,0 0-1,-1 0 0,1 0 0,0 1 0,0 1-2,0-1-1,-1 1 1,1-1-1,-1 1 0,0-1 1,1 1-1,-1-1 1,0 1-1,-1-1 0,1 1 1,-1 3-1,-1 4 21,-1 0 0,0 0 0,-1 0 0,-9 17 0,-35 42 39,38-57-65,0 0-1,1 1 1,0 0-1,1 1 1,0 0-1,1 1 1,-9 28-1,16-42 4,0-1 0,0 1 0,0-1-1,0 1 1,0-1 0,0 0 0,0 1 0,0-1 0,0 1-1,0-1 1,0 0 0,0 1 0,0-1 0,1 1 0,-1-1-1,0 0 1,0 1 0,1-1 0,-1 0 0,0 1 0,0-1-1,1 0 1,-1 1 0,0-1 0,1 0 0,-1 0 0,0 1-1,1-1 1,-1 0 0,0 0 0,1 0 0,-1 1 0,1-1-1,-1 0 1,0 0 0,1 0 0,24 1-63,23-12 87,-24 0-22,-2 0 1,1-2-1,-2 0 0,1-2 1,19-18-1,-26 21-32,-1-1 1,-1 0-1,0-1 0,-1-1 0,0 0 1,-1 0-1,13-27 0,-20 27-56,-10 11-164,4 5 235,0 0 1,0-1-1,0 1 0,1 0 1,-1 0-1,0 1 1,0-1-1,1 0 0,-1 0 1,1 1-1,-3 2 0,-4 7 70,0 0 0,1 1 0,0 0-1,-6 16 1,11-24 12,0 1-1,0 0 1,1 0 0,-1 0 0,1 0-1,0 0 1,0 0 0,1 1-1,0-1 1,0 0 0,0 0 0,0 1-1,1-1 1,1 6 0,-1-10-50,0 0 1,1 1-1,-1-1 0,0 0 1,0 0-1,0 0 1,1 0-1,-1 0 1,1-1-1,-1 1 0,1 0 1,-1 0-1,1-1 1,-1 1-1,1-1 0,-1 0 1,1 1-1,0-1 1,-1 0-1,1 0 1,0 0-1,-1 0 0,1 0 1,3-1-1,40-8 270,-35 3-249,0 0-1,-1 0 0,0-1 1,0 0-1,-1-1 0,1 0 1,-2 0-1,1-1 0,-1 0 1,-1 0-1,0-1 0,0 1 1,-1-1-1,0-1 1,0 1-1,4-18 0,-23 71-40,9-31 48,1 0 0,0 0 0,1 0 0,-4 24 0,7-33-100,-1 0 0,1-1 0,0 1-1,0 0 1,0-1 0,1 1-1,-1 0 1,1-1 0,-1 1-1,1-1 1,0 1 0,0-1 0,0 1-1,0-1 1,1 1 0,-1-1-1,1 0 1,-1 0 0,1 0 0,2 3-1,-1-3-264,0-1 0,-1 0-1,1 0 1,-1 0 0,1 0-1,0-1 1,0 1 0,0-1-1,-1 1 1,1-1 0,0 0-1,0 0 1,0 0-1,0-1 1,-1 1 0,1-1-1,0 1 1,0-1 0,-1 0-1,5-2 1,19-11-4036,-1-6-2238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3.505"/>
    </inkml:context>
    <inkml:brush xml:id="br0">
      <inkml:brushProperty name="width" value="0.025" units="cm"/>
      <inkml:brushProperty name="height" value="0.025" units="cm"/>
    </inkml:brush>
  </inkml:definitions>
  <inkml:trace contextRef="#ctx0" brushRef="#br0">167 26 15919,'0'0'6150,"-10"11"-4751,2-3-1158,1-3 59,1 1 1,0 0-1,0 1 1,0-1-1,1 1 1,0 0-1,0 0 1,0 1-1,1 0 1,1 0-1,-1 0 1,-2 10-1,6-18-322,0 1-1,1 0 0,-1 0 1,1-1-1,-1 1 0,0 0 0,1-1 1,-1 1-1,1 0 0,0-1 0,-1 1 1,1-1-1,-1 1 0,1-1 0,0 1 1,-1-1-1,1 1 0,0-1 1,0 0-1,-1 1 0,1-1 0,0 0 1,0 0-1,0 1 0,-1-1 0,1 0 1,0 0-1,0 0 0,0 0 1,-1 0-1,1 0 0,0 0 0,0-1 1,0 1-1,-1 0 0,1 0 0,0-1 1,0 1-1,0-1 0,36-9-1587,-35 9 1528,0 0 0,0 0 0,0 0 0,0 0 0,0 0 0,0 0 0,0 1 0,0-1 0,0 1 0,0-1 0,0 1 0,0 0 0,0 0 0,0 0 0,0 0 0,4 1 0,-5 0 61,0-1 0,0 1 0,1-1 0,-1 1 0,0 0-1,0 0 1,0 0 0,0 0 0,0 0 0,0 0 0,0 0 0,-1 0 0,1 0 0,0 0 0,-1 0 0,1 0 0,0 1 0,-1-1-1,1 2 1,1 8 72,0-1-1,-1 1 1,0 0-1,-1-1 0,-1 16 1,1-6-76,-2 9 501,-2-1 0,0-1 0,-2 1 0,-1-1 0,-2 0 0,0 0 0,-2-1 0,0 0 0,-2-1 0,-1 0 0,-19 24 0,30-45-489,0-1 0,0 1 0,-1-1 0,0 1 0,1-1 0,-1 0-1,-1 0 1,1-1 0,-8 5 0,11-7-9,0 1 0,0-1 0,0 0-1,-1 1 1,1-1 0,0 0 0,0 0 0,0 0 0,0 0 0,0 1-1,0-2 1,0 1 0,0 0 0,0 0 0,0 0 0,-1 0 0,1-1-1,0 1 1,0 0 0,0-1 0,0 1 0,0-1 0,0 0 0,1 1-1,-1-1 1,0 1 0,0-1 0,0 0 0,1 0 0,-1 0 0,0 1-1,0-1 1,1 0 0,-1 0 0,1 0 0,-1 0 0,1 0 0,-1 0-1,1 0 1,0 0 0,0 0 0,-1 0 0,1-1 0,0 1 0,0 0-1,0 0 1,0 0 0,0 0 0,0-1 0,0-10-270,0 0 0,1 1 0,0-1-1,0 1 1,1-1 0,1 1 0,0-1 0,0 1 0,1 0 0,1 0 0,0 1 0,0-1-1,1 1 1,0 0 0,1 1 0,0 0 0,11-12 0,17-14 293,0 2 1,75-54-1,-67 55 358,-16 11-269,-4 5-215,-2 0 0,0-2 0,0 0 0,-2-1 0,0-1 0,24-35 0,-42 54 124,-1 0 0,1 0 1,0 0-1,-1 0 0,1-1 1,0 1-1,-1 0 0,0 0 1,1-1-1,-1 1 0,0 0 1,0-1-1,0 1 0,1 0 1,-1-1-1,-1 1 0,1 0 1,0-3-1,-1 4 31,1-1 0,-1 0 0,1 1 0,-1-1 0,1 1-1,-1-1 1,1 1 0,-1-1 0,0 1 0,1-1 0,-1 1 0,0-1 0,1 1-1,-1 0 1,0-1 0,0 1 0,1 0 0,-1 0 0,0 0 0,0-1 0,1 1-1,-2 0 1,-3 0 140,-1 0 0,1 1 0,0-1 0,0 1 0,0 0 0,0 1 1,1-1-1,-8 4 0,1 0 243,0 1 1,0 1-1,1 0 1,0 0-1,0 1 1,-16 17-1,21-20-166,0 1 0,0 0-1,1 0 1,0 0 0,0 0 0,0 1-1,1 0 1,0 0 0,0 0-1,1 0 1,-1 0 0,-1 13-1,4-18-241,0-1 0,0 1-1,0-1 1,0 1 0,0-1 0,0 0-1,1 1 1,-1-1 0,0 1-1,1-1 1,-1 0 0,1 1 0,0-1-1,-1 0 1,1 0 0,0 1 0,0-1-1,0 0 1,0 0 0,0 0-1,0 0 1,0 0 0,0 0 0,2 1-1,0 0-55,1-1 0,-1 1 0,1-1 0,0 0 0,0 0 0,-1 0 0,1 0 0,0 0 0,5-1-1,2 0-757,0 0 0,0-1 0,1 0 0,-1 0 0,20-7 0,-24 6-706,0-1 1,0 0 0,0-1-1,-1 0 1,11-7 0,5-8-7412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3.881"/>
    </inkml:context>
    <inkml:brush xml:id="br0">
      <inkml:brushProperty name="width" value="0.025" units="cm"/>
      <inkml:brushProperty name="height" value="0.025" units="cm"/>
    </inkml:brush>
  </inkml:definitions>
  <inkml:trace contextRef="#ctx0" brushRef="#br0">115 0 16944,'-9'7'2408,"0"-1"-1781,1 0 1,0 1 0,0 0-1,1 0 1,0 1 0,0 0-1,1 0 1,0 1 0,1-1-1,-1 1 1,2 1 0,-1-1 0,1 1-1,1-1 1,0 1 0,0 0-1,1 0 1,-2 20 0,4-27-641,-1 0 0,2 0 0,-1 0 1,0 0-1,0 0 0,1 0 0,0 0 1,-1 0-1,1 0 0,0-1 0,1 1 1,-1 0-1,0 0 0,1-1 0,-1 1 1,1-1-1,0 1 0,0-1 0,0 0 1,0 0-1,0 0 0,1 0 0,-1 0 1,1 0-1,-1-1 0,1 1 0,0-1 1,-1 1-1,1-1 0,0 0 0,0 0 1,0-1-1,0 1 0,0-1 0,0 1 1,0-1-1,0 0 0,0 0 0,0 0 1,0 0-1,0-1 0,0 1 0,0-1 1,0 0-1,0 0 0,-1 0 0,1 0 1,3-2-1,0-1-193,0 0 0,-1 0-1,1 0 1,-1-1 0,0 0 0,6-8 0,-7 9 56,0-1 1,0 1 0,0 0 0,0 0-1,1 0 1,-1 1 0,1-1 0,10-4-1,-14 8 156,-1 0 0,1 1-1,-1-1 1,0 1 0,1-1-1,-1 0 1,1 1 0,-1-1-1,0 1 1,1-1 0,-1 0-1,0 1 1,0-1 0,1 1-1,-1-1 1,0 1 0,0 0-1,0-1 1,0 1 0,0-1-1,1 1 1,-1-1 0,0 1-1,0-1 1,0 1 0,-1-1 0,1 1-1,0 0 1,0-1 0,0 1-1,0 0 1,-2 22 239,-11 16-139,10-33-210,0 1 1,1 0-1,0 0 0,0 1 1,0-1-1,1 0 0,0 1 1,1 14-1,0-22-292,1 1 0,-1-1 0,1 1 1,0-1-1,-1 1 0,1-1 0,0 1 0,0-1 0,-1 0 0,1 1 1,0-1-1,0 0 0,-1 0 0,1 1 0,0-1 0,0 0 1,0 0-1,0 0 0,-1 0 0,1 0 0,0 0 0,0 0 0,0-1 1,-1 1-1,1 0 0,0 0 0,0-1 0,0 1 0,-1 0 1,1-1-1,0 1 0,0-1 0,15-12-12213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4.477"/>
    </inkml:context>
    <inkml:brush xml:id="br0">
      <inkml:brushProperty name="width" value="0.025" units="cm"/>
      <inkml:brushProperty name="height" value="0.025" units="cm"/>
    </inkml:brush>
  </inkml:definitions>
  <inkml:trace contextRef="#ctx0" brushRef="#br0">127 12 18546,'0'0'1356,"-9"6"768,4-3-1955,-62 49 4172,63-49-4143,0 1 0,0-1 1,1 1-1,-1 0 0,1 0 0,0 0 1,0 0-1,0 1 0,1-1 0,-1 1 1,1 0-1,0 0 0,1-1 1,-1 1-1,0 8 0,2-13-207,0 1 0,0-1 0,0 0 0,0 1 0,0-1 0,0 0 0,0 1 0,0-1 0,0 0 0,0 1 0,0-1-1,0 0 1,1 1 0,-1-1 0,0 0 0,0 1 0,0-1 0,1 0 0,-1 0 0,0 1 0,0-1 0,1 0 0,-1 0 0,0 0 0,1 1 0,-1-1 0,0 0 0,1 0 0,-1 0 0,0 0-1,1 0 1,-1 0 0,0 0 0,1 0 0,-1 0 0,0 0 0,1 0 0,18-3-225,16-13-538,-29 13 760,0 0 1,0-1 0,0 2 0,1-1 0,-1 1 0,1 0 0,-1 0 0,1 1 0,0 0 0,0 0 0,0 1 0,-1-1 0,1 1 0,8 2 0,-14-2 15,0 1 0,-1-1 0,1 0 0,-1 1 0,1-1 0,-1 1 0,1-1 0,-1 1 0,1 0 0,-1-1 0,0 1 0,1-1 0,-1 1 0,0 0 0,0-1 0,1 1 0,-1 0 0,0-1 0,0 1 0,0 0 0,0 0 0,0-1 0,0 1 0,0 0 0,0-1-1,0 1 1,0 1 0,-6 24 371,0-12-131,14-34-526,-4 9-265,0-1 0,-1 0 0,0 0 0,-1 0 0,0 0-1,-1 0 1,-1-23 0,23 50 1631,-15-11-1031,0 0 0,0-1 0,0 0 0,0-1 0,0 0 0,0 0 0,1 0 0,-1-1 0,1-1 0,-1 1 0,1-1 0,0-1 0,-1 0 0,16-3 0,-13 1 40,0 0 1,0 0 0,-1-1-1,0-1 1,1 0 0,-2 0 0,1-1-1,-1 0 1,0-1 0,14-13-1,-22 20 158,-8 13 678,0-3-655,1 0-1,0 1 1,0-1-1,1 1 1,0 0-1,1 1 1,0-1-1,1 1 1,1 0-1,0 0 1,0 0-1,0 14 1,2-25-295,0 0 0,1 0 0,-1-1 1,0 1-1,0 0 0,0-1 1,0 1-1,1 0 0,-1 0 0,0-1 1,1 1-1,-1-1 0,1 1 1,-1 0-1,1-1 0,-1 1 0,1-1 1,-1 1-1,1-1 0,-1 1 1,1-1-1,-1 1 0,1-1 0,0 0 1,-1 1-1,1-1 0,0 0 1,-1 0-1,1 1 0,0-1 1,0 0-1,-1 0 0,1 0 0,0 0 1,0 0-1,-1 0 0,1 0 1,0 0-1,0 0 0,-1 0 0,1-1 1,0 1-1,-1 0 0,1 0 1,0-1-1,2 0-300,-1 0 0,1 0 0,-1 0 0,1 0 0,-1 0 0,0-1 0,0 1 0,1-1 0,-1 0 0,0 0 0,3-3 0,8-20-4537,-2-5-1532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4.808"/>
    </inkml:context>
    <inkml:brush xml:id="br0">
      <inkml:brushProperty name="width" value="0.025" units="cm"/>
      <inkml:brushProperty name="height" value="0.025" units="cm"/>
    </inkml:brush>
  </inkml:definitions>
  <inkml:trace contextRef="#ctx0" brushRef="#br0">1 1 16816,'0'0'6182,"15"56"-6086,8-45-545,0-1-2113,-1-1-2979,1-1-6086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5.307"/>
    </inkml:context>
    <inkml:brush xml:id="br0">
      <inkml:brushProperty name="width" value="0.025" units="cm"/>
      <inkml:brushProperty name="height" value="0.025" units="cm"/>
    </inkml:brush>
  </inkml:definitions>
  <inkml:trace contextRef="#ctx0" brushRef="#br0">189 1 8840,'0'0'12028,"-5"11"-10320,3-6-1711,-6 12 910,1 2 0,0-1 0,2 1 0,0 0 1,-4 38-1,9-2-2050,1-32 858,-1 1 1,-1-1 0,-1 1-1,-5 24 1,5-42 471,1 1 0,-2-1 0,1 0 0,-1 0 0,1 0 0,-2 0 0,1 0 0,-1 0 0,0-1 0,0 0 0,0 0 0,-1 0 0,0 0 0,0-1 0,0 1 0,0-1 0,-1-1-1,-10 7 1,15-10-161,0 1-1,0-1 1,0 1-1,0-1 1,0 1-1,0-1 1,-1 0-1,1 1 1,0-1-1,0 0 1,0 0-1,0 0 1,0 0-1,0 0 0,-1 0 1,1 0-1,0 0 1,0 0-1,0-1 1,0 1-1,0 0 1,0-1-1,0 1 1,0-1-1,-1 0 1,0-1-65,1 1 0,-1-1 0,1 1 0,0-1 0,0 0 0,0 0 1,0 0-1,0 1 0,0-1 0,0 0 0,1 0 0,-2-4 0,0-8-796,1 0 1,0 0-1,1-20 0,0 22-195,1 3 335,-1-1-1,1 1 0,1 0 0,0 0 0,0 0 0,1 0 0,7-17 0,-4 13 389,1 1 0,0 0 0,1 0 0,16-17-1,-1 5 1026,2 0-1,1 2 1,44-30-1,-57 41 731,-13 7 1287,-20 20-821,15-9-1652,1-1 1,-1 1 0,1 0 0,1 0 0,-1 1 0,1-1 0,1 1 0,-4 14 0,5-20-230,1 0 0,0 1-1,-1-1 1,1 0 0,0 0 0,0 1 0,0-1 0,0 0 0,0 1 0,1-1 0,-1 0 0,1 0 0,0 1-1,-1-1 1,1 0 0,0 0 0,0 0 0,0 0 0,1 0 0,-1 0 0,0 0 0,1-1 0,-1 1 0,1 0-1,0-1 1,-1 1 0,1-1 0,0 1 0,0-1 0,0 0 0,0 0 0,0 0 0,0 0 0,4 1 0,4 0-76,0 1 0,1-2 1,-1 1-1,0-2 0,0 1 1,1-2-1,-1 1 0,0-1 1,0-1-1,0 1 0,16-6 1,5-5-456,0 0 0,35-21 1,0 1 574,-66 32-44,0 0 0,0 0 0,1 0 0,-1-1 0,0 1 0,0 0 0,1 0-1,-1 0 1,0 0 0,0 0 0,1-1 0,-1 1 0,0 0 0,0 0 0,1 0 0,-1 0-1,0 0 1,1 0 0,-1 0 0,0 0 0,0 0 0,1 0 0,-1 0 0,0 0 0,1 0-1,-1 0 1,0 0 0,0 0 0,1 1 0,-1-1 0,0 0 0,0 0 0,1 0 0,-1 0-1,0 1 1,0-1 0,0 0 0,1 0 0,-1 0 0,0 1 0,0-1 0,0 0 0,1 0-1,-1 0 1,0 1 0,0-1 0,0 0 0,0 1 0,0-1 0,0 0 0,0 0 0,0 1-1,0-1 1,0 0 0,0 0 0,0 1 0,0-1 0,0 0 0,0 1 0,0-1 0,0 0-1,0 1 1,-8 29 844,7-28-842,0 1 1,-1 0-1,1 0 0,0-1 0,1 1 1,-1 0-1,0 0 0,1 0 0,0 0 1,0 0-1,0 0 0,0 0 0,0 0 1,0 0-1,2 4 0,-1-6-64,1-1 1,0 1-1,-1 0 0,1 0 0,0-1 1,0 0-1,-1 1 0,1-1 0,0 0 0,0 0 1,0 1-1,-1-2 0,1 1 0,0 0 1,0 0-1,0 0 0,-1-1 0,3 0 1,36-11-769,-35 10 608,94-26-3443,-32 14-3279,-58 11 2325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5.663"/>
    </inkml:context>
    <inkml:brush xml:id="br0">
      <inkml:brushProperty name="width" value="0.025" units="cm"/>
      <inkml:brushProperty name="height" value="0.025" units="cm"/>
    </inkml:brush>
  </inkml:definitions>
  <inkml:trace contextRef="#ctx0" brushRef="#br0">1 42 865,'0'0'22101,"70"-26"-19219,-30 19-1376,7 2-1378,7 5-352,-4 0-2531,-1-4-6053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6.430"/>
    </inkml:context>
    <inkml:brush xml:id="br0">
      <inkml:brushProperty name="width" value="0.025" units="cm"/>
      <inkml:brushProperty name="height" value="0.025" units="cm"/>
    </inkml:brush>
  </inkml:definitions>
  <inkml:trace contextRef="#ctx0" brushRef="#br0">241 89 5381,'0'0'1687,"7"-10"224,23-31 513,-29 40-2090,0 0-1,-1 0 1,1 0 0,0 0 0,-1 0-1,1 0 1,0 0 0,-1 0 0,0 0-1,1 0 1,-1 0 0,0 0-1,1-1 1,-1 1 0,0 0 0,0 0-1,0 0 1,0-1 0,0 1 0,0 0-1,0 0 1,0 0 0,-1-2 0,0 2-161,0 0 1,0 0 0,0 1-1,1-1 1,-1 0 0,0 0-1,0 1 1,0-1 0,0 1-1,-1-1 1,1 1-1,0 0 1,0-1 0,0 1-1,0 0 1,0-1 0,0 1-1,-3 0 1,-50 5 2050,39-1-2041,1 1 0,-1 0 0,1 1 0,0 1 0,0 0 0,0 1 0,1 0 0,1 1 0,-1 1 0,1 0 0,1 1 0,0 0 0,-16 21 0,26-31-189,0 0 0,0-1 0,0 1 0,1 0 1,-1 0-1,0 0 0,1 0 0,-1 0 0,1 0 0,-1 0 0,1 0 0,0 0 0,-1 0 0,1 0 1,0 1-1,0-1 0,-1 0 0,1 0 0,0 0 0,0 0 0,0 0 0,1 1 0,-1-1 1,0 0-1,0 0 0,1 0 0,-1 0 0,0 0 0,1 0 0,-1 0 0,1 0 0,-1 0 0,1 0 1,0 0-1,-1 0 0,1 0 0,0 0 0,0-1 0,0 1 0,0 0 0,-1 0 0,1-1 0,0 1 1,0-1-1,0 1 0,0-1 0,1 1 0,-1-1 0,0 0 0,1 1 0,8 1-181,0-1 0,1 0 0,-1 0-1,18-2 1,-9 0-156,-4 1 168,1 1 1,-1 0-1,0 1 0,1 1 1,-1 0-1,16 6 0,-28-8 214,1 1 0,-1-1 0,1 1 0,-1 0 0,0 0 0,1 0 0,-1 0 0,0 0 0,0 1 0,-1-1 0,1 1 0,0 0 0,-1 0 0,0 0 0,0 0 0,0 0 0,0 1 0,0-1 0,0 0 0,-1 1 0,0 0 0,0-1 0,0 1 0,0 0 0,0-1 0,-1 1 0,1 0 0,-1 0 0,-1 6-1,0-6 84,0-1-1,0 0 1,0 0-1,-1 0 0,1 0 1,-1 0-1,0 0 0,0 0 1,0 0-1,0-1 0,-1 1 1,1-1-1,-1 0 1,1 1-1,-1-1 0,0 0 1,0-1-1,0 1 0,0 0 1,0-1-1,0 0 1,0 1-1,0-1 0,-5 0 1,-7 4 157,-1-1 1,0 0 0,-28 1 0,35-4-234,0 0 0,0-1 0,0-1 0,0 0 0,-10-2 1,18 3-139,0 0 1,-1 0-1,1 0 1,0-1 0,-1 1-1,1-1 1,0 1-1,0-1 1,0 1-1,-1-1 1,1 0 0,0 1-1,0-1 1,0 0-1,0 0 1,0 0-1,0 0 1,1 0 0,-1 0-1,0 0 1,0 0-1,1 0 1,-1 0 0,0-1-1,1 1 1,-1 0-1,1 0 1,0-1-1,-1 1 1,1 0 0,0-1-1,0 1 1,0 0-1,0-1 1,0 1 0,0 0-1,0 0 1,0-1-1,1 1 1,-1 0-1,0-1 1,1 1 0,-1 0-1,1 0 1,0 0-1,0-2 1,2-2-626,0 0-1,1 1 1,0-1 0,0 1 0,0 0-1,0 0 1,1 0 0,-1 1-1,1-1 1,5-2 0,27-15-6244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6.864"/>
    </inkml:context>
    <inkml:brush xml:id="br0">
      <inkml:brushProperty name="width" value="0.025" units="cm"/>
      <inkml:brushProperty name="height" value="0.025" units="cm"/>
    </inkml:brush>
  </inkml:definitions>
  <inkml:trace contextRef="#ctx0" brushRef="#br0">111 57 16848,'0'0'9999,"-4"11"-9108,-24 71 235,11-36-713,2 0 0,2 0 0,2 2 0,2-1 0,-5 76 0,14-122-404,0-1 1,0 0 0,0 1-1,0-1 1,0 0 0,0 1-1,0-1 1,0 0-1,1 1 1,-1-1 0,0 0-1,0 0 1,0 1 0,0-1-1,0 0 1,0 1 0,1-1-1,-1 0 1,0 0 0,0 1-1,0-1 1,1 0-1,-1 0 1,0 1 0,0-1-1,1 0 1,-1 0 0,0 0-1,1 0 1,-1 0 0,0 1-1,1-1 1,-1 0-1,0 0 1,0 0 0,1 0-1,-1 0 1,0 0 0,1 0-1,-1 0 1,0 0 0,1 0-1,0 0 1,15-9 270,-2-7-272,-2-1 0,1 0-1,-2-1 1,0-1 0,-2 0-1,8-20 1,-8 20-94,48-117-745,-33 72 283,35-62 0,-59 125 544,0 0 0,1 0 0,-1 0 1,1 0-1,-1 0 0,1 0 0,-1 0 0,1 1 0,0-1 0,-1 0 0,1 0 0,0 1 1,0-1-1,0 0 0,-1 1 0,1-1 0,0 1 0,0-1 0,2 0 0,-3 2-2,1-1 1,-1 0-1,1 0 0,-1 0 0,1 1 0,-1-1 0,0 0 0,1 1 1,-1-1-1,1 1 0,-1-1 0,0 0 0,1 1 0,-1-1 0,0 1 1,1-1-1,-1 1 0,0-1 0,0 1 0,0-1 0,1 1 0,-1-1 1,0 1-1,0-1 0,0 1 0,2 42-100,-4-36 120,-1 0 1,0 0-1,-1 0 1,1 0 0,-1-1-1,0 1 1,-1-1-1,0 0 1,0 0-1,0-1 1,-11 10-1,-1-1 359,-1 0-1,-34 20 1,28-24-276,28-21-1635,30-25-4970,-9 17-1265,0 3-5754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8.157"/>
    </inkml:context>
    <inkml:brush xml:id="br0">
      <inkml:brushProperty name="width" value="0.025" units="cm"/>
      <inkml:brushProperty name="height" value="0.025" units="cm"/>
    </inkml:brush>
  </inkml:definitions>
  <inkml:trace contextRef="#ctx0" brushRef="#br0">131 302 18610,'0'0'5226,"-10"3"-3566,2 0-1341,0 0 0,0 0 0,1 1 0,-1 0 0,1 0 0,0 1 0,0 0 0,-11 10 0,14-11-163,0 0 0,0 0 0,1 0 1,-1 1-1,1 0 0,0-1 0,0 1 0,1 0 0,0 0 0,-1 1 1,2-1-1,-1 0 0,1 1 0,-1-1 0,2 1 0,-2 9 0,2-14-149,0 0 0,0 0 0,1 0 0,-1-1 0,0 1-1,0 0 1,0 0 0,1-1 0,-1 1 0,0 0 0,1 0 0,-1-1-1,0 1 1,1 0 0,-1-1 0,1 1 0,-1 0 0,1-1 0,0 1-1,-1-1 1,1 1 0,-1-1 0,1 1 0,0-1 0,0 0 0,-1 1-1,2-1 1,27 4 88,-22-5-98,0 0 0,0 0 0,-1-1 1,1 0-1,0 0 0,8-4 0,-9 3-19,0-1-1,-1 0 0,0 0 0,1-1 1,-1 1-1,-1-1 0,1 0 0,-1 0 1,0-1-1,0 1 0,0-1 0,-1 0 1,0 0-1,0 0 0,-1 0 0,1 0 1,-1-1-1,-1 1 0,1-1 0,-1 0 1,0 1-1,0-14 0,-4 15-345,-4 11 234,-4 10 76,7-8 64,1 0 0,0 0 1,1 1-1,0-1 1,0 1-1,1 0 0,-1 15 1,2-22 1,0 1 0,0-1 0,0 0 0,0 0 0,1 0 1,-1 0-1,0 0 0,1 0 0,0-1 0,0 1 0,-1 0 0,1 0 1,0 0-1,0 0 0,0-1 0,1 1 0,-1-1 0,0 1 0,1-1 0,-1 1 1,1-1-1,-1 0 0,1 1 0,0-1 0,-1 0 0,1 0 0,0 0 0,0-1 1,0 1-1,0 0 0,0-1 0,0 1 0,0-1 0,0 0 0,0 1 1,0-1-1,0 0 0,2 0 0,6-1 8,-1-1-1,1 1 1,-1-1 0,0-1 0,1 0 0,-1 0-1,-1-1 1,1 0 0,0 0 0,-1-1-1,8-6 1,17-13-46,36-34 1,-59 49 0,19-17-61,45-53 0,-66 69-87,0 0-1,-1 0 0,0-1 0,0 0 0,-2 0 0,1-1 0,-1 1 0,-1-1 0,5-17 0,-9 28 174,0 1 0,0 0 0,0-1 0,0 1 0,0 0-1,0-1 1,0 1 0,0 0 0,0-1 0,0 1 0,0-1 0,0 1 0,0 0-1,0-1 1,0 1 0,0 0 0,0-1 0,0 1 0,0-1 0,0 1 0,-1 0 0,1-1-1,0 1 1,0 0 0,0-1 0,-1 1 0,1 0 0,0 0 0,-1-1 0,1 1-1,0 0 1,0 0 0,-1-1 0,1 1 0,0 0 0,-1 0 0,1 0 0,0 0-1,-1 0 1,1-1 0,-1 1 0,1 0 0,0 0 0,-1 0 0,1 0 0,0 0-1,-1 0 1,1 0 0,-1 0 0,1 0 0,0 0 0,-1 1 0,0-1 0,-21 9 45,6 2 126,1 1 0,0 1 0,0 0 1,1 0-1,1 2 0,1 0 1,0 0-1,0 1 0,2 1 0,0-1 1,-14 34-1,23-47-152,-1 0 1,1 1 0,0-1-1,0 0 1,0 1-1,1-1 1,-1 0 0,1 1-1,0-1 1,0 1-1,0-1 1,0 1 0,1-1-1,-1 1 1,1-1-1,0 0 1,0 1 0,0-1-1,1 0 1,-1 0-1,4 6 1,-2-6-9,0-1 1,1 0-1,-1 1 1,1-1-1,-1 0 1,1-1-1,0 1 1,-1-1 0,1 1-1,0-1 1,0 0-1,0-1 1,0 1-1,0-1 1,0 0-1,0 0 1,0 0-1,5-1 1,1 0-37,0-1 0,-1 0 1,1-1-1,-1 1 0,0-2 0,0 0 1,0 0-1,0 0 0,-1-1 0,1-1 1,-1 1-1,10-11 0,13-11-165,41-49-1,-68 72 194,89-107 62,-81 95-53,-1 0-1,0-1 1,-1-1 0,-1 0-1,7-20 1,-18 37 47,-8 10-39,-10 15 4,1 6 149,3 2 1,0 0-1,2 0 0,2 2 1,1 0-1,1 0 0,2 1 1,2 0-1,1 0 1,-1 71-1,6-105-142,0-35-310,0 19 199,1 5-67,0 0 1,-1 0-1,0 0 0,-1 1 0,0-1 1,-1 0-1,0 0 0,0 1 0,-1-1 1,0 1-1,-1 0 0,0 0 0,-9-14 1,7 17 148,3 8 118,11 13 69,0-9-155,-1 0 0,2-1 0,-1 0 0,1 0 1,-1-1-1,1 0 0,0-1 0,0 0 1,1 0-1,-1-1 0,1 0 0,-1-1 1,1 0-1,0-1 0,15 0 0,-19 0-11,1 0 0,-1 0 1,0-1-1,1 0 0,-1 0 0,0 0 0,0-1 0,0 0 0,0 0 0,0-1 0,-1 0 0,1 1 0,-1-2 1,1 1-1,-1-1 0,0 0 0,0 0 0,-1 0 0,1-1 0,-1 1 0,0-1 0,0 0 0,-1 0 0,6-10 0,-9 14-15,1-1 0,-1 1 0,1 0 0,-1-1 0,1 1 0,-1-1 0,0 1 0,0-1 0,0 1 0,0-1 0,0 1 0,0-1 0,0 1 0,0 0 0,-1-3 0,1 3-7,-1 1 0,1-1 0,0 1 0,-1-1 0,1 1 0,-1 0 0,1-1 0,-1 1 0,1-1 0,-1 1 0,1 0 0,-1-1 0,1 1 0,-1 0 0,1 0 0,-1-1 0,1 1 0,-1 0 0,0 0 0,1 0 0,-1 0 0,1 0 0,-1 0 1,-1 0-1,-1 0-2,0 0 0,0 1 0,0 0 0,0 0 0,0 0 0,0 0 0,0 0 0,0 0 0,1 1 0,-1-1 1,0 1-1,-3 3 0,-6 5 144,1 1 1,0 0 0,-10 14-1,19-22-87,0 0-1,0-1 1,0 1-1,0 0 1,0 0-1,1 0 1,0 0-1,-1 0 1,1 0 0,0 0-1,1 0 1,-1 1-1,0-1 1,1 0-1,0 1 1,0-1-1,0 0 1,0 1-1,0-1 1,1 0-1,1 5 1,-1-6-51,1-1 0,-1 1 0,1-1 0,0 0 0,0 1 0,0-1 0,0 0 0,-1 0 0,1-1 0,1 1-1,-1 0 1,0 0 0,0-1 0,0 0 0,0 1 0,0-1 0,1 0 0,-1 0 0,0 0 0,3-1 0,48-3-5,-33-1-19,-1-1-1,-1 0 1,28-14 0,-31 12-4,1 1 1,0 1 0,0 0 0,1 1-1,22-3 1,-38 8 28,-1 0 0,1 1-1,0-1 1,0 0 0,-1 1 0,1-1 0,0 1-1,-1 0 1,1-1 0,0 1 0,-1-1 0,1 1-1,-1 0 1,1-1 0,-1 1 0,0 0 0,1 0-1,-1-1 1,0 1 0,1 0 0,-1 0 0,0-1-1,0 1 1,1 0 0,-1 0 0,0 0 0,0 0-1,0 0 1,0-1 0,0 1 0,-1 0 0,1 0-1,0 1 1,-4 45 150,3-30-114,1-16-38,0 1 0,0-1 0,0 0 0,0 0 0,0 0 0,0 0 0,1 0 0,-1 0 0,1 0 0,-1 1 0,0-1 0,1 0 0,0 0 0,-1 0 0,1-1 0,0 1 0,-1 0 0,1 0 0,0 0 0,0 0 0,0-1 0,-1 1 0,1 0 0,0-1 0,2 2 0,0-1 0,0 0 0,0 0 0,0 0 0,1-1 0,-1 1 0,0-1 0,0 0 0,1 0 0,3 0 0,5-2 0,0 1 0,0-2 0,23-7 0,-24 6-30,0 0-136,1 0-1,-1 0 0,1 1 0,0 0 0,21-1 1,-32 4 140,0 1 1,-1 0 0,1-1-1,0 1 1,0 0 0,-1-1-1,1 1 1,0 0 0,-1 0-1,1 0 1,-1 0-1,1 0 1,-1-1 0,0 1-1,1 0 1,-1 0 0,0 0-1,1 0 1,-1 0 0,0 0-1,0 0 1,0 0 0,0 0-1,0 0 1,0 0-1,0 0 1,-1 0 0,1 0-1,0 0 1,0 0 0,-1 2-1,1 10-7720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4.612"/>
    </inkml:context>
    <inkml:brush xml:id="br0">
      <inkml:brushProperty name="width" value="0.025" units="cm"/>
      <inkml:brushProperty name="height" value="0.025" units="cm"/>
    </inkml:brush>
  </inkml:definitions>
  <inkml:trace contextRef="#ctx0" brushRef="#br0">33 1 18578,'0'0'6117,"0"65"-5924,-6-30-129,-2-2 0,1-1 0,1-3-32,1-4-577,4-5-1056,1-8-609,0-5-673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8.815"/>
    </inkml:context>
    <inkml:brush xml:id="br0">
      <inkml:brushProperty name="width" value="0.025" units="cm"/>
      <inkml:brushProperty name="height" value="0.025" units="cm"/>
    </inkml:brush>
  </inkml:definitions>
  <inkml:trace contextRef="#ctx0" brushRef="#br0">207 17 3491,'-7'-9'16752,"-9"4"-11275,-14 3-1836,26 2-3606,0 1 1,0-1-1,0 1 0,0 0 0,0 1 1,0-1-1,1 1 0,-1-1 0,1 1 0,-1 0 1,1 1-1,0-1 0,-1 1 0,1-1 1,0 1-1,1 0 0,-1 0 0,0 0 1,1 0-1,0 0 0,0 1 0,0-1 0,0 1 1,0 0-1,1-1 0,0 1 0,-1 0 1,1 0-1,0 6 0,4-7-201,1-1 0,0 0 0,0 0 0,0 0 0,0 0 0,0 0 0,0-1 0,0 0 0,0 0 0,9 1 0,-4 0-42,13 4-16,-6-2 102,0 0 0,0 1 0,0 1 1,-1 0-1,18 11 0,-32-17 130,0 0 0,0 1 0,0-1 1,0 0-1,0 1 0,0-1 1,-1 1-1,1-1 0,0 1 0,0 0 1,0-1-1,-1 1 0,1 0 1,0 0-1,-1-1 0,1 1 0,-1 0 1,1 0-1,-1 0 0,1 0 1,-1 0-1,0 0 0,1-1 1,-1 1-1,0 0 0,0 0 0,1 0 1,-1 0-1,0 0 0,0 0 1,0 0-1,0 0 0,-1 0 0,1 0 1,0 0-1,0 0 0,0 0 1,-1 0-1,1 0 0,-1 0 0,1 0 1,-1 0-1,1 0 0,-1 0 1,1-1-1,-1 1 0,0 0 0,1 0 1,-1-1-1,0 1 0,0-1 1,1 1-1,-1 0 0,0-1 0,0 1 1,0-1-1,0 0 0,0 1 1,0-1-1,-1 1 0,-9 4 390,0-1 0,-1 0 0,-18 4-1,29-7-337,-23 4 419,-1 0 0,1-1-1,-1-2 1,1 0 0,-31-3-1,54 1-504,0 0-1,0 0 0,1 0 0,-1 0 1,0 0-1,1 0 0,-1 0 1,0 0-1,0 0 0,1 0 0,-1 0 1,0 0-1,1 0 0,-1-1 0,0 1 1,1 0-1,-1-1 0,0 1 1,1 0-1,-1-1 0,1 1 0,-1-1 1,1 1-1,-1-1 0,1 1 0,-1-1 1,1 1-1,-1-1 0,1 0 1,0 1-1,-1-1 0,1 0 0,0 1 1,0-1-1,-1 0 0,1 1 0,0-1 1,0 0-1,0 1 0,0-1 1,0 0-1,0 0 0,0 1 0,0-1 1,0 0-1,0 1 0,0-1 0,1 0 1,-1 1-1,1-2 0,0 0-230,0 0 0,0 0 0,0 0-1,1 0 1,-1 0 0,1 0-1,0 0 1,0 1 0,-1-1 0,1 0-1,0 1 1,0 0 0,4-3 0,12-1-2092,-1 0 1,1 1 0,0 0-1,26-1 1,-22 3-164,19-3-2623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1:59.594"/>
    </inkml:context>
    <inkml:brush xml:id="br0">
      <inkml:brushProperty name="width" value="0.025" units="cm"/>
      <inkml:brushProperty name="height" value="0.025" units="cm"/>
    </inkml:brush>
  </inkml:definitions>
  <inkml:trace contextRef="#ctx0" brushRef="#br0">109 89 11403,'0'0'9470,"-3"-8"-6518,2 5-2738,0 0 1,-1 0-1,1 0 0,-1 0 0,0 0 1,0 1-1,0-1 0,0 0 0,0 1 0,0 0 1,-1 0-1,-4-4 0,5 5-159,1 1-1,-1-1 0,1 0 1,-1 1-1,0 0 0,1-1 1,-1 1-1,0 0 0,1 0 1,-1 0-1,0 0 0,1 0 1,-1 0-1,1 1 0,-1-1 1,0 0-1,1 1 0,-1-1 1,1 1-1,-1 0 0,1-1 1,-1 1-1,1 0 0,-1 0 1,1 0-1,0 0 1,-1 0-1,1 0 0,0 1 1,0-1-1,0 0 0,0 1 1,0-1-1,-1 2 0,-1 1 15,1-1 0,-1 0 0,1 1 0,0 0-1,0-1 1,0 1 0,0 0 0,1 0 0,0 0 0,0 0-1,0 0 1,0 0 0,0 1 0,1-1 0,0 8-1,0-10-53,1 0-1,-1 0 1,1 0-1,0 0 0,0 0 1,0-1-1,0 1 0,0 0 1,0 0-1,0-1 0,1 1 1,-1 0-1,1-1 0,-1 0 1,1 1-1,-1-1 0,1 0 1,0 0-1,0 0 1,0 0-1,0 0 0,-1 0 1,1 0-1,0-1 0,1 1 1,-1-1-1,0 1 0,0-1 1,0 0-1,0 0 0,0 0 1,3 0-1,9 0-48,-1-1-1,0 0 1,1-1-1,-1 0 1,0-1-1,0-1 1,-1 0-1,1 0 1,-1-1-1,16-10 1,-20 11-38,0-1 0,0 0 0,0 0 1,-1-1-1,0 0 0,0-1 1,0 1-1,-1-1 0,0-1 1,-1 1-1,0-1 0,0 0 0,0 0 1,-1 0-1,6-16 0,-10 24 62,0 0-1,0 0 1,0 0-1,0 0 0,0 0 1,0-1-1,0 1 1,0 0-1,1 0 0,-1 0 1,0 0-1,0 0 1,0 0-1,0 0 0,0 0 1,0-1-1,0 1 1,0 0-1,0 0 1,0 0-1,0 0 0,0 0 1,0 0-1,0 0 1,0-1-1,0 1 0,0 0 1,0 0-1,0 0 1,0 0-1,0 0 0,0 0 1,0 0-1,-1-1 1,1 1-1,0 0 0,0 0 1,0 0-1,0 0 1,0 0-1,0 0 1,0 0-1,0 0 0,0 0 1,0 0-1,0 0 1,-1-1-1,1 1 0,0 0 1,0 0-1,0 0 1,0 0-1,0 0 0,0 0 1,0 0-1,-1 0 1,1 0-1,0 0 0,0 0 1,0 0-1,0 0 1,0 0-1,0 0 0,-1 0 1,-9 7-47,-10 13 327,15-14-220,-39 52 1178,42-55-1110,0 0 0,0 0 0,0 0 0,1 1 0,-1-1 0,1 0 0,0 1 0,0-1 0,0 1 0,0 0 0,1-1 0,-1 1 0,1 0 0,0-1-1,0 1 1,1 5 0,0-8-106,1 1 0,-1-1-1,0 0 1,1 0 0,-1 0 0,1-1-1,-1 1 1,1 0 0,-1 0-1,1-1 1,0 1 0,-1-1-1,1 0 1,0 1 0,-1-1-1,1 0 1,0 0 0,0 0 0,-1 0-1,1 0 1,2-1 0,41-4 152,-24-1-339,0-2 1,-1 0-1,0-2 1,0 0-1,-1-1 0,21-16 1,-15 10 10,1 1 0,34-15 0,-69 54 138,-4-3 141,7-13 82,0 1-1,1 0 1,0 0 0,1 1-1,0-1 1,0 1-1,1 0 1,-3 11-1,6-20-187,0 1-1,0 0 1,0 0 0,1 0-1,-1 0 1,0 0 0,1 0-1,-1 0 1,0-1 0,1 1-1,-1 0 1,1 0-1,0-1 1,-1 1 0,1 0-1,-1 0 1,1-1 0,0 1-1,0-1 1,-1 1-1,1-1 1,0 1 0,0-1-1,0 1 1,-1-1 0,1 0-1,0 1 1,0-1-1,0 0 1,0 0 0,0 0-1,0 0 1,0 0 0,0 0-1,-1 0 1,1 0-1,0 0 1,0 0 0,0 0-1,1-1 1,43-5 155,-22-4-365,1 0 1,-2-2-1,1 0 1,-1-2-1,38-30 0,-45 33 70,-21 20 543,2-3-235,1-1 0,-1 1 0,1 0-1,0 0 1,1 0 0,-3 7 0,7-12-177,0 0 0,0-1 0,1 1 0,-1-1 0,0 0 0,0 0 0,1 1 0,-1-2 0,0 1 0,0 0 0,1 0 0,-1-1 0,0 1 0,4-2 0,49-24-849,-47 21 645,0 1 1,0 0 0,0 0-1,1 0 1,0 1-1,-1 0 1,1 1 0,16-2-1,-39 39 124,14-35 19,-15 32 704,12-14-3151,3-18 2223,0 1 0,0-1 0,0 0 0,0 1 0,0-1 0,0 0 0,0 0 0,0 1 0,0-1-1,0 0 1,0 1 0,1-1 0,-1 0 0,0 0 0,0 1 0,0-1 0,1 0 0,-1 0 0,0 1 0,0-1 0,1 0 0,-1 0-1,0 0 1,0 1 0,1-1 0,-1 0 0,0 0 0,0 0 0,1 0 0,-1 0 0,0 0 0,1 1 0,-1-1 0,0 0 0,1 0-1,-1 0 1,1 0 0,12 0-6809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0.126"/>
    </inkml:context>
    <inkml:brush xml:id="br0">
      <inkml:brushProperty name="width" value="0.025" units="cm"/>
      <inkml:brushProperty name="height" value="0.025" units="cm"/>
    </inkml:brush>
  </inkml:definitions>
  <inkml:trace contextRef="#ctx0" brushRef="#br0">54 8 14061,'0'0'13031,"-6"8"-11872,2-2-994,-26 34 1315,28-37-1360,1-1 0,-1 1 0,1 0 0,-1 0-1,1 0 1,0 0 0,0 1 0,0-1 0,1 0 0,-1 0 0,1 1-1,0-1 1,0 0 0,0 6 0,1-8-114,0-1 0,0 1 0,1 0 0,-1-1 0,0 1 0,0-1 0,0 1 0,1-1 0,-1 0-1,0 1 1,0-1 0,1 0 0,-1 0 0,0 0 0,1 0 0,-1 0 0,0 0 0,1 0 0,1-1 0,28-3-301,-16-1-12,-1-1 1,0-1 0,0 0-1,-1-1 1,0 0-1,0-1 1,13-12 0,30-20-89,-86 94 2435,27-49-1879,1 0 0,0-1 0,0 1 1,0 0-1,0 0 0,1 1 0,-1-1 0,1 0 1,-1 7-1,7-10-138,-1 0 1,1 0-1,0-1 1,0 0-1,-1 0 1,1 0-1,0-1 1,-1 1-1,6-2 1,16-7-462,0-1 0,35-19 0,-40 18 256,1 1 1,0 0 0,0 2-1,25-6 1,-47 14 197,0 0 0,1 0-1,-1-1 1,1 1 0,-1 0 0,0 0-1,1 0 1,-1 0 0,1 0 0,-1 0-1,0 0 1,1 0 0,-1 0 0,0 0-1,1 0 1,-1 0 0,1 0 0,-1 0-1,0 0 1,1 0 0,-1 1 0,1-1 0,-1 0-1,0 0 1,1 0 0,-1 1 0,0-1-1,0 0 1,1 0 0,-1 1 0,0-1-1,1 0 1,-1 0 0,0 1 0,0-1-1,0 0 1,1 1 0,-1-1 0,0 1-1,0-1 1,-6 20 624,-27 30 323,27-41-815,-16 29-109,21-36-42,0-1 0,0 1 0,0 0 0,1-1 0,-1 1 0,0 0 0,1 0 0,-1 0 0,1 0 0,-1-1 0,1 1 0,0 0 0,0 0 0,0 0 0,0 0 0,0 0 0,1 0 0,-1 0 0,1 3 0,0-5-220,0 1 0,0-1 0,0 0 0,0 1 1,-1-1-1,1 0 0,0 1 0,0-1 0,0 0 0,0 0 1,0 0-1,0 0 0,0 0 0,0 0 0,0 0 1,0 0-1,-1 0 0,1 0 0,0 0 0,0-1 0,0 1 1,1-1-1,21-9-10523,-2-6-3823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0.515"/>
    </inkml:context>
    <inkml:brush xml:id="br0">
      <inkml:brushProperty name="width" value="0.025" units="cm"/>
      <inkml:brushProperty name="height" value="0.025" units="cm"/>
    </inkml:brush>
  </inkml:definitions>
  <inkml:trace contextRef="#ctx0" brushRef="#br0">1 79 20563,'0'0'9049,"8"5"-7512,2-1-1380,0-1-1,0 0 0,0 0 1,0-1-1,0 0 0,0-1 0,13 1 1,-16-2-147,0 0-1,0 0 1,0-1 0,0 0 0,0 0 0,-1-1 0,1 1-1,0-2 1,-1 1 0,1-1 0,-1 0 0,0 0 0,10-7-1,-13 8-19,-1 0-1,0 0 0,0 0 0,0 0 0,0 0 1,0 0-1,0-1 0,-1 1 0,1-1 0,-1 1 0,0-1 1,1 1-1,-1-1 0,0 0 0,-1 1 0,1-1 1,0 0-1,-1 0 0,1-5 0,-2 8 2,1-1 0,0 0 0,0 0 0,0 0 1,-1 0-1,1 0 0,0 0 0,-1 1 0,1-1 0,-1 0 0,1 0 0,-1 1 0,1-1 0,-1 0 0,1 0 1,-1 1-1,0-1 0,0 1 0,1-1 0,-1 1 0,0-1 0,0 1 0,-1-1 0,0 0-1,0 1-1,-1-1 1,1 1 0,0 0-1,-1-1 1,1 1-1,0 1 1,-1-1-1,1 0 1,-1 0-1,1 1 1,-5 1 0,-2 2 47,0 1 1,1 0 0,-1 0 0,1 1 0,0 0 0,0 0 0,1 1 0,0 0-1,0 0 1,0 1 0,1 0 0,0 0 0,1 1 0,0-1 0,0 1 0,1 0 0,0 0-1,1 1 1,0-1 0,-3 14 0,6-20-102,0 1 0,0 0 0,1-1 0,-1 1 0,1 0 0,0-1 0,0 1 0,0-1 0,0 1 0,0-1 0,1 0 0,0 0 0,-1 1 0,1-1 0,1 0 0,-1 0 0,0-1 0,1 1 0,-1 0 0,1-1 0,0 0 0,0 1 0,0-1 0,0 0 0,0 0 0,0-1 0,0 1 0,1-1-1,-1 0 1,8 2 0,0 0-662,0 0-1,1-1 0,-1-1 0,1 0 1,-1 0-1,1-1 0,0-1 0,21-3 1,4-8-10640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1.795"/>
    </inkml:context>
    <inkml:brush xml:id="br0">
      <inkml:brushProperty name="width" value="0.025" units="cm"/>
      <inkml:brushProperty name="height" value="0.025" units="cm"/>
    </inkml:brush>
  </inkml:definitions>
  <inkml:trace contextRef="#ctx0" brushRef="#br0">77 174 10890,'0'0'8814,"8"1"-7549,-4 0-1153,0-1 0,1 0 0,-1 0 0,0 0 0,0 0 0,0-1 0,0 0 0,1 1 0,-1-1 0,0-1 0,0 1 0,7-4 0,-1-1 95,1-1-1,-1 0 0,-1 0 1,10-10-1,-13 12-151,-1-1 0,0 1-1,0-1 1,-1 0 0,0-1 0,0 1 0,0-1 0,4-11 0,-7 16-49,0 1 1,-1-1 0,1 1 0,-1-1-1,0 1 1,1-1 0,-1 0 0,0 1-1,0-1 1,0 1 0,0-1 0,0 1-1,0-1 1,0 0 0,-1 1 0,1-1 0,0 1-1,-1-1 1,0 1 0,1-1 0,-1 1-1,0 0 1,1-1 0,-1 1 0,0 0-1,0-1 1,0 1 0,0 0 0,-1 0-1,1 0 1,0 0 0,0 0 0,-1 0-1,1 0 1,0 1 0,-1-1 0,1 0-1,-1 1 1,1-1 0,-1 1 0,1-1-1,-1 1 1,0 0 0,1 0 0,-1-1-1,-1 2 1,-3-2 11,1 1 0,0 0 0,0 0 0,-1 0 0,1 1 0,0-1 0,0 1 0,0 1 0,0-1 0,0 1-1,0 0 1,0 0 0,0 0 0,-7 6 0,3-2 58,1 1 1,0-1-1,1 2 0,0-1 0,0 1 0,0 0 0,-6 11 0,3-3 42,1-1-1,1 2 0,1-1 0,0 1 0,1 0 0,1 1 0,0-1 1,-3 28-1,8-43-100,0 1 0,-1-1 0,1 0 0,0 1 0,0-1 0,0 1 0,0-1 0,1 0 0,-1 1 0,1-1 0,-1 0 0,1 1 0,0-1 0,0 0 0,0 0 0,0 0 0,0 1 0,1-1 1,-1 0-1,0-1 0,4 4 0,-2-3-7,0-1 1,-1 0-1,1 0 1,0 0 0,0 0-1,0 0 1,0-1 0,0 1-1,1-1 1,-1 0-1,0 0 1,0 0 0,0-1-1,0 1 1,0-1-1,0 1 1,3-2 0,3-1-41,0 0 0,0-1 0,0 0 0,-1-1 0,0 0 0,0 0 0,0-1 0,-1 0 0,1 0 0,-2 0 0,1-1 0,7-9 0,-2 1-161,-1 0 1,0-1 0,-1-1-1,0 1 1,7-21 0,-23 47 196,1 1 0,0-1 0,0 1 0,1 0 1,-2 12-1,8-23 8,1 0 0,0 0 0,-1-1-1,1 1 1,-1-1 0,1 0 0,-1 0 0,0 0 0,5-2 0,61-40-157,-51 31 112,1 0 1,31-14-1,-48 26 65,-1-1 0,1 1 0,-1 0 1,1-1-1,-1 1 0,1 0 0,0 0 0,-1 0 0,1-1 1,-1 1-1,1 0 0,0 0 0,-1 0 0,1 0 0,0 0 1,-1 0-1,1 0 0,0 0 0,-1 1 0,1-1 0,-1 0 1,1 0-1,0 0 0,-1 1 0,1-1 0,-1 0 0,1 1 1,-1-1-1,1 0 0,-1 1 0,1-1 0,-1 1 1,1-1-1,-1 1 0,0-1 0,1 1 0,-1-1 0,0 1 1,1-1-1,-1 2 0,1 1 52,0 0 1,0 0-1,-1 1 1,0-1-1,1 1 1,-1-1-1,-1 0 0,0 6 1,-1 7 308,-1-1-1,-9 28 1,1-12 368,11-31-762,0 1 0,0-1 0,0 0 0,0 0 0,0 1 0,0-1 0,0 0 0,0 1 0,0-1-1,0 0 1,0 1 0,0-1 0,0 0 0,0 0 0,0 1 0,0-1 0,0 0 0,0 1 0,1-1-1,-1 0 1,0 0 0,0 1 0,0-1 0,0 0 0,1 0 0,-1 1 0,0-1 0,0 0 0,0 0 0,1 0-1,-1 1 1,0-1 0,0 0 0,1 0 0,-1 0 0,0 0 0,1 0 0,-1 0 0,0 0 0,0 1-1,1-1 1,-1 0 0,0 0 0,1 0 0,-1 0 0,0 0 0,0 0 0,1 0 0,-1-1 0,0 1 0,1 0-1,-1 0 1,1 0 0,11-3-2,-1-2-20,-1-1-1,1 0 0,-1-1 0,-1 0 0,12-9 0,32-22-1480,-53 38 1435,1 0 0,-1 0 0,0 1 0,0-1 0,1 0 0,-1 1 1,0-1-1,0 0 0,1 1 0,-1-1 0,0 0 0,0 1 0,0-1 0,1 1 0,-1-1 0,0 0 0,0 1 0,0-1 1,0 1-1,0-1 0,0 1 0,0-1 0,0 0 0,0 1 0,0-1 0,0 1 0,0-1 0,0 0 0,-1 1 0,1-1 1,0 1-1,0-1 0,0 0 0,-1 1 0,1-1 0,-1 1 0,-4 19-500,-4 7-1852,5-9-2780,4-13-582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2.262"/>
    </inkml:context>
    <inkml:brush xml:id="br0">
      <inkml:brushProperty name="width" value="0.025" units="cm"/>
      <inkml:brushProperty name="height" value="0.025" units="cm"/>
    </inkml:brush>
  </inkml:definitions>
  <inkml:trace contextRef="#ctx0" brushRef="#br0">211 0 18481,'0'0'1223,"-6"12"21,-9 18-63,2 0 0,1 0 0,2 1-1,-12 61 1,-11 146 2043,33-234-3440,-1 1 0,0 0 0,0-1-1,-1 1 1,1-1 0,-1 0-1,-4 9 1,5-13 67,1 1 0,0 0 0,-1-1 0,1 1 0,-1-1 0,1 1 0,-1-1 0,1 1 0,-1-1 0,1 0 0,-1 1 0,1-1 0,-1 0 1,1 1-1,-1-1 0,0 0 0,1 0 0,-1 1 0,1-1 0,-1 0 0,0 0 0,1 0 0,-2 0 0,0 0-53,1-1-1,0 1 1,0-1 0,0 0-1,0 1 1,0-1 0,0 0-1,0 0 1,0 0 0,0 1-1,0-1 1,0 0 0,1 0 0,-1-1-1,0 1 1,1 0 0,-2-2-1,-7-15-629,1 0 0,0 0 0,2-1 1,-7-27-1,10 29 2706,0 1 0,-1-34 0,4 49-1731,1 1 0,-1-1 0,1 0 0,-1 1 1,1-1-1,-1 0 0,1 1 0,-1-1 0,1 1 0,-1-1 0,1 1 0,0-1 0,-1 1 0,1-1 1,0 1-1,0 0 0,-1-1 0,1 1 0,0 0 0,0 0 0,-1-1 0,1 1 0,0 0 1,0 0-1,0 0 0,0 0 0,-1 0 0,3 0 0,32 0 388,-26 1-157,95 3-486,-51-1-2370,-1-2-3652,-20-1-1606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2.605"/>
    </inkml:context>
    <inkml:brush xml:id="br0">
      <inkml:brushProperty name="width" value="0.025" units="cm"/>
      <inkml:brushProperty name="height" value="0.025" units="cm"/>
    </inkml:brush>
  </inkml:definitions>
  <inkml:trace contextRef="#ctx0" brushRef="#br0">208 1 15855,'0'0'5328,"-11"0"-3711,-2 2-1330,0 0 0,-1 1-1,1 0 1,0 1 0,1 0-1,-1 1 1,1 1 0,0 0-1,-16 10 1,22-12-74,-26 19 819,31-22-1007,0-1 1,0 1-1,0 0 0,0 0 0,0-1 0,0 1 1,0 0-1,0 0 0,1 0 0,-1 0 0,0 0 1,1 0-1,-1 0 0,1 0 0,-1 0 0,1 0 1,-1 0-1,1 0 0,0 0 0,-1 1 0,1-1 1,0 0-1,0 0 0,0 0 0,0 2 0,3-2-42,1 0 0,-1 0-1,0 0 1,1 0 0,-1 0-1,1-1 1,-1 0 0,1 1-1,-1-1 1,1-1 0,-1 1-1,6-1 1,0 0-67,46-2-917,-39 2 549,-1-1 0,1 2 0,-1 0 0,1 0 0,-1 2-1,1 0 1,21 6 0,-35-8 451,-1 1-1,1-1 1,0 1 0,-1-1-1,1 1 1,-1 0 0,1 0-1,-1-1 1,1 1 0,-1 0-1,1 0 1,-1 1-1,0-1 1,0 0 0,1 0-1,-1 1 1,0-1 0,0 0-1,0 1 1,-1-1 0,1 1-1,0 0 1,0-1 0,-1 1-1,1 0 1,-1-1-1,1 1 1,-1 0 0,0-1-1,0 1 1,0 0 0,0 0-1,0-1 1,0 1 0,0 0-1,-1-1 1,1 1 0,-2 3-1,0-1 173,0 0-1,0 0 0,-1-1 1,0 1-1,1-1 1,-1 1-1,-1-1 0,1 0 1,0 0-1,-1-1 1,0 1-1,1-1 1,-9 4-1,-6 2 344,0 0 0,-1-2-1,0 0 1,0-1 0,0-1 0,-1-1 0,-38 1 0,42-8-2313,12-10-4015,4 2-218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4.149"/>
    </inkml:context>
    <inkml:brush xml:id="br0">
      <inkml:brushProperty name="width" value="0.025" units="cm"/>
      <inkml:brushProperty name="height" value="0.025" units="cm"/>
    </inkml:brush>
  </inkml:definitions>
  <inkml:trace contextRef="#ctx0" brushRef="#br0">138 43 15983,'0'2'5786,"-2"15"-4280,-14 79 2088,11-63-3401,0 1 0,-2-1 0,-2-1 0,-16 43 0,-44 57 330,117-226-643,3 1-1,94-125 1,-124 188 60,-17 24 55,1-2 22,1 0-1,0 0 1,15-14-1,-21 22-12,1-1-1,0 0 1,-1 0-1,1 1 1,0-1-1,0 0 1,0 1-1,-1-1 1,1 1-1,0-1 1,0 1-1,0-1 1,0 1-1,0 0 1,0 0-1,0-1 1,0 1-1,0 0 1,0 0-1,0 0 1,0 0-1,0 0 1,0 0-1,0 0 1,0 0-1,0 1 1,0-1-1,0 0 1,0 1-1,0-1 1,0 0-1,0 1 1,0-1-1,0 1 1,0 0-1,0-1 1,-1 1-1,1 0 1,0-1-1,-1 1 1,1 0-1,0 0 1,-1 0-1,1-1 1,-1 1-1,1 0 1,0 2-1,2 4 34,0-1 0,-1 1 0,0 0-1,0 0 1,-1 0 0,0 1 0,0-1-1,0 0 1,-1 0 0,0 1 0,-1-1-1,1 0 1,-1 0 0,-1 1 0,0-1-1,0 0 1,0 0 0,0-1 0,-1 1-1,-1 0 1,1-1 0,-1 0 0,-8 11-1,7-10 67,-1 0-1,0 0 0,0 0 0,0-1 0,-1 0 1,0 0-1,0-1 0,-1 0 0,1 0 0,-1 0 1,0-1-1,-1-1 0,1 1 0,-1-1 1,1-1-1,-1 1 0,0-1 0,-18 1 0,25-4-175,-1 1 0,1-1 0,-1 0 0,1 0-1,-1 0 1,1 0 0,0-1 0,-1 1 0,1 0 0,0-1 0,0 0-1,0 1 1,0-1 0,0 0 0,1 0 0,-1 0 0,1 0-1,-3-4 1,1 2-516,1 1 0,0-1 0,0 0 0,0-1 0,0 1 0,0 0 0,1 0 0,0-1 0,0 1 1,-1-7-1,7 10-3541,14 2 2048,-18-1 1594,22 0-2758,6 2-704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4.715"/>
    </inkml:context>
    <inkml:brush xml:id="br0">
      <inkml:brushProperty name="width" value="0.025" units="cm"/>
      <inkml:brushProperty name="height" value="0.025" units="cm"/>
    </inkml:brush>
  </inkml:definitions>
  <inkml:trace contextRef="#ctx0" brushRef="#br0">98 72 15695,'0'0'12737,"-2"8"-12406,-8 20-14,-1-1-1,-19 36 1,-15 33 1200,117-235-1315,-40 40-282,2 135-133,-28-32 220,1 0 0,0 0 0,0-1-1,0 1 1,0-1 0,1-1 0,-1 0 0,1 0 0,-1 0 0,1-1 0,0 0 0,0-1 0,0 0-1,-1 0 1,1 0 0,10-3 0,-11 3-21,0-1 0,-1-1 0,1 1 0,-1-1-1,1-1 1,-1 1 0,0-1 0,0 0 0,0 0 0,0-1 0,-1 0-1,1 0 1,-1 0 0,0 0 0,0-1 0,0 0 0,-1 0 0,0 0-1,4-7 1,-7 11 15,0 0-1,0 0 1,0 0-1,-1 0 1,1 0-1,0 0 1,-1 0-1,1 0 1,-1-1-1,0 1 1,1 0-1,-1 0 1,0 0-1,1 0 1,-1-1-1,0 1 0,0 0 1,0 0-1,0-1 1,0 1-1,-1 0 1,1 0-1,0 0 1,0-1-1,-1 1 1,1 0-1,-1 0 1,1 0-1,-1 0 1,1 0-1,-1 0 1,0 0-1,0 0 1,1 0-1,-1 0 1,0 0-1,0 0 1,0 0-1,0 1 1,0-1-1,0 0 0,0 1 1,0-1-1,0 1 1,0-1-1,-1 1 1,1-1-1,0 1 1,0 0-1,0 0 1,-1 0-1,1-1 1,0 1-1,-2 1 1,-2-2-12,0 1 0,0 0 0,0 1-1,0-1 1,1 1 0,-1 0 0,0 0 0,0 1 0,1-1 0,-1 1 0,1 0 0,-8 5 0,-4 6 3,0 1 0,2 1 0,-22 27 0,29-33 72,0 0 0,1 0 0,0 1 0,1 0 0,0 0 0,1 1 0,0-1 0,-4 16 0,8-25-61,-1 1-1,1-1 1,0 1-1,0 0 1,0-1-1,0 1 1,0 0-1,0-1 0,0 1 1,0-1-1,1 1 1,-1-1-1,1 1 1,-1 0-1,1-1 1,0 0-1,-1 1 1,1-1-1,0 1 0,0-1 1,0 0-1,0 1 1,0-1-1,0 0 1,3 2-1,-1-2-70,0 1-1,0-1 1,0 1-1,0-1 1,1 0-1,-1 0 0,0 0 1,1-1-1,-1 1 1,1-1-1,5 0 1,46-7-3115,-12-9-3835,-12-5-1508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5.106"/>
    </inkml:context>
    <inkml:brush xml:id="br0">
      <inkml:brushProperty name="width" value="0.025" units="cm"/>
      <inkml:brushProperty name="height" value="0.025" units="cm"/>
    </inkml:brush>
  </inkml:definitions>
  <inkml:trace contextRef="#ctx0" brushRef="#br0">105 42 3299,'0'0'18722,"5"-6"-16507,10-21-421,-16 18-381,-18 18-568,9-1-678,0 0 1,1 1-1,0 0 0,1 0 1,0 0-1,-8 13 0,11-15-68,1-1 0,0 1 0,1 0 0,-1 0-1,1 1 1,0-1 0,1 1 0,0-1 0,0 1-1,-1 14 1,3-21-96,0-1-1,0 1 1,0-1-1,1 1 1,-1-1-1,0 1 1,0 0-1,0-1 1,1 1 0,-1-1-1,0 1 1,0-1-1,1 1 1,-1-1-1,0 1 1,1-1-1,-1 0 1,1 1-1,-1-1 1,0 1-1,1-1 1,-1 0-1,1 1 1,-1-1 0,1 0-1,0 0 1,-1 1-1,1-1 1,-1 0-1,1 0 1,-1 0-1,2 0 1,26-1 44,24-15-247,-37 6-868,1 0 0,24-21-1,-33 24-472,-1 0 0,0 0-1,0 0 1,7-11-1,-1-4-4923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6.032"/>
    </inkml:context>
    <inkml:brush xml:id="br0">
      <inkml:brushProperty name="width" value="0.025" units="cm"/>
      <inkml:brushProperty name="height" value="0.025" units="cm"/>
    </inkml:brush>
  </inkml:definitions>
  <inkml:trace contextRef="#ctx0" brushRef="#br0">95 1 15599,'0'0'6310,"0"12"-5301,-27 367 2877,25-357-3738,0 0 0,-2 0 0,0-1 0,-1 1 0,-1-1 0,-10 23 0,11-50 433,2-20-444,-1-30-316,4 43 105,0-29-480,-3 0 0,-11-66 1,16 144-445,-2-27 1026,0 0 0,1 0-1,-1 0 1,5 16-1,0-10 68,0-1-1,1 1 1,0-1-1,1 0 1,1-1-1,0 0 1,1 0-1,0-1 1,18 19-1,-26-30-84,0-1 1,-1 1-1,1 0 0,0 0 0,0 0 1,0 0-1,0-1 0,0 1 0,0-1 0,0 1 1,0 0-1,0-1 0,0 0 0,0 1 0,0-1 1,1 0-1,-1 1 0,0-1 0,0 0 0,0 0 1,0 0-1,1 0 0,-1 0 0,0 0 1,0 0-1,0-1 0,0 1 0,1 0 0,-1 0 1,0-1-1,0 1 0,0-1 0,0 1 0,0-1 1,0 0-1,0 1 0,0-1 0,0 0 0,0 0 1,-1 0-1,1 0 0,0 1 0,0-1 0,-1 0 1,1 0-1,-1 0 0,1 0 0,-1-1 1,1 1-1,-1 0 0,1 0 0,-1 0 0,0 0 1,0 0-1,0-1 0,1 0 0,2-11 12,-1 0 0,0 1 0,1-23 0,-3 33-46,0-28-46,-1 21-8,1 0 1,0-1 0,1 1 0,0 0 0,2-12 0,-2 19 54,-1 0 1,1 1 0,0-1-1,0 0 1,0 0-1,0 1 1,0-1 0,0 1-1,0-1 1,0 1-1,0-1 1,1 1 0,-1 0-1,1-1 1,-1 1-1,1 0 1,-1 0 0,1 0-1,0 0 1,-1 1-1,1-1 1,0 0 0,0 1-1,0-1 1,0 1-1,-1-1 1,1 1 0,0 0-1,0 0 1,3 0-1,-3 0 12,0 0 1,0 0-1,0 0 0,0 0 0,0 0 0,1 1 0,-1-1 0,0 1 0,0-1 0,0 1 0,0 0 0,0 0 0,-1 0 0,1 0 0,0 0 0,0 0 0,2 3 0,-1-1-10,0 1-1,-1 0 1,0 0 0,0 0-1,0 0 1,-1 0-1,3 9 1,0 4-17,0 1-1,0 0 1,-2 0-1,0 1 1,-1-1-1,-1 0 1,-1 0 0,-1 1-1,-3 18 1,4-34 77,0 0 1,1-1 0,0 1 0,-1 0 0,1 0-1,0 0 1,1 0 0,-1-1 0,0 1-1,1 0 1,1 5 0,-2-8-24,0 0-1,0 0 1,1 1 0,-1-1-1,0 0 1,0 0 0,0 1 0,1-1-1,-1 0 1,0 0 0,0 0-1,1 1 1,-1-1 0,0 0-1,0 0 1,1 0 0,-1 0 0,0 0-1,1 0 1,-1 0 0,0 0-1,0 1 1,1-1 0,-1 0 0,0 0-1,1 0 1,-1 0 0,0 0-1,1-1 1,-1 1 0,0 0-1,0 0 1,1 0 0,-1 0 0,1 0-1,16-17 512,0-8-989,27-55 1,-40 62-24,-4 18 458,0-1 0,0 0 0,0 1 0,0-1 0,0 0 0,0 1 0,0-1 0,0 1 0,0-1 0,0 0 0,1 1 0,-1-1 0,0 0 0,0 1 0,1-1 0,-1 1 0,0-1 0,1 1 0,-1-1 0,1 1 0,-1-1 0,0 1 0,1-1 0,-1 1 0,1 0 0,-1-1 0,1 1 0,0 0 0,-1-1 0,1 1 0,-1 0 0,1 0 0,0-1 0,-1 1 0,1 0 0,-1 0 0,1 0 0,0 0 0,1-1 54,0 0 0,-1 1 0,0-1 1,1 0-1,-1 0 0,0 0 0,1 0 0,-1-1 0,0 1 0,0 0 0,0 0 0,0-1 0,0 1 0,0-1 1,1-2-1,13-14 116,-14 18-152,0 1 0,0-1 0,-1 0 0,1 1 0,0-1-1,0 1 1,-1-1 0,1 0 0,0 1 0,-1 0 0,1-1 0,0 1 0,-1-1 0,1 1 0,-1 0 0,1-1 0,-1 1 0,0 0 0,1 0 0,-1-1 0,0 1 0,1 0 0,-1 0 0,0 0 0,0-1 0,0 1 0,1 0 0,-1 0 0,0 0-1,0 1 1,9 43 339,-6-29-160,2 10 58,7 30-80,-11-52-119,0-1 0,0 0 1,0 1-1,1-1 1,0 0-1,-1 0 0,1 0 1,0 0-1,1 0 1,-1 0-1,0-1 0,4 4 1,-4-5-7,0 0 1,0 0 0,-1 0 0,1 0 0,0 0 0,0 0 0,0-1-1,0 1 1,0-1 0,0 1 0,0-1 0,0 0 0,0 0-1,0 0 1,0 0 0,0 0 0,0 0 0,1-1 0,-1 1 0,0-1-1,0 1 1,-1-1 0,1 0 0,0 0 0,0 0 0,0 0-1,0 0 1,-1 0 0,1 0 0,0-1 0,-1 1 0,0 0-1,1-1 1,-1 0 0,0 1 0,1-1 0,-1 0 0,0 1 0,1-5-1,4-3 45,-1-1-1,0 1 1,-1-1-1,-1 0 0,1 0 1,2-15-1,-2-3-60,-1 0 1,-1 0-1,-1-1 1,-7-54-1,-5 48-160,11 33 128,-1 1 1,1 0-1,-1 0 1,1-1-1,-1 1 1,0 0 0,0 0-1,1 0 1,-1 0-1,0 0 1,0 0 0,0 0-1,0 0 1,0 0-1,-1 0 1,1 0 0,0 1-1,0-1 1,0 1-1,-1-1 1,1 1-1,-3-1 1,10 19-291,-1-14 332,-1 0 0,1-1-1,0 0 1,0 0 0,0 0 0,0 0-1,1-1 1,-1 0 0,1 0 0,-1 0-1,1-1 1,0 0 0,9 1 0,35 2-957,-7-6-3442,-32-1-1416,-6-7-4969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5.543"/>
    </inkml:context>
    <inkml:brush xml:id="br0">
      <inkml:brushProperty name="width" value="0.025" units="cm"/>
      <inkml:brushProperty name="height" value="0.025" units="cm"/>
    </inkml:brush>
  </inkml:definitions>
  <inkml:trace contextRef="#ctx0" brushRef="#br0">215 1 17424,'0'0'7170,"-8"11"-6594,-48 72 2587,-79 161 0,132-240-3131,1 0 0,0 1-1,0-1 1,1 1-1,0-1 1,-1 1 0,1 0-1,1 0 1,-1 8-1,1-12-27,0 0-1,0 0 0,0-1 0,0 1 0,1 0 1,-1 0-1,0-1 0,1 1 0,-1 0 0,1-1 1,-1 1-1,0 0 0,1-1 0,-1 1 1,1 0-1,0-1 0,-1 1 0,1-1 0,-1 1 1,1-1-1,0 1 0,1-1 0,0 1 2,0 0 0,0-1 0,1 0 0,-1 1 0,0-1 0,0 0-1,1 0 1,-1 0 0,0 0 0,0-1 0,4 0 0,9-4-83,0-1 0,0 0 0,0 0-1,-1-2 1,-1 0 0,1 0 0,22-20 0,-18 14 5,0 1 0,39-20 0,-57 33 77,1-1-1,-1 1 0,0 0 0,0 0 0,0 0 0,0 0 0,1 0 1,-1-1-1,0 1 0,0 0 0,1 0 0,-1 0 0,0 0 0,0 0 1,0 0-1,1 0 0,-1 0 0,0 0 0,0 0 0,1 0 0,-1 0 1,0 0-1,0 0 0,0 0 0,1 0 0,-1 0 0,0 0 0,0 1 1,1-1-1,-1 0 0,0 0 0,0 0 0,0 0 0,0 0 0,1 0 1,-1 1-1,0-1 0,0 0 0,0 0 0,0 0 0,1 1 0,-3 11 92,-9 12-7,-14 15-51,16-26 14,0-1 1,2 1-1,-1 1 1,-8 21-1,16-34-96,0-1 1,0 0-1,0 0 0,0 1 1,0-1-1,-1 0 0,1 1 1,0-1-1,0 0 0,0 1 1,0-1-1,0 0 1,0 1-1,0-1 0,0 0 1,0 1-1,0-1 0,0 0 1,0 1-1,0-1 0,0 0 1,0 1-1,1-1 0,-1 0 1,0 0-1,0 1 0,0-1 1,0 0-1,1 1 0,-1-1 1,0 0-1,0 0 0,1 0 1,-1 1-1,0-1 0,1 0 1,12-2-3273,14-15-5866,-10-2-3218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06.168"/>
    </inkml:context>
    <inkml:brush xml:id="br0">
      <inkml:brushProperty name="width" value="0.025" units="cm"/>
      <inkml:brushProperty name="height" value="0.025" units="cm"/>
    </inkml:brush>
  </inkml:definitions>
  <inkml:trace contextRef="#ctx0" brushRef="#br0">28 94 14542,'0'0'9273,"-4"9"-7240,-13 28-383,17-37-1614,0 1 1,0-1-1,0 1 0,0-1 0,0 0 1,0 1-1,0-1 0,0 1 0,0-1 1,0 1-1,0-1 0,0 1 1,0-1-1,1 1 0,-1-1 0,0 0 1,0 1-1,0-1 0,1 1 0,-1-1 1,0 0-1,1 1 0,-1-1 1,0 0-1,1 1 0,-1-1 0,0 0 1,1 1-1,-1-1 0,0 0 1,1 0-1,-1 1 0,1-1 0,-1 0 1,1 0-1,-1 0 0,1 0 0,-1 0 1,0 0-1,1 0 0,-1 0 1,1 0-1,-1 0 0,1 0 0,-1 0 1,1 0-1,26-1 262,-25 1-198,8-2-53,-1 0-1,1 0 1,-1-1-1,0 0 0,0-1 1,0 0-1,0 0 1,-1-1-1,15-11 0,-18 13 23,-1 0 0,0 0 0,0-1 0,0 0 0,0 0-1,0 0 1,-1 0 0,0-1 0,0 1 0,0-1 0,0 0 0,-1 0 0,0 0-1,0 0 1,0 0 0,0 0 0,-1 0 0,1-10 0,-2 14-56,0 0 0,0 1 0,0-1 0,0 0 1,-1 1-1,1-1 0,0 1 0,-1-1 0,1 0 0,0 1 1,-1-1-1,1 1 0,0-1 0,-1 1 0,1-1 1,-1 1-1,1 0 0,-1-1 0,1 1 0,-1-1 0,0 1 1,1 0-1,-1-1 0,1 1 0,-1 0 0,0 0 0,1 0 1,-1 0-1,1-1 0,-1 1 0,0 0 0,1 0 1,-1 0-1,0 0 0,1 0 0,-1 0 0,0 1 0,1-1 1,-1 0-1,0 0 0,0 1 0,-31 10-27,16 3 77,0 0 1,0 1-1,2 0 1,0 1 0,1 1-1,0 0 1,2 1-1,0 0 1,-14 33-1,23-48-47,1 0 0,0 1 1,0-1-1,0 0 0,0 1 0,1-1 0,-1 0 0,1 1 0,0-1 0,0 4 1,0-6-16,0 0 0,1 0 0,-1 0 1,1 0-1,-1 0 0,1 0 0,-1 0 1,1 0-1,0 0 0,-1-1 0,1 1 1,0 0-1,0 0 0,0-1 0,-1 1 1,1-1-1,0 1 0,0-1 0,0 1 1,0-1-1,0 1 0,0-1 0,0 0 1,0 1-1,0-1 0,0 0 0,0 0 1,0 0-1,0 0 0,1 0 0,-1 0 1,1 0-1,9-1-64,0 0 0,0 0 0,0-1 0,0 0 0,0-1 0,-1 0 1,20-9-1,70-43-769,-39 20 598,-37 20 242,-19 11 16,0 1 0,0 0 1,0 0-1,1 0 0,-1 0 0,1 1 1,-1 0-1,1 0 0,9-1 0,-15 5 41,0 0 0,0 1 1,0-1-1,-1 0 0,1 1 0,-1-1 0,0 0 0,0 0 0,0 1 0,-1 1 0,-7 12 37,6-12-70,0 0-1,1-1 0,-1 1 1,1 0-1,0 1 0,0-1 0,0 0 1,1 1-1,0-1 0,0 1 1,0-1-1,0 1 0,0-1 0,1 1 1,0 7-1,1-11-31,0 0 0,-1-1 0,1 1 0,0 0 0,0-1 0,-1 1 0,1-1 0,0 1 0,0-1 0,0 1 0,0-1 0,-1 0 0,1 1 0,0-1 0,0 0 0,0 0 0,0 0 0,0 0 0,0 0 0,0 0 0,0 0 0,1 0 0,27-2 0,-25 2 0,18-4-13,0-2 0,0 0 0,0-1 0,-1-2-1,36-18 1,13-5-52,-51 23 15,-15 6 50,0 0 0,1 1 0,-1 0 1,0 0-1,1 0 0,0 1 0,-1-1 0,1 1 0,0 0 0,0 1 1,-1-1-1,10 1 0,-14 0 4,0 1 0,1 0 0,-1-1 0,1 1 0,-1 0 0,0-1 0,0 1 0,1 0 0,-1-1 0,0 1 0,0 0 0,0-1 0,0 1 0,0 0 0,0 0 0,0-1 0,0 1 0,0 0 0,0-1 0,0 1 0,-1 0 0,1-1 0,0 1 0,0 0 0,-1-1 0,1 1 0,0 0 0,-1-1 0,1 1 0,-1-1 0,0 2 0,-12 19 60,4-10-59,3-5-16,1 1 0,-1 0 0,1 0-1,1 0 1,-1 0 0,1 1 0,0-1 0,1 1 0,0 0 0,0 0 0,1 0 0,-2 10 0,4-16-144,2 7-1549,5-8-4017,7-3-7188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14"/>
    </inkml:context>
    <inkml:brush xml:id="br0">
      <inkml:brushProperty name="width" value="0.025" units="cm"/>
      <inkml:brushProperty name="height" value="0.025" units="cm"/>
      <inkml:brushProperty name="color" value="#E71224"/>
    </inkml:brush>
  </inkml:definitions>
  <inkml:trace contextRef="#ctx0" brushRef="#br0">166 28 6246,'0'0'17569,"1"-5"-17153,-4-15-153,-7 17-78,-28 27 98,27-16-81,0 1 0,1 0 0,0 1-1,0 0 1,1 1 0,0 0-1,-11 20 1,16-23-201,0 0 0,0 0-1,1 0 1,1 1-1,-1 0 1,1-1 0,1 1-1,0 0 1,0 0 0,0 0-1,1 0 1,1 0 0,1 10-1,-2-18 7,0 1-1,1-1 1,-1 1-1,1-1 1,-1 1 0,1-1-1,0 0 1,0 1-1,-1-1 1,1 0-1,0 0 1,0 1-1,0-1 1,0 0 0,0 0-1,1 0 1,-1 0-1,0 0 1,0-1-1,1 1 1,-1 0-1,1-1 1,-1 1 0,0 0-1,1-1 1,-1 0-1,1 1 1,-1-1-1,1 0 1,-1 0 0,1 0-1,-1 0 1,1 0-1,0 0 1,-1 0-1,1 0 1,-1-1-1,1 1 1,-1-1 0,0 1-1,3-2 1,1 1 75,0-1 1,0 1-1,0-1 1,-1-1-1,1 1 0,-1-1 1,0 1-1,1-1 1,-1 0-1,0-1 1,5-4-1,-8 7-20,0 0-1,0-1 0,0 1 1,0 0-1,0 0 0,-1 0 0,1-1 1,0 1-1,0 0 0,-1-1 1,1 1-1,-1 0 0,1-1 1,-1 1-1,0-1 0,0 1 1,1-1-1,-1 1 0,0-1 0,0 1 1,0-1-1,-1 1 0,1-1 1,0 1-1,-1 0 0,0-4 1,-1 4-29,1 0 0,-1 0 0,0 0 1,0 0-1,0 0 0,0 0 0,0 0 1,0 0-1,0 1 0,0-1 1,-1 1-1,1 0 0,0 0 0,0-1 1,0 1-1,-4 1 0,-25 0-326,21 2-1772,21 2-2351,5-2 150,1-2-2017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15"/>
    </inkml:context>
    <inkml:brush xml:id="br0">
      <inkml:brushProperty name="width" value="0.025" units="cm"/>
      <inkml:brushProperty name="height" value="0.025" units="cm"/>
      <inkml:brushProperty name="color" value="#E71224"/>
    </inkml:brush>
  </inkml:definitions>
  <inkml:trace contextRef="#ctx0" brushRef="#br0">12 1 15022,'0'0'17745,"-12"0"-21364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16"/>
    </inkml:context>
    <inkml:brush xml:id="br0">
      <inkml:brushProperty name="width" value="0.025" units="cm"/>
      <inkml:brushProperty name="height" value="0.025" units="cm"/>
      <inkml:brushProperty name="color" value="#E71224"/>
    </inkml:brush>
  </inkml:definitions>
  <inkml:trace contextRef="#ctx0" brushRef="#br0">1 1 13421,'0'7'7297,"0"9"-3671,0 101-3034,1-117-1310,1-1 1,-1 1 0,1-1-1,-1 0 1,0 1 0,0-1-1,1 0 1,-1 0-1,0 0 1,0 0 0,0 0-1,0 0 1,0 0 0,0 0-1,2-2 1,1-9-5822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17"/>
    </inkml:context>
    <inkml:brush xml:id="br0">
      <inkml:brushProperty name="width" value="0.025" units="cm"/>
      <inkml:brushProperty name="height" value="0.025" units="cm"/>
      <inkml:brushProperty name="color" value="#E71224"/>
    </inkml:brush>
  </inkml:definitions>
  <inkml:trace contextRef="#ctx0" brushRef="#br0">1 36 11211,'0'0'11856,"6"-5"-11327,-3 2-492,0 0 1,1 1 0,-1 0-1,1-1 1,0 1 0,-1 0-1,1 1 1,0-1 0,0 1-1,0 0 1,0-1 0,0 2 0,1-1-1,-1 0 1,0 1 0,6 0-1,10 1-413,24 1-2173,-20-9-9046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18"/>
    </inkml:context>
    <inkml:brush xml:id="br0">
      <inkml:brushProperty name="width" value="0.025" units="cm"/>
      <inkml:brushProperty name="height" value="0.025" units="cm"/>
      <inkml:brushProperty name="color" value="#E71224"/>
    </inkml:brush>
  </inkml:definitions>
  <inkml:trace contextRef="#ctx0" brushRef="#br0">1 4 8552,'0'0'11782,"9"0"-10608,52-2 796,-23 1-2526,-4 1-6084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19"/>
    </inkml:context>
    <inkml:brush xml:id="br0">
      <inkml:brushProperty name="width" value="0.025" units="cm"/>
      <inkml:brushProperty name="height" value="0.025" units="cm"/>
      <inkml:brushProperty name="color" value="#E71224"/>
    </inkml:brush>
  </inkml:definitions>
  <inkml:trace contextRef="#ctx0" brushRef="#br0">1 39 8008,'0'0'17894,"4"-1"-17072,134-12-1479,-134 13-57,0-1 1,0 1-1,0-1 0,0 0 0,0 0 0,0 0 0,0 0 0,0-1 0,0 0 0,4-2 1,3-7-4498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0"/>
    </inkml:context>
    <inkml:brush xml:id="br0">
      <inkml:brushProperty name="width" value="0.025" units="cm"/>
      <inkml:brushProperty name="height" value="0.025" units="cm"/>
      <inkml:brushProperty name="color" value="#E71224"/>
    </inkml:brush>
  </inkml:definitions>
  <inkml:trace contextRef="#ctx0" brushRef="#br0">26 78 4773,'0'0'16992,"-3"7"-15786,-12 21-309,15-27-873,0-1 0,0 1 0,-1 0 0,1-1 0,0 1 0,0 0 0,0-1 0,0 1 0,0-1 0,0 1 0,0 0 0,0-1 0,1 1 0,-1 0 0,0-1 0,0 1 0,0-1 0,1 1 0,-1 0 0,0-1 0,1 1 0,-1-1 0,0 1 0,1-1 0,-1 1 0,1-1 0,-1 1 0,1-1 0,-1 0 0,1 1 0,-1-1 0,1 0 0,-1 1 0,1-1 0,0 0 0,-1 0 0,1 1 0,-1-1 0,1 0 0,0 0 0,-1 0 0,1 0 0,0 0 0,-1 0 0,1 0 0,-1 0 0,1 0 0,0 0 0,-1 0 0,1 0 0,0-1 0,0 1 0,35-6 199,-30 2-197,-1-1 1,1 1-1,-1-1 1,0 0 0,0-1-1,-1 1 1,7-10 0,-9 13-31,-1-1 0,1 0 1,0 0-1,-1 0 0,0 0 1,1 0-1,-1 0 1,-1 0-1,1 0 0,0-1 1,-1 1-1,1 0 1,-1 0-1,0-1 0,0 1 1,0 0-1,-1-1 0,0-4 1,0 8-4,1-1 1,-1 0-1,0 1 1,1-1-1,-1 0 1,1 1-1,-1-1 1,0 1-1,0-1 0,1 1 1,-1 0-1,0-1 1,0 1-1,1 0 1,-1-1-1,0 1 1,0 0-1,0 0 1,0 0-1,1 0 1,-1 0-1,0 0 1,0 0-1,0 0 0,0 0 1,0 0-1,1 0 1,-1 1-1,0-1 1,0 0-1,0 0 1,1 1-1,-1-1 1,0 1-1,-1 0 1,-26 17 22,26-17-6,-40 52 756,39-49-708,0 0-1,1 0 0,-1 1 0,1-1 0,0 1 1,1 0-1,-1 0 0,1 0 0,0 0 0,0 0 0,0 6 1,4-11-51,0 1 0,0-1-1,0 1 1,0-1 0,0 0 0,0 0 0,0 0 0,0 0 0,4-2 0,6-2 27,-1-1 0,0 0 0,0-1 0,19-13 0,-23 13-70,0 1-1,0 0 1,1 0 0,0 1-1,-1 0 1,2 1 0,-1 0-1,0 0 1,0 1 0,19-2 0,-27 4 25,0 0 0,0 1 1,0-1-1,0 1 1,0 0-1,0-1 1,0 1-1,0 0 1,0 0-1,-1-1 1,1 1-1,0 0 1,0 0-1,-1 0 0,1 0 1,-1 0-1,1 0 1,-1 0-1,1 0 1,-1 0-1,1 0 1,-1 0-1,0 0 1,0 1-1,0-1 1,0 0-1,0 0 0,0 0 1,0 0-1,0 2 1,0 46 54,0-37-34,0 44 129,0-55-86,1-2-4,0 0-1,0 0 0,0 0 1,0 0-1,0 0 0,-1 1 0,1-2 1,0 1-1,0 0 0,-1 0 1,1 0-1,-1 0 0,1 0 1,-1 0-1,1-1 0,-1 1 0,0 0 1,0 0-1,1-1 0,-1-1 1,5-29 407,-5 31-416,0-4 5,0 1-1,0 0 1,0-1-1,1 1 1,0 0-1,0 0 1,0-1-1,0 1 1,1 0-1,0 0 1,0 0-1,0 1 1,0-1-1,0 0 0,1 1 1,0-1-1,-1 1 1,1 0-1,0 0 1,1 0-1,-1 0 1,1 1-1,-1-1 1,1 1-1,0 0 1,-1 0-1,1 0 1,0 0-1,1 1 1,-1 0-1,0 0 1,8-1-1,-7 0-181,1 1-1,0 0 1,0 0-1,0 0 1,0 1-1,0 0 1,0 0-1,0 0 1,0 1-1,11 2 1,-15-2 84,-1-1 0,0 1 1,1-1-1,-1 1 1,0 0-1,1 0 0,-1 0 1,0 0-1,0 0 1,0 0-1,0 0 0,0 0 1,0 0-1,0 0 1,0 1-1,0-1 0,0 0 1,0 3-1,0-1 52,-1 0 0,1-1 0,-1 1 0,0 0 0,0-1 1,0 1-1,0 0 0,-1 0 0,1-1 0,-1 1 0,1 0 0,-1-1 0,-2 6 0,-5 8 36,6-13-19,1 0 0,-1 0 1,1 0-1,0 0 0,0 1 1,0-1-1,0 0 0,0 6 1,1-9-17,0 0 1,1 0-1,-1 1 1,1-1-1,-1 0 1,0 0-1,1 0 1,-1 1 0,1-1-1,-1 0 1,1 0-1,-1 0 1,1 0-1,-1 0 1,0 0-1,1 0 1,-1 0-1,1 0 1,-1 0-1,1 0 1,-1 0 0,1 0-1,-1 0 1,1 0-1,-1-1 1,0 1-1,1 0 1,-1 0-1,1-1 1,-1 1-1,0 0 1,1-1-1,16-7 47,-3-1-248,-2 0 0,1-1 1,-1-1-1,-1 0 0,0 0 0,0-1 1,-1-1-1,-1 0 0,10-16 1,-42 91 753,21-56-513,1-1 0,0 1 1,0-1-1,0 1 0,0 0 0,1-1 0,0 1 0,0 0 1,1-1-1,0 1 0,2 10 0,-1-14-33,-1 1-1,1-1 1,-1 0-1,1 0 1,0 0 0,0 0-1,0 0 1,0-1-1,1 1 1,-1-1 0,0 1-1,1-1 1,-1 0-1,1 0 1,-1 0-1,1 0 1,0 0 0,-1 0-1,1-1 1,0 0-1,-1 1 1,1-1-1,0 0 1,0 0 0,-1 0-1,1-1 1,0 1-1,-1-1 1,1 1 0,0-1-1,-1 0 1,1 0-1,-1 0 1,1 0-1,-1-1 1,1 1 0,-1-1-1,0 1 1,0-1-1,0 0 1,0 0 0,2-2-1,4-6 9,-1-1-1,-1 1 1,1-1-1,-2-1 1,0 1-1,0-1 1,-1 0 0,0 0-1,-1 0 1,3-21-1,-6 33 8,0 0-38,0-1 16,0 1 37,0 37 219,0-32-224,4 37 55,-4-41-86,1-1-1,-1 1 1,0 0-1,1 0 1,-1 0 0,1-1-1,-1 1 1,1 0-1,-1 0 1,1-1 0,0 1-1,-1 0 1,1-1-1,0 1 1,0-1 0,-1 1-1,1-1 1,0 1-1,0-1 1,0 0-1,-1 1 1,1-1 0,0 0-1,0 0 1,0 0-1,0 1 1,0-1 0,0 0-1,0 0 1,0 0-1,-1 0 1,1-1-1,0 1 1,0 0 0,0 0-1,0 0 1,0-1-1,0 1 1,-1 0 0,1-1-1,0 1 1,1-2-1,4-2 11,-1-1-1,1 0 1,-1 0-1,-1-1 1,1 1 0,-1-1-1,0 0 1,0 0-1,0-1 1,-1 1-1,0-1 1,2-8-1,9-13-157,-17 41-76,-3 2 106,2 0 1,0 1-1,-2 20 1,6-35 103,1 0 0,0-1-1,0 1 1,-1-1 0,1 1 0,0-1 0,0 1-1,0-1 1,0 0 0,0 1 0,-1-1 0,1 0 0,0 0-1,0 0 1,0 0 0,0 0 0,0 0 0,0 0-1,0 0 1,0 0 0,0 0 0,0 0 0,0 0-1,0-1 1,1 1 0,27-6-610,-8-4-99,27-11 548,-46 20 173,0 0-1,0 1 1,0-1-1,1 1 1,-1-1-1,0 1 0,0 0 1,1 0-1,-1 0 1,0 0-1,0 0 1,1 0-1,-1 1 0,0-1 1,0 1-1,1-1 1,1 2-1,-3-1 16,0 1 1,0-1-1,0 0 0,-1 1 0,1-1 0,-1 1 1,1-1-1,-1 0 0,1 1 0,-1-1 0,0 1 1,0-1-1,0 1 0,0-1 0,0 1 0,0-1 1,0 1-1,0-1 0,0 1 0,-1-1 0,0 3 1,1-2 32,-1 0 1,1 0 0,0 0 0,-1 0 0,1 0 0,0 0-1,0 0 1,1 0 0,-1 0 0,0 0 0,1 0 0,0 2-1,0-5 96,0-1-1,0 1 0,0-1 0,0 0 1,0 1-1,-1-1 0,1 0 0,-1 0 0,1 0 1,-1 1-1,0-1 0,0 0 0,1-3 1,-2-10 34,1-26 545,0 39-945,0 1 0,0 0 0,1 0 0,-1-1 0,0 1 0,1 0 0,-1 0 0,1 0 0,0 0 0,-1 0 0,1 0 0,0 0 0,-1 0 0,1 0 0,1-1-1,17-15-10175,-8 8-1591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1"/>
    </inkml:context>
    <inkml:brush xml:id="br0">
      <inkml:brushProperty name="width" value="0.025" units="cm"/>
      <inkml:brushProperty name="height" value="0.025" units="cm"/>
      <inkml:brushProperty name="color" value="#E71224"/>
    </inkml:brush>
  </inkml:definitions>
  <inkml:trace contextRef="#ctx0" brushRef="#br0">13 23 17745,'-7'-1'3940,"2"-4"-1634,5-1-481,0 3-1408,5 1-513,5 0-673,3 0-2050,0 1-1633,-1 1-3363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6.377"/>
    </inkml:context>
    <inkml:brush xml:id="br0">
      <inkml:brushProperty name="width" value="0.025" units="cm"/>
      <inkml:brushProperty name="height" value="0.025" units="cm"/>
    </inkml:brush>
  </inkml:definitions>
  <inkml:trace contextRef="#ctx0" brushRef="#br0">24 31 22229,'-9'-13'1794,"-3"6"352,9 0-1249,3 5-769,12 2-3299,-7-1-1826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2"/>
    </inkml:context>
    <inkml:brush xml:id="br0">
      <inkml:brushProperty name="width" value="0.025" units="cm"/>
      <inkml:brushProperty name="height" value="0.025" units="cm"/>
      <inkml:brushProperty name="color" value="#E71224"/>
    </inkml:brush>
  </inkml:definitions>
  <inkml:trace contextRef="#ctx0" brushRef="#br0">81 1 18962,'0'0'3566,"-3"11"-2055,-9 21-594,2 1 0,1 0 0,2 0 0,-5 55 0,12-88-948,0 1 0,0-1 0,0 0 0,0 1 0,0-1 0,0 1 0,0-1 0,0 1 0,0-1 0,0 0 0,1 1 0,-1-1-1,0 1 1,0-1 0,0 0 0,1 1 0,-1-1 0,0 0 0,1 1 0,-1-1 0,0 0 0,1 0 0,-1 1 0,0-1 0,1 0-1,-1 0 1,0 0 0,1 1 0,-1-1 0,1 0 0,-1 0 0,0 0 0,2 0 0,18-2-1268,15-13-857,-32 12 2020,1 1-1,-1 0 0,1 0 0,0 0 0,0 0 0,-1 1 0,1 0 0,7-2 1,-10 3 135,-1 0 1,1 0-1,-1 0 1,1 0 0,-1 0-1,1 0 1,-1 0-1,1 0 1,-1 0 0,0 0-1,1 0 1,-1 1-1,1-1 1,-1 0 0,1 0-1,-1 0 1,0 1-1,1-1 1,-1 0 0,1 1-1,-1-1 1,0 0-1,1 1 1,-1-1 0,0 0-1,0 1 1,1-1-1,-1 1 1,-2 24 592,-2-15 67,0 0-1,-1 0 0,0 0 1,-1-1-1,-7 10 1,12-16-539,0-1-1,-1 0 1,1 0 0,-1 0-1,0 0 1,0 0 0,1 0 0,-1 0-1,0-1 1,-1 1 0,1-1-1,0 1 1,0-1 0,-1 0 0,1 0-1,0 0 1,-1 0 0,1 0 0,-1-1-1,1 1 1,-1-1 0,0 0-1,1 0 1,-1 1 0,1-2 0,-1 1-1,-3 0 1,3-2-223,1 0-1,-1 0 1,0 0-1,1 0 1,-1-1-1,1 1 1,-1-1-1,1 1 1,0-1-1,0 0 1,0 0-1,-2-6 1,-2-7-3842,5 1-4639,2 10 1078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3"/>
    </inkml:context>
    <inkml:brush xml:id="br0">
      <inkml:brushProperty name="width" value="0.025" units="cm"/>
      <inkml:brushProperty name="height" value="0.025" units="cm"/>
      <inkml:brushProperty name="color" value="#E71224"/>
    </inkml:brush>
  </inkml:definitions>
  <inkml:trace contextRef="#ctx0" brushRef="#br0">58 1 18065,'0'0'9278,"-3"9"-8653,3-9-628,-41 123 2464,37-109-2719,1 0-1,0 0 1,1 0-1,1 0 0,0 0 1,1 1-1,3 24 0,-3-39-2,0 0 0,0-1 0,0 1-1,0 0 1,0-1 0,0 1-1,0 0 1,0-1 0,0 1-1,0 0 1,0-1 0,1 1-1,-1 0 1,0-1 0,0 1-1,0 0 1,0-1 0,1 1-1,-1 0 1,0 0 0,0-1-1,1 1 1,-1 0 0,0 0-1,0-1 1,1 1 0,-1 0-1,0 0 1,0 0 0,1 0-1,-1-1 1,0 1 0,1 0-1,-1 0 1,0 0 0,1 0-1,-1 0 1,0 0 0,1 0-1,-1 0 1,0 0 0,1 0-1,-1 0 1,0 0 0,1 0-1,-1 0 1,0 0 0,1 0-1,-1 1 1,0-1 0,1 0-1,-1 0 1,0 0 0,1 0-1,-1 1 1,0-1 0,0 0-1,1 0 1,-1 1 0,0-1-1,0 0 1,0 0 0,1 1-1,-1-14-5893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4"/>
    </inkml:context>
    <inkml:brush xml:id="br0">
      <inkml:brushProperty name="width" value="0.025" units="cm"/>
      <inkml:brushProperty name="height" value="0.025" units="cm"/>
      <inkml:brushProperty name="color" value="#E71224"/>
    </inkml:brush>
  </inkml:definitions>
  <inkml:trace contextRef="#ctx0" brushRef="#br0">28 96 3427,'0'0'22197,"-28"-49"-20723,43 43-449,-2 1-385,5-3-416,1 3-160,3 1-96,-2-1-1281,1-1-2627,-1-1-4355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5"/>
    </inkml:context>
    <inkml:brush xml:id="br0">
      <inkml:brushProperty name="width" value="0.025" units="cm"/>
      <inkml:brushProperty name="height" value="0.025" units="cm"/>
      <inkml:brushProperty name="color" value="#E71224"/>
    </inkml:brush>
  </inkml:definitions>
  <inkml:trace contextRef="#ctx0" brushRef="#br0">26 26 11018,'0'0'14019,"-1"8"-13709,-9 56 133,5-42-82,1 0 0,-2 30 0,6-52-377,1 1-1,-1-1 0,0 1 0,0-1 0,0 1 1,1-1-1,-1 1 0,0-1 0,1 1 0,-1-1 0,1 1 1,-1-1-1,0 1 0,1-1 0,-1 0 0,1 1 1,-1-1-1,1 0 0,-1 0 0,1 1 0,-1-1 1,1 0-1,-1 0 0,1 1 0,0-1 0,-1 0 0,1 0 1,-1 0-1,1 0 0,-1 0 0,1 0 0,0 0 1,-1 0-1,1 0 0,-1 0 0,1-1 0,-1 1 0,1 0 1,0 0-1,-1 0 0,1-1 0,-1 1 0,1 0 1,-1-1-1,1 1 0,-1 0 0,0-1 0,1 0 0,28-15-1235,-10-2-999,-1 0 1,-1-2-1,-1 0 1,0 0-1,-2-2 1,23-43-1,-48 87 7127,-12 24 1821,4 3-3364,17-42-3425,0 1 1,0 0 0,1 0 0,0 0-1,0 0 1,1 0 0,0 0 0,0 0-1,1 0 1,0 0 0,3 10 0,-4-16-953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6"/>
    </inkml:context>
    <inkml:brush xml:id="br0">
      <inkml:brushProperty name="width" value="0.025" units="cm"/>
      <inkml:brushProperty name="height" value="0.025" units="cm"/>
      <inkml:brushProperty name="color" value="#E71224"/>
    </inkml:brush>
  </inkml:definitions>
  <inkml:trace contextRef="#ctx0" brushRef="#br0">1 6 10282,'0'0'11467,"59"-6"-12396,-38 6-609,2 0-480,0 0-1217,2 0-993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7"/>
    </inkml:context>
    <inkml:brush xml:id="br0">
      <inkml:brushProperty name="width" value="0.025" units="cm"/>
      <inkml:brushProperty name="height" value="0.025" units="cm"/>
      <inkml:brushProperty name="color" value="#E71224"/>
    </inkml:brush>
  </inkml:definitions>
  <inkml:trace contextRef="#ctx0" brushRef="#br0">108 18 13645,'0'0'9043,"-10"-3"-8669,-29-11-310,37 14-43,0 0 1,0 0-1,0 0 0,0 0 1,1 0-1,-1 0 1,0 0-1,0 1 0,0-1 1,1 1-1,-1-1 1,0 1-1,1 0 0,-1 0 1,0 0-1,1 0 1,-1 0-1,1 0 0,-1 0 1,1 0-1,0 1 1,-1-1-1,1 0 0,0 1 1,0-1-1,0 1 1,0-1-1,0 1 0,1 0 1,-1-1-1,-1 4 1,1-1 37,-1 0 0,0 0 0,1 0 0,0 0 0,0 0 0,0 0 0,0 0 0,1 1 0,0-1 0,0 0 0,0 6 0,1-9-53,0 0 0,0 0-1,0-1 1,0 1 0,0 0-1,0-1 1,1 1 0,-1-1-1,0 1 1,0-1 0,0 0-1,0 0 1,1 1 0,-1-1-1,0 0 1,0 0 0,1 0-1,-1 0 1,0-1 0,0 1-1,1 0 1,-1 0 0,2-1-1,31-8 62,-24 4-298,-1 0 0,1-1-1,-1-1 1,0 1 0,12-13 0,22-16-368,-43 35 591,0 0 0,0 0 0,0 0 1,0 0-1,0 0 0,1 0 0,-1 0 0,0 0 0,0 0 0,0 0 0,0 0 0,0 0 0,0-1 1,0 1-1,1 0 0,-1 0 0,0 0 0,0 0 0,0 0 0,0 0 0,0 0 0,0 0 0,1 0 1,-1 0-1,0 0 0,0 0 0,0 0 0,0 0 0,0 1 0,0-1 0,1 0 0,-1 0 0,0 0 1,0 0-1,0 0 0,0 0 0,0 0 0,0 0 0,0 0 0,0 0 0,1 0 0,-1 1 0,0-1 1,0 0-1,0 0 0,0 0 0,0 0 0,0 0 0,0 0 0,0 0 0,0 1 0,0-1 0,0 0 1,0 0-1,0 0 0,0 0 0,0 0 0,0 0 0,0 1 0,-1 12 173,-8 14 646,7-21-548,0-1-1,0 0 1,0 1-1,1-1 1,0 1-1,-1 9 1,2-15-222,0 1 0,0 0 0,0-1-1,0 1 1,0 0 0,0-1 0,0 1 0,0-1 0,0 1 0,1 0 0,-1-1 0,0 1 0,0-1 0,1 1-1,-1-1 1,0 1 0,1-1 0,-1 1 0,1-1 0,-1 1 0,1-1 0,-1 1 0,1-1 0,-1 0 0,1 1-1,1-1-16,0 1 0,-1-1 0,1 0 0,-1 0 0,1 0 0,-1 0-1,1 0 1,0-1 0,-1 1 0,1 0 0,-1-1 0,1 1 0,-1-1-1,1 1 1,1-2 0,41-25-329,-40 23 79,1 0 0,0 0 1,0 0-1,1 1 0,-1 0 0,1 0 0,0 1 1,-1 0-1,1 0 0,0 0 0,0 0 0,9 0 1,-14 4 273,-1-1 1,1 1-1,-1 0 0,1 0 1,-1 0-1,1 0 1,-1 0-1,0 0 0,0 0 1,0 0-1,0 0 1,0 0-1,-1 2 0,1-2-138,-1 0 0,1 0 0,0 0 0,0 0 0,0 0 1,0 0-1,0 0 0,0 0 0,1 0 0,-1-1 0,1 1 0,-1 0 0,2 3 0,3-5-4095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8"/>
    </inkml:context>
    <inkml:brush xml:id="br0">
      <inkml:brushProperty name="width" value="0.025" units="cm"/>
      <inkml:brushProperty name="height" value="0.025" units="cm"/>
      <inkml:brushProperty name="color" value="#E71224"/>
    </inkml:brush>
  </inkml:definitions>
  <inkml:trace contextRef="#ctx0" brushRef="#br0">108 147 416,'0'0'21696,"-9"0"-21446,5-1-100,-1 1-1,1 1 0,0-1 1,0 1-1,0 0 0,0-1 1,0 2-1,0-1 0,1 0 1,-1 1-1,0 0 0,0 0 1,1 0-1,0 0 0,-1 1 1,1-1-1,0 1 0,0 0 1,0 0-1,0 0 0,1 0 0,-1 0 1,1 1-1,0-1 0,0 1 1,0-1-1,0 1 0,1 0 1,0 0-1,-1 0 0,1 0 1,1 0-1,-2 7 0,3-11-150,-1 1-1,1 0 0,-1-1 0,1 1 0,0-1 1,-1 1-1,1-1 0,0 0 0,-1 1 0,1-1 1,0 1-1,0-1 0,-1 0 0,1 0 0,0 0 1,0 1-1,0-1 0,-1 0 0,1 0 0,0 0 1,0 0-1,0 0 0,-1 0 0,1-1 0,0 1 1,0 0-1,0 0 0,-1 0 0,1-1 1,0 1-1,1-1 0,28-9-192,-19 2-131,0 0 0,0-1 0,-1-1 0,0 1 0,-1-1 0,0-1 0,13-20 0,-8 9-41,-1-1 1,-2 1-1,12-31 1,-23 51 39,-18 33 828,11-21-72,0 2 1,1-1-1,0 1 0,1 0 0,0 0 1,1 1-1,0-1 0,1 1 1,-2 20-1,5-31-425,1-1 0,-1 0 1,1 0-1,0 0 0,-1 0 1,1 0-1,0 0 0,0 0 1,0 0-1,0 0 0,0 0 1,0 0-1,0 0 0,0-1 1,0 1-1,0 0 0,0-1 0,0 1 1,1-1-1,-1 1 0,0-1 1,0 0-1,1 0 0,-1 1 1,0-1-1,0 0 0,1 0 1,-1 0-1,3-1 0,47 1-466,-44 0 197,-5-1 275,1 1 0,0-1-1,-1 0 1,1 0 0,-1 0 0,1 0 0,-1-1 0,0 1-1,0 0 1,1-1 0,-1 0 0,0 0 0,2-2 0,30-35 98,-15 17-114,2-4 217,-18 20 134,-16 16-146,2 0 50,1 0 0,0 1 0,-11 16 0,18-23-123,0 0 1,1 0 0,-1 1-1,1-1 1,0 1 0,0 0-1,1-1 1,-1 1 0,1 0-1,0 0 1,1 0 0,-1 0-1,1 6 1,1-10-136,0 0 0,-1 0 0,1 0 0,0-1 0,0 1 0,1 0-1,-1 0 1,0-1 0,0 1 0,0 0 0,0-1 0,1 1 0,-1-1 0,0 0 0,0 1 0,1-1 0,-1 0 0,0 0 0,1 0 0,-1 0 0,0 0 0,1 0 0,-1 0 0,2-1 0,34-2-501,-23-3 409,-1-2-1,0 1 1,0-2 0,-1 0-1,-1 0 1,1-1 0,18-22 0,-10 12 117,-7 8-9,35-37 64,-46 47-55,0-1 1,0 1-1,-1 0 0,1-1 1,-1 1-1,1-1 0,-1 1 1,0-1-1,0 0 1,0 1-1,0-1 0,-1 0 1,1 0-1,-1 0 0,0 1 1,0-1-1,0 0 0,0 0 1,0-3-1,-1 5-24,1 1 0,-1-1 0,1 1 0,-1-1 0,1 1 0,-1-1 0,1 1 0,-1 0 0,0-1 0,1 1 0,-1 0 0,1-1 0,-1 1 0,0 0 0,1 0 0,-1 0 0,0 0 0,0-1 1,1 1-1,-1 0 0,0 0 0,1 0 0,-1 0 0,0 1 0,1-1 0,-1 0 0,0 0 0,1 0 0,-1 1 0,0-1 0,0 1 0,-23 9-74,16-3 146,0 0-1,1 0 1,0 1-1,0 0 1,0 0 0,1 0-1,0 1 1,1 0 0,0 0-1,1 0 1,0 1 0,0 0-1,1 0 1,0 0 0,0 0-1,1 0 1,0 14 0,2-23-134,0 1 1,1 0-1,-1-1 1,1 1 0,0-1-1,0 1 1,-1-1-1,1 1 1,0-1 0,0 0-1,0 1 1,0-1-1,1 0 1,-1 0-1,0 0 1,0 0 0,1 0-1,-1 0 1,1 0-1,-1 0 1,1-1 0,-1 1-1,1-1 1,-1 1-1,1-1 1,0 1 0,-1-1-1,1 0 1,0 0-1,-1 0 1,1 0 0,1 0-1,32 1-4540,-8-5-4187,-5-4-2618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29"/>
    </inkml:context>
    <inkml:brush xml:id="br0">
      <inkml:brushProperty name="width" value="0.025" units="cm"/>
      <inkml:brushProperty name="height" value="0.025" units="cm"/>
      <inkml:brushProperty name="color" value="#E71224"/>
    </inkml:brush>
  </inkml:definitions>
  <inkml:trace contextRef="#ctx0" brushRef="#br0">94 0 14606,'0'0'12257,"-8"9"-12492,-24 24-144,31-32 341,1-1 0,0 0 0,0 0 0,-1 1 0,1-1 0,0 0 1,0 1-1,-1-1 0,1 0 0,0 0 0,0 1 0,0-1 0,0 1 0,0-1 0,0 0 1,-1 1-1,1-1 0,0 0 0,0 1 0,0-1 0,0 0 0,0 1 0,0-1 0,1 1 1,-1-1-1,0 0 0,0 1 0,0-1 0,0 0 0,0 1 0,0-1 0,1 0 0,-1 1 1,0-1-1,0 0 0,0 0 0,1 1 0,-1-1 0,0 0 0,0 0 0,1 1 0,-1-1 1,0 0-1,1 0 0,-1 0 0,0 1 0,1-1 0,-1 0 0,0 0 0,1 0 0,-1 0 0,0 0 1,1 0-1,-1 0 0,1 0 0,-1 0 0,0 0 0,1 0 0,28 4-1444,-23-4 566,-5 0 875,1 0 0,-1 0 0,0 0 1,0 0-1,0 1 0,0-1 0,0 0 0,0 0 0,0 1 0,0-1 1,0 1-1,0-1 0,0 1 0,0 0 0,0-1 0,0 1 0,0 0 0,0-1 1,0 1-1,-1 0 0,1 0 0,0 0 0,-1 0 0,1 0 0,0 0 0,-1 0 1,0 0-1,1 0 0,-1 0 0,1 0 0,-1 0 0,0 1 0,0 1 179,-1-1 0,0 1 0,0-1 0,0 1 0,0-1 0,0 0 0,0 1 0,-1-1 0,1 0-1,-1 0 1,1 0 0,-1 0 0,-3 2 0,-7 7 463,-1 0-1,0-1 1,-20 12-1,10-14-1087,16-11-4935,6-10-4171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0"/>
    </inkml:context>
    <inkml:brush xml:id="br0">
      <inkml:brushProperty name="width" value="0.025" units="cm"/>
      <inkml:brushProperty name="height" value="0.025" units="cm"/>
      <inkml:brushProperty name="color" value="#E71224"/>
    </inkml:brush>
  </inkml:definitions>
  <inkml:trace contextRef="#ctx0" brushRef="#br0">56 59 10634,'0'0'12609,"9"1"-11370,-7-1-1168,8 1 319,1-1 1,0 0-1,18-3 1,-26 3-355,-1 0 0,0 0 0,0-1 0,0 1 0,0-1 0,0 1 1,0-1-1,0 0 0,0 0 0,0 0 0,0 0 0,0 0 0,0 0 1,-1-1-1,1 1 0,0-1 0,-1 1 0,1-1 0,-1 1 1,0-1-1,0 0 0,1 0 0,-1 0 0,0 1 0,0-1 0,-1 0 1,1 0-1,0-1 0,0-2 0,-1 4-32,-1-1-1,0 1 0,0 0 1,1 0-1,-1 0 1,0 0-1,0 0 1,0 0-1,0 1 0,0-1 1,0 0-1,0 0 1,0 1-1,0-1 1,-1 1-1,1-1 1,0 1-1,0-1 0,-1 1 1,1 0-1,0-1 1,0 1-1,-1 0 1,1 0-1,0 0 1,-1 0-1,1 0 0,0 0 1,-2 1-1,-42 2-58,39-1 41,0 0 1,1 1-1,-1 0 1,1 0-1,0 0 0,-1 0 1,2 1-1,-1 0 1,0 0-1,1 0 0,0 0 1,-6 8-1,7-9 25,1 1-1,-1-1 0,1 1 1,-1 0-1,1 0 1,0 0-1,0 0 1,1 0-1,-1 1 0,1-1 1,0 0-1,0 1 1,1-1-1,-1 1 1,1-1-1,0 0 0,1 7 1,0-10-17,-1 0 0,1 0 0,0 0 0,0-1 1,0 1-1,0 0 0,0-1 0,0 1 0,0-1 0,0 1 0,1-1 1,-1 0-1,0 1 0,0-1 0,0 0 0,0 0 0,1 0 0,-1 0 1,0 0-1,0 0 0,0 0 0,2 0 0,30-2 40,-32 2-29,10-2 26,0-1 0,0-1 0,0 1 0,-1-2 0,1 1 0,-1-1 0,16-12 0,-19 12-38,0 0 1,1 1 0,0-1 0,-1 1 0,1 1-1,1 0 1,-1 0 0,0 0 0,1 1 0,-1 0-1,1 1 1,0 0 0,0 0 0,9 1 0,-17 1-6,1 0 1,-1 0 0,1 0-1,-1 0 1,1 1 0,-1-1 0,1 0-1,-1 1 1,0-1 0,0 1-1,0-1 1,0 1 0,0 0 0,0-1-1,0 1 1,-1 0 0,1 0 0,-1-1-1,1 1 1,-1 0 0,1 0-1,-1 0 1,0 0 0,0 0 0,0 2-1,0 4 37,1 0 0,-1 0 0,-1 0 0,1-1 0,-3 10-1,3-15 107,-1 1-1,0-1 1,0 1-1,0-1 1,0 0-1,0 0 1,0 1-1,-1-1 1,1 0-1,-1 0 1,1 0-1,-1 0 1,0-1-1,0 1 1,0 0-1,0-1 1,-2 2-1,6-32 383,1 5-411,6-78 223,-9 102-197,31 1-89,12-1-721,-16-2-3480,-9-3-2244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1"/>
    </inkml:context>
    <inkml:brush xml:id="br0">
      <inkml:brushProperty name="width" value="0.025" units="cm"/>
      <inkml:brushProperty name="height" value="0.025" units="cm"/>
      <inkml:brushProperty name="color" value="#E71224"/>
    </inkml:brush>
  </inkml:definitions>
  <inkml:trace contextRef="#ctx0" brushRef="#br0">1 18 12684,'5'0'8736,"21"-2"-5738,-8-2-1730,-10 2-1173,-1 0-1,1 1 1,0-1 0,0 1-1,-1 1 1,1 0 0,0 0 0,0 0-1,11 3 1,-18-3-101,-1 1 0,1 0-1,-1-1 1,0 1 0,1 0-1,-1-1 1,0 1 0,0 0 0,0-1-1,0 1 1,1 0 0,-1 0-1,0-1 1,0 1 0,0 0 0,0-1-1,0 1 1,-1 0 0,1 0 0,0-1-1,0 1 1,0 0 0,-1-1-1,1 1 1,0 0 0,-1-1 0,1 1-1,0 0 1,-1-1 0,1 1-1,-1-1 1,1 1 0,-2 0 0,-15 21-48,5-9 10,-28 32-95,39-43 124,-1 0 0,1 0 0,-1 0 0,1 1 0,0-1 0,0 0 0,0 1 0,0-1 0,0 1 0,0 0 0,1-1 0,-1 1 0,1-1 0,0 1 0,0 0 0,0-1 0,0 6 0,1-7 10,0-1 0,0 1 1,0 0-1,-1 0 1,1-1-1,0 1 0,0 0 1,0-1-1,0 1 1,0-1-1,0 0 1,0 1-1,1-1 0,-1 0 1,0 1-1,0-1 1,0 0-1,0 0 0,0 0 1,0 0-1,1 0 1,0-1-1,29 0 27,-29 1-24,9-3 17,0-1-1,-1 0 0,1 0 1,-1-1-1,0-1 1,0 1-1,0-2 1,-1 1-1,0-1 1,0-1-1,-1 1 0,0-1 1,0-1-1,-1 0 1,0 0-1,9-17 1,-15 25-6,0-1 0,0 1 0,-1-1 0,1 1 1,0-1-1,-1 1 0,0-1 0,1 0 0,-1 1 0,0-1 1,0 0-1,0 1 0,0-1 0,0-3 0,0 5-10,-1 0-1,1-1 1,0 1-1,-1-1 0,1 1 1,0-1-1,0 1 0,-1 0 1,1-1-1,-1 1 1,1 0-1,0-1 0,-1 1 1,1 0-1,-1 0 1,1-1-1,-1 1 0,1 0 1,-1 0-1,1 0 1,-1 0-1,1 0 0,-1-1 1,1 1-1,-1 0 0,1 0 1,-1 0-1,1 0 1,-1 1-1,0-1 0,-1 0-9,-1 1 0,0 0 0,1 0 0,-1 0 0,1 0-1,-1 0 1,1 0 0,-1 1 0,1-1 0,0 1 0,0 0 0,0 0-1,0 0 1,0 0 0,-3 3 0,-23 45 128,26-48-99,1 1 0,0-1 0,0 0 0,0 1 0,1-1 0,-1 1 0,1-1 0,-1 1-1,1-1 1,0 1 0,0-1 0,0 1 0,0-1 0,0 1 0,1 0 0,-1-1-1,1 1 1,-1-1 0,3 5 0,-1-5-13,0-1 0,0 0 0,0 1 0,0-1 0,1 0-1,-1 0 1,0 0 0,1 0 0,-1-1 0,0 1 0,1-1 0,-1 1 0,1-1 0,-1 0-1,1 0 1,-1 0 0,1 0 0,-1-1 0,1 1 0,3-1 0,2-1-1,0 1 0,0-1 0,0-1 1,0 1-1,8-5 0,-2-1-157,0-1 0,-1 0 0,20-19 0,-29 24 150,1 0 0,0-1 0,-1 0 0,0 0 1,0 0-1,-1 0 0,1-1 0,-1 1 1,-1-1-1,1 0 0,3-12 0,-18 31-5,-5 13 192,14-20-70,0 1-1,1-1 0,0 0 1,0 1-1,1 0 0,-1-1 0,1 1 1,0 9-1,1-16-108,1 1 1,-1-1-1,0 1 1,0 0-1,0-1 1,0 1-1,0-1 0,1 1 1,-1-1-1,0 1 1,0-1-1,1 1 0,-1-1 1,0 1-1,1-1 1,-1 0-1,0 1 1,1-1-1,-1 1 0,1-1 1,-1 0-1,1 1 1,-1-1-1,1 0 1,-1 0-1,1 1 0,-1-1 1,1 0-1,-1 0 1,1 0-1,25 1 265,19-14 167,-38 8-475,1 0 0,-1-1-1,0 0 1,0 0-1,0-1 1,-1 0-1,0 0 1,-1 0 0,9-16-1,-22 43 55,5-14 172,0 1 1,0-1-1,1 1 0,0 0 0,0 0 0,0 0 0,0 13 1,2-20-233,1 1 0,-1-1 1,1 0-1,-1 1 1,1-1-1,0 0 1,-1 0-1,1 0 1,-1 0-1,1 1 0,0-1 1,-1 0-1,1 0 1,0 0-1,-1 0 1,1-1-1,-1 1 1,1 0-1,0 0 0,-1 0 1,1 0-1,-1-1 1,1 1-1,0 0 1,-1 0-1,1-1 1,18-8-5657,-16 1 68,-3-1-3609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6.751"/>
    </inkml:context>
    <inkml:brush xml:id="br0">
      <inkml:brushProperty name="width" value="0.025" units="cm"/>
      <inkml:brushProperty name="height" value="0.025" units="cm"/>
    </inkml:brush>
  </inkml:definitions>
  <inkml:trace contextRef="#ctx0" brushRef="#br0">0 0 19827,'0'0'5605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2"/>
    </inkml:context>
    <inkml:brush xml:id="br0">
      <inkml:brushProperty name="width" value="0.025" units="cm"/>
      <inkml:brushProperty name="height" value="0.025" units="cm"/>
      <inkml:brushProperty name="color" value="#E71224"/>
    </inkml:brush>
  </inkml:definitions>
  <inkml:trace contextRef="#ctx0" brushRef="#br0">78 1 8616,'0'0'17243,"-9"1"-17131,7-1-115,-38 9 98,39-9-97,-1 1 1,0 0 0,1 0 0,-1 0 0,1 0-1,-1 0 1,1 0 0,-1 0 0,1 1-1,0-1 1,0 0 0,0 1 0,0-1 0,0 1-1,0-1 1,0 1 0,0-1 0,0 1 0,1 0-1,-1 0 1,1-1 0,-1 1 0,1 0 0,0 0-1,-1-1 1,1 4 0,4-4-292,0 1 0,-1-1 1,1 1-1,0-1 0,0 0 0,0-1 0,7 2 1,3 0-334,-10-1 463,-1 0 1,1 1-1,-1-1 1,0 1 0,0-1-1,1 1 1,-1 0-1,0 0 1,-1 0-1,1 1 1,0-1-1,-1 1 1,1-1-1,-1 1 1,0 0 0,0 0-1,0 0 1,0 0-1,-1 0 1,1 1-1,-1-1 1,0 0-1,0 1 1,0-1 0,0 1-1,0-1 1,-1 1-1,0 0 1,1-1-1,-1 1 1,-1-1-1,1 1 1,-2 5-1,1-2 314,0 0 0,-1-1-1,0 1 1,-1-1 0,1 1-1,-1-1 1,-6 10-1,5-11 371,1 0 0,-1-1 0,0 1-1,0-1 1,0 0 0,0 0 0,-1 0-1,-10 6 1,15-10-497,0 1 0,0-1 0,-1 0 0,1 0-1,0 1 1,-1-1 0,1 0 0,-1 0 0,1 0 0,0 0 0,-1 1-1,1-1 1,-1 0 0,1 0 0,0 0 0,-1 0 0,1 0-1,-1 0 1,1 0 0,0 0 0,-1 0 0,1 0 0,-1 0 0,1 0-1,0-1 1,-1 1 0,1 0 0,0 0 0,-1 0 0,1 0 0,-1-1-1,1 1 1,0 0 0,-1 0 0,1-1 0,0 1 0,0 0-1,-1-1 1,1 1 0,0 0 0,0-1 0,-1 1 0,1-1 0,-1-24-269,14-26-1088,6 27 1357,0 1 0,1 1 0,1 1 0,1 0 1,43-29-1,-29 22-9,-35 27 252,-2 5-147,0-1 0,0 1 0,0-1 0,0 1 0,0-1 0,-1 1 0,1-1 0,-1 0 1,0 0-1,0 0 0,0 0 0,-3 4 0,2-5-101,1 1 0,-1 0 0,1 0 0,0 0 1,1 1-1,-1-1 0,0 0 0,1 1 0,0-1 0,0 1 0,0-1 0,-1 6 0,3-9-11,-1 0-1,1 1 1,-1-1-1,1 0 1,-1 0-1,1 1 1,-1-1-1,1 0 1,-1 0-1,1 0 1,-1 0-1,1 1 1,-1-1-1,1 0 1,-1 0-1,1 0 1,0 0-1,-1 0 1,1-1-1,-1 1 1,1 0-1,-1 0 1,1 0-1,-1 0 1,1-1-1,-1 1 1,1 0-1,-1 0 1,1-1-1,-1 1 1,1 0-1,0-1 1,17-8 145,6-13-310,-20 17-61,1 1 0,-1 0 0,0 0 0,1 1 0,0-1 0,0 1 0,8-4 0,-12 6 133,0 46 1259,2-44-1108,-1-1 0,0 1 0,1-1 0,-1 1 0,1-1 0,-1 0 0,0 0-1,1 0 1,-1 0 0,1 0 0,-1 0 0,1-1 0,-1 1 0,1-1 0,-1 0-1,0 1 1,0-1 0,1 0 0,-1-1 0,4-1 0,38-35 190,-41 35-289,-2 3 33,-4 44 966,3-43-923,1 13-546,-1-14 386,0 0 0,0 1 0,1-1 0,-1 0 0,0 0 1,0 0-1,0 0 0,0 1 0,1-1 0,-1 0 0,0 0 0,0 0 0,0 0 0,1 0 0,-1 0 0,0 0 0,0 0 0,0 1 1,1-1-1,-1 0 0,0 0 0,0 0 0,0 0 0,1 0 0,-1 0 0,0 0 0,0 0 0,1 0 0,-1-1 0,0 1 0,0 0 1,0 0-1,1 0 0,-1 0 0,0 0 0,0 0 0,0 0 0,1 0 0,-1-1 0,0 1 0,0 0 0,0 0 0,0 0 0,1 0 1,-1-1-1,0 1 0,0 0 0,0 0 0,0 0 0,0-1 0,0 1 0,0 0 0,0 0 0,1 0 0,-1-1 0,0 1 0,0 0 1,0 0-1,0-1 0,0 1 0,0 0 0,0 0 0,0-1 0,7-10-7869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3"/>
    </inkml:context>
    <inkml:brush xml:id="br0">
      <inkml:brushProperty name="width" value="0.025" units="cm"/>
      <inkml:brushProperty name="height" value="0.025" units="cm"/>
      <inkml:brushProperty name="color" value="#E71224"/>
    </inkml:brush>
  </inkml:definitions>
  <inkml:trace contextRef="#ctx0" brushRef="#br0">1 0 19346,'0'0'9001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4"/>
    </inkml:context>
    <inkml:brush xml:id="br0">
      <inkml:brushProperty name="width" value="0.025" units="cm"/>
      <inkml:brushProperty name="height" value="0.025" units="cm"/>
      <inkml:brushProperty name="color" value="#E71224"/>
    </inkml:brush>
  </inkml:definitions>
  <inkml:trace contextRef="#ctx0" brushRef="#br0">100 0 17360,'0'0'5595,"-9"3"-5093,3-2-436,-45 15 491,49-15-557,0 0 0,0-1 1,0 1-1,1 0 0,-1 0 0,0 0 1,0 1-1,1-1 0,-1 0 1,0 0-1,1 1 0,0-1 1,-1 1-1,1 0 0,0-1 0,0 1 1,0 0-1,0 0 0,0 0 1,0-1-1,0 1 0,1 0 0,-2 4 1,6-5-198,-1 1 0,0-1 0,1-1 0,-1 1 0,1 0 0,-1-1 0,1 1 0,-1-1 0,1 0 0,0-1 0,5 0 0,-4 1-381,2 0-73,3 0-15,0 0 0,-1 0 0,20 4 0,-27-3 710,-1-1 0,0 0 1,0 0-1,0 1 0,0-1 0,0 1 0,-1-1 0,1 1 0,0-1 0,0 1 0,0-1 0,0 1 0,0 0 1,-1 0-1,1-1 0,0 1 0,-1 0 0,1 0 0,0 1 0,-1-1 123,1 0-1,-1 0 1,0 1 0,0-1-1,-1 0 1,1 0 0,0 0-1,0 0 1,-1 1 0,1-1-1,0 0 1,-1 0 0,1 0-1,-1 0 1,1 0 0,-1 0-1,0 0 1,1 0 0,-1 0-1,0 0 1,-2 1 0,-1 3 711,-1 0 1,0-1-1,-1 0 1,1 0 0,-1 0-1,0-1 1,0 0 0,-12 5-1,14-7-892,1 1 1,-1-1-1,1-1 0,-1 1 1,0 0-1,1-1 0,-1 0 0,0 0 1,1 0-1,-8-1 0,10 1-158,1-1-1,0 1 1,-1 0-1,1 0 1,0-1-1,0 1 1,-1 0-1,1-1 1,0 1-1,0 0 1,-1-1-1,1 1 1,0 0-1,0-1 1,0 1-1,-1-1 0,1 1 1,0 0-1,0-1 1,0 1-1,0-1 1,0 1-1,0-1 1,0 1-1,0 0 1,0-1-1,0 1 1,0-1-1,0 1 1,1-1-1,-1 1 1,0 0-1,0-1 1,0 1-1,0 0 1,1-1-1,-1 1 1,0 0-1,0-1 1,1 1-1,-1 0 1,0-1-1,1 1 1,10-16-4831,3 3-1136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5"/>
    </inkml:context>
    <inkml:brush xml:id="br0">
      <inkml:brushProperty name="width" value="0.025" units="cm"/>
      <inkml:brushProperty name="height" value="0.025" units="cm"/>
      <inkml:brushProperty name="color" value="#E71224"/>
    </inkml:brush>
  </inkml:definitions>
  <inkml:trace contextRef="#ctx0" brushRef="#br0">115 1 12940,'0'0'12706,"-10"5"-12135,8-3-615,-12 5 637,1 1-1,-22 17 1,32-22-523,-1 0 0,1 0 0,0 0 0,0 0 0,1 0 0,-1 1 0,0-1 0,1 1 0,0 0 0,0-1 0,0 1 1,0 0-1,1 0 0,0 1 0,-1-1 0,2 0 0,-2 6 0,3-9-178,-1 0 0,1 0 0,0-1 0,0 1 0,0 0 0,0-1 0,0 1 0,0-1 0,0 1 0,0-1 0,0 0 0,0 1 0,0-1 0,0 0 0,0 0 0,0 0 0,0 0 0,0 0 0,0 0 0,0 0 0,0 0 0,1 0 0,36 0-897,-29-1 853,18 6-316,-26-5 481,-1 0 0,1 0 0,-1 1-1,1-1 1,-1 0 0,1 1 0,-1-1-1,1 0 1,-1 1 0,0-1 0,1 0-1,-1 1 1,0-1 0,1 1 0,-1-1-1,0 1 1,1-1 0,-1 1 0,0-1-1,0 1 1,0 0 0,1-1 0,-1 1-1,0-1 1,0 1 0,-1 2 166,0 0-1,0 0 1,0 0-1,0 0 1,-1 0 0,1-1-1,-1 1 1,0 0 0,1-1-1,-1 0 1,0 1 0,-1-1-1,-3 4 1,-1 1 98,5-4-312,0 0 0,-1 0 0,1 0 0,-1-1 0,0 1 0,0-1 0,0 1 0,0-1 0,0 0 0,0 0 0,-1 0 0,1-1 0,-1 1 0,1-1 0,-5 1 0,8-18-8619,0-2 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6"/>
    </inkml:context>
    <inkml:brush xml:id="br0">
      <inkml:brushProperty name="width" value="0.025" units="cm"/>
      <inkml:brushProperty name="height" value="0.025" units="cm"/>
      <inkml:brushProperty name="color" value="#E71224"/>
    </inkml:brush>
  </inkml:definitions>
  <inkml:trace contextRef="#ctx0" brushRef="#br0">39 68 13773,'0'0'7655,"10"-3"-6016,-5 1-1360,48-15 1401,-50 16-1497,0-1 0,0 1 0,0 0-1,0-1 1,0 1 0,0-1 0,0 0 0,-1 0 0,1 0 0,-1 0-1,0 0 1,1-1 0,-1 1 0,0-1 0,2-4 0,-4 7-179,1-1 1,-1 1 0,0 0-1,0-1 1,0 1 0,0 0-1,0 0 1,0-1 0,-1 1-1,1 0 1,0-1 0,0 1-1,0 0 1,0-1 0,0 1-1,0 0 1,0-1 0,-1 1-1,1 0 1,0 0 0,0-1-1,0 1 1,-1 0 0,1 0-1,0 0 1,0-1 0,-1 1-1,1 0 1,0 0 0,-1 0-1,1 0 1,0-1 0,0 1-1,-1 0 1,1 0 0,0 0-1,-1 0 1,0 0 0,-20-2 186,-20 9 23,34-3-48,0 0 0,0 0 0,0 0 0,1 1 0,-1 0 0,-10 12 0,15-14-105,-1-1-1,1 1 0,0-1 1,0 1-1,1 0 0,-1-1 1,0 1-1,1 0 0,0 0 1,0 0-1,0 0 0,0 1 0,0-1 1,0 0-1,1 0 0,0 1 1,-1-1-1,1 0 0,1 0 1,-1 4-1,1-5-51,0 0-1,1-1 1,-1 1 0,0-1 0,1 1-1,-1-1 1,0 0 0,1 1-1,0-1 1,-1 0 0,1 0 0,0 0-1,0 0 1,-1 0 0,1 0 0,0-1-1,0 1 1,0-1 0,0 1-1,0-1 1,0 0 0,0 0 0,3 0-1,55 3-1247,-51-3 518,-8 0 641,9 0-1562,-1 0 0,1-1 0,0 0 0,16-4-1,5-8-8457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7"/>
    </inkml:context>
    <inkml:brush xml:id="br0">
      <inkml:brushProperty name="width" value="0.025" units="cm"/>
      <inkml:brushProperty name="height" value="0.025" units="cm"/>
      <inkml:brushProperty name="color" value="#E71224"/>
    </inkml:brush>
  </inkml:definitions>
  <inkml:trace contextRef="#ctx0" brushRef="#br0">64 279 3267,'0'0'3689,"-8"9"-2760,-21 31 763,25-34-739,1 0 0,0 0 0,0 1 0,0-1 0,1 1 1,0 0-1,0 0 0,1 0 0,-1 0 0,1 13 1,1-20-882,0 1 0,0 0 1,0-1-1,0 1 0,0-1 1,1 1-1,-1-1 0,0 1 1,0 0-1,1-1 0,-1 1 1,0-1-1,1 1 1,-1-1-1,0 1 0,1-1 1,-1 0-1,1 1 0,-1-1 1,1 1-1,-1-1 0,1 0 1,-1 0-1,1 1 0,-1-1 1,1 0-1,0 0 0,-1 1 1,1-1-1,-1 0 0,1 0 1,0 0-1,-1 0 1,1 0-1,-1 0 0,1 0 1,0 0-1,-1 0 0,1 0 1,-1 0-1,1-1 0,0 1 1,-1 0-1,1 0 0,-1-1 1,1 1-1,-1 0 0,1-1 1,-1 1-1,2-1 0,31-18 1145,0-8-767,-1-1 1,-2-1 0,46-57-1,-64 71-424,-1 0 0,-1-1 0,0 0 0,-1 0 0,-1-1 0,0 0-1,-1-1 1,-1 1 0,-1-1 0,5-35 0,-9 53-27,-1-1 0,0 1 0,0-1 0,1 1 0,-1 0 0,0-1 0,0 1 0,0-1 0,0 1 0,0 0 0,0-1 0,0 1 0,0-1 0,0 1-1,0 0 1,0-1 0,0 1 0,0-1 0,0 1 0,0-1 0,0 1 0,0 0 0,0-1 0,0 1 0,-1 0 0,1-1 0,0 1 0,0-1 0,-1 1 0,1 0 0,0-1 0,0 1 0,-1 0 0,1 0 0,0-1 0,-1 1 0,1 0 0,0 0 0,-1-1 0,0 1 0,-12 15-79,-11 32-28,7-4 290,2 0-1,-17 86 1,0 95-919,41-234-6107,4-14 2115,-2-3-2131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8"/>
    </inkml:context>
    <inkml:brush xml:id="br0">
      <inkml:brushProperty name="width" value="0.025" units="cm"/>
      <inkml:brushProperty name="height" value="0.025" units="cm"/>
      <inkml:brushProperty name="color" value="#E71224"/>
    </inkml:brush>
  </inkml:definitions>
  <inkml:trace contextRef="#ctx0" brushRef="#br0">2 18 5733,'0'0'19261,"-1"9"-19207,1 25 4,0-34-44,0 1-1,1-1 1,-1 1-1,0 0 1,0-1-1,1 1 1,-1-1-1,1 1 1,-1-1-1,0 1 1,1-1-1,-1 1 1,1-1-1,-1 1 1,1-1-1,-1 0 1,1 1-1,0-1 1,-1 0-1,1 0 1,-1 1-1,1-1 1,0 0-1,-1 0 0,1 0 1,0 0-1,-1 0 1,1 1-1,0-1 1,-1-1-1,1 1 1,0 0-1,-1 0 1,1 0-1,-1 0 1,1 0-1,0 0 1,-1-1-1,1 1 1,0 0-1,-1-1 1,2 0-1,23-11 390,1-12-193,12-7 39,-38 31-148,-1 3-78,0 1 0,0 0-1,0-1 1,-1 1-1,1-1 1,-1 1 0,0-1-1,0 0 1,-5 6 0,-9 19 466,16-28-476,-1 1 0,1 0 0,0-1 0,-1 1 0,1-1 0,0 1 0,0 0 0,-1-1 0,1 1 0,0 0 0,0-1 0,0 1 0,0 0 0,0-1 1,0 1-1,0 0 0,0-1 0,0 1 0,0 0 0,1-1 0,-1 1 0,0 0 0,0-1 0,1 1 0,-1-1 0,0 1 0,1-1 0,-1 1 0,0 0 1,1-1-1,-1 1 0,1-1 0,-1 0 0,1 1 0,-1-1 0,1 1 0,-1-1 0,2 1 0,0-1 11,1 0 0,-1 1 0,0-1 0,1-1 0,-1 1-1,1 0 1,-1 0 0,1-1 0,-1 1 0,5-3 0,61-28 107,-65 30-127,-1 0-26,1-1-16,-1 0 0,1 0 1,1 1-1,-1-1 0,0 1 1,0 0-1,1-1 0,-1 2 1,0-1-1,1 0 0,-1 1 1,1-1-1,-1 1 1,7 1-1,-9 0 26,-1 0 1,1 0-1,-1 0 0,1 0 1,-1 1-1,0-1 1,1 0-1,-1 0 1,0 1-1,0-1 0,0 0 1,0 1-1,0-1 1,0 0-1,0 0 0,-1 1 1,1-1-1,0 0 1,-1 0-1,1 1 0,-1-1 1,0 1-1,-9 16 2628,11-19-2613,-1-1 1,0 1 0,0-1 0,0 1-1,1-1 1,-1 1 0,0 0-1,1-1 1,0 1 0,-1 0-1,1-1 1,0 1 0,0 0 0,-1-1-1,1 1 1,0 0 0,0 0-1,0 0 1,0 0 0,1 0-1,-1 0 1,0 0 0,2 0 0,36-14 265,-13 7-2471,-7-4-3487,-15 4-71,-3-1-3262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39"/>
    </inkml:context>
    <inkml:brush xml:id="br0">
      <inkml:brushProperty name="width" value="0.025" units="cm"/>
      <inkml:brushProperty name="height" value="0.025" units="cm"/>
      <inkml:brushProperty name="color" value="#E71224"/>
    </inkml:brush>
  </inkml:definitions>
  <inkml:trace contextRef="#ctx0" brushRef="#br0">0 55 14189,'0'0'14638,"64"-16"-14670,-36 12-961,-2-5-2370,-4-2-2755,-3-4-9609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40"/>
    </inkml:context>
    <inkml:brush xml:id="br0">
      <inkml:brushProperty name="width" value="0.025" units="cm"/>
      <inkml:brushProperty name="height" value="0.025" units="cm"/>
      <inkml:brushProperty name="color" value="#E71224"/>
    </inkml:brush>
  </inkml:definitions>
  <inkml:trace contextRef="#ctx0" brushRef="#br0">0 1 1121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41"/>
    </inkml:context>
    <inkml:brush xml:id="br0">
      <inkml:brushProperty name="width" value="0.025" units="cm"/>
      <inkml:brushProperty name="height" value="0.025" units="cm"/>
      <inkml:brushProperty name="color" value="#E71224"/>
    </inkml:brush>
  </inkml:definitions>
  <inkml:trace contextRef="#ctx0" brushRef="#br0">72 159 10025,'-10'7'387,"-33"28"4020,41-33-3942,1 0 1,-1 1-1,0-1 0,1 0 1,-1 1-1,1 0 0,-1-1 1,1 1-1,0 0 0,0-1 1,1 1-1,-1 0 0,0 0 1,1 0-1,0 0 1,0-1-1,0 6 0,0-8-386,1 1 0,-1-1 0,1 1-1,-1-1 1,1 0 0,0 1 0,-1-1-1,1 0 1,0 0 0,-1 1 0,1-1-1,0 0 1,-1 0 0,1 0 0,0 0-1,0 0 1,-1 0 0,1 0 0,0 0 0,-1 0-1,1 0 1,0 0 0,0 0 0,-1-1-1,1 1 1,0 0 0,-1 0 0,1-1-1,-1 1 1,2-1 0,23-9 773,10-10-539,-2-2-1,0-2 1,-1-1 0,-2-1-1,-1-1 1,38-46 0,-45 47-271,-30 45-445,-5 11 465,-8 14-127,13-30-55,1 0 1,0 1 0,1 0 0,1 0-1,0 0 1,1 1 0,-3 24-1,21-39-13018,-2-12 1800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0:54.642"/>
    </inkml:context>
    <inkml:brush xml:id="br0">
      <inkml:brushProperty name="width" value="0.025" units="cm"/>
      <inkml:brushProperty name="height" value="0.025" units="cm"/>
    </inkml:brush>
  </inkml:definitions>
  <inkml:trace contextRef="#ctx0" brushRef="#br0">17 92 11018,'0'0'1709,"-3"-8"-898,-10-26-101,13 33-681,0 0 1,-1 1-1,1-1 0,0 0 0,0 0 0,0 0 0,0 0 1,0 0-1,0 1 0,0-1 0,0 0 0,1 0 1,-1 0-1,0 0 0,0 1 0,1-1 0,-1 0 0,0 0 1,1 1-1,-1-1 0,1 0 0,-1 0 0,1 1 1,0-1-1,-1 0 0,1 1 0,-1-1 0,1 1 0,0-1 1,0 1-1,-1-1 0,1 1 0,0 0 0,1-1 0,30-8 518,-26 9-396,63-9 689,0 3 0,103 5 0,-84 2-701,829 61 202,-126-1 279,-730-60-583,263 3 157,-237-7-281,145-24 1,-220 25-284,29-8-23,-40 9 87,1 1-1,-1-1 1,0 1-1,1-1 1,-1 0-1,0 0 1,0 0-1,0 1 1,0-1-1,1 0 1,-1 0-1,0 0 0,-1-1 1,1 1-1,0 0 1,0 0-1,0 0 1,-1-1-1,1 1 1,-1 0-1,1-1 1,-1 1-1,1-3 1,0-10-7793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1.392"/>
    </inkml:context>
    <inkml:brush xml:id="br0">
      <inkml:brushProperty name="width" value="0.025" units="cm"/>
      <inkml:brushProperty name="height" value="0.025" units="cm"/>
    </inkml:brush>
  </inkml:definitions>
  <inkml:trace contextRef="#ctx0" brushRef="#br0">33 140 3267,'0'0'5253,"2"-9"-4490,0-9-273,0 2 1658,0 0 0,1 0 0,1 1 0,0-1 0,8-17 0,-12 32-1139,0 30 155,-25 153-529,0-8-341,11 31 3011,19-273-3381,2 1 0,3-1 0,4 2 0,28-87 0,-38 135-44,2 1 0,0 0-1,1 1 1,15-27-1,-19 38 55,-1 1 1,1 0-1,1 1 0,-1-1 0,1 1 0,-1-1 1,1 1-1,0 0 0,0 0 0,1 1 0,-1-1 1,0 1-1,1 0 0,0 0 0,-1 1 0,1-1 1,0 1-1,0 0 0,0 0 0,0 1 0,6-1 1,-8 1 54,-1 0 1,1-1-1,-1 1 1,1 1 0,-1-1-1,1 0 1,-1 1 0,1-1-1,-1 1 1,0 0 0,1-1-1,-1 1 1,0 0 0,0 1-1,1-1 1,-1 0 0,0 1-1,0-1 1,-1 1 0,1-1-1,0 1 1,0 0-1,-1 0 1,1 0 0,-1 0-1,1 0 1,-1 0 0,0 0-1,0 1 1,0-1 0,0 0-1,-1 1 1,1-1 0,0 1-1,-1-1 1,0 0 0,1 1-1,-1-1 1,0 1 0,-1-1-1,1 1 1,0-1 0,-1 1-1,1-1 1,-1 1-1,0-1 1,1 0 0,-3 4-1,0 1 201,-1 0 0,1-1-1,-1 0 1,0 1-1,-1-2 1,0 1 0,0 0-1,0-1 1,0 0-1,-1 0 1,0-1-1,0 1 1,-12 5 0,2-1 191,-1 0 0,0-2-1,0 0 1,-26 7 0,41-14-373,-4 2-18,0 0 0,-1-1 0,1 1 1,-1-1-1,1-1 0,-1 1 0,1-1 0,-1-1 0,-6 0 1,13 1-59,0 0 1,-1 0 0,1 0 0,0 0 0,-1 0-1,1 0 1,0 0 0,-1-1 0,1 1 0,0 0-1,0 0 1,-1 0 0,1 0 0,0-1-1,-1 1 1,1 0 0,0 0 0,0-1 0,0 1-1,-1 0 1,1 0 0,0-1 0,0 1 0,0 0-1,-1-1 1,1 1 0,0 0 0,0 0 0,0-1-1,0 1 1,0 0 0,0-1 0,0 1-1,0 0 1,0-1 0,0 0 0,10-8-2623,17-4-2052,22 3-3549,-21 4 1955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42"/>
    </inkml:context>
    <inkml:brush xml:id="br0">
      <inkml:brushProperty name="width" value="0.025" units="cm"/>
      <inkml:brushProperty name="height" value="0.025" units="cm"/>
      <inkml:brushProperty name="color" value="#E71224"/>
    </inkml:brush>
  </inkml:definitions>
  <inkml:trace contextRef="#ctx0" brushRef="#br0">173 0 16400,'0'0'2258,"-12"7"-144,0 0-1476,0 0 0,1 1 1,-1 1-1,-17 17 0,24-21-410,1 0-1,-1 0 1,1 1-1,0 0 1,1 0-1,-1 0 1,1 0-1,0 0 1,1 0-1,-1 1 0,2 0 1,-1-1-1,0 1 1,0 8-1,2-10-186,0 0 0,0 0 1,1 0-1,-1 0 0,1 0 0,0-1 0,0 1 0,1 0 0,-1-1 1,1 1-1,0-1 0,5 9 0,-5-11-17,-1 0 1,0-1 0,1 1-1,0-1 1,-1 1-1,1-1 1,0 0-1,-1 1 1,1-1 0,0 0-1,0 0 1,0 0-1,0-1 1,0 1-1,0 0 1,0-1-1,0 1 1,1-1 0,-1 0-1,0 0 1,0 0-1,0 0 1,0 0-1,1 0 1,-1 0 0,0-1-1,0 1 1,0-1-1,0 0 1,0 1-1,0-1 1,3-2 0,-4 3-12,0 0 0,0-1 0,0 1 1,-1-1-1,1 1 0,0 0 1,0-1-1,0 0 0,0 1 1,0-1-1,-1 0 0,1 1 1,0-1-1,-1 0 0,1 0 1,0 1-1,-1-1 0,1 0 1,-1 0-1,1 0 0,-1 0 1,0 0-1,1 0 0,-1 0 1,0 0-1,0 0 0,1 0 1,-1 0-1,0 0 0,0 0 1,0 0-1,0 0 0,0 0 1,-1 0-1,1 0 0,-1-1 1,1 0 10,-1 1 0,0-1 0,0 1 0,0-1 0,0 1 0,0 0 0,0-1 0,-1 1 0,1 0 0,0 0 0,-1 0 0,1 0 0,-1 0 0,1 0 1,-1 1-1,1-1 0,-1 0 0,1 1 0,-1-1 0,-2 0 0,-20-1 77,1 0 1,-40 3-1,79-2-54,-1 1-1,1-2 1,19-4 0,124-52-1109,-160 63 1156,0 0 0,0 0 0,-1 0 0,1 0 0,-1 0 0,0 0 0,-4 5 0,1 1 75,2-6-93,0 0 0,0 0 1,1 1-1,0-1 0,0 1 0,1 0 0,-1-1 0,0 11 0,3-16-897,1 1 0,0-1 0,-1 0 0,1 1-1,0-1 1,-1 0 0,1 0 0,-1 0-1,1-1 1,0 1 0,-1 0 0,1 0 0,-1-1-1,1 1 1,0-1 0,-1 1 0,2-2-1,10-8-10025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43"/>
    </inkml:context>
    <inkml:brush xml:id="br0">
      <inkml:brushProperty name="width" value="0.025" units="cm"/>
      <inkml:brushProperty name="height" value="0.025" units="cm"/>
      <inkml:brushProperty name="color" value="#E71224"/>
    </inkml:brush>
  </inkml:definitions>
  <inkml:trace contextRef="#ctx0" brushRef="#br0">55 1 19923,'0'0'4420,"-22"64"-3843,13-39 608,1 1-32,1 0-481,2-3-191,3-3-225,1-3-224,1-5-64,0-5-288,0-3-449,5-4-4836,-1-8 768,-1-11-3619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44"/>
    </inkml:context>
    <inkml:brush xml:id="br0">
      <inkml:brushProperty name="width" value="0.025" units="cm"/>
      <inkml:brushProperty name="height" value="0.025" units="cm"/>
      <inkml:brushProperty name="color" value="#E71224"/>
    </inkml:brush>
  </inkml:definitions>
  <inkml:trace contextRef="#ctx0" brushRef="#br0">29 33 17457,'0'0'11691,"64"-14"-10442,-38 8-577,1 0-319,-3 4-225,-3-1-128,-2 1 0,-5 2-288,-7 0-609,1 0-513,-5 0-1120,-14 7-14991</inkml:trace>
  <inkml:trace contextRef="#ctx0" brushRef="#br0" timeOffset="1">0 159 6406,'0'0'16464,"55"-4"-14511,-30-3-415,3 0-257,-2 1-672,-3 2-321,-2 1-288,-6 3-128,-2 0-1025,-6 0-609,-5 0-896,-2 4-1378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2:48.746"/>
    </inkml:context>
    <inkml:brush xml:id="br0">
      <inkml:brushProperty name="width" value="0.025" units="cm"/>
      <inkml:brushProperty name="height" value="0.025" units="cm"/>
      <inkml:brushProperty name="color" value="#E71224"/>
    </inkml:brush>
  </inkml:definitions>
  <inkml:trace contextRef="#ctx0" brushRef="#br0">1 57 15214,'0'0'6471,"50"0"-4133,-24 0-320,1-5-257,5-3-1024,-3 1-705,0 0-160,-5-2-1954,0 0-2562,-4-2-6823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43.339"/>
    </inkml:context>
    <inkml:brush xml:id="br0">
      <inkml:brushProperty name="width" value="0.025" units="cm"/>
      <inkml:brushProperty name="height" value="0.025" units="cm"/>
    </inkml:brush>
  </inkml:definitions>
  <inkml:trace contextRef="#ctx0" brushRef="#br0">43 51 15310,'0'0'1896,"9"-7"-241,-2 2-1280,-3 1-110,1 0 0,-1 0-1,1 1 1,0-1 0,1 1-1,-1 0 1,0 1 0,1-1 0,-1 1-1,1 0 1,0 0 0,7 0-1,-12 2-221,0 0 0,-1 1 0,1-1-1,0 1 1,-1-1 0,1 1-1,-1-1 1,1 1 0,-1-1 0,1 1-1,-1 0 1,1-1 0,-1 1-1,1 0 1,-1-1 0,0 1-1,1 0 1,-1-1 0,0 1 0,0 0-1,1 0 1,-1-1 0,0 1-1,0 0 1,0 0 0,0 0 0,0-1-1,0 1 1,0 0 0,-1 0-1,1 0 1,0-1 0,0 1 0,0 0-1,-1-1 1,1 1 0,-1 0-1,1 0 1,-12 32 993,-43 36 1090,40-53-1552,1 1 0,-23 36 1,36-52-569,0 0 1,1 1-1,-1-1 1,0 0 0,0 0-1,1 0 1,-1 0 0,1 0-1,-1 1 1,1-1-1,0 0 1,-1 1 0,1-1-1,0 0 1,0 1-1,0-1 1,0 0 0,0 0-1,0 1 1,0-1-1,0 0 1,1 1 0,-1-1-1,0 0 1,1 1-1,-1-1 1,1 0 0,-1 0-1,1 0 1,0 0-1,0 0 1,-1 1 0,1-1-1,0 0 1,0-1 0,0 1-1,0 0 1,0 0-1,0 0 1,0-1 0,0 1-1,1 0 1,-1-1-1,0 1 1,0-1 0,1 1-1,-1-1 1,0 0-1,0 1 1,1-1 0,1 0-1,11 2 32,0-1-1,0 0 0,0-2 1,16-1-1,-9 1 36,90-5 135,-110 6-258,0 0 1,0 1-1,0-1 0,0 0 1,0 1-1,0-1 0,0 1 0,0-1 1,-1 1-1,1-1 0,0 1 1,0-1-1,0 1 0,0 0 0,-1 0 1,1-1-1,0 1 0,-1 0 1,1 0-1,0 0 0,-1 0 0,0 0 1,1 0-1,0 1 0,1 10-7360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35.468"/>
    </inkml:context>
    <inkml:brush xml:id="br0">
      <inkml:brushProperty name="width" value="0.025" units="cm"/>
      <inkml:brushProperty name="height" value="0.025" units="cm"/>
      <inkml:brushProperty name="color" value="#E71224"/>
    </inkml:brush>
  </inkml:definitions>
  <inkml:trace contextRef="#ctx0" brushRef="#br0">0 544 10634,'0'0'7137,"10"0"-6784,291-27 3293,76-2-3438,-352 29-194,786-27 180,1486-154 1146,-713 37-1065,-1131 93-245,1131-34-30,524 105 5,-1845-2 240,-201-37-5983,-31 9 1099,-18 2 704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35.794"/>
    </inkml:context>
    <inkml:brush xml:id="br0">
      <inkml:brushProperty name="width" value="0.025" units="cm"/>
      <inkml:brushProperty name="height" value="0.025" units="cm"/>
      <inkml:brushProperty name="color" value="#E71224"/>
    </inkml:brush>
  </inkml:definitions>
  <inkml:trace contextRef="#ctx0" brushRef="#br0">19 12 13837,'-18'-12'4103,"27"19"-703,34 21-1545,13-6-1724,1-3 0,1-2 0,89 13-1,8 2-76,-149-30-4,-1-1 1,1 1-1,-1 0 1,0 0 0,0 0-1,7 6 1,-11-8-24,-1 0 0,1 1 1,-1-1-1,1 0 0,-1 1 0,1-1 1,-1 1-1,0-1 0,1 1 1,-1-1-1,0 1 0,1-1 0,-1 1 1,0-1-1,0 1 0,1-1 1,-1 1-1,0 0 0,0-1 1,0 1-1,0-1 0,0 1 0,0 0 1,0-1-1,0 2 0,-1-1 20,1 0 0,-1 0 0,0 1 0,0-1 0,1 0 1,-1 0-1,0 0 0,0 0 0,0 0 0,-1 0 0,1-1 0,0 1 0,0 0 0,0 0 0,-1-1 0,0 1 0,-49 22 890,-100 30 1,16-7-571,14 9-893,71-29-3517,30-16 866,0-1-5263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39.173"/>
    </inkml:context>
    <inkml:brush xml:id="br0">
      <inkml:brushProperty name="width" value="0.025" units="cm"/>
      <inkml:brushProperty name="height" value="0.025" units="cm"/>
      <inkml:brushProperty name="color" value="#E71224"/>
    </inkml:brush>
  </inkml:definitions>
  <inkml:trace contextRef="#ctx0" brushRef="#br0">33 202 10570,'-11'11'4258,"9"-9"-3513,0-1 0,0 1 0,0 0 0,0 0 0,1 0 1,-1-1-1,1 1 0,-1 1 0,1-1 0,0 0 0,0 0 0,-2 3 0,27-16 1348,122-114-856,-27 21-1033,-114 104 581,-5 10-512,-7 13 35,2-12-216,-54 146 928,52-133-929,1 0-1,1 0 1,1 1-1,-2 44 1,6-69-326,0-27-8974,0 11 1847,0-2-5626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40.111"/>
    </inkml:context>
    <inkml:brush xml:id="br0">
      <inkml:brushProperty name="width" value="0.025" units="cm"/>
      <inkml:brushProperty name="height" value="0.025" units="cm"/>
      <inkml:brushProperty name="color" value="#E71224"/>
    </inkml:brush>
  </inkml:definitions>
  <inkml:trace contextRef="#ctx0" brushRef="#br0">166 0 10378,'0'0'14926,"-11"2"-14729,5 0-147,-1 0-1,1 1 0,0 0 1,0 0-1,0 0 0,0 0 1,0 1-1,0 0 0,1 0 0,0 1 1,0-1-1,0 1 0,0 0 1,1 1-1,0-1 0,-5 9 1,-1 1 204,0 1 0,2 1 0,-9 19 0,14-30-196,1 0 0,0 1 0,0-1 0,1 0 0,0 1 1,0 0-1,0-1 0,1 1 0,0-1 0,0 1 1,1 0-1,1 7 0,-1-11-49,1-1 1,-1 0-1,0 0 0,1 0 0,0 0 1,-1 0-1,1 0 0,0-1 1,0 1-1,0-1 0,0 1 0,0-1 1,0 1-1,0-1 0,1 0 1,-1 0-1,0 0 0,1-1 0,-1 1 1,1 0-1,-1-1 0,1 0 1,-1 1-1,1-1 0,-1 0 0,1 0 1,-1-1-1,4 1 0,0 0 20,-1-1-1,1 1 0,0-1 1,0 0-1,0-1 1,-1 1-1,1-1 1,0 0-1,-1 0 0,11-7 1,-14 8 14,0 0 1,0-1-1,0 1 1,-1-1-1,1 1 0,0-1 1,-1 0-1,1 0 1,-1 0-1,1 0 1,-1 0-1,0 0 0,0 0 1,0 0-1,0-1 1,0 1-1,0 0 1,-1-1-1,1 1 1,-1 0-1,0-1 0,1 1 1,-1-1-1,0 1 1,-1-1-1,1 1 1,-1-4-1,0 4-12,-1 0 0,1 0 1,-1 0-1,0 0 0,0 0 0,1 0 1,-1 0-1,0 1 0,-1-1 0,1 1 0,0-1 1,0 1-1,-1 0 0,1 0 0,0 0 0,-1 0 1,1 1-1,-1-1 0,1 1 0,-1-1 1,0 1-1,1 0 0,-1 0 0,-4 0 0,5 0-106,1 0-1,0 0 1,-1 0 0,1 1-1,-1-1 1,1 0-1,0 1 1,-1-1-1,1 1 1,0-1-1,-1 1 1,1-1-1,0 1 1,0 0-1,0 0 1,-1 0 0,1-1-1,0 1 1,0 0-1,0 1 1,0-1-1,1 0 1,-1 0-1,0 0 1,0 0-1,1 1 1,-1-1 0,0 2-1,1-3-193,0 1 0,0 0 0,0 0 0,-1-1 0,1 1 0,0 0 1,0-1-1,1 1 0,-1 0 0,0 0 0,0-1 0,0 1 0,0 0 0,1-1 0,-1 1 0,0 0 0,1-1 0,-1 1 0,0-1 1,1 1-1,0 0 0,0 0-302,0 0 1,0-1-1,0 1 1,0 0-1,0-1 1,0 1-1,0-1 1,0 1-1,1-1 0,-1 0 1,0 1-1,0-1 1,0 0-1,1 0 1,-1 0-1,2 0 1,12 0-10107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40.439"/>
    </inkml:context>
    <inkml:brush xml:id="br0">
      <inkml:brushProperty name="width" value="0.025" units="cm"/>
      <inkml:brushProperty name="height" value="0.025" units="cm"/>
      <inkml:brushProperty name="color" value="#E71224"/>
    </inkml:brush>
  </inkml:definitions>
  <inkml:trace contextRef="#ctx0" brushRef="#br0">21 0 11115,'0'0'13676,"-21"8"-19569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1.827"/>
    </inkml:context>
    <inkml:brush xml:id="br0">
      <inkml:brushProperty name="width" value="0.025" units="cm"/>
      <inkml:brushProperty name="height" value="0.025" units="cm"/>
    </inkml:brush>
  </inkml:definitions>
  <inkml:trace contextRef="#ctx0" brushRef="#br0">140 29 8008,'0'0'15465,"-10"-3"-15113,7 2-334,1-1-1,-1 1 1,1 0-1,-1 1 1,1-1-1,-1 0 1,1 1-1,-1 0 1,0-1-1,1 1 1,-1 0-1,0 0 1,1 1-1,-1-1 1,0 1-1,1-1 1,-1 1-1,1 0 1,-1 0-1,1 0 1,-1 0-1,1 0 1,0 0-1,-1 1 1,1-1-1,0 1 1,0 0-1,0-1 1,0 1-1,1 0 1,-1 0-1,0 0 1,1 1-1,-1-1 1,-1 4-1,-3 5 376,0 1-1,0-1 0,1 1 1,0 0-1,2 0 0,-1 1 1,1-1-1,1 1 0,-2 25 1,4-37-383,0 0 1,0 0-1,0 1 1,0-1-1,0 0 1,0 0-1,1 0 1,-1 1-1,0-1 0,0 0 1,1 0-1,-1 0 1,1 0-1,-1 0 1,1 0-1,0 0 1,-1 0-1,1 0 1,0 0-1,0 0 1,0 0-1,0 0 0,-1 0 1,1-1-1,0 1 1,0 0-1,2 0 1,0 0 27,-1-1 1,1 1-1,0-1 0,-1 0 1,1 0-1,-1 0 1,1 0-1,0 0 0,-1-1 1,1 1-1,0-1 1,2 0-1,5-2 127,-1-1 0,0 0 0,0 0 1,0-1-1,15-11 0,-16 10-64,0-1 0,-1 0-1,0-1 1,0 1 0,0-1 0,-1 0 0,-1-1 0,1 0 0,-2 1 0,1-2-1,-1 1 1,0 0 0,-1-1 0,0 0 0,-1 0 0,0 0 0,0 0-1,0-19 1,-2 29-107,0 0-1,0-1 1,0 1-1,0 0 1,0 0-1,0-1 0,1 1 1,-1 0-1,0 0 1,-1-1-1,1 1 1,0 0-1,0 0 1,0 0-1,0-1 1,0 1-1,0 0 0,0 0 1,0-1-1,0 1 1,0 0-1,0 0 1,-1 0-1,1 0 1,0-1-1,0 1 0,0 0 1,0 0-1,0 0 1,-1 0-1,1-1 1,0 1-1,0 0 1,0 0-1,-1 0 1,1 0-1,0 0 0,0 0 1,-1 0-1,1 0 1,0 0-1,0 0 1,0 0-1,-1 0 1,1 0-1,0 0 0,0 0 1,-1 0-1,1 0 1,-14 9-161,-9 17 138,20-21 54,0 0 0,0 0 0,0 1 1,0-1-1,1 1 0,0 0 0,0 0 0,1 0 0,-2 6 0,3-12-49,0 0 0,0 0 1,0-1-1,0 1 0,1 0 0,-1 0 0,0 0 0,0 0 0,0 0 1,0 0-1,0 0 0,0 0 0,0 0 0,0 0 0,0 0 0,0 0 1,0 0-1,0 0 0,1 0 0,-1 0 0,0-1 0,0 1 0,0 0 1,0 0-1,0 0 0,0 0 0,0 0 0,0 0 0,1 0 1,-1 0-1,0 0 0,0 1 0,0-1 0,0 0 0,0 0 0,0 0 1,0 0-1,0 0 0,0 0 0,1 0 0,-1 0 0,0 0 0,0 0 1,0 0-1,0 0 0,0 0 0,0 0 0,0 0 0,0 0 0,0 1 1,0-1-1,0 0 0,0 0 0,0 0 0,0 0 0,0 0 0,0 0 1,0 0-1,0 0 0,0 1 0,5-10-2236,-8-10-6405,-6 10-31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41.048"/>
    </inkml:context>
    <inkml:brush xml:id="br0">
      <inkml:brushProperty name="width" value="0.025" units="cm"/>
      <inkml:brushProperty name="height" value="0.025" units="cm"/>
      <inkml:brushProperty name="color" value="#E71224"/>
    </inkml:brush>
  </inkml:definitions>
  <inkml:trace contextRef="#ctx0" brushRef="#br0">453 105 9001,'0'0'1612,"-6"-9"-16,-2-2-630,-1 0 0,0 0 0,-17-15 0,21 21-791,0 2 0,0-1 0,0 1 0,0-1 0,-1 2 1,1-1-1,-1 0 0,1 1 0,-1 0 0,0 0 0,0 1 0,0 0 0,-8-1 0,3 2-153,0 0-1,1 1 0,-1 1 1,0-1-1,1 2 0,-1-1 1,1 1-1,0 1 0,-1 0 1,2 1-1,-1-1 0,1 2 1,-1-1-1,1 2 1,1-1-1,-1 1 0,1 0 1,1 1-1,-1 0 0,1 0 1,-10 16-1,5-9 121,2 1-1,0 0 1,0 1-1,2 0 1,0 1 0,1 0-1,1 0 1,0 0 0,2 1-1,0-1 1,1 1-1,0 0 1,2 0 0,1 0-1,0 1 1,4 29 0,-2-43-204,-1 1 1,1 0 0,0-1-1,1 1 1,-1-1 0,1 0-1,1 0 1,-1 0 0,1 0-1,0 0 1,0-1 0,1 0-1,-1 0 1,1 0 0,7 5-1,-4-4 50,0-1-1,1 0 1,0-1 0,0 1-1,1-2 1,-1 1-1,1-1 1,-1-1 0,17 3-1,-7-3 111,1-1-1,-1 0 1,0-2-1,0 0 1,0-1 0,0-1-1,0-1 1,0-1-1,-1 0 1,27-12 0,-27 8 255,-1-1 1,0-1 0,-1 0-1,0-1 1,-1 0 0,-1-2 0,0 0-1,0 0 1,19-28 0,-25 31-69,-1 0 1,-1 0-1,0 0 0,0-1 1,-1 0-1,0 0 1,-1-1-1,-1 1 0,0-1 1,0 1-1,-1-1 1,-1 0-1,0 0 0,-1 0 1,-2-21-1,0 27-276,0 1 1,-1 0-1,1 0 0,-1 0 0,-1 0 0,1 0 1,-1 1-1,0-1 0,0 1 0,-1 0 0,1 0 1,-1 1-1,0-1 0,0 1 0,-1 0 0,1 0 1,-1 1-1,0 0 0,0 0 0,0 0 0,-9-2 0,-12-5-341,0 2 0,-1 1 0,-44-7 0,-94 4-6014,157 10 5549,-42-1-5609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36.817"/>
    </inkml:context>
    <inkml:brush xml:id="br0">
      <inkml:brushProperty name="width" value="0.025" units="cm"/>
      <inkml:brushProperty name="height" value="0.025" units="cm"/>
    </inkml:brush>
  </inkml:definitions>
  <inkml:trace contextRef="#ctx0" brushRef="#br0">280 0 9641,'-3'7'11556,"-2"7"-7795,-14 32-3639,-122 218 4292,30-101-5198,112-170-5702,11-35 1217,6 0-876,5-7-2135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37.407"/>
    </inkml:context>
    <inkml:brush xml:id="br0">
      <inkml:brushProperty name="width" value="0.025" units="cm"/>
      <inkml:brushProperty name="height" value="0.025" units="cm"/>
    </inkml:brush>
  </inkml:definitions>
  <inkml:trace contextRef="#ctx0" brushRef="#br0">84 0 11627,'0'0'15722,"6"11"-14847,-2-4-742,0-3-65,-1 1 1,-1 0-1,1 0 0,-1 0 0,0 1 1,0-1-1,0 0 0,-1 1 1,0-1-1,0 1 0,0-1 0,-1 1 1,0 7-1,-2 9-188,-4 130 826,7-137-1623,1 0 1,0 1-1,0-1 0,7 19 0,-4-27-6459,-3-16 4244,-4-19-43,-1 13 2742,-1 1-1,-1 0 1,-1 0-1,-7-14 1,5 12 1864,-1 0 1,-1 1 0,0 1-1,-1-1 1,-25-23-1,21 26 4561,42 21-4158,-1-8-1613,0 0 0,0-1 0,0-2-1,0-1 1,29-7 0,36-3-8,-90 13-213,-1-1 0,1 1 0,0 0 0,0 0 0,0 0 0,0 0 0,-1 1 0,1-1 0,0 0 0,0 0 0,0 0 0,-1 1 0,1-1 0,0 0 0,0 1-1,-1-1 1,1 1 0,0-1 0,-1 1 0,1-1 0,-1 1 0,1-1 0,0 1 0,-1 0 0,1 0 0,5 26 344,-18 47 715,5-33-593,7-41-459,0 1-1,0-1 1,0 1-1,0-1 0,0 1 1,0-1-1,0 1 1,1-1-1,-1 1 0,0-1 1,0 1-1,0-1 1,0 1-1,1-1 0,-1 1 1,0-1-1,0 1 1,1-1-1,-1 1 0,0-1 1,1 0-1,-1 1 0,1-1 1,-1 1-1,0-1 1,1 0-1,-1 0 0,1 1 1,-1-1-1,1 0 1,-1 0-1,1 1 0,21-5 220,22-20 30,-41 22-260,5-3 16,-4 2-13,0 0 0,0 0 0,0 0 1,0 1-1,0 0 0,0-1 1,1 2-1,-1-1 0,1 0 0,0 1 1,-1 0-1,1 0 0,0 1 0,0-1 1,9 1-1,-13 1 4,0 0-1,0 0 1,0-1-1,-1 1 1,1 0 0,0 0-1,0 1 1,-1-1-1,1 0 1,0 0 0,-1 0-1,1 0 1,-1 1-1,0-1 1,1 0-1,-1 0 1,0 1 0,0-1-1,0 0 1,0 0-1,0 1 1,0 0 0,-1 40 518,1-31-349,-1-9-208,1-1 0,0 1 1,0 0-1,0-1 0,0 1 0,1 0 1,-1-1-1,0 1 0,1 0 0,-1-1 1,1 1-1,-1-1 0,1 1 1,0-1-1,0 1 0,-1-1 0,1 1 1,0-1-1,0 0 0,1 1 1,-1-1-1,0 0 0,3 2 0,-2-3-472,-1 1 0,1-1 1,0 1-1,0-1 0,0 0 0,0 0 0,-1 0 0,1 0 0,0 0 0,0 0 0,0 0 0,0-1 0,-1 1 0,1-1 0,3 0 0,17-11-9544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38.309"/>
    </inkml:context>
    <inkml:brush xml:id="br0">
      <inkml:brushProperty name="width" value="0.025" units="cm"/>
      <inkml:brushProperty name="height" value="0.025" units="cm"/>
    </inkml:brush>
  </inkml:definitions>
  <inkml:trace contextRef="#ctx0" brushRef="#br0">45 64 15310,'0'0'12172,"2"12"-11990,16 129 854,-5-52-289,4 155 0,-18-232-550,0 1 0,-1-1 0,0 0 0,-4 14 0,5-23-134,1 0-1,-1-1 0,0 1 0,0 0 1,0-1-1,0 1 0,0-1 0,-1 0 0,1 1 1,-1-1-1,1 0 0,-1 0 0,0 0 1,0 0-1,0 0 0,0 0 0,0 0 0,-1-1 1,1 1-1,0-1 0,-1 0 0,1 0 1,-1 0-1,-4 2 0,6-4-61,-1 1 1,1-1-1,-1 1 0,1-1 0,-1 1 1,1-1-1,0 0 0,-1 0 1,1 0-1,0 0 0,-1 0 0,1 0 1,0 0-1,0 0 0,0-1 1,0 1-1,0 0 0,0 0 1,1-1-1,-1 1 0,0-1 0,1 1 1,-1-1-1,1 1 0,-1-1 1,1 1-1,0-1 0,-1 0 0,1 1 1,0-3-1,-5-53-9,5 56 8,-1-17-58,0 0-1,2-1 1,0 1-1,1 0 1,1 0 0,1 0-1,1 1 1,0-1-1,1 1 1,1 0 0,0 0-1,1 1 1,1 0-1,1 1 1,0 0-1,22-25 1,-5 14 55,42-34 0,-49 45 31,-1-1-1,0 0 1,-1-2 0,-1 0-1,19-27 1,-35 43-18,0 1-1,0-1 1,0 1 0,0-1-1,0 1 1,0-1-1,-1 1 1,1-1-1,-1 0 1,1 1 0,-1-1-1,0 0 1,1 0-1,-1 1 1,0-1-1,0 0 1,0 0 0,-1 1-1,1-4 1,-1 4-1,0 0 0,1 0-1,-1 0 1,0 0 0,0 0 0,0 0 0,1 1 0,-1-1 0,0 0 0,0 0 0,0 1 0,0-1 0,0 1 0,-1-1 0,1 1-1,0-1 1,0 1 0,0-1 0,0 1 0,-1 0 0,0 0 0,-3-1 1,0 1-1,0 0 1,0 0-1,1 0 1,-1 1 0,0 0-1,0 0 1,0 0-1,1 0 1,-1 1 0,0-1-1,-8 6 1,5-2 5,1 1 0,-1 0 0,1 1 1,0-1-1,0 1 0,1 1 0,0-1 1,0 1-1,1 0 0,0 0 0,1 1 1,-1-1-1,1 1 0,1 0 0,0 0 1,0 1-1,1-1 0,0 1 0,1-1 1,-1 12-1,2-19-88,0 1 0,1-1 0,-1 0 0,0 0 0,1 0 0,0 0 0,-1 0-1,1 0 1,0 0 0,0 0 0,0 0 0,0 0 0,1 0 0,-1-1 0,0 1 0,1 0 0,-1-1 0,1 1 0,-1-1 0,1 0 0,0 1-1,2 0 1,1 1-393,0-1 0,0 0-1,0 0 1,0 0 0,1-1-1,-1 0 1,0 0 0,12 1-1,-10-1-309,1-1-1,0 0 0,-1-1 0,1 1 1,-1-1-1,1-1 0,-1 1 1,1-1-1,-1-1 0,0 1 0,0-1 1,0-1-1,11-6 0,2-12-11330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38.681"/>
    </inkml:context>
    <inkml:brush xml:id="br0">
      <inkml:brushProperty name="width" value="0.025" units="cm"/>
      <inkml:brushProperty name="height" value="0.025" units="cm"/>
    </inkml:brush>
  </inkml:definitions>
  <inkml:trace contextRef="#ctx0" brushRef="#br0">58 20 18481,'0'0'6823,"-53"-19"-4325,49 19-2145,7 10-738,15-1-704,4 3-1025,6 1-1377,-2 3-1922,0 0-3235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39.009"/>
    </inkml:context>
    <inkml:brush xml:id="br0">
      <inkml:brushProperty name="width" value="0.025" units="cm"/>
      <inkml:brushProperty name="height" value="0.025" units="cm"/>
    </inkml:brush>
  </inkml:definitions>
  <inkml:trace contextRef="#ctx0" brushRef="#br0">110 214 17328,'0'0'5211,"-10"0"-4331,6 1-763,-1-1 0,1 1 0,-1-1 0,1 1 0,0 1-1,-1-1 1,1 1 0,0-1 0,0 1 0,0 0-1,0 1 1,0-1 0,1 1 0,-1-1 0,1 1 0,0 0-1,-1 0 1,1 1 0,1-1 0,-1 1 0,0 0-1,1-1 1,0 1 0,0 0 0,0 0 0,0 0 0,1 1-1,-1-1 1,1 0 0,0 1 0,1-1 0,-1 0-1,0 7 1,1-10-101,0 0 0,0 0-1,0 1 1,0-1-1,0 0 1,0 0 0,1 0-1,-1 1 1,0-1 0,0 0-1,1 0 1,-1 0-1,1 0 1,-1 0 0,1 0-1,0 0 1,-1 0 0,1 0-1,0 0 1,-1 0 0,1 0-1,0 0 1,0-1-1,0 1 1,0 0 0,0 0-1,0-1 1,0 1 0,0-1-1,0 1 1,0-1 0,0 0-1,1 1 1,-1-1-1,0 0 1,0 0 0,0 1-1,1-1 1,-1 0 0,0 0-1,0 0 1,0-1 0,0 1-1,1 0 1,-1 0-1,2-1 1,4-1 16,-1 1 1,1-1-1,-1 0 0,0-1 0,0 1 1,0-1-1,8-5 0,4-6 135,-1 0-1,0-1 1,-1 0-1,-1-1 1,-1-1-1,22-33 0,-27 37 87,-2 1-1,1-2 0,-2 1 0,0-1 1,0 0-1,-2-1 0,0 1 0,0-1 0,-1 0 1,1-26-1,-4 41-253,0-1 1,0 1-1,0 0 0,0 0 1,0 0-1,0 0 0,0 0 1,0 0-1,0 0 0,0 0 1,0-1-1,0 1 0,0 0 1,0 0-1,0 0 0,0 0 1,0 0-1,0 0 0,0 0 1,0 0-1,-1 0 0,1 0 1,0-1-1,0 1 0,0 0 1,0 0-1,0 0 0,0 0 1,0 0-1,0 0 0,0 0 1,0 0-1,-1 0 0,1 0 1,0 0-1,0 0 0,0 0 1,0 0-1,0 0 0,0 0 1,0 0-1,0 0 0,-1 0 1,1 0-1,0 0 0,0 0 1,0 0-1,0 0 0,0 0 1,0 0-1,0 0 0,0 0 1,0 0-1,-1 1 0,1-1 1,0 0-1,0 0 0,0 0 1,0 0-1,0 0 0,0 0 1,0 0-1,0 0 0,0 0 0,0 0 1,0 1-1,0-1 0,0 0 1,0 0-1,-11 12 24,-7 14 118,8-6-45,0 0-1,2 1 1,0 0-1,1 0 1,-4 23 0,10-37-228,-1-1 1,1 0-1,1 1 1,-1-1 0,1 1-1,0-1 1,0 1 0,1-1-1,0 0 1,0 1 0,0-1-1,1 0 1,0 0-1,0 1 1,1-2 0,-1 1-1,1 0 1,1 0 0,-1-1-1,1 0 1,8 10-1,11-3-3490,-21-12 3200,-1 0 0,1 0-1,-1 1 1,1-1 0,-1 0-1,1 0 1,-1 0 0,1-1-1,0 1 1,-1 0 0,1 0 0,-1-1-1,1 1 1,-1-1 0,1 0-1,-1 1 1,0-1 0,1 0-1,-1 0 1,0 0 0,0 0 0,2-1-1,11-18-6341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39.464"/>
    </inkml:context>
    <inkml:brush xml:id="br0">
      <inkml:brushProperty name="width" value="0.025" units="cm"/>
      <inkml:brushProperty name="height" value="0.025" units="cm"/>
    </inkml:brush>
  </inkml:definitions>
  <inkml:trace contextRef="#ctx0" brushRef="#br0">0 0 7239,'0'0'20910,"11"5"-20424,-1-1-413,0 1 1,1-2-1,0 1 1,-1-2-1,1 1 1,0-1-1,16 0 0,-42-2 700,13-1-771,0 1 1,-1-1-1,1 1 0,0 0 0,0 0 1,0 0-1,0 0 0,0 0 0,-1 0 1,1 0-1,0 1 0,0 0 0,0-1 1,0 1-1,0 0 0,0 0 1,0 0-1,0 0 0,0 0 0,1 0 1,-1 0-1,0 1 0,1-1 0,-1 1 1,1-1-1,-1 1 0,1 0 0,0-1 1,0 1-1,0 0 0,0 0 0,0 0 1,0 0-1,0 0 0,0 3 0,0-4-5,0 1-1,1-1 1,-1 0-1,1 1 1,-1-1-1,1 1 1,0-1-1,-1 1 1,1-1-1,0 1 1,0-1-1,0 1 1,0-1-1,0 1 1,1-1-1,-1 1 1,0-1-1,1 1 1,-1-1-1,1 0 1,-1 1-1,1-1 1,0 0-1,-1 1 1,1-1-1,1 1 1,0 0 5,0-1 0,0 0 0,0 0 0,0-1 0,0 1-1,0 0 1,0-1 0,0 1 0,0-1 0,1 0 0,-1 1 0,0-1 0,0 0 0,0 0 0,4-1 0,8-1 17,-1-1 0,1-1 0,-1 1 0,21-10 0,-2-2-10,-17 7-39,0 1 0,1 1 0,0 0 0,0 1 0,29-5 1,-44 9 17,1 1 0,-1 0 0,0 0 0,0 0 1,0 0-1,0 0 0,0 0 0,0 1 0,0-1 1,0 0-1,0 0 0,0 1 0,0-1 0,0 1 1,0-1-1,0 1 0,0-1 0,0 1 0,0-1 0,0 1 1,0 0-1,-1 0 0,1-1 0,0 1 0,-1 0 1,1 0-1,0 0 0,-1 0 0,1 0 0,-1 0 1,1 0-1,-1 0 0,1 1 0,2 45 97,-3-43-53,-1 0 0,1 0 0,0 0-1,0 0 1,0 0 0,1 0 0,-1 0-1,1 0 1,0 0 0,0 0 0,1-1-1,-1 1 1,4 6 0,-2-8-20,0 0 1,0 0 0,0 0-1,1-1 1,-1 0-1,0 1 1,1-1 0,-1-1-1,1 1 1,-1 0-1,1-1 1,-1 0 0,1 1-1,-1-1 1,5-1-1,54-9 123,0-19-94,-53 24-113,0 0 1,0 0-1,1 1 1,-1 0-1,1 1 1,0 0-1,0 0 0,13-1 1,-22 5 79,0-1 0,-1 0 0,0 1 0,1-1 0,-1 1 0,1-1 0,-1 0 0,1 1 0,-1-1 0,0 1 0,1-1 0,-1 1 0,0 0 0,0-1 0,1 1 0,-1-1 0,0 1 0,0-1 0,0 1 0,0 0 0,0-1 0,0 1 0,0-1 0,0 1 0,0 0 0,0-1 0,0 1 0,0-1 0,0 1 0,0 0 0,0-1 0,-1 1 0,1-1 0,0 1 0,0-1 0,-1 2 0,-9 27 680,9-26-631,1-2-38,-1 0 0,1 0 0,-1 0 0,1 0 0,0 0 0,0 0 0,-1 0 1,1 0-1,0 0 0,0 0 0,0 0 0,0 0 0,0 0 0,0 0 0,0 0 0,1 0 0,-1 0 0,0 0 0,0 0 1,1 0-1,-1 0 0,1 0 0,-1-1 0,1 1 0,-1 0 0,1 0 0,-1 0 0,1 0 0,0-1 0,0 2 1,2-1 0,-1 0 0,0 0 0,0-1 0,0 1 0,1-1 1,-1 1-1,0-1 0,1 0 0,-1 1 0,1-1 0,-1-1 0,4 1 1,11-3-22,0 0 0,28-10 0,-42 12-7,15-6-126,-12 4 42,0 1 1,0-1-1,0 1 1,0 1-1,0-1 1,0 1-1,0 0 1,1 0-1,-1 1 1,0 0-1,1 0 1,6 1-1,-12 2 71,0-1 0,0 1 0,0-1 0,-1 1 0,1 0 0,-1-1 0,0 1 0,0 0 0,0 0 0,0-1-1,0 1 1,-1 3 0,1 12-3586,4-12-2660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0.434"/>
    </inkml:context>
    <inkml:brush xml:id="br0">
      <inkml:brushProperty name="width" value="0.025" units="cm"/>
      <inkml:brushProperty name="height" value="0.025" units="cm"/>
    </inkml:brush>
  </inkml:definitions>
  <inkml:trace contextRef="#ctx0" brushRef="#br0">12 199 15951,'0'0'8728,"10"0"-7254,-1-1-1300,0 0 1,0-1-1,-1 1 1,1-2-1,0 1 1,-1-1-1,1-1 1,-1 0-1,0 0 1,0 0-1,-1-1 1,1 0-1,-1-1 1,0 1-1,11-13 1,-13 12-133,1 0 1,-1 0 0,-1-1 0,0 1-1,1-1 1,-2 0 0,1 0-1,-1 0 1,3-10 0,-6 15-42,1 0 0,-1 1-1,0-1 1,1 0 0,-1 0 0,0 1 0,0-1 0,0 0-1,0 0 1,0 1 0,-1-1 0,1 0 0,-1 0 0,1 1-1,-1-1 1,1 0 0,-1 1 0,0-1 0,0 1-1,0-1 1,0 1 0,0-1 0,0 1 0,0 0 0,0-1-1,-1 1 1,1 0 0,0 0 0,-1 0 0,1 0 0,-1 0-1,1 0 1,-1 0 0,0 1 0,1-1 0,-1 1 0,0-1-1,1 1 1,-1-1 0,0 1 0,0 0 0,1 0 0,-1 0-1,-3 0 1,-1 0-18,0 1-1,1-1 1,-1 1-1,0 0 1,1 0 0,-1 1-1,1-1 1,0 1-1,-1 1 1,1-1-1,0 1 1,0 0 0,1 0-1,-1 0 1,1 1-1,-1-1 1,1 1-1,0 0 1,0 0 0,1 1-1,-1-1 1,-5 10-1,3-3 35,0 0 0,0 0 1,1 0-1,0 1 0,1 0 0,0 0 0,1 0 0,0 0 0,-1 20 1,4-30-10,-1 0 0,1 0 0,0 0 0,0 0 0,1 0 0,-1 0 1,0 0-1,1 0 0,-1 0 0,1 0 0,-1 0 0,1 0 0,0 0 0,0-1 1,0 1-1,0 0 0,0 0 0,0-1 0,1 1 0,-1-1 0,0 1 0,1-1 1,2 2-1,-1-1 5,0-1 0,1 0 1,-1 1-1,0-1 0,1 0 0,-1-1 1,1 1-1,-1-1 0,1 1 1,0-1-1,-1 0 0,5-1 1,5 0 21,0-1 0,-1-1 0,1 0 0,-1-1 0,0 0 0,19-10 1,-11 2 44,-1-1 0,0-1 0,-1 0 0,-1-1 0,0-1 0,22-27 0,-39 83-240,-1-22 214,0-12-32,0 0 1,1 0 0,0 0 0,0 0-1,0-1 1,1 1 0,2 9 0,-3-13-17,1 0-1,0-1 1,1 1 0,-1 0 0,0-1 0,0 1 0,1 0 0,-1-1 0,1 0 0,-1 1 0,1-1-1,0 0 1,-1 0 0,1 0 0,0 0 0,0 0 0,0 0 0,0 0 0,0-1 0,0 1 0,0-1-1,0 1 1,0-1 0,0 0 0,0 0 0,2 0 0,7 1 39,-1-1-1,0 0 1,0-1 0,1 0 0,-1-1-1,0 0 1,0 0 0,0-1 0,16-8-1,-1-1 51,0-2 0,27-21-1,-36 24-94,-15 11-5,-1 0 0,0-1-1,0 1 1,0 0-1,1 0 1,-1-1 0,0 1-1,1 0 1,-1 0 0,0 0-1,0-1 1,1 1-1,-1 0 1,0 0 0,1 0-1,-1 0 1,1 0 0,-1 0-1,0 0 1,1 0-1,-1 0 1,0 0 0,1 0-1,-1 0 1,0 0 0,1 0-1,-1 0 1,0 0-1,1 0 1,-1 0 0,0 0-1,1 0 1,-1 1 0,0-1-1,1 0 1,-1 0 0,0 0-1,1 1 1,-1-1-1,0 0 1,0 0 0,1 1-1,-1-1 1,0 0 0,0 0-1,0 1 1,1 0-1,2 23 111,1 9 146,-4-32-247,0 0 0,1 0-1,-1-1 1,0 1-1,1 0 1,-1 0 0,0 0-1,1-1 1,-1 1 0,1 0-1,-1 0 1,1-1-1,0 1 1,-1 0 0,1-1-1,0 1 1,-1-1-1,1 1 1,0-1 0,0 1-1,0-1 1,-1 0-1,1 1 1,0-1 0,0 0-1,0 0 1,0 1 0,1-1-1,11-1-505,19 1 1092,-20 4-4302,-7 4-5727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0.770"/>
    </inkml:context>
    <inkml:brush xml:id="br0">
      <inkml:brushProperty name="width" value="0.025" units="cm"/>
      <inkml:brushProperty name="height" value="0.025" units="cm"/>
    </inkml:brush>
  </inkml:definitions>
  <inkml:trace contextRef="#ctx0" brushRef="#br0">0 8 23254,'0'0'4228,"59"-8"-6342,-35 13-1794,-2 5-2466,-3 1-4772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1.114"/>
    </inkml:context>
    <inkml:brush xml:id="br0">
      <inkml:brushProperty name="width" value="0.025" units="cm"/>
      <inkml:brushProperty name="height" value="0.025" units="cm"/>
    </inkml:brush>
  </inkml:definitions>
  <inkml:trace contextRef="#ctx0" brushRef="#br0">128 1 16400,'0'0'2749,"8"1"-566,-6-1-2051,0 0 0,0 0 0,0 0 1,-1 1-1,1-1 0,0 0 0,0 1 0,0-1 0,-1 1 0,1-1 0,0 1 0,-1 0 0,1 0 1,-1 0-1,1 0 0,-1 0 0,1 0 0,-1 0 0,1 1 0,-1-1 0,0 0 0,0 1 0,0-1 1,0 1-1,0-1 0,0 1 0,0 0 0,0-1 0,-1 1 0,1 0 0,-1-1 0,1 1 0,-1 0 1,0 0-1,1 0 0,-1 0 0,0-1 0,0 1 0,0 0 0,-1 0 0,1 0 0,0-1 0,-1 1 1,1 0-1,-1 0 0,1-1 0,-1 1 0,0 0 0,0-1 0,-1 3 0,-6 10 282,0 0 1,-1-1-1,-1 0 0,-17 18 0,-26 35 1382,49-60-1721,1-1 1,0 1 0,0-1-1,1 1 1,0 0-1,0 0 1,0 0-1,0 0 1,1 0-1,-1 9 1,2-13-75,0-1 0,0 1 0,0 0 0,1-1 0,-1 1 0,0-1 0,1 1-1,-1-1 1,1 1 0,-1-1 0,1 1 0,0-1 0,0 0 0,-1 1 0,1-1 0,0 0 0,0 0 0,0 0 0,1 0 0,-1 1 0,0-1 0,2 1 0,1 0 1,0 0 1,0 0 0,0 0 0,0-1 0,1 0 0,-1 0 0,0 0 0,6 1-1,11-1-58,-1 0 0,36-4 0,-46 2-15,35-8-2496,-19-7-4454,-16 2-944</inkml:trace>
  <inkml:trace contextRef="#ctx0" brushRef="#br0" timeOffset="1">0 136 16624,'0'0'10378,"69"-5"-10314,-30 5-545,2 0-1441,0 0-1345,-3 0-993,-3 1-3107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2.372"/>
    </inkml:context>
    <inkml:brush xml:id="br0">
      <inkml:brushProperty name="width" value="0.025" units="cm"/>
      <inkml:brushProperty name="height" value="0.025" units="cm"/>
    </inkml:brush>
  </inkml:definitions>
  <inkml:trace contextRef="#ctx0" brushRef="#br0">180 25 11915,'0'0'19122,"-11"-5"-18924,3 1-169,6 2-28,0 0 0,0 1 1,0 0-1,0-1 0,-1 1 0,1 0 0,0 0 0,-1 0 0,1 0 0,-1 1 0,1-1 0,-1 1 0,0-1 1,1 1-1,-1 0 0,1 0 0,-1 0 0,0 0 0,1 1 0,-1-1 0,1 1 0,-1-1 0,1 1 0,-1 0 0,1 0 1,-4 2-1,-6 5-3,-41 33-40,51-39 37,0 0-1,0 0 0,0 0 0,0 0 0,0 0 0,0 1 0,0-1 0,1 1 1,-1-1-1,1 1 0,0 0 0,0 0 0,0-1 0,0 1 0,0 0 0,1 0 1,-1 0-1,1 3 0,0-5-23,1 0 0,-1 0 1,1 0-1,-1 0 0,1 0 0,-1-1 1,1 1-1,0 0 0,-1 0 0,1-1 1,0 1-1,0 0 0,0-1 0,-1 1 1,1-1-1,0 1 0,0-1 0,0 1 1,0-1-1,0 0 0,0 1 0,0-1 1,0 0-1,0 0 0,1 0 0,34 4-525,-28-4 350,42 1-970,-38-2 843,-1 1 0,1 1 0,0-1 0,0 2 0,-1 0 0,1 0 0,13 5 0,-24-7 352,0 0 1,0 1-1,0-1 0,0 1 1,0-1-1,-1 0 0,1 1 1,0 0-1,0-1 0,0 1 1,0 0-1,-1-1 0,1 1 1,0 0-1,-1 0 0,1 0 1,-1-1-1,1 1 0,-1 0 1,1 0-1,-1 0 1,1 0-1,-1 0 0,0 0 1,0 0-1,1 0 0,-1 0 1,0 0-1,0 0 0,0 0 1,0 0-1,0 0 0,0 0 1,-1 0-1,1 0 0,0 0 1,0 0-1,-1 0 0,1 0 1,-1 0-1,1 0 0,-1 0 1,1 0-1,-1 0 0,1-1 1,-1 1-1,0 0 0,1 0 1,-1-1-1,0 1 0,0 0 1,0-1-1,1 1 0,-2 0 1,-5 5 528,0 0 0,-1 0 0,1-1 0,-14 7 0,4-3-188,0 0 0,0-1 1,-1-1-1,0-1 1,-1 0-1,1-1 0,-31 3 1,48-8-1196,42-16-7986,-16 5 2359,4-1-3175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1.444"/>
    </inkml:context>
    <inkml:brush xml:id="br0">
      <inkml:brushProperty name="width" value="0.025" units="cm"/>
      <inkml:brushProperty name="height" value="0.025" units="cm"/>
    </inkml:brush>
  </inkml:definitions>
  <inkml:trace contextRef="#ctx0" brushRef="#br0">1 165 10890,'0'0'17462,"13"3"-16394,-5-1-1001,0 0 0,0-1 0,-1 0 1,1 0-1,0 0 0,0-1 0,0-1 0,0 1 1,0-1-1,0 0 0,0-1 0,0 0 0,-1 0 1,1-1-1,-1 0 0,10-5 0,-5 1 14,-1-1 0,1 1 0,-1-2 0,17-17 0,-25 24-54,0-1 0,-1 1 0,0-1 0,1 1 0,-1-1 0,0 0 0,-1 0-1,1 0 1,0 0 0,-1 0 0,0-1 0,0 1 0,0 0 0,0-1 0,0 1 0,0 0 0,-1-1 0,0 1 0,0-1 0,0 1 0,0-1 0,0 1 0,-1-1 0,-1-4 0,2 7-33,-1 0 0,0 0 1,0 0-1,0 0 1,0 0-1,-1 1 0,1-1 1,0 0-1,0 0 1,0 1-1,-1-1 1,1 1-1,0-1 0,-1 1 1,1-1-1,0 1 1,-1 0-1,1 0 0,0 0 1,-1-1-1,1 1 1,-1 1-1,1-1 1,0 0-1,-1 0 0,-1 1 1,-38 10-175,28-4 177,1 0 0,0 1 1,1 1-1,0 0 1,0 0-1,1 1 1,-18 22-1,23-26 21,0 1 0,0-1 0,1 1 0,0 0 0,0 0 0,1 1 0,0-1 0,0 1 0,1 0 0,0-1 0,0 1 0,1 0 0,0 0 0,0 1 0,1 10 0,1-16-63,0 0 0,0 0 0,0 0 1,0 0-1,0 0 0,1-1 0,-1 1 0,1-1 1,0 1-1,0-1 0,0 1 0,0-1 1,0 0-1,1 0 0,-1 0 0,1 0 1,-1-1-1,1 1 0,-1-1 0,1 1 1,0-1-1,0 0 0,0 0 0,0 0 1,0 0-1,0-1 0,0 1 0,3-1 1,9 2-1310,0 0 0,0-1 1,0-1-1,21-2 0,1-7-4326,1-10-2509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1.897"/>
    </inkml:context>
    <inkml:brush xml:id="br0">
      <inkml:brushProperty name="width" value="0.025" units="cm"/>
      <inkml:brushProperty name="height" value="0.025" units="cm"/>
    </inkml:brush>
  </inkml:definitions>
  <inkml:trace contextRef="#ctx0" brushRef="#br0">59 1 18546,'0'0'5738,"-2"12"-3789,-13 92-579,-3 7 1212,-4 163 0,21-274-2585,1 1 1,0 0-1,0 0 0,0-1 0,0 1 1,0 0-1,0 0 0,0-1 0,0 1 1,0 0-1,0-1 0,1 1 0,-1 0 1,0 0-1,0-1 0,1 1 0,-1 0 1,0-1-1,1 1 0,-1-1 0,1 1 1,-1 0-1,1-1 0,-1 1 1,1-1-1,-1 1 0,1-1 0,0 0 1,-1 1-1,1-1 0,0 1 0,-1-1 1,2 0-1,0 0-15,-1 0 0,1 0 0,0 0 0,0-1-1,0 1 1,0-1 0,-1 1 0,1-1 0,0 0 0,-1 0 0,1 0 0,2-2 0,42-37-615,61-97-573,-107 137 1211,0-1 1,0 1-1,0 0 1,0 0-1,0-1 1,0 1-1,0 0 1,0 0-1,0 0 1,0-1-1,0 1 1,0 0-1,0 0 1,1 0-1,-1-1 1,0 1-1,0 0 1,0 0-1,0 0 1,0 0-1,0 0 1,0-1-1,1 1 1,-1 0 0,0 0-1,0 0 1,0 0-1,0 0 1,1 0-1,-1-1 1,0 1-1,0 0 1,0 0-1,1 0 1,-1 0-1,0 0 1,0 0-1,0 0 1,1 0-1,-1 0 1,0 0-1,0 0 1,0 0-1,1 0 1,-1 0-1,0 0 1,0 0-1,0 0 1,1 0-1,-1 1 1,0-1-1,0 0 1,0 0-1,1 0 1,-1 0-1,0 0 1,0 0 0,0 1-1,0-1 1,1 0-1,-2 19 131,-8 25 16,2-19-232,-8 45-1,13-29-4226,4-31-3145,10-7-5286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2.661"/>
    </inkml:context>
    <inkml:brush xml:id="br0">
      <inkml:brushProperty name="width" value="0.025" units="cm"/>
      <inkml:brushProperty name="height" value="0.025" units="cm"/>
    </inkml:brush>
  </inkml:definitions>
  <inkml:trace contextRef="#ctx0" brushRef="#br0">1 145 11307,'0'0'12758,"11"-11"-11348,3-1-1048,14-15 567,1 2 0,1 0 0,34-19 0,-63 44-924,-1 0 1,1 0-1,-1 1 0,1-1 0,-1 0 0,1 1 0,-1-1 0,0 0 1,1 1-1,-1-1 0,0 1 0,1-1 0,-1 0 0,0 1 1,0-1-1,1 1 0,-1-1 0,0 1 0,0-1 0,0 1 0,1-1 1,-1 1-1,0-1 0,0 1 0,0-1 0,0 1 0,0-1 1,0 1-1,0-1 0,0 1 0,0-1 0,-1 1 0,1-1 0,0 1 1,0 0-1,-2 24 17,-13 44 128,8-44-128,2 1-1,1 0 0,-2 38 0,6-63-81,0-1-1,0 1 1,0-1-1,0 1 1,1 0-1,-1-1 1,0 1-1,0-1 0,1 1 1,-1 0-1,0-1 1,1 1-1,-1-1 1,0 1-1,1-1 1,-1 0-1,1 1 1,-1-1-1,1 1 1,-1-1-1,1 0 0,-1 1 1,1-1-1,-1 0 1,1 0-1,-1 1 1,1-1-1,0 0 1,-1 0-1,1 0 1,-1 0-1,1 0 0,0 1 1,-1-1-1,1 0 1,1-1-1,-1 1-427,0 0-1,1 0 1,-1 0 0,0 0-1,1 0 1,-1-1-1,0 1 1,1-1-1,-1 1 1,0-1 0,0 1-1,1-1 1,-1 0-1,0 1 1,0-1 0,2-2-1,4-9-6408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3.251"/>
    </inkml:context>
    <inkml:brush xml:id="br0">
      <inkml:brushProperty name="width" value="0.025" units="cm"/>
      <inkml:brushProperty name="height" value="0.025" units="cm"/>
    </inkml:brush>
  </inkml:definitions>
  <inkml:trace contextRef="#ctx0" brushRef="#br0">75 50 11659,'0'0'15353,"10"4"-14552,-9-4-775,10 4 85,0 0 0,1 0 0,-1-2 0,15 3 0,-24-5-93,1 1 1,-1-1-1,1 0 0,-1 0 0,0-1 0,1 1 0,-1 0 1,1-1-1,-1 1 0,0-1 0,1 0 0,-1 0 1,4-2-1,-5 2-8,0 0 0,0 0 0,0 0-1,0-1 1,0 1 0,0 0 0,0-1 0,0 1 0,-1-1 0,1 1 0,0-1 0,-1 1 0,1-1 0,-1 1 0,0-1-1,0 1 1,1-1 0,-1 1 0,0-1 0,0 0 0,0 1 0,-1-1 0,1 1 0,-1-3 0,1 2-7,-1 1 1,0-1-1,0 0 1,0 1-1,0-1 1,0 1-1,-1-1 1,1 1-1,0 0 1,-1-1-1,1 1 0,-1 0 1,1 0-1,-1 0 1,0 0-1,1 0 1,-1 1-1,0-1 1,0 0-1,0 1 1,1-1-1,-1 1 1,0 0-1,0-1 1,0 1-1,0 0 1,-2 0-1,-5 0-53,1-1-1,-1 1 1,0 1-1,-15 2 1,17-1 44,1 1 0,0 0-1,1 0 1,-1 0 0,0 1 0,1 0 0,0 0 0,0 0-1,0 1 1,0-1 0,1 1 0,0 0 0,0 1 0,0-1-1,1 1 1,0-1 0,0 1 0,0 0 0,0 0 0,1 1 0,0-1-1,1 0 1,-1 1 0,1-1 0,0 9 0,1-14 11,0 0 1,0 1-1,1-1 1,-1 1-1,1-1 0,-1 1 1,1-1-1,-1 0 1,1 0-1,0 1 1,0-1-1,-1 0 1,1 0-1,0 0 1,0 0-1,0 0 0,0 0 1,1 0-1,-1 0 1,0 0-1,0 0 1,0 0-1,1-1 1,-1 1-1,0-1 1,1 1-1,-1-1 0,1 1 1,-1-1-1,2 0 1,52 3 77,-44-3-63,12-3 5,-1 0-1,1-1 1,-1-2 0,-1 0 0,1-2-1,-1 0 1,0-1 0,36-22-1,8-2 69,-65 33-97,1-1 0,-1 1 0,1 0 0,-1-1 0,0 1 0,1 0-1,-1 0 1,1-1 0,-1 1 0,1 0 0,-1 0 0,1 0 0,-1 0 0,1 0 0,0 0 0,-1 0 0,1 0 0,-1 0 0,1 0 0,-1 0-1,1 0 1,-1 0 0,1 0 0,-1 0 0,1 1 0,-1-1 0,1 0 0,-1 0 0,1 1 0,-1-1 0,1 0 0,-1 0 0,0 1 0,1-1-1,-1 1 1,1-1 0,-1 0 0,0 1 0,1-1 0,-1 1 0,0-1 0,0 1 0,1-1 0,-1 1 0,0-1 0,0 1 0,0-1 0,0 1-1,0-1 1,1 1 0,-1-1 0,0 1 0,0-1 0,0 1 0,0-1 0,-1 1 0,1 0 0,0-1 0,0 1 0,0-1 0,0 1 0,0-1 0,-1 1-1,1-1 1,-1 1 0,-13 48 162,10-38-47,1-5-73,1 0 1,1 1-1,-1-1 0,1 1 1,0-1-1,1 1 0,-1-1 1,2 9-1,-1-14-29,1 1-1,-1 0 1,1-1 0,0 1-1,-1 0 1,1-1 0,0 1 0,0-1-1,0 1 1,0-1 0,0 1-1,1-1 1,-1 0 0,0 0-1,1 1 1,-1-1 0,1 0-1,-1 0 1,1 0 0,-1-1 0,1 1-1,0 0 1,-1-1 0,1 1-1,0-1 1,0 1 0,-1-1-1,1 0 1,0 0 0,0 0-1,0 0 1,-1 0 0,4 0 0,4-1 52,0 0 1,-1 0-1,1-1 1,0 0-1,0 0 1,-1-1-1,0 0 1,1-1-1,-1 0 1,0 0-1,-1 0 1,12-10-1,-9 7 9,1 0-1,0 1 1,0 1 0,1-1-1,14-3 1,-26 8-99,1 1 0,0 0 0,-1 0 0,1 0 0,0 0 0,-1 0 0,1 0 0,0-1 0,-1 2 0,1-1 0,0 0 0,-1 0 0,1 0 1,0 0-1,-1 0 0,1 0 0,-1 1 0,1-1 0,0 0 0,-1 1 0,1-1 0,-1 0 0,1 1 0,-1-1 0,1 1 0,-1-1 0,1 0 0,-1 1 0,1-1 0,-1 1 1,1 0-1,-1-1 0,0 1 0,1-1 0,-1 1 0,0 0 0,0-1 0,0 1 0,1 0 0,-1-1 0,0 1 0,0 1 0,0 35-3058,-1-22 1242,1-6-4139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3.690"/>
    </inkml:context>
    <inkml:brush xml:id="br0">
      <inkml:brushProperty name="width" value="0.025" units="cm"/>
      <inkml:brushProperty name="height" value="0.025" units="cm"/>
    </inkml:brush>
  </inkml:definitions>
  <inkml:trace contextRef="#ctx0" brushRef="#br0">77 0 17905,'0'0'8008,"-33"64"-6407,20-22-448,1 4-224,1-1-577,5 0-256,5-4-224,1-3-993,0-7-1313,0-2-769,0-6-1153,0-9-3139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4.065"/>
    </inkml:context>
    <inkml:brush xml:id="br0">
      <inkml:brushProperty name="width" value="0.025" units="cm"/>
      <inkml:brushProperty name="height" value="0.025" units="cm"/>
    </inkml:brush>
  </inkml:definitions>
  <inkml:trace contextRef="#ctx0" brushRef="#br0">2 231 19474,'0'-8'2360,"-1"2"-2039,1 1 0,0-1 0,0 1-1,1-1 1,0 1 0,0 0 0,0-1 0,1 1 0,-1 0 0,1 0 0,1 0-1,-1 0 1,1 0 0,-1 0 0,1 1 0,1-1 0,-1 1 0,7-6-1,6-4-237,1 1 0,0 1 0,1 1-1,0 0 1,1 1 0,0 1 0,1 1-1,-1 1 1,2 0 0,-1 2 0,1 0-1,0 2 1,0 0 0,0 1 0,0 1-1,0 1 1,35 4 0,-46-2-199,-1 0 0,1 0-1,-1 0 1,0 1 0,0 1 0,0 0 0,0 0 0,-1 0 0,1 1 0,-1 0 0,13 12-1,-18-14 88,0 0 0,1 0-1,-2 1 1,1-1 0,0 1-1,-1 0 1,1 0 0,-1-1-1,0 2 1,-1-1 0,1 0-1,-1 0 1,1 0-1,-1 1 1,-1-1 0,1 1-1,0-1 1,-1 1 0,0-1-1,0 1 1,-1-1 0,1 1-1,-1-1 1,0 0 0,0 1-1,0-1 1,-4 7-1,0-1 205,-1 0-1,0-1 1,0 0-1,-1 0 0,0 0 1,-1-1-1,0 0 1,-1 0-1,1-1 0,-11 7 1,-18 10 926,-45 24 1,71-41-1042,0-1 1,-1 0 0,1-1-1,-1 0 1,0-1 0,0-1-1,-1 1 1,1-2 0,-1 0-1,-15 1 1,28-4-228,-1 1 0,1 0 1,-1-1-1,1 1 0,0 0 0,-1-1 1,1 1-1,0-1 0,-1 1 0,1-1 1,0 1-1,0-1 0,0 1 0,-1-1 0,1 1 1,0-1-1,0 1 0,0-1 0,0 1 1,0-1-1,0 1 0,0-1 0,0 1 1,0-1-1,0 0 0,0 1 0,0-1 0,0 1 1,0-1-1,1 1 0,-1-1 0,0 1 1,0-1-1,1 1 0,-1 0 0,0-1 1,1 1-1,-1-1 0,0 1 0,1-1 1,-1 1-1,1 0 0,-1-1 0,0 1 0,1 0 1,17-9-5125,4 2-1568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4.594"/>
    </inkml:context>
    <inkml:brush xml:id="br0">
      <inkml:brushProperty name="width" value="0.025" units="cm"/>
      <inkml:brushProperty name="height" value="0.025" units="cm"/>
    </inkml:brush>
  </inkml:definitions>
  <inkml:trace contextRef="#ctx0" brushRef="#br0">147 326 14894,'0'0'7618,"-11"9"-6801,-1 2-728,-8 7 813,0 1 0,-19 24 1,34-37-713,0 1 1,1-1-1,-1 1 0,1 0 1,1 0-1,-1 0 0,1 1 1,0-1-1,1 1 0,0 0 1,0-1-1,1 1 1,-1 9-1,2-15-181,0-1 1,0 1-1,1 0 1,-1 0-1,1-1 1,-1 1-1,1 0 1,-1-1-1,1 1 1,0-1-1,0 1 1,-1-1-1,1 1 1,1-1-1,-1 0 0,0 1 1,0-1-1,0 0 1,1 0-1,-1 0 1,0 0-1,1 0 1,-1 0-1,1 0 1,-1 0-1,1-1 1,0 1-1,-1-1 1,1 1-1,0-1 1,-1 1-1,1-1 1,0 0-1,-1 0 0,1 0 1,0 0-1,0 0 1,2-1-1,0 1 75,1 0 0,0-1 0,0 1 0,-1-1-1,1 0 1,0-1 0,-1 1 0,0-1 0,1 0-1,-1 0 1,0-1 0,0 1 0,5-4 0,-3-1 69,0 0 1,0 0-1,-1-1 0,0 1 1,-1-1-1,1 0 1,-1 0-1,-1-1 0,0 1 1,4-16-1,-3 3-168,-1 1 1,0-1-1,-1-32 0,-2 54 2,0-1 0,0 1 0,0-1 0,0 0 0,0 1 0,0-1-1,-1 1 1,1-1 0,0 0 0,0 1 0,0-1 0,0 0 0,-1 1 0,1-1 0,0 0 0,0 1 0,-1-1 0,1 0 0,0 0 0,-1 1-1,1-1 1,0 0 0,-1 0 0,1 1 0,0-1 0,-1 0 0,1 0 0,0 0 0,-1 0 0,1 0 0,-1 0 0,1 1 0,0-1 0,-1 0 0,1 0-1,-1 0 1,1 0 0,0 0 0,-1-1 0,1 1 0,-1 0 0,1 0 0,0 0 0,-1 0 0,1 0 0,-1 0 0,1-1 0,0 1 0,-1 0 0,1 0-1,0-1 1,-1 1 0,1 0 0,0 0 0,0-1 0,-1 1 0,1 0 0,0-1 0,0 1 0,0 0 0,-1-1 0,1 1 0,0 0 0,0-1-1,0 1 1,0-1 0,-1 3 12,0-1-1,0 1 0,1 0 0,-1 0 0,1-1 0,-1 1 0,1 0 0,0 0 0,0 0 0,0 0 1,0 0-1,0 0 0,0-1 0,1 1 0,-1 0 0,0 0 0,1 0 0,0-1 0,-1 1 0,1 0 1,0 0-1,0-1 0,0 1 0,0-1 0,0 1 0,0-1 0,0 1 0,1-1 0,-1 0 0,0 1 0,1-1 1,-1 0-1,1 0 0,0 0 0,2 1 0,2-1 25,-1 0 1,0 0-1,0 0 0,1-1 1,-1 0-1,0 0 0,1 0 1,-1-1-1,0 1 0,1-1 1,-1-1-1,8-2 0,5-3 26,-1-1 1,0 0-1,0-2 0,-1 0 0,0 0 0,-1-2 0,25-22 0,-22 15 24,0 0-1,-1-1 1,-1 0-1,0-2 0,13-25 1,1-20-23,-28 64-63,-1-1 0,0 0 0,0 0-1,0 0 1,0 0 0,0 0 0,-1 0 0,0 0 0,0 0-1,0 0 1,0 0 0,-1 0 0,1 0 0,-1 0 0,-2-6 0,2 10 6,0-1 0,1 0 0,-1 0 0,0 0 0,0 1 0,0-1 1,0 0-1,0 1 0,0-1 0,0 1 0,0-1 0,0 1 0,0-1 1,0 1-1,0 0 0,-1 0 0,1-1 0,0 1 0,0 0 0,0 0 0,0 0 1,-1 0-1,1 0 0,0 1 0,0-1 0,0 0 0,0 0 0,-2 1 1,-31 14-62,19-6 125,2 1 0,-1 1 0,1 1 1,1-1-1,0 2 0,0 0 0,2 0 1,-17 27-1,21-31-22,0 1 1,1 0-1,0 0 0,1 1 1,0-1-1,1 1 1,0 0-1,1 0 1,0 0-1,0 0 0,1 0 1,1 1-1,0-1 1,2 17-1,1-21-224,-1-1 0,1 1 0,0 0-1,1-1 1,0 1 0,0-1 0,0 0 0,1-1 0,-1 1-1,1-1 1,1 0 0,-1 0 0,1 0 0,0-1 0,0 0-1,0 0 1,1 0 0,11 4 0,-7-3-588,1 0-1,0 0 1,0-2 0,0 1-1,0-1 1,1-1 0,-1 0-1,1-1 1,0-1 0,13 0-1,5-6-11068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5.771"/>
    </inkml:context>
    <inkml:brush xml:id="br0">
      <inkml:brushProperty name="width" value="0.025" units="cm"/>
      <inkml:brushProperty name="height" value="0.025" units="cm"/>
    </inkml:brush>
  </inkml:definitions>
  <inkml:trace contextRef="#ctx0" brushRef="#br0">16 40 10122,'0'0'19004,"-1"13"-18459,-13 165-11,13-177-532,1-1 1,0 0 0,0 1 0,0-1 0,0 1 0,0-1-1,0 0 1,0 1 0,0-1 0,0 0 0,0 1 0,0-1-1,0 0 1,0 1 0,1-1 0,-1 0 0,0 1 0,0-1-1,0 0 1,0 1 0,0-1 0,1 0 0,-1 1 0,0-1-1,0 0 1,1 0 0,-1 1 0,0-1 0,0 0 0,1 0-1,-1 0 1,0 1 0,1-1 0,-1 0 0,0 0 0,1 0 0,-1 0-1,0 0 1,1 0 0,-1 0 0,0 1 0,1-1 0,-1 0-1,1 0 1,-1 0 0,20-12 365,15-22 393,-14 5-425,-1 0 0,24-49 0,-15 27-174,-29 51-170,0-1 0,0 1 0,0-1 0,0 1 0,1-1 0,-1 1 0,0-1 0,1 1 0,-1-1 0,0 1 0,1-1 0,-1 1 0,0 0 0,1-1 0,-1 1 0,1-1 0,-1 1 0,1 0 0,-1 0 0,1-1 0,-1 1 0,1 0 0,-1 0 0,1 0 0,-1-1 1,2 1-1,3 12-287,-3 29-8,-2-37 357,0 8-40,-1 0-50,1 0 1,1 0 0,0 0-1,0 0 1,7 23-1,-8-33 41,1 0-1,0 1 0,0-1 1,1 0-1,-1 0 0,0 0 1,1 0-1,-1 0 0,1 0 1,0-1-1,-1 1 0,1 0 1,0-1-1,0 1 0,0-1 1,0 0-1,0 0 0,1 0 1,-1 0-1,0 0 1,1 0-1,-1 0 0,0-1 1,1 1-1,-1-1 0,0 0 1,1 0-1,-1 0 0,1 0 1,-1 0-1,1 0 0,-1-1 1,0 1-1,1-1 0,3-1 1,2 0 30,-1-1 0,0 0 0,0-1 0,0 0 1,0 0-1,-1 0 0,1-1 0,-1 0 0,0 0 0,-1 0 0,1-1 1,-1 0-1,0 0 0,5-9 0,0 0 33,-1 0 0,0-1-1,-2 0 1,1-1 0,5-20 0,-28 80-164,8-27 45,1 1-1,0 0 1,2 0 0,0 0 0,1 1 0,-2 23 0,5-40 55,0 0 0,0 0 0,0 1-1,0-1 1,1 0 0,-1 0 0,0 1 0,1-1-1,-1 0 1,0 0 0,1 1 0,0-1 0,-1 0-1,1 0 1,0 0 0,-1 0 0,1 0 0,0 0-1,0 0 1,0 0 0,0 0 0,0-1-1,0 1 1,0 0 0,0 0 0,3 0 0,-1 0 10,0 0-1,0 0 1,0-1 0,1 0 0,-1 1 0,0-1 0,1 0 0,-1-1-1,0 1 1,5-2 0,2 0 15,0 0-1,0-2 0,0 1 1,-1-1-1,0 0 1,12-8-1,-11 5-28,-1 0 0,-1-1 0,1 1 0,-1-2 0,0 1 0,-1-1 0,0-1 0,0 1 0,-1-1 0,-1 0 0,1 0 0,-2-1 0,1 0 0,3-16 0,-17 37-73,-4 15-9,12-24 82,-1 5 12,-1-1 0,1 0 0,0 1-1,0-1 1,0 1 0,1-1 0,0 1 0,0 0 0,0 0 0,1 0 0,0-1 0,1 9 0,0-13-12,-1 0 0,1 0 0,0 0 0,0 0 0,0-1 0,0 1 0,0 0 0,0-1 0,0 1 0,0 0 0,0-1 0,0 1 0,0-1 0,0 0 0,0 1 0,1-1 0,-1 0 0,0 0 0,0 0 0,0 0 0,0 0 0,1 0 0,-1 0 0,0 0 0,0 0 0,0 0 0,1-1 0,-1 1 0,0-1 0,0 1 0,2-1 0,34-18 0,-27 6-484,0 1-1,-2-1 1,15-28-1,-35 77-3288,0 1-5207,11-24 1122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6.366"/>
    </inkml:context>
    <inkml:brush xml:id="br0">
      <inkml:brushProperty name="width" value="0.025" units="cm"/>
      <inkml:brushProperty name="height" value="0.025" units="cm"/>
    </inkml:brush>
  </inkml:definitions>
  <inkml:trace contextRef="#ctx0" brushRef="#br0">132 222 11659,'0'0'8178,"-6"14"-6523,-19 45-267,4 1 0,2 1 0,2 1 0,3 0 0,-8 94 0,19-132-1367,-2 17 80,7-37-67,6-21-40,-7 15 6,237-567-2899,-230 554 2809,-1-1 121,1 0 0,1 0-1,0 1 1,1 1 0,0-1 0,1 2-1,1 0 1,21-19 0,-32 30-32,0 1 1,0 0-1,0 1 1,1-1 0,-1 0-1,0 0 1,1 0-1,-1 1 1,1-1-1,-1 1 1,1-1-1,-1 1 1,1 0 0,-1-1-1,1 1 1,-1 0-1,1 0 1,-1 0-1,1 0 1,1 1-1,-2-1 11,0 1-1,0-1 0,0 1 1,-1 0-1,1-1 1,0 1-1,-1 0 0,1 0 1,0 0-1,-1 0 0,1-1 1,-1 1-1,1 0 0,-1 0 1,1 0-1,-1 0 0,0 0 1,0 0-1,1 0 1,-1 0-1,0 2 0,0 5 131,0-1-1,0 0 1,-1 0 0,0 0-1,0 0 1,-1 0-1,-2 9 1,-9 11 452,-1 0-1,-1-1 1,-32 43-1,8-11 983,38-57-1555,-1 1 0,1 0 1,0 0-1,0 0 0,0 0 1,0 0-1,0 0 0,1 0 0,-1 0 1,1 0-1,-1 0 0,1 0 1,0 1-1,-1 2 0,2-4-31,-1-1 0,0 1-1,1 0 1,-1 0 0,0-1-1,1 1 1,-1-1 0,1 1-1,-1 0 1,1-1 0,-1 1-1,1-1 1,-1 1 0,1-1 0,0 1-1,-1-1 1,1 1 0,0-1-1,-1 0 1,1 1 0,0-1-1,0 0 1,-1 0 0,1 0-1,0 1 1,1-1 0,8 0-235,0 0 1,0 0 0,0-1-1,0-1 1,11-2-1,12-1-399,-26 4 619,1 1-1,0 0 0,0 1 0,0 0 1,-1 0-1,1 1 0,9 2 0,-15-3 32,-1-1-1,1 1 0,-1 0 1,1-1-1,-1 1 0,0 0 1,1 0-1,-1 0 1,0 0-1,1 0 0,-1 0 1,0 0-1,0 0 0,0 0 1,0 1-1,0-1 0,0 0 1,0 1-1,-1-1 0,1 1 1,0-1-1,-1 1 0,1-1 1,-1 1-1,0-1 0,1 1 1,-1 0-1,0-1 0,0 1 1,0-1-1,0 1 0,0 0 1,0-1-1,-1 1 1,1-1-1,-1 1 0,1-1 1,-1 1-1,1-1 0,-1 1 1,0-1-1,0 1 0,-1 1 1,-1 2 118,-1 0 0,0 0 0,0-1 0,0 1 0,0-1 0,-1 0 1,1 0-1,-1 0 0,0-1 0,-7 4 0,-59 28 873,58-29-910,8-4-75,-11 6-15,0 0-1,0-2 1,-1 0 0,0 0 0,0-2 0,-1 0-1,-27 2 1,45-6-99,-1 0-1,1 0 1,0 0-1,-1 0 1,1 0-1,-1 0 1,1 0-1,0 0 1,-1 0-1,1 0 1,0 0-1,-1-1 1,1 1 0,0 0-1,-1 0 1,1 0-1,0 0 1,-1-1-1,1 1 1,0 0-1,0 0 1,-1-1-1,1 1 1,0 0-1,0 0 1,0-1-1,-1 1 1,1 0-1,0-1 1,0 1-1,0 0 1,0-1-1,-1 1 1,1 0-1,0-1 1,0 1-1,0 0 1,0-1 0,0 1-1,0 0 1,0-1-1,0 1 1,0-1-1,0 1 1,0-2-773,-1-15-7691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7.601"/>
    </inkml:context>
    <inkml:brush xml:id="br0">
      <inkml:brushProperty name="width" value="0.025" units="cm"/>
      <inkml:brushProperty name="height" value="0.025" units="cm"/>
    </inkml:brush>
  </inkml:definitions>
  <inkml:trace contextRef="#ctx0" brushRef="#br0">215 266 15150,'0'0'3508,"-9"-9"-770,0 1-2280,1 1-1,-1 0 1,0 0-1,0 1 0,-1 0 1,-11-5-1,19 10-380,-1 0-1,0-1 0,0 1 0,0 0 1,0 0-1,0 1 0,-1-1 0,1 1 1,0-1-1,0 1 0,0 0 1,-1 0-1,1 0 0,0 1 0,0-1 1,0 1-1,0 0 0,0 0 0,0 0 1,0 0-1,0 0 0,0 1 0,0-1 1,1 1-1,-1 0 0,0 0 1,1 0-1,0 0 0,-1 0 0,1 1 1,-3 2-1,0 4 37,0-1 0,0 1 1,1 0-1,-5 14 0,7-20-97,1 0 0,0 0-1,0 1 1,0-1 0,0 1-1,1-1 1,0 0 0,-1 1-1,1-1 1,1 1 0,-1-1-1,0 1 1,1-1 0,-1 0-1,1 1 1,2 3 0,-2-6-12,-1 0-1,1 0 1,0-1 0,0 1 0,0 0 0,0-1 0,0 1-1,0-1 1,0 1 0,0-1 0,0 1 0,0-1 0,0 0 0,1 0-1,-1 1 1,0-1 0,0 0 0,0 0 0,0 0 0,0 0-1,1 0 1,-1-1 0,0 1 0,0 0 0,0 0 0,0-1 0,0 1-1,1-1 1,32-15 168,-15 1-156,0-1 1,-1-1-1,-1 0 0,-1-2 1,0 0-1,-1 0 1,-2-1-1,0-1 1,-1-1-1,0 0 1,7-24-1,-16 40 0,-1 0 0,1 0 0,-2-1 0,1 1 0,-1-1 0,0 0 0,0 1 0,0-1 0,-1 0 0,-1-8 0,0 15-21,1 0-1,-1-1 0,0 1 0,0 0 1,0 0-1,1 0 0,-1 0 0,0-1 1,0 1-1,0 0 0,0 0 1,0 1-1,1-1 0,-1 0 0,0 0 1,0 0-1,0 0 0,1 1 0,-1-1 1,0 0-1,0 1 0,0-1 0,1 1 1,-1-1-1,0 1 0,0 0 1,-4 4 43,0 1 0,1-1 0,-1 1 0,1-1 0,1 1 0,-1 0 0,1 1 0,0-1 0,1 1 0,-3 8 0,-17 71 460,22-86-496,-4 16 171,1 0 0,1 0 0,1 1 0,0-1 0,1 0 0,2 18 0,-1-29-144,-1-1-1,1 0 1,0 0 0,0 0-1,0 0 1,1 0-1,-1 0 1,1-1-1,0 1 1,0 0-1,0-1 1,1 1-1,-1-1 1,1 0-1,0 0 1,0 0 0,0 0-1,0 0 1,0-1-1,1 0 1,-1 1-1,1-1 1,0 0-1,-1-1 1,1 1-1,0-1 1,0 1-1,7 0 1,-3-1-21,0 0 0,0-1 1,0 0-1,0-1 0,0 1 0,0-1 0,0-1 1,0 0-1,0 0 0,-1 0 0,1-1 1,-1 0-1,0-1 0,0 0 0,0 0 0,0 0 1,-1-1-1,1 0 0,-1 0 0,0-1 0,-1 1 1,0-1-1,1 0 0,-2-1 0,1 1 1,-1-1-1,0 0 0,0 0 0,-1-1 0,0 1 1,-1-1-1,1 1 0,-1-1 0,-1 0 0,1 0 1,-1 0-1,-1 0 0,0-10 0,-15 75-798,14-49 806,0-1 0,1 1 0,0 0 0,0-1-1,0 1 1,1 0 0,0-1 0,1 1 0,2 7 0,-2-12 3,-1 0 0,1 0 0,-1-1 0,1 1 0,0-1-1,0 1 1,0-1 0,1 0 0,-1 0 0,0 0 0,1 0 0,-1 0 0,1-1 0,0 1 0,0-1 0,-1 1 0,1-1 0,0 0 0,0 0 0,0-1 0,0 1 0,0 0 0,1-1 0,-1 0 0,3 0-1,5 0 20,-1 0-1,1-1 0,0-1 0,-1 0 0,0 0 0,1-1 1,-1 0-1,0-1 0,0 0 0,-1 0 0,1-1 0,-1-1 1,0 0-1,-1 0 0,1 0 0,-1-1 0,0 0 0,-1-1 1,0 0-1,0 0 0,-1 0 0,1-1 0,-2 0 0,0 0 1,6-13-1,-5-6-170,-6 28 125,0 0 1,0-1-1,0 1 0,0 0 1,0-1-1,-1 1 1,1 0-1,0 0 0,0-1 1,0 1-1,-1 0 1,1-1-1,0 1 0,0 0 1,-1 0-1,1 0 1,0-1-1,0 1 0,-1 0 1,1 0-1,0 0 0,-1 0 1,1 0-1,0 0 1,-1-1-1,1 1 0,0 0 1,-1 0-1,1 0 1,0 0-1,-1 0 0,1 0 1,0 0-1,-1 0 0,1 0 1,0 1-1,-1-1 1,0 0-1,-2 1-29,0 1 0,1-1 1,-1 1-1,0-1 0,0 1 0,1 0 1,-1 0-1,1 1 0,-1-1 0,1 0 1,0 1-1,-4 5 0,0 0 101,1 1 0,0 1 0,0-1 0,1 0 1,0 1-1,1 0 0,0 0 0,1 0 0,0 0 0,0 1 0,1-1 0,0 0 0,1 18 0,1-25-62,1-1 1,-1 1-1,0-1 1,1 0-1,-1 0 0,1 1 1,-1-1-1,1 0 1,0-1-1,0 1 0,0 0 1,0 0-1,1-1 1,-1 0-1,0 1 0,0-1 1,1 0-1,-1 0 1,1 0-1,-1 0 1,1 0-1,0-1 0,-1 1 1,1-1-1,0 0 1,3 0-1,6 1-755,-1 0 0,0-1 0,1 0 0,21-5 1,-31 5 235,0-1 0,1 1 0,-1-1 0,0 0 0,0 0 0,0 0 0,0 0 0,-1 0 0,1 0 0,0-1 0,0 1 0,-1-1 0,1 1 0,-1-1 1,1 0-1,-1 1 0,2-4 0,6-15-8633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2.746"/>
    </inkml:context>
    <inkml:brush xml:id="br0">
      <inkml:brushProperty name="width" value="0.025" units="cm"/>
      <inkml:brushProperty name="height" value="0.025" units="cm"/>
    </inkml:brush>
  </inkml:definitions>
  <inkml:trace contextRef="#ctx0" brushRef="#br0">87 1 19923,'0'0'12017,"-7"12"-11665,1 1-450,-42 90 809,42-90-1051,2 0 0,0 0 0,0 1 0,2-1 0,-1 1 0,0 27 0,3-40 19,1 0 1,-1-1-1,1 1 1,-1 0-1,0-1 0,1 1 1,-1 0-1,1-1 1,0 1-1,-1-1 1,1 1-1,0-1 0,-1 1 1,1-1-1,0 1 1,-1-1-1,1 0 1,0 1-1,0-1 0,-1 0 1,1 1-1,0-1 1,0 0-1,0 0 1,-1 0-1,1 0 1,0 0-1,0 0 0,0 0 1,0 0-1,-1 0 1,1 0-1,0-1 1,0 1-1,0 0 0,-1 0 1,1-1-1,0 1 1,1-1-1,14-7-10719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7.942"/>
    </inkml:context>
    <inkml:brush xml:id="br0">
      <inkml:brushProperty name="width" value="0.025" units="cm"/>
      <inkml:brushProperty name="height" value="0.025" units="cm"/>
    </inkml:brush>
  </inkml:definitions>
  <inkml:trace contextRef="#ctx0" brushRef="#br0">1 1 17553,'0'0'12363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8.410"/>
    </inkml:context>
    <inkml:brush xml:id="br0">
      <inkml:brushProperty name="width" value="0.025" units="cm"/>
      <inkml:brushProperty name="height" value="0.025" units="cm"/>
    </inkml:brush>
  </inkml:definitions>
  <inkml:trace contextRef="#ctx0" brushRef="#br0">194 170 9929,'4'-9'929,"8"-16"-884,15-37 3905,-23 52-2175,0 1 1,-1-1-1,0 0 0,1-13 0,-4 22-1677,-1 0 0,1 1-1,0-1 1,-1 1 0,1-1-1,-1 0 1,1 1 0,-1-1-1,1 1 1,-1-1 0,1 1 0,-1-1-1,1 1 1,-1-1 0,0 1-1,1 0 1,-1-1 0,0 1 0,1 0-1,-1 0 1,0-1 0,1 1-1,-1 0 1,0 0 0,0 0 0,1 0-1,-1 0 1,0 0 0,0 0-1,1 0 1,-1 0 0,0 0-1,0 1 1,1-1 0,-1 0 0,0 0-1,1 1 1,-1-1 0,0 0-1,0 1 1,-34 11-89,12 1 20,2 1 1,0 0-1,-21 19 1,33-25-31,0 0 1,1 0-1,0 1 0,0 0 0,1 1 1,0-1-1,1 1 0,-10 21 1,15-29-40,0 0 1,0 0 0,0 1 0,0-1-1,0 1 1,0-1 0,1 0 0,0 1 0,-1-1-1,1 1 1,0-1 0,0 1 0,0-1-1,0 1 1,1-1 0,-1 1 0,1-1-1,-1 0 1,1 1 0,0-1 0,0 0-1,0 0 1,0 1 0,1-1 0,-1 0-1,0 0 1,1 0 0,-1 0 0,1 0-1,0-1 1,0 1 0,0 0 0,0-1-1,3 2 1,6 2-153,0-1 0,1 0 0,0 0 0,-1-1 0,1-1 0,14 1 0,40 11 305,-58-11-96,0 1 0,-1 0 0,0 1 0,1-1 0,-1 1 0,-1 1 0,1-1 0,-1 1 0,0 0 0,0 0 0,-1 1 0,0 0 0,7 12 0,-10-16 98,-1 0-1,1 0 0,-1 1 1,0-1-1,0 0 0,0 0 1,0 1-1,-1-1 0,1 1 1,-1-1-1,0 1 0,0-1 0,0 0 1,-1 1-1,1-1 0,-1 1 1,0-1-1,0 0 0,0 0 1,0 1-1,0-1 0,-1 0 0,0 0 1,1 0-1,-1 0 0,0-1 1,0 1-1,-1 0 0,1-1 1,0 1-1,-1-1 0,0 0 1,1 0-1,-1 0 0,0 0 0,-4 1 1,-3 2 186,0 0 1,-1-1-1,0 0 1,0 0-1,0-1 1,0-1 0,0 0-1,-1-1 1,1 0-1,-20-1 1,25 0-438,-1-1 0,0 0 0,1 0 1,-1-1-1,1 1 0,0-1 0,0-1 0,-12-5 1,14 6-196,1 0 0,0-1 0,1 1 0,-1 0 1,0-1-1,1 0 0,-1 0 0,1 0 0,0 0 1,0 0-1,0 0 0,0 0 0,0 0 0,1-1 1,0 1-1,-2-7 0,3 9 148,0 0 1,0 1-1,0-1 0,0 0 0,0 1 0,0-1 1,0 1-1,0-1 0,1 0 0,-1 1 1,0-1-1,0 1 0,1-1 0,-1 1 1,0-1-1,1 1 0,-1-1 0,1 1 0,-1-1 1,1 1-1,-1-1 0,1 1 0,-1 0 1,1-1-1,-1 1 0,1 0 0,-1-1 1,1 1-1,-1 0 0,1 0 0,0 0 0,-1-1 1,1 1-1,0 0 0,-1 0 0,1 0 1,-1 0-1,1 0 0,1 0 0,34 0-4087,-25 1 2126,26-1-2634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9.236"/>
    </inkml:context>
    <inkml:brush xml:id="br0">
      <inkml:brushProperty name="width" value="0.025" units="cm"/>
      <inkml:brushProperty name="height" value="0.025" units="cm"/>
    </inkml:brush>
  </inkml:definitions>
  <inkml:trace contextRef="#ctx0" brushRef="#br0">122 87 15471,'0'0'3005,"-1"-9"-725,1 8-2185,-10-37 1607,10 37-1662,-1 0 0,0-1 1,1 1-1,-1 0 0,0 0 1,0 0-1,0 0 0,0 0 1,0 1-1,0-1 0,0 0 0,0 0 1,0 1-1,0-1 0,0 0 1,-1 1-1,1-1 0,0 1 1,0 0-1,-1-1 0,1 1 1,0 0-1,-1 0 0,1 0 0,0 0 1,-1 0-1,1 0 0,0 0 1,-1 0-1,1 1 0,0-1 1,0 0-1,-1 1 0,1-1 0,0 1 1,-2 1-1,-1 0-2,0 0 0,0 1-1,0 0 1,1 0 0,-1 0 0,1 1-1,0-1 1,0 1 0,0 0 0,0-1-1,1 1 1,0 0 0,-1 1 0,1-1-1,1 0 1,-3 7 0,1 0 217,-1 0 0,2 1 0,0-1 0,0 1 1,0 16-1,2-27-233,0 1 0,0-1 0,1 1 0,-1-1 0,0 1 0,1-1 0,-1 1 0,1-1 0,0 0 0,-1 1 0,1-1 0,0 0 0,0 0 1,0 1-1,0-1 0,0 0 0,0 0 0,0 0 0,0 0 0,0 0 0,1 0 0,-1-1 0,0 1 0,1 0 0,-1-1 0,0 1 0,1-1 0,-1 1 0,1-1 0,-1 1 0,1-1 0,-1 0 1,1 0-1,-1 0 0,1 0 0,-1 0 0,1 0 0,-1 0 0,3-1 0,3 0 65,-1 0 0,0 0 0,1 0 0,-1-1 0,0 0 0,0 0 0,0 0 0,8-5 0,-2-1-52,-1 0 0,0-1-1,0-1 1,-1 1 0,0-2 0,-1 1-1,0-1 1,-1-1 0,0 0-1,0 0 1,-2 0 0,1-1-1,-2 0 1,0 0 0,4-15 0,-30 99-1547,11-42 1733,1 0 0,-7 39 0,16-66-177,-2 7 161,1 0-1,0 0 1,1 1-1,0-1 0,0 0 1,3 11-1,-3-18-189,1-1-1,-1 1 1,1-1 0,0 1-1,-1-1 1,1 1 0,0-1-1,0 1 1,0-1 0,0 0-1,0 0 1,1 1 0,-1-1-1,0 0 1,1 0 0,-1 0-1,0 0 1,1 0 0,-1-1-1,1 1 1,-1 0 0,1-1-1,0 1 1,-1-1 0,1 0-1,0 1 1,-1-1 0,1 0-1,0 0 1,-1 0 0,1 0-1,0 0 1,-1 0 0,1-1-1,0 1 1,-1 0 0,1-1-1,0 0 1,-1 1 0,3-2-1,2-1 12,1 0-1,-1 0 0,1-1 0,-1 0 0,0 0 1,-1 0-1,1-1 0,-1 0 0,0 0 0,0 0 0,8-11 1,42-69 77,9-48-332,-72 186-268,2-34 487,1-5 263,1 0 1,0 0-1,1 0 1,1 0-1,-1 17 1,3-30-248,1 0 1,-1-1-1,0 1 0,1-1 1,-1 1-1,1 0 0,-1-1 1,0 1-1,1-1 0,0 1 1,-1-1-1,1 1 0,-1-1 1,1 0-1,0 1 1,-1-1-1,1 0 0,0 1 1,-1-1-1,1 0 0,0 0 1,-1 1-1,1-1 0,0 0 1,0 0-1,-1 0 0,1 0 1,0 0-1,-1 0 0,1 0 1,0-1-1,0 1 1,-1 0-1,1 0 0,0 0 1,-1-1-1,1 1 0,0 0 1,-1-1-1,2 0 0,32-13 156,29-36-238,-48 37-15,0 0 1,1 1-1,1 1 0,0 0 1,0 1-1,23-9 1,-39 19 83,-1-1 1,1 1 0,0 0 0,-1 0 0,1-1 0,0 1-1,0 0 1,-1 0 0,1 0 0,0 0 0,0 0 0,-1 0 0,1 0-1,0 0 1,0 0 0,-1 1 0,1-1 0,0 0 0,-1 0-1,1 1 1,0-1 0,-1 0 0,1 1 0,0-1 0,-1 1-1,1-1 1,-1 1 0,1-1 0,0 1 0,-1-1 0,0 1-1,1-1 1,-1 1 0,1 0 0,-1-1 0,0 1 0,1 0 0,0 3 7,0 0 1,0 0-1,-1 0 1,1 0-1,-1-1 1,0 1-1,0 0 1,0 4 0,-15 72 719,14-79-697,1 0 0,-1 0 0,1 0 0,0 0 0,-1 0-1,1 0 1,0 1 0,0-1 0,0 0 0,0 0 0,0 0-1,0 0 1,0 1 0,0-1 0,0 0 0,0 0 0,1 0 0,-1 0-1,0 0 1,1 1 0,-1-1 0,1 0 0,0 1 0,0-2-12,0 1 1,0-1 0,1 0-1,-1 0 1,0 1-1,0-1 1,0 0 0,0 0-1,0 0 1,0-1 0,0 1-1,0 0 1,0 0 0,0 0-1,0-1 1,0 1-1,0-1 1,0 1 0,0-1-1,1 0 1,61-43-48,-49 33-52,12-8-136,-18 11 40,1 1-1,-1 1 1,2 0-1,-1 0 1,1 1-1,-1 0 1,1 0-1,18-4 1,-27 9 178,-1 0 1,1 1-1,-1-1 0,1 0 1,0 1-1,-1-1 0,1 0 0,-1 1 1,1-1-1,-1 1 0,1-1 1,-1 1-1,1-1 0,-1 1 1,0 0-1,1-1 0,-1 1 1,0 0-1,1-1 0,-1 1 0,0 0 1,0-1-1,1 1 0,-1 0 1,0-1-1,0 1 0,0 0 1,0-1-1,0 1 0,0 0 1,0 0-1,-1-1 0,1 1 0,0 0 1,0-1-1,0 1 0,-1 0 1,1-1-1,-1 2 0,-7 31 316,-12 8 102,15-35-210,2 0 1,-1 1-1,1-1 0,0 1 0,0 0 0,0 0 0,1 0 1,-2 11-1,6-18-567,0 0 0,0 0 1,0 0-1,0-1 0,0 1 1,0-1-1,0 1 0,0-1 0,0 0 1,0 0-1,0 0 0,-1 0 0,1 0 1,2-2-1,12-12-5492,1-1-2936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49.704"/>
    </inkml:context>
    <inkml:brush xml:id="br0">
      <inkml:brushProperty name="width" value="0.025" units="cm"/>
      <inkml:brushProperty name="height" value="0.025" units="cm"/>
    </inkml:brush>
  </inkml:definitions>
  <inkml:trace contextRef="#ctx0" brushRef="#br0">42 4 13837,'0'0'10495,"-5"11"-8776,1-4-1595,-20 46 1825,23-49-1793,-1 1 0,1-1-1,-1 1 1,1 0-1,1-1 1,-1 1-1,1 0 1,-1 0-1,1-1 1,1 1-1,0 7 1,0-11-156,-1-1 0,1 1 0,-1-1 0,1 1 0,0 0 0,-1-1 0,1 1 0,0-1 0,-1 0 0,1 1 0,0-1 0,-1 0-1,1 1 1,0-1 0,0 0 0,0 0 0,-1 1 0,1-1 0,0 0 0,0 0 0,0 0 0,-1 0 0,1 0 0,0 0 0,0-1 0,0 1 0,-1 0 0,3-1 0,23-7-143,-15-1-54,1-1 1,-1 0-1,-1 0 1,13-17-1,-12 14 123,0 1-1,0 0 0,19-14 1,-30 25 78,1 1 0,-1-1 1,0 1-1,1-1 0,-1 1 0,1 0 1,-1-1-1,1 1 0,-1-1 1,1 1-1,0 0 0,-1 0 1,1-1-1,-1 1 0,1 0 0,0 0 1,-1 0-1,1 0 0,-1 0 1,1 0-1,0-1 0,-1 2 0,1-1 1,0 0-1,-1 0 0,1 0 1,0 0-1,-1 0 0,1 0 1,-1 1-1,1-1 0,0 1 0,2 20 138,-17 40 524,11-52-345,3-8-286,-1 1-1,1-1 0,-1 1 1,1-1-1,0 1 0,0-1 1,0 1-1,-1-1 1,2 1-1,-1 0 0,0-1 1,0 1-1,0-1 0,1 1 1,0 1-1,-1-3-26,1 1 0,-1-1 0,0 1 0,1-1 0,-1 1 0,1-1 0,-1 0 0,1 1 0,-1-1 0,1 0 0,0 1 0,-1-1 0,1 0 0,-1 0 0,1 0 0,0 0 0,-1 1 0,1-1 0,-1 0 0,1 0 0,0 0 0,-1 0 0,1 0 0,-1 0 0,2-1 0,5-1-65,0 0 0,-1 0 0,1-1 0,-1 0 0,8-5 1,7-4-389,36-19-334,-54 29 682,1 0-1,0 1 1,0-1 0,0 1-1,0 0 1,0 0 0,1 0-1,-1 1 1,0-1 0,0 1-1,7 1 1,-10 0 101,0-1 1,-1 1-1,1 0 1,0 0-1,0 0 1,-1 0-1,1 0 0,0 0 1,-1 1-1,1-1 1,-1 0-1,1 0 1,-1 0-1,0 1 1,0-1-1,1 0 0,-1 0 1,0 0-1,0 1 1,0-1-1,0 0 1,0 0-1,-1 3 0,-3 32 611,-1-16-408,3-16-150,0 0-1,1 0 1,0 0 0,-1 0 0,2 0-1,-1 0 1,0 0 0,1 0 0,0 1-1,0-1 1,0 0 0,2 8 0,-2-11-239,1 0 0,0-1 0,0 1 1,-1-1-1,1 1 0,0-1 1,0 1-1,-1-1 0,1 0 0,0 1 1,0-1-1,0 0 0,0 0 1,0 0-1,-1 1 0,1-1 1,0 0-1,0 0 0,0 0 0,0 0 1,0-1-1,0 1 0,0 0 1,-1 0-1,1 0 0,0-1 0,0 1 1,0-1-1,1 0 0,22-15-8342,-6-2-1326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0.062"/>
    </inkml:context>
    <inkml:brush xml:id="br0">
      <inkml:brushProperty name="width" value="0.025" units="cm"/>
      <inkml:brushProperty name="height" value="0.025" units="cm"/>
    </inkml:brush>
  </inkml:definitions>
  <inkml:trace contextRef="#ctx0" brushRef="#br0">54 54 19346,'0'0'7351,"9"4"-5861,1 1-1181,0-1 0,0 0 1,0-1-1,1 0 0,-1-1 1,18 2-1,-25-4-280,1 1 0,0-1 0,-1 0 0,1 0 0,-1 0 1,1 0-1,-1-1 0,1 1 0,0-1 0,-1 0 0,0 0 0,1 0 0,-1 0 0,0-1 0,1 0 0,-1 1 0,0-1 0,0 0 0,-1 0 0,1-1 0,0 1 0,-1-1 0,1 1 0,-1-1 0,0 0 0,0 0 0,4-6 0,-6 8-29,1 0 0,-1 0-1,0 0 1,1 0-1,-1 0 1,0 0-1,0 0 1,0-1-1,0 1 1,0 0-1,0 0 1,0 0-1,0 0 1,0-1 0,0 1-1,-1 0 1,1 0-1,0 0 1,-1 0-1,1 0 1,-1 0-1,1 0 1,-1 0-1,0 0 1,1 0-1,-1 0 1,0 0-1,0 1 1,0-1 0,0 0-1,1 0 1,-1 1-1,0-1 1,0 0-1,0 1 1,-1-1-1,1 1 1,0 0-1,0-1 1,0 1-1,0 0 1,0-1 0,0 1-1,0 0 1,-1 0-1,1 0 1,0 0-1,-1 1 1,-9-2-56,-1 0 0,1 1 1,-19 2-1,22 0 57,0 0 0,0 0 1,0 1-1,0 0 0,0 0 0,0 1 1,1 0-1,-1 0 0,1 1 0,0-1 1,-8 9-1,10-9 50,1 0-1,0 0 1,0 0-1,1 0 1,-1 1 0,1-1-1,0 1 1,0 0 0,0 0-1,1 0 1,0 0-1,0 1 1,0-1 0,0 0-1,1 1 1,0-1 0,0 1-1,0 6 1,2-10-45,0 1 1,-1-1-1,1 0 1,0 1-1,0-1 1,0 0-1,1 0 1,-1 0-1,1 1 1,-1-1-1,1-1 1,-1 1-1,1 0 1,0 0-1,0-1 1,0 1-1,0-1 1,0 1-1,0-1 1,1 0-1,-1 0 1,0 0-1,1 0 1,-1 0-1,0-1 1,1 1 0,4 0-1,9 2-187,1 0 1,31 0-1,-45-2 87,7-1-270,65 1-3699,-26-9-5198,-8-7-6828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1.125"/>
    </inkml:context>
    <inkml:brush xml:id="br0">
      <inkml:brushProperty name="width" value="0.025" units="cm"/>
      <inkml:brushProperty name="height" value="0.025" units="cm"/>
    </inkml:brush>
  </inkml:definitions>
  <inkml:trace contextRef="#ctx0" brushRef="#br0">142 246 9641,'0'0'9812,"0"-9"-7575,2-27-657,-2 36-1519,0-1-1,0 1 1,0-1-1,1 1 1,-1-1 0,0 0-1,0 1 1,-1-1 0,1 1-1,0-1 1,0 1-1,0-1 1,0 0 0,0 1-1,-1-1 1,1 1-1,0-1 1,0 1 0,-1-1-1,1 1 1,0-1-1,-1 1 1,1 0 0,0-1-1,-1 1 1,1-1 0,-1 1-1,1 0 1,-1-1-1,1 1 1,-1 0 0,1 0-1,-1-1 1,1 1-1,-1 0 1,1 0 0,-1 0-1,1 0 1,-1-1-1,0 1 1,1 0 0,-1 0-1,1 0 1,-1 0 0,1 0-1,-1 1 1,0-1-1,1 0 1,-1 0 0,1 0-1,-1 0 1,1 1-1,-1-1 1,1 0 0,-1 0-1,1 1 1,-1-1-1,1 1 1,-1-1 0,1 0-1,0 1 1,-1-1 0,0 1-1,-28 23 412,21-15-377,-2 1 26,1 1 0,0 0 1,0 0-1,1 1 0,1 0 0,0 0 1,1 1-1,0-1 0,-5 17 1,11-28-116,0-1 1,0 0 0,0 1-1,0-1 1,0 0 0,0 1-1,0-1 1,0 0 0,0 1 0,0-1-1,0 0 1,0 1 0,0-1-1,0 0 1,0 1 0,0-1-1,1 0 1,-1 1 0,0-1-1,0 0 1,0 0 0,0 1-1,1-1 1,-1 0 0,0 1-1,0-1 1,1 0 0,-1 0-1,0 0 1,0 1 0,1-1-1,-1 0 1,0 0 0,1 0-1,-1 0 1,1 1 0,16-2 100,17-11 78,-3-7-95,-1-1-1,-1-2 1,0 0 0,-2-2-1,-1-1 1,-1-1 0,-1-1-1,-1-2 1,27-44 0,-46 67-88,1-1 1,0-1 0,0 0 0,-1 0 1,0 0-1,4-14 0,-29 60-250,4-11 120,2 6 246,-18 54 0,29-74-79,0 0-1,2 1 1,-1-1 0,2 1-1,0 0 1,0-1 0,3 20 0,-2-31-33,1 0 1,-1-1 0,1 1 0,-1 0-1,1-1 1,0 1 0,-1 0 0,1-1-1,0 1 1,0-1 0,0 1 0,1-1 0,-1 0-1,0 1 1,0-1 0,1 0 0,-1 0-1,1 0 1,-1 0 0,1 0 0,-1 0-1,1 0 1,0-1 0,-1 1 0,1-1-1,0 1 1,0-1 0,-1 1 0,1-1 0,0 0-1,0 0 1,0 0 0,-1 0 0,1 0-1,0 0 1,0-1 0,2 0 0,3 0 24,-1 0-1,1 0 1,0-1 0,-1 0 0,1-1 0,-1 1 0,0-1 0,10-6-1,-4 0-6,-1-1-1,0 0 0,0 0 0,-1-1 0,0 0 0,8-14 0,-15 21-13,1-1-1,-1-1 1,0 1-1,-1 0 1,1-1-1,-1 1 1,0-1-1,0 0 1,-1 0-1,0 0 1,0 0-1,0 0 1,0 0-1,-1 0 1,0 0-1,-1 0 1,-1-9-1,2 15-13,-1-1-1,1 0 1,-1 0-1,1 0 1,-1 1-1,0-1 1,1 0-1,-1 0 1,0 1-1,1-1 1,-1 1-1,0-1 1,0 1-1,0-1 1,0 1-1,1-1 1,-1 1-1,0 0 1,0-1-1,0 1 1,0 0-1,0 0 1,0 0-1,0 0 1,0 0-1,0 0 1,0 0-1,0 0 1,0 0-1,0 0 1,0 0 0,0 1-1,0-1 1,0 0-1,0 1 1,1-1-1,-1 1 1,0-1-1,-1 2 1,-34 19-93,28-14 182,1 1 1,-1-1-1,1 2 0,1-1 0,-1 0 1,1 1-1,1 0 0,0 1 0,0-1 1,1 1-1,0 0 0,-5 19 0,9-27-80,0-1 0,0 0 0,1 0-1,-1 0 1,0 0 0,0 0 0,1 0-1,-1 0 1,0 0 0,1 0 0,-1 0 0,1 0-1,-1 0 1,1 0 0,0-1 0,-1 1-1,1 0 1,0 0 0,0 0 0,0-1-1,-1 1 1,1 0 0,0-1 0,0 1-1,0-1 1,0 1 0,0-1 0,0 0 0,0 1-1,0-1 1,0 0 0,0 0 0,0 1-1,2-1 1,47 1 33,-34-1 3,109-10 40,-92 6-375,0 1 1,0 1-1,66 6 0,-93-2 464,-13-2 236,5 0-357,0-1 0,0 1 1,0-1-1,0 1 0,0-1 0,0 0 0,1 0 0,-1 0 1,0 0-1,0 0 0,-2-2 0,-1-2-50,0 0 0,1-1 0,-1 0 0,1 0 0,1-1 0,-1 1 0,1-1 0,0 1 0,0-1 0,1 0 0,0 0 0,0 0 0,1-1 0,0 1 0,-1-14 0,6 20-5,1 0 0,-1 0 0,0 1 0,1-1 1,-1 1-1,0 0 0,6 1 0,-4-1-159,139 0-11004,-80 0 3705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5.022"/>
    </inkml:context>
    <inkml:brush xml:id="br0">
      <inkml:brushProperty name="width" value="0.025" units="cm"/>
      <inkml:brushProperty name="height" value="0.025" units="cm"/>
    </inkml:brush>
  </inkml:definitions>
  <inkml:trace contextRef="#ctx0" brushRef="#br0">1 59 4548,'2'-9'257,"1"-4"-386,3-3-255,-1-5-1474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6.020"/>
    </inkml:context>
    <inkml:brush xml:id="br0">
      <inkml:brushProperty name="width" value="0.025" units="cm"/>
      <inkml:brushProperty name="height" value="0.025" units="cm"/>
    </inkml:brush>
  </inkml:definitions>
  <inkml:trace contextRef="#ctx0" brushRef="#br0">35 316 1153,'3'-14'3240,"14"-93"1799,-1-87 7438,-16 193-11292,0 12-1196,-2 26 565,-2 1 0,-2-1 0,-17 61 0,13-65-31,3 0 0,0 0 0,2 0 0,-1 69 0,6-101-523,0 0-1,0-1 0,0 1 0,0 0 0,0 0 0,0 0 0,0 0 0,0 0 0,1 0 0,-1 0 1,0 0-1,1 0 0,-1 0 0,1-1 0,-1 1 0,1 0 0,-1 0 0,1-1 0,-1 1 1,1 0-1,1 0 0,13-4 120,12-27 150,-4-10-109,-15 22-158,2 1 1,0 0-1,1 0 0,0 1 1,2 0-1,-1 1 0,2 1 1,22-19-1,-35 32-21,-1 0 0,1 1 0,0-1 0,0 1 0,-1-1 0,1 0 0,0 1 0,0-1 0,0 1 0,0 0 0,0-1 0,0 1 0,0 0 0,0 0 0,0-1 0,0 1 0,0 0 0,0 0 0,0 0 0,0 0 0,0 0 0,0 0 0,0 1 0,0-1 0,0 0 0,0 1-1,0-1 1,2 1 0,-2 0 4,0 1 0,0-1 1,-1 1-1,1-1 0,0 1 0,0-1 0,-1 1 0,1-1 0,-1 1 0,1 0 0,-1-1 0,0 1 0,1 0 0,-1-1 0,0 3 0,0 5 14,-1 0 0,0-1 1,0 1-1,0-1 0,-6 15 1,-5 4 4,8-20 118,0 1 0,1 0 0,0 1 0,0-1 1,-3 16-1,6-24-118,0 1 0,1-1 0,-1 0 0,0 1 0,0-1 0,0 0 0,1 1 0,-1-1 0,0 1 1,0-1-1,1 0 0,-1 1 0,0-1 0,0 0 0,1 0 0,-1 1 0,0-1 0,1 0 1,-1 0-1,1 0 0,-1 1 0,0-1 0,1 0 0,-1 0 0,1 0 0,-1 0 0,0 0 0,1 0 1,-1 0-1,1 0 0,-1 0 0,1 0 0,-1 0 0,0 0 0,1 0 0,-1 0 0,1 0 1,-1 0-1,0 0 0,1 0 0,-1-1 0,1 1 0,-1 0 0,0 0 0,1-1 0,-1 1 0,0 0 1,1-1-1,19-7 83,-4-5-107,-1 0 1,0-1 0,-1 0-1,-1-1 1,0-1 0,0 0-1,19-35 1,-38 71-382,-4 9 639,1 1 0,1 0-1,-5 41 1,14-70-234,-1-1 0,0 1 1,0 0-1,0-1 0,0 1 0,1 0 1,-1-1-1,0 1 0,0 0 0,1-1 0,-1 1 1,1 0-1,-1-1 0,1 1 0,-1-1 1,1 1-1,-1-1 0,1 1 0,-1-1 1,1 1-1,-1-1 0,1 0 0,0 1 1,-1-1-1,1 0 0,0 0 0,-1 1 0,1-1 1,0 0-1,-1 0 0,1 0 0,0 0 1,0 0-1,-1 0 0,1 0 0,0 0 1,0 0-1,-1 0 0,1 0 0,0 0 1,-1-1-1,1 1 0,0 0 0,-1 0 0,1-1 1,0 1-1,-1 0 0,1-1 0,-1 1 1,2-1-1,35-20 122,-10-1-106,-1-2 1,-1-1 0,-2-1-1,0-1 1,-1-1 0,-2 0-1,16-33 1,-70 158-170,24-77 173,5-11 183,0 1 1,0 1-1,1-1 0,0 1 1,1-1-1,0 1 0,1 0 1,0 1-1,-1 13 1,4-25-204,-1 0 1,0 1 0,0-1 0,1 1 0,-1-1 0,0 0 0,1 1 0,-1-1 0,1 0 0,-1 1-1,0-1 1,1 0 0,-1 1 0,1-1 0,-1 0 0,1 0 0,-1 0 0,1 1 0,-1-1 0,1 0-1,-1 0 1,1 0 0,-1 0 0,1 0 0,-1 0 0,1 0 0,-1 0 0,1 0 0,-1 0 0,1 0 0,-1-1-1,1 1 1,-1 0 0,1 0 0,-1 0 0,1-1 0,0 1 0,19-8 129,-5-2-71,0-1 1,-1 0 0,22-23-1,-21 20-281,1-1 0,22-14-1,-38 29 202,1-1 0,-1 1 0,1-1-1,-1 1 1,1-1 0,-1 1 0,1 0-1,-1-1 1,1 1 0,0 0-1,-1 0 1,1 0 0,0-1 0,-1 1-1,1 0 1,0 0 0,-1 0 0,1 0-1,0 0 1,-1 0 0,1 0-1,0 0 1,-1 0 0,1 0 0,0 1-1,-1-1 1,1 0 0,-1 0 0,1 1-1,0-1 1,-1 0 0,1 1 0,-1-1-1,1 0 1,-1 1 0,1-1-1,0 2 1,0 0 5,0 1-1,1-1 1,-2 1 0,1-1-1,0 1 1,-1 0 0,1-1-1,-1 1 1,0 0 0,1 3-1,-1 6 73,-1 0-1,0 0 0,-5 23 0,-8 23 342,12-40-7106,4-37 1259,-1-8-2759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6.362"/>
    </inkml:context>
    <inkml:brush xml:id="br0">
      <inkml:brushProperty name="width" value="0.025" units="cm"/>
      <inkml:brushProperty name="height" value="0.025" units="cm"/>
    </inkml:brush>
  </inkml:definitions>
  <inkml:trace contextRef="#ctx0" brushRef="#br0">17 9 21204,'-8'-5'2915,"2"2"-705,4 3-320,13 2-2147,4 5-1792,0 1-1827,-1 1-2851,-2 5-7078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6.924"/>
    </inkml:context>
    <inkml:brush xml:id="br0">
      <inkml:brushProperty name="width" value="0.025" units="cm"/>
      <inkml:brushProperty name="height" value="0.025" units="cm"/>
    </inkml:brush>
  </inkml:definitions>
  <inkml:trace contextRef="#ctx0" brushRef="#br0">1 146 16976,'0'0'3636,"9"1"-1896,-2 0-1580,1-2 0,-1 1 0,0-1 0,1 0 1,-1 0-1,0-1 0,1 0 0,-1 0 0,0 0 0,0-1 0,-1-1 1,1 1-1,-1-1 0,1 0 0,-1 0 0,7-7 0,-3 3-188,40-32 1601,-48 39-1488,0-1 1,-1 0 0,1 1-1,0-1 1,-1 0-1,1 0 1,-1 0 0,1 0-1,-1 0 1,0-1-1,0 1 1,0 0 0,0-1-1,0 1 1,-1 0-1,1-1 1,-1 1 0,1-1-1,-1-4 1,-1 6-79,0 0 1,0 1 0,-1-1-1,1 0 1,0 1 0,0-1-1,-1 1 1,1 0 0,0-1-1,-1 1 1,1 0-1,0 0 1,-1-1 0,1 1-1,0 0 1,-1 0 0,1 1-1,-1-1 1,1 0-1,0 0 1,-2 1 0,-31 6-155,24-2 142,0 1 0,1 0 0,0 0 1,0 1-1,1 0 0,-1 0 0,1 1 0,1 0 0,0 1 0,-8 11 0,9-12 99,1 0-1,0 0 0,0 0 0,1 0 1,0 1-1,1 0 0,0 0 0,0 0 1,1 0-1,0 0 0,0 1 0,1 10 1,1-19-94,0 0 0,0 0 1,0 0-1,0 1 1,1-1-1,-1 0 0,0 0 1,1 0-1,-1 0 0,1 0 1,-1 0-1,1 0 1,0-1-1,-1 1 0,1 0 1,0 0-1,-1 0 1,1 0-1,0-1 0,0 1 1,0 0-1,0-1 1,0 1-1,0-1 0,0 1 1,1-1-1,2 2-23,-1-1 0,1-1 0,0 1 0,0 0 0,0-1 0,-1 0 0,9 0 0,-2-1-112,0-1 0,0 0 0,0 0 1,0-1-1,12-4 0,-9 0-116,-1 0-1,0 0 1,-1-1-1,1-1 1,-2 0-1,1 0 0,-1-1 1,13-17-1,-17 19 247,0 0-1,-1 0 0,0-1 0,0 1 1,-1-1-1,0 0 0,-1 0 1,0-1-1,0 1 0,-1-1 1,0 1-1,0-20 0,-2 28 1,0 1 0,0 0-1,0 0 1,0 0 0,0-1 0,0 1-1,0 0 1,0 0 0,0-1 0,0 1-1,-1 0 1,1 0 0,0 0-1,0-1 1,0 1 0,0 0 0,-1 0-1,1 0 1,0 0 0,0-1 0,0 1-1,-1 0 1,1 0 0,0 0 0,0 0-1,-1 0 1,1 0 0,0 0 0,0 0-1,0 0 1,-1 0 0,1 0 0,0 0-1,0 0 1,-1 0 0,1 0 0,0 0-1,0 0 1,-1 0 0,1 0-1,0 0 1,0 0 0,-1 0 0,1 0-1,0 0 1,0 0 0,0 1 0,-1-1-1,1 0 1,0 0 0,0 0 0,0 0-1,-1 1 1,1-1 0,0 0 0,0 0-1,0 0 1,0 1 0,-15 11-91,5 0 402,-1 0-1,2 1 0,0 0 0,0 0 1,1 1-1,1 0 0,0 1 0,1-1 1,1 1-1,-5 18 0,10-32-297,0 0-1,0 0 0,0 0 1,0 0-1,0 0 0,0 0 1,0 0-1,0 0 0,0 0 1,0 0-1,0 0 0,1 0 1,-1 0-1,0 0 1,1 0-1,-1 0 0,0-1 1,1 1-1,0 0 0,-1 0 1,1 0-1,-1-1 0,1 1 1,0 0-1,-1-1 0,1 1 1,0 0-1,1 0 0,1 0 5,-1 0 0,0-1 0,1 1 0,-1-1 0,1 0 0,-1 0 0,1 0 0,-1 0 0,1 0-1,-1 0 1,4-1 0,4-1-32,-1-1 0,1 0 0,-1 0-1,0-1 1,10-6 0,46-41-926,-54 40 884,0 1 0,1 1 1,0 0-1,24-13 1,-36 22 58,1 0 0,-1 1 0,1-1 0,-1 0 0,0 0 0,1 0 0,-1 0 0,1 1 0,-1-1 0,0 0 0,1 0 0,-1 1 0,0-1 0,1 0 0,-1 1 0,0-1 0,1 0 0,-1 1 0,0-1 0,0 0 0,1 1 0,-1-1 0,0 1 1,0-1-1,0 1 0,0-1 0,1 0 0,-1 1 0,0-1 0,0 1 0,0-1 0,0 1 0,0-1 0,0 1 0,0-1 0,0 0 0,0 1 0,-1-1 0,1 1 0,0-1 0,0 1 0,-2 22 229,-6 11-33,6-30-114,1 0 0,-1 1 0,1-1 0,0 1 0,1 0 0,-1-1 0,1 1 0,0-1 0,0 1 0,1 8 0,0-13-70,-1 1 0,1-1 1,0 1-1,0-1 0,-1 1 0,1-1 0,0 1 0,0-1 0,0 0 0,0 1 0,-1-1 0,1 0 0,0 0 0,0 0 0,0 0 0,0 0 0,0 0 0,0 0 0,0 0 1,0 0-1,0 0 0,-1 0 0,1 0 0,0-1 0,0 1 0,0 0 0,1-1 0,25-9 36,-5-3-197,-17 9 20,0 0 0,0 1-1,1 0 1,-1 0 0,1 0 0,-1 0 0,1 1 0,0 0 0,0 1 0,0-1 0,0 1 0,0 0 0,13 0-1,-18 2 132,0 0 0,0-1 0,-1 1 0,1 0 0,0 0-1,0 0 1,0 0 0,-1 0 0,1 0 0,0 0 0,-1 0-1,1 0 1,-1 0 0,1 0 0,-1 0 0,0 1 0,1-1-1,-1 0 1,0 0 0,0 0 0,0 1 0,0-1 0,0 0-1,0 0 1,0 3 0,-3 34 346,-14 25-169,5-41-2631,11-32-8852,1-11-1179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3.867"/>
    </inkml:context>
    <inkml:brush xml:id="br0">
      <inkml:brushProperty name="width" value="0.025" units="cm"/>
      <inkml:brushProperty name="height" value="0.025" units="cm"/>
    </inkml:brush>
  </inkml:definitions>
  <inkml:trace contextRef="#ctx0" brushRef="#br0">154 0 15631,'0'0'6411,"1"8"-5268,0 13-455,-1 0 1,-1-1-1,-1 1 1,-1-1 0,0 0-1,-2 1 1,-7 18-1,-60 147 2017,22-64-1982,43-97-654,7-23-26,1-5 69,35-65 283,-11 22-755,35-88 0,-64 142 287,-1 0 0,1 0 0,-1 0 0,0 0 0,-1-1 0,-7 8 1,8-10 132,0 0 1,0 1-1,1 0 0,-1 0 1,1 0-1,0 0 1,1 1-1,0-1 1,0 1-1,0 0 1,1 0-1,0 0 0,-2 15 1,4-22-57,1 1 1,-1 0-1,0 0 0,1 0 1,-1-1-1,1 1 0,0 0 1,-1-1-1,1 1 0,0 0 1,-1-1-1,1 1 0,0-1 1,0 1-1,-1-1 0,1 1 1,0-1-1,0 0 0,0 1 1,0-1-1,-1 0 0,1 0 1,0 0-1,0 0 0,0 0 1,0 1-1,0-1 0,0-1 1,0 1-1,0 0 0,-1 0 1,1 0-1,0 0 0,0-1 1,1 0-1,36-8 219,-19-1-238,-2-1 1,0-1-1,0 0 0,-1-1 1,0-1-1,14-16 0,43-36-53,-72 65 55,-1 1 0,1-1 0,-1 0-1,1 1 1,0-1 0,-1 1 0,1-1 0,0 1 0,0-1-1,-1 1 1,1 0 0,0-1 0,0 1 0,0 0 0,-1-1-1,1 1 1,0 0 0,0 0 0,0 0 0,0 0 0,0 0-1,0 0 1,-1 0 0,1 0 0,0 0 0,0 0 0,0 1-1,0-1 1,-1 0 0,1 0 0,0 1 0,0-1 0,0 1-1,0 0 1,0 1 2,0-1 0,1 1 0,-1 1 0,-1-1 0,1 0 0,0 0 0,0 0 0,-1 0 0,1 0 0,-1 1 0,0-1 0,0 4 0,0 6 14,0-1-1,-1 0 0,0 1 0,-5 16 1,2-17-1,-2 7 2,0 1 0,0-1 0,2 1 0,1 0 0,-2 26 0,5-44 1,1-1 1,-1 1-1,1-1 0,-1 0 0,1 1 1,-1-1-1,1 1 0,0-1 0,-1 0 1,1 0-1,-1 1 0,1-1 0,0 0 0,-1 0 1,1 0-1,0 0 0,0 0 0,-1 0 1,1 0-1,0 0 0,-1 0 0,1 0 0,0 0 1,-1 0-1,1 0 0,0-1 0,-1 1 1,1 0-1,0 0 0,-1-1 0,1 1 1,-1-1-1,1 1 0,-1 0 0,2-2 0,25-11 240,-11 2-213,0-1 1,-1 0 0,0-1-1,-1-1 1,21-26 0,-29 32-24,0 1 1,-1-1-1,0 0 0,-1 0 1,0-1-1,0 1 0,-1-1 1,0 0-1,0 0 0,-1 0 1,-1 0-1,1 0 0,-1 0 1,-1-12-1,-1 20-19,0 0 0,0 0 0,0 0 0,0 1 0,0-1 0,0 0 0,0 1 0,-1-1 1,1 1-1,0-1 0,0 1 0,-1 0 0,1-1 0,0 1 0,-1 0 0,1 0 0,0 0 0,-1 0 0,-2 0 0,4 0 4,-1 0-1,0 0 1,0 0 0,0 0-1,0 0 1,0 0 0,0 0-1,0 0 1,0 0-1,0 1 1,0-1 0,0 0-1,0 1 1,0-1 0,0 0-1,1 1 1,-1-1 0,0 1-1,0-1 1,0 1-1,1 0 1,-1-1 0,0 1-1,1 0 1,-1-1 0,0 1-1,1 0 1,-1 0-1,1 0 1,0 0 0,-1-1-1,1 1 1,-1 0 0,1 2-1,33-3 39,-23-1-412,30 0 313,-24 6-7653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7.257"/>
    </inkml:context>
    <inkml:brush xml:id="br0">
      <inkml:brushProperty name="width" value="0.025" units="cm"/>
      <inkml:brushProperty name="height" value="0.025" units="cm"/>
    </inkml:brush>
  </inkml:definitions>
  <inkml:trace contextRef="#ctx0" brushRef="#br0">1 1 21268,'0'0'2755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8.039"/>
    </inkml:context>
    <inkml:brush xml:id="br0">
      <inkml:brushProperty name="width" value="0.025" units="cm"/>
      <inkml:brushProperty name="height" value="0.025" units="cm"/>
    </inkml:brush>
  </inkml:definitions>
  <inkml:trace contextRef="#ctx0" brushRef="#br0">247 60 2594,'0'0'7752,"-6"-10"-5403,-23-27-486,28 36-1768,1 0 1,-1 0-1,1 0 1,-1 1-1,1-1 0,-1 0 1,1 1-1,-1-1 1,0 1-1,1-1 1,-1 0-1,0 1 1,0-1-1,1 1 1,-1 0-1,0-1 0,0 1 1,0 0-1,0-1 1,0 1-1,1 0 1,-1 0-1,0 0 1,0 0-1,0 0 0,0 0 1,0 0-1,0 0 1,0 0-1,1 0 1,-1 1-1,0-1 1,0 0-1,0 0 1,0 1-1,1-1 0,-1 1 1,0-1-1,-1 1 1,-15 27 982,14-22-849,-16 33 1393,1 2 1,2 0-1,2 1 1,-13 64 0,20-66-1118,1-1 1,3 1-1,1 0 1,2 0 0,5 46-1,6-35-448,-8-40 47,0 1 1,-1-1 0,2 21-1,-4-31 366,0-10-376,0 1-1,0-1 1,-1 0-1,0 0 1,0 0-1,-1 1 1,-1-1 0,1 1-1,-7-15 1,-2-9-149,-34-124-3111,44 155 3273,34 1 283,-22 1-331,12 0 23,-1 0 1,0-2-1,30-4 1,-44 3-73,0 0 0,1 0 1,-1-1-1,0 0 0,0-1 0,0 0 1,-1 0-1,0-1 0,1 0 1,-2 0-1,13-12 0,-7 5 96,-1 0 0,-1 0-1,0-1 1,-1 0 0,-1-1 0,0 0 0,0 0-1,-2-1 1,0 0 0,0 0 0,-2 0-1,1-1 1,-2 1 0,0-1 0,0-22-1,-3 38-118,1-1 0,-1 0 0,0 1 0,0-1-1,0 0 1,1 0 0,-1 1 0,0-1-1,0 0 1,0 1 0,0-1 0,-1 0-1,1 1 1,0-1 0,0 0 0,0 1-1,0-1 1,-1 0 0,1 1 0,0-1 0,-1 0-1,1 1 1,0-1 0,-1 1 0,1-1-1,-1 1 1,1-1 0,-1 1 0,1-1-1,-1 1 1,1-1 0,-1 1 0,0-1 0,1 1-1,-1 0 1,1 0 0,-1-1 0,0 1-1,1 0 1,-1 0 0,0 0 0,0-1-1,1 1 1,-1 0 0,0 0 0,1 0-1,-1 0 1,0 1 0,1-1 0,-1 0 0,0 0-1,1 0 1,-1 0 0,0 1 0,1-1-1,-1 0 1,0 1 0,1-1 0,-1 0-1,1 1 1,-1-1 0,1 1 0,-2 0-1,-3 2-6,1 1-1,-1 0 0,1 0 0,0 0 0,0 0 0,-5 7 1,1 4 108,0 0 0,1 0 0,0 1 0,1 0 0,1 1 0,1-1 0,0 1 0,1 0 0,1 0 0,0 0 0,1 25 1,1-40-84,0-1 1,0 1 0,0 0 0,0-1 0,1 1 0,-1 0 0,0 0 0,1-1 0,-1 1 0,1-1 0,-1 1 0,1 0 0,0-1 0,0 1 0,0-1 0,0 1-1,0-1 1,0 0 0,0 1 0,0-1 0,0 0 0,1 0 0,-1 0 0,2 1 0,0-1-1,-1 0 0,1 0 0,0 0 0,0-1 0,-1 1 0,1-1 0,0 0 0,0 1 0,0-1 0,0-1-1,-1 1 1,1 0 0,4-2 0,1 0-29,0 0-1,1-1 1,-1 0 0,-1 0-1,1-1 1,0 0-1,-1 0 1,0-1-1,7-6 1,-6 5 14,-1-1 0,0-1 0,0 1 0,-1-1 0,0-1 0,8-14 0,-12 16-6,-18 41-122,1-5 308,12-18-112,0-1 1,1 1-1,0 0 0,1 0 0,-1 13 0,2-22-51,0 0 1,0 0-1,0 0 0,0 0 1,0 1-1,1-1 1,-1 0-1,1 0 0,-1 0 1,1 0-1,0 0 1,0 0-1,0 0 0,0 0 1,0-1-1,0 1 1,1 0-1,-1 0 0,1-1 1,-1 1-1,1-1 1,-1 1-1,1-1 0,0 0 1,0 0-1,0 0 1,-1 0-1,1 0 0,0 0 1,0 0-1,1-1 1,2 2-1,3-2-7,0 1 0,0-1 0,0 0 0,1-1 0,-1 0 0,0 0 0,0-1 0,0 0 0,0-1 0,0 1 0,-1-1 0,1-1 0,-1 0 0,0 0 0,0 0 0,7-6 0,-4 3 0,-1-1 0,0 0 0,0 0 0,-1-1 0,0 0 0,-1 0 0,0-1 0,0 0 0,-1 0 0,8-16 0,-9-4-93,-5 30 91,0 0 0,0-1 0,0 1 1,0-1-1,0 1 0,0 0 1,0-1-1,0 1 0,-1 0 0,1-1 1,0 1-1,0 0 0,0-1 1,-1 1-1,1 0 0,0-1 1,0 1-1,-1 0 0,1-1 0,0 1 1,-1 0-1,1 0 0,0-1 1,-1 1-1,1 0 0,0 0 0,-1 0 1,1 0-1,0 0 0,-1-1 1,1 1-1,-1 0 0,1 0 0,0 0 1,-1 0-1,1 0 0,-1 0 1,1 0-1,0 0 0,-1 0 1,1 0-1,0 1 0,-1-1 0,1 0 1,-1 0-1,1 0 0,0 0 1,-1 0-1,1 1 0,0-1 0,-1 0 1,1 0-1,0 1 0,0-1 1,-1 0-1,1 1 0,0-1 0,0 0 1,-1 1-1,1-1 0,0 0 1,0 1-1,-1 0 0,-3 4 11,-1 1 1,1-1-1,0 1 0,0 0 0,0 1 0,1-1 1,0 1-1,0-1 0,1 1 0,0 0 1,0 0-1,0 0 0,1 0 0,0 0 0,1 1 1,-1-1-1,2 0 0,-1 0 0,1 1 1,0-1-1,2 8 0,-2-13-153,0 0 1,0 0-1,0 0 0,1 0 1,-1 0-1,1-1 1,-1 1-1,1 0 0,0-1 1,-1 1-1,1-1 0,0 1 1,0-1-1,0 0 1,0 0-1,3 1 0,-3-1-172,0 0 0,0-1 0,0 1-1,0 0 1,0-1 0,1 0-1,-1 1 1,0-1 0,0 0 0,1 0-1,-1 0 1,0 0 0,0-1 0,0 1-1,1-1 1,-1 1 0,0-1-1,0 0 1,0 0 0,0 0 0,0 0-1,0 0 1,0 0 0,0 0 0,-1-1-1,3-1 1,10-18-8113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8.396"/>
    </inkml:context>
    <inkml:brush xml:id="br0">
      <inkml:brushProperty name="width" value="0.025" units="cm"/>
      <inkml:brushProperty name="height" value="0.025" units="cm"/>
    </inkml:brush>
  </inkml:definitions>
  <inkml:trace contextRef="#ctx0" brushRef="#br0">1 1 22709,'0'0'7239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9.081"/>
    </inkml:context>
    <inkml:brush xml:id="br0">
      <inkml:brushProperty name="width" value="0.025" units="cm"/>
      <inkml:brushProperty name="height" value="0.025" units="cm"/>
    </inkml:brush>
  </inkml:definitions>
  <inkml:trace contextRef="#ctx0" brushRef="#br0">125 292 18289,'0'0'2600,"-1"9"-1110,-21 184 3665,16-109-4852,-5-1 0,-23 95 0,32-174-304,-11 37 10,12-40-26,1 1 0,-1 0 0,0-1 0,1 0 0,-1 1 0,0-1 0,0 1 1,0-1-1,0 0 0,0 0 0,0 0 0,0 1 0,-1-1 0,1 0 0,0 0 0,-1-1 0,1 1 1,0 0-1,-1 0 0,-2 1 0,3-3 6,0 1-1,1-1 1,-1 1 0,0-1 0,1 1 0,-1-1-1,1 1 1,-1-1 0,1 1 0,-1-1-1,1 0 1,-1 1 0,1-1 0,0 0-1,-1 1 1,1-1 0,0 0 0,0 1-1,-1-1 1,1 0 0,0 0 0,0 1 0,0-1-1,0 0 1,0 0 0,0 0 0,0 1-1,0-2 1,0-32-85,0 26 75,2-55-121,3 1 1,24-113-1,51-116-95,-76 279 204,5-18 354,1 1 1,1 1-1,2 0 1,16-28-1,-25 50-219,1-1-1,-1 1 0,2 0 1,-1 1-1,0-1 1,1 1-1,0 0 0,0 0 1,9-4-1,-11 6-90,1 1-1,-1 1 0,1-1 1,-1 1-1,1-1 1,0 1-1,0 1 0,-1-1 1,1 1-1,0 0 1,0 0-1,0 0 1,0 0-1,-1 1 0,1 0 1,5 2-1,-7-2-12,0 0-1,-1 0 1,1 1-1,0-1 1,-1 1 0,1-1-1,-1 1 1,0 0-1,0 0 1,0 0 0,0 1-1,0-1 1,0 0-1,0 1 1,-1-1-1,1 1 1,-1 0 0,0-1-1,0 1 1,0 0-1,0 0 1,0 0 0,0 0-1,-1 0 1,1-1-1,-1 1 1,0 0 0,0 0-1,0 0 1,-1 0-1,1 0 1,-2 4-1,1 5 66,-1 0-1,-1 0 1,0 0-1,-1-1 1,0 1-1,-10 16 1,-23 27 849,29-46-751,1 1-1,0 0 1,0 0 0,1 0 0,1 1 0,-1 0 0,2 0 0,-5 14-1,9-24-182,0 0-1,0 0 1,0 0-1,0 0 1,1 0-1,-1 0 1,0 0-1,0 0 1,0 0-1,1-1 0,-1 1 1,1 0-1,-1 0 1,1 0-1,-1 0 1,1-1-1,-1 1 1,1 0-1,0 0 1,-1-1-1,1 1 1,0-1-1,-1 1 0,1 0 1,0-1-1,0 0 1,0 1-1,0-1 1,-1 1-1,1-1 1,0 0-1,0 0 1,0 1-1,0-1 1,0 0-1,0 0 0,2 0 1,43 1-1005,-34-2 754,-8 1 214,-1 0 1,1 0 0,-1 0-1,1 0 1,0 0 0,-1 1-1,1 0 1,-1-1-1,1 1 1,-1 1 0,1-1-1,-1 0 1,0 1 0,1 0-1,-1 0 1,0 0 0,0 0-1,-1 0 1,4 3 0,-4 0 28,1-1 1,-1 1 0,0-1 0,0 1 0,-1 0 0,1 0 0,-1 0 0,0 0-1,0 0 1,-1 0 0,0 0 0,1 0 0,-2 6 0,1-5 75,-1-1-1,0 1 1,0 0 0,0 0-1,-1 0 1,0-1 0,0 1-1,0-1 1,-1 1 0,1-1-1,-1 0 1,-1 0 0,1 0-1,-1 0 1,0-1 0,0 1-1,0-1 1,-7 5 0,5-4 141,-1 0 0,1-1 0,-1 0 0,0 0 0,0-1 0,0 0 0,-1 0 0,1 0 0,-1-1 0,0 0 0,0-1 0,1 0 0,-12 1 0,17-3-277,0 1 1,0-1-1,0 1 1,0-1-1,0 0 1,0 1-1,0-1 1,1 0 0,-1 0-1,0 0 1,0-1-1,1 1 1,-1 0-1,1-1 1,-1 1-1,1-1 1,-1 0-1,1 1 1,0-1-1,0 0 1,0 0-1,0 1 1,0-1-1,0 0 1,0 0-1,1 0 1,-1 0-1,1 0 1,0-1-1,-1 1 1,1 0 0,0 0-1,0 0 1,1-3-1,3-39-6505,-3 40 5310,0 1 0,0 0-1,0 0 1,1 0-1,-1 0 1,1 0 0,0 0-1,3-5 1,14-9-9039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5:59.597"/>
    </inkml:context>
    <inkml:brush xml:id="br0">
      <inkml:brushProperty name="width" value="0.025" units="cm"/>
      <inkml:brushProperty name="height" value="0.025" units="cm"/>
    </inkml:brush>
  </inkml:definitions>
  <inkml:trace contextRef="#ctx0" brushRef="#br0">61 154 8808,'0'0'6364,"10"-2"-2083,0-1-3072,0 0-1,0 0 1,-1-1 0,1 0-1,-1-1 1,15-9-1,-20 11-893,-1 0-1,1 0 1,-1 0-1,0 0 0,0 0 1,-1-1-1,1 1 1,0-1-1,2-5 0,-4 6-351,0-1-1,0 1 0,0 0 1,0 0-1,0-1 1,-1 1-1,0 0 0,1-1 1,-1 1-1,0 0 0,-1-1 1,1 1-1,-1-1 0,-1-3 1,2 5 40,-1 1 0,0-1 1,0 1-1,-1-1 0,1 1 0,0-1 1,0 1-1,-1 0 0,1 0 0,-1-1 1,1 1-1,-1 0 0,1 0 1,-1 1-1,0-1 0,1 0 0,-1 0 1,0 1-1,0-1 0,0 1 0,1 0 1,-1-1-1,0 1 0,0 0 0,0 0 1,0 0-1,0 0 0,1 1 0,-4 0 1,-1-1 7,0 1 0,0 0 0,0 0 0,1 1 0,-1-1 0,1 1 0,-1 0 0,-7 5 0,6-1 25,0 0 0,0 0 0,0 1 0,1 0 0,0 0 0,1 1 0,-1 0 0,-4 10 0,7-13-22,0 0 0,1 0 0,0 1 0,0-1 0,0 1 0,0-1 0,1 1 0,0-1 0,1 1 0,-1 0 0,1 0 0,0-1 0,0 1 0,2 10 0,0-13-12,0 0 0,-1-1 0,1 1 0,0-1 0,0 1-1,1-1 1,-1 0 0,0 0 0,1 0 0,-1 0 0,1 0 0,0-1 0,0 1-1,-1-1 1,1 0 0,0 0 0,0 0 0,0 0 0,1 0 0,-1 0 0,0-1 0,0 0-1,0 0 1,6 0 0,4 1-5,0-1 0,1 0 0,-1-1 0,22-4 0,-24 1-21,-1 0-1,0 0 0,0-1 0,0 0 1,16-12-1,28-13-83,-53 34 73,-1-1 1,1 1-1,0-1 0,-1 1 1,0-1-1,0 1 0,0 0 0,0-1 1,-1 6-1,0-8 45,1 1 1,-1-1-1,1 1 0,-1-1 0,1 1 1,0-1-1,0 1 0,0 0 1,0-1-1,0 1 0,0-1 1,0 1-1,0 0 0,1-1 0,-1 1 1,1-1-1,-1 1 0,1-1 1,-1 1-1,1-1 0,0 0 1,0 1-1,0-1 0,0 0 0,0 1 1,0-1-1,2 1 0,0-1 10,0 0-1,0-1 1,1 1-1,-1-1 1,1 0-1,-1 0 0,0 0 1,1 0-1,-1-1 1,0 1-1,1-1 1,-1 0-1,4-1 1,62-25 10,-59 21-145,1 2 1,0-1 0,0 1 0,0 1-1,0 0 1,1 0 0,-1 1 0,20-1-1,-30 4 96,0-1 1,1 1-1,-1 0 0,0 0 0,0-1 1,0 1-1,0 0 0,-1 0 0,1 0 1,0 0-1,0 0 0,0 0 0,-1 0 0,1 0 1,-1 1-1,1-1 0,-1 0 0,1 0 1,-1 1-1,0-1 0,1 0 0,-1 0 1,0 1-1,0-1 0,0 0 0,0 1 0,0-1 1,0 0-1,0 0 0,-1 3 0,-4 47-582,4-46 193,0 15-1511,3-10-6652,3-9-114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0.019"/>
    </inkml:context>
    <inkml:brush xml:id="br0">
      <inkml:brushProperty name="width" value="0.025" units="cm"/>
      <inkml:brushProperty name="height" value="0.025" units="cm"/>
    </inkml:brush>
  </inkml:definitions>
  <inkml:trace contextRef="#ctx0" brushRef="#br0">157 266 5125,'0'0'20302,"-11"-4"-18984,4 2-1177,0 0 0,-1 0-1,1 1 1,0 0 0,-1 0-1,1 1 1,-1 0 0,-13 2-1,17-2-46,1 1-1,0-1 0,0 1 0,0 0 0,0 0 0,0 0 0,0 1 0,0-1 0,1 1 1,-1-1-1,0 1 0,1 0 0,-1 0 0,1 0 0,0 1 0,-1-1 0,1 0 0,0 1 1,1-1-1,-1 1 0,0 0 0,1 0 0,-1 0 0,1-1 0,0 1 0,0 1 0,0-1 1,0 5-1,0-7-81,1 0 1,0-1-1,0 1 1,0 0 0,0 0-1,0 0 1,0 0-1,0 0 1,0 0 0,1 0-1,-1-1 1,0 1-1,0 0 1,1 0-1,-1 0 1,1 0 0,-1-1-1,0 1 1,1 0-1,-1 0 1,1-1 0,0 1-1,-1 0 1,1-1-1,0 1 1,-1-1-1,1 1 1,0-1 0,0 1-1,-1-1 1,1 0-1,1 1 1,2 0-1,-1 0 1,1 0-1,0 0 0,0-1 1,0 1-1,0-1 0,0 0 1,4-1-1,4 0-18,0-1 0,0 0 0,0-1 0,18-6 0,-9-2 18,0-1 0,0-1 0,-2-1 0,1 0 0,-2-1 0,0-2 0,-1 1 0,-1-2 0,0 0 0,-1-1 0,-2-1 0,1 0 0,-2-1 0,-1 0 0,15-41 0,-25 62 14,-1-1 0,0 1 0,1-1 0,-1 1 0,0-1-1,1 1 1,-1-1 0,0 1 0,0-1 0,0 0 0,1 1 0,-1-1-1,0 1 1,0-1 0,0 0 0,0 1 0,0-1 0,0 1-1,0-1 1,0 1 0,-1-1 0,1 0 0,0 1 0,0-1 0,0 1-1,-1-1 1,1 1 0,0-1 0,-1 0 0,-13 12 211,-16 28-230,16-17 37,2 0 1,0 0-1,-13 35 1,21-49-33,1 1 0,1 0 0,-1 0 0,1 0 0,1-1 0,0 2 0,0-1 0,1 0 0,0 0 1,0 0-1,1 0 0,1 0 0,2 11 0,-3-17-273,0 0 1,1 0-1,-1-1 0,1 1 1,0 0-1,0-1 1,0 1-1,0-1 0,0 1 1,1-1-1,-1 0 0,5 3 1,-3-2-513,0-1 0,0 0 0,0 0 1,1 0-1,-1 0 0,1-1 0,-1 0 1,1 0-1,-1 0 0,1 0 1,0-1-1,-1 1 0,1-1 0,0 0 1,-1-1-1,1 1 0,0-1 0,-1 0 1,1 0-1,-1-1 0,1 1 0,4-3 1,10-10-10322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0.548"/>
    </inkml:context>
    <inkml:brush xml:id="br0">
      <inkml:brushProperty name="width" value="0.025" units="cm"/>
      <inkml:brushProperty name="height" value="0.025" units="cm"/>
    </inkml:brush>
  </inkml:definitions>
  <inkml:trace contextRef="#ctx0" brushRef="#br0">6 65 3203,'0'0'27450,"9"2"-27359,-8-1-87,6 1 4,1 1 0,-1-1 0,0-1 0,1 0 0,13 1 0,-19-2-8,0 0 0,0 0 0,-1 0 0,1 0 0,0-1-1,0 1 1,-1-1 0,1 1 0,0-1 0,-1 1 0,1-1 0,-1 0 0,1 0 0,-1 0-1,1 0 1,-1 0 0,1 0 0,-1 0 0,0-1 0,0 1 0,1 0 0,-1-1-1,0 1 1,0-1 0,-1 1 0,1-1 0,0 1 0,0-1 0,-1 0 0,1 1-1,-1-1 1,1 0 0,-1 0 0,0 1 0,0-1 0,0-2 0,1 2-2,-1 1 1,0 0-1,0 0 0,1 0 1,-1 0-1,0 0 1,0 0-1,0-1 1,0 1-1,0 0 0,-1 0 1,1 0-1,0 0 1,0 0-1,-1-1 0,1 1 1,-1 0-1,1 0 1,-1 0-1,1 0 1,-1 0-1,0 0 0,1 0 1,-1 1-1,0-1 1,0 0-1,0 0 1,0 0-1,1 1 0,-1-1 1,0 1-1,0-1 1,0 0-1,-1 1 0,1 0 1,0-1-1,0 1 1,0 0-1,0-1 1,0 1-1,0 0 0,-1 0 1,1 0-1,0 0 1,0 0-1,0 0 0,0 0 1,0 1-1,-1-1 1,1 0-1,0 1 1,0-1-1,0 0 0,0 1 1,-2 1-1,-2 0 1,0 0-1,0 1 0,0 0 1,0 0-1,0 0 0,0 1 1,1-1-1,0 1 0,0 0 1,-6 8-1,7-8 47,1 0-1,-1 0 1,1 1-1,0-1 1,1 1 0,-1-1-1,1 1 1,0-1 0,0 1-1,1 0 1,-1 0-1,1 6 1,0-9-31,0 0 1,1-1-1,-1 1 0,1 0 0,-1 0 1,1-1-1,0 1 0,-1-1 1,1 1-1,0-1 0,0 1 0,0-1 1,0 1-1,1-1 0,-1 0 1,0 1-1,0-1 0,1 0 0,-1 0 1,1 0-1,-1 0 0,1 0 1,-1-1-1,1 1 0,0 0 1,-1-1-1,1 1 0,0-1 0,-1 0 1,1 1-1,0-1 0,0 0 1,-1 0-1,1 0 0,2 0 0,12-1-44,-1-1-1,1 0 1,-1 0-1,1-2 1,-1 0-1,0-1 1,0 0-1,18-10 1,23-8-133,-26 18-140,-30 5 302,1 0 0,-1 0-1,1 0 1,-1 0-1,1 1 1,-1-1-1,1 0 1,-1 0-1,0 1 1,1-1 0,-1 0-1,1 1 1,-1-1-1,0 0 1,1 1-1,-1-1 1,0 0-1,1 1 1,-1-1-1,0 1 1,0-1 0,1 1-1,-1-1 1,0 0-1,0 1 1,0-1-1,0 1 1,0-1-1,0 1 1,0 0 0,0 5 48,-1-1 1,0 0-1,0 1 1,-1-1-1,0 0 1,0 1-1,-3 4 1,-6 21 303,11-30-331,-1 1 1,1 0-1,-1 0 0,1-1 0,-1 1 1,1 0-1,0 0 0,0 0 1,0-1-1,0 1 0,1 0 1,-1 0-1,0-1 0,1 1 0,-1 0 1,1 0-1,-1-1 0,1 1 1,0-1-1,1 3 0,-1-3-28,0 0 0,0-1 0,1 1 0,-1-1 0,0 1 0,0-1 0,1 1 0,-1-1 0,0 0 0,0 1 0,1-1 0,-1 0 0,0 0 0,1 0 0,-1 0 0,0 0 0,1 0 0,-1-1 0,0 1 0,3-1 0,9-4-285,0 0 1,0 0-1,0-2 0,12-7 0,-11 6-209,-12 7 429,-1-1 0,1 1 0,0 0 0,0 0-1,-1 0 1,1 1 0,0-1 0,0 0 0,0 1 0,0-1 0,0 1 0,0-1 0,0 1 0,0 0 0,1 0 0,-1 0 0,0 0 0,0 1 0,2-1 0,-3 2 110,1-1 0,-1 1 0,0-1 1,0 1-1,0-1 0,0 1 1,0 0-1,0 0 0,0-1 0,-1 1 1,1 0-1,0 0 0,-1 0 1,0 0-1,1 0 0,-1 0 0,0 0 1,0 2-1,0 3-121,4 18-643,4-12-4788,-3-10-928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1.526"/>
    </inkml:context>
    <inkml:brush xml:id="br0">
      <inkml:brushProperty name="width" value="0.025" units="cm"/>
      <inkml:brushProperty name="height" value="0.025" units="cm"/>
    </inkml:brush>
  </inkml:definitions>
  <inkml:trace contextRef="#ctx0" brushRef="#br0">320 79 13485,'0'0'2648,"-2"-9"-369,1 5-1911,0-1 0,0 1-1,0 0 1,-1 0 0,0-1 0,0 1-1,0 0 1,0 0 0,-1 1 0,0-1-1,1 0 1,-5-3 0,5 6-252,0-1 0,0 1 0,1 0-1,-1 0 1,0-1 0,0 2 0,-1-1 0,1 0 0,0 0 0,0 1 0,0-1 0,0 1 0,-1-1-1,1 1 1,0 0 0,-1 0 0,1 0 0,0 0 0,0 0 0,-1 1 0,1-1 0,0 1 0,0 0-1,0-1 1,0 1 0,0 0 0,0 0 0,0 0 0,0 0 0,0 1 0,0-1 0,-3 3 0,-21 17-82,2 1 1,0 1 0,1 1-1,1 1 1,-23 35 0,44-58-42,0-1-1,0 1 1,0-1 0,0 1 0,0-1 0,0 1-1,1 0 1,-1-1 0,1 1 0,-1 0-1,1-1 1,0 1 0,-1 0 0,1 0 0,0 2-1,0-3-19,1 0 0,-1 0-1,0 0 1,1-1 0,-1 1-1,1 0 1,-1 0 0,1-1-1,-1 1 1,1 0 0,0-1-1,-1 1 1,1-1 0,0 1-1,-1-1 1,1 1 0,0-1-1,-1 1 1,1-1 0,0 1-1,0-1 1,1 0 0,6 2-171,0-1 0,0 0 0,0 0 1,1-1-1,11-1 0,0 0 292,-4 1-206,0 1 0,0 0 0,0 1 0,0 1 0,-1 1 0,1 0-1,17 7 1,-29-9 112,0 0 0,0 0 0,0 0 0,0 0-1,-1 1 1,1-1 0,0 1 0,-1 0 0,0 0 0,0 1-1,0-1 1,0 1 0,0-1 0,-1 1 0,0 0 0,0 0-1,0 0 1,0 0 0,0 0 0,-1 0 0,0 1 0,0-1-1,0 1 1,0-1 0,-1 0 0,1 1 0,-1-1 0,-1 1-1,1-1 1,-1 7 0,-1-5 205,0 1-1,0-1 1,-1 1-1,0-1 1,0 0-1,0 0 1,-1 0-1,0-1 1,0 1-1,0-1 1,-1 0-1,0 0 1,0 0-1,0-1 1,0 0-1,-9 5 1,-4 3 597,0-1-1,-1-1 1,-40 15 0,49-21-631,-1-1 1,1 0 0,-1 0-1,0-1 1,0-1 0,0 1-1,-16-2 1,24 0-253,1 0 0,-1 0 0,1-1 0,-1 1 0,1-1 0,-1 0 0,1 0 0,-1 0 0,1 0 0,0 0 0,-1 0 0,1-1 0,0 1 0,0-1 0,0 0 0,0 1 0,0-1 0,0 0 0,1 0 0,-1 0 0,0 0 0,1-1 0,0 1 0,0 0 0,-1 0 0,1-1 0,1 1 0,-1-1 0,0 1 0,1-1 0,-1 0 0,1 1 0,0-1 0,-1 1 0,2-5 0,-2 3-446,1 0-1,0 0 1,1-1-1,-1 1 1,1 0-1,0 0 1,0 0-1,0 0 1,0 0-1,1 0 1,-1 1-1,1-1 1,4-6-1,-1 4-1007,1 0 0,0 0 0,0 0 1,0 1-1,1 0 0,8-5 0,16-10-6633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2.026"/>
    </inkml:context>
    <inkml:brush xml:id="br0">
      <inkml:brushProperty name="width" value="0.025" units="cm"/>
      <inkml:brushProperty name="height" value="0.025" units="cm"/>
    </inkml:brush>
  </inkml:definitions>
  <inkml:trace contextRef="#ctx0" brushRef="#br0">129 0 19250,'0'0'4458,"-9"13"-3743,-2 0-348,2 1 0,0 0 0,0 1 0,2-1 0,0 2 0,0-1 0,-7 30 0,-2 35 1247,3 1 0,-4 134 0,17-213-1610,0 0 0,0-1 0,0 1 0,0 0 0,0-1 0,0 1 0,0 0 0,0 0 0,1-1 0,-1 1 0,1-1 0,-1 1 0,1 0 0,-1-1 0,1 1 0,0-1 0,0 1 0,0-1 0,0 0 0,0 1 0,0-1 0,0 0 0,1 0 0,-1 0 0,0 0 0,1 0-1,-1 0 1,0 0 0,1 0 0,0 0 0,-1-1 0,1 1 0,-1-1 0,1 1 0,0-1 0,-1 0 0,1 1 0,0-1 0,-1 0 0,1 0 0,0 0 0,-1 0 0,1 0 0,0-1 0,-1 1 0,3-1 0,4-1 22,1-1 0,-1 0 0,0 0 0,1 0 0,-2-1 0,1 0 0,12-10 0,106-101-117,-125 114 89,0 0-1,-1 0 0,1 0 1,0 1-1,0-1 0,0 0 0,0 1 1,0-1-1,0 0 0,0 1 1,0-1-1,1 1 0,-1 0 0,0-1 1,0 1-1,0 0 0,0 0 1,1 0-1,-1 0 0,0 0 0,0 0 1,0 0-1,0 0 0,1 0 1,-1 0-1,0 1 0,0-1 0,1 1 1,0 0-8,-1 1-1,0-1 1,1 1 0,-1-1 0,0 1 0,0-1-1,0 1 1,-1 0 0,1 0 0,0-1 0,-1 1 0,1 0-1,-1 0 1,1 0 0,-1 2 0,1 7-29,0 0 0,-1 0 0,0 0 0,-1 0 0,-2 12 0,1-17 57,0 0-1,0 0 1,0-1-1,-1 1 1,0-1 0,0 1-1,-1-1 1,0 0-1,0 0 1,0-1-1,0 1 1,0-1-1,-8 5 1,10-10 256,5-6-216,6-6-91,7-1-60,0 0 1,0 2 0,1 0-1,1 1 1,0 1 0,0 0-1,26-8 1,-9 2-1294,-34 16 1234,19-13-3781,-15-1-3182,-5 2-476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2.401"/>
    </inkml:context>
    <inkml:brush xml:id="br0">
      <inkml:brushProperty name="width" value="0.025" units="cm"/>
      <inkml:brushProperty name="height" value="0.025" units="cm"/>
    </inkml:brush>
  </inkml:definitions>
  <inkml:trace contextRef="#ctx0" brushRef="#br0">1 11 16207,'0'0'7079,"64"-9"-5606,-26 7-800,6 2-609,7 0-737,3 0-2145,-2 0-2787,-2 0-5254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4.396"/>
    </inkml:context>
    <inkml:brush xml:id="br0">
      <inkml:brushProperty name="width" value="0.025" units="cm"/>
      <inkml:brushProperty name="height" value="0.025" units="cm"/>
    </inkml:brush>
  </inkml:definitions>
  <inkml:trace contextRef="#ctx0" brushRef="#br0">106 95 3427,'7'-19'2563,"18"-40"4927,-15 42-1676,-10 18-5671,0-1-1,0 0 0,0 0 0,0 0 1,0 0-1,0 0 0,0 0 1,0 0-1,0 1 0,0-1 0,0 0 1,0 0-1,0 0 0,0 0 0,0 0 1,0 0-1,0 0 0,0 1 1,0-1-1,0 0 0,0 0 0,0 0 1,0 0-1,0 0 0,0 0 0,0 0 1,0 1-1,0-1 0,0 0 1,0 0-1,1 0 0,-1 0 0,0 0 1,0 0-1,0 0 0,0 0 0,0 0 1,0 0-1,0 0 0,0 0 0,1 0 1,-1 0-1,0 0 0,0 1 1,0-1-1,0 0 0,0 0 0,0 0 1,1 0-1,-1 0 0,0-1 0,0 1 1,0 0-1,0 0 0,0 0 1,0 0-1,1 0 0,-2 11 17,-1-1 1,0 1-1,0-1 0,-1 1 1,0-1-1,0 0 0,-10 17 1,-44 69 1529,12-23-1044,40-64-967,3-5-275,0 0-1,0 0 0,0 0 0,0 0 1,0 0-1,1 1 0,-2 7 0,8-21-8984,-4 6 7943,9-13-4479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3.040"/>
    </inkml:context>
    <inkml:brush xml:id="br0">
      <inkml:brushProperty name="width" value="0.025" units="cm"/>
      <inkml:brushProperty name="height" value="0.025" units="cm"/>
    </inkml:brush>
  </inkml:definitions>
  <inkml:trace contextRef="#ctx0" brushRef="#br0">174 74 10250,'0'0'7142,"-9"-6"-4211,5 3-2773,-3-3 433,-1 1 0,0 0 0,0 0-1,0 1 1,-16-7 0,21 11-503,1-1-1,0 0 1,-1 1 0,1-1-1,-1 1 1,1 0 0,-1 0-1,1 0 1,-1 0-1,1 0 1,-1 1 0,1-1-1,0 1 1,-1-1 0,1 1-1,0 0 1,-1 0 0,1 0-1,0 0 1,0 0 0,0 1-1,0-1 1,0 1 0,0-1-1,0 1 1,0 0-1,1 0 1,-1 0 0,0 0-1,1 0 1,-2 3 0,0 1 33,-1 0 1,1 0 0,0 0 0,0 1-1,1 0 1,0-1 0,0 1-1,1 0 1,-1 0 0,2 0 0,-1 0-1,1 0 1,0 0 0,1 11-1,0-17-112,0 0 0,0 1 0,0-1 0,0 0 0,0 0 0,0 0 0,0-1 0,0 1 0,1 0 0,-1 0 0,0-1 0,0 1 0,1 0 0,-1-1 0,0 1 0,1-1-1,-1 0 1,1 1 0,-1-1 0,0 0 0,1 0 0,-1 0 0,1 0 0,-1 0 0,3-1 0,38-6 207,-26 0-240,-2-1 1,1-1-1,-1-1 0,-1 0 1,0 0-1,0-1 1,-1-1-1,15-18 0,34-29-286,-60 58 297,-1 1 1,0-1 0,1 1 0,-1-1-1,1 1 1,-1-1 0,0 1-1,1-1 1,-1 1 0,1-1-1,0 1 1,-1 0 0,1-1 0,-1 1-1,1 0 1,0-1 0,-1 1-1,1 0 1,-1 0 0,1 0 0,0 0-1,-1 0 1,1-1 0,0 1-1,-1 0 1,1 0 0,0 1-1,-1-1 1,1 0 0,0 0 0,-1 0-1,1 0 1,-1 1 0,1-1-1,0 0 1,-1 0 0,1 1 0,-1-1-1,1 0 1,-1 1 0,1-1-1,0 1 1,0 2 13,0 0 0,0 0 1,-1-1-1,1 1 0,0 0 0,-1 0 0,0 0 0,0 0 1,0 0-1,-1 3 0,-12 72 525,9-64-401,0-4 222,1 0 0,0 1-1,1-1 1,0 0-1,0 19 1,2-28-340,0-1-1,1 1 1,-1-1-1,1 1 1,-1-1-1,1 1 1,-1-1 0,1 0-1,-1 1 1,1-1-1,-1 0 1,1 1-1,-1-1 1,1 0-1,-1 0 1,1 1-1,0-1 1,-1 0 0,1 0-1,0 0 1,-1 0-1,1 0 1,-1 0-1,1 0 1,0 0-1,-1 0 1,1 0-1,0-1 1,-1 1 0,1 0-1,0-1 1,22-4 141,0-8-343,-1 0 1,-1-2 0,-1 0 0,33-32-1,-10 9 67,-43 38 142,1-1 0,-1 0 0,1 1-1,-1-1 1,1 1 0,-1-1 0,1 1 0,0-1-1,-1 1 1,1-1 0,0 1 0,-1 0 0,1-1-1,0 1 1,0 0 0,-1 0 0,1 0 0,0-1-1,0 1 1,0 0 0,-1 0 0,1 0 0,0 0-1,0 0 1,-1 0 0,2 1 0,1 17 144,-18 43 104,11-45 50,3-15-298,1-1 0,0 1 0,-1 0-1,1 0 1,0-1 0,0 1 0,-1 0 0,1 0 0,0 0-1,0-1 1,0 1 0,0 0 0,0 0 0,0 0 0,0-1-1,0 1 1,0 0 0,1 0 0,-1 0 0,0-1-1,0 1 1,1 0 0,-1 0 0,0-1 0,1 1 0,-1 0-1,1-1 1,-1 1 0,1 0 0,-1-1 0,1 1 0,0-1-1,-1 1 1,1-1 0,0 1 0,-1-1 0,1 1-1,1-1 1,1 0-3,0 0 0,-1 0-1,1 0 1,0-1 0,0 0-1,-1 1 1,1-1 0,-1 0-1,1 0 1,0 0 0,1-2-1,50-35-421,-48 32 341,1 0 0,0 0 1,0 1-1,1 0 0,0 0 0,0 1 0,0 0 0,0 0 0,16-4 0,-23 8 76,0 1-1,-1-1 0,1 0 1,-1 1-1,1-1 1,0 1-1,-1-1 1,1 1-1,-1-1 1,1 1-1,-1 0 1,1-1-1,-1 1 1,0-1-1,1 1 1,-1 0-1,0-1 1,1 1-1,-1 0 1,0 0-1,0-1 1,0 1-1,0 0 1,0 0-1,1-1 1,-1 1-1,-1 0 1,1 0-1,0-1 1,0 2-1,0 33 237,-1-28-222,1-4 22,0-1 0,0 1-1,0 0 1,0-1-1,0 1 1,1 0-1,-1-1 1,1 1-1,-1 0 1,1-1-1,0 1 1,0-1 0,0 0-1,1 1 1,-1-1-1,4 5 1,-3-7-30,-1 1 1,1 0 0,0-1 0,0 1-1,0-1 1,0 1 0,0-1 0,0 0-1,0 0 1,0 0 0,0 0 0,0 0-1,0 0 1,0-1 0,0 1 0,0-1-1,0 1 1,0-1 0,0 0 0,0 0-1,0 0 1,-1 0 0,1 0 0,2-2-1,19-13-191,-19 13-138,0-1 1,0 1-1,1 0 0,-1 0 0,1 0 0,0 1 1,0 0-1,0 0 0,8-2 0,-17 32-5843,-8 8-3001,7-21 1901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3.525"/>
    </inkml:context>
    <inkml:brush xml:id="br0">
      <inkml:brushProperty name="width" value="0.025" units="cm"/>
      <inkml:brushProperty name="height" value="0.025" units="cm"/>
    </inkml:brush>
  </inkml:definitions>
  <inkml:trace contextRef="#ctx0" brushRef="#br0">0 196 18353,'0'0'10309,"10"-3"-9172,-6 1-1011,30-11 532,48-25 1,-74 33-584,1 1 0,-1-1 0,0-1 0,-1 0 0,1 0 0,-1 0 0,0-1 0,-1 0 0,0 0 0,0-1 0,10-16 0,-15 23-66,-1-1-1,1 1 0,0-1 0,0 0 1,-1 1-1,1-1 0,-1 0 0,1 0 1,-1 1-1,0-1 0,0 0 0,0 0 1,0 0-1,0 1 0,0-1 1,0 0-1,0 0 0,-1 0 0,0-2 1,0 3 0,0 0 0,0 0 1,0 0-1,0 0 1,0 0-1,0 1 0,0-1 1,0 0-1,0 1 1,0-1-1,0 1 1,0-1-1,0 1 0,-1 0 1,1-1-1,0 1 1,0 0-1,-1 0 1,1 0-1,0 0 0,-2 0 1,-3 1 13,0-1 0,0 1 0,1 0-1,-1 1 1,0 0 0,1 0 0,-1 0 0,1 0 0,0 1 0,-9 5 0,4 1-23,-1 1 0,1 0 0,0 0 0,1 1 0,0 0 0,1 1 0,-8 15 0,13-22 0,0 1 0,0 0 0,0 0 0,1 0 0,0 0 0,0 1 0,0-1 0,1 1 0,0-1 0,0 1 0,1-1 0,0 1 0,0 0 0,0-1 0,1 1 0,0-1 0,3 11 0,-2-13-26,0-1 0,1 1 0,-1-1 1,1 0-1,0 0 0,0 0 0,0 0 0,0 0 0,1-1 1,-1 1-1,1-1 0,0 0 0,-1 0 0,1 0 0,0-1 1,0 1-1,0-1 0,0 0 0,0 0 0,1 0 0,4 0 0,6 1-302,0-1 0,0 0 0,0-1-1,24-3 1,-37 3-17,0 0-1,-1-1 1,1 1 0,0-1 0,-1 1 0,1-1-1,-1 1 1,1-1 0,-1 0 0,1 0 0,-1 0-1,0 0 1,1 0 0,-1 0 0,0 0 0,0 0-1,2-3 1,4-17-7897,-6-1-3759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3.913"/>
    </inkml:context>
    <inkml:brush xml:id="br0">
      <inkml:brushProperty name="width" value="0.025" units="cm"/>
      <inkml:brushProperty name="height" value="0.025" units="cm"/>
    </inkml:brush>
  </inkml:definitions>
  <inkml:trace contextRef="#ctx0" brushRef="#br0">0 63 19314,'0'0'929,"67"-14"1537,-21 2 193,8 3-1442,6 1-768,-1 2-610,-6 0-2625,-7-1-4325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5.796"/>
    </inkml:context>
    <inkml:brush xml:id="br0">
      <inkml:brushProperty name="width" value="0.025" units="cm"/>
      <inkml:brushProperty name="height" value="0.025" units="cm"/>
    </inkml:brush>
  </inkml:definitions>
  <inkml:trace contextRef="#ctx0" brushRef="#br0">127 230 8808,'3'-5'1280,"1"-1"-1,-1 1 1,-1 0 0,1-1-1,-1 0 1,0 1-1,0-1 1,1-8 0,-3 12-1134,1 1 0,-1 0 0,0-1 0,1 1 1,-1-1-1,0 1 0,0-1 0,0 1 1,0 0-1,-1-1 0,1 1 0,0-1 1,0 1-1,-1 0 0,1-1 0,-1 1 1,1 0-1,-1-1 0,0 1 0,0 0 1,1 0-1,-1 0 0,0-1 0,0 1 0,0 0 1,0 0-1,0 0 0,0 1 0,0-1 1,-1 0-1,1 0 0,0 1 0,0-1 1,-1 0-1,1 1 0,-1-1 0,1 1 1,0 0-1,-3-1 0,0 1-122,0 0 0,-1 0 1,1 0-1,0 1 0,0 0 0,0-1 0,0 1 1,0 1-1,1-1 0,-1 0 0,0 1 0,0 0 1,1 0-1,-1 0 0,1 0 0,0 1 1,0 0-1,-1-1 0,2 1 0,-1 0 0,0 0 1,1 0-1,-1 1 0,-3 5 0,2 0-5,-1-1-1,1 1 1,1-1-1,-1 1 1,2 0-1,-1 0 1,1 1-1,0-1 1,0 18-1,2-26-13,0 1 0,0 0 0,0-1 0,0 1 0,0 0 0,1-1 0,-1 1 0,1-1 0,-1 1 1,1-1-1,0 1 0,-1-1 0,1 1 0,0-1 0,0 0 0,0 1 0,0-1 0,0 0 0,0 0 0,0 1 0,1-1 0,-1 0 0,0 0 0,1-1 0,-1 1 0,1 0 0,-1 0 0,1-1 0,-1 1 0,1-1 0,-1 1 0,1-1 0,0 1 0,-1-1 0,1 0 0,-1 0 0,1 0 0,0 0 0,-1 0 1,1 0-1,3-1 0,4 0 3,0-1 1,-1 0 0,1 0-1,0-1 1,-1 0 0,15-7-1,2-3-87,0-2-1,-1-1 1,-1-1-1,0-1 0,-2-1 1,0-1-1,-1-1 0,-1 0 1,0-2-1,-2 0 1,14-26-1,-29 46 152,-1 0-1,1 0 1,-1 0 0,0-1-1,0 1 1,0 0 0,-1-1 0,1 1-1,-1-7 1,0 10-58,0 0 1,0-1-1,0 1 0,0 0 0,0 0 1,0-1-1,0 1 0,0 0 0,0-1 1,0 1-1,0 0 0,0 0 0,0-1 0,-1 1 1,1 0-1,0 0 0,0 0 0,0-1 1,-1 1-1,1 0 0,0 0 0,0 0 1,0-1-1,-1 1 0,1 0 0,0 0 1,0 0-1,-1 0 0,1 0 0,0 0 1,0 0-1,-1-1 0,1 1 0,0 0 1,0 0-1,-1 0 0,1 0 0,-1 0 0,-18 13 97,5 3-60,1 0 0,1 1 0,0 0 0,1 1 0,1 0 0,0 1 1,2 0-1,0 0 0,1 1 0,1 0 0,-4 30 0,8-44 20,2-1 0,-1 1 0,1-1 0,-1 1 0,2 0 0,-1-1 0,0 1 0,3 8 1,-2-13-59,0 1 1,0 0 0,0-1 0,0 1 0,0-1 0,0 0 0,0 1 0,1-1 0,-1 0 0,1 0 0,-1 0 0,1 1 0,-1-2 0,1 1 0,-1 0 0,1 0 0,0 0 0,0-1 0,-1 1 0,1-1 0,0 1 0,0-1 0,0 0 0,0 0 0,-1 0 0,1 0 0,4 0 0,3-1 17,1 0 1,0-1 0,-1 0 0,1 0-1,-1-1 1,1 0 0,-1-1 0,0 0-1,0 0 1,-1-1 0,1 0 0,-1 0-1,0-1 1,0 0 0,-1-1 0,0 0-1,11-13 1,-10 11-15,0-1 0,-1 0 0,0-1 1,-1 1-1,0-1 0,-1-1 0,0 1 0,0-1 0,-1 0 1,-1 0-1,0 0 0,-1 0 0,2-21 0,-4 32-15,0 1 0,0-1 0,0 1 0,0-1 0,0 1 0,0-1 0,0 1 0,0-1 0,0 1 0,0-1 0,0 1 0,0-1 1,0 1-1,-1-1 0,1 1 0,0 0 0,0-1 0,0 1 0,-1-1 0,1 1 0,0-1 0,-1 1 0,1 0 0,0-1 0,-1 1 0,1 0 0,0-1 0,-1 1 0,1 0 0,-1 0 0,1-1 0,0 1 0,-1 0 0,1 0 0,-1 0 0,1-1 0,-1 1 0,1 0 0,-1 0 0,1 0 0,-1 0 0,1 0 0,-1 0 0,1 0 0,-1 0 0,1 0 0,-1 0 0,1 1 0,-1-1 1,1 0-1,-1 0 0,1 0 0,0 0 0,-1 1 0,1-1 0,-1 1 0,-24 19 117,17-10-50,1 0-1,0 1 1,1-1-1,0 2 1,1-1-1,0 0 1,1 1-1,0 0 1,1 0-1,0 0 1,-2 21-1,6-31-60,-1 1-1,1-1 1,-1 1 0,1-1-1,0 0 1,0 1-1,0-1 1,0 0 0,0 1-1,0-1 1,1 0-1,-1 0 1,1 0 0,0 0-1,-1 0 1,1-1-1,0 1 1,0 0 0,0-1-1,0 0 1,1 1 0,-1-1-1,0 0 1,0 0-1,1 0 1,-1 0 0,1-1-1,-1 1 1,1 0-1,2-1 1,14 4-28,0-1 1,38 1-1,-39-4-98,30 4-533,0 2-1,63 16 1,-111-22 720,-1-6 141,-1 1-1,1-1 0,-1 1 0,0-1 1,-1 1-1,0 0 0,1 0 0,-2 0 1,-4-6-1,-7-14 165,6 8-297,2 6-10,1 0 1,0-1-1,1 0 0,0 0 1,1-1-1,1 1 0,0-1 1,-3-21-1,6 33-75,1 1 0,-1-1 0,1 0 0,-1 0 0,1 1 1,-1-1-1,1 1 0,-1-1 0,1 0 0,-1 1 0,1-1 0,0 1 0,-1-1 0,1 1 0,0 0 0,-1-1 0,1 1 0,0 0 1,0-1-1,-1 1 0,1 0 0,0 0 0,0 0 0,0 0 0,-1 0 0,1 0 0,0 0 0,0 0 0,0 0 0,-1 0 1,1 0-1,0 0 0,0 0 0,1 1 0,35 5-984,-34-5 804,93 16-7702,-39-12-113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6.496"/>
    </inkml:context>
    <inkml:brush xml:id="br0">
      <inkml:brushProperty name="width" value="0.025" units="cm"/>
      <inkml:brushProperty name="height" value="0.025" units="cm"/>
    </inkml:brush>
  </inkml:definitions>
  <inkml:trace contextRef="#ctx0" brushRef="#br0">296 42 10218,'3'-6'617,"9"-22"8383,-15 21-4763,-12 12-3357,-3 7-711,0 0 0,1 2 0,0 0 0,-23 25 0,30-29-47,1 1-1,0 1 0,0-1 0,1 1 0,0 1 0,1 0 1,-9 25-1,15-37-118,0 1 0,0-1 0,1 1 1,-1-1-1,1 1 0,-1-1 0,1 1 1,0 0-1,0-1 0,-1 1 0,1-1 1,0 1-1,1 0 0,-1-1 0,0 1 1,0-1-1,1 1 0,-1 0 0,0-1 1,1 1-1,0-1 0,-1 1 0,1-1 1,0 1-1,0-1 0,0 0 0,0 1 1,0-1-1,0 0 0,0 0 0,0 0 1,1 0-1,1 1 0,2 0-45,1 0-1,0 0 0,0-1 1,0 0-1,1-1 1,-1 1-1,10-1 1,-13 0 15,3-1 10,-1 1-1,1 1 0,-1-1 0,1 1 0,-1 0 1,1 0-1,-1 1 0,1-1 0,-1 1 0,0 0 1,8 5-1,-11-5 12,0 0 0,0 0 1,0 0-1,0 1 0,-1-1 0,1 0 1,-1 1-1,1-1 0,-1 1 0,0-1 1,0 1-1,0 0 0,0-1 0,-1 1 1,1 0-1,-1 0 0,0 0 0,0-1 1,0 1-1,0 0 0,0 0 0,0 0 1,-1-1-1,1 1 0,-2 3 0,0 2 109,-1-1 0,0 1-1,0-1 1,-1 0-1,1 0 1,-2 0-1,1 0 1,-1-1-1,0 0 1,0 0-1,-1 0 1,1 0 0,-1-1-1,-1 0 1,1 0-1,-1-1 1,0 0-1,-8 4 1,4-2 49,0-1-1,0 0 1,-1-1 0,0 0-1,0-1 1,0 0 0,0-1 0,0 0-1,0-1 1,-1 0 0,-13-2-1,26 2-224,-1-1-1,1 0 0,-1 0 1,1 0-1,-1 0 0,0 0 1,1 0-1,-1 0 0,1-1 1,-1 1-1,1 0 0,-1 0 1,1 0-1,-1 0 0,1-1 1,-1 1-1,1 0 0,0 0 1,-1-1-1,1 1 0,-1 0 1,1-1-1,0 1 0,-1-1 1,1 1-1,0 0 0,-1-1 1,1 1-1,0-1 0,0 1 1,-1-1-1,1 1 0,0-1 1,0 1-1,0-1 0,0 1 1,-1-1-1,1 1 0,0-1 1,0 1-1,0-1 1,0 0-1,1 0-166,-1 0 1,1 0 0,-1 0-1,1 0 1,0 0-1,-1 0 1,1 1 0,0-1-1,-1 0 1,1 0-1,0 1 1,0-1-1,0 0 1,0 1 0,0-1-1,0 1 1,-1-1-1,1 1 1,0 0 0,0-1-1,2 1 1,47-12-6589,-21 3 2360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7.304"/>
    </inkml:context>
    <inkml:brush xml:id="br0">
      <inkml:brushProperty name="width" value="0.025" units="cm"/>
      <inkml:brushProperty name="height" value="0.025" units="cm"/>
    </inkml:brush>
  </inkml:definitions>
  <inkml:trace contextRef="#ctx0" brushRef="#br0">164 4 16528,'0'0'1783,"-12"2"-369,11-2-1384,-6 1 186,1-1 1,0 2 0,0-1-1,-1 1 1,1 0 0,0 0-1,1 0 1,-1 1 0,0 0-1,1 0 1,-1 1-1,1-1 1,0 1 0,0 1-1,1-1 1,-1 0 0,-5 9-1,4-6-31,1 0 1,0 1-1,1 0 0,0 0 0,0 0 0,1 0 0,0 0 0,0 1 0,1-1 0,0 1 0,1 0 0,0 0 0,0-1 0,1 10 0,0-17-174,1 1-1,-1-1 0,1 0 0,-1-1 0,1 1 0,0 0 0,-1 0 1,1 0-1,0 0 0,0 0 0,-1-1 0,1 1 0,0 0 1,0-1-1,0 1 0,0-1 0,0 1 0,0-1 0,0 1 1,0-1-1,0 1 0,1-1 0,-1 0 0,0 0 0,0 0 1,0 0-1,0 0 0,0 0 0,1 0 0,-1 0 0,0 0 1,0 0-1,0-1 0,0 1 0,2-1 0,43-12 260,-28 3-127,0-1 1,-1 0 0,0-1-1,0 0 1,-2-2 0,1 0-1,-2 0 1,0-2 0,-1 1 0,0-2-1,19-35 1,-101 221-288,65-162 153,1 1 1,0-1-1,0 1 1,1-1-1,0 1 1,0 0-1,1 0 1,0 14-1,1-21-5,0 0-1,1-1 1,-1 1-1,0 0 1,1-1-1,-1 1 1,1 0-1,-1-1 0,1 1 1,0-1-1,-1 1 1,1-1-1,0 1 1,-1-1-1,1 1 1,0-1-1,-1 0 1,1 1-1,0-1 1,0 0-1,-1 0 1,1 0-1,0 1 1,0-1-1,-1 0 1,1 0-1,0 0 1,0 0-1,0 0 1,-1 0-1,1-1 0,0 1 1,0 0-1,0 0 1,0-1-1,32-8 96,-12-3-79,-1 0-1,0-1 0,0-1 0,-2-1 0,30-29 0,-26 22-4,1 2 0,45-31 1,-68 51-16,1 0 1,-1-1 0,0 1 0,0 0 0,1 0 0,-1-1 0,1 1 0,-1 0 0,0 0 0,1 0 0,-1-1 0,1 1 0,-1 0 0,0 0 0,1 0 0,-1 0 0,1 0-1,-1 0 1,0 0 0,1 0 0,-1 0 0,1 0 0,-1 0 0,1 0 0,-1 0 0,0 0 0,1 0 0,-1 0 0,1 1 0,-1-1 0,0 0 0,1 0 0,0 1 0,-1 14 71,-12 20 48,-11 7-71,16-31-33,1 1 0,0 0 0,0 0-1,-4 16 1,10-28-14,0 0 0,0 0 0,0 0 0,0 1 0,0-1 0,-1 0 0,1 0 0,0 0 0,0 1 0,0-1 0,0 0 0,0 0 0,0 0 0,0 1 0,0-1 0,0 0 0,0 0 0,1 1 0,-1-1 0,0 0 0,0 0 0,0 0 0,0 1 0,0-1 1,0 0-1,0 0 0,0 0 0,1 0 0,-1 1 0,0-1 0,0 0 0,0 0 0,0 0 0,1 0 0,-1 0 0,0 0 0,0 1 0,0-1 0,1 0 0,-1 0 0,0 0 0,0 0 0,0 0 0,1 0 0,-1 0 0,14-3 65,12-10 18,30-32-102,-39 30 4,1 0 0,0 2 0,1 0 0,0 1-1,37-16 1,-55 27 9,-1 1 0,1 0-1,-1-1 1,1 1 0,0-1-1,0 1 1,-1 0-1,1 0 1,0-1 0,-1 1-1,1 0 1,0 0 0,0 0-1,-1 0 1,1 0 0,0 0-1,0 0 1,-1 0 0,1 0-1,0 1 1,0-1-1,-1 0 1,1 0 0,0 1-1,0-1 1,-1 0 0,1 1-1,0-1 1,-1 0 0,1 1-1,-1-1 1,1 1-1,-1-1 1,1 1 0,-1 0-1,1-1 1,-1 1 0,1-1-1,-1 1 1,0 0 0,1-1-1,-1 1 1,0 0-1,1 0 1,-1-1 0,0 1-1,0 0 1,0 0 0,0-1-1,0 1 1,0 0 0,0 0-1,0-1 1,0 1-1,0 0 1,0 0 0,-1-1-1,1 1 1,0 0 0,0 0-1,-1-1 1,1 1 0,-1 1-1,-20 48-31,10-32 36,6-12 4,1 0 0,0 1-1,1 0 1,-1 0 0,1 0 0,-4 14 0,8-21-3,-1 1 0,0-1 0,1 0-1,-1 1 1,1-1 0,-1 0 0,0 0 0,1 1 0,-1-1 0,1 0-1,-1 0 1,1 0 0,-1 0 0,0 1 0,1-1 0,-1 0-1,1 0 1,-1 0 0,1 0 0,-1 0 0,1 0 0,-1 0-1,1 0 1,-1 0 0,1 0 0,-1-1 0,1 1 0,-1 0 0,1 0-1,-1 0 1,0-1 0,1 1 0,-1 0 0,1 0 0,-1-1-1,0 1 1,1-1 0,21-8 63,39-31-68,-43 27-42,1 1 1,0 1-1,1 0 1,0 1-1,40-13 1,-59 23 39,-1 0 0,1-1 0,0 1 1,-1 0-1,1 0 0,0 0 1,0-1-1,-1 1 0,1 0 0,0 0 1,-1 0-1,1 0 0,0 0 0,0 0 1,-1 0-1,1 1 0,0-1 1,-1 0-1,1 0 0,0 0 0,-1 1 1,1-1-1,0 0 0,-1 1 1,1-1-1,-1 1 0,1-1 0,-1 0 1,1 1-1,-1-1 0,1 1 1,-1 0-1,1-1 0,-1 1 0,1-1 1,-1 2-1,1 0 4,-1 1 1,0-1-1,0 0 0,0 1 1,0-1-1,-1 1 0,1-1 1,-1 0-1,1 1 0,-1-1 1,-1 3-1,-34 65 108,33-65-114,2-2-436,-13 22 1281,14-16-3027,10-12-5424,9-12 941,3-4-2926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7.927"/>
    </inkml:context>
    <inkml:brush xml:id="br0">
      <inkml:brushProperty name="width" value="0.025" units="cm"/>
      <inkml:brushProperty name="height" value="0.025" units="cm"/>
    </inkml:brush>
  </inkml:definitions>
  <inkml:trace contextRef="#ctx0" brushRef="#br0">107 0 17424,'0'0'7357,"-5"10"-6460,-22 34-53,15-28-416,1 1-1,1 1 1,1-1 0,0 2 0,1-1-1,-7 26 1,15-43-423,0-1-1,0 1 1,-1 0 0,1-1-1,0 1 1,0-1-1,0 1 1,0-1 0,0 1-1,0 0 1,0-1 0,0 1-1,0-1 1,0 1 0,1-1-1,-1 1 1,0-1 0,0 1-1,1 0 1,-1-1 0,0 1-1,0-1 1,1 0 0,-1 1-1,1-1 1,-1 1 0,0-1-1,1 1 1,-1-1 0,1 0-1,-1 1 1,1-1 0,-1 0-1,1 0 1,-1 1-1,2-1 1,23-6-2,21-23-440,8-19-254,-42 35 687,1 0 1,1 2 0,0 0 0,0 0 0,30-16 0,-44 27 6,1 0 0,-1 0 0,0-1 0,1 1 0,-1 0 0,0 0 0,1 0 0,-1-1 0,0 1 0,1 0 0,-1 0 0,1 0-1,-1 0 1,0 0 0,1 0 0,-1 0 0,1 0 0,-1 0 0,0 0 0,1 0 0,-1 0 0,1 0 0,-1 0 0,0 0 0,1 0 0,-1 0 0,0 0-1,1 1 1,-1-1 0,1 0 0,-1 0 0,0 0 0,1 1 0,-1-1 0,0 0 0,0 0 0,1 1 0,-1-1 0,0 0 0,0 1 0,1-1-1,-1 0 1,0 1 0,0-1 0,1 1 0,-5 24 53,-19 24 421,-2-5 601,28-39-999,11-7-81,11-6-289,23-24-1441,-38 23 1548,1 2 0,0 0 1,0 0-1,0 1 1,1 0-1,0 1 1,0 0-1,13-3 1,-24 8 201,0 0 1,-1 0-1,1 1 1,0-1-1,-1 0 0,1 0 1,0 0-1,-1 0 1,1 1-1,0-1 1,-1 0-1,1 0 0,-1 1 1,1-1-1,0 1 1,-1-1-1,1 0 1,-1 1-1,1-1 0,-1 1 1,0-1-1,1 1 1,-1-1-1,1 1 0,-1 0 1,0-1-1,1 1 1,-1 0-1,0-1 1,0 1-1,0-1 0,1 1 1,-1 0-1,0 0 1,0-1-1,0 1 1,0 0-1,0-1 0,0 1 1,0 0-1,0-1 1,-1 1-1,1 0 1,0-1-1,0 1 0,-1 0 1,1 0-1,-11 35 331,-10-2 35,14-23 98,1 0 0,-1 0 0,-5 17 0,12-28-482,0 0 1,0 0 0,0 1-1,0-1 1,0 0 0,0 0 0,0 0-1,0 0 1,0 0 0,0 1-1,0-1 1,0 0 0,0 0-1,0 0 1,0 0 0,0 0 0,0 1-1,0-1 1,0 0 0,0 0-1,0 0 1,0 0 0,0 0 0,1 0-1,-1 1 1,0-1 0,0 0-1,0 0 1,0 0 0,0 0-1,0 0 1,0 0 0,1 0 0,-1 0-1,0 0 1,0 0 0,0 0-1,0 0 1,0 0 0,1 0 0,-1 0-1,0 0 1,0 1 0,0-1-1,0-1 1,0 1 0,1 0-1,-1 0 1,0 0 0,0 0 0,0 0-1,0 0 1,15-3-54,11-8-284,31-26-1339,-43 26 1435,1 1 0,1 0 0,0 1 0,0 1 0,1 0 0,18-5 0,-34 13 258,-1 0 0,0 0-1,0 0 1,1-1 0,-1 1 0,0 0 0,1 0-1,-1 0 1,0 0 0,1 0 0,-1 0 0,0 0-1,1 0 1,-1 0 0,0 0 0,1 0 0,-1 0-1,0 0 1,1 1 0,-1-1 0,0 0-1,1 0 1,-1 0 0,0 0 0,0 1 0,1-1-1,-1 0 1,0 0 0,0 0 0,1 1 0,-1-1-1,0 0 1,0 0 0,0 1 0,1-1 0,-1 0-1,0 1 1,0-1 0,0 0 0,0 1 0,-3 16 498,-14 17-101,17-34-414,-6 11-31,2-7 37,1 1 0,0 0 0,0 0 0,0 0 0,1 0 0,-1 1 0,1-1 0,1 1 0,-1-1 0,1 1 0,0 0 0,0 0 0,0 7 0,1-13-146,1 1 0,-1-1 0,0 1 0,1-1 0,-1 0 0,0 1 0,1-1 1,-1 0-1,1 1 0,-1-1 0,0 0 0,1 0 0,-1 1 0,1-1 0,-1 0 0,1 0 0,-1 0 0,1 0 0,-1 1 0,1-1 0,-1 0 1,1 0-1,-1 0 0,1 0 0,-1 0 0,1 0 0,-1 0 0,1-1 0,-1 1 0,1 0 0,-1 0 0,1 0 0,18-7-6282,-1-8-5253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8.302"/>
    </inkml:context>
    <inkml:brush xml:id="br0">
      <inkml:brushProperty name="width" value="0.025" units="cm"/>
      <inkml:brushProperty name="height" value="0.025" units="cm"/>
    </inkml:brush>
  </inkml:definitions>
  <inkml:trace contextRef="#ctx0" brushRef="#br0">25 78 16464,'0'0'8402,"9"-3"-8231,54-19 7,-57 20 26,-1-1 0,0 1 0,0-1 0,0 0 0,0 0 0,-1-1 0,1 1 0,-1-1 0,0 0 0,0 0 0,5-8 1,-9 12-172,0-1 1,-1 1-1,1 0 1,0-1-1,-1 1 1,1-1-1,0 1 1,-1 0-1,1-1 1,-1 1-1,1 0 1,-1 0-1,1-1 1,0 1-1,-1 0 1,1 0-1,-1 0 1,0-1-1,1 1 1,-1 0-1,1 0 1,-1 0-1,1 0 1,-1 0-1,1 0 1,-1 0-1,1 0 1,-1 0-1,1 0 1,-1 1-1,1-1 1,-1 0-1,1 0 1,-1 0-1,1 1 1,-1-1-1,0 1 1,-27 6-53,19-2 127,0 0 0,0 1 0,1 1 0,0 0 0,0 0 0,0 0 1,1 1-1,-8 11 0,11-14 33,1-1 1,0 1-1,0 0 1,0 0-1,0 1 1,1-1 0,0 0-1,0 1 1,1 0-1,0-1 1,-1 1-1,2 0 1,-1 0 0,1-1-1,0 1 1,1 10-1,0-14-165,0 0 0,0 0 0,0 0-1,0 0 1,0 0 0,0 0 0,0-1 0,1 1 0,-1 0-1,1-1 1,0 1 0,-1-1 0,1 1 0,0-1-1,0 0 1,0 0 0,0 0 0,0 0 0,0 0-1,0 0 1,0 0 0,0-1 0,3 1 0,25 5-3006,-4-4-4640,-7-2-3578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9.348"/>
    </inkml:context>
    <inkml:brush xml:id="br0">
      <inkml:brushProperty name="width" value="0.025" units="cm"/>
      <inkml:brushProperty name="height" value="0.025" units="cm"/>
    </inkml:brush>
  </inkml:definitions>
  <inkml:trace contextRef="#ctx0" brushRef="#br0">237 235 14926,'0'0'2749,"6"-9"-154,14-33-284,-19 41-2251,-1 0-1,1 1 0,-1-1 0,1 0 0,-1 1 0,1-1 0,-1 0 1,0 0-1,1 1 0,-1-1 0,0 0 0,0 0 0,0 0 1,0 0-1,0 1 0,1-1 0,-1 0 0,-1 0 0,1 0 0,0 0 1,0 1-1,0-1 0,0 0 0,-1 0 0,1 0 0,0 0 1,-1 1-1,1-1 0,0 0 0,-1 1 0,1-1 0,-1 0 1,0 1-1,1-1 0,-1 0 0,1 1 0,-1-1 0,0 1 0,1-1 1,-1 1-1,0-1 0,0 1 0,1 0 0,-1-1 0,0 1 1,0 0-1,0 0 0,1 0 0,-3-1 0,-39 5 741,40-4-778,-13 5 92,0 1 0,0 0 0,0 1 0,1 0 0,0 1 0,1 1 0,0 0 0,0 1 0,1 1 0,0-1 0,1 2 0,0 0 0,-15 21 0,26-32-99,-1 0-1,0 0 1,1 0-1,-1 1 1,0-1-1,1 0 1,0 0-1,-1 0 1,1 0-1,0 0 1,-1 0 0,1 1-1,0-1 1,0 0-1,0 0 1,0 0-1,0 2 1,1-3-11,-1 1 0,0-1-1,0 1 1,1-1 0,-1 1 0,1-1 0,-1 0 0,0 1 0,1-1 0,-1 0 0,1 1 0,-1-1 0,1 0-1,-1 0 1,1 1 0,-1-1 0,1 0 0,-1 0 0,1 0 0,-1 0 0,1 0 0,-1 1 0,1-1 0,-1 0 0,2 0-1,41-9 93,-10-5-49,0-1 0,-1-1 0,55-38-1,79-77-41,-72 41 150,-130 161-160,12-26 62,-21 51 1,39-80 134,0 1 0,1-1-1,1 1 1,1 0 0,0 1 0,1-1 0,0 18-1,2-33-180,0 0 0,0 0 0,0 0 0,1-1 0,-1 1-1,1 0 1,-1 0 0,1 0 0,0 0 0,0 0 0,0-1-1,0 1 1,0 0 0,0-1 0,0 1 0,0-1 0,0 1-1,1-1 1,-1 0 0,1 1 0,-1-1 0,1 0 0,0 0-1,-1 0 1,1 0 0,0 0 0,0-1 0,-1 1 0,1 0-1,0-1 1,0 0 0,0 1 0,0-1 0,0 0 0,0 0-1,0 0 1,0 0 0,2 0 0,3-1 9,0 1-1,0-1 1,0-1 0,0 1-1,0-1 1,0-1 0,0 1-1,0-1 1,8-5 0,-2-1-23,-1 0 0,0 0 1,-1-1-1,0 0 1,-1-1-1,0-1 0,13-19 1,-19 25-6,0 0-1,0 0 1,0-1 0,-1 0-1,0 0 1,-1 0 0,1 0-1,-1 0 1,-1 0 0,1 0-1,-1-1 1,-1 1 0,1-1-1,-1 1 1,0-1 0,-1 1-1,-1-9 1,1 15 3,1 0 0,-1 0 0,1 0 0,-1 0 0,0 0 0,1 0-1,-1 0 1,0 0 0,0 0 0,1 1 0,-1-1 0,0 0 0,0 0 0,0 1 0,0-1 0,0 0 0,0 1 0,0-1 0,0 1 0,-1 0 0,1-1 0,0 1 0,0 0-1,0-1 1,0 1 0,-1 0 0,1 0 0,0 0 0,0 0 0,0 0 0,0 1 0,-1-1 0,0 0 0,-2 1-6,1 0 1,-1-1-1,1 1 1,0 1-1,-1-1 0,1 0 1,0 1-1,0 0 1,0-1-1,-4 4 1,2 0 26,0-1 1,0 1 0,0 0 0,1 1 0,0-1 0,0 1 0,0 0-1,1 0 1,0 0 0,0 0 0,1 0 0,-1 1 0,1-1 0,1 1-1,-1 0 1,1-1 0,0 1 0,1 12 0,0-17-14,1 0 0,-1 0 0,1-1 0,0 1 0,0-1 0,0 1 0,0-1 0,0 1 0,0-1 1,0 1-1,1-1 0,-1 0 0,0 0 0,1 1 0,-1-1 0,1 0 0,-1-1 0,1 1 0,0 0 0,-1 0 0,1-1 0,0 1 0,-1 0 0,1-1 0,0 0 1,2 1-1,52 4 41,-49-5-43,309 5-1085,-349-34 1319,3 9 329,-32-23 362,59 41-897,1 0-1,-1-1 1,0 1 0,1-1-1,-1 0 1,1 0 0,0 0-1,0 0 1,0 0 0,1 0-1,-1-1 1,1 1 0,-1-1-1,1 1 1,-1-6 0,2 7-39,1 1 0,-1-1 1,1 1-1,-1-1 1,1 1-1,0 0 0,-1-1 1,1 1-1,0 0 0,0-1 1,0 1-1,0 0 0,0 0 1,0 0-1,1 0 1,-1 0-1,0 0 0,1 0 1,-1 0-1,0 0 0,1 1 1,-1-1-1,1 1 0,-1-1 1,1 1-1,-1-1 0,1 1 1,-1 0-1,1 0 1,-1 0-1,3 0 0,60-5-1461,-58 5 1062,142 0-10791,-87 0 3139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09.972"/>
    </inkml:context>
    <inkml:brush xml:id="br0">
      <inkml:brushProperty name="width" value="0.025" units="cm"/>
      <inkml:brushProperty name="height" value="0.025" units="cm"/>
    </inkml:brush>
  </inkml:definitions>
  <inkml:trace contextRef="#ctx0" brushRef="#br0">117 73 13485,'5'-10'2573,"1"-3"-1490,-4 7-478,1 0 1,-1 1-1,1 0 0,0 0 1,1 0-1,-1 0 0,5-5 0,-8 10-538,0 0 0,0 0-1,0 0 1,0-1-1,0 1 1,1 0-1,-1 0 1,0 0 0,0 0-1,0 0 1,0-1-1,0 1 1,1 0 0,-1 0-1,0 0 1,0 0-1,0 0 1,1 0-1,-1 0 1,0 0 0,0 0-1,0 0 1,1 0-1,-1 0 1,0 0-1,0 0 1,0 0 0,0 0-1,1 0 1,-1 0-1,0 0 1,0 0-1,0 0 1,1 0 0,-1 0-1,0 0 1,0 0-1,0 0 1,0 0 0,1 1-1,-1-1 1,0 0-1,0 0 1,0 0-1,0 0 1,0 0 0,1 1-1,-1-1 1,0 0-1,0 0 1,0 0-1,0 0 1,0 1 0,0-1-1,0 0 1,0 0-1,0 0 1,0 1-1,0-1 1,0 0 0,0 0-1,0 0 1,0 1-1,0-1 1,0 0-1,0 0 1,0 0 0,0 1-1,1 17-156,-1-16 444,-1 17 38,0 1-1,-2-1 0,0 0 0,-1 0 0,-11 31 0,-45 90 827,40-99-789,2 1 1,-18 61-1,35-101-422,1 1 1,-1-1-1,0 1 1,1-1-1,-1 1 1,1 0-1,0-1 1,0 1-1,0-1 1,0 1-1,1 0 1,-1-1-1,1 1 1,-1-1-1,2 3 1,-1-4-5,0 0 1,0 0-1,1 0 1,-1-1-1,0 1 0,1 0 1,-1-1-1,0 1 1,1-1-1,-1 1 0,1-1 1,-1 0-1,0 0 1,1 0-1,-1 0 0,1 0 1,-1 0-1,1 0 1,-1 0-1,1 0 1,-1 0-1,0-1 0,1 1 1,-1-1-1,0 1 1,1-1-1,-1 0 0,2 0 1,8-4 17,0 0 0,-1 0 0,1-1 0,-1-1 0,0 0 1,12-10-1,56-58-70,-46 42 41,-11 12 24,-16 15-20,0 0 0,0 1 1,1-1-1,0 1 1,8-4-1,-14 8 1,0 1 1,0 0-1,1 0 0,-1 0 0,0 0 1,1 0-1,-1 0 0,0 0 0,0 0 0,1 0 1,-1 0-1,0 0 0,0 0 0,1 0 1,-1 0-1,0 0 0,0 0 0,1 0 0,-1 0 1,0 0-1,1 0 0,-1 0 0,0 1 1,0-1-1,0 0 0,1 0 0,-1 0 0,0 0 1,0 0-1,0 1 0,1-1 0,-1 0 1,0 0-1,0 1 0,0-1 0,0 0 0,1 0 1,-1 1-1,0-1 0,0 0 0,0 0 0,0 1 1,0-1-1,0 0 0,0 0 0,0 1 1,0-1-1,0 0 0,0 0 0,0 1 0,0-1 1,0 0-1,0 1 0,0-1 0,0 0 1,0 1-1,-2 18-24,2-18 36,-4 15 18,0-1 1,-1 0-1,0 0 0,-1-1 1,-1 0-1,-8 14 0,6-12-61,0 1-1,2-1 1,-10 30-1,28-49-8836,3-12 1583,4-7-8396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4.740"/>
    </inkml:context>
    <inkml:brush xml:id="br0">
      <inkml:brushProperty name="width" value="0.025" units="cm"/>
      <inkml:brushProperty name="height" value="0.025" units="cm"/>
    </inkml:brush>
  </inkml:definitions>
  <inkml:trace contextRef="#ctx0" brushRef="#br0">0 1 16303,'0'0'12588,"6"32"-13324,-9-24-2019,0-7-1409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0.502"/>
    </inkml:context>
    <inkml:brush xml:id="br0">
      <inkml:brushProperty name="width" value="0.025" units="cm"/>
      <inkml:brushProperty name="height" value="0.025" units="cm"/>
    </inkml:brush>
  </inkml:definitions>
  <inkml:trace contextRef="#ctx0" brushRef="#br0">65 67 18642,'0'0'4735,"-2"9"-1746,-5 28-1046,7-36-1910,0-1 0,0 1-1,0 0 1,0-1-1,0 1 1,0 0 0,0-1-1,0 1 1,0 0 0,0-1-1,0 1 1,0-1-1,1 1 1,-1 0 0,0-1-1,0 1 1,1-1-1,-1 1 1,0 0 0,1-1-1,-1 1 1,0-1-1,1 1 1,-1-1 0,1 0-1,-1 1 1,1-1-1,-1 1 1,1-1 0,0 0-1,-1 1 1,1-1-1,-1 0 1,1 0 0,-1 1-1,1-1 1,0 0-1,-1 0 1,1 0 0,0 0-1,-1 0 1,1 0 0,0 0-1,-1 0 1,1 0-1,0 0 1,-1 0 0,1 0-1,-1-1 1,1 1-1,0 0 1,-1 0 0,2-1-1,29-13 97,-27 10-115,-1 1 0,1-1 0,-1-1 0,0 1 0,0 0 0,-1-1-1,1 1 1,-1-1 0,0 0 0,0 0 0,-1 0 0,1 0 0,-1 0 0,0 0-1,-1 0 1,1 0 0,-1 0 0,0 0 0,-1-8 0,1 12-28,-1 0 1,1 0-1,0 1 1,-1-1-1,1 0 1,-1 1 0,1-1-1,-1 1 1,0-1-1,1 1 1,-1-1-1,0 1 1,1-1-1,-1 1 1,0-1-1,1 1 1,-1 0-1,0-1 1,0 1-1,1 0 1,-1 0-1,0 0 1,0-1 0,0 1-1,1 0 1,-1 0-1,0 0 1,0 0-1,0 1 1,1-1-1,-1 0 1,0 0-1,0 0 1,0 1-1,1-1 1,-1 0-1,0 1 1,1-1-1,-1 0 1,0 1 0,1-1-1,-1 1 1,0-1-1,1 1 1,-1 0-1,0 0 1,-31 26-171,21-14 180,-35 44-39,43-53 59,0 0 0,1 0 1,-1 1-1,1 0 1,0-1-1,0 1 1,0 0-1,1 0 1,-1 0-1,0 11 1,2-16-17,1 1 0,-1 0 1,0 0-1,1 0 0,-1 0 1,1-1-1,-1 1 1,1 0-1,0 0 0,-1-1 1,1 1-1,0 0 0,-1-1 1,1 1-1,0-1 1,0 1-1,0-1 0,-1 1 1,1-1-1,0 0 0,0 1 1,0-1-1,0 0 1,0 0-1,0 1 0,0-1 1,0 0-1,-1 0 0,1 0 1,2-1-1,39 1-100,-30 0-41,272-10-2550,-283 10 2777,0 0-1,-1 0 1,1 0-1,-1 0 0,1 0 1,0 0-1,-1 0 1,1 0-1,-1 0 1,1 0-1,0-1 0,-1 1 1,1 0-1,-1 0 1,1 0-1,-1-1 0,1 1 1,-1 0-1,1-1 1,-1 1-1,1 0 0,-1-1 1,1 1-1,-1-1 1,0 1-1,1-1 0,-1 1 1,0-1-1,1 1 1,-1-1-1,0 1 0,0-1 1,1 1-1,-1-1 1,0 0-1,-8-25 952,-28-25-553,34 50-371,-77-84-321,86 86-5123,25 3 481,29 21-4962,-22-12 2595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1.170"/>
    </inkml:context>
    <inkml:brush xml:id="br0">
      <inkml:brushProperty name="width" value="0.025" units="cm"/>
      <inkml:brushProperty name="height" value="0.025" units="cm"/>
    </inkml:brush>
  </inkml:definitions>
  <inkml:trace contextRef="#ctx0" brushRef="#br0">195 100 8936,'0'0'8174,"0"-10"-5986,0 6-2068,0 2-59,1 0 1,-1 0-1,0 1 1,0-1-1,0 0 0,0 0 1,0 0-1,0 0 1,0 1-1,-1-1 0,1 0 1,-1 0-1,1 0 1,-1 1-1,0-1 0,0 0 1,0 1-1,0-1 1,0 0-1,0 1 0,0 0 1,0-1-1,0 1 1,-1 0-1,1-1 0,-1 1 1,1 0-1,-1 0 1,1 0-1,-1 0 0,0 0 1,1 1-1,-1-1 1,0 0-1,0 1 0,1 0 1,-1-1-1,0 1 1,0 0-1,0 0 0,0 0 1,1 0-1,-1 0 1,-3 0-1,-1 1 73,-1 0 1,0 0-1,1 0 0,-1 0 0,1 1 1,0 0-1,-1 1 0,1 0 0,0-1 1,1 2-1,-1-1 0,0 1 0,1 0 1,-9 8-1,10-8 53,0 0-1,0 0 1,0 0 0,1 1 0,-1-1 0,1 1-1,1 0 1,-1 0 0,1 0 0,-1 0-1,1 0 1,1 1 0,-1-1 0,1 1-1,0-1 1,0 1 0,0 11 0,2-17-182,-1 1 0,0 0 0,0 0 0,0-1 0,1 1 0,-1 0 0,0 0 0,1-1 0,-1 1 0,0 0 0,1-1 0,-1 1 0,1 0 0,-1-1 0,1 1 0,-1-1 0,1 1 0,0 0 0,-1-1 1,1 0-1,0 1 0,-1-1 0,1 1 0,0-1 0,0 0 0,1 1 0,28 2 99,-21-4-94,0 0-1,-1 0 1,1-1-1,14-5 1,-8 0-68,-1 0-1,0-2 1,-1 0 0,0 0-1,0-1 1,-1-1 0,0 0-1,-1-1 1,0 0 0,-1 0-1,0-1 1,-1-1 0,9-18-1,-13 19-794,-6 10 361,-15 19 269,-21 33 569,32-43-176,1 0 0,1 0 0,-1 1 0,1-1 0,0 1 0,1-1 0,-1 1 0,1 0 0,1 0 0,-1 0 0,1 0 1,0 0-1,1 9 0,0-15-147,1 0 0,-1 0 0,1-1 0,-1 1 1,1-1-1,0 1 0,-1 0 0,1-1 0,0 1 1,-1-1-1,1 1 0,0-1 0,0 1 0,-1-1 0,1 0 1,0 0-1,0 1 0,0-1 0,0 0 0,0 0 1,-1 0-1,1 0 0,0 0 0,0 0 0,0 0 1,0 0-1,0 0 0,0 0 0,1-1 0,29-6 579,-21 1-559,0-1 0,0 0 0,0 0 0,-1-1 1,0 0-1,-1-1 0,0 0 0,0 0 0,-1-1 0,0 0 1,11-21-1,-23 41-74,1 1 0,1-1 0,0 1 0,0 0 0,1 0 0,1 0 0,0 0 0,0 0 0,2 15 0,-1-25 34,0 0 0,0 0-1,0 0 1,0 0 0,1 0 0,-1 0-1,0 0 1,1 0 0,-1 0 0,1 0 0,-1-1-1,1 1 1,-1 0 0,1 0 0,-1 0-1,1-1 1,0 1 0,0 0 0,-1-1-1,1 1 1,0-1 0,0 1 0,0-1 0,-1 1-1,1-1 1,2 1 0,0 0 9,0-1 0,0 1 0,0-1 0,0 0 0,0 0 0,-1 0 1,1 0-1,0-1 0,4 0 0,1-1 10,-1 0-1,1 0 1,-1-1-1,0 0 1,0-1 0,10-5-1,-7 0-81,1 0 0,-1-1 0,-1 0 0,0 0 0,0-1 0,-1 0 0,-1 0 0,0-1 0,0 0 0,-1-1-1,7-21 1,-15 42 61,-2 3-29,1 0 1,0 0 0,0 0 0,2 1-1,-2 18 1,3-27-10,0-1-1,1 1 1,-1-1-1,1 1 1,-1-1-1,1 1 1,0-1 0,0 1-1,0-1 1,0 0-1,0 1 1,0-1-1,1 0 1,-1 0-1,1 0 1,0 0 0,-1 0-1,1 0 1,0-1-1,0 1 1,0 0-1,0-1 1,1 0 0,-1 1-1,0-1 1,1 0-1,-1 0 1,0 0-1,1-1 1,-1 1 0,4 0-1,35 4-5189,-13-5-1110,-21 0 4096,21 0-8900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1.542"/>
    </inkml:context>
    <inkml:brush xml:id="br0">
      <inkml:brushProperty name="width" value="0.025" units="cm"/>
      <inkml:brushProperty name="height" value="0.025" units="cm"/>
    </inkml:brush>
  </inkml:definitions>
  <inkml:trace contextRef="#ctx0" brushRef="#br0">153 27 18546,'0'0'8851,"-11"-5"-7426,-36-13-421,43 17-922,1 0 1,-1 0-1,0 1 1,0 0-1,0 0 0,1 0 1,-1 0-1,0 0 1,0 1-1,1 0 1,-1-1-1,0 1 1,1 1-1,-5 1 1,6-2-78,0 0 0,0 0 0,0 0 0,0 0 1,0 0-1,0 0 0,0 1 0,0-1 0,0 1 0,1-1 0,-1 1 1,1 0-1,-1 0 0,1-1 0,0 1 0,0 0 0,0 0 0,0 0 1,0 1-1,-1 2 0,2-4-52,0 0 1,1 0-1,-1 0 0,1 0 1,-1 0-1,1 0 0,-1 0 1,1 0-1,-1 0 1,1 0-1,0 0 0,0 0 1,-1 0-1,1-1 0,0 1 1,0 0-1,0 0 1,0-1-1,0 1 0,0-1 1,0 1-1,0-1 1,0 1-1,0-1 0,0 0 1,0 1-1,0-1 0,3 0 1,41 8-880,-35-6 433,18 2-708,3 0 921,0 2 1,-1 0 0,1 2-1,-1 2 1,35 15 0,-64-24 311,0-1 0,0 1 1,0-1-1,0 0 0,0 1 1,0 0-1,0-1 0,0 1 0,0 0 1,0-1-1,0 1 0,-1 0 1,1 0-1,0 0 0,-1-1 0,1 1 1,0 0-1,-1 0 0,1 0 1,-1 0-1,0 0 0,1 0 0,-1 0 1,0 0-1,1 2 0,-2-2 30,1 0 0,-1 0-1,1 0 1,-1 0 0,0 0-1,1 0 1,-1 0 0,0 0-1,0 0 1,0 0 0,1 0-1,-1 0 1,0-1 0,0 1-1,0 0 1,0-1 0,-1 1-1,0 0 1,-56 18 2048,17-12-1329,-1-1 0,1-3-1,-56-1 1,84-6-1945,18-5-1686,20-6-4048,-4 9-997,5 1-5456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1.874"/>
    </inkml:context>
    <inkml:brush xml:id="br0">
      <inkml:brushProperty name="width" value="0.025" units="cm"/>
      <inkml:brushProperty name="height" value="0.025" units="cm"/>
    </inkml:brush>
  </inkml:definitions>
  <inkml:trace contextRef="#ctx0" brushRef="#br0">0 26 17008,'0'0'13709,"48"-9"-12780,-6 9-641,5 0-192,0 0-64,-4 0-128,-1 0-1057,-5 0-1794,-5-3-4227,-6-11-12077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3.027"/>
    </inkml:context>
    <inkml:brush xml:id="br0">
      <inkml:brushProperty name="width" value="0.025" units="cm"/>
      <inkml:brushProperty name="height" value="0.025" units="cm"/>
    </inkml:brush>
  </inkml:definitions>
  <inkml:trace contextRef="#ctx0" brushRef="#br0">279 28 10282,'0'0'3208,"-9"-5"-822,2 1-1822,0 1 0,0 0 0,0 0 0,-1 1-1,1-1 1,-1 2 0,-8-2 0,13 3-407,-1-1-1,1 1 1,-1 0 0,1 1-1,-1-1 1,1 0 0,-1 1-1,1 0 1,0 0 0,-1 0-1,1 0 1,0 1 0,0-1 0,0 1-1,0 0 1,0 0 0,0 0-1,0 0 1,1 0 0,-1 1-1,1-1 1,-3 4 0,-4 7-10,1 0 1,0 1-1,1 0 1,0 0-1,2 0 0,-1 1 1,2 0-1,0 0 1,0 1-1,0 15 1,-1 19 298,4 90 0,4-97-398,3 0-1,18 72 0,3 16 2240,-35-169-1494,-26-72 0,13 49-980,12 30-60,6 18 13,0 1 0,-1-1 0,0 1 0,-1 0 0,-1 0 0,-13-21 0,18 63-545,2-27 769,1 0 0,-1 1 0,1-1 1,-1 0-1,1-1 0,0 1 0,0 0 0,1 0 0,-1-1 0,0 1 1,1-1-1,-1 0 0,1 0 0,0 0 0,0 0 0,0 0 1,3 1-1,1 0 23,-1-1 0,1 0 0,0-1-1,-1 1 1,1-1 0,0 0 0,0-1 0,8 0 0,3-1-437,-1-1 1,0-1-1,1 0 0,-1-1 0,0-1 1,16-7-1,-10-1-2794,-11 2-1796,-2-2-4381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3.400"/>
    </inkml:context>
    <inkml:brush xml:id="br0">
      <inkml:brushProperty name="width" value="0.025" units="cm"/>
      <inkml:brushProperty name="height" value="0.025" units="cm"/>
    </inkml:brush>
  </inkml:definitions>
  <inkml:trace contextRef="#ctx0" brushRef="#br0">55 0 9993,'0'0'12423,"-1"9"-11847,-21 125 2763,11-80-2715,2 0 0,-1 71 0,9-124-715,1 0 0,0 0 0,0 0 1,0 0-1,0 0 0,0 0 0,0 0 1,0 0-1,0 0 0,1 0 0,-1 0 0,0 0 1,1 0-1,-1 0 0,1 0 0,-1 0 1,1 0-1,-1 0 0,1 0 0,0 0 0,-1 0 1,1 0-1,0-1 0,0 1 0,-1 0 1,1-1-1,0 1 0,0 0 0,0-1 1,0 1-1,0-1 0,0 1 0,0-1 0,0 0 1,0 0-1,0 1 0,0-1 0,0 0 1,0 0-1,0 0 0,0 0 0,2 0 0,0-1-516,0 1 0,0-1-1,0 0 1,0 0 0,0 0-1,0 0 1,-1-1 0,1 1-1,0-1 1,-1 0-1,1 0 1,-1 0 0,5-4-1,12-19-6668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3.742"/>
    </inkml:context>
    <inkml:brush xml:id="br0">
      <inkml:brushProperty name="width" value="0.025" units="cm"/>
      <inkml:brushProperty name="height" value="0.025" units="cm"/>
    </inkml:brush>
  </inkml:definitions>
  <inkml:trace contextRef="#ctx0" brushRef="#br0">18 0 13773,'0'0'5317,"-15"54"-4869,13-36 193,2-1-32,0-4-193,0-2-128,0-7 97,8-4-321,1-2-545,-1-12-1761,0-2-2626,-2-6-5446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4.100"/>
    </inkml:context>
    <inkml:brush xml:id="br0">
      <inkml:brushProperty name="width" value="0.025" units="cm"/>
      <inkml:brushProperty name="height" value="0.025" units="cm"/>
    </inkml:brush>
  </inkml:definitions>
  <inkml:trace contextRef="#ctx0" brushRef="#br0">1 15 4901,'19'-6'3094,"-3"1"6,-1 1 3774,-17 7-6599,0-1 0,1 1 0,-1 0 0,1-1 0,0 1 0,0 0 0,0 0 0,0 0 0,0 0 0,1 0 0,-1 0 0,1 0-1,0 0 1,0 3 0,-4 55 1532,4-32 21,0-20-8098,0-15 169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4.569"/>
    </inkml:context>
    <inkml:brush xml:id="br0">
      <inkml:brushProperty name="width" value="0.025" units="cm"/>
      <inkml:brushProperty name="height" value="0.025" units="cm"/>
    </inkml:brush>
  </inkml:definitions>
  <inkml:trace contextRef="#ctx0" brushRef="#br0">1 89 9065,'0'0'14435,"9"3"-13875,-7-1-477,1 0 0,0-1 0,0 0 0,0 0 0,0 0 1,0 0-1,0 0 0,0 0 0,0-1 0,0 1 0,0-1 0,1 0 0,-1 0 0,0 0 0,0-1 0,0 1 0,0-1 0,0 0 1,0 0-1,0 0 0,0 0 0,0 0 0,0 0 0,0-1 0,0 0 0,-1 1 0,1-1 0,-1 0 0,1 0 0,-1-1 1,3-2-1,-2 1 28,0 1 0,0-1 0,-1 0 1,1 0-1,-1 0 0,0 0 1,0 0-1,-1 0 0,1-1 1,-1 1-1,1-6 0,-1 9-85,-1 0 1,0 0-1,0 1 0,0-1 1,0 0-1,0 0 0,-1 0 1,1 0-1,0 1 0,0-1 1,0 0-1,-1 0 0,1 0 1,0 1-1,-1-1 0,1 0 1,-1 0-1,1 1 0,-1-1 0,1 0 1,-1 1-1,1-1 0,-1 1 1,-1-2-1,1 2-23,-1-1-1,0 1 1,0-1-1,0 1 1,0 0-1,0-1 1,0 1-1,0 0 1,1 0-1,-1 1 1,0-1-1,0 0 1,0 1-1,0-1 1,-3 2 0,2-1-15,-1 1 0,1 0 0,0 0 0,-1 0 0,1 1 1,0-1-1,1 1 0,-1-1 0,0 1 0,1 0 1,-1 0-1,1 0 0,0 1 0,-3 5 0,-21 51 163,23-52-39,0 0 0,1 1 1,0-1-1,1 0 0,0 1 0,0-1 0,0 1 1,1-1-1,2 17 0,-1-22-94,0 0 0,0 1 0,0-1 0,1 0-1,-1 0 1,1 0 0,-1-1 0,1 1 0,0 0 0,0-1 0,0 1 0,0-1 0,1 1-1,-1-1 1,1 0 0,-1 0 0,1 0 0,0 0 0,0-1 0,0 1 0,0-1-1,0 0 1,0 0 0,0 0 0,0 0 0,1 0 0,5 0 0,-1 1-273,1-1 1,0 0 0,-1-1-1,1 0 1,0 0-1,-1-1 1,14-3 0,-19 4-284,0-2 0,1 1 1,-1 0-1,0-1 0,0 1 0,1-1 1,-1 0-1,4-4 0,-4 4-325,-1-1 0,0 1 0,0-1 0,0 0 0,0 0 0,0 0 0,0 0 0,-1 0 0,1 0 0,0-4 0,5-21-9947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4.913"/>
    </inkml:context>
    <inkml:brush xml:id="br0">
      <inkml:brushProperty name="width" value="0.025" units="cm"/>
      <inkml:brushProperty name="height" value="0.025" units="cm"/>
    </inkml:brush>
  </inkml:definitions>
  <inkml:trace contextRef="#ctx0" brushRef="#br0">10 1 20083,'0'0'2947,"-9"48"-2947,30-34-192,3-4-1154,2-2-1921,-4-3-2722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5.082"/>
    </inkml:context>
    <inkml:brush xml:id="br0">
      <inkml:brushProperty name="width" value="0.025" units="cm"/>
      <inkml:brushProperty name="height" value="0.025" units="cm"/>
    </inkml:brush>
  </inkml:definitions>
  <inkml:trace contextRef="#ctx0" brushRef="#br0">0 0 20083,'0'0'11082,"3"42"-23029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5.351"/>
    </inkml:context>
    <inkml:brush xml:id="br0">
      <inkml:brushProperty name="width" value="0.025" units="cm"/>
      <inkml:brushProperty name="height" value="0.025" units="cm"/>
    </inkml:brush>
  </inkml:definitions>
  <inkml:trace contextRef="#ctx0" brushRef="#br0">78 204 8264,'-2'12'7260,"-40"226"2603,20 16-6786,18-191-3280,-3-106-378,7-32 145,2 0 0,17-103 0,-10 129 93,2 1-1,2 0 0,2 1 0,33-72 0,-46 116 367,28-51 496,-28 52-491,0-1 0,0 1 0,0-1-1,0 1 1,0 0 0,0 0 0,1 0-1,-1 0 1,1 0 0,-1 1 0,1-1-1,0 1 1,0-1 0,0 1-1,0 0 1,3-1 0,-4 2-5,0 0 0,-1 1-1,1-1 1,-1 0 0,1 1 0,-1-1-1,1 1 1,-1 0 0,0-1 0,1 1 0,-1 0-1,0 0 1,1 0 0,-1 0 0,0 0 0,0 0-1,0 0 1,0 0 0,0 1 0,0-1-1,0 0 1,0 1 0,-1-1 0,1 0 0,0 1-1,-1-1 1,1 1 0,-1-1 0,1 1 0,-1-1-1,0 1 1,0 2 0,7 57 133,-7-58-151,0 18 174,-2 1 0,0-1 0,-2 0 0,0 0 0,-1-1 1,-1 1-1,-1-1 0,-12 26 0,18-45-193,0 0 0,1 0-1,-1 0 1,1 1 0,-1-1 0,1 0 0,-1 1 0,1-1-1,0 0 1,0 1 0,0-1 0,0 0 0,0 1-1,0-1 1,0 0 0,0 1 0,0-1 0,1 1-1,0 1 1,17 7-2988,-17-10 2926,1 0 1,0 1-1,-1-1 1,1 1-1,-1-1 1,1 1-1,-1 0 1,1 0-1,-1-1 1,1 1-1,-1 0 1,0 0-1,1 0 1,-1 1-1,0-1 1,0 0-1,0 0 1,0 1-1,0-1 1,0 1-1,0-1 1,-1 1-1,2 2 1,-2 3 268,0 0 1,0-1-1,0 1 1,-1 0-1,-1 0 1,1-1-1,-1 1 0,0-1 1,0 1-1,-1-1 1,0 0-1,0 1 1,0-2-1,-1 1 1,0 0-1,0-1 1,0 0-1,-1 1 0,0-2 1,-9 9-1,13-13-211,1 1-1,-1-1 1,1 1-1,-1-1 1,1 1-1,-1-1 0,0 0 1,1 1-1,-1-1 1,0 0-1,1 1 1,-1-1-1,0 0 0,1 0 1,-1 0-1,0 1 1,1-1-1,-1 0 1,0 0-1,1 0 0,-1 0 1,0 0-1,0 0 1,1 0-1,-1-1 1,0 1-1,1 0 0,-1 0 1,0 0-1,1-1 1,-1 1-1,0 0 1,1-1-1,-1 1 0,1-1 1,-1 1-1,1-1 1,-1 1-1,1-1 1,-1 1-1,1-1 1,-1 1-1,1-1 0,-1 0 1,1 1-1,0-1 1,-1-1-1,-2-36-5843,4 29 3124,-1-11-4037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5.943"/>
    </inkml:context>
    <inkml:brush xml:id="br0">
      <inkml:brushProperty name="width" value="0.025" units="cm"/>
      <inkml:brushProperty name="height" value="0.025" units="cm"/>
    </inkml:brush>
  </inkml:definitions>
  <inkml:trace contextRef="#ctx0" brushRef="#br0">49 135 17136,'0'0'10917,"10"-5"-10356,-1 0-506,-1 0 1,1 0-1,-1 0 0,-1-1 1,10-9-1,-14 12-57,0 0 0,0-1 0,0 1 0,0-1 0,-1 0 0,1 0 0,-1 0 0,0 0 0,-1-1 1,1 1-1,-1 0 0,1-1 0,-1 1 0,-1-1 0,1 1 0,0-7 0,-1 10-15,0 1 1,0-1 0,0 1-1,0 0 1,0-1 0,0 1-1,0-1 1,0 1 0,0-1-1,0 1 1,-1-1 0,1 1-1,0-1 1,0 1 0,0-1-1,-1 1 1,1-1 0,0 1 0,0 0-1,-1-1 1,1 1 0,0 0-1,-1-1 1,1 1 0,-1 0-1,1-1 1,0 1 0,-1 0-1,1-1 1,-1 1 0,1 0-1,-1 0 1,1 0 0,-1 0-1,0-1 1,-20 7-561,-17 21 55,27-15 520,2 1 0,0 0 0,0 1 0,2 0 1,-10 22-1,13-28 0,1 1 0,0 0 1,1 0-1,0-1 0,0 1 0,1 1 0,0-1 1,1 0-1,0 0 0,0 0 0,2 11 1,-1-19 3,-1 1 0,1 0 0,0-1 0,0 1 1,0-1-1,0 1 0,0-1 0,0 0 0,0 1 0,1-1 0,-1 0 1,0 0-1,1 0 0,-1 0 0,1 0 0,-1 0 0,1 0 1,-1-1-1,1 1 0,0 0 0,-1-1 0,1 1 0,0-1 1,-1 0-1,1 1 0,0-1 0,0 0 0,-1 0 0,1 0 1,0-1-1,0 1 0,-1 0 0,4-1 0,1 0 20,0 0-1,1-1 1,-1 1-1,0-1 1,0 0-1,0-1 1,0 1-1,6-5 1,22-19-171,33-34 0,25-19-141,-91 78 298,1 0-1,-1 0 0,1 0 0,-1 0 0,1 0 1,0 0-1,-1 0 0,1 0 0,0 1 0,0-1 1,0 1-1,3-1 0,-4 1 2,-1 0-1,1 0 1,-1 0-1,1 1 1,-1-1 0,1 0-1,0 0 1,-1 1-1,1-1 1,-1 0 0,1 1-1,-1-1 1,0 0-1,1 1 1,-1-1-1,1 1 1,-1-1 0,0 0-1,1 1 1,-1-1-1,0 1 1,1-1 0,-1 1-1,0-1 1,0 1-1,1 1 1,0 4 89,0 1 0,-1 0 0,1 0-1,-1 0 1,-2 12 0,1 5 100,1-8 104,-1-10-148,1 0 0,0 1 0,0-1-1,1 0 1,-1 0 0,2 0 0,2 12 0,-3-17-144,0 1 1,0-1-1,0 0 1,1 1-1,-1-1 1,0 0-1,0 0 1,1 0-1,-1 0 1,1 0-1,-1 0 1,1 0-1,0 0 1,-1 0-1,1-1 1,0 1-1,-1-1 1,1 1-1,0-1 1,0 0-1,-1 0 1,1 0-1,0 0 1,0 0-1,-1 0 1,1 0-1,0 0 1,0-1-1,-1 1 1,1-1-1,0 1 1,-1-1-1,3-1 1,6-2-65,-1 0 0,0 0 1,0-1-1,0-1 0,0 0 1,-1 0-1,0 0 0,11-12 1,-9 9-487,0 0 0,0 1 0,1 0 1,13-7-1,-24 15 406,0 0 0,1 0 1,-1 0-1,0 0 0,1 0 0,-1 0 0,0 0 1,1 0-1,-1 0 0,0 1 0,1-1 0,-1 0 1,0 0-1,1 0 0,-1 0 0,0 0 1,0 1-1,1-1 0,-1 0 0,0 0 0,0 1 1,1-1-1,-1 0 0,0 0 0,0 1 0,0-1 1,1 0-1,-1 1 0,0-1 0,0 0 1,0 1-1,0-1 0,0 0 0,0 1 0,1-1 1,-1 0-1,0 1 0,0-1 0,0 0 0,0 1 1,0-1-1,-1 0 0,1 1 0,0-1 1,0 0-1,0 1 0,0-1 0,0 0 0,0 1 1,0-1-1,-1 0 0,1 0 0,0 1 0,-1-1 1,1 4-1131,0 10-4795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6.349"/>
    </inkml:context>
    <inkml:brush xml:id="br0">
      <inkml:brushProperty name="width" value="0.025" units="cm"/>
      <inkml:brushProperty name="height" value="0.025" units="cm"/>
    </inkml:brush>
  </inkml:definitions>
  <inkml:trace contextRef="#ctx0" brushRef="#br0">78 206 19314,'0'0'3054,"-9"7"-1794,4-3-1092,-1 0 0,1 1 1,0 0-1,0 0 0,0 0 0,1 0 1,0 1-1,0 0 0,0 0 1,1 0-1,0 0 0,0 1 1,0-1-1,1 1 0,0 0 0,0 0 1,1 0-1,-1 8 0,2-15-169,0 1 0,0 0 0,0-1-1,0 1 1,0-1 0,0 1 0,0 0-1,0-1 1,1 1 0,-1-1 0,0 1-1,0 0 1,1-1 0,-1 1 0,0-1-1,1 1 1,-1-1 0,1 1 0,-1-1-1,1 0 1,-1 1 0,1-1 0,-1 1-1,1-1 1,-1 0 0,1 1 0,-1-1-1,1 0 1,-1 0 0,1 0 0,0 1-1,26-2-352,-20-1 251,-1 1-1,1-2 1,-1 1 0,0 0-1,11-7 1,6-11 41,-2 0 0,0-2 1,-2 0-1,0-1 0,-2-1 0,0-1 0,-2 0 0,0-1 1,-2-1-1,-1 0 0,10-33 0,-22 55 1369,-2 5-515,-9 15-276,-13 26-387,14-22 134,0 1-1,1 0 1,2 1 0,0 0-1,1 0 1,1 1 0,1 0-1,1-1 1,-1 30-1,4-49-480,0 1 0,1-1-1,-1 1 1,0 0-1,1-1 1,-1 1-1,1-1 1,0 1-1,0-1 1,0 1 0,0-1-1,0 1 1,0-1-1,1 0 1,-1 0-1,1 0 1,0 0-1,0 0 1,-1 0 0,1 0-1,0 0 1,1-1-1,-1 1 1,4 1-1,-2-1-468,0-1-1,1 1 1,-1-1-1,1 0 1,-1 0-1,1 0 1,-1-1-1,1 1 1,0-1-1,-1-1 1,1 1-1,0 0 1,6-3-1,14-6-9348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6.882"/>
    </inkml:context>
    <inkml:brush xml:id="br0">
      <inkml:brushProperty name="width" value="0.025" units="cm"/>
      <inkml:brushProperty name="height" value="0.025" units="cm"/>
    </inkml:brush>
  </inkml:definitions>
  <inkml:trace contextRef="#ctx0" brushRef="#br0">79 1 22069,'0'0'5771,"-5"9"-5131,-1 1-543,4-8-105,0 1-1,0 0 1,0 1-1,0-1 0,1 0 1,-1 0-1,1 1 1,0-1-1,0 1 0,1-1 1,-1 1-1,1-1 0,-1 1 1,1 4-1,-37-11-1881,36 4 1871,0 0 0,0 0 0,0 0-1,0 0 1,0 0 0,0 0-1,0 0 1,1 0 0,-1 1-1,0-1 1,1 0 0,-1 0 0,1 1-1,-1-1 1,1 1 0,0-1-1,0 0 1,-1 1 0,1-1 0,0 1-1,0 1 1,0 36 36,1-33-63,-1-4 41,0-1-1,0 1 1,0-1 0,0 1 0,1-1 0,-1 0-1,0 1 1,1-1 0,0 1 0,-1-1 0,1 0 0,0 1-1,-1-1 1,1 0 0,0 0 0,0 1 0,0-1 0,0 0-1,0 0 1,1 0 0,-1 0 0,3 1 0,-1 0 7,0-1 0,0 0 0,0 0 0,1 0 1,-1 0-1,0-1 0,1 1 0,-1-1 0,1 0 1,2 0-1,3 0-42,0-1 1,-1 0-1,0-1 1,1 0-1,-1 0 1,0-1-1,14-6 1,35-31-750,-46 31 849,1 0 0,0 0 1,0 2-1,1-1 0,17-6 1,-30 14-13,0 0 1,1 0 0,-1 0 0,0 1-1,1-1 1,-1 0 0,0 0 0,1 0 0,-1 0-1,0 1 1,0-1 0,1 0 0,-1 0-1,0 1 1,0-1 0,1 0 0,-1 0-1,0 1 1,0-1 0,0 0 0,1 1 0,-1-1-1,0 0 1,0 1 0,0-1 0,0 0-1,0 1 1,0-1 0,0 0 0,0 1-1,0-1 1,0 0 0,0 1 0,0-1 0,0 0-1,0 1 1,0-1 0,0 0 0,0 1-1,0-1 1,0 0 0,-1 1 0,1-1-1,0 0 1,0 1 0,0-1 0,-1 0 0,1 0-1,0 1 1,0-1 0,-1 0 0,-8 25 229,8-23-146,0 0-58,0 0-1,0 1 0,0-1 1,1 0-1,-1 0 0,0 1 1,1-1-1,0 0 0,-1 0 1,1 1-1,0-1 0,0 0 1,0 1-1,1-1 0,-1 0 1,2 5-1,-2-7-52,1 1 1,0 0-1,-1 0 1,1 0-1,0-1 0,0 1 1,0 0-1,0-1 1,0 1-1,0-1 0,0 1 1,0-1-1,0 1 1,0-1-1,0 0 0,0 1 1,0-1-1,0 0 1,0 0-1,0 0 0,0 0 1,0 0-1,0 0 1,2 0-1,10-3-7,0 1 0,-1-2 0,0 0 0,21-9 0,-12 5 24,-13 4-43,0 2-1,0-1 1,0 1 0,0 0-1,1 0 1,-1 1 0,1 1-1,-1-1 1,1 1 0,8 1-1,-16 0 18,0 0 0,1-1-1,-1 1 1,0 0-1,0 0 1,0 0-1,0 0 1,0 0-1,0 0 1,0 0-1,0 0 1,0 0-1,0 1 1,-1-1 0,1 0-1,-1 1 1,1-1-1,-1 0 1,1 1-1,-1-1 1,1 0-1,-1 1 1,0-1-1,0 1 1,0-1 0,0 2-1,-1 49-2685,1-36-4178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7.581"/>
    </inkml:context>
    <inkml:brush xml:id="br0">
      <inkml:brushProperty name="width" value="0.025" units="cm"/>
      <inkml:brushProperty name="height" value="0.025" units="cm"/>
    </inkml:brush>
  </inkml:definitions>
  <inkml:trace contextRef="#ctx0" brushRef="#br0">331 28 16624,'0'0'5242,"-9"-5"-2904,7 4-2279,-1-2 67,-1 1 0,0-1 0,0 1 0,0 0 0,0 0 0,0 0 0,-1 1 0,1 0 0,0 0 0,-1 0 0,1 0 0,-1 0 0,1 1 0,-1 0 0,1 0 0,-1 0 1,1 1-1,-1 0 0,1-1 0,-1 1 0,1 1 0,-6 1 0,-7 6-26,-1 0 0,2 1 0,-1 1 0,1 1 0,1 0 0,0 1 0,-16 18 0,31-31-118,-1 1-1,1-1 1,-1 1-1,1-1 1,-1 1-1,1-1 1,-1 1-1,1 0 0,-1-1 1,1 1-1,0 0 1,-1-1-1,1 1 1,0 0-1,0-1 0,-1 1 1,1 0-1,0-1 1,0 1-1,0 0 1,0 0-1,0-1 1,0 1-1,0 0 0,0 0 1,0-1-1,0 1 1,1 0-1,-1 0 1,0-1-1,0 1 1,1 0-1,-1-1 0,0 1 1,1 0-1,-1-1 1,1 1-1,-1-1 1,1 1-1,-1-1 0,1 1 1,-1-1-1,1 1 1,0-1-1,-1 1 1,1-1-1,0 0 1,-1 1-1,1-1 0,0 0 1,-1 0-1,2 1 1,50 9-864,-29-6 730,1 2-13,1 2 1,40 18 0,-55-21 27,0 1-1,0 0 1,0 0-1,0 1 1,-1 0-1,0 1 1,-1 0-1,10 11 1,-16-17 167,0 0 0,-1 0 0,1 0-1,-1 0 1,0 0 0,0 0 0,0 1 0,0-1 0,0 0 0,0 1 0,0-1-1,-1 0 1,1 1 0,-1-1 0,1 1 0,-1-1 0,0 1 0,0-1 0,0 1-1,-1-1 1,1 0 0,-1 1 0,1-1 0,-1 1 0,0-1 0,0 0 0,0 1-1,0-1 1,0 0 0,0 0 0,-1 0 0,1 0 0,-1 0 0,1 0 0,-1 0-1,0-1 1,0 1 0,0 0 0,0-1 0,0 1 0,0-1 0,-3 2 0,-11 5 583,1 0 1,-1-1-1,-1-1 1,-27 8-1,42-14-582,-21 7 310,1-1 1,-1-1 0,1-1-1,-1-1 1,-1-1 0,-40-2-1,62 0-389,1 0-1,-1 0 1,1 0-1,0 0 1,-1-1-1,1 1 1,0 0-1,-1-1 1,1 1-1,0-1 1,0 0-1,0 1 1,-1-1-1,1 0 1,0 0-1,0 0 0,0 0 1,0 0-1,0 0 1,0 0-1,1 0 1,-1 0-1,0 0 1,0-1-1,1 1 1,-1 0-1,1 0 1,-1-1-1,1 1 1,0 0-1,-1-1 1,1-2-1,0 2-220,0 0 1,0 0-1,0-1 0,1 1 0,-1 0 0,1 0 1,0 0-1,-1 0 0,1-1 0,0 1 0,0 0 1,0 1-1,1-1 0,-1 0 0,0 0 0,1 0 0,-1 1 1,1-1-1,2-1 0,53-31-9820,-20 17 1803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8.030"/>
    </inkml:context>
    <inkml:brush xml:id="br0">
      <inkml:brushProperty name="width" value="0.025" units="cm"/>
      <inkml:brushProperty name="height" value="0.025" units="cm"/>
    </inkml:brush>
  </inkml:definitions>
  <inkml:trace contextRef="#ctx0" brushRef="#br0">103 0 20499,'0'0'6914,"-5"11"-6306,-16 32 203,-21 60-1,34-80-465,1 0-1,1 0 1,1 1 0,1 0-1,0 27 1,3-50-340,1 0 0,0 0 0,0 0 0,0 0 0,0 0 0,1 0 0,-1 0 0,0 0 0,0 0 0,0 0 0,1 0 0,-1 0 0,1-1 0,-1 1 0,0 0 0,1 0 0,0 0 0,-1 0 0,1-1 0,-1 1 0,1 0 0,0-1 0,0 1 0,-1 0 0,1-1 0,0 1 1,0-1-1,0 1 0,1 0 0,0-1-3,0 0 0,1 1 0,-1-1 0,0 0 0,1 0 0,-1 0 1,1-1-1,-1 1 0,0 0 0,1-1 0,3-1 0,5-2-139,0-1-1,0 0 1,18-12-1,-10 3-158,-15 10 259,1 0 1,0 0 0,-1 1 0,1 0 0,1 0 0,-1 0 0,0 0 0,1 1 0,0 0-1,10-3 1,-15 9 58,0-1-1,-1 1 0,1-1 1,-1 1-1,0 0 0,0-1 1,0 1-1,-1 3 1,-15 49 127,13-48-32,0 0 1,0 1-1,1-1 1,0 1-1,0-1 1,1 10-1,25-40 465,-7 3-488,1 0 0,23-20 1,-34 34-274,-1 0 0,1 1 0,0-1 0,0 1 0,1 1 1,-1 0-1,1 0 0,0 0 0,-1 1 0,1 0 1,9-1-1,3-2-3605,-11-3-2708,-7 0-1489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8.362"/>
    </inkml:context>
    <inkml:brush xml:id="br0">
      <inkml:brushProperty name="width" value="0.025" units="cm"/>
      <inkml:brushProperty name="height" value="0.025" units="cm"/>
    </inkml:brush>
  </inkml:definitions>
  <inkml:trace contextRef="#ctx0" brushRef="#br0">1 27 18674,'0'0'6598,"74"-22"-5605,-35 19-288,1 1-545,1 2-224,2 0-1634,-6 0-1537,-2 0-2787,-2 0-9192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8.976"/>
    </inkml:context>
    <inkml:brush xml:id="br0">
      <inkml:brushProperty name="width" value="0.025" units="cm"/>
      <inkml:brushProperty name="height" value="0.025" units="cm"/>
    </inkml:brush>
  </inkml:definitions>
  <inkml:trace contextRef="#ctx0" brushRef="#br0">154 31 19571,'0'0'2290,"-9"-4"171,1 0-1968,-43-16 2204,49 19-2600,0 1 1,0 0 0,-1-1-1,1 1 1,0 0 0,0 0-1,0 0 1,-1 0 0,1 1-1,0-1 1,0 0 0,0 1 0,0 0-1,0-1 1,0 1 0,0 0-1,0 0 1,0 0 0,0 0-1,0 1 1,0-1 0,1 0-1,-1 1 1,-2 3 0,-1 1 18,1 1 0,0 0 0,0 0 0,-5 15 0,8-19-100,0 0-1,0 0 1,0 0 0,0 0 0,1 0 0,-1 0-1,1 0 1,0 0 0,0 0 0,0 1 0,0-1-1,1 0 1,-1 0 0,1 0 0,1 5-1,0-7-9,0 1 0,-1-1 0,1 0 0,0 0 0,0 0 0,0 0-1,0 0 1,0 0 0,0 0 0,0 0 0,0-1 0,0 1 0,1-1-1,-1 0 1,0 0 0,0 1 0,0-1 0,1-1 0,2 1-1,46-7 65,-36 2-251,-1-1 1,0-1-1,0 0 0,-1 0 0,22-18 0,-20 15 105,0-1 1,1 2-1,18-8 0,-34 17 85,0 0-1,0 0 0,0 0 1,1-1-1,-1 1 0,0 0 1,0 0-1,0 0 0,1 0 1,-1 0-1,0 0 0,0 0 1,0 0-1,1 0 0,-1 0 1,0 0-1,0 0 0,0 0 1,1 0-1,-1 1 1,0-1-1,0 0 0,0 0 1,1 0-1,-1 0 0,0 0 1,0 0-1,0 0 0,0 1 1,1-1-1,-1 0 0,0 0 1,0 0-1,0 0 0,0 0 1,0 1-1,0-1 0,0 0 1,1 0-1,-1 0 0,0 1 1,0-1-1,0 0 0,0 0 1,0 0-1,0 1 0,0-1 1,0 0-1,0 0 0,0 0 1,0 1-1,0-1 0,0 0 1,0 0-1,0 1 0,0-1 1,-1 0-1,1 0 0,0 0 1,-2 10 120,-18 30 90,16-34-104,1-1 0,0 1 0,0-1 0,1 1 1,-1 0-1,1 0 0,1 0 0,-2 8 0,3-14-109,0 1 1,0-1 0,0 0-1,0 0 1,0 1 0,0-1-1,0 0 1,0 1-1,0-1 1,0 0 0,1 1-1,-1-1 1,0 0-1,0 0 1,0 1 0,1-1-1,-1 0 1,0 0 0,0 1-1,0-1 1,1 0-1,-1 0 1,0 0 0,1 1-1,-1-1 1,0 0 0,0 0-1,1 0 1,-1 0-1,0 0 1,1 0 0,-1 0-1,0 0 1,1 0 0,-1 0-1,0 0 1,1 0-1,-1 0 1,23-2 121,18-11-109,3-8-494,-24 10 238,-1 2 1,2 0-1,-1 1 0,1 1 1,26-5-1,-46 12 242,-1 0 1,0 0-1,1 0 0,-1 0 0,0 0 0,1 0 0,-1 0 0,0 0 0,1 0 1,-1 0-1,0 0 0,1 0 0,-1 0 0,0 0 0,1 0 0,-1 1 0,0-1 1,1 0-1,-1 0 0,0 0 0,0 1 0,1-1 0,-1 0 0,0 0 0,0 1 1,1-1-1,-1 0 0,0 1 0,0-1 0,0 0 0,0 1 0,1-1 0,-1 0 1,0 1-1,0-1 0,0 0 0,0 1 0,0-1 0,0 0 0,0 1 0,0-1 1,0 0-1,0 1 0,0-1 0,0 0 0,0 1 0,0-1 0,-1 1 0,-6 25 266,2-3 425,8-22-668,0-1 0,0 0 0,0 0 0,0 0 0,0 0 0,0 0 1,0-1-1,0 1 0,0-1 0,5-2 0,10-5-126,1-1-1,24-18 1,-29 17 50,0 2 0,1-1 1,0 2-1,27-10 0,-41 16 57,-1 1 0,1 0 0,-1 0 0,1-1 1,-1 1-1,1 0 0,0 0 0,-1 0 0,1 0 0,-1 0 0,1 0 0,-1 0 0,1 0 0,-1 0 0,1 0 0,0 0 0,-1 0 0,1 1 0,-1-1 0,1 0 0,-1 0 0,1 0 0,-1 1 0,1-1 1,-1 0-1,1 1 0,-1-1 0,0 0 0,1 1 0,-1-1 0,1 1 0,-1-1 0,0 1 0,1-1 0,-1 1 0,0 25 254,-21 34 19,18-52-272,-3 8 82,3-11 0,1 0-1,0 1 0,0 0 0,0-1 1,1 1-1,0 0 0,0 6 0,1-12-96,0 0 1,0 1-1,1-1 0,-1 1 0,0-1 0,1 0 1,-1 0-1,0 1 0,1-1 0,-1 0 0,1 0 1,-1 1-1,0-1 0,1 0 0,-1 0 0,1 0 1,-1 1-1,1-1 0,-1 0 0,0 0 0,1 0 1,-1 0-1,1 0 0,-1 0 0,1 0 0,-1 0 1,1 0-1,-1 0 0,1-1 0,-1 1 0,0 0 1,1 0-1,-1 0 0,1 0 0,-1-1 0,1 1 0,-1 0 1,0 0-1,1-1 0,18-8-1031,17-24-6875,-21 12-155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9.379"/>
    </inkml:context>
    <inkml:brush xml:id="br0">
      <inkml:brushProperty name="width" value="0.025" units="cm"/>
      <inkml:brushProperty name="height" value="0.025" units="cm"/>
    </inkml:brush>
  </inkml:definitions>
  <inkml:trace contextRef="#ctx0" brushRef="#br0">18 107 19603,'0'0'5829,"10"-4"-3539,20-3-889,60-7 0,-61 10-1400,-23 2-17,1 1 1,-1-1-1,1 0 0,-1 0 1,0-1-1,7-3 0,-12 6 19,0-1-1,0 1 1,0 0-1,0-1 1,0 0-1,0 1 1,0-1-1,0 0 1,0 0-1,0 1 1,0-1-1,0 0 1,-1 0-1,1 0 1,0 0-1,-1 0 1,1 0-1,-1 0 1,1 0-1,-1 0 1,1 0-1,-1 0 1,0-1-1,1 1 1,-1 0-1,0 0 1,0 0-1,0 0 0,0-1 1,0 1-1,0 0 1,0 0-1,-1 0 1,1 0-1,0-1 1,-1 1-1,1 0 1,0 0-1,-1 0 1,0 0-1,1 0 1,-1 0-1,-1-1 1,0 0 33,0 0 1,-1 0 0,1 1-1,-1-1 1,0 1-1,1 0 1,-1 0 0,0 0-1,0 0 1,0 0-1,0 1 1,1-1-1,-1 1 1,0 0 0,0-1-1,0 2 1,-6-1-1,2 1-17,-1-1-1,0 2 0,0-1 1,0 1-1,-13 4 1,11-1-24,1 1 1,-1-1 0,1 2 0,0-1 0,1 1-1,-1 0 1,1 1 0,-11 14 0,15-18 75,1 1 1,-1 0-1,1-1 0,0 1 1,1 0-1,-1 1 1,1-1-1,0 0 0,0 1 1,0 0-1,1-1 0,0 1 1,0 0-1,1-1 1,-1 1-1,1 0 0,0 0 1,2 6-1,-1-8-65,1-1-1,-1 0 1,1 0 0,0 0-1,0-1 1,0 1-1,1 0 1,-1-1 0,1 1-1,-1-1 1,1 0-1,0 0 1,0 0 0,0 0-1,0-1 1,0 1-1,0-1 1,1 0 0,-1 1-1,0-1 1,1-1-1,-1 1 1,1-1-1,-1 1 1,7-1 0,8 2-4,1-2 0,0 1 1,25-5-1,-34 3-668,-1-1 0,1 0 0,-1 0-1,0-1 1,0 0 0,0-1 0,14-8 0,-20 11 191,1-2 1,-1 1-1,0 0 1,0-1-1,0 1 1,0-1-1,0 0 1,0 0-1,-1 0 1,1 0-1,-1-1 0,0 1 1,0-1-1,0 1 1,-1-1-1,1 0 1,-1 0-1,0 0 1,0 0-1,1-6 1,-2-15-10753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19.723"/>
    </inkml:context>
    <inkml:brush xml:id="br0">
      <inkml:brushProperty name="width" value="0.025" units="cm"/>
      <inkml:brushProperty name="height" value="0.025" units="cm"/>
    </inkml:brush>
  </inkml:definitions>
  <inkml:trace contextRef="#ctx0" brushRef="#br0">0 31 20019,'0'0'6598,"79"-6"-5669,-32 3-577,3-1-320,4 0-1121,-3 0-2498,-7-6-6310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08.502"/>
    </inkml:context>
    <inkml:brush xml:id="br0">
      <inkml:brushProperty name="width" value="0.025" units="cm"/>
      <inkml:brushProperty name="height" value="0.025" units="cm"/>
    </inkml:brush>
  </inkml:definitions>
  <inkml:trace contextRef="#ctx0" brushRef="#br0">1 0 4388,'0'0'705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0.597"/>
    </inkml:context>
    <inkml:brush xml:id="br0">
      <inkml:brushProperty name="width" value="0.025" units="cm"/>
      <inkml:brushProperty name="height" value="0.025" units="cm"/>
    </inkml:brush>
  </inkml:definitions>
  <inkml:trace contextRef="#ctx0" brushRef="#br0">9 179 15919,'0'0'6006,"10"5"-4805,-5-2-1099,0-1-1,1 0 1,0 0 0,-1 0-1,1 0 1,0-1 0,0 0-1,0 0 1,0-1 0,0 0-1,-1 0 1,1 0 0,0 0-1,0-1 1,0 0 0,0-1-1,0 1 1,-1-1 0,1 0-1,-1-1 1,11-5 0,-9 4-65,12-5 28,-1-2 0,27-19 1,-42 27-55,1 0-1,0 0 1,-1 0 0,0-1 0,0 1-1,0-1 1,0 0 0,-1 0 0,1 0 0,-1 0-1,0 0 1,0 0 0,0 0 0,-1-1-1,0 1 1,1-1 0,0-8 0,-3 11 9,1 0 1,-1 0 0,1 0-1,-1 0 1,0 0 0,1 0-1,-1 0 1,0 0 0,0 0-1,-1 0 1,1 0 0,0 1 0,-1-1-1,1 0 1,-1 1 0,1-1-1,-1 1 1,0 0 0,1 0-1,-1-1 1,0 1 0,0 0-1,0 0 1,0 1 0,0-1-1,0 0 1,0 1 0,0-1-1,-1 1 1,1 0 0,-3-1-1,-9-1 66,-1 1-1,1 0 1,-20 2-1,27 0-81,-1 0 0,1 0 0,0 1-1,0 0 1,0 1 0,1-1 0,-1 1 0,0 1-1,1-1 1,0 1 0,0 0 0,0 1 0,0-1-1,1 1 1,0 0 0,0 1 0,-8 9-1,9-9 0,-1 1 0,1 0 0,-1 0-1,2 0 1,-1 0 0,1 1 0,0 0-1,1-1 1,0 1 0,0 0 0,1 0-1,0 0 1,0 0 0,1 0 0,1 15-1,-1-21 3,1 1-1,0-1 1,0 1-1,0-1 1,1 0-1,-1 1 1,0-1-1,1 0 1,0 0-1,-1 0 1,1 0 0,0 0-1,0 0 1,0-1-1,0 1 1,0-1-1,0 1 1,1-1-1,-1 0 1,0 0-1,1 0 1,-1 0-1,1 0 1,-1-1-1,1 1 1,0-1-1,-1 1 1,1-1-1,-1 0 1,1 0-1,4-1 1,5 1 67,1 0 0,-1-2 0,0 1 0,0-1 0,18-6 0,-5-2 65,0-1 1,-2-1-1,1-1 0,-2-1 1,0-1-1,0-1 0,-2 0 1,0-2-1,0-1 0,17-22 1,-41 49-86,0 0 0,0 0 0,1 0 0,-5 16 0,4-9-35,0-2 6,0 0 1,2 0-1,-1 0 0,2 1 0,-1 23 0,3-36-15,-1 0 0,0 0 0,0 0 0,1 0 0,-1 0 0,1 0 0,-1 0 0,1 0 0,-1 0 0,1 0 0,0 0 0,-1 0 0,1 0 0,0 0 0,0 0 0,0-1 0,0 1 0,0 0 0,0-1 0,-1 1-1,2 0 1,-1-1 0,0 1 0,0-1 0,0 0 0,0 1 0,0-1 0,0 0 0,0 0 0,0 0 0,1 1 0,-1-1 0,0 0 0,0-1 0,0 1 0,0 0 0,0 0 0,1 0 0,-1-1 0,1 0 0,5 0 37,-1 0 1,0-1 0,1 1-1,-1-2 1,0 1-1,6-4 1,35-30 52,-40 30-113,0-1 0,0 1 0,1 0 0,0 1 0,1 0 0,-1 0 0,1 1 0,9-4 0,-17 9 5,0-1 1,0 1 0,0 0-1,0-1 1,-1 1-1,1 0 1,0 0-1,-1 0 1,1-1 0,0 1-1,-1 0 1,1 0-1,-1 0 1,1 0 0,-1 0-1,0 0 1,1 0-1,-1 0 1,0 0 0,0 0-1,0 0 1,1 0-1,-1 0 1,0 0 0,-1 0-1,1 1 1,0-1-1,0 0 1,-1 1 0,0 41-195,1-43 204,-15 110-844,16-110 671,0 1 0,-1-1 0,1 0 0,0 0 0,-1 1 0,1-1 0,0 0 0,0 0-1,-1 0 1,1 0 0,0 0 0,-1 0 0,1 0 0,0 0 0,-1-1 0,1 1 0,0 0-1,0 0 1,-1-1 0,2 1 0,5-5-1064,0 1-1,0-1 1,-1 0 0,1 0-1,-1-1 1,0 0 0,9-11-1,0-1-2358,19-18-3638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0.970"/>
    </inkml:context>
    <inkml:brush xml:id="br0">
      <inkml:brushProperty name="width" value="0.025" units="cm"/>
      <inkml:brushProperty name="height" value="0.025" units="cm"/>
    </inkml:brush>
  </inkml:definitions>
  <inkml:trace contextRef="#ctx0" brushRef="#br0">212 0 16400,'0'0'6838,"-6"12"-6080,-9 16-155,2 1-1,1 0 0,1 1 1,2 0-1,1 0 1,-8 56-1,16 134-2059,0-220 1402,0 0 1,-1 0-1,1-1 1,0 1-1,0 0 0,0 0 1,0 0-1,0 0 0,0-1 1,0 1-1,0 0 1,-1 0-1,1 0 0,0 0 1,0 0-1,0-1 1,0 1-1,-1 0 0,1 0 1,0 0-1,0 0 0,0 0 1,0 0-1,-1 0 1,1 0-1,0 0 0,0 0 1,0 0-1,-1 0 1,1 0-1,0 0 0,0 0 1,0 0-1,-1 0 1,1 0-1,0 0 0,0 0 1,0 0-1,-1 0 0,1 0 1,0 0-1,0 0 1,0 0-1,0 0 0,-1 1 1,1-1-1,0 0 1,0 0-1,0 0 0,0 0 1,0 0-1,-1 1 0,1-1 1,0 0-1,0 0 1,0 0-1,0 0 0,0 1 1,0-1-1,0 0 1,0 0-1,0 0 0,0 1 1,0-1-1,0 0 0,-11-14-760,1-2 669,-51-91 773,56 96-311,0 0 0,0 0 0,1-1 1,1 0-1,0 1 0,1-1 0,-2-22 1,4 32-220,0 1 1,0 0 0,0 0-1,1 0 1,-1 0 0,0-1 0,1 1-1,-1 0 1,1 0 0,-1 0-1,1 0 1,-1 0 0,1 0-1,0 0 1,-1 0 0,1 0 0,0 1-1,0-1 1,0 0 0,0 0-1,-1 1 1,1-1 0,0 0 0,0 1-1,2-1 1,36-7 812,-21 8-1107,-1 0 1,29 6 0,4 4-2246,12 2-4737,0-5-4457,-31-6 4685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1.296"/>
    </inkml:context>
    <inkml:brush xml:id="br0">
      <inkml:brushProperty name="width" value="0.025" units="cm"/>
      <inkml:brushProperty name="height" value="0.025" units="cm"/>
    </inkml:brush>
  </inkml:definitions>
  <inkml:trace contextRef="#ctx0" brushRef="#br0">214 1 10858,'0'0'9759,"-11"0"-7971,1-1-1518,1 1-1,0 1 1,-1-1 0,1 1-1,0 1 1,-1 0-1,1 0 1,0 1 0,1 0-1,-1 1 1,-12 6-1,9-3-8,6-4-39,-1 0 0,1 0 1,0 1-1,0 0 1,1 0-1,-1 1 0,1-1 1,0 1-1,0 0 0,-6 9 1,11-14-224,0 0 0,0 1 1,0-1-1,0 1 0,0-1 1,0 1-1,1-1 0,-1 1 0,0-1 1,0 1-1,0-1 0,1 0 1,-1 1-1,0-1 0,0 1 0,1-1 1,-1 0-1,0 1 0,1-1 0,-1 0 1,1 1-1,-1-1 0,0 0 1,1 0-1,-1 1 0,1-1 0,-1 0 1,1 0-1,-1 0 0,0 0 1,1 0-1,-1 0 0,1 1 0,-1-1 1,1 0-1,-1 0 0,1 0 1,-1 0-1,1-1 0,-1 1 0,2 0 1,28 1-599,-25-1 363,-1 0 46,100 7-3233,-96-6 3333,-1 1 1,1-1-1,-1 1 1,0 0-1,0 1 1,0 0-1,0 0 1,-1 0-1,1 1 1,-1 0-1,10 8 1,-14-11 127,-1 0 1,0 0-1,0 1 1,0-1-1,-1 0 1,1 0-1,0 0 1,0 1-1,-1-1 1,1 0-1,0 1 1,-1-1-1,0 1 1,1-1-1,-1 1 1,0-1-1,0 1 1,0-1-1,1 1 1,-2-1-1,1 0 1,0 1-1,0-1 1,0 1-1,-1-1 1,1 1-1,-1-1 1,1 1-1,-1-1 1,1 0-1,-1 1 1,0-1-1,0 0 1,0 0-1,0 0 1,0 1-1,0-1 0,0 0 1,0 0-1,0 0 1,0-1-1,-3 3 1,-6 4 308,0-1-1,0 0 1,-1 0-1,-12 5 1,16-8-292,-15 7 168,-61 25 832,75-32-1501,1-1 1,-1 0-1,0-1 1,-16 1-1,34-12-7743,13-6 955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1.782"/>
    </inkml:context>
    <inkml:brush xml:id="br0">
      <inkml:brushProperty name="width" value="0.025" units="cm"/>
      <inkml:brushProperty name="height" value="0.025" units="cm"/>
    </inkml:brush>
  </inkml:definitions>
  <inkml:trace contextRef="#ctx0" brushRef="#br0">226 1 17168,'0'0'4757,"-1"9"-2638,-4 32-930,-2 1 0,-2-2 1,-2 1-1,-16 40 0,-76 161-575,52-127-458,48-111-139,-5 17 84,7-16 1,7-11 51,19-34-251,-1 0-1,-2-2 1,-2-1-1,30-89 1,-31 76-277,3 1 0,43-79 0,-62 127 341,1 1 0,0 0 0,0 1 0,0-1 1,1 1-1,0-1 0,0 2 0,0-1 0,1 0 0,-1 1 0,1 0 0,0 0 1,1 1-1,-1 0 0,0 0 0,1 0 0,0 1 0,-1 0 0,1 0 0,0 1 0,0 0 1,0 0-1,0 0 0,1 1 0,8 1 0,-15-1 36,-1 0-1,1 0 0,0 1 1,0-1-1,-1 1 1,1-1-1,0 0 1,-1 1-1,1-1 0,0 1 1,-1 0-1,1-1 1,-1 1-1,1-1 1,-1 1-1,1 0 0,-1-1 1,1 1-1,-1 0 1,0 0-1,1-1 1,-1 1-1,0 0 1,0 0-1,0 0 0,1-1 1,-1 1-1,0 0 1,0 0-1,0 0 1,0-1-1,0 1 0,-1 0 1,1 0-1,0 0 1,0-1-1,0 1 1,-1 0-1,1 0 1,0-1-1,-1 2 0,-15 33 372,3-17-276,-2-1 1,0 0-1,-1 0 1,-1-2 0,0 0-1,-38 24 1,54-38-123,-1 0-1,1 0 1,-1 0 0,0 0-1,1-1 1,-1 1 0,0 0-1,0-1 1,0 1 0,1-1 0,-1 0-1,0 0 1,0 0 0,0 0-1,-2 0 1,3 0-116,1 0 0,-1-1 0,0 1 0,1 0-1,-1-1 1,1 1 0,-1-1 0,0 1 0,1-1 0,-1 1 0,1-1 0,-1 1-1,1-1 1,-1 1 0,1-1 0,0 0 0,-1 1 0,1-1 0,0 0 0,-1 1-1,1-1 1,0 0 0,0 1 0,0-1 0,0-1 0,-1-2-809,2 0 0,-1 0 0,0 0 1,1 1-1,-1-1 0,1 0 0,0 0 0,1 1 1,-1-1-1,0 1 0,1-1 0,0 1 1,3-5-1,14-17-8964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2.311"/>
    </inkml:context>
    <inkml:brush xml:id="br0">
      <inkml:brushProperty name="width" value="0.025" units="cm"/>
      <inkml:brushProperty name="height" value="0.025" units="cm"/>
    </inkml:brush>
  </inkml:definitions>
  <inkml:trace contextRef="#ctx0" brushRef="#br0">90 0 11147,'0'0'12641,"1"13"-11152,-1-6-1251,0 0-67,1 0 1,-1-1-1,-1 1 1,1 0-1,-1-1 1,-1 1-1,1-1 1,-1 1-1,0-1 1,0 0-1,-7 12 1,-2 1 55,2-6 74,2-1-1,-1 1 1,2 0 0,0 0 0,0 1 0,1 0-1,1 0 1,0 0 0,-1 16 0,5-30-297,0 0 1,0 0-1,0 1 0,0-1 1,0 0-1,0 0 1,0 0-1,0 1 0,0-1 1,0 0-1,0 0 1,0 1-1,0-1 0,0 0 1,0 0-1,1 0 0,-1 1 1,0-1-1,0 0 1,0 0-1,0 0 0,0 0 1,1 1-1,-1-1 1,0 0-1,0 0 0,0 0 1,1 0-1,-1 0 1,0 0-1,0 1 0,0-1 1,1 0-1,-1 0 1,0 0-1,0 0 0,0 0 1,1 0-1,-1 0 1,0 0-1,0 0 0,1 0 1,13-5 119,9-12-122,-18 9-76,1-1 0,-1 0-1,-1 0 1,1 0 0,-2-1 0,1 1 0,-1-1 0,-1 0-1,1 0 1,-2 0 0,0-1 0,0 1 0,0 0 0,-2 0 0,1-1-1,-1 1 1,-4-15 0,1 16-66,3 14-25,1-3 160,0 0 0,0 0-1,0-1 1,1 1 0,-1 0-1,1-1 1,-1 1 0,1 0 0,0-1-1,0 1 1,-1-1 0,1 1-1,3 2 1,1 1 13,2-1 1,-1 0-1,0 0 0,1-1 0,-1 0 1,1 0-1,0 0 0,0-1 0,0 0 1,1-1-1,-1 1 0,0-1 0,1-1 1,-1 1-1,1-1 0,-1 0 0,9-2 0,-5 1 14,0-1-1,-1 0 1,1 0-1,0-1 1,-1-1-1,1 1 1,-1-2-1,0 0 1,-1 0-1,18-12 1,-25 16-22,-1 0 0,0 1 1,0-1-1,0 0 0,0 0 1,0 0-1,0 0 1,0 0-1,0 0 0,0 0 1,0-1-1,0 1 1,0 0-1,-1 0 0,1-1 1,-1 1-1,1 0 1,-1-1-1,1 1 0,-1-1 1,0-1-1,0 2 1,-1 0-1,1 0 0,-1 1 1,1-1-1,-1 0 0,0 0 1,0 1-1,1-1 0,-1 1 1,0-1-1,0 1 1,0-1-1,1 1 0,-1-1 1,0 1-1,0 0 0,0-1 1,0 1-1,0 0 0,0 0 1,0 0-1,0 0 1,-1 0-1,-5-1 1,-1 1 0,1 0 0,-1 0 1,1 1-1,-1 0 0,1 0 0,-9 3 0,1 3 245,1-1-1,0 2 1,0 0-1,1 1 1,-20 17 0,27-22-160,1 0 1,0 0 0,1 1-1,-1 0 1,1 0 0,0 0-1,0 1 1,0-1 0,1 1-1,0 0 1,0 0 0,1 0-1,-1 0 1,1 1 0,1-1-1,-2 8 1,3-13-132,0 1-1,1-1 1,-1 1-1,0-1 1,1 1 0,-1-1-1,1 0 1,0 1-1,-1-1 1,1 0 0,0 1-1,0-1 1,0 0-1,0 0 1,0 0 0,0 0-1,0 0 1,0 0-1,1 0 1,-1 0 0,0 0-1,0 0 1,1-1-1,-1 1 1,1 0 0,-1-1-1,0 1 1,1-1-1,-1 0 1,1 0 0,-1 1-1,1-1 1,1 0-1,61 1-3207,-51-2 2370,0 0-1205,0 0-1,1-2 1,-1 1-1,17-7 1,12-4-5460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2.639"/>
    </inkml:context>
    <inkml:brush xml:id="br0">
      <inkml:brushProperty name="width" value="0.025" units="cm"/>
      <inkml:brushProperty name="height" value="0.025" units="cm"/>
    </inkml:brush>
  </inkml:definitions>
  <inkml:trace contextRef="#ctx0" brushRef="#br0">151 14 13901,'0'0'11600,"-9"-4"-10804,6 2-744,1 1 0,-1 0 0,0 0 0,0 0 1,0 0-1,0 0 0,0 1 0,0-1 0,0 1 0,0 0 1,0 0-1,0 0 0,0 0 0,-4 1 0,2 1 52,1 0 0,0 0 0,-1 0 0,1 1-1,0-1 1,0 1 0,0 0 0,1 0 0,-1 0 0,1 1 0,-4 3-1,2-1 69,1-1-1,-1 1 0,1 0 1,0 0-1,1 0 0,-1 0 0,1 1 1,1 0-1,-1-1 0,-2 14 0,4-18-199,1 0 0,0 0 0,0 1 0,0-1 0,0 0 0,0 0 0,1 0 0,-1 0 0,1 0 0,-1 0 0,1-1-1,0 1 1,-1 0 0,1 0 0,0 0 0,0 0 0,0-1 0,1 1 0,-1 0 0,0-1 0,1 1 0,-1-1 0,1 0 0,-1 1-1,1-1 1,0 0 0,-1 0 0,1 0 0,0 0 0,0 0 0,0-1 0,0 1 0,-1 0 0,1-1 0,0 1 0,0-1 0,1 0-1,-1 0 1,0 0 0,0 0 0,3 0 0,5 0-591,0 1-1,1-2 1,-1 1-1,0-2 0,1 1 1,-1-1-1,0-1 1,0 0-1,14-6 1,-8 1-1304,0 0 1,-1-2 0,0 0 0,22-19-1,-5 0-4093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2.995"/>
    </inkml:context>
    <inkml:brush xml:id="br0">
      <inkml:brushProperty name="width" value="0.025" units="cm"/>
      <inkml:brushProperty name="height" value="0.025" units="cm"/>
    </inkml:brush>
  </inkml:definitions>
  <inkml:trace contextRef="#ctx0" brushRef="#br0">167 0 9769,'0'0'10698,"-9"2"-9374,6-2-1188,-1 1-1,1 0 1,-1 0-1,1 0 1,0 1-1,0-1 0,0 1 1,-1-1-1,1 1 1,1 0-1,-1 1 1,0-1-1,-3 4 1,-1 2 270,1 0 1,1 0-1,0 1 1,-8 16-1,3-4 243,-1-2-8,2 0 0,0 0 0,1 1 0,1 0 0,1 0 0,1 1 0,-5 39-1,10-59-629,0 0-1,0 1 0,0-1 1,0 0-1,0 0 0,0 0 1,1 1-1,-1-1 0,0 0 0,1 0 1,-1 0-1,1 0 0,-1 0 1,1 0-1,-1 1 0,1-1 0,0 0 1,-1-1-1,1 1 0,0 0 1,0 0-1,0 0 0,0 0 1,0-1-1,0 1 0,0 0 0,2 0 1,0 0-19,-1 0 1,1-1-1,0 0 1,0 1-1,0-1 0,0 0 1,-1 0-1,1-1 1,0 1-1,0-1 1,4-1-1,3-1-170,1 0 0,-1-1 0,-1-1 0,1 0 0,13-9 0,-7 0-74,-12 10 242,-1 0 0,1 1 0,0 0 0,-1 0 0,1 0 0,0 0 0,1 1 0,-1 0 0,9-4 0,-17 35 442,-1-12-469,0 0 0,2 1-1,0 0 1,1-1 0,1 25-1,2-41-296,0-1-1,0 1 1,-1-1 0,1 1-1,0-1 1,0 0-1,0 1 1,0-1 0,0 0-1,0 0 1,0 1-1,0-1 1,0 0 0,0 0-1,0 0 1,0 0-1,0-1 1,0 1 0,0 0-1,0 0 1,-1 0-1,1-1 1,0 1 0,1-1-1,15-9-6893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3.504"/>
    </inkml:context>
    <inkml:brush xml:id="br0">
      <inkml:brushProperty name="width" value="0.025" units="cm"/>
      <inkml:brushProperty name="height" value="0.025" units="cm"/>
    </inkml:brush>
  </inkml:definitions>
  <inkml:trace contextRef="#ctx0" brushRef="#br0">19 53 14830,'0'0'9711,"-4"10"-7411,-10 31-661,14-40-1595,0 0 1,0 0-1,-1 0 0,1 0 0,0-1 0,0 1 0,0 0 0,0 0 1,1 0-1,-1 0 0,0 0 0,0 0 0,1 0 0,-1 0 0,0-1 1,1 1-1,-1 0 0,1 0 0,-1 0 0,1-1 0,-1 1 0,1 0 1,-1-1-1,1 1 0,0 0 0,0-1 0,-1 1 0,1-1 0,0 1 1,0-1-1,-1 1 0,1-1 0,0 0 0,0 1 0,0-1 0,0 0 1,0 0-1,0 1 0,1-1 0,36 3 131,-34-3-108,0 0-58,1 0 0,-1 0 0,0 0 0,0-1 0,0 0 0,0 1 0,0-1 0,0-1 0,0 1 0,0-1 0,0 1 0,-1-1 0,1 0 1,0 0-1,-1-1 0,0 1 0,1-1 0,-1 1 0,0-1 0,-1 0 0,1 0 0,0-1 0,-1 1 0,0 0 0,1-1 0,-1 0 1,-1 1-1,1-1 0,0 0 0,-1 0 0,0 0 0,0 0 0,0 0 0,-1 0 0,1 0 0,-1 0 0,0-1 0,0 1 0,-1-6 1,1 9-12,0 0 0,0 0 0,-1 0 1,1 0-1,0 0 0,-1 0 1,1-1-1,0 2 0,-1-1 1,1 0-1,-1 0 0,1 0 0,-1 0 1,0 0-1,1 0 0,-1 0 1,0 1-1,0-1 0,0 0 1,1 1-1,-1-1 0,0 0 1,0 1-1,0-1 0,0 1 0,0 0 1,0-1-1,0 1 0,0 0 1,0-1-1,0 1 0,0 0 1,-1 0-1,1 0 0,0 0 0,0 0 1,0 0-1,0 0 0,-2 1 1,0-1-10,0 1 1,-1 0 0,1-1-1,0 1 1,0 1 0,0-1-1,-1 0 1,1 1-1,0-1 1,1 1 0,-6 4-1,1 0 83,0 0 0,1 1-1,0-1 1,0 1-1,1 1 1,0-1 0,0 1-1,1 0 1,0 0-1,0 1 1,0-1 0,2 1-1,-1-1 1,1 1-1,0 0 1,-1 10-1,4-18-60,-1 1 0,0-1 0,1 1 0,-1-1 1,0 0-1,1 1 0,0-1 0,-1 0 0,1 0 0,0 1 0,0-1 0,0 0 0,-1 0 0,1 0 0,0 0 0,1 0 0,-1 0 0,0 0 0,0-1 0,0 1 0,0 0 0,1-1 0,-1 1 0,0 0 0,1-1 0,-1 0 0,0 1 0,1-1 0,-1 0 0,1 0 0,-1 1 0,2-1 0,56 1 92,-50-2-89,11-1-60,-1-1 1,0-1-1,0-1 1,-1-1-1,0-1 1,35-17-1,-28 13 24,-1 0 1,45-11-1,-69 22 26,0 0 1,0 0-1,1 0 1,-1 0 0,0 0-1,0 0 1,0 0 0,0 0-1,0 0 1,1 0-1,-1 0 1,0 0 0,0 0-1,0 0 1,0 0 0,0 0-1,1 0 1,-1 0 0,0 0-1,0 0 1,0 0-1,0 0 1,0 0 0,0 0-1,1 0 1,-1 0 0,0 1-1,0-1 1,0 0-1,0 0 1,0 0 0,0 0-1,0 0 1,0 0 0,0 1-1,1-1 1,-1 0-1,0 0 1,0 0 0,0 0-1,0 0 1,0 0 0,0 1-1,0-1 1,0 0-1,0 0 1,0 0 0,0 0-1,0 0 1,0 1 0,0-1-1,0 0 1,-4 12 148,-10 12-26,14-23-124,-5 6 22,0 2 0,1-1 0,0 0 0,0 1 0,-5 17 0,9-24-23,-1-1 1,1 1-1,0-1 1,0 1 0,0-1-1,0 1 1,0-1-1,0 1 1,0-1 0,1 1-1,-1-1 1,0 1-1,1-1 1,-1 1 0,1-1-1,-1 0 1,1 1 0,0-1-1,0 0 1,0 1-1,0-1 1,-1 0 0,2 0-1,-1 0 1,0 0-1,0 0 1,0 0 0,0 0-1,1 0 1,-1-1-1,0 1 1,1 0 0,-1-1-1,0 1 1,1-1-1,-1 1 1,1-1 0,-1 0-1,1 0 1,-1 1 0,1-1-1,-1 0 1,1 0-1,1-1 1,13 2-71,-1-1 0,1-1 1,-1-1-1,1 0 0,-1-1 0,24-7 0,85-39-807,-19 5 431,-104 44 452,-1 0-1,0 0 0,1-1 1,-1 1-1,1 0 0,-1 0 0,0 0 1,1 0-1,-1-1 0,1 1 1,-1 0-1,1 0 0,-1 0 1,1 0-1,-1 0 0,1 0 0,-1 0 1,0 0-1,1 0 0,-1 0 1,1 0-1,-1 1 0,1-1 1,-1 0-1,1 0 0,-1 0 0,0 1 1,1-1-1,-1 0 0,1 0 1,-1 1-1,0-1 0,1 0 1,-1 1-1,0-1 0,0 0 0,1 1 1,-1-1-1,0 0 0,0 1 1,1-1-1,-1 1 0,0-1 1,0 1-1,0-1 0,0 0 1,0 1-1,1-1 0,-1 1 0,0-1 1,0 1-1,0-1 0,0 1 1,-1-1-1,1 1 0,0-1 1,0 1-1,-11 39 901,2-7-446,9-30-678,0 0 0,0 0 0,0 0 0,1 0 0,-1-1 0,1 1 0,0 0 0,0 0 0,0-1 0,0 1 0,0-1 0,0 1 0,3 3 0,-2-4-312,-1-1 1,1 1 0,0-1-1,0 1 1,0-1-1,0 1 1,0-1 0,0 0-1,0 0 1,0 0-1,0 0 1,1-1 0,-1 1-1,0 0 1,0-1-1,5 1 1,13-1-15157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29.001"/>
    </inkml:context>
    <inkml:brush xml:id="br0">
      <inkml:brushProperty name="width" value="0.025" units="cm"/>
      <inkml:brushProperty name="height" value="0.025" units="cm"/>
    </inkml:brush>
  </inkml:definitions>
  <inkml:trace contextRef="#ctx0" brushRef="#br0">3157 444 10858,'-34'-16'2215,"-76"-34"1327,34 17-3607,-112-33 0,-83-13-131,-215-55 348,384 112 53,-1 4 0,-187-7 0,204 24 32,0 4-1,-157 27 1,192-19-189,0 2 0,1 3 0,1 1 0,1 3 0,0 1 0,-44 29 0,39-16-9,1 3 0,2 1 0,2 3 0,1 2-1,2 2 1,3 2 0,1 2 0,2 1 0,3 2-1,2 1 1,-27 60 0,35-59 0,3 1 1,2 2-1,3 0 1,2 1-1,3 0 1,2 1-1,3 0 1,3 1-1,2 0 1,3 0-1,13 106 1,-3-109 7,3 0 0,3-1 1,2-1-1,2-1 0,3 0 0,2-2 0,3-1 0,58 84 1,-33-65-32,2-3 0,4-2 1,2-3-1,3-2 1,83 59-1,-89-78-18,2-2 1,1-4-1,2-2 0,2-3 0,0-2 1,103 27-1,-67-30 30,1-5 1,1-4-1,187 4 1,255-24 5,7-49-46,-434 31 5,0-5 0,176-64 0,-215 60 8,-1-4 0,-2-3-1,-2-4 1,98-71 0,-135 84 2,-1-1 1,-1-1-1,-2-2 1,-1-2-1,-1-1 1,-3-1-1,-1-1 1,-1-2-1,21-46 1,-33 56 59,-2 0-1,-1-1 1,-1-1 0,-1 0-1,-2 0 1,-2-1 0,0 1 0,-3-1-1,0 0 1,-2 0 0,-2-1-1,-1 2 1,-12-56 0,2 43 48,-2 1 0,-1 0 0,-3 1 0,-1 1 0,-2 1 0,-2 1 0,-2 1 0,-54-63 0,26 42-123,-3 2 0,-3 3 0,-2 2 0,-84-55 0,87 71-264,-1 2-1,-1 3 0,-1 3 1,-2 2-1,-92-24 0,78 31-2228,-1 4-1,-101-8 1,-22 10-9042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8.515"/>
    </inkml:context>
    <inkml:brush xml:id="br0">
      <inkml:brushProperty name="width" value="0.025" units="cm"/>
      <inkml:brushProperty name="height" value="0.025" units="cm"/>
    </inkml:brush>
  </inkml:definitions>
  <inkml:trace contextRef="#ctx0" brushRef="#br0">25 235 7079,'-9'14'4480,"7"-13"-3900,1 1 1,-1 0-1,1 0 0,-1 0 0,1 0 1,0 0-1,0 1 0,0-1 0,0 0 1,1 0-1,-1 1 0,1-1 0,-1 4 1,2-6-343,1 1 1,-1-1-1,1 1 1,0-1-1,-1 0 1,1 0 0,0 0-1,-1 0 1,1 0-1,-1 0 1,1 0-1,0-1 1,-1 1-1,1 0 1,2-2 0,17-10 137,0 0 1,-2-2 0,1 0-1,-2-1 1,0-1 0,24-27 0,-30 31-345,2-1 10,-1 0 0,0-1 0,-1-1 0,0 0 0,-1 0 0,-1-1 0,12-25 0,-59 137 458,24-66-516,1 0 0,1 1 1,1 0-1,2 1 0,2 0 1,-4 44-1,10-73-147,-1-3 51,1 1-1,0-1 0,0 1 0,0-1 0,0 0 0,0 1 1,0-1-1,0 1 0,0-1 0,0 0 0,0 1 0,0-1 0,0 1 1,0-1-1,0 0 0,0 1 0,0-1 0,0 0 0,1 1 0,-1-1 1,0 1-1,0-1 0,0 0 0,1 1 0,-1-1 0,0 0 0,1 0 1,-1 1-1,0-1 0,0 0 0,1 0 0,-1 1 0,0-1 0,1 0 1,-1 0-1,1 0 0,-1 1 0,0-1 0,1 0 0,-1 0 0,0 0 1,1 0-1,-1 0 0,1 0 0,-1 0 0,1 0 0,13 0-6677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09.161"/>
    </inkml:context>
    <inkml:brush xml:id="br0">
      <inkml:brushProperty name="width" value="0.025" units="cm"/>
      <inkml:brushProperty name="height" value="0.025" units="cm"/>
    </inkml:brush>
  </inkml:definitions>
  <inkml:trace contextRef="#ctx0" brushRef="#br0">44 43 8040,'3'-43'20081,"-11"71"-18948,-2 6-940,1 1-1,2 0 0,2 0 0,1 0 0,0 47 0,5-86-127,0 0 0,1 1-1,-1-1 1,1 0 0,-1 1-1,1-1 1,0 1-1,4-4 1,3-8 31,-5 5-90,9-17-92,0 0 1,2 1 0,1 1-1,1 0 1,1 1-1,29-30 1,-46 53 66,0 0 1,0 0-1,0-1 1,0 1-1,0 0 1,0 0-1,1 1 1,-1-1-1,0 0 1,1 0-1,-1 1 0,1-1 1,-1 1-1,1-1 1,-1 1-1,1-1 1,-1 1-1,1 0 1,-1 0-1,1 0 1,-1 0-1,1 0 1,0 0-1,-1 0 1,1 1-1,-1-1 1,2 1-1,-1 0 9,0 1-1,0 0 1,0-1 0,-1 1-1,1 0 1,-1 0-1,1 0 1,-1 0 0,0 0-1,0 0 1,0 1 0,0-1-1,0 0 1,0 1 0,0 2-1,2 11 50,0 1 0,-1 0 0,0 27 0,-5 117 618,19-185-5275,-1-9-2621,3-9-7809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8.860"/>
    </inkml:context>
    <inkml:brush xml:id="br0">
      <inkml:brushProperty name="width" value="0.025" units="cm"/>
      <inkml:brushProperty name="height" value="0.025" units="cm"/>
    </inkml:brush>
  </inkml:definitions>
  <inkml:trace contextRef="#ctx0" brushRef="#br0">67 1 19026,'0'0'3523,"-40"72"-1345,30-41-1025,2 1 225,3 1-642,2 2-479,3 1-193,0-1 0,0-4-96,0-4-705,5-4-993,1-8 33,-4-7-1186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9.189"/>
    </inkml:context>
    <inkml:brush xml:id="br0">
      <inkml:brushProperty name="width" value="0.025" units="cm"/>
      <inkml:brushProperty name="height" value="0.025" units="cm"/>
    </inkml:brush>
  </inkml:definitions>
  <inkml:trace contextRef="#ctx0" brushRef="#br0">1 63 16720,'0'0'10025,"69"-29"-8808,-33 23-800,3-1-353,1 3-577,1-2-2049,-2 0-1922,-6 2-3940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9.565"/>
    </inkml:context>
    <inkml:brush xml:id="br0">
      <inkml:brushProperty name="width" value="0.025" units="cm"/>
      <inkml:brushProperty name="height" value="0.025" units="cm"/>
    </inkml:brush>
  </inkml:definitions>
  <inkml:trace contextRef="#ctx0" brushRef="#br0">0 283 15695,'0'0'12652,"12"-6"-11921,47-32-531,-1-3-1,-2-2 1,-2-2 0,50-56-1,-93 93-237,-5 10 51,-9 25 103,-18 36 34,10-33-289,5-17 10,0 0 1,1 0-1,1 0 0,0 0 1,1 1-1,1 0 0,0 0 1,0-1-1,2 21 0,4-23-4075,3-8-2551,1-3-7494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9.909"/>
    </inkml:context>
    <inkml:brush xml:id="br0">
      <inkml:brushProperty name="width" value="0.025" units="cm"/>
      <inkml:brushProperty name="height" value="0.025" units="cm"/>
    </inkml:brush>
  </inkml:definitions>
  <inkml:trace contextRef="#ctx0" brushRef="#br0">13 2 18866,'0'0'10538,"75"18"-9769,-40-18-481,4 0-192,0 0-64,0-6-448,-9-1-673,-5 4-289,-12 2-1248,-7-1-994</inkml:trace>
  <inkml:trace contextRef="#ctx0" brushRef="#br0" timeOffset="1">0 150 4869,'0'0'21204,"52"1"-20275,-19-12-353,6-1-480,1 0-352,-3 3-1314,1 4-512,-2 1-1153,-4 1-1761,-4 1 63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40.283"/>
    </inkml:context>
    <inkml:brush xml:id="br0">
      <inkml:brushProperty name="width" value="0.025" units="cm"/>
      <inkml:brushProperty name="height" value="0.025" units="cm"/>
    </inkml:brush>
  </inkml:definitions>
  <inkml:trace contextRef="#ctx0" brushRef="#br0">17 49 17040,'0'0'7965,"11"-7"-5963,-10 7-1976,6-6 268,1 1 0,0 1 0,1-1 0,-1 1 1,1 1-1,-1 0 0,1 0 0,0 0 0,0 1 0,16-1 1,-7 2 30,56 3 722,-73-2-1043,0 0 0,0 0 0,0 0 0,0 0 1,0 1-1,-1-1 0,1 0 0,0 1 0,0-1 1,0 1-1,-1-1 0,1 1 0,0-1 0,0 1 1,-1 0-1,1-1 0,-1 1 0,1 0 0,0-1 1,-1 1-1,1 0 0,-1 0 0,0 0 0,1-1 1,-1 1-1,0 0 0,1 0 0,-1 0 0,0 0 1,0 0-1,0-1 0,0 1 0,0 0 0,0 0 1,0 0-1,0 0 0,0 0 0,0 0 0,0 0 1,-1 0-1,1-1 0,0 1 0,-1 0 0,1 0 1,-1 0-1,1-1 0,-1 1 0,1 0 0,-1 0 1,0 0-1,-30 40 556,-35 17-348,41-39-177,2 1 0,0 2 0,-36 45 0,57-66-37,0 1 0,1 0-1,0 0 1,-1 0 0,1 0 0,0 0 0,0 1-1,0-1 1,0 0 0,1 0 0,-1 1 0,0-1-1,1 0 1,0 1 0,0-1 0,-1 1-1,1-1 1,1 0 0,-1 4 0,1-5-4,0 1 0,0-1 0,0 1 0,0-1-1,0 1 1,0-1 0,0 0 0,1 0 0,-1 1 0,1-1 0,-1 0 0,0 0 0,1 0 0,0 0 0,-1-1 0,1 1-1,-1 0 1,1-1 0,3 1 0,11 2-76,0-1 0,0 0-1,0-1 1,26-3 0,-19 2-62,17 0-642,80-3-522,-105 1-547,0 0 0,-1-1 1,19-7-1,0-4-7546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47.994"/>
    </inkml:context>
    <inkml:brush xml:id="br0">
      <inkml:brushProperty name="width" value="0.025" units="cm"/>
      <inkml:brushProperty name="height" value="0.025" units="cm"/>
    </inkml:brush>
  </inkml:definitions>
  <inkml:trace contextRef="#ctx0" brushRef="#br0">16 21 8232,'0'4'8132,"1"6"-3385,6 75-1056,-7-25-2287,1 19 19,0-58-636,-1-19-343,1-6 46,5-71-1198,-6 70 643,-1 0 0,1 0 0,-1 0 0,0 0 0,0 0 0,0 1 0,-1-1 0,0 0 0,0 1 0,0-1 0,0 1 0,-5-7 0,7 11 66,0-1 0,0 1 0,0 0 0,0 0 0,0-1 0,0 1 1,0 0-1,0 0 0,0-1 0,0 1 0,0 0 0,0 0 0,0 0 0,-1-1 0,1 1 0,0 0 0,0 0 0,0 0 1,0-1-1,-1 1 0,1 0 0,0 0 0,0 0 0,0 0 0,0-1 0,-1 1 0,1 0 0,0 0 0,0 0 0,-1 0 1,1 0-1,0 0 0,0 0 0,0 0 0,-1 0 0,1 0 0,0 0 0,0 0 0,-1 0 0,1 0 0,0 0 0,0 0 0,-1 0 1,1 0-1,0 0 0,0 0 0,-1 0 0,1 0 0,0 0 0,0 0 0,0 1 0,-1-1 0,1 0 0,0 0 0,0 0 1,0 0-1,-1 0 0,1 1 0,0-1 0,0 0 0,0 0 0,0 1 0,6 14 193,-3-12-169,1-1 0,-1 1 0,1-1 1,-1 0-1,1 0 0,0-1 0,0 1 1,0-1-1,0 1 0,0-1 0,0-1 1,1 1-1,-1 0 0,0-1 0,0 0 1,1 0-1,-1 0 0,0-1 0,0 1 1,0-1-1,6-2 0,-2 1-12,-1 0 1,0-1-1,0 0 0,-1 0 1,1 0-1,-1-1 0,1 0 1,-1-1-1,-1 1 0,1-1 1,6-7-1,24-40-250,-35 49 228,1 1 1,-1-1-1,0 0 0,0 0 0,0 0 0,0 1 0,0-1 0,0 0 0,-1 0 0,1 0 0,-1 0 1,0 0-1,0 0 0,0 0 0,-1 0 0,1 0 0,-1 0 0,0-4 0,0 6 8,1 1 0,-1 0 0,1-1 0,0 1-1,-1 0 1,1 0 0,-1-1 0,1 1 0,-1 0 0,1 0 0,0 0-1,-1 0 1,1 0 0,-1 0 0,1-1 0,-1 1 0,1 0 0,-1 0-1,1 0 1,-1 1 0,1-1 0,-1 0 0,1 0 0,-1 0 0,1 0-1,-1 0 1,1 0 0,0 1 0,-1-1 0,1 0 0,-1 0 0,1 1-1,-1-1 1,1 0 0,0 1 0,-1-1 0,1 0 0,0 1 0,0-1-1,-1 1 1,1-1 0,0 0 0,0 1 0,-1-1 0,1 1 0,0 0-1,-15 20 142,8-8 65,1 1 1,1 0 0,0 1 0,0-1 0,1 1 0,1 0-1,1 0 1,-1 29 0,3-42-193,0-1-1,0 1 1,0-1 0,0 1-1,1-1 1,-1 1 0,0-1-1,1 1 1,-1-1-1,1 0 1,0 1 0,0-1-1,-1 0 1,1 0 0,0 1-1,0-1 1,0 0 0,0 0-1,0 0 1,0 0 0,0 0-1,1 0 1,1 1-1,0-1-1,1 1-1,-1-1 0,1 0 0,0 0 0,-1 0 0,1 0 0,0 0 0,0-1 0,5 0 0,-2 1-14,0-2 0,0 1 0,1-1 0,-1 0 0,0-1 0,0 1-1,0-1 1,0-1 0,12-5 0,-13 4-1,0 0-1,-1-1 1,1 1 0,-1-1-1,0 0 1,-1-1 0,1 1-1,-1-1 1,0 0 0,0 0-1,-1 0 1,0 0 0,0-1-1,0 0 1,-1 1 0,0-1-1,0 0 1,-1 0 0,1-12-1,-3 19 22,0 1 0,0-1 0,0 1 0,-1-1 0,1 1 0,0-1 0,0 1 0,0 0 0,0 0 0,0-1 0,0 1 0,0 0 0,0 0 0,1 0 0,-1 0 0,-1 2 1,-1 1 58,1 0 1,-1 0 0,1 0 0,0 1 0,1-1-1,-1 0 1,1 1 0,-1 0 0,1-1 0,1 1-1,-1 0 1,1-1 0,0 1 0,0 8 0,1-12-66,1 0 0,-1 0 0,0 0 0,0-1 0,1 1 0,-1 0 0,1-1 0,-1 1 1,0-1-1,1 0 0,-1 1 0,1-1 0,-1 0 0,1 0 0,-1 0 0,1 0 0,-1 0 0,1 0 1,-1 0-1,1 0 0,1-1 0,35-6 77,-20-1-128,-1-1 0,0 0-1,-1-1 1,0-1 0,-1-1-1,25-23 1,-36 32 53,1 2 54,-6 13 35,-11 25 141,6-19-91,6-18-149,0 1 0,0-1 0,0 1-1,0-1 1,-1 1 0,1-1 0,0 1 0,0-1-1,0 1 1,0-1 0,0 1 0,0-1 0,0 1 0,0-1-1,0 1 1,1-1 0,-1 1 0,0-1 0,0 1-1,0-1 1,1 1 0,-1-1 0,0 1 0,0-1-1,1 0 1,-1 1 0,0-1 0,1 1 0,-1-1 0,1 0-1,-1 1 1,0-1 0,1 0 0,-1 0 0,1 1-1,-1-1 1,1 0 0,-1 0 0,1 1 0,27-6 60,32-23 5,-56 26-66,42-27-29,-36 21 15,1 1 1,0 0 0,0 0 0,0 2 0,18-8 0,-28 14 13,-1-1 0,1 0 0,-1 0 0,1 0 0,-1 0 0,1 0 0,-1 1 0,1-1 0,-1 0 0,1 1 0,-1-1 0,1 0 0,-1 1 0,0-1 0,1 0 0,-1 1 0,0-1 0,1 1 0,-1-1 0,0 0 0,1 1 0,-1-1 0,0 1 0,0-1 1,0 1-1,0-1 0,1 1 0,-1-1 0,0 1 0,0 0 0,0-1 0,0 1 0,0-1 0,0 1 0,0-1 0,0 1 0,0-1 0,-1 1 0,1-1 0,0 1 0,0-1 0,0 1 0,0-1 0,-1 1 0,-6 28 54,-10 3-251,14-28 5,-1 1-1,2-1 1,-1 1 0,1 0 0,-1 0-1,1 0 1,1 0 0,-1 0 0,-1 11-1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48.368"/>
    </inkml:context>
    <inkml:brush xml:id="br0">
      <inkml:brushProperty name="width" value="0.025" units="cm"/>
      <inkml:brushProperty name="height" value="0.025" units="cm"/>
    </inkml:brush>
  </inkml:definitions>
  <inkml:trace contextRef="#ctx0" brushRef="#br0">0 55 10025,'0'0'19667,"11"-49"-24760,1 43-9961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49.103"/>
    </inkml:context>
    <inkml:brush xml:id="br0">
      <inkml:brushProperty name="width" value="0.025" units="cm"/>
      <inkml:brushProperty name="height" value="0.025" units="cm"/>
    </inkml:brush>
  </inkml:definitions>
  <inkml:trace contextRef="#ctx0" brushRef="#br0">0 138 3748,'0'0'10868,"1"-9"-8657,-1 6-2006,0 0 0,0 0 1,1-1-1,-1 1 0,1 0 1,0 0-1,0 0 1,0 0-1,0 0 0,0 0 1,1 0-1,-1 0 1,1 1-1,0-1 0,0 1 1,0-1-1,0 1 0,0 0 1,1-1-1,-1 1 1,1 0-1,-1 0 0,1 1 1,0-1-1,-1 1 0,1-1 1,0 1-1,0 0 1,0 0-1,0 0 0,1 0 1,-1 1-1,0-1 1,0 1-1,5 0 0,-6 0-129,0-1-1,0 1 1,0 0-1,0 0 1,0 0-1,0 0 1,0 1-1,0-1 1,1 0-1,-1 1 1,0 0-1,0-1 1,0 1-1,-1 0 1,1 0 0,0 0-1,0 0 1,0 0-1,-1 1 1,1-1-1,0 0 1,-1 1-1,1-1 1,-1 1-1,0 0 1,0-1-1,1 1 1,0 3-1,0 0-49,-1 1-1,1 0 1,-1 0-1,0-1 1,-1 1-1,0 0 1,0 0-1,0 0 1,-1 8-1,-1-5 8,1-1 0,-1 1 1,-1-1-1,0 0 0,0 0 0,-1 0 0,1 0 0,-2 0 0,1-1 0,-1 1 0,0-1 0,-1 0 1,0-1-1,-8 8 0,13-16 105,0-1 1,1 1 0,0-1 0,-1 0 0,1 1-1,0-1 1,1 0 0,-1 0 0,0 1 0,2-4-1,6-44 494,-1 0 0,-1-88 0,21 161 393,-19-16-1077,0-1 0,0-1 0,1 0 0,0 0 0,0 0 0,0-1 0,0 0 0,0-1 0,1 0 0,18 3 0,36 1-3450,0-6-4868,-36-1 1601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49.757"/>
    </inkml:context>
    <inkml:brush xml:id="br0">
      <inkml:brushProperty name="width" value="0.025" units="cm"/>
      <inkml:brushProperty name="height" value="0.025" units="cm"/>
    </inkml:brush>
  </inkml:definitions>
  <inkml:trace contextRef="#ctx0" brushRef="#br0">133 22 7559,'0'0'10570,"-10"3"-8445,2 0-1715,1 0 0,-1 1 0,1 0 0,0 0 0,0 1 0,0-1 0,1 2 0,0-1 0,0 1 0,0 0 0,0 0 0,1 0 0,0 1 0,1 0 0,-1 0 0,1 0 0,0 0 0,1 1 0,-4 10 0,7-17-374,-1 1 1,0-1 0,1 1 0,-1 0-1,1-1 1,-1 1 0,1 0 0,0 0 0,-1-1-1,1 1 1,0 0 0,0-1 0,0 1-1,1 0 1,-1 0 0,0-1 0,1 1 0,-1 0-1,1-1 1,0 1 0,-1 0 0,1-1-1,0 1 1,0-1 0,0 1 0,0-1-1,0 0 1,0 1 0,0-1 0,1 0 0,-1 0-1,0 0 1,1 0 0,-1 0 0,1 0-1,1 1 1,3 0-24,0-1 0,1 0 0,-1 0 0,1-1 0,-1 1 0,0-1-1,1-1 1,-1 1 0,7-2 0,-8 1-19,0 0 0,0 0-1,0-1 1,0 1 0,0-1 0,-1 0 0,1 0-1,-1-1 1,1 1 0,-1-1 0,0 0 0,0 0-1,0-1 1,0 1 0,-1-1 0,1 0 0,-1 0 0,0 0-1,3-6 1,-1 2 37,-1 0-1,-1 0 1,0-1 0,0 1-1,-1-1 1,0 0 0,0 0 0,-1 0-1,0 0 1,0-9 0,-1 17-20,0 1-1,0 0 1,0 0 0,0 0 0,0-1 0,0 1 0,0 0 0,0 0 0,0 0 0,0 0 0,0-1 0,0 1 0,0 0 0,0 0 0,0 0 0,0-1 0,0 1 0,0 0 0,0 0 0,0 0 0,0 0 0,-1-1 0,1 1 0,0 0 0,0 0 0,0 0 0,0 0 0,0 0 0,0-1 0,-1 1 0,1 0 0,0 0 0,0 0 0,0 0 0,0 0 0,0 0 0,-1 0 0,1 0 0,0 0 0,0 0 0,0 0 0,-1 0 0,1 0 0,0-1 0,0 1 0,0 0 0,0 0-1,-1 1 1,1-1 0,0 0 0,-11 8 291,-8 13-74,15-14-142,1-1 0,-1 1 0,1-1 0,0 1 0,0 0 0,1 0 0,0 0 1,0 1-1,1-1 0,0 1 0,0-1 0,1 0 0,0 1 0,1 14 0,0-21-80,0 1-1,1 0 0,-1-1 0,0 1 1,1-1-1,-1 1 0,0-1 0,1 0 0,0 0 1,-1 0-1,1 0 0,0 0 0,0 0 1,-1 0-1,1 0 0,0-1 0,0 1 0,0-1 1,0 1-1,0-1 0,0 0 0,0 0 1,0 1-1,0-2 0,3 1 0,1 0 2,0 0 0,0-1 0,0 1 0,0-1 0,0 0 1,0-1-1,10-3 0,-7-2-56,1 0-1,0 0 1,-1-1 0,-1 0 0,1-1 0,-2 0 0,1 0 0,-1-1 0,0 0 0,-1 0-1,0 0 1,-1-1 0,0 0 0,5-17 0,-28 65-4,13-31 130,2 0 1,-1 1-1,1-1 0,0 1 1,0 0-1,1 0 1,0 0-1,0 0 0,-1 15 1,3-21-76,1 0 0,-1 0 0,1 0 0,-1 0 0,1 0 0,-1 0 0,1 0 0,0 0 0,0 0 0,-1 0 0,1-1 0,0 1 0,0 0 0,0 0 0,0-1 0,0 1 0,0-1 0,0 1 0,0 0 0,0-1 0,0 0 0,0 1 0,0-1 0,1 0 0,-1 0 0,0 1 0,0-1 0,0 0 0,0 0 0,1 0 0,-1 0 0,1-1 0,43-2-15,-31-1-10,-1-1 0,-1-1 1,1 0-1,-1 0 0,0-1 0,0-1 1,-1 0-1,0 0 0,0-1 0,-1 0 1,0-1-1,-1-1 0,0 1 0,-1-1 1,0-1-1,-1 1 0,0-1 0,6-15 1,-40 58 166,14-12-83,1 0 1,-13 30-1,22-42-53,1-1 0,-1 0 0,1 1 0,1-1 0,-1 1 0,1 0 0,0 0 0,1-1 0,-1 1 0,1 0 0,1 0 0,1 11 0,-1-16-169,0 0 0,1 0 0,-1 0 0,0 0 0,1 0 1,-1 0-1,1 0 0,0-1 0,-1 1 0,1-1 0,0 1 0,0-1 0,0 0 0,0 0 0,0 1 1,1-2-1,-1 1 0,0 0 0,0 0 0,1-1 0,-1 1 0,4-1 0,-3 1-105,-1-1-1,0 1 1,0-1-1,0 0 1,0 0-1,0 0 1,0 0 0,0 0-1,0 0 1,0 0-1,1-1 1,-1 1-1,0-1 1,0 0-1,0 0 1,-1 1-1,1-1 1,0 0-1,0-1 1,0 1 0,-1 0-1,1 0 1,0-1-1,-1 1 1,3-4-1,3-14-7009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50.131"/>
    </inkml:context>
    <inkml:brush xml:id="br0">
      <inkml:brushProperty name="width" value="0.025" units="cm"/>
      <inkml:brushProperty name="height" value="0.025" units="cm"/>
    </inkml:brush>
  </inkml:definitions>
  <inkml:trace contextRef="#ctx0" brushRef="#br0">285 1 18546,'0'0'9053,"-10"-1"-6063,1 2-2784,-1-1 0,0 1 1,1 1-1,-1 0 0,1 0 0,0 1 0,-16 6 1,20-7-181,1 0 0,-1 0 1,1 1-1,-1-1 1,1 1-1,0 0 0,0 0 1,0 1-1,0-1 1,0 1-1,1 0 1,0 0-1,0 0 0,0 0 1,0 1-1,1-1 1,-1 1-1,1 0 1,-1 5-1,2-8-96,1 0-1,-1 1 1,1-1 0,0 0-1,0 0 1,0 1 0,0-1-1,0 0 1,1 0 0,-1 1 0,1-1-1,-1 0 1,1 0 0,0 0-1,0 0 1,0 0 0,0 0-1,0 0 1,0 0 0,1 0-1,-1 0 1,1-1 0,-1 1-1,1 0 1,-1-1 0,1 1-1,0-1 1,3 2 0,6 3-599,0-1 0,0 0 0,1 0 0,16 3 0,4 3-188,-10-5 277,-17-5 604,0 0 1,-1 0 0,1 0 0,0 1 0,-1 0 0,0 0-1,1 0 1,-1 0 0,0 1 0,0-1 0,6 6-1,-10-8 57,0 1-1,1-1 1,-1 1-1,0-1 0,0 1 1,0-1-1,0 1 0,0-1 1,0 1-1,0-1 0,0 1 1,0-1-1,0 0 1,0 1-1,0-1 0,0 1 1,0-1-1,0 1 0,0-1 1,-1 1-1,1-1 0,0 1 1,0-1-1,0 1 1,-1-1-1,1 0 0,0 1 1,-1-1-1,1 1 0,0-1 1,-1 0-1,1 1 0,-1-1 1,0 0-1,-17 11 948,15-10-881,-89 43 2077,-85 41-3161,162-79-3206,3-3-3405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3:05.669"/>
    </inkml:context>
    <inkml:brush xml:id="br0">
      <inkml:brushProperty name="width" value="0.025" units="cm"/>
      <inkml:brushProperty name="height" value="0.025" units="cm"/>
    </inkml:brush>
  </inkml:definitions>
  <inkml:trace contextRef="#ctx0" brushRef="#br0">1 50 9001,'75'-14'1271,"142"-7"0,78 19-1083,-173 4-100,486-1-36,502 3 937,-169 26 720,14 0-1005,1284-70 17,-21 1-283,-1561 67-337,115 1-10,-715-31-1007,-32 0-943,1 2 1,41 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10.722"/>
    </inkml:context>
    <inkml:brush xml:id="br0">
      <inkml:brushProperty name="width" value="0.025" units="cm"/>
      <inkml:brushProperty name="height" value="0.025" units="cm"/>
    </inkml:brush>
  </inkml:definitions>
  <inkml:trace contextRef="#ctx0" brushRef="#br0">141 68 15054,'0'0'4356,"0"-9"-2567,-1-25-524,1 33-1172,0 0 0,0 0 1,0 0-1,0 0 0,0 0 0,-1 0 1,1 0-1,0 0 0,-1 0 0,1 0 1,0 0-1,-1 0 0,1 0 0,-1 1 1,0-1-1,1 0 0,-1 0 0,0 0 1,1 1-1,-1-1 0,0 0 0,0 1 0,1-1 1,-1 1-1,0-1 0,0 1 0,0-1 1,0 1-1,0 0 0,0-1 0,0 1 1,0 0-1,0 0 0,0 0 0,0-1 1,0 1-1,-1 0 0,0 1-45,0-1-1,0 0 0,0 0 1,0 1-1,0-1 1,0 1-1,0 0 1,1 0-1,-1-1 1,0 1-1,0 0 1,1 0-1,-1 1 1,0-1-1,-1 2 1,-6 10 23,0 0 0,1 0 0,0 1 0,2 0 0,-1 1 1,2-1-1,-8 31 0,7-17-33,1 1 0,2 0 0,-1 41-1,4-70-30,0 0 0,0 1 0,0-1 0,0 1 0,0-1-1,0 1 1,0-1 0,0 1 0,0-1 0,0 0 0,0 1 0,0-1-1,0 1 1,0-1 0,0 1 0,1-1 0,-1 0 0,0 1-1,0-1 1,0 1 0,1-1 0,-1 0 0,0 1 0,1-1 0,-1 0-1,0 1 1,1-1 0,-1 0 0,0 0 0,1 1 0,-1-1-1,1 0 1,13-7 812,9-22 790,-16 5-1318,0 0 1,-2 0 0,0 0 0,-2-1 0,-1 1 0,-1-1-1,-1 0 1,-3-29 0,2 53-303,1 0-1,0 0 1,0 1-1,0-1 1,0 0-1,0 0 1,0 1-1,0-1 1,0 0-1,0 0 1,0 1 0,0-1-1,0 0 1,0 1-1,0-1 1,1 0-1,-1 0 1,0 1-1,1-1 1,-1 0-1,0 1 1,1-1 0,-1 1-1,1-1 1,-1 1-1,1-1 1,-1 0-1,1 1 1,0 0-1,-1-1 1,1 1 0,-1-1-1,1 1 1,0 0-1,0-1 1,-1 1-1,1 0 1,0 0-1,-1 0 1,1-1-1,0 1 1,0 0 0,-1 0-1,1 0 1,0 0-1,0 0 1,-1 0-1,1 1 1,0-1-1,0 0 1,-1 0-1,1 0 1,0 1 0,0-1-1,13 1-148,56-8-227,-57 4 348,0 1 0,0 1 1,0 0-1,1 1 0,23 2 1,-34-1 16,-1 1 0,1-1 0,0 1 0,-1 0 1,1-1-1,-1 1 0,1 0 0,-1 0 0,0 1 1,0-1-1,0 0 0,0 1 0,0-1 0,-1 1 0,1 0 1,-1 0-1,0-1 0,0 1 0,0 0 0,0 0 1,0 0-1,0 0 0,-1 0 0,1 0 0,-1 1 0,0 2 1,1 8 17,0 0 0,-1 0 0,0 0 0,-4 21 0,-5-8 84,5-16 260,16-23-103,15-22-142,22-28-31,-45 58-67,0-1 0,1 1 0,-1 0-1,1 0 1,0 1 0,0 0 0,1-1 0,-1 2 0,10-5 0,-14 7-10,0-1 1,0 1-1,0 0 0,0 0 1,0-1-1,0 1 1,0 0-1,0 0 0,0 0 1,1 0-1,-1 0 1,0 1-1,0-1 0,0 0 1,0 0-1,0 1 1,0-1-1,0 1 0,0-1 1,0 1-1,0-1 1,0 1-1,-1-1 0,1 1 1,1 1-1,0 0 2,-1 0-1,1 0 1,-1 1 0,0-1-1,0 0 1,0 1-1,0-1 1,0 1-1,-1-1 1,1 5 0,1 9 18,-1 0 1,-3 31 0,1-33-5,3 14 18,-2-27-19,0-1-1,0 0 0,0 1 1,0-1-1,0 0 0,0 1 1,1-1-1,-1 0 0,0 1 1,0-1-1,0 0 0,1 0 1,-1 1-1,0-1 0,0 0 0,0 0 1,1 1-1,-1-1 0,0 0 1,1 0-1,-1 0 0,0 0 1,0 1-1,1-1 0,-1 0 1,0 0-1,1 0 0,-1 0 1,0 0-1,1 0 0,-1 0 1,0 0-1,1 0 0,-1 0 0,1 0 1,3-2 16,0-1-1,1 0 1,-1 1 0,-1-1 0,1-1 0,0 1 0,4-6-1,-7 8-15,29-32 40,-23 23-80,1 1 0,0 0 0,1 1 0,0 0 1,0 0-1,0 1 0,19-11 0,-28 18 21,1 0 0,-1 0 0,1 0 0,0 0 0,-1 0 0,1 0 0,0 0 0,-1 0 0,1 0 0,-1 0 0,1 0 0,0 1 0,-1-1 0,1 0 0,-1 0 0,1 1 0,-1-1 0,1 0 0,-1 1 0,1-1 0,-1 1 0,1-1 0,-1 0 0,1 1 0,-1-1 0,0 1 0,1-1 0,-1 1 0,0 0 0,1-1 0,-1 1 0,0-1 0,0 1 0,0-1 0,1 1 0,-1 0 0,0-1 0,0 1 0,0 0 0,0-1 0,0 1 0,0-1 1,0 1-1,0 0 0,-1-1 0,1 1 0,0 0 0,0 0 0,-3 47 138,1-30-78,23-28-11,-14 5-11,32-20 3,-37 24-50,0 0 1,0 0-1,1 0 1,-1 0-1,0 1 0,0-1 1,1 1-1,-1-1 1,0 1-1,0 0 0,1 0 1,-1 0-1,0 0 1,1 0-1,-1 1 0,0-1 1,3 1-1,-3 1 13,-1-1 0,0 1 0,1-1 1,-1 1-1,0 0 0,0-1 0,1 1 0,-2 0 0,1 0 0,0 0 1,0 0-1,0 0 0,-1 0 0,1 0 0,-1 0 0,0 0 0,0 0 1,0 1-1,0-1 0,0 0 0,0 0 0,0 0 0,0 0 0,-1 0 1,0 2-1,0-1-381,1 0 0,0-1 0,-1 1 0,1 0 0,0-1 0,1 1-1,-1 0 1,0-1 0,1 1 0,0 0 0,-1-1 0,1 1 0,2 2 0,0-3-4175,3-2-2238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4.291"/>
    </inkml:context>
    <inkml:brush xml:id="br0">
      <inkml:brushProperty name="width" value="0.025" units="cm"/>
      <inkml:brushProperty name="height" value="0.025" units="cm"/>
    </inkml:brush>
  </inkml:definitions>
  <inkml:trace contextRef="#ctx0" brushRef="#br0">0 197 9161,'0'2'7879,"4"-2"-6341,10-10-513,7-4 64,5-2-193,4-4-191,3-2-321,1 1-159,2 0-97,-3 4-64,-2 3-64,-1 1-737,-6-1-2690,-3-2-5029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53.157"/>
    </inkml:context>
    <inkml:brush xml:id="br0">
      <inkml:brushProperty name="width" value="0.025" units="cm"/>
      <inkml:brushProperty name="height" value="0.025" units="cm"/>
    </inkml:brush>
  </inkml:definitions>
  <inkml:trace contextRef="#ctx0" brushRef="#br0">2632 314 9225,'-22'-25'343,"-1"0"0,-1 2 1,-1 1-1,-1 0 0,-1 2 1,0 1-1,-2 2 0,0 0 1,-1 2-1,-1 1 0,0 2 0,0 1 1,-52-11-1,-11 3-254,-1 5 0,-1 4 0,-143 4 0,178 8-50,0 3 1,0 3-1,0 3 0,2 2 1,-1 2-1,2 4 0,0 1 1,2 4-1,-92 51 0,70-28 361,1 3 0,3 4 0,3 3-1,2 3 1,-114 129 0,131-127 109,3 3 0,3 1 0,2 3 0,4 1 0,3 2 0,-31 86 0,45-94-404,3 1 0,3 0 1,3 1-1,3 1 0,3 0 0,2 0 0,7 119 0,3-146-161,1 1 0,3-1-1,1 0 1,2-1 0,1 0-1,2-1 1,2 0 0,2-1-1,1-1 1,2-1 0,27 37 0,-13-29-236,1-1 0,2-2 0,2-1 0,1-2 0,2-2 0,1-2 0,85 47 0,-35-32 20,1-4-1,3-4 1,1-4-1,2-4 1,141 24-1,-89-32 283,0-6 0,0-7-1,163-9 1,-220-7 158,-1-4 1,0-4-1,-1-5 0,0-3 1,-2-5-1,0-3 0,-2-5 1,-2-3-1,97-57 0,-124 58 71,-1-3 0,-3-2 0,-1-3 0,-2-2 0,-2-2 0,-2-3 0,-2-2 0,-3-1 0,-3-3 0,-1-2 0,-4-1 0,-2-2 0,28-68 0,-40 70-201,-3-1 1,-2 0-1,-3-2 0,-3 0 1,-3 0-1,-2-1 1,-3 0-1,-3 0 0,-3 0 1,-2 0-1,-4 0 1,-2 0-1,-23-78 0,17 91-36,-2 1-1,-2 0 1,-2 2-1,-3 0 1,-1 2-1,-3 0 1,-34-41-1,33 51-9,-1 2 0,-2 1-1,-1 2 1,-2 1 0,0 2 0,-2 1-1,-1 2 1,-70-32 0,45 30-200,-1 4-1,0 2 1,-2 3-1,0 4 1,-120-12 0,32 17-1727,-225 16 0,144 14-3318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56.395"/>
    </inkml:context>
    <inkml:brush xml:id="br0">
      <inkml:brushProperty name="width" value="0.025" units="cm"/>
      <inkml:brushProperty name="height" value="0.025" units="cm"/>
    </inkml:brush>
  </inkml:definitions>
  <inkml:trace contextRef="#ctx0" brushRef="#br0">1 492 14382,'0'0'3331,"19"-63"-2659,13 32 161,9-6-32,13-5-289,8-5-319,10 0-161,2 1 0,-1 2-32,-5 7-96,-2 2-865,-10 4-1474,-9 0-4836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2.131"/>
    </inkml:context>
    <inkml:brush xml:id="br0">
      <inkml:brushProperty name="width" value="0.025" units="cm"/>
      <inkml:brushProperty name="height" value="0.025" units="cm"/>
    </inkml:brush>
  </inkml:definitions>
  <inkml:trace contextRef="#ctx0" brushRef="#br0">67 98 9865,'-15'3'4769,"10"-2"-4175,-1 0 1,1 0-1,0-1 1,0 0-1,0 0 0,-1 0 1,-8-1-1,20-14 1365,8 5-1841,0 0-1,1 1 1,0 1-1,0 0 0,1 1 1,0 1-1,1 1 1,28-7-1,-29 8 131,0 1-1,1 0 0,-1 1 1,1 1-1,28 2 0,-44-1-244,0 0-1,-1 0 0,1 0 1,0 1-1,0-1 0,0 0 1,-1 1-1,1-1 0,0 1 1,0-1-1,-1 1 0,1-1 1,0 1-1,-1-1 0,1 1 1,0 0-1,-1-1 0,1 1 1,-1 0-1,0 0 0,1-1 1,-1 1-1,1 0 0,-1 0 1,0 0-1,0-1 0,1 1 1,-1 0-1,0 0 0,0 0 1,0 0-1,0 0 0,0-1 1,0 1-1,0 0 1,0 0-1,0 0 0,-1 0 1,1 0-1,0-1 0,-1 2 1,0 3 38,0-1 0,-1 0 0,0 1 0,1-1 0,-1 0 0,-1 0 0,-3 5 0,-16 16 116,-2 0 0,-38 30 0,41-37 131,0 0 0,1 2 0,0 0 0,-28 40 0,47-58-261,-1 0 0,1 0-1,0 0 1,-1 0-1,1 0 1,0 1-1,0-1 1,0 0 0,1 1-1,-1-1 1,0 1-1,1-1 1,0 1-1,0-1 1,0 1 0,0-1-1,0 1 1,0-1-1,1 5 1,0-6-11,0 1 0,0 0-1,0-1 1,1 1 0,-1 0 0,1-1 0,-1 0 0,1 1 0,-1-1 0,1 0-1,-1 0 1,1 0 0,0 0 0,0 0 0,0 0 0,0 0 0,0-1 0,3 2-1,11 1-144,0-1 0,1-1 0,-1 0 0,28-3-1,-33 2-105,10-2-1365,0 0 0,1-2 0,27-7 0,9-8-5303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2.475"/>
    </inkml:context>
    <inkml:brush xml:id="br0">
      <inkml:brushProperty name="width" value="0.025" units="cm"/>
      <inkml:brushProperty name="height" value="0.025" units="cm"/>
    </inkml:brush>
  </inkml:definitions>
  <inkml:trace contextRef="#ctx0" brushRef="#br0">1 1 22998,'0'0'3779,"58"19"-3298,-28-19-481,3 0 32,2 0-224,-5 0-897,-3-2-769,-10 1-1858,-7 1-2241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2.805"/>
    </inkml:context>
    <inkml:brush xml:id="br0">
      <inkml:brushProperty name="width" value="0.025" units="cm"/>
      <inkml:brushProperty name="height" value="0.025" units="cm"/>
    </inkml:brush>
  </inkml:definitions>
  <inkml:trace contextRef="#ctx0" brushRef="#br0">0 32 15182,'0'0'11115,"76"12"-10346,-33-21-641,6 1-256,2-2-1698,-3 2-1345,-4 2-1890,-8 3-3139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3.180"/>
    </inkml:context>
    <inkml:brush xml:id="br0">
      <inkml:brushProperty name="width" value="0.025" units="cm"/>
      <inkml:brushProperty name="height" value="0.025" units="cm"/>
    </inkml:brush>
  </inkml:definitions>
  <inkml:trace contextRef="#ctx0" brushRef="#br0">0 282 18097,'0'0'4004,"14"-3"-3070,4-3-767,1-1 0,-1-1 0,27-15-1,-9 2-1532,35-27-1,45-54-2279,-47 38 4057,-71 78 4222,-9 10-3388,-5 6 725,-22 58 0,33-75-1757,1 0 0,1 1-1,0-1 1,1 1 0,0-1 0,1 1 0,1 20-1,1-33-405,-1 0-1,0 0 0,1 1 1,-1-1-1,1 0 0,-1 0 1,1 0-1,0 0 0,-1 0 0,1 0 1,0 0-1,0 0 0,0 0 1,-1 0-1,1 0 0,0-1 1,0 1-1,0 0 0,1-1 1,-1 1-1,0-1 0,0 1 1,0-1-1,0 1 0,0-1 0,1 0 1,-1 1-1,0-1 0,0 0 1,1 0-1,-1 0 0,0 0 1,0 0-1,1 0 0,-1 0 1,0-1-1,0 1 0,2-1 1,19-1-5493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3.523"/>
    </inkml:context>
    <inkml:brush xml:id="br0">
      <inkml:brushProperty name="width" value="0.025" units="cm"/>
      <inkml:brushProperty name="height" value="0.025" units="cm"/>
    </inkml:brush>
  </inkml:definitions>
  <inkml:trace contextRef="#ctx0" brushRef="#br0">158 1 16239,'0'0'8456,"-50"58"-7303,47-37-416,2 6-513,-1-1-192,2 3 32,0-1-64,0-3 0,0-1-480,0-6-577,0-2-96,0-6-417,0-7-1376</inkml:trace>
  <inkml:trace contextRef="#ctx0" brushRef="#br0" timeOffset="1">1 131 8232,'0'0'16079,"74"16"-15342,-33-16-513,3-3-320,-1-5-993,-2-3-1570,-7-1-2145,-8 1-4805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3.899"/>
    </inkml:context>
    <inkml:brush xml:id="br0">
      <inkml:brushProperty name="width" value="0.025" units="cm"/>
      <inkml:brushProperty name="height" value="0.025" units="cm"/>
    </inkml:brush>
  </inkml:definitions>
  <inkml:trace contextRef="#ctx0" brushRef="#br0">1 209 19314,'0'0'7020,"8"7"-6310,-5-4-649,-1-1-33,0 0 0,0 0 1,1 0-1,-1 0 1,0 0-1,1-1 0,-1 1 1,1-1-1,0 1 1,0-1-1,0 0 1,-1 0-1,1 0 0,0-1 1,0 1-1,0-1 1,0 1-1,0-1 0,0 0 1,0 0-1,0 0 1,0-1-1,0 1 0,0-1 1,0 1-1,4-3 1,23-9-252,-1-1 0,0-1 0,-1-2 1,-1-1-1,0-1 0,-1-1 0,-1-1 1,-1-1-1,-1-2 0,32-39 0,-54 60 2060,-4 5-591,-12 16 20,-20 33 140,31-43-1175,0 1 0,0 0-1,1 0 1,0 0 0,1 0-1,0 0 1,1 1 0,-1 18 0,3-23-453,-1 1 1,1-1 0,0 1-1,0-1 1,1 0 0,4 10-1,-4-12-615,0 1-1,0-1 1,1 0-1,-1 0 1,1 0 0,0 0-1,1-1 1,-1 1-1,6 4 1,2-1-8014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5.483"/>
    </inkml:context>
    <inkml:brush xml:id="br0">
      <inkml:brushProperty name="width" value="0.025" units="cm"/>
      <inkml:brushProperty name="height" value="0.025" units="cm"/>
    </inkml:brush>
  </inkml:definitions>
  <inkml:trace contextRef="#ctx0" brushRef="#br0">51 0 10314,'-4'69'12026,"-5"-2"-7639,3-26-2648,0 53 0,17-110-1675,-10 4-478,0 0 0,-1 1 0,-3-24 0,3 31 381,-1 1-1,1 0 1,-1 0 0,0 0-1,0 0 1,0 0 0,0 0-1,-1 0 1,1 0 0,-1 0-1,0 1 1,0-1 0,0 0-1,0 1 1,0 0 0,0-1-1,-1 1 1,1 0 0,-5-3-1,21 9 121,1-1-1,0-1 0,0-1 0,0 0 0,0-1 0,1 0 0,14-3 0,-19 2-57,-1-1 1,0 0-1,0-1 1,0 0-1,0-1 0,0 0 1,10-6-1,-16 8-20,-1 1 0,1-1-1,-1 0 1,0-1 0,1 1 0,-1 0 0,0-1 0,-1 0-1,1 0 1,0 0 0,-1 0 0,0 0 0,1 0-1,-1 0 1,0-1 0,-1 1 0,1-1 0,-1 0 0,0 1-1,1-1 1,-2 0 0,2-4 0,-3 8-21,0-1 0,0 1 1,0 0-1,0 0 0,0 0 1,-1 0-1,1 0 0,0 0 1,0 0-1,0 0 0,0 0 1,0 0-1,0 1 0,0-1 0,0 0 1,0 1-1,0-1 0,0 1 1,0-1-1,-1 2 0,-4 3 16,1 0 0,0 1 0,0 0 0,1 0 0,0 1 0,0-1 0,0 1 0,1 0 0,0 0 0,0 0 0,0 0-1,1 1 1,0-1 0,1 1 0,0-1 0,0 1 0,1 0 0,0 8 0,0-15-6,0 0 1,0 0-1,0 0 0,0 0 0,0 0 1,1 0-1,-1 0 0,0 0 0,1 0 1,-1 0-1,1 0 0,-1 0 1,1 0-1,-1 0 0,1 0 0,0-1 1,-1 1-1,1 0 0,0 0 0,0-1 1,0 1-1,-1 0 0,1-1 1,0 1-1,1 0 0,33 5-39,-26-6-38,0-1 0,0 0 0,0-1 0,0 0 0,15-5-1,-9 0-352,-1-1 0,1 0-1,-1-1 1,-1-1-1,0 0 1,15-15 0,-19 17 352,-1-1 1,0 0-1,-1 0 0,0-1 1,0 1-1,-1-2 1,0 1-1,-1-1 1,6-15-1,-51 62 1639,26-19-817,2 0-1,-14 25 1,23-37-622,0-1 1,1 1-1,0-1 0,0 1 0,1 0 0,-1 0 0,1 0 1,0 0-1,0 0 0,0 0 0,1 1 0,0-1 0,0 0 1,0 0-1,2 8 0,-1-11-119,0-1 0,0 1 0,0-1 0,0 0 0,1 1 0,-1-1 0,0 0 0,0 0 0,1 0 0,-1 0 0,1 0 0,-1 0 0,1 0 0,-1 0 0,1-1 0,0 1 0,-1-1 0,1 1 0,0-1 0,-1 0 0,1 1 0,0-1 0,-1 0 0,3 0 0,48-1-25,-47 0 7,5-1-135,1 0 1,0-1-1,0 0 1,-1-1 0,0 0-1,0-1 1,0 0-1,0-1 1,-1 0-1,0 0 1,0-1-1,9-8 1,42-29 417,-68 64 674,7-19-916,1 0 1,0-1-1,-1 1 1,1-1-1,0 1 1,0 0 0,-1-1-1,1 1 1,0-1-1,0 1 1,0 0 0,0-1-1,0 1 1,0 0-1,0-1 1,0 1 0,0 0-1,0-1 1,1 1-1,-1 0 1,0-1-1,0 1 1,0-1 0,1 1-1,-1-1 1,0 1-1,1 0 1,-1-1 0,1 1-1,-1-1 1,1 1-1,0-1 1,14 1-237,1-2 1,0 0-1,-1-1 1,1 0-1,-1-1 1,0-1-1,0-1 1,0 0-1,0 0 1,23-14-1,9-2-72,-46 21 314,-1 0 0,0 0 0,1-1 0,-1 1 0,0 0 0,1 0 0,-1 0 0,1 0 0,-1-1 0,0 1 0,1 0 0,-1 0 0,1 0 0,-1 0 0,0 0 0,1 0 0,-1 0 0,1 0 0,-1 0 0,1 0-1,-1 1 1,0-1 0,1 0 0,-1 0 0,1 0 0,-1 0 0,0 1 0,1-1 0,-1 0 0,0 0 0,1 1 0,-1-1 0,0 0 0,1 0 0,-1 1 0,0-1 0,0 0 0,1 1 0,-1-1 0,0 1 0,0-1-1,0 0 1,1 1 0,-1-1 0,0 1 0,0-1 0,0 0 0,0 1 0,0-1 0,0 1 0,0-1 0,0 1 0,0-1 0,0 0 0,0 1 0,0-1 0,0 1 0,0-1 0,-1 0 0,1 1 0,0-1 0,0 1-1,-13 43 635,2-7-946,12-34-1657,2-14-16109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12.051"/>
    </inkml:context>
    <inkml:brush xml:id="br0">
      <inkml:brushProperty name="width" value="0.025" units="cm"/>
      <inkml:brushProperty name="height" value="0.025" units="cm"/>
    </inkml:brush>
  </inkml:definitions>
  <inkml:trace contextRef="#ctx0" brushRef="#br0">146 343 17360,'0'0'6535,"-10"-2"-5532,7 1-937,0 0-1,0 0 0,-1 1 1,1 0-1,0 0 1,0 0-1,-1 0 0,1 0 1,0 0-1,-1 1 1,1 0-1,0 0 0,0 0 1,0 0-1,-5 2 1,3 0 90,0 1 0,1-1 0,-1 1 1,1 0-1,0 1 0,0-1 0,0 1 1,0 0-1,1 0 0,-3 5 1,2-4-25,0 0 0,0 1 0,1-1 0,0 1 0,0-1 0,1 1 0,0 0 1,0 0-1,0 1 0,1-1 0,0 8 0,1-15-131,1 1 1,-1 0-1,1 0 1,-1-1-1,1 1 1,-1 0-1,1-1 1,0 1-1,-1 0 0,1-1 1,0 1-1,0-1 1,-1 1-1,1-1 1,0 0-1,0 1 0,0-1 1,0 0-1,-1 1 1,1-1-1,0 0 1,0 0-1,0 0 1,0 0-1,0 0 0,0 0 1,0 0-1,0 0 1,-1 0-1,1 0 1,0-1-1,0 1 0,0 0 1,0 0-1,0-1 1,0 0-1,36-13 101,-22 3-55,-2-1-1,1-1 1,-2 0 0,0-1-1,0 0 1,-2-1 0,1 0 0,-2 0-1,0-1 1,-1-1 0,11-31-1,-45 112-770,16-44 679,2 1 1,0 0 0,1 0 0,1 0 0,1 1-1,1 0 1,-2 24 0,6-45-78,0 0 0,0 0 1,0 1-1,0-1 0,0 0 0,0 0 0,0 0 1,0 1-1,0-1 0,1 0 0,-1 0 1,0 0-1,1 1 0,-1-1 0,1 0 0,0 0 1,-1 0-1,1 0 0,0 0 0,-1 0 0,1 0 1,0 0-1,0-1 0,0 1 0,0 0 1,0 0-1,0-1 0,0 1 0,0 0 0,0-1 1,0 1-1,0-1 0,0 0 0,1 1 0,-1-1 1,0 0-1,0 1 0,0-1 0,2 0 1,1-1-63,-1 1 0,0-1 1,1 1-1,-1-1 1,0 0-1,0-1 0,0 1 1,1-1-1,-1 1 1,-1-1-1,1 0 0,0 0 1,4-4-1,19-20-1045,0-2-1,-2-1 1,-1-1-1,-2-1 1,22-40-1,75-174 3071,-110 227-1229,-5 13-419,0 0 0,0 0-1,-1 0 1,0 0 0,0 0 0,0-1 0,0 1 0,-1-1-1,0 0 1,-1 1 0,1-7 0,-22 36 3133,1 8-2382,1 2 1,2 0 0,1 1 0,2 0-1,-10 38 1,8-13-441,3 0 0,-7 84 0,20-121-463,0-22-40,0-1 1,0 0-1,0 0 0,0 0 1,0 0-1,0 0 0,0 0 1,0 0-1,0 0 0,1 1 1,-1-1-1,0 0 0,0 0 1,0 0-1,0 0 0,0 0 1,0 0-1,1 0 0,-1 0 1,0 0-1,0 0 0,0 0 1,0 0-1,0 0 0,0 0 1,1 0-1,-1 0 0,0 0 1,0 0-1,0 0 0,0 0 1,0 0-1,0 0 0,1 0 1,-1 0-1,0 0 0,0-1 1,0 1-1,0 0 0,0 0 1,0 0-1,0 0 0,0 0 0,1 0 1,-1 0-1,0 0 0,0 0 1,0-1-1,0 1 0,0 0 1,0 0-1,0 0 0,0 0 1,0 0-1,0 0 0,0-1 1,0 1-1,0 0 0,0 0 1,0 0-1,0 0 0,0-1 1,17-38 241,-3-10-471,-2-1 0,-2-1-1,5-66 1,-16 148 212,0-15 51,1-1-1,0 0 1,1 1 0,1-1-1,4 20 1,-5-32-27,0 0-1,0 0 1,0 1 0,1-1-1,-1 0 1,1 0 0,0 0-1,0-1 1,0 1 0,0 0-1,0-1 1,1 1 0,-1-1-1,1 0 1,0 0 0,-1 0-1,1 0 1,0 0 0,0-1-1,0 1 1,1-1 0,-1 0-1,0 0 1,0 0 0,1 0-1,-1-1 1,0 1 0,1-1-1,4 0 1,-2 0 23,1-1 1,-1 0-1,0 0 1,0-1-1,0 1 0,0-1 1,0-1-1,-1 1 1,1-1-1,0 0 0,-1 0 1,0-1-1,0 0 1,0 0-1,0 0 0,-1 0 1,0-1-1,1 1 1,-2-1-1,1 0 0,0-1 1,-1 1-1,0 0 1,0-1-1,-1 0 0,0 0 1,0 0-1,0 0 1,-1 0-1,1 0 0,-1 0 1,-1 0-1,1-11 1,-6 13-187,-4 11 54,-7 13 31,4-3 165,1 0 0,0 1-1,2 0 1,0 1 0,1 0 0,0 1-1,-6 29 1,14-48-93,0 0 0,0 0 1,0-1-1,-1 1 0,1 0 0,0 0 1,0 0-1,1 0 0,-1 0 0,0 0 0,0 0 1,0 0-1,1-1 0,-1 1 0,0 0 0,1 0 1,-1 0-1,0-1 0,1 1 0,-1 0 0,1 0 1,0-1-1,-1 1 0,1 0 0,-1-1 1,1 1-1,0-1 0,0 1 0,-1-1 0,1 1 1,0-1-1,0 1 0,0-1 0,-1 0 0,1 1 1,0-1-1,0 0 0,0 0 0,0 0 0,0 0 1,0 0-1,0 0 0,-1 0 0,1 0 1,0 0-1,0 0 0,0 0 0,0 0 0,0-1 1,1 1-1,4-2 24,0 1 0,0-1-1,0-1 1,0 1 0,-1-1 0,8-3 0,8-10-241,-1 0 1,27-28-1,-34 30 112,2 1 1,-1 0-1,2 0 0,-1 2 1,32-18-1,-46 28 95,0 1 0,1-1 0,-1 0 0,0 1 0,0-1 0,0 1 0,0-1 0,1 1 0,-1 0 0,0-1 0,1 1 0,-1 0 0,0 0 0,0 0 0,1 0 0,-1 0 0,0 0 0,1 0 0,-1 1 0,0-1 0,0 0 0,1 1 0,-1-1 0,0 1 0,0-1 0,0 1 0,0-1 0,0 1 0,1 0 0,-1 0 0,0 0 0,-1 0 0,1-1 0,0 1 0,0 0 0,0 1 0,0-1 0,-1 0 0,1 0 0,-1 0 0,1 0 0,-1 0 1,1 1-1,-1-1 0,0 0 0,1 0 0,-1 3 0,2 8-10,-1 0 0,-1 0 0,0 0 0,-2 17 1,1-6 72,1-13-38,0 0-1,0-1 1,1 1-1,0 0 1,1-1-1,4 14 1,-5-21-5,0 0 0,0-1 0,0 1-1,0 0 1,0 0 0,0-1 0,0 1 0,1-1 0,-1 1-1,1-1 1,-1 1 0,1-1 0,-1 0 0,1 0 0,0 0 0,0 0-1,-1 0 1,1 0 0,0-1 0,0 1 0,0 0 0,0-1 0,0 1-1,0-1 1,0 0 0,0 0 0,0 0 0,0 0 0,0 0-1,0 0 1,0-1 0,0 1 0,0-1 0,0 1 0,0-1 0,0 0-1,3-1 1,0-1 35,0 1-1,-1-1 0,1 0 0,-1 0 1,0-1-1,0 1 0,0-1 1,0 0-1,-1 0 0,1-1 0,-1 1 1,0 0-1,-1-1 0,1 0 1,-1 0-1,3-7 0,1-4 216,0 1 1,-2-1-1,0 0 0,3-19 0,-6 27-219,0 0 0,0 0-1,0 0 1,-1 1 0,0-1 0,-1 0-1,0 0 1,0 0 0,-1 0-1,0 0 1,0 1 0,0-1-1,-1 1 1,-1-1 0,1 1 0,-1 0-1,-7-9 1,55 32-43,-5 2-3329,-32-15 1680,0 0 0,1 0 0,-1-1 0,1-1 0,-1 1-1,13 0 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5.813"/>
    </inkml:context>
    <inkml:brush xml:id="br0">
      <inkml:brushProperty name="width" value="0.025" units="cm"/>
      <inkml:brushProperty name="height" value="0.025" units="cm"/>
    </inkml:brush>
  </inkml:definitions>
  <inkml:trace contextRef="#ctx0" brushRef="#br0">0 1 21813,'0'0'3075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6.529"/>
    </inkml:context>
    <inkml:brush xml:id="br0">
      <inkml:brushProperty name="width" value="0.025" units="cm"/>
      <inkml:brushProperty name="height" value="0.025" units="cm"/>
    </inkml:brush>
  </inkml:definitions>
  <inkml:trace contextRef="#ctx0" brushRef="#br0">0 1 16848,'0'0'9737,"3"13"-9507,1 20 356,-1 0-1,-1 0 1,-6 59 0,5-79-119,3-17-198,5-20-193,-8 15-93,0-1 1,-1 0-1,-1 0 1,0 1-1,0-1 1,-1 0-1,0 1 1,0-1-1,-1 1 1,-6-12-1,9 20-58,117 11-1377,-91-10 530,31 0-3721,-1-3-5364,-33 1 3852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7.203"/>
    </inkml:context>
    <inkml:brush xml:id="br0">
      <inkml:brushProperty name="width" value="0.025" units="cm"/>
      <inkml:brushProperty name="height" value="0.025" units="cm"/>
    </inkml:brush>
  </inkml:definitions>
  <inkml:trace contextRef="#ctx0" brushRef="#br0">152 30 8840,'0'0'5333,"-9"0"-2343,1-1-2556,0 1 1,1 0-1,-1 0 1,0 1 0,1 0-1,-1 1 1,0-1-1,1 1 1,-8 4-1,11-5-260,1 1 0,-1 0 0,1 0 0,-1 0-1,1 1 1,0-1 0,0 1 0,0-1 0,0 1 0,0 0 0,1 0-1,-1 1 1,1-1 0,0 0 0,0 1 0,0 0 0,1-1 0,-1 1-1,1 0 1,0 0 0,0 0 0,-1 6 0,1-8-136,1 0 0,0 0 0,0 0 0,-1 0 0,1 0 0,1 0 0,-1 0 0,0 0 0,0 0 0,1 0 1,-1-1-1,1 1 0,0 0 0,-1 0 0,1 0 0,0-1 0,0 1 0,0 0 0,0-1 0,0 1 0,1-1 0,-1 1 0,0-1 0,1 0 0,2 2 0,-1-1-8,1 0 0,0 0 0,0-1 0,0 1 0,0-1 0,1 0 0,-1 0 0,0-1 0,0 1 0,0-1 0,6 0 0,2-1-71,0 0-1,-1 0 1,0-1 0,1-1-1,-1 0 1,0 0-1,0-1 1,13-7 0,16-20-529,-38 30 570,-1 0-1,0 0 1,0 0-1,1 0 0,-1 0 1,0-1-1,0 1 0,0 0 1,-1-1-1,1 1 1,0 0-1,0-1 0,-1 1 1,1-1-1,-1 1 1,1-1-1,-1 0 0,0 1 1,1-1-1,-1 1 0,0-1 1,0 0-1,0 1 1,0-1-1,-1 1 0,1-1 1,0 0-1,-1-1 0,0 3-7,0-1 0,1 1 0,-1-1 0,0 1 0,0-1 0,1 1 0,-1 0 0,0-1 0,0 1 0,0 0 0,0 0 0,0-1 0,1 1 0,-1 0 0,0 0 0,0 0 0,0 0 0,0 0 0,0 0 0,0 0 0,0 1 0,1-1 0,-1 0 0,0 0 0,0 1 0,0-1 0,0 0 0,0 2 0,-24 12-80,21-11 167,1 1-1,-1 0 1,1 0-1,0 0 1,0 1-1,0-1 1,1 1-1,0 0 1,0-1-1,0 1 1,0 0-1,1 0 1,-1 0-1,1 0 1,1 1-1,-1 9 1,1-14-74,1 0 1,-1 0-1,1 0 0,-1 0 1,1 0-1,0 0 1,0 0-1,-1 0 0,1 0 1,0 0-1,0 0 0,0 0 1,0-1-1,0 1 1,0 0-1,0-1 0,0 1 1,0-1-1,1 1 1,-1-1-1,0 1 0,0-1 1,0 0-1,1 0 0,-1 1 1,0-1-1,0 0 1,1 0-1,1-1 0,41-1 85,-30-1-142,0-1 1,-1-1 0,0 0-1,0 0 1,-1-1 0,1-1 0,-1 0-1,-1-1 1,1 0 0,-1-1-1,-1 0 1,0-1 0,0 0-1,0 0 1,-2-1 0,1 0-1,11-23 1,-14 16 235,-15 22-90,-14 22-3,21-24-30,1 1 1,-1-1 0,1 1-1,0 0 1,0 0 0,-1 0 0,2 0-1,-1-1 1,0 1 0,1 0-1,-1 0 1,1 1 0,0-1 0,0 0-1,0 0 1,0 0 0,2 5-1,-1-6-39,1 0 0,0-1 0,-1 1-1,1-1 1,0 0 0,0 1 0,0-1 0,0 0-1,0 0 1,0-1 0,0 1 0,0 0-1,0 0 1,1-1 0,-1 0 0,0 1 0,0-1-1,0 0 1,1 0 0,-1 0 0,0 0 0,0-1-1,4 0 1,2 0-63,-1-1 0,1 0 0,-1 0 0,0-1-1,1 0 1,-1 0 0,-1-1 0,1 0 0,0 0 0,8-7 0,-10 7-9,0 0 0,0 0 0,0-1 0,0 0 1,-1 1-1,0-2 0,0 1 0,0 0 0,0-1 1,-1 0-1,0 1 0,3-10 0,-14 35 364,4-10-123,0-1-1,1 1 0,0-1 0,-3 18 1,5-21-58,1 1 1,0-1 0,-1 1-1,2-1 1,-1 1 0,1-1-1,0 1 1,1-1 0,-1 0 0,1 1-1,4 8 1,-4-12-298,0 0 0,1-1 0,-1 1 1,0-1-1,1 1 0,0-1 0,-1 0 0,1 0 0,0 0 1,0 0-1,0-1 0,0 1 0,1-1 0,-1 0 0,0 0 1,0 0-1,1 0 0,-1 0 0,1-1 0,-1 1 1,1-1-1,-1 0 0,6-1 0,-5 2-789,1-1 1,0-1-1,-1 1 1,1-1-1,0 1 1,-1-1-1,1-1 0,0 1 1,-1-1-1,0 1 1,1-1-1,-1-1 1,0 1-1,0 0 0,4-4 1,17-17-7995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7.568"/>
    </inkml:context>
    <inkml:brush xml:id="br0">
      <inkml:brushProperty name="width" value="0.025" units="cm"/>
      <inkml:brushProperty name="height" value="0.025" units="cm"/>
    </inkml:brush>
  </inkml:definitions>
  <inkml:trace contextRef="#ctx0" brushRef="#br0">126 0 16303,'0'0'7341,"-10"1"-6194,3 0-926,0 0 0,1 1-1,-1 0 1,1 0-1,-1 0 1,1 1-1,0 0 1,-11 7-1,14-8-190,1-1 0,0 1 0,0 0 0,0-1-1,0 1 1,0 0 0,0 0 0,0 1 0,0-1 0,1 0-1,0 0 1,-1 1 0,1-1 0,0 1 0,0-1 0,0 1-1,0 0 1,0-1 0,1 1 0,-1 0 0,1 0-1,0-1 1,0 1 0,0 0 0,0 0 0,0 0 0,1-1-1,-1 1 1,1 0 0,1 2 0,-1-3-83,0-1 1,0 1-1,0-1 1,0 0-1,0 1 1,0-1-1,0 0 1,1 0-1,-1 0 1,0 0-1,1 0 1,-1 0-1,1-1 1,-1 1-1,1 0 1,-1-1-1,1 1 1,0-1-1,-1 1 1,1-1-1,0 0 1,2 0-1,45 1-2558,-36-1 1524,2-1 115,-3 0 499,-1 1 0,1 0 1,20 3-1,-31-3 562,0 0-1,0 0 1,0 0-1,0 0 1,0 0-1,0 1 1,0-1-1,0 0 1,0 1 0,0-1-1,0 0 1,-1 1-1,1-1 1,0 1-1,0-1 1,0 1-1,-1 0 1,1-1-1,0 1 1,-1 0 0,1 0-1,0-1 1,-1 1-1,1 0 1,-1 0-1,0 0 1,1 0-1,-1 0 1,1 0-1,-1 0 1,0-1 0,0 1-1,0 0 1,0 0-1,0 0 1,1 0-1,-2 0 1,1 0-1,0 0 1,0 0-1,0 0 1,0 0 0,-1 0-1,1 0 1,0 0-1,-1 0 1,1 0-1,-1 0 1,1-1-1,-1 1 1,1 0-1,-1 0 1,1-1 0,-3 2-1,-7 10 647,0-1-1,-2-1 0,1 0 1,-1-1-1,-1 0 1,0-1-1,0 0 0,-15 6 1,-20 14 225,42-24-1153,-16 10-287,9-13-4842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09.024"/>
    </inkml:context>
    <inkml:brush xml:id="br0">
      <inkml:brushProperty name="width" value="0.025" units="cm"/>
      <inkml:brushProperty name="height" value="0.025" units="cm"/>
    </inkml:brush>
  </inkml:definitions>
  <inkml:trace contextRef="#ctx0" brushRef="#br0">3929 551 16303,'-174'-111'-287,"38"21"-1608,-261-128-1,333 192 2116,-2 3-1,0 3 1,-1 3 0,-123-15 0,86 23-74,-1 4 0,-157 14 0,168 2 37,0 3-1,1 5 1,1 4-1,1 4 1,1 4 0,1 4-1,-88 48 1,71-24-12,2 4 0,3 5 0,4 4 1,2 4-1,-92 97 0,105-86-21,4 3 1,4 3-1,5 3 0,4 4 0,4 2 0,4 3 1,6 2-1,3 2 0,6 2 0,5 2 1,4 2-1,6 1 0,-23 219 0,41-224-348,4 1-1,6 0 0,4 0 0,5 0 0,5-1 0,31 115 1,-27-155 148,4-1 1,3-1 0,3-1 0,2-1 0,4-2 0,2-2-1,4-1 1,1-2 0,4-2 0,62 63 0,-47-65 241,2-2 0,3-3 1,2-2-1,1-4 0,3-3 1,2-3-1,1-3 0,2-4 1,147 42-1,-99-44 16,1-6 0,1-5 0,1-5 0,0-6 0,217-15 0,-253-1-204,0-5-1,-1-4 1,0-3 0,-2-5-1,126-51 1,-116 32 203,-3-4 0,-1-5 0,-3-3 0,117-94 0,-112 68 3,-4-4 0,-3-3 0,-4-5 0,-5-3 0,-4-3 0,-4-4 0,-5-3 0,103-221 0,-128 222-162,-4-1 1,-5-2-1,-5-1 0,18-137 1,-28 89 62,-7 0 1,-12-231-1,-6 291-59,-3 0 0,-5 1 0,-5 0 0,-3 2 0,-5 0 0,-3 2-1,-58-122 1,59 160-5,-1 2-1,-4 1 1,-1 1-1,-2 2 1,-58-58-1,59 71-126,-3 3-1,0 0 0,-2 3 0,-1 2 1,-2 1-1,0 2 0,-51-20 0,36 23-749,-1 2-1,0 2 0,-102-15 1,55 20-2420,-140 1 0,-23 14-6888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31.427"/>
    </inkml:context>
    <inkml:brush xml:id="br0">
      <inkml:brushProperty name="width" value="0.025" units="cm"/>
      <inkml:brushProperty name="height" value="0.025" units="cm"/>
    </inkml:brush>
  </inkml:definitions>
  <inkml:trace contextRef="#ctx0" brushRef="#br0">5 325 9065,'-3'0'64,"1"0"2722,2-3-2369,11-11-65,7-3 289,7-6-417,8-2-96,8-2-160,0-2 32,2 4 32,4-2-96,-1 2 96,0 3 0,0-1-96,3 3-609,-6-1-1217,4-2-2209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39.243"/>
    </inkml:context>
    <inkml:brush xml:id="br0">
      <inkml:brushProperty name="width" value="0.025" units="cm"/>
      <inkml:brushProperty name="height" value="0.025" units="cm"/>
    </inkml:brush>
  </inkml:definitions>
  <inkml:trace contextRef="#ctx0" brushRef="#br0">1 1 8712,'0'0'9449,"6"8"-8669,46 69 2572,31 13-3238,-59-66-88,0 1 0,32 45 0,29 38 539,0-1-153,113 185 1531,-88-120-1545,29 38 560,-30-71-581,139 136-1,-187-211-358,-2 3 0,-4 1 0,-3 4 1,67 121-1,177 289 0,-62-108 65,231 378 485,-349-567-559,561 765 236,-205-289-214,-308-418-24,285 432-271,-209-310 90,-163-241 183,37 54-18,-85-127 470,-7-11-2418,-2-15-5782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39.710"/>
    </inkml:context>
    <inkml:brush xml:id="br0">
      <inkml:brushProperty name="width" value="0.025" units="cm"/>
      <inkml:brushProperty name="height" value="0.025" units="cm"/>
    </inkml:brush>
  </inkml:definitions>
  <inkml:trace contextRef="#ctx0" brushRef="#br0">1 178 14253,'0'0'1234,"6"1"202,18 5-844,1 1 0,-2 1 0,1 2 1,-1 0-1,33 21 0,100 78 721,-39-24 1524,-116-84-2809,0-1 0,0 1 0,0 0 0,0 0 0,0-1 0,0 1 0,1 0 0,-1-1 0,0 1 0,0-1 0,1 1 0,-1-1 0,0 0 0,1 0 0,-1 0 0,0 1 0,0-1 0,1-1 0,1 1 0,-2 0 13,-1-1 0,1 1 0,-1-1 0,1 1 0,-1-1 0,0 0 0,1 1 1,-1-1-1,1 0 0,-1 1 0,0-1 0,0 0 0,0 1 0,1-1 0,-1 0 0,0 1 0,0-1 0,0 0 1,0 0-1,0 1 0,0-1 0,0 0 0,0 0 0,-1 0 0,0-8 279,-1 1 0,0 0 0,-1 0 0,-6-14 0,-10-14-81,-57-133 1325,67 145-3442,2-1-1,-8-47 0,11 44-3710,-1 2-3962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46.478"/>
    </inkml:context>
    <inkml:brush xml:id="br0">
      <inkml:brushProperty name="width" value="0.025" units="cm"/>
      <inkml:brushProperty name="height" value="0.025" units="cm"/>
    </inkml:brush>
  </inkml:definitions>
  <inkml:trace contextRef="#ctx0" brushRef="#br0">29 251 9833,'-10'14'2844,"8"-11"-2007,0-1 0,0 1 0,0 0 1,0 0-1,0 0 0,1 1 0,-1-1 1,1 0-1,-2 5 0,3-7 311,22-30 1927,47-71-990,-33 46-1948,54-63 0,-90 117-139,1 0 0,-1 0-1,0 0 1,0 0-1,0-1 1,0 1-1,0 0 1,0 0-1,1 0 1,-1 0 0,0 0-1,0 0 1,0 0-1,0 0 1,0 0-1,1 0 1,-1 0-1,0 0 1,0 0-1,0 0 1,0 0 0,0 0-1,1 0 1,-1 0-1,0 0 1,0 0-1,0 1 1,0-1-1,0 0 1,0 0 0,1 0-1,-1 0 1,0 0-1,0 0 1,0 0-1,0 0 1,0 0-1,0 1 1,0-1 0,0 0-1,1 0 1,-1 0-1,0 0 1,0 0-1,0 1 1,0-1-1,0 0 1,0 0-1,0 0 1,0 0 0,0 0-1,0 1 1,0-1-1,0 0 1,0 0-1,0 0 1,0 0-1,0 0 1,0 1 0,0-1-1,0 0 1,-1 0-1,1 0 1,1 21 57,-4 25 228,0-27-158,-8 43 429,-6 121 0,17-182-574,0-1 0,0 1 0,0-1 0,0 1 0,0-1 0,0 1 0,0 0 0,0-1 0,0 1 0,0-1-1,1 1 1,-1-1 0,0 1 0,0-1 0,1 1 0,-1-1 0,0 1 0,1-1 0,-1 1 0,0-1 0,1 0 0,-1 1 0,1-1 0,-1 0 0,1 1 0,-1-1 0,1 0 0,-1 1-1,1-1 1,-1 0 0,1 0 0,-1 0 0,1 1 0,-1-1 0,1 0 0,-1 0 0,1 0 0,-1 0 0,1 0 0,0 0 0,-1 0 0,2 0 0,-2-1-182,1 1 0,0 0 0,0 0 1,-1-1-1,1 1 0,0-1 0,-1 1 1,1 0-1,-1-1 0,1 1 0,0-1 1,-1 0-1,1 1 0,-1-1 0,1 1 1,-1-1-1,1 0 0,-1 1 0,0-1 1,1 0-1,-1-1 0,4-17-6759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48.641"/>
    </inkml:context>
    <inkml:brush xml:id="br0">
      <inkml:brushProperty name="width" value="0.025" units="cm"/>
      <inkml:brushProperty name="height" value="0.025" units="cm"/>
    </inkml:brush>
  </inkml:definitions>
  <inkml:trace contextRef="#ctx0" brushRef="#br0">0 127 13389,'7'-14'1728,"1"0"1,0 1 0,0 0 0,12-14-1,-17 23-1400,0 1 0,1-1 0,-1 0 0,1 1 0,-1 0 0,1 0 0,0 0 0,0 0 0,0 1 0,1 0 0,-1-1 0,1 1 0,-1 1 0,1-1 0,-1 1 0,1 0 0,6-1 0,-10 4-311,0 0 0,-1 0 0,1 0 0,0 0 0,-1 0 0,0 0-1,1 0 1,-1 0 0,0 0 0,0 0 0,0 0 0,0 1 0,0-1 0,-1 0 0,1 0 0,-1 2 0,-3 11 15,-1-1 1,-1 0-1,0 0 0,-1 0 1,0-1-1,-17 24 0,15-26-8,1 2-1,1-1 0,0 1 0,0 0 0,1 0 0,1 1 0,-6 25 0,10-38-19,1 0 0,0 0 0,-1 0 0,1 0 0,0 0 0,0 0 0,0 0 0,0 0-1,0 0 1,0 1 0,0-1 0,1 0 0,-1 0 0,0 0 0,1 0 0,-1 0 0,1 0 0,-1 0 0,1 0 0,-1 0 0,1 0 0,-1 0 0,1 0-1,0-1 1,1 2 0,0-1 11,-1 0 0,1-1 0,0 1 0,-1-1-1,1 0 1,0 1 0,-1-1 0,1 0 0,0 0-1,-1 0 1,1 0 0,0-1 0,-1 1 0,1 0-1,2-1 1,10-4 100,0 0-1,0-1 1,15-9-1,-16 8-78,48-16-1332,-40 17-2911,0 2-5195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12.393"/>
    </inkml:context>
    <inkml:brush xml:id="br0">
      <inkml:brushProperty name="width" value="0.025" units="cm"/>
      <inkml:brushProperty name="height" value="0.025" units="cm"/>
    </inkml:brush>
  </inkml:definitions>
  <inkml:trace contextRef="#ctx0" brushRef="#br0">40 111 19506,'-21'-19'4677,"7"1"-1122,9 2-800,5 5-1538,0 2-1153,8 3-128,5-2-961,-3-1-3619,0-6-6599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49.016"/>
    </inkml:context>
    <inkml:brush xml:id="br0">
      <inkml:brushProperty name="width" value="0.025" units="cm"/>
      <inkml:brushProperty name="height" value="0.025" units="cm"/>
    </inkml:brush>
  </inkml:definitions>
  <inkml:trace contextRef="#ctx0" brushRef="#br0">0 23 15118,'0'0'15215,"1"-17"-15600,4 17-1408,-1 0-1699,0 0-1344,-2-6-2691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49.436"/>
    </inkml:context>
    <inkml:brush xml:id="br0">
      <inkml:brushProperty name="width" value="0.025" units="cm"/>
      <inkml:brushProperty name="height" value="0.025" units="cm"/>
    </inkml:brush>
  </inkml:definitions>
  <inkml:trace contextRef="#ctx0" brushRef="#br0">351 116 8776,'-9'-4'1207,"-3"0"-532,0 0 0,-1 0 0,1 1 0,-1 1 0,1 0 0,-25 0 0,30 2-543,1 1-1,0-1 1,0 1 0,-1 0-1,1 1 1,0 0 0,0 0-1,0 0 1,1 1-1,-1-1 1,1 1 0,-1 1-1,1-1 1,0 1 0,0 0-1,0 0 1,-7 9-1,-2 5 236,1 0-1,1 0 1,1 2-1,0-1 1,2 1-1,0 0 1,1 1-1,-7 32 1,9-24-278,1 1 0,1 0 0,2 0 0,0 0 0,6 51 0,-3-70-106,1-1-1,0 1 0,1-1 1,0 0-1,0 0 0,1 0 0,0 0 1,1-1-1,0 0 0,1 0 0,0 0 1,0 0-1,1-1 0,9 9 0,-12-13 28,1 0 1,0 0-1,0-1 0,0 0 0,0 0 0,0 0 0,1 0 0,-1-1 0,1 0 0,0 0 0,-1 0 0,1-1 0,0 0 0,0 0 0,0 0 0,0-1 0,0 0 0,0 0 0,0-1 0,0 0 1,0 0-1,0 0 0,0 0 0,0-1 0,-1 0 0,10-5 0,1-2 334,0-1 0,-1 0 0,0-1 0,0-1 0,-1-1 0,-1 0 0,0-1 0,21-29 0,-9 8 670,-2-2 0,34-70 1,-47 84-819,-1 0-1,-1 0 1,-1-1-1,-1 0 1,-1-1 0,-2 0-1,0 1 1,-1-47-1,-3 62-183,0 0 0,0 0 0,-1 0 0,0 0 0,0 1-1,-1-1 1,-1 1 0,1-1 0,-1 1 0,-1 0 0,-9-13-1,9 15-24,0 1-1,-1 0 0,1 0 0,-1 0 0,-1 1 0,1 0 0,0 0 0,-1 0 0,0 1 0,0 0 0,0 1 0,0-1 0,0 1 0,-1 1 0,1-1 0,-9 0 1,6 1-93,1 1 0,0 0 1,0 0-1,0 1 1,-1 0-1,1 0 1,0 1-1,0 1 1,0-1-1,1 1 1,-1 1-1,1 0 0,-1 0 1,1 0-1,0 1 1,-9 8-1,2-1-768,1 1 0,-18 20 0,-23 33-5264,42-50 3982,-9 13-8313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17.013"/>
    </inkml:context>
    <inkml:brush xml:id="br0">
      <inkml:brushProperty name="width" value="0.025" units="cm"/>
      <inkml:brushProperty name="height" value="0.025" units="cm"/>
    </inkml:brush>
  </inkml:definitions>
  <inkml:trace contextRef="#ctx0" brushRef="#br0">1186 1255 10666,'0'0'11269,"5"-2"-11103,1 0-55,-1 1 1,1-1 0,-1 1-1,1 1 1,0-1-1,-1 1 1,1 0-1,0 0 1,0 0 0,-1 1-1,9 2 1,-14-3-100,5 0 97,1 0 1,-1 0 0,0 0 0,0-1 0,0 0 0,-1 0 0,1 0 0,0-1 0,0 0-1,-1 0 1,1 0 0,0 0 0,-1 0 0,0-1 0,0 0 0,0 0 0,7-7 0,7-7 47,-2-1 0,23-31 0,-17 21 4,2-7-115,-1-2 0,-1 0 0,-2-1 0,-2 0 0,-1-2 0,-3 0 0,13-52 0,-19 57-3,-2-1 0,-1 0-1,-2 0 1,-2 0 0,-3-50 0,1 72-33,-1 0 0,-1 1 1,0 0-1,-1-1 0,0 1 1,-1 1-1,0-1 0,-1 1 1,0 0-1,-1 0 1,-1 0-1,0 1 0,0 0 1,-1 1-1,-11-10 0,-4-2-6,-1 2-1,0 0 1,-2 2-1,0 1 1,-38-17-1,19 12 16,-1 2-1,0 2 0,-2 2 0,-79-16 0,69 21 132,28 3-194,0 2 1,0 1-1,-1 2 1,0 1-1,1 1 1,-51 6-1,16 7 107,0 3 0,2 3 0,-115 48-1,166-59-73,1 0 0,0 1 0,0 1-1,0-1 1,1 2 0,1 0 0,-1 0-1,2 1 1,-12 16 0,-10 18 28,-28 55 0,36-59-24,9-16-6,0 1-1,2 1 1,1 0 0,1 0-1,-8 38 1,14-44 0,1 0 0,1 0 0,1 0 0,1 0 0,0 1 0,2-1 0,1 0-1,5 22 1,3 43 45,-10-70-31,0 0 0,1-1-1,1 1 1,0-1 0,1 1-1,1-1 1,9 20 0,-11-31 7,0 0 1,1 0-1,-1-1 0,1 1 1,0-1-1,0 0 1,0 0-1,0 0 1,0-1-1,1 0 1,-1 1-1,1-2 0,0 1 1,-1 0-1,1-1 1,0 0-1,0 0 1,0 0-1,9-1 0,-2 1-456,1-1-1,-1 0 0,1-1 0,-1 0 0,0-1 0,24-7 0,-14-5-7911,-15 3-1131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17.561"/>
    </inkml:context>
    <inkml:brush xml:id="br0">
      <inkml:brushProperty name="width" value="0.025" units="cm"/>
      <inkml:brushProperty name="height" value="0.025" units="cm"/>
    </inkml:brush>
  </inkml:definitions>
  <inkml:trace contextRef="#ctx0" brushRef="#br0">42 51 9417,'-4'-4'994,"0"1"0,0 0 0,0-1 0,0 0-1,0 0 1,1 0 0,0-1 0,0 1 0,0-1 0,-2-5 870,14 33-988,-5-19-827,0 0 0,0-1 1,1 1-1,-1-1 0,1 1 1,-1-1-1,1-1 1,0 1-1,0-1 0,0 0 1,1 0-1,-1 0 0,1-1 1,7 2-1,6-1-8,1-1-1,36-3 0,-38 1-19,0 1 0,0 0 0,21 3-1,-38-2-18,0-1-1,1 1 1,-1 0-1,0 0 0,0 0 1,0-1-1,0 1 1,0 0-1,0 0 0,0 1 1,0-1-1,0 0 1,0 0-1,-1 0 0,1 0 1,0 1-1,-1-1 1,1 0-1,-1 1 0,1-1 1,-1 1-1,0-1 0,0 0 1,0 1-1,1-1 1,-1 1-1,0-1 0,-1 0 1,1 1-1,0-1 1,0 1-1,-1-1 0,1 0 1,-1 2-1,0 4 35,-1 0-1,0-1 1,0 1-1,0 0 1,-6 11-1,-13 12 1077,-2 0-1,-42 43 1,-11 13 64,61-57-1985,20-23-1852,15-12-958,12-15-3076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24.744"/>
    </inkml:context>
    <inkml:brush xml:id="br0">
      <inkml:brushProperty name="width" value="0.025" units="cm"/>
      <inkml:brushProperty name="height" value="0.025" units="cm"/>
    </inkml:brush>
  </inkml:definitions>
  <inkml:trace contextRef="#ctx0" brushRef="#br0">1 295 6887,'3'-3'10639,"5"-5"-5172,46-57-3749,-53 63-1703,33-41 210,-2-2-1,45-83 1,-77 128-224,-1 0-1,1 0 1,0 0-1,0 0 1,0 1-1,0-1 1,1 0-1,-1 0 1,0 0 0,0 0-1,0 0 1,0 0-1,0 0 1,0 0-1,0 0 1,0 0-1,0 0 1,0 1 0,0-1-1,0 0 1,0 0-1,0 0 1,0 0-1,0 0 1,0 0-1,0 0 1,0 0 0,1 0-1,-1 0 1,0 0-1,0 0 1,0 0-1,0 0 1,0 0-1,0 0 1,0 0 0,0 0-1,0 0 1,0 0-1,1 0 1,-1 0-1,0 0 1,0 0-1,0 0 1,0 0 0,0 0-1,0 0 1,0 0-1,0 19 144,-5 24 230,-24 45 771,20-65-707,0 1 1,2 0-1,-5 32 0,11-33-1536,3-17-2633,7-4-10930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25.102"/>
    </inkml:context>
    <inkml:brush xml:id="br0">
      <inkml:brushProperty name="width" value="0.025" units="cm"/>
      <inkml:brushProperty name="height" value="0.025" units="cm"/>
    </inkml:brush>
  </inkml:definitions>
  <inkml:trace contextRef="#ctx0" brushRef="#br0">0 0 10858,'0'0'13709,"5"29"-14317,1-29-1987,1 0-1120,-3-4-2787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25.460"/>
    </inkml:context>
    <inkml:brush xml:id="br0">
      <inkml:brushProperty name="width" value="0.025" units="cm"/>
      <inkml:brushProperty name="height" value="0.025" units="cm"/>
    </inkml:brush>
  </inkml:definitions>
  <inkml:trace contextRef="#ctx0" brushRef="#br0">499 73 7495,'-8'-6'400,"-1"1"-32,0-1 0,0 1-1,-1 1 1,1-1-1,-1 2 1,0-1-1,0 1 1,-1 1-1,1 0 1,-1 1-1,1-1 1,-1 2-1,1 0 1,-1 0-1,1 1 1,-1 0-1,1 1 1,0 0-1,-1 0 1,1 1 0,0 1-1,0 0 1,1 0-1,-1 1 1,-14 10-1,3 1 57,1 0 0,1 1 0,1 1 0,0 1 0,2 1 0,0 0 0,-24 42 0,33-50-376,0 0 0,1 1 0,1-1 0,0 1 0,1 0 0,0 1 0,1-1 0,0 0-1,1 1 1,1 0 0,0 0 0,1-1 0,0 1 0,2 0 0,-1-1 0,6 20 0,-4-24-74,0 0 0,1-1 0,0 1 1,1-1-1,0 0 0,0 0 0,1 0 0,0-1 0,0 1 1,1-1-1,0-1 0,0 0 0,0 0 0,1 0 1,0-1-1,0 0 0,1 0 0,-1-1 0,1 0 0,0-1 1,0 0-1,12 3 0,-5-3 15,-1 0-1,1-1 1,0-1-1,0 0 1,0-1 0,-1-1-1,1-1 1,0 0-1,0-1 1,-1 0 0,0-1-1,26-11 1,-10 0 214,-1-1 0,-1-2 0,0 0 0,-2-2 0,0-1 0,43-44 0,-52 45 235,0 1 0,-2-2-1,0 0 1,-2-1-1,0-1 1,-1 0 0,-2-1-1,0 0 1,9-33-1,-17 49-270,-1 0-1,-1 0 0,1-1 0,-2 1 1,1 0-1,-1-1 0,0 1 0,-1-1 1,1 1-1,-2 0 0,-3-14 1,3 18-134,0-1 0,0 1 0,0-1 0,-1 1 0,0 0 0,0 0 0,0 0 0,0 0 1,-1 0-1,1 1 0,-1 0 0,0 0 0,0 0 0,0 0 0,-1 0 0,1 1 0,-1 0 1,1 0-1,-1 0 0,-6-2 0,-7 0-128,0 0-1,0 1 1,-1 1 0,1 0-1,0 2 1,-24 1 0,-109 20-3086,113-14 1690,1-4-1968,8-3-1997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53.903"/>
    </inkml:context>
    <inkml:brush xml:id="br0">
      <inkml:brushProperty name="width" value="0.025" units="cm"/>
      <inkml:brushProperty name="height" value="0.025" units="cm"/>
    </inkml:brush>
  </inkml:definitions>
  <inkml:trace contextRef="#ctx0" brushRef="#br0">5245 2 6983,'0'0'10004,"-4"-1"-9027,3 1-864,-1 0 0,0 0 0,1 0 0,-1 0 0,0 0 0,0 1 0,1-1 0,-1 1 0,1-1 0,-1 1 1,0 0-1,1 0 0,-1-1 0,1 1 0,0 0 0,-1 0 0,1 1 0,0-1 0,-1 0 0,1 0 0,-1 3 0,-31 40 355,8-10-439,-69 66 8,36-39 9,-88 116-1,59-38 54,-97 211 0,73-128-41,85-177-61,-1-2-1,-54 66 1,-79 69 80,24-29 577,-204 215-795,74-85 1339,-256 283 436,362-392-1528,3 8 29,8 8-1,-131 213 1,-215 429 166,426-708-339,-286 602-155,251-494-233,-389 673 507,473-868-76,-27 47 135,-4-1 0,-4-3 1,-3-2-1,-3-3 0,-3-2 1,-86 70-1,139-131-17,-1 0 0,0-1 1,0-1-1,-13 5 0,13-6-513,1 0 0,0 1 0,0 1 0,-13 9-1,22-13-1183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54.326"/>
    </inkml:context>
    <inkml:brush xml:id="br0">
      <inkml:brushProperty name="width" value="0.025" units="cm"/>
      <inkml:brushProperty name="height" value="0.025" units="cm"/>
    </inkml:brush>
  </inkml:definitions>
  <inkml:trace contextRef="#ctx0" brushRef="#br0">252 2 6854,'-23'0'3597,"19"-1"-2737,-1 1 0,0 0 1,0 0-1,0 0 0,0 1 1,1-1-1,-8 3 0,10-2-730,-1 1-1,1-1 1,0 1 0,0-1-1,0 1 1,0 0 0,0-1-1,0 1 1,1 0 0,-1 0-1,0 1 1,1-1-1,0 0 1,-1 0 0,1 1-1,0-1 1,-1 4 0,-18 52 1289,-16 79 0,11-37-921,7-39-135,2 0 0,3 0 0,3 1 0,-3 78 0,13-138-359,0 0 0,-1 0 0,1-1 0,0 1 0,0 0 0,1 0 0,-1-1 0,0 1 0,0 0 0,1-1 0,-1 1 0,1 0 0,-1-1 0,1 1 0,0 0 0,0-1 0,0 1 0,0-1 0,0 0 0,0 1 0,0-1 0,0 0 0,0 0 0,1 1 0,-1-1 0,1 0 0,-1 0 0,0 0 0,1-1 0,0 1 0,-1 0 0,1 0 0,-1-1 0,1 1 0,0-1 0,0 0 0,-1 1 0,4-1 0,0-1 2,0 1-1,0-1 1,0 0 0,0 0-1,0-1 1,-1 0 0,1 0-1,0 0 1,-1 0 0,1 0-1,-1-1 1,7-6 0,53-49 41,108-125 0,-86 86-1027,-4 6-1957,-30 31-2743,2-5-6790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3:56.113"/>
    </inkml:context>
    <inkml:brush xml:id="br0">
      <inkml:brushProperty name="width" value="0.025" units="cm"/>
      <inkml:brushProperty name="height" value="0.025" units="cm"/>
    </inkml:brush>
  </inkml:definitions>
  <inkml:trace contextRef="#ctx0" brushRef="#br0">1 183 17553,'0'0'977,"4"-10"-102,4-4-298,-1 0 0,2 0 0,0 1 0,1 0 0,0 1 0,18-18 0,-21 24-466,-1 0 0,1 0-1,0 1 1,0 0 0,1 0 0,-1 0 0,1 1 0,0 0-1,0 1 1,1 0 0,-1 0 0,1 1 0,0 0 0,15-2-1,-22 5-115,-1-1 0,0 1 0,1-1-1,-1 1 1,0-1 0,0 1-1,0 0 1,0-1 0,0 1 0,0 0-1,0 0 1,0 0 0,0 0-1,0 0 1,0 0 0,0 0 0,-1 0-1,1 0 1,0 1 0,-1-1-1,1 0 1,-1 0 0,1 1 0,-1-1-1,0 0 1,0 1 0,1-1-1,-1 0 1,0 1 0,0-1 0,0 0-1,-1 1 1,1 1 0,-4 51-34,-2-29 82,-2 0 0,0-1 1,-1 0-1,-14 23 1,12-24 114,1-1 0,1 1 1,1 0-1,-8 38 1,15-60-136,0 0 0,1 1 1,0-1-1,-1 1 1,1-1-1,0 0 0,0 1 1,0-1-1,0 1 1,0-1-1,0 1 0,0-1 1,0 1-1,1-1 1,-1 0-1,1 1 0,-1-1 1,1 1-1,-1-1 0,1 0 1,0 0-1,-1 1 1,1-1-1,0 0 0,0 0 1,0 0-1,0 0 1,0 0-1,0 0 0,1 0 1,-1 0-1,0 0 1,0-1-1,1 1 0,-1 0 1,0-1-1,1 1 1,-1-1-1,0 1 0,1-1 1,-1 0-1,1 0 1,-1 0-1,1 0 0,-1 0 1,1 0-1,-1 0 1,0 0-1,1 0 0,-1-1 1,1 1-1,1-1 1,8-2 32,1 0 1,-1-1 0,0 0-1,0-1 1,12-7 0,73-48-1115,-39 13-4846,-34 23-1479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3.635"/>
    </inkml:context>
    <inkml:brush xml:id="br0">
      <inkml:brushProperty name="width" value="0.025" units="cm"/>
      <inkml:brushProperty name="height" value="0.025" units="cm"/>
    </inkml:brush>
  </inkml:definitions>
  <inkml:trace contextRef="#ctx0" brushRef="#br0">0 240 9929,'3'-13'3791,"0"-5"-2745,-2 1 386,2 0-1,0 0 1,1 0-1,0 1 1,8-17-1,-9 92 1431,-13 115-2245,4-104-563,2 71 1,4-140-47,0 1 1,0 0 0,0-1-1,0 1 1,0 0-1,0-1 1,0 1-1,1-1 1,-1 1 0,0-1-1,1 1 1,0 0-1,-1-1 1,1 0 0,0 1-1,0-1 1,0 1-1,0-1 1,0 0-1,0 0 1,0 0 0,0 1-1,0-1 1,3 1-1,-2-2 38,-1 1 0,1-1 0,0 0-1,0 0 1,0 0 0,0 0 0,0 0 0,-1-1-1,1 1 1,0 0 0,0-1 0,0 1 0,-1-1-1,1 0 1,0 0 0,-1 0 0,4-1-1,5-5 316,0-1-1,0 0 0,0-1 1,16-18-1,-3-1-203,-1-1 0,-2-2 0,-1 0 0,-1 0 0,-2-2 0,-1 0 1,-2-1-1,-1-1 0,-2 0 0,-1 0 0,-1-1 0,-3 0 0,2-44 0,-8 89-2319,0 0 0,-1 0 0,0 0 0,0 0 0,-6 12 0,1-2-2701,-1 5-3262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00.693"/>
    </inkml:context>
    <inkml:brush xml:id="br0">
      <inkml:brushProperty name="width" value="0.025" units="cm"/>
      <inkml:brushProperty name="height" value="0.025" units="cm"/>
    </inkml:brush>
  </inkml:definitions>
  <inkml:trace contextRef="#ctx0" brushRef="#br0">26 169 7847,'0'0'11825,"-4"-10"-9877,-15-32-303,18 39-1510,1 1 0,-1-1 0,1 0 0,0 1 0,0-1 0,0 0 0,0 1 0,0-1 0,1 0 0,-1 1 0,1-1 0,0 1 0,0-1 0,0 1 0,0-1 0,0 1 0,0-1 0,1 1 0,-1 0 0,1 0 0,-1 0 0,1 0 0,3-3 0,42-34 1456,-44 37-1559,-1 0-1,1 0 1,-1 1-1,1 0 1,0-1 0,0 1-1,0 0 1,0 0 0,0 1-1,0-1 1,0 0-1,6 1 1,-9 0-34,1 0 0,-1 0 0,1 0 0,-1 0 0,0 0 0,1 0 0,-1 0 0,0 1 0,1-1-1,-1 0 1,0 0 0,1 0 0,-1 1 0,0-1 0,1 0 0,-1 1 0,0-1 0,1 0 0,-1 0 0,0 1 0,0-1 0,1 0 0,-1 1 0,0-1 0,0 1 0,0-1 0,0 0-1,0 1 1,1-1 0,-1 1 0,0-1 0,0 1 0,-9 23 91,-13 4 45,17-22-104,0 0 0,0 0 1,1 1-1,-1-1 0,-5 15 0,56-14-654,-38-5 609,0 0 0,-1 1 0,1 0 1,0 0-1,-1 1 0,0 0 0,1 0 1,-2 1-1,10 7 0,-13-9 17,0-1 0,-1 1 0,1 0-1,-1 0 1,1 1 0,-1-1 0,0 0 0,0 1 0,-1-1 0,1 1-1,-1 0 1,1-1 0,-1 1 0,0 0 0,-1 0 0,1 0 0,-1 0-1,0 0 1,0 0 0,0 0 0,-1 7 0,0-9 111,0 1-1,0-1 1,-1 1 0,1-1-1,-1 0 1,1 1 0,-1-1 0,0 0-1,0 0 1,0 0 0,0 0-1,0-1 1,0 1 0,-1 0 0,1-1-1,0 0 1,-1 1 0,1-1-1,-4 1 1,3-1-27,0 1 1,-1-1-1,1 0 0,0 0 1,0 0-1,-1-1 0,1 1 1,0-1-1,-1 0 0,1 0 1,-1 0-1,1 0 0,0-1 1,-1 1-1,-5-2 0,9 1-174,-1 1 0,1 0-1,0 0 1,0 0-1,-1 0 1,1 0-1,0-1 1,-1 1 0,1 0-1,0 0 1,0 0-1,0-1 1,-1 1-1,1 0 1,0 0 0,0-1-1,0 1 1,0 0-1,-1-1 1,1 1-1,0 0 1,0 0 0,0-1-1,0 1 1,0 0-1,0-1 1,0 1 0,0 0-1,0-1 1,0 1-1,0 0 1,0-1-1,0 1 1,0 0 0,0-1-1,0 1 1,0 0-1,0 0 1,1-1-1,-1 1 1,0 0 0,0-1-1,0 1 1,0 0-1,1 0 1,-1-1-1,0 1 1,0 0 0,1 0-1,-1 0 1,0-1-1,0 1 1,1 0-1,18-13-8010,-15 11 5108,10-7-5716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01.038"/>
    </inkml:context>
    <inkml:brush xml:id="br0">
      <inkml:brushProperty name="width" value="0.025" units="cm"/>
      <inkml:brushProperty name="height" value="0.025" units="cm"/>
    </inkml:brush>
  </inkml:definitions>
  <inkml:trace contextRef="#ctx0" brushRef="#br0">7 54 19923,'0'0'8392,"-7"-53"-33056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01.397"/>
    </inkml:context>
    <inkml:brush xml:id="br0">
      <inkml:brushProperty name="width" value="0.025" units="cm"/>
      <inkml:brushProperty name="height" value="0.025" units="cm"/>
    </inkml:brush>
  </inkml:definitions>
  <inkml:trace contextRef="#ctx0" brushRef="#br0">400 42 12908,'-10'-3'1004,"-1"1"-755,1-1 1,-1 2 0,0-1-1,0 2 1,0-1 0,1 1-1,-1 1 1,0 0 0,0 1-1,1 0 1,-1 0 0,1 1-1,-1 1 1,1-1 0,0 2-1,-17 9 1,10-1-82,1 1 0,1 0 0,0 0 0,1 2 0,1 0 0,0 0 1,1 1-1,1 1 0,1 0 0,0 0 0,1 1 0,2 0 0,-11 38 0,14-45-82,1 1-1,1 0 1,0 0-1,1 0 0,1 0 1,0 0-1,0 0 1,1 0-1,1 0 1,0 0-1,1 0 1,0 0-1,1-1 1,1 1-1,0-1 0,0 0 1,1-1-1,1 1 1,0-1-1,0-1 1,1 1-1,17 16 1,-16-18-72,1 0 0,1-1 0,-1 0 1,1-1-1,1 0 0,-1-1 1,1 0-1,0-1 0,1 0 1,-1-1-1,1 0 0,0-1 0,0 0 1,0-1-1,0-1 0,0 0 1,0-1-1,0 0 0,1-1 0,-1-1 1,0 0-1,0 0 0,-1-2 1,1 1-1,0-2 0,-1 1 1,0-2-1,0 0 0,-1 0 0,19-14 1,-5 0 433,-2 0 0,0-2 0,-1-1 0,-2 0 1,0-2-1,-2 0 0,18-31 0,-24 35-181,-2 0-1,0-1 1,-1-1-1,-1 0 1,-1 0 0,-1 0-1,-1-1 1,-1 0-1,1-42 1,-5 59-280,-1-1 1,1 1-1,-1 0 1,0 0-1,-1 0 1,0 0-1,0 0 1,0 0-1,-1 1 1,0-1-1,0 1 1,-1-1-1,0 1 1,0 0-1,0 1 1,-1-1-1,0 1 1,0 0-1,0 0 1,-1 0-1,0 1 1,0 0-1,0 0 1,0 0-1,0 1 1,-1 0-1,-10-4 1,5 4-340,0-1 1,0 2-1,0-1 1,0 2-1,0 0 1,-1 0 0,1 1-1,0 0 1,0 1-1,-1 1 1,1 0-1,0 1 1,0 0-1,1 0 1,-20 10-1,-34 20-5125,40-19 1121,-18 7-7501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07.843"/>
    </inkml:context>
    <inkml:brush xml:id="br0">
      <inkml:brushProperty name="width" value="0.025" units="cm"/>
      <inkml:brushProperty name="height" value="0.025" units="cm"/>
    </inkml:brush>
  </inkml:definitions>
  <inkml:trace contextRef="#ctx0" brushRef="#br0">0 7577 14414,'0'0'6395,"7"-9"-5530,408-414 2893,-389 397-3726,18-16-27,24-22 38,90-110 0,86-189 102,-27 35 762,400-550-705,259-409 535,-95 154-652,-311 481-123,46-65-14,-393 538-73,316-483-770,-102 158 1119,-332 498-146,0-1 52,0 0-1,0 0 1,0-1 0,0 1 0,-1-1 0,-1 0-1,1 0 1,-1 0 0,-1 0 0,3-13 0,-5 21-189,-1 0-1193,-1-1-1,1 1 1,0-1-1,-1 1 1,1-1-1,0 0 1,0 1-1,-1-1 1,1 0-1,0 0 1,0 0-1,-2-2 1,3-6-2763,0-4-1830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08.280"/>
    </inkml:context>
    <inkml:brush xml:id="br0">
      <inkml:brushProperty name="width" value="0.025" units="cm"/>
      <inkml:brushProperty name="height" value="0.025" units="cm"/>
    </inkml:brush>
  </inkml:definitions>
  <inkml:trace contextRef="#ctx0" brushRef="#br0">53 124 8136,'-26'-8'3071,"0"5"3744,26 3-6734,0 1-1,0-1 0,0 0 0,-1 1 1,1-1-1,0 0 0,0 0 1,0 1-1,0-1 0,0 0 0,0 1 1,0-1-1,1 0 0,-1 0 0,0 1 1,0-1-1,0 0 0,0 0 1,0 1-1,0-1 0,0 0 0,1 0 1,-1 1-1,0-1 0,0 0 0,0 0 1,1 1-1,-1-1 0,0 0 1,0 0-1,0 0 0,1 0 0,-1 1 1,0-1-1,0 0 0,1 0 0,-1 0 1,0 0-1,1 0 0,-1 0 1,0 0-1,0 0 0,1 0 0,-1 0 1,0 0-1,1 0 0,-1 0 0,0 0 1,0 0-1,1 0 0,-1 0 1,0 0-1,1 0 0,7-1 140,1 0 0,-1 0 0,1-1 1,-1 0-1,0 0 0,0-1 0,0 0 0,0-1 0,10-5 0,69-49-85,-52 32-5,-34 25-127,1 0 0,-1 0-1,0 0 1,0 0-1,1 0 1,-1 1-1,0-1 1,1 1-1,-1-1 1,1 1-1,-1-1 1,1 1-1,-1 0 1,1 0 0,-1 0-1,1-1 1,2 2-1,-3-1 10,0 1 0,0-1 0,0 1 0,0-1 0,-1 1 0,1-1 0,0 1 0,0 0 0,-1-1 0,1 1 0,-1 0 0,1-1 0,0 1-1,-1 0 1,1 0 0,-1 0 0,0 0 0,1 0 0,-1-1 0,0 1 0,1 1 0,0 7 134,1 1 0,-1-1 0,-1 0 0,-1 17 0,1-10 27,-13 343 1364,10-314-1579,3-18-42,2-13-1817,3-11-5707,1-11-2321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09.780"/>
    </inkml:context>
    <inkml:brush xml:id="br0">
      <inkml:brushProperty name="width" value="0.025" units="cm"/>
      <inkml:brushProperty name="height" value="0.025" units="cm"/>
    </inkml:brush>
  </inkml:definitions>
  <inkml:trace contextRef="#ctx0" brushRef="#br0">0 472 13132,'0'0'9764,"5"-10"-9011,68-130 1397,-35 73-1359,49-124 0,-78 164-798,3-9 404,-12 36-394,0 0 0,0 0 0,0 0-1,0 0 1,0 0 0,0 0 0,0 0 0,0 0 0,0 1-1,0-1 1,0 0 0,0 0 0,0 0 0,0 0 0,0 0-1,0 0 1,0 0 0,0 0 0,0 0 0,1 0 0,-1 0-1,0 0 1,0 1 0,0-1 0,0 0 0,0 0 0,0 0-1,0 0 1,0 0 0,0 0 0,0 0 0,0 0 0,1 0-1,-1 0 1,0 0 0,0 0 0,0 0 0,0 0 0,0 0-1,0 0 1,0 0 0,0 0 0,0 0 0,1 0 0,-1 0-1,0 0 1,0 0 0,0 0 0,0 0 0,0 0 0,0-1-1,0 1 1,0 0 0,0 0 0,0 0 0,0 0 0,1 0-1,-1 0 1,0 0 0,0 0 0,0 0 0,0 0 0,0 0-1,1 23 40,-2 75 123,-1-35 167,2 1-1,14 94 0,-7-136 23,0-11-2564,-7-11 2046,0 0 1,0 0-1,0 0 1,0 0-1,0 0 1,1 0 0,-1 0-1,0 0 1,0 0-1,0 0 1,0 0-1,0 1 1,0-1-1,1 0 1,-1 0 0,0 0-1,0 0 1,0 0-1,0 0 1,0 0-1,1 0 1,-1 0-1,0 0 1,0 0 0,0 0-1,0-1 1,0 1-1,1 0 1,-1 0-1,0 0 1,0 0 0,0 0-1,0 0 1,0 0-1,0 0 1,1 0-1,-1 0 1,0 0-1,0-1 1,0 1 0,0 0-1,0 0 1,0 0-1,0 0 1,0 0-1,0 0 1,0-1-1,0 1 1,0 0 0,0 0-1,0 0 1,1 0-1,-1-1 1,2-9-6393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10.123"/>
    </inkml:context>
    <inkml:brush xml:id="br0">
      <inkml:brushProperty name="width" value="0.025" units="cm"/>
      <inkml:brushProperty name="height" value="0.025" units="cm"/>
    </inkml:brush>
  </inkml:definitions>
  <inkml:trace contextRef="#ctx0" brushRef="#br0">1 1 18738,'0'0'11082,"3"24"-11082,0-23-192,-1 0-609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12.754"/>
    </inkml:context>
    <inkml:brush xml:id="br0">
      <inkml:brushProperty name="width" value="0.025" units="cm"/>
      <inkml:brushProperty name="height" value="0.025" units="cm"/>
    </inkml:brush>
  </inkml:definitions>
  <inkml:trace contextRef="#ctx0" brushRef="#br0">1 22 1537,'1'-17'11000,"0"12"-4335,4 21-1592,1 36-3585,-19 169 108,13-221-1589,0 1 0,0-1-1,0 0 1,0 1 0,0-1 0,0 0-1,0 1 1,0-1 0,0 0 0,0 1-1,1-1 1,-1 0 0,0 1 0,0-1-1,0 0 1,0 0 0,1 1 0,-1-1-1,0 0 1,0 1 0,0-1 0,1 0-1,-1 0 1,0 0 0,1 1 0,-1-1-1,0 0 1,0 0 0,1 0 0,-1 0-1,0 1 1,1-1 0,-1 0 0,0 0-1,1 0 1,-1 0 0,1 0 0,17-4 330,14-15 228,7-9-374,26-20 180,-25 13-4014,-31 19-5160,-9 8 1298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13.115"/>
    </inkml:context>
    <inkml:brush xml:id="br0">
      <inkml:brushProperty name="width" value="0.025" units="cm"/>
      <inkml:brushProperty name="height" value="0.025" units="cm"/>
    </inkml:brush>
  </inkml:definitions>
  <inkml:trace contextRef="#ctx0" brushRef="#br0">18 0 14189,'0'0'12300,"-18"53"-11403,18-40-353,0 2-255,3 1-225,3 0-32,0-3-160,4-2-737,-1-3-833,4-7-864,-3-1-1602,-2-1-2595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13.459"/>
    </inkml:context>
    <inkml:brush xml:id="br0">
      <inkml:brushProperty name="width" value="0.025" units="cm"/>
      <inkml:brushProperty name="height" value="0.025" units="cm"/>
    </inkml:brush>
  </inkml:definitions>
  <inkml:trace contextRef="#ctx0" brushRef="#br0">56 5 9737,'0'0'6855,"-51"-5"-5862,48 5-513,1 0-320,2 3-128,0 1-192,0 0-1441,0 2-2916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4.572"/>
    </inkml:context>
    <inkml:brush xml:id="br0">
      <inkml:brushProperty name="width" value="0.025" units="cm"/>
      <inkml:brushProperty name="height" value="0.025" units="cm"/>
    </inkml:brush>
  </inkml:definitions>
  <inkml:trace contextRef="#ctx0" brushRef="#br0">1 190 7271,'0'0'5520,"9"1"-3534,-9-1-1979,5 1 369,-1-1-1,1 1 1,0-1-1,-1 0 1,1 0-1,-1 0 0,1-1 1,-1 1-1,1-1 1,-1 0-1,0-1 1,1 1-1,-1-1 1,0 0-1,0 0 0,0 0 1,0 0-1,0-1 1,5-4-1,-4 3-4,0-1 1,0 0-1,-1 0 0,0 0 0,0 0 1,0-1-1,0 1 0,-1-1 0,0 0 1,0 0-1,-1 0 0,0 0 0,0-1 1,0 1-1,-1-1 0,0 1 1,0-1-1,0 0 0,-1 1 0,0-1 1,-2-11-1,2 17-364,-1-1 0,1 1-1,0 0 1,-1-1 0,1 1 0,-1 0 0,1 0 0,-1 0 0,0 0 0,0 0 0,1-1-1,-1 1 1,0 0 0,0 0 0,0 1 0,0-1 0,0 0 0,0 0 0,0 0-1,-1 1 1,1-1 0,0 1 0,0-1 0,0 1 0,-1-1 0,1 1 0,0 0 0,-1-1-1,1 1 1,0 0 0,-1 0 0,1 0 0,0 0 0,-1 0 0,1 0 0,0 1-1,-1-1 1,1 0 0,0 1 0,0-1 0,-2 1 0,-1 1-15,0-1 1,1 1 0,-1 0-1,1 0 1,0 0-1,-1 1 1,1-1-1,0 1 1,0-1-1,0 1 1,1 0-1,-4 4 1,-1 7 5,0-1 0,1 1 0,-6 17 0,10-25 17,0 0-1,1 0 1,0 0 0,0 0 0,0 0 0,1 0-1,-1 0 1,2 1 0,-1-1 0,2 10 0,39-1 759,-30-2-909,-10-12 117,-1 0 0,1 0-1,0 0 1,-1 0 0,1 0 0,0-1 0,0 1 0,0 0 0,0 0 0,0-1 0,0 1 0,0 0 0,0-1 0,0 1 0,0-1 0,0 0 0,0 1 0,0-1 0,0 0 0,0 1 0,0-1 0,1 0 0,-1 0-1,0 0 1,0 0 0,0 0 0,2-1 0,1 1 18,-1 0 0,1-1 0,-1 0 0,0 1 0,1-1 0,-1-1 0,0 1 0,1 0 0,-1-1 0,0 0 0,0 1 0,0-1 0,0 0 0,3-3 0,38-42 23,-38 38-20,1 1 1,1 0-1,-1 0 0,1 1 1,10-7-1,-17 13-3,0 0-1,0 1 1,-1-1 0,1 1-1,0 0 1,0-1 0,0 1-1,0 0 1,-1-1 0,1 1-1,0 0 1,0 0 0,0 0-1,0-1 1,0 1 0,0 0-1,0 0 1,0 1 0,0-1-1,-1 0 1,1 0 0,0 0-1,0 1 1,0-1 0,0 0-1,1 2 1,-1-1-1,1 0-1,-1 0 1,0 1 0,0-1 0,0 1 0,0-1-1,0 1 1,-1-1 0,1 1 0,0 0-1,-1-1 1,1 1 0,-1 2 0,4 62 2,-4-58 13,-1 12 85,3 25 731,-2-45-796,1 0-1,0-1 0,0 1 1,0 0-1,-1 0 0,1-1 1,0 1-1,0 0 0,-1-1 1,1 1-1,0-1 1,-1 1-1,1-1 0,0 0 1,-1 1-1,1-1 0,-1 1 1,1-1-1,-1 0 0,1 1 1,-1-1-1,0 0 1,1-1-1,4-10-22,0 0 1,-1 0-1,0-1 1,-1 0-1,-1 0 1,2-18-1,-3 23-12,-1 1 0,0-1-1,0 0 1,-1 1 0,0-1 0,0 1-1,-1-1 1,1 1 0,-2-1 0,1 1-1,-1 0 1,-5-9 0,8 16 1,0 0 0,0 0 0,0-1 0,0 1 0,0 0 0,0 0 0,0-1 0,0 1 0,0 0 0,0 0 0,0-1 0,-1 1 0,1 0 0,0 0 0,0 0 0,0-1 0,0 1 0,-1 0 0,1 0 0,0 0 0,0 0 0,0-1 0,-1 1 0,1 0 0,0 0 0,0 0 0,0 0 0,-1 0 0,1 0 0,0 0 0,0-1 0,-1 1 0,1 0 0,0 0 0,0 0 0,-1 0 0,1 0 0,0 0 0,0 0 0,-1 0 0,1 1 0,0-1 0,0 0 0,-1 0 0,1 0 0,0 0 0,0 0 0,0 0 0,-1 0 0,1 0 0,0 1 0,0-1 0,0 0 0,-1 0 0,1 0 0,0 0 0,0 1 0,0-1 0,-1 0 0,1 1 0,1-1 0,-1 1 0,0 0 0,0-1 0,0 1 0,0-1 0,0 1 0,1-1 0,-1 1 0,0-1 0,0 1 0,1-1 0,-1 1 0,0-1 0,1 0 0,-1 1 0,0-1 0,1 1 0,-1-1 0,1 0 0,-1 1 0,1-1 0,-1 0 0,1 0 0,-1 1 0,1-1 0,-1 0 0,1 0 0,-1 0 0,1 0 0,-1 0 0,1 1 0,0-1 0,11 2-565,0-1 0,-1 0 0,21 0 0,-20-2-699,0 0 1,0 0 0,0-1-1,0-1 1,-1 0 0,18-7-1,8-9-9284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13.830"/>
    </inkml:context>
    <inkml:brush xml:id="br0">
      <inkml:brushProperty name="width" value="0.025" units="cm"/>
      <inkml:brushProperty name="height" value="0.025" units="cm"/>
    </inkml:brush>
  </inkml:definitions>
  <inkml:trace contextRef="#ctx0" brushRef="#br0">36 0 14350,'0'0'13773,"-7"7"-13378,-18 20-118,21-23-1583,7-6-453,6-6-4673,-6 3-310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14.303"/>
    </inkml:context>
    <inkml:brush xml:id="br0">
      <inkml:brushProperty name="width" value="0.025" units="cm"/>
      <inkml:brushProperty name="height" value="0.025" units="cm"/>
    </inkml:brush>
  </inkml:definitions>
  <inkml:trace contextRef="#ctx0" brushRef="#br0">396 79 7431,'0'0'4431,"-10"-8"-2392,-36-29-464,41 34-1437,1 0 0,-1 0-1,0 0 1,0 1 0,0 0 0,0 0-1,0 0 1,-1 1 0,1 0 0,0 0-1,-1 0 1,1 0 0,-1 1 0,0 0 0,1 0-1,-1 0 1,1 1 0,0 0 0,-8 2-1,3 0-130,0 1 0,-1 0-1,2 1 1,-1 0-1,0 0 1,1 1-1,-15 12 1,12-7 42,0 1-1,1 0 1,1 0 0,0 1 0,0 1-1,1-1 1,1 2 0,1-1 0,0 1-1,0 0 1,2 0 0,-5 18 0,5-13 30,1 1 0,1-1 0,1 1 0,0 0 0,2 0 0,0 0 0,1 0 0,9 41 0,-8-53-47,1 0 1,0 0-1,0 0 0,1-1 0,0 1 0,1-1 1,0 0-1,0 0 0,0-1 0,1 0 0,0 0 1,1 0-1,0 0 0,0-1 0,0 0 0,1-1 1,-1 0-1,1 0 0,16 6 0,-10-5 181,0-1-1,1-1 0,-1 0 1,1-1-1,0 0 0,0-2 1,0 0-1,0 0 0,0-1 1,1-1-1,23-5 1,-25 3 12,0-2 0,-1 1 0,0-2 0,0 0 1,0 0-1,-1-1 0,0-1 0,0 0 0,-1-1 0,0 0 1,0 0-1,-1-1 0,-1-1 0,1 0 0,-2 0 1,0 0-1,10-18 0,-7 9 120,0 0 0,-2-1 1,0-1-1,-1 1 0,-1-1 0,-1-1 1,-1 1-1,-1-1 0,1-45 0,-5 59-296,-1 1 1,0-1-1,0 0 0,-1 1 0,0-1 0,0 1 0,-1 0 0,-1 0 0,1 0 1,-1 0-1,0 1 0,-1-1 0,0 1 0,0 0 0,0 0 0,-1 1 0,0-1 1,-1 2-1,1-1 0,-1 0 0,0 1 0,0 1 0,-1-1 0,-11-4 0,2 0-196,-1 2 0,1 0-1,-1 2 1,-25-6-1,18 7-1227,0 0-1,-39 1 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23.099"/>
    </inkml:context>
    <inkml:brush xml:id="br0">
      <inkml:brushProperty name="width" value="0.025" units="cm"/>
      <inkml:brushProperty name="height" value="0.025" units="cm"/>
    </inkml:brush>
  </inkml:definitions>
  <inkml:trace contextRef="#ctx0" brushRef="#br0">4964 7429 8008,'0'0'11189,"8"-7"-11018,0-1 71,-1 0 0,0 0 1,-1 0-1,0-1 0,0 0 0,-1 0 1,0-1-1,0 1 0,-1-1 0,-1 0 1,1 0-1,2-16 0,1-20 660,-2 0-1,-2-88 0,-20-94 873,3 60-1202,-2-192-401,-29-376 244,24 544-308,-83-339 1,74 432-92,-4 1 1,-51-98-1,-109-179 117,65 133-11,-303-592 1154,328 630-1229,-10 3 0,-8 6-1,-283-342 1,378 506-43,-335-368 74,-33 33-26,251 254-74,-4 5 1,-5 7 0,-5 7-1,-223-96 1,-741-198 288,820 306-22,301 81-1104,16 0-20084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23.815"/>
    </inkml:context>
    <inkml:brush xml:id="br0">
      <inkml:brushProperty name="width" value="0.025" units="cm"/>
      <inkml:brushProperty name="height" value="0.025" units="cm"/>
    </inkml:brush>
  </inkml:definitions>
  <inkml:trace contextRef="#ctx0" brushRef="#br0">254 515 10794,'-1'-7'8395,"-3"-5"-3478,-16-42-2391,3 10-1163,4 9-731,-1 1 0,-1 1 0,-24-39 0,27 55-528,0-1 0,-2 1 0,0 1 0,0 1 0,-2 0 0,-33-26 0,120 37-670,-19 3 448,-1-2 0,-1-3-1,1-1 1,-1-3 0,0-2 0,72-28 0,-122 40-20,1-1 1,-1 1 0,0 0 0,1 0 0,-1 0 0,0 0 0,1-1 0,-1 1 0,0 0 0,1 0 0,-1 0-1,1 0 1,-1 0 0,0 0 0,1 0 0,-1 0 0,1 0 0,-1 0 0,0 0 0,1 0 0,-1 0 0,0 1-1,1-1 1,-1 0 0,0 0 0,1 0 0,-1 0 0,0 1 0,1-1 0,-1 0 0,0 0 0,1 1 0,-1-1-1,0 0 1,0 0 0,1 1 0,-1-1 0,0 0 0,0 1 0,0-1 0,1 0 0,-1 1 0,-2 20-9316,-7-3-2751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24.987"/>
    </inkml:context>
    <inkml:brush xml:id="br0">
      <inkml:brushProperty name="width" value="0.025" units="cm"/>
      <inkml:brushProperty name="height" value="0.025" units="cm"/>
    </inkml:brush>
  </inkml:definitions>
  <inkml:trace contextRef="#ctx0" brushRef="#br0">0 136 14029,'0'0'4388,"1"-11"-3101,-1 11-1280,-1-4 167,1 0 0,1 1 0,-1-1 0,0 0 0,1 1 0,0-1 0,0 0 0,0 1 0,0-1 0,0 1 0,1-1 0,0 1 0,0 0-1,0-1 1,0 1 0,0 0 0,0 0 0,1 1 0,-1-1 0,1 0 0,0 1 0,0 0 0,0-1 0,4-1 0,6-3 265,0 1 0,1 0 0,0 1 0,0 1 1,0 0-1,0 0 0,1 2 0,-1 0 0,1 0 0,0 1 0,29 3 0,-43-2-432,1 0-1,-1 1 1,0-1 0,0 1-1,0-1 1,0 1-1,0 0 1,1-1 0,-1 1-1,0 0 1,0-1-1,-1 1 1,1 0 0,0 0-1,0 0 1,0 0-1,0 0 1,-1 0 0,1 0-1,-1 0 1,1 1-1,-1-1 1,1 0 0,-1 0-1,1 0 1,-1 1 0,0-1-1,0 0 1,0 0-1,0 1 1,0-1 0,0 0-1,0 0 1,0 1-1,0-1 1,-1 2 0,0 3 13,0 0 0,0 0 0,-1 0 0,0 0 0,0-1-1,-5 9 1,-13 16 19,0-2 0,-2-1-1,-34 34 1,26-30 44,-39 53 0,68-83-74,0 0 1,0 0-1,0 1 1,0-1-1,0 0 1,0 1-1,1-1 0,-1 1 1,0-1-1,1 1 1,-1-1-1,1 1 1,-1-1-1,1 1 1,0-1-1,0 1 1,-1 0-1,1-1 1,0 1-1,1 0 0,-1-1 1,0 1-1,1 1 1,0-2 11,0 0 1,0 0-1,0 0 0,0 0 1,0-1-1,1 1 0,-1 0 1,0-1-1,1 1 0,-1 0 1,0-1-1,1 0 0,-1 1 1,0-1-1,1 0 0,-1 0 1,1 0-1,-1 0 0,0 0 1,3 0-1,10-1 116,0-1 0,1-1-1,23-6 1,9-5 95,82-13 0,-52 22-7251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25.579"/>
    </inkml:context>
    <inkml:brush xml:id="br0">
      <inkml:brushProperty name="width" value="0.025" units="cm"/>
      <inkml:brushProperty name="height" value="0.025" units="cm"/>
    </inkml:brush>
  </inkml:definitions>
  <inkml:trace contextRef="#ctx0" brushRef="#br0">104 56 14382,'0'0'5007,"7"-8"-2498,23-28-566,-16 25 661,-10 17-584,-10 18-889,-22 19-606,24-38-509,0 0 0,0 0 0,0 0 0,1 0 0,0 1 0,0-1-1,1 1 1,-1 0 0,1 0 0,0 0 0,1 0 0,-2 11-1,3-16-16,1 0 0,-1 0 0,1 0 0,-1 0 0,1-1 0,-1 1 0,1 0 0,0 0 0,0 0 0,-1-1 0,1 1 0,0 0 0,0-1 0,0 1 0,0-1 0,0 1 0,-1-1 0,1 1 0,0-1 0,0 0 0,0 1 0,0-1 0,1 0 0,-1 0 0,0 0 0,0 0-1,0 0 1,0 0 0,2 0 0,43 0-97,-34-1-2,22 0-124,39 3 79,-72-2 144,0 0 0,-1 0 0,1 0 0,-1 0 0,1 0 0,-1 0 0,1 1 0,0-1 0,-1 0-1,1 0 1,-1 0 0,1 1 0,-1-1 0,1 0 0,-1 1 0,1-1 0,-1 0 0,0 1-1,1-1 1,-1 0 0,1 1 0,-1-1 0,0 1 0,1-1 0,-1 1 0,0-1 0,0 1 0,1-1-1,-1 1 1,0-1 0,0 1 0,0 0 0,1 0 0,-11 19 22,-26 14 102,9-14 2,-52 29-1,69-44-277,-1 1-1,1-2 1,-1 1 0,0-1-1,-1-1 1,1 0-1,-1-1 1,-19 2-1,30-4-123,0 0-1,0-1 0,0 1 0,0 0 0,0 0 0,0-1 0,0 1 0,0-1 0,0 1 1,0-1-1,0 1 0,1-1 0,-1 1 0,0-1 0,0 0 0,0 1 0,1-1 0,-1 0 1,0 0-1,1 0 0,-1 0 0,1 0 0,-1 1 0,1-1 0,-1 0 0,1 0 0,0 0 1,-1 0-1,1 0 0,0 0 0,0 0 0,0-1 0,0 1 0,0 0 0,0 0 0,0 0 1,0 0-1,0 0 0,1-1 0,-2 0-287,1-26-8355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25.923"/>
    </inkml:context>
    <inkml:brush xml:id="br0">
      <inkml:brushProperty name="width" value="0.025" units="cm"/>
      <inkml:brushProperty name="height" value="0.025" units="cm"/>
    </inkml:brush>
  </inkml:definitions>
  <inkml:trace contextRef="#ctx0" brushRef="#br0">0 116 18001,'0'0'5253,"57"-54"-2691,-28 35-1120,0 1-321,2 5-705,-2 5-320,-2 4-544,-2 4-1794,-6 0-1538,-5 0-2658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26.279"/>
    </inkml:context>
    <inkml:brush xml:id="br0">
      <inkml:brushProperty name="width" value="0.025" units="cm"/>
      <inkml:brushProperty name="height" value="0.025" units="cm"/>
    </inkml:brush>
  </inkml:definitions>
  <inkml:trace contextRef="#ctx0" brushRef="#br0">21 0 22645,'0'0'6855,"-21"9"-16817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4:26.623"/>
    </inkml:context>
    <inkml:brush xml:id="br0">
      <inkml:brushProperty name="width" value="0.025" units="cm"/>
      <inkml:brushProperty name="height" value="0.025" units="cm"/>
    </inkml:brush>
  </inkml:definitions>
  <inkml:trace contextRef="#ctx0" brushRef="#br0">580 61 4036,'-11'-3'4271,"-4"-2"-3752,-1 2 1,1-1-1,-1 2 1,0 0 0,0 0-1,0 2 1,0 0-1,0 1 1,0 0 0,0 2-1,-18 4 1,13 2-283,0 1 0,0 2 1,1 0-1,0 1 0,1 0 0,1 2 1,0 0-1,1 1 0,1 1 1,0 1-1,2 0 0,0 1 0,0 0 1,2 1-1,-18 41 0,17-31-214,1 0-1,1 1 0,2 1 0,2-1 0,1 1 1,1 1-1,1-1 0,2 1 0,2-1 1,6 65-1,-4-85 41,0 0 0,0 0 0,1 0 0,1-1 0,0 1 0,0-1 0,1 0 0,1 0 0,0-1 0,0 1 0,1-1 0,0-1 0,1 1 0,0-1 0,0-1 0,1 1 0,0-1 0,1-1 0,0 0 0,0 0 0,0-1 1,1 0-1,0-1 0,0 0 0,0-1 0,1 0 0,0-1 0,-1 0 0,1-1 0,19 1 0,-5-2 396,1-2 1,0-1 0,-1-1-1,0-1 1,0-2 0,0 0-1,0-2 1,-1-1 0,-1-1-1,1-1 1,-1-1-1,38-26 1,-19 8 97,-2-1-1,-2-2 1,0-2 0,-3-2 0,54-67-1,-66 72-376,-1-1-1,-2 0 0,26-56 1,-39 73-160,-2-1 1,0-1-1,-1 1 1,0-1 0,-2 0-1,0 0 1,-1 0 0,0-1-1,-3-33 1,0 43-39,0 1 1,-1 0-1,0 0 1,0 0-1,-1 0 1,0 0-1,0 1 1,-1-1-1,0 1 1,0 0-1,0 0 1,-1 0-1,0 0 1,-12-10-1,7 8 59,-1 1 0,0 0 0,0 1 0,-1 0-1,0 1 1,0 0 0,0 1 0,-20-6 0,2 3-417,-1 2 0,-57-6 1,-49 7-4374,127 6 3116,-11-2-6252,15-1-2317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5.193"/>
    </inkml:context>
    <inkml:brush xml:id="br0">
      <inkml:brushProperty name="width" value="0.025" units="cm"/>
      <inkml:brushProperty name="height" value="0.025" units="cm"/>
    </inkml:brush>
  </inkml:definitions>
  <inkml:trace contextRef="#ctx0" brushRef="#br0">1 263 10282,'0'0'8424,"50"-19"-6887,-17-3-736,5-5-160,8-3-289,5-3-288,3-3-352,3 1-1314,-7 3-1985,-10 4-3204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5.289"/>
    </inkml:context>
    <inkml:brush xml:id="br0">
      <inkml:brushProperty name="width" value="0.025" units="cm"/>
      <inkml:brushProperty name="height" value="0.025" units="cm"/>
    </inkml:brush>
  </inkml:definitions>
  <inkml:trace contextRef="#ctx0" brushRef="#br0">99 24 5093,'-1'-23'16407,"0"34"-10497,-2 51-6289,2-43 2357,0 1-1536,0-12-303,0 0-1,1 0 1,0 0 0,1 0-1,2 15 1,-3-21-135,1 0 0,0-1 0,-1 1 0,1 0 0,0-1 0,0 1 0,0-1 0,0 1 0,0-1 0,1 0 0,-1 1 0,0-1 0,1 0 0,-1 0 0,0 0 0,1 0 0,0 0 0,-1 0 0,1 0 0,-1 0 0,1-1 0,0 1 0,0-1 0,-1 1 0,1-1 0,0 0 0,0 1 0,0-1 0,-1 0 0,5-1 0,38-2 105,-33 1-119,0 1 0,0 0 0,0 1 0,13 2 0,-22-1 7,-1-1-1,1 1 0,-1 0 1,1 1-1,-1-1 1,1 0-1,-1 0 0,0 1 1,0-1-1,0 0 1,1 1-1,-1-1 0,-1 1 1,1 0-1,0-1 1,0 1-1,-1 0 1,1-1-1,-1 1 0,1 0 1,-1 0-1,0 0 1,1-1-1,-1 1 0,0 0 1,0 0-1,-1 0 1,1-1-1,0 1 0,-1 3 1,0 5 25,0-1 0,-1 1 1,0-1-1,-6 17 0,3-15 111,-1 1 0,0-1-1,-1 0 1,-1 0 0,0 0-1,0-1 1,-1-1 0,-17 16 0,22-21-78,-2 0 0,1 0 1,0 0-1,-1-1 0,0 0 1,1 0-1,-1 0 0,0-1 1,-1 0-1,1 0 0,0 0 0,-1-1 1,1 0-1,-1 0 0,1-1 1,-1 1-1,1-1 0,-1-1 1,-8-1-1,12 1-129,0 0-1,0-1 1,1 1 0,-1-1-1,0 1 1,1-1 0,-1 0-1,1 0 1,-1 0 0,1-1-1,0 1 1,0-1 0,0 1-1,0-1 1,0 1-1,-2-6 1,4 7 5,-1 0 0,0 0 0,1 0-1,-1-1 1,1 1 0,-1 0 0,1 0 0,0-1 0,0 1-1,-1 0 1,1-1 0,0 1 0,0 0 0,0-1-1,0 1 1,1 0 0,-1-1 0,0 1 0,0 0 0,1 0-1,-1-1 1,1 1 0,-1 0 0,1 0 0,0 0 0,-1 0-1,1-1 1,0 1 0,0 0 0,0 0 0,-1 0-1,1 1 1,0-1 0,0 0 0,1 0 0,-1 0 0,0 1-1,0-1 1,0 1 0,0-1 0,3 0 0,43-13-9604,-21 5 1606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36.437"/>
    </inkml:context>
    <inkml:brush xml:id="br0">
      <inkml:brushProperty name="width" value="0.025" units="cm"/>
      <inkml:brushProperty name="height" value="0.025" units="cm"/>
    </inkml:brush>
  </inkml:definitions>
  <inkml:trace contextRef="#ctx0" brushRef="#br0">1 106 7239,'0'0'15695,"60"-15"-15343,-13 6-128,7-2-160,4-3-32,1 0-1441,-8-4-2755,-7-7-6278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57.407"/>
    </inkml:context>
    <inkml:brush xml:id="br0">
      <inkml:brushProperty name="width" value="0.025" units="cm"/>
      <inkml:brushProperty name="height" value="0.025" units="cm"/>
    </inkml:brush>
  </inkml:definitions>
  <inkml:trace contextRef="#ctx0" brushRef="#br0">1 411 11819,'0'0'6310,"54"-59"-5157,0 23-288,16-7-513,14-4-256,6-5 1,4-2-514,0-4-1729,-10-3-3523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6:58.577"/>
    </inkml:context>
    <inkml:brush xml:id="br0">
      <inkml:brushProperty name="width" value="0.025" units="cm"/>
      <inkml:brushProperty name="height" value="0.025" units="cm"/>
    </inkml:brush>
  </inkml:definitions>
  <inkml:trace contextRef="#ctx0" brushRef="#br0">0 306 13741,'0'0'8008,"64"-36"-7432,-7 3-192,11-10-319,12-4-33,0-3-1602,-6 1-1665,-13 1-3587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14.056"/>
    </inkml:context>
    <inkml:brush xml:id="br0">
      <inkml:brushProperty name="width" value="0.025" units="cm"/>
      <inkml:brushProperty name="height" value="0.025" units="cm"/>
    </inkml:brush>
  </inkml:definitions>
  <inkml:trace contextRef="#ctx0" brushRef="#br0">1 245 8520,'0'0'17254,"5"-10"-16048,12-13-926,0 1 1,1 1-1,2 1 0,0 0 1,44-32-1,-36 32-862,5-4-2187,-11 6-2795,-7 3-4670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15.383"/>
    </inkml:context>
    <inkml:brush xml:id="br0">
      <inkml:brushProperty name="width" value="0.025" units="cm"/>
      <inkml:brushProperty name="height" value="0.025" units="cm"/>
    </inkml:brush>
  </inkml:definitions>
  <inkml:trace contextRef="#ctx0" brushRef="#br0">25 289 5221,'-21'4'9015,"20"-4"-8814,1-1 0,0 1-1,0 0 1,-1 0 0,1 0-1,0 0 1,0-1 0,0 1 0,0 0-1,-1 0 1,1 0 0,0-1-1,0 1 1,0 0 0,0 0-1,0-1 1,0 1 0,-1 0 0,1 0-1,0-1 1,0 1 0,0 0-1,0-1 1,0 1 0,0 0 0,0 0-1,0-1 1,0 1 0,0 0-1,0 0 1,1-1 0,-1 1-1,0 0 1,0 0 0,0-1 0,0 1-1,0 0 1,1-1 0,9-14 4302,4 0-5462,66-54 1065,20-18-2395,-38 24-6616,-32 30-3725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43.560"/>
    </inkml:context>
    <inkml:brush xml:id="br0">
      <inkml:brushProperty name="width" value="0.025" units="cm"/>
      <inkml:brushProperty name="height" value="0.025" units="cm"/>
    </inkml:brush>
  </inkml:definitions>
  <inkml:trace contextRef="#ctx0" brushRef="#br0">217 298 2723,'-84'0'4754,"49"0"-1237,-47 3-1,82-3-3474,-1 0 1,0 0-1,1 0 1,-1 0-1,1 0 1,-1 0-1,1 0 1,-1 0 0,1 0-1,-1 0 1,0 1-1,1-1 1,-1 0-1,1 0 1,-1 0-1,1 1 1,-1-1-1,1 0 1,-1 1-1,1-1 1,0 0-1,-1 1 1,1-1-1,-1 0 1,1 1 0,0-1-1,-1 1 1,1-1-1,0 1 1,0-1-1,-1 1 1,1 0-1,0 0-27,1 0 0,-1-1 0,1 1 0,0-1 0,-1 1 0,1-1 0,-1 1 0,1-1 0,0 0-1,0 1 1,-1-1 0,1 0 0,0 1 0,0-1 0,-1 0 0,1 0 0,0 0 0,0 0 0,-1 0 0,1 0 0,0 0 0,0 0-1,1 0 1,18-1 84,1-1 0,-1 0-1,0-2 1,0 0 0,30-11 0,97-47-8,-87 35-65,9-3-30,95-43-746,-61 15-2857,-49 20-429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45.869"/>
    </inkml:context>
    <inkml:brush xml:id="br0">
      <inkml:brushProperty name="width" value="0.025" units="cm"/>
      <inkml:brushProperty name="height" value="0.025" units="cm"/>
    </inkml:brush>
  </inkml:definitions>
  <inkml:trace contextRef="#ctx0" brushRef="#br0">0 288 6054,'0'0'7975,"11"-9"-7590,37-27-42,2 3 1,87-43-1,-56 39-262,9-4-1004,-34 8-2607,-26 11-1488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48.863"/>
    </inkml:context>
    <inkml:brush xml:id="br0">
      <inkml:brushProperty name="width" value="0.025" units="cm"/>
      <inkml:brushProperty name="height" value="0.025" units="cm"/>
    </inkml:brush>
  </inkml:definitions>
  <inkml:trace contextRef="#ctx0" brushRef="#br0">12 209 7079,'0'0'5060,"-11"-51"-3714,11 42-257,11-3-96,2 0-128,13 2-321,4-3-288,8 2-64,11-1-95,5 1-65,7-1-32,-3-3-1057,-5-3-2339,-9-5-4419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7:57.627"/>
    </inkml:context>
    <inkml:brush xml:id="br0">
      <inkml:brushProperty name="width" value="0.025" units="cm"/>
      <inkml:brushProperty name="height" value="0.025" units="cm"/>
    </inkml:brush>
  </inkml:definitions>
  <inkml:trace contextRef="#ctx0" brushRef="#br0">75 105 8680,'-52'-14'8619,"51"13"-8410,0 1 0,0 0 0,0-1 0,0 0 0,0 1-1,0-1 1,0 1 0,0-1 0,0 0 0,1 0 0,-1 1 0,0-1 0,0 0 0,1 0 0,-1 0 0,1 0 0,-1 0 0,0-1-1,1 1-154,0 0-1,1 0 1,-1 0-1,0 0 0,0 0 1,1 0-1,-1 0 0,1 0 1,-1 1-1,1-1 1,-1 0-1,1 0 0,-1 0 1,1 1-1,0-1 0,0 0 1,-1 1-1,1-1 1,0 1-1,0-1 0,0 1 1,-1-1-1,1 1 0,0-1 1,1 0-1,20-8 67,-1 0 0,1 1 0,0 1 1,1 1-1,-1 1 0,1 1 0,0 0 0,0 2 0,26 1 0,-47 1-124,-1 0-1,1 0 0,-1 0 0,1 0 1,-1 0-1,1 0 0,-1 0 1,1 0-1,-1 0 0,0 1 1,1-1-1,-1 1 0,1-1 1,-1 1-1,0-1 0,1 1 0,-1 0 1,0 0-1,0-1 0,0 1 1,0 0-1,1 0 0,-1 0 1,0 1-1,-1-1 0,1 0 1,0 0-1,0 0 0,0 1 0,-1-1 1,1 0-1,-1 1 0,1-1 1,-1 0-1,1 1 0,-1-1 1,0 1-1,0-1 0,0 3 1,0 1 1,-1-1 0,0 0 0,0 1 0,0-1 0,0 0 1,-1 0-1,0 1 0,0-1 0,0-1 0,0 1 1,0 0-1,-4 4 0,-30 29 406,0-1 1,-3-2-1,-1-1 1,-54 33-1,76-53 89,15-11-408,0 0-1,0 0 1,1 0 0,-1 0-1,1 0 1,0 1 0,0-1-1,0 1 1,-3 4 0,7 5-142,17-5-43,142 4-119,-53-11-4154,-95 0 3325,41 0-5554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01.657"/>
    </inkml:context>
    <inkml:brush xml:id="br0">
      <inkml:brushProperty name="width" value="0.025" units="cm"/>
      <inkml:brushProperty name="height" value="0.025" units="cm"/>
    </inkml:brush>
  </inkml:definitions>
  <inkml:trace contextRef="#ctx0" brushRef="#br0">0 45 17040,'0'0'1506,"72"-8"-449,-34 0-385,1 1-31,5 1-321,-5-1-256,-1 2-160,-5 3-545,-7 1-287,-6 1-578,-6 0-1473,-10 0-1601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6.072"/>
    </inkml:context>
    <inkml:brush xml:id="br0">
      <inkml:brushProperty name="width" value="0.025" units="cm"/>
      <inkml:brushProperty name="height" value="0.025" units="cm"/>
    </inkml:brush>
  </inkml:definitions>
  <inkml:trace contextRef="#ctx0" brushRef="#br0">0 106 15439,'0'0'13751,"4"11"-12971,22 124-92,-21-122-544,2-23 292,1-23 73,-5 5-391,-1 14-129,0 1 1,-1-1-1,-1 0 0,0 0 0,-4-23 1,5 41 4,0-1 1,0 0-1,0 1 1,0-1 0,1 0-1,-1 0 1,1 0-1,0 0 1,0-1 0,0 1-1,0 0 1,0-1-1,1 1 1,-1-1-1,1 0 1,-1 0 0,1 0-1,0 0 1,0 0-1,0-1 1,0 1 0,0-1-1,0 0 1,1 0-1,-1 0 1,0 0-1,1 0 1,-1-1 0,0 0-1,1 1 1,-1-1-1,1-1 1,-1 1 0,0 0-1,1-1 1,-1 0-1,4 0 1,-2-1 12,1 1 1,-1-1 0,0 0-1,0 0 1,0-1-1,0 1 1,0-1-1,0 0 1,-1-1-1,0 1 1,1-1 0,-1 1-1,0-1 1,-1-1-1,1 1 1,-1 0-1,0-1 1,0 0-1,0 0 1,-1 0 0,1 0-1,1-7 1,-1-30 87,-3 42-95,1-1 1,-1 1 0,0-1-1,0 0 1,0 1 0,0-1-1,0 1 1,0-1 0,0 1-1,0-1 1,0 0 0,0 1-1,-1-1 1,1 1 0,0-1-1,0 1 1,0-1 0,-1 0-1,1 1 1,0-1 0,-1 1-1,1 0 1,0-1 0,-1 1-1,1-1 1,0 1 0,-1-1-1,1 1 1,-1 0 0,1-1-1,-1 1 1,1 0 0,-1 0-1,1-1 1,-1 1 0,0 0-1,1 0 1,-1 0 0,1 0-1,-1-1 1,1 1 0,-1 0-1,0 0 1,1 0 0,-1 0-1,1 1 1,-1-1 0,0 0-1,1 0 1,-1 0 0,1 0-1,-1 0 1,1 1 0,-1-1-1,1 0 1,-1 1 0,1-1-1,-1 0 1,1 1 0,-1-1-1,1 0 1,0 1 0,-1-1-1,1 1 1,-1 0 0,-4 4-6,0 1 1,0 0-1,0-1 1,1 2 0,0-1-1,0 0 1,1 1 0,-3 7-1,-21 59 204,26-69-182,-2 2 21,2 0 0,-1 0 0,0 0 0,1 0 1,0 0-1,1 0 0,0 1 0,-1-1 0,3 10 0,-2-15-29,0 0 0,0 0 0,1 0-1,-1 0 1,1 0 0,-1 0 0,1 0-1,-1 0 1,1-1 0,-1 1 0,1 0-1,0 0 1,-1 0 0,1-1 0,0 1-1,0 0 1,0-1 0,0 1 0,-1 0-1,1-1 1,0 1 0,0-1 0,1 1-1,1-1-1,0 0-1,0 1 1,0-1-1,-1-1 1,1 1 0,0 0-1,0-1 1,-1 1-1,1-1 1,0 0-1,-1 0 1,1 0-1,2-1 1,7-5-25,0 0 0,0-1 1,-1 0-1,0-1 0,-1 0 0,1-1 1,14-18-1,-11 12-9,0 2-1,27-22 1,-41 35 26,1 1 0,-1-1 0,1 0 0,-1 1 0,1-1 0,-1 1 0,1-1 0,0 1 0,-1 0 0,1-1-1,0 1 1,-1-1 0,1 1 0,0 0 0,0 0 0,-1-1 0,1 1 0,0 0 0,0 0 0,0 0 0,-1 0 0,1 0 0,0 0 0,0 0 0,0 0 0,-1 0 0,1 0 0,0 1 0,0-1 0,-1 0 0,1 0 0,0 1 0,0-1 0,-1 1 0,1-1 0,0 0 0,-1 1 0,1-1 0,-1 1 0,1 0 0,-1-1 0,1 1 0,-1-1 0,1 1 0,-1 0 0,1-1 0,-1 1-1,0 0 1,1 0 0,-1-1 0,0 1 0,0 0 0,1 0 0,-1-1 0,0 1 0,0 0 0,0 0 0,0 1 0,0 63-88,-1-38 79,2-27 12,-1 1 0,0 0 1,0 0-1,0-1 0,1 1 1,-1 0-1,0-1 1,1 1-1,-1 0 0,0-1 1,1 1-1,-1 0 0,1-1 1,-1 1-1,1-1 1,-1 1-1,1-1 0,0 1 1,-1-1-1,1 1 0,0-1 1,-1 0-1,1 1 1,0-1-1,-1 0 0,1 0 1,0 1-1,0-1 0,-1 0 1,1 0-1,0 0 1,0 0-1,-1 0 0,1 0 1,0 0-1,0 0 0,-1 0 1,1-1-1,0 1 0,0 0 1,-1 0-1,1-1 1,0 1-1,-1 0 0,1-1 1,0 1-1,0-1 0,35-18 103,-10-3-85,30-22-8,-52 41-48,1 0-1,-1 1 1,0 0 0,1-1-1,0 1 1,-1 1 0,1-1-1,0 1 1,0 0-1,9-1 1,-13 3 29,0 0-1,0 0 1,-1 0-1,1 0 1,0 0 0,0 0-1,-1 0 1,1 1-1,0-1 1,-1 0 0,0 0-1,1 1 1,-1-1-1,0 0 1,1 1 0,-1-1-1,0 0 1,0 1-1,0-1 1,0 0-1,0 1 1,0-1 0,-1 0-1,1 2 1,-4 37 53,1-23-51,-2 3-119,4-6-3126,8-21-8387,1-7 5193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02.031"/>
    </inkml:context>
    <inkml:brush xml:id="br0">
      <inkml:brushProperty name="width" value="0.025" units="cm"/>
      <inkml:brushProperty name="height" value="0.025" units="cm"/>
    </inkml:brush>
  </inkml:definitions>
  <inkml:trace contextRef="#ctx0" brushRef="#br0">0 19 15695,'0'0'7303,"88"18"-5670,-39-19-1024,2-6-449,3 1-128,-3 2-352,-2 1-1506,-8-4-1922,-10-2-1953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03.465"/>
    </inkml:context>
    <inkml:brush xml:id="br0">
      <inkml:brushProperty name="width" value="0.025" units="cm"/>
      <inkml:brushProperty name="height" value="0.025" units="cm"/>
    </inkml:brush>
  </inkml:definitions>
  <inkml:trace contextRef="#ctx0" brushRef="#br0">24 81 6983,'0'0'10175,"6"-9"-9199,-4 5-860,1-1-1,-1 1 0,1 0 0,1 0 0,-1 0 1,0 1-1,1-1 0,0 1 0,0 0 0,0 0 1,0 0-1,0 0 0,1 1 0,-1 0 0,1 0 1,0 0-1,-1 0 0,7-1 0,1 0 28,1 0 0,-1 1 0,1 0 0,0 1 0,0 1 0,0 0 0,21 3 0,-31-3-145,0 1 0,0 0 0,-1 0 0,1 0 0,0 0 1,0 0-1,0 1 0,-1-1 0,1 1 0,-1 0 0,1 0 0,-1 0 1,0 0-1,0 0 0,0 0 0,0 1 0,0-1 0,0 1 0,-1-1 1,1 1-1,-1 0 0,0-1 0,1 1 0,-1 0 0,0 0 0,-1 0 1,1 0-1,-1 0 0,1 0 0,-1 0 0,0 0 0,0 0 1,0 0-1,-1 0 0,1 0 0,-1 0 0,0 3 0,-1 2 17,0-1 0,-1 1 1,1-1-1,-2 0 0,1 0 0,-1 0 0,0-1 0,0 1 0,-1-1 0,1 0 0,-2 0 1,1-1-1,-1 1 0,-8 6 0,-12 8 616,-54 32 1,49-36 51,24-14-555,0 1 0,1 0-1,-1 0 1,1 0 0,0 1-1,0 0 1,0 0-1,1 1 1,-1 0 0,1 0-1,-8 10 1,13-15-133,0 0-1,-1 1 1,1-1 0,0 0-1,0 1 1,0-1 0,0 0 0,0 1-1,1-1 1,-1 1 0,0-1-1,0 0 1,0 1 0,0-1-1,0 0 1,0 1 0,0-1-1,1 0 1,-1 0 0,0 1-1,0-1 1,0 0 0,1 1-1,-1-1 1,0 0 0,1 0 0,-1 1-1,0-1 1,0 0 0,1 0-1,-1 0 1,0 0 0,1 1-1,-1-1 1,0 0 0,1 0-1,-1 0 1,0 0 0,1 0-1,0 0 1,17 3 13,-15-3-1,174 5-161,-59-9-5244,-74 1 113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1.353"/>
    </inkml:context>
    <inkml:brush xml:id="br0">
      <inkml:brushProperty name="width" value="0.025" units="cm"/>
      <inkml:brushProperty name="height" value="0.025" units="cm"/>
    </inkml:brush>
  </inkml:definitions>
  <inkml:trace contextRef="#ctx0" brushRef="#br0">4 0 14510,'0'0'8579,"-1"9"-7950,-1 135 534,2-77-3023,0-8-5119,0-54 1859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1.694"/>
    </inkml:context>
    <inkml:brush xml:id="br0">
      <inkml:brushProperty name="width" value="0.025" units="cm"/>
      <inkml:brushProperty name="height" value="0.025" units="cm"/>
    </inkml:brush>
  </inkml:definitions>
  <inkml:trace contextRef="#ctx0" brushRef="#br0">1 36 15439,'0'0'9641,"79"-5"-9545,-39 5-64,2-1-32,2-6-1954,-6-3-2050,-5-3-3491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4.425"/>
    </inkml:context>
    <inkml:brush xml:id="br0">
      <inkml:brushProperty name="width" value="0.025" units="cm"/>
      <inkml:brushProperty name="height" value="0.025" units="cm"/>
    </inkml:brush>
  </inkml:definitions>
  <inkml:trace contextRef="#ctx0" brushRef="#br0">48 68 5605,'-4'0'875,"0"-1"-1,0 0 0,0-1 0,0 1 1,0-1-1,0 0 0,0 0 0,-6-4 1,9 6-742,1-1 1,-1 1-1,1 0 1,0-1-1,-1 1 1,1-1-1,0 1 1,-1 0-1,1-1 1,0 1-1,0-1 1,-1 1-1,1-1 1,0 1-1,0-1 1,0 1 0,0-1-1,-1 1 1,1-1-1,0 0 1,0 1-1,0-1 1,0 1-1,0-1 1,0 1-1,1-1 1,-1 1-1,0-1 1,1-1-22,0 1 0,0-1 0,0 1 0,1 0 0,-1 0 0,0-1 0,1 1 0,-1 0 0,1 0 0,-1 0 0,1 1 0,-1-1 0,4-1 0,4-2 270,0 1 1,0 0-1,0 1 0,0-1 1,1 2-1,-1-1 1,1 1-1,-1 1 0,1 0 1,-1 0-1,1 1 1,-1 0-1,18 5 0,-23-5-344,0 0 0,-1 1-1,1 0 1,0-1 0,-1 1 0,1 0-1,-1 1 1,0-1 0,0 1-1,0-1 1,0 1 0,0 0-1,0 0 1,-1 0 0,0 1 0,1-1-1,-1 1 1,0-1 0,-1 1-1,1 0 1,-1-1 0,1 1-1,-1 0 1,0 0 0,-1 0 0,1 0-1,-1 0 1,1 0 0,-1 0-1,-1 0 1,1 0 0,0 0-1,-1 0 1,-1 5 0,-1 2 43,0 0 0,-1 0 0,0-1 0,-1 1 1,0-1-1,-1 0 0,0 0 0,0-1 0,-1 0 0,-10 11 1,4-6 377,-1-1 1,0 0 0,-1 0 0,0-2 0,-22 14-1,36-25-309,38 0-348,-1 0 175,73-2-1484,-37-9-6123,-34 0-3271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5.232"/>
    </inkml:context>
    <inkml:brush xml:id="br0">
      <inkml:brushProperty name="width" value="0.025" units="cm"/>
      <inkml:brushProperty name="height" value="0.025" units="cm"/>
    </inkml:brush>
  </inkml:definitions>
  <inkml:trace contextRef="#ctx0" brushRef="#br0">0 79 11115,'0'0'7751,"46"-41"-7143,-31 36-63,-1 1-321,-2 0-160,0 0-64,0-5-640,-8-2-4101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6.160"/>
    </inkml:context>
    <inkml:brush xml:id="br0">
      <inkml:brushProperty name="width" value="0.025" units="cm"/>
      <inkml:brushProperty name="height" value="0.025" units="cm"/>
    </inkml:brush>
  </inkml:definitions>
  <inkml:trace contextRef="#ctx0" brushRef="#br0">5 1 16432,'0'0'3085,"0"10"-2450,-1 47-71,-2-15-394,3 1 0,7 65-1,5-73-98,-2-18-2185,3-10-6231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6.533"/>
    </inkml:context>
    <inkml:brush xml:id="br0">
      <inkml:brushProperty name="width" value="0.025" units="cm"/>
      <inkml:brushProperty name="height" value="0.025" units="cm"/>
    </inkml:brush>
  </inkml:definitions>
  <inkml:trace contextRef="#ctx0" brushRef="#br0">1 88 12492,'0'0'9513,"51"-20"-8905,-20 11-415,4-1-161,-1 2 0,2-2-833,-3 0-1249,-7-1-961,-6 1-2370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6.874"/>
    </inkml:context>
    <inkml:brush xml:id="br0">
      <inkml:brushProperty name="width" value="0.025" units="cm"/>
      <inkml:brushProperty name="height" value="0.025" units="cm"/>
    </inkml:brush>
  </inkml:definitions>
  <inkml:trace contextRef="#ctx0" brushRef="#br0">0 9 16239,'0'0'3988,"12"-2"-2573,-9 2-1305,13-3 522,0 1-1,-1 1 1,1 0-1,31 4 1,-44-3-602,1 1-1,-1-1 1,1 1 0,-1 0 0,1 0-1,-1 0 1,0 0 0,0 0 0,1 1-1,-1 0 1,0-1 0,0 1-1,0 0 1,-1 1 0,1-1 0,0 0-1,-1 1 1,0 0 0,1-1 0,-1 1-1,0 0 1,0 0 0,-1 0 0,1 0-1,-1 1 1,1-1 0,-1 0-1,0 1 1,0-1 0,-1 1 0,1-1-1,-1 5 1,1 0-9,-1-1 0,-1 0 0,1 0 0,-1 0 0,-1 0 0,1 0 0,-1 0 0,-1 0 0,1-1 0,-5 9 0,-3 2 154,0-2 0,-18 23 0,-16 24 420,44-62-601,-1 1 1,1-1-1,0 1 1,-1-1 0,1 1-1,0-1 1,-1 0-1,1 1 1,0-1-1,0 1 1,-1-1-1,1 1 1,0-1-1,0 1 1,0-1 0,0 1-1,0 0 1,0-1-1,0 1 1,0-1-1,0 1 1,0-1-1,0 1 1,0-1 0,0 1-1,0-1 1,1 1-1,-1-1 1,0 1-1,0-1 1,1 1-1,-1-1 1,0 1-1,0-1 1,1 1 0,-1-1-1,1 0 1,-1 1-1,0-1 1,1 0-1,-1 1 1,1-1-1,-1 0 1,1 1-1,-1-1 1,1 0 0,-1 0-1,1 0 1,-1 0-1,1 1 1,0-1-1,35 0-200,-23 0 135,97-6-2801,-37-4-2151,-28 2-3898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8.031"/>
    </inkml:context>
    <inkml:brush xml:id="br0">
      <inkml:brushProperty name="width" value="0.025" units="cm"/>
      <inkml:brushProperty name="height" value="0.025" units="cm"/>
    </inkml:brush>
  </inkml:definitions>
  <inkml:trace contextRef="#ctx0" brushRef="#br0">0 69 5862,'0'0'5546,"3"-8"-2610,9-27-270,-5 10 4048,-7 36-5791,-2 63-221,0-40-609,1 0 0,2 0-1,6 43 1,5-40-114,-2-19-2407,3-9-6926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6.415"/>
    </inkml:context>
    <inkml:brush xml:id="br0">
      <inkml:brushProperty name="width" value="0.025" units="cm"/>
      <inkml:brushProperty name="height" value="0.025" units="cm"/>
    </inkml:brush>
  </inkml:definitions>
  <inkml:trace contextRef="#ctx0" brushRef="#br0">1 4 13453,'0'0'13575,"1"9"-11909,8 80 581,-9-88-2240,0 0-1,0 1 1,0-1-1,0 0 1,0 1-1,1-1 1,-1 0-1,0 0 1,1 0-1,-1 1 1,1-1-1,0 0 1,-1 0-1,1 0 1,0 0-1,0 0 1,-1 0-1,1 0 1,0 0-1,0 0 1,0 0-1,0-1 1,0 1-1,0 0 1,1-1-1,-1 1 1,0-1-1,0 1 1,0-1-1,1 1 1,-1-1-1,0 0 1,0 0-1,1 0 1,-1 1-1,0-1 1,1 0-1,-1-1 1,0 1-1,0 0 1,1 0-1,-1 0 1,0-1-1,0 1 1,1-1-1,0 0 1,5-1 20,0-1 0,-1 0 1,1 0-1,-1 0 0,0-1 0,11-9 1,14-16-9,-24 21-113,0 0-1,1 1 0,0-1 0,0 2 1,1-1-1,0 1 0,0 1 1,14-7-1,-22 12 87,-1 0 1,1-1-1,-1 1 1,1 0-1,-1 0 1,1 0-1,-1 0 0,1 0 1,-1 0-1,1 0 1,-1 0-1,1 0 1,-1 0-1,1 0 1,-1 0-1,1 0 0,-1 1 1,1-1-1,-1 0 1,1 0-1,-1 0 1,1 1-1,-1-1 0,1 0 1,-1 1-1,1-1 1,-1 0-1,0 1 1,1-1-1,-1 1 1,0-1-1,1 1 0,4 23 156,-13 38 680,6-47-534,1-12-421,2 19-45,-1-22-53,1 1 0,-1-1 0,0 1 0,0-1 0,1 0 0,-1 1 0,0-1 0,1 0 0,-1 1 0,1-1 0,-1 0 0,0 1 0,1-1 0,-1 0 0,1 0 0,-1 1 0,1-1 0,-1 0 0,1 0 0,-1 0 0,1 0 0,-1 0 0,1 0 0,-1 0 0,0 0 0,2 0 0,6 0-6737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8.360"/>
    </inkml:context>
    <inkml:brush xml:id="br0">
      <inkml:brushProperty name="width" value="0.025" units="cm"/>
      <inkml:brushProperty name="height" value="0.025" units="cm"/>
    </inkml:brush>
  </inkml:definitions>
  <inkml:trace contextRef="#ctx0" brushRef="#br0">1 71 11147,'0'0'9993,"41"-50"-8936,-18 42-448,3 1-513,1 3-64,4 2-96,0 2-2243,-8 0-2401,-2 0-5638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19.890"/>
    </inkml:context>
    <inkml:brush xml:id="br0">
      <inkml:brushProperty name="width" value="0.025" units="cm"/>
      <inkml:brushProperty name="height" value="0.025" units="cm"/>
    </inkml:brush>
  </inkml:definitions>
  <inkml:trace contextRef="#ctx0" brushRef="#br0">21 425 8520,'0'0'10575,"-3"1"-9672,1 1-326,-6 3-567,1-4 6097,7-5-2999,7-16-2992,136-150 21,52-57-49,-181 214-35,-30 57-300,12-29 216,-5 16 121,1-1-1,2 1 1,-4 56-1,9-72-458,0 1-1,2 0 1,0-1-1,0 1 1,2-1 0,0 1-1,0-1 1,2 0-1,8 21 1,-11-31-907,3 5-1368,0-6-4513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0.918"/>
    </inkml:context>
    <inkml:brush xml:id="br0">
      <inkml:brushProperty name="width" value="0.025" units="cm"/>
      <inkml:brushProperty name="height" value="0.025" units="cm"/>
    </inkml:brush>
  </inkml:definitions>
  <inkml:trace contextRef="#ctx0" brushRef="#br0">41 1 13741,'0'0'8136,"-11"48"-7304,7-18-543,-2 5-193,-2 5-64,4 2-32,-1-3 0,2-6-384,3-4-321,0-9-384,0-7-449,3-5-1216,2-7-2083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1.246"/>
    </inkml:context>
    <inkml:brush xml:id="br0">
      <inkml:brushProperty name="width" value="0.025" units="cm"/>
      <inkml:brushProperty name="height" value="0.025" units="cm"/>
    </inkml:brush>
  </inkml:definitions>
  <inkml:trace contextRef="#ctx0" brushRef="#br0">1 35 13901,'0'0'7239,"54"-3"-6086,-6-1-288,10-1-577,6 2-192,6-3-96,-9 1-2818,-4-3-4005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1.948"/>
    </inkml:context>
    <inkml:brush xml:id="br0">
      <inkml:brushProperty name="width" value="0.025" units="cm"/>
      <inkml:brushProperty name="height" value="0.025" units="cm"/>
    </inkml:brush>
  </inkml:definitions>
  <inkml:trace contextRef="#ctx0" brushRef="#br0">0 478 11755,'0'0'10095,"7"-8"-9321,136-149 656,-6 11-1297,-118 123-42,-1-2 0,-1 0 0,0 0 0,18-43 0,-67 172 699,-12 62 30,39-142-771,2-1 0,0 1 1,2 1-1,1-1 0,2 27 1,-1-48-157,-1 1 0,1 0 0,0 0 0,0 0 0,0-1 0,0 1 0,1-1 0,0 1 0,-1-1 0,1 1 0,5 5 0,-6-8-299,1 1 0,-1-1-1,1 0 1,0 1 0,0-1 0,-1 0-1,1 0 1,0 0 0,0 0-1,0-1 1,0 1 0,0 0 0,0-1-1,4 1 1,16 0-9187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4.447"/>
    </inkml:context>
    <inkml:brush xml:id="br0">
      <inkml:brushProperty name="width" value="0.025" units="cm"/>
      <inkml:brushProperty name="height" value="0.025" units="cm"/>
    </inkml:brush>
  </inkml:definitions>
  <inkml:trace contextRef="#ctx0" brushRef="#br0">83 87 8072,'0'0'4185,"0"-10"-1398,0-2-1881,5-53 4679,-4 100-2438,1 45-2952,-10-29-76,-21 74 1,4-25-1566,18-79-645,3-28-1411,1-37-531,3 42 4237,-7-81-1593,0-16 4887,7 99-3421,0-1 0,0 0 0,0 0-1,0 1 1,0-1 0,1 0 0,-1 1 0,0-1 0,1 0 0,-1 1 0,0-1 0,1 0-1,-1 1 1,1-1 0,-1 1 0,1-1 0,-1 1 0,1-1 0,-1 1 0,1-1 0,-1 1 0,1 0-1,0-1 1,-1 1 0,1 0 0,0-1 0,0 1 0,29-5 400,27 13-646,11 5-3376,-22-11-2701,-29-2 1543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5.104"/>
    </inkml:context>
    <inkml:brush xml:id="br0">
      <inkml:brushProperty name="width" value="0.025" units="cm"/>
      <inkml:brushProperty name="height" value="0.025" units="cm"/>
    </inkml:brush>
  </inkml:definitions>
  <inkml:trace contextRef="#ctx0" brushRef="#br0">72 172 11883,'0'0'9737,"10"-6"-9416,0-1-285,1 0 1,-2-1-1,1 0 0,13-15 1,-20 19-19,0 0-1,0 0 1,0 0 0,0 0 0,-1 0-1,1 0 1,-1-1 0,0 1 0,-1-1-1,1 0 1,-1 1 0,0-1 0,0 0 0,0 0-1,-1 0 1,0 0 0,0-9 0,0 13-18,0 0 1,-1 0 0,1 0 0,0 0 0,0 0-1,-1 0 1,1 0 0,-1 0 0,1 0 0,-1 1-1,1-1 1,-1 0 0,0 0 0,1 0 0,-1 1-1,0-1 1,1 0 0,-1 1 0,0-1 0,0 0-1,0 1 1,0-1 0,0 1 0,0-1-1,-1 0 1,-1 1-7,0 0 1,1-1-1,-1 1 0,0 0 0,0 0 0,1 0 0,-1 1 0,0-1 0,-4 2 1,0 0 24,1-1 0,0 2 0,0-1 0,1 1 0,-1 0 0,1 0 0,-1 1 0,-5 4 0,5-1 49,-1 0-1,1 0 1,0 1-1,0 0 1,1 0-1,0 0 1,1 1-1,0-1 1,0 1-1,1 0 1,0 1-1,0-1 1,1 0-1,0 1 1,1-1-1,0 17 1,1-24-68,0 0 1,0 0 0,1-1-1,-1 1 1,0 0-1,1-1 1,0 1-1,-1 0 1,1-1 0,0 1-1,0-1 1,0 1-1,0-1 1,0 1-1,0-1 1,0 0 0,0 0-1,1 1 1,-1-1-1,0 0 1,1 0 0,1 1-1,1 0 4,1 0 0,-1 0 1,1-1-1,0 1 0,0-1 0,-1 0 0,11 0 0,1 0 14,-1-1-1,1-1 1,0 0-1,18-4 0,-19 1-19,0 0 0,-1-1 0,1-1 0,-1 0 1,0-1-1,19-13 0,71-60 70,-70 51 16,-39 35-28,2 0 0,-1 0 0,0 1 1,1-1-1,-3 10 0,-1-1 210,6-12-188,-1 1-1,0 0 1,1-1-1,0 1 1,-1 0-1,2 0 1,-1 0-1,0 0 1,1 6-1,0-9-69,0 0 0,0 0 0,1 1 0,-1-1 0,1 0 0,-1 0 0,1 0-1,-1 0 1,1 1 0,0-1 0,-1 0 0,1 0 0,0 0 0,0 0 0,0-1 0,0 1 0,0 0-1,0 0 1,0 0 0,0-1 0,0 1 0,0-1 0,1 1 0,-1-1 0,0 1 0,0-1 0,1 0-1,-1 1 1,0-1 0,0 0 0,1 0 0,1 0 0,14 2 39,1-1 0,-1-1 0,1 0 0,-1-1 0,0-1 0,19-5 0,98-33 67,-134 40-118,0-1-1,1 1 1,-1 0-1,0 0 1,1 0-1,-1 0 1,1-1 0,-1 1-1,0 0 1,1 0-1,-1 0 1,1 0-1,-1 0 1,1 0 0,-1 0-1,0 0 1,1 0-1,-1 0 1,1 0-1,-1 1 1,0-1 0,1 0-1,-1 0 1,1 0-1,-1 0 1,0 1-1,1-1 1,-1 0 0,0 0-1,1 1 1,-1-1-1,0 0 1,1 0-1,-1 1 1,0-1 0,0 1-1,1-1 1,-1 0-1,0 1 1,0-1-1,0 0 1,1 1 0,-1-1-1,0 1 1,0-1-1,0 0 1,0 1-1,0-1 1,0 2-1,-3 31 517,1-30-472,2 0 1,-1 0-1,0 0 0,1 0 0,-1 0 0,1 0 0,0 0 0,0 0 0,0 0 0,0-1 0,0 1 0,1 0 0,-1 0 0,1 0 0,0 0 0,0 0 1,0 0-1,2 3 0,2-4-17,0 1 1,0-1 0,0 0-1,0 0 1,0 0-1,0 0 1,1-1 0,-1 0-1,1 0 1,8-1 0,62-1-3143,-53 0-685,-11-2-530,-6-8-1389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5.463"/>
    </inkml:context>
    <inkml:brush xml:id="br0">
      <inkml:brushProperty name="width" value="0.025" units="cm"/>
      <inkml:brushProperty name="height" value="0.025" units="cm"/>
    </inkml:brush>
  </inkml:definitions>
  <inkml:trace contextRef="#ctx0" brushRef="#br0">51 1 17553,'0'0'2754,"-49"9"-1537,48 0-1121,1 0-288,6-5-2658,11-4-3492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6.163"/>
    </inkml:context>
    <inkml:brush xml:id="br0">
      <inkml:brushProperty name="width" value="0.025" units="cm"/>
      <inkml:brushProperty name="height" value="0.025" units="cm"/>
    </inkml:brush>
  </inkml:definitions>
  <inkml:trace contextRef="#ctx0" brushRef="#br0">70 1 16848,'0'0'5990,"-5"10"-5216,-7 19-560,1 2 0,2-1 0,1 1 0,1 0 1,2 1-1,1 0 0,0 39 0,11-102-1789,-9-102-4722,-8 46 6509,10 86 701,9 23 106,0-15-1115,-1 1-1,1-1 1,1 0-1,-1-1 1,1 0-1,0-1 1,1 1-1,-1-2 1,1 0-1,0 0 1,0-1-1,21 3 1,0-1-2384,1-2 0,-1-2 1,43-2-1,-36-3 526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6.817"/>
    </inkml:context>
    <inkml:brush xml:id="br0">
      <inkml:brushProperty name="width" value="0.025" units="cm"/>
      <inkml:brushProperty name="height" value="0.025" units="cm"/>
    </inkml:brush>
  </inkml:definitions>
  <inkml:trace contextRef="#ctx0" brushRef="#br0">238 3 3619,'0'0'10047,"-10"-1"-7725,2 0-2081,-1 1-1,1 0 0,0 1 0,-1 0 1,1 0-1,0 0 0,0 1 0,0 1 1,0-1-1,0 1 0,0 1 0,1-1 0,0 1 1,-1 1-1,1-1 0,1 1 0,-8 6 1,12-9-154,-51 46 2168,51-45-2157,-1 0 0,1 0 0,-1 1 0,1-1 1,0 0-1,0 1 0,1-1 0,-1 1 0,1 0 0,0 0 1,0-1-1,0 1 0,0 0 0,0 0 0,1 7 1,0-10-101,0 0 1,1 0-1,-1 0 1,1 0 0,-1 0-1,1 1 1,-1-1-1,1-1 1,-1 1 0,1 0-1,0 0 1,0 0 0,0 0-1,-1 0 1,1-1-1,0 1 1,0 0 0,0-1-1,0 1 1,0-1-1,0 1 1,0-1 0,0 1-1,1-1 1,-1 0-1,0 1 1,0-1 0,0 0-1,2 0 1,42 2 120,-35-2-74,0-1-9,-1 0 0,1 0 0,-1-1 0,0 0 0,1 0 0,-1-1 0,0 0 0,0-1 0,-1 0 0,1-1 0,10-7 0,-14 9-18,0 0-1,0-1 1,-1 0 0,1 0 0,-1 0 0,0 0 0,-1-1 0,1 1 0,-1-1 0,0 0 0,0 0 0,0 0 0,-1-1 0,1 1 0,-1-1 0,-1 1 0,1-1 0,-1 0 0,1-9-1,-2 14-18,0 1-1,0-1 1,1 0-1,-1 0 1,0 0-1,0 1 1,0-1-1,0 0 0,-1 0 1,1 1-1,0-1 1,0 0-1,0 0 1,-1 1-1,1-1 0,0 0 1,-1 1-1,1-1 1,0 0-1,-1 1 1,1-1-1,-1 1 1,1-1-1,-1 0 0,0 1 1,1-1-1,-1 1 1,1 0-1,-1-1 1,0 1-1,1-1 1,-2 1-1,0 0 3,0 0 0,1 0-1,-1 0 1,0 0 0,0 0 0,0 1 0,0-1 0,1 1-1,-1-1 1,0 1 0,1 0 0,-4 1 0,-3 3 79,1 0 1,0 0 0,0 0 0,-11 11-1,16-14-37,-1 1-1,1-1 0,0 1 0,0-1 0,0 1 0,1-1 0,-1 1 0,0 0 0,1 0 0,0 0 1,0 0-1,0 0 0,0 0 0,0 0 0,1 1 0,-1-1 0,1 0 0,0 0 0,0 0 0,1 7 1,0-8-39,0 0 0,1 0 0,-1 0 0,1 0 0,0 0 1,0 0-1,-1 0 0,1 0 0,0-1 0,1 1 1,-1-1-1,0 1 0,0-1 0,1 0 0,-1 0 1,1 0-1,-1 0 0,0-1 0,1 1 0,0-1 0,-1 1 1,1-1-1,-1 0 0,1 0 0,3 0 0,7 1 35,0-1-1,-1-1 0,1 1 0,-1-2 0,1 0 1,-1 0-1,17-7 0,-23 7-18,0 0 0,-1 0-1,0-1 1,1 0 0,-1 0 0,0-1 0,0 1-1,-1-1 1,1 0 0,-1 0 0,0-1 0,0 1-1,0-1 1,-1 0 0,0 0 0,0 0 0,4-10-1,-34 54-112,25-36 123,1-1-1,0 1 0,0-1 1,0 1-1,0-1 0,1 1 1,-1 0-1,1-1 0,-1 1 1,1 3-1,0-5-28,0 0-1,1-1 1,-1 1 0,0 0-1,0 0 1,1 0 0,-1 0-1,0 0 1,1 0 0,-1-1 0,1 1-1,-1 0 1,1 0 0,0-1-1,-1 1 1,1 0 0,0-1-1,-1 1 1,1-1 0,0 1-1,0-1 1,0 1 0,-1-1-1,1 1 1,0-1 0,0 0 0,0 1-1,0-1 1,0 0 0,1 0-1,11 3 38,0-2 0,0 1 0,1-2 0,-1 0 0,0 0 0,1-1 1,-1-1-1,0 0 0,0-1 0,0 0 0,0-1 0,-1-1 0,16-7 0,-4-1 21,-1 0 0,-1-2 0,-1 0 0,0-1-1,32-33 1,-51 48-165,-12 14-263,3-3 451,0 0-1,0 1 0,1-1 1,-7 17-1,12-25-120,0 0 0,0 0 1,1 0-1,-1 1 0,0-1 0,1 0 0,-1 0 0,1 0 0,0 1 1,0-1-1,0 0 0,0 0 0,0 0 0,0 1 0,1-1 0,-1 0 1,1 0-1,-1 0 0,1 0 0,0 1 0,0-1 0,0 0 0,0-1 1,0 1-1,1 0 0,-1 0 0,0 0 0,1-1 0,-1 1 0,1 0 1,0-1-1,3 3 0,6 1-1048,0-1 0,1 0 0,-1-1 0,1 0 0,0-1 0,0 0 1,0-1-1,-1 0 0,21-2 0,8 1-4033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7.290"/>
    </inkml:context>
    <inkml:brush xml:id="br0">
      <inkml:brushProperty name="width" value="0.025" units="cm"/>
      <inkml:brushProperty name="height" value="0.025" units="cm"/>
    </inkml:brush>
  </inkml:definitions>
  <inkml:trace contextRef="#ctx0" brushRef="#br0">36 225 11979,'0'0'9449,"-6"8"-7393,-19 27-439,25-34-1560,-1-1 0,1 1-1,0-1 1,-1 1 0,1-1 0,0 1 0,-1-1-1,1 1 1,0-1 0,0 1 0,-1-1-1,1 1 1,0-1 0,0 1 0,0-1 0,0 1-1,0 0 1,0-1 0,0 1 0,0-1-1,0 1 1,0-1 0,0 1 0,0 0 0,0-1-1,0 1 1,0-1 0,1 1 0,-1-1 0,0 1-1,0-1 1,1 1 0,-1-1 0,0 1-1,1-1 1,-1 1 0,1-1 0,-1 0 0,0 1-1,1-1 1,-1 1 0,1-1 0,-1 0-1,1 0 1,-1 1 0,1-1 0,-1 0 0,1 0-1,0 0 1,-1 1 0,1-1 0,-1 0 0,1 0-1,-1 0 1,1 0 0,0 0 0,-1 0-1,1 0 1,-1 0 0,1-1 0,34-3 867,-24 0-762,-1-1 0,0-1-1,0 0 1,0 0 0,0-1-1,-1 0 1,0-1 0,-1 0 0,8-10-1,-4 5-6,0-1 0,-2 0 0,0-1 0,0 0 0,9-22 0,-17 32-100,0-1 0,0 0 0,0 0 0,-1 1 0,0-1 0,-1 0 0,1 0 0,-1 0 0,-1-12-1,1 18-51,0-1 0,0 0 0,0 1 0,-1-1 0,1 1 0,0-1 0,0 0 0,-1 1 0,1-1 0,0 1 0,-1-1-1,1 1 1,0-1 0,-1 1 0,1-1 0,-1 1 0,1 0 0,-1-1 0,1 1 0,-1-1 0,1 1 0,-1 0-1,1 0 1,-1-1 0,1 1 0,-1 0 0,1 0 0,-1 0 0,0-1 0,1 1 0,-1 0 0,1 0 0,-1 0-1,0 0 1,1 0 0,-1 0 0,0 0 0,1 1 0,-1-1 0,1 0 0,-1 0 0,0 0 0,1 1 0,-1-1-1,0 1 1,-26 16-137,16-4 151,0 1-1,2 1 1,0-1 0,0 2-1,1-1 1,1 1-1,1 0 1,0 1-1,1-1 1,-6 34-1,11-49-16,0 0 0,0 0 0,0 0 0,0 0 0,0 0 0,1 0 0,-1 0 0,0 0 0,0 0 0,0-1 0,1 1 0,-1 0 0,1 0 0,-1 0 0,1 0 0,-1-1 0,1 1 0,-1 0 0,1 0 0,-1-1 0,1 1 0,0 0 0,0-1 0,-1 1 0,1-1 0,0 1 0,0-1 0,1 1 0,1 0 0,0 0 0,0 0 0,0-1 0,0 0 0,1 1 0,-1-1 0,0 0 0,6-1 0,60-16 0,-47 9 0,-1 0 0,1 2 0,0 1 0,0 0 0,1 2 0,35-1 0,-56 4 0,-1 0 0,1 1 0,0 0 0,0-1 0,0 1 0,-1 0 0,1 0 0,0 0 0,-1 0 0,1 0 0,-1 0 0,3 2 0,-4-3 0,0 1 0,1-1 0,-1 1 0,0-1 0,1 1 0,-1-1 0,0 1 0,1-1 0,-1 0 0,1 1 0,-1-1 0,0 1 0,1-1 0,-1 0 0,1 0 0,-1 1 0,1-1 0,-1 0 0,1 0 0,0 0 0,-1 1 0,1-1 0,-1 0 0,1 0 0,-1 0 0,1 0 0,0 0 0,-1 0 0,1 0 0,-1 0 0,1 0 0,-1-1 0,1 1 0,-1 0 0,1 0 0,-1 0 0,1-1 0,-1 1 0,1 0 0,-1 0 0,1-1 0,-1 1 0,1-1 0,-1 1 0,1 0 0,-1-1 0,0 1 0,1-1 0,-1 1 0,0-1 0,1 1 0,-1-1 0,0 1 0,0-1 0,0 1 0,1-1 0,-1 1 0,0-1 0,0 1 0,0-1 0,0-1 0,4-13 0,-2-1 0,1 0 0,-2 0 0,0 1 0,-1-1 0,-1 0 0,0 0 0,-1 0 0,-5-21 0,2 10 0,5 26 2,1 1-1,-1-1 1,0 0-1,1 1 1,-1-1 0,0 0-1,1 1 1,-1-1-1,1 0 1,-1 1-1,1-1 1,0 1 0,-1-1-1,1 1 1,-1-1-1,1 1 1,0 0 0,0-1-1,-1 1 1,1 0-1,0 0 1,-1-1-1,1 1 1,0 0 0,0 0-1,-1 0 1,1 0-1,0 0 1,0 0 0,0 0-1,-1 0 1,1 0-1,1 0 1,39 1-104,-29-1-85,6 0-389,41 0-6380,-14-2-3054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8:27.174"/>
    </inkml:context>
    <inkml:brush xml:id="br0">
      <inkml:brushProperty name="width" value="0.025" units="cm"/>
      <inkml:brushProperty name="height" value="0.025" units="cm"/>
    </inkml:brush>
  </inkml:definitions>
  <inkml:trace contextRef="#ctx0" brushRef="#br0">365 54 12204,'0'0'4179,"1"-8"-372,3-25-567,-5 32-3161,1 0 1,0 0-1,-1 1 0,1-1 0,0 0 0,-1 1 1,1-1-1,-1 1 0,1-1 0,-1 0 0,0 1 1,1-1-1,-1 1 0,1 0 0,-1-1 0,0 1 1,1-1-1,-1 1 0,0 0 0,0 0 0,1-1 1,-1 1-1,0 0 0,0 0 0,1 0 0,-1 0 1,0 0-1,0 0 0,0 0 0,1 0 0,-1 0 1,0 0-1,0 0 0,-1 1 0,-26 4 486,22-3-458,0 1 1,0 0-1,0 0 1,0 1-1,0-1 1,1 1-1,0 1 1,0-1-1,0 1 1,0 0-1,1 0 1,-1 0-1,1 0 1,-5 10-1,8-13-166,0 1 0,-1-1 1,1 1-1,0-1 0,0 1 0,1-1 0,-1 1 0,0 0 0,1-1 0,0 1 1,0 0-1,-1-1 0,2 1 0,-1 0 0,0 0 0,0-1 0,1 1 1,0 0-1,-1-1 0,1 1 0,0-1 0,0 1 0,0-1 0,1 1 0,-1-1 1,1 0-1,-1 0 0,1 1 0,0-1 0,0 0 0,0-1 0,0 1 1,0 0-1,0 0 0,0-1 0,0 0 0,1 1 0,4 1 0,55 17-892,-53-18 939,0 0 0,-1 0-1,1 1 1,-1 0 0,0 0 0,0 1 0,0 0 0,0 1 0,11 8-1,-18-13 17,-1 1 0,1 0 0,0-1 0,-1 1 0,1 0 0,-1-1 0,1 1 0,-1 0 0,1 0 0,-1 0 0,1-1 0,-1 1 0,0 0 0,0 0 0,1 0 0,-1 0 0,0 0 0,0 0 0,0 0 0,0-1 0,0 1 0,0 0 0,0 0 0,0 0 0,-1 0 0,1 1 0,-1 0 44,0 0 0,0-1 0,-1 1 0,1-1 0,0 1 0,-1-1 1,1 1-1,0-1 0,-1 0 0,0 0 0,-3 2 0,-56 22 1409,51-22-1244,-162 47 2006,80-24-2501,56-18-1998,13-5-3533,9-3-4378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9:20.363"/>
    </inkml:context>
    <inkml:brush xml:id="br0">
      <inkml:brushProperty name="width" value="0.025" units="cm"/>
      <inkml:brushProperty name="height" value="0.025" units="cm"/>
    </inkml:brush>
  </inkml:definitions>
  <inkml:trace contextRef="#ctx0" brushRef="#br0">1 36 10314,'0'0'6326,"8"-1"-5611,139-17 550,161 2 0,160 22-769,-316-3 76,353 18-421,-66-2-62,-264-14-55,479 3 263,-317-32-110,89-1-96,-337 25 60,0 5 0,151 27 1,-157-20-146,1-3-1,145-4 1,-191-5 14,-32 0 82,1 0-1,-1 0 0,1-1 1,-1 0-1,1 0 1,-1-1-1,0 1 1,0-2-1,0 1 0,0-1 1,8-4-1,-19-3-2962,-6-1-1933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09:32.827"/>
    </inkml:context>
    <inkml:brush xml:id="br0">
      <inkml:brushProperty name="width" value="0.025" units="cm"/>
      <inkml:brushProperty name="height" value="0.025" units="cm"/>
    </inkml:brush>
  </inkml:definitions>
  <inkml:trace contextRef="#ctx0" brushRef="#br0">1 222 7911,'0'0'561,"4"-8"-97,-2 3-500,16-30 1564,-17 33-1299,0 1 1,0-1-1,0 0 1,1 1-1,-1-1 1,0 1-1,1 0 0,-1-1 1,1 1-1,0 0 1,-1 0-1,1 0 1,0 0-1,-1 0 1,1 0-1,0 0 1,0 1-1,0-1 0,3 0 1,39 3 129,79 15 1,-11 0-177,84 4 41,314 17 924,361-58-777,-600 11-310,307-27 689,126-3-645,-365 40-76,238-5 38,-28-47 418,-420 29-172,-19 2-284,0 4 0,114 0 1,-197 18-412,26-1 465,-23-9-8528,-19 0-481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0:12.784"/>
    </inkml:context>
    <inkml:brush xml:id="br0">
      <inkml:brushProperty name="width" value="0.025" units="cm"/>
      <inkml:brushProperty name="height" value="0.025" units="cm"/>
    </inkml:brush>
  </inkml:definitions>
  <inkml:trace contextRef="#ctx0" brushRef="#br0">58 30 192,'0'0'10079,"-8"8"-9081,4-4-888,0-1 142,0 1 1,1-1 0,-1 1 0,1 0 0,-1 0 0,1 0-1,1 0 1,-1 0 0,1 1 0,-1-1 0,1 1 0,0 0 0,1-1-1,-1 1 1,1 0 0,0 0 0,0 7 0,1-11-212,1 0 1,-1 0-1,1 0 1,0-1 0,-1 1-1,1 0 1,0 0-1,0 0 1,0 0 0,0-1-1,0 1 1,0 0-1,0-1 1,0 1 0,0-1-1,0 1 1,0-1-1,0 0 1,0 1-1,0-1 1,0 0 0,2 1-1,34 5 511,-27-5-363,26 2 0,-1-1 1,1-2-1,0-2 0,0-1 0,67-15 0,53-4-53,-9 15 7,77-8-46,314-6 1398,-168 13-1533,-196 0 85,231-18 1257,-388 24 281,-31 3-415,14-10-7197,0-4-91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4:35.184"/>
    </inkml:context>
    <inkml:brush xml:id="br0">
      <inkml:brushProperty name="width" value="0.025" units="cm"/>
      <inkml:brushProperty name="height" value="0.025" units="cm"/>
    </inkml:brush>
  </inkml:definitions>
  <inkml:trace contextRef="#ctx0" brushRef="#br0">1 159 9673,'0'0'6646,"10"-4"-6064,62-13-116,1 3-1,1 4 0,92-2 1,-82 6-139,724-39 1379,-262 18-1613,376 7-31,0 40 194,-735-14-99,434-3 233,-371-4 74,-208 1-290,31 1 836,124-15 0,-219 3-6572,-6 3-3198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05.708"/>
    </inkml:context>
    <inkml:brush xml:id="br0">
      <inkml:brushProperty name="width" value="0.025" units="cm"/>
      <inkml:brushProperty name="height" value="0.025" units="cm"/>
    </inkml:brush>
  </inkml:definitions>
  <inkml:trace contextRef="#ctx0" brushRef="#br0">1 100 12139,'333'6'2431,"151"12"-319,-239 2-1768,283-14 0,244-54 63,173-1-214,-467 29-194,1437-12 1186,-1274 57-1155,-143-1-1,583 13 6,-806-26-33,960-1 144,-742-13 408,-212 3 716,-280 0-886,-23 0 812,-7 1-1258,-30-3-1282,23-11-4291,12-3-3750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14.531"/>
    </inkml:context>
    <inkml:brush xml:id="br0">
      <inkml:brushProperty name="width" value="0.025" units="cm"/>
      <inkml:brushProperty name="height" value="0.025" units="cm"/>
    </inkml:brush>
  </inkml:definitions>
  <inkml:trace contextRef="#ctx0" brushRef="#br0">0 809 14221,'0'0'5195,"10"-11"-3989,29-31-294,1 2 1,51-37-1,110-74-323,-31 25-397,4-22-105,76-55-115,-230 194-121,-12 7-1661,-12 7-5173,-15 8-106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14.906"/>
    </inkml:context>
    <inkml:brush xml:id="br0">
      <inkml:brushProperty name="width" value="0.025" units="cm"/>
      <inkml:brushProperty name="height" value="0.025" units="cm"/>
    </inkml:brush>
  </inkml:definitions>
  <inkml:trace contextRef="#ctx0" brushRef="#br0">83 0 9001,'0'0'7879,"1"9"-6902,1 0-811,-2 0 0,1 0 0,-1-1 0,-1 1 0,0 0 0,0 0 0,0-1 0,-1 1 0,-1-1 0,-5 15 0,-6 7 619,5-13-466,0 0 0,2 1 0,0-1 0,1 1 0,1 0-1,1 1 1,-5 37 0,9-54-324,0-1 0,0 1 0,1 0 0,-1 0 0,0-1 1,1 1-1,-1 0 0,1-1 0,-1 1 0,1 0 0,0-1 0,-1 1 0,1-1 0,0 1 0,0-1 0,0 0 0,1 1 0,-1-1 0,0 0 0,0 0 1,1 0-1,-1 1 0,1-1 0,-1-1 0,1 1 0,-1 0 0,1 0 0,-1-1 0,1 1 0,0-1 0,-1 1 0,1-1 0,0 1 0,-1-1 1,1 0-1,0 0 0,0 0 0,-1 0 0,3-1 0,6 1 48,1-1-1,-1-1 1,0 0 0,0 0-1,17-7 1,82-35 215,-30 12-387,94-26 0,-63 32-1858,55-15-4621,-70 13-3935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05.691"/>
    </inkml:context>
    <inkml:brush xml:id="br0">
      <inkml:brushProperty name="width" value="0.025" units="cm"/>
      <inkml:brushProperty name="height" value="0.025" units="cm"/>
    </inkml:brush>
  </inkml:definitions>
  <inkml:trace contextRef="#ctx0" brushRef="#br0">1 2181 12011,'0'0'3492,"12"6"-3167,0 0-290,0-1 0,0-1 0,0 0 0,1-1 0,-1 0 0,1-1 0,0 0 0,0-1 0,0-1 0,23-1 0,6-8-115,-1-1 1,0-2-1,-1-2 1,-1-1-1,47-26 0,-39 19-46,97-45-1952,323-136-1239,-375 169 4366,2 4-1,0 4 1,118-15-1,-18 17 364,250-43-838,409-188-772,-293 75-1515,-469 156 1711,111-15 1,-100 28 1407,0 4 1,140 8 0,-139 3-698,1-3 0,-1-5 0,-1-5 0,146-31 0,571-213-1549,-310 84-44,-357 131 3004,265-32 0,5 1-242,-249 26-2193,173-70 0,153-95-2376,-469 195 2526,1-2 150,1 1-1,38-10 1,-60 22-61,-1-1 0,1 2-1,0-1 1,0 2 0,0-1 0,0 1-1,0 1 1,0-1 0,0 2-1,-1-1 1,20 7 0,10-1-2446,-11-8-2265,17-7-8078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18.947"/>
    </inkml:context>
    <inkml:brush xml:id="br0">
      <inkml:brushProperty name="width" value="0.025" units="cm"/>
      <inkml:brushProperty name="height" value="0.025" units="cm"/>
    </inkml:brush>
  </inkml:definitions>
  <inkml:trace contextRef="#ctx0" brushRef="#br0">26 0 14830,'0'0'961,"-15"49"256,9-12 321,1 3-417,5 4-321,0-2-351,3-2-353,8-4-64,2-5-769,1-8-256,-7-6 160,-1-9-960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8.804"/>
    </inkml:context>
    <inkml:brush xml:id="br0">
      <inkml:brushProperty name="width" value="0.025" units="cm"/>
      <inkml:brushProperty name="height" value="0.025" units="cm"/>
    </inkml:brush>
  </inkml:definitions>
  <inkml:trace contextRef="#ctx0" brushRef="#br0">1 125 8808,'0'0'14051,"4"13"-13491,1 3-277,2 6-129,1 1 0,15 30 0,-21-49-115,0 0-1,0 0 1,0-1 0,0 1-1,0-1 1,1 1 0,-1-1-1,1 0 1,0 0 0,0 0-1,0 0 1,1 0 0,-1-1-1,1 1 1,-1-1-1,1 0 1,0 0 0,0-1-1,0 1 1,0-1 0,0 0-1,5 1 1,-6-2 95,0-1 1,0 0-1,-1 0 0,1 0 0,-1 0 1,1-1-1,-1 1 0,1-1 0,-1 0 1,0 1-1,1-1 0,-1 0 0,0 0 1,-1 0-1,1-1 0,0 1 0,0 0 1,-1-1-1,0 1 0,1-1 0,-1 1 1,0-1-1,0 0 0,0-3 0,5-10 385,0-1-1,4-26 0,-7 23-250,0 1 0,-1-1-1,-1 1 1,0-1 0,-2 1-1,-6-38 1,8 57-275,-1-1 0,0 1 0,0-1 0,0 1 0,0-1 0,0 1 0,0-1 0,0 1 0,0 0 0,0-1 0,-1 1 0,1-1 0,0 1 0,0-1 0,0 1 0,0 0 0,-1-1 0,1 1 1,0-1-1,0 1 0,-1 0 0,1-1 0,0 1 0,-1 0 0,1-1 0,0 1 0,-1 0 0,1-1 0,-1 1 0,1 0 0,0 0 0,-1 0 0,1-1 0,-1 1 0,1 0 0,-1 0 0,1 0 0,-1 0 0,1 0 0,-1 0 0,-6 19 130,6-16-274,0-1 1,1 0-1,-1 1 1,1-1 0,0 1-1,0-1 1,0 0 0,0 1-1,0-1 1,1 1-1,-1-1 1,1 0 0,0 1-1,-1-1 1,1 0 0,0 0-1,0 1 1,0-1-1,3 3 1,-1-4-428,-1 0 0,1-1 0,0 1 0,-1-1 0,1 0 0,0 0 1,-1 0-1,1 0 0,0 0 0,0-1 0,-1 1 0,1-1 0,-1 1 0,1-1 0,0 0 0,-1 0 0,0 0 0,1-1 0,-1 1 0,0-1 0,1 1 0,2-4 1,15-11-5157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19.507"/>
    </inkml:context>
    <inkml:brush xml:id="br0">
      <inkml:brushProperty name="width" value="0.025" units="cm"/>
      <inkml:brushProperty name="height" value="0.025" units="cm"/>
    </inkml:brush>
  </inkml:definitions>
  <inkml:trace contextRef="#ctx0" brushRef="#br0">16 179 12268,'0'0'3448,"-4"-8"-1425,3 6-1961,0 0 35,-1 0 0,1 0 1,0 1-1,0-1 0,0 0 0,0 0 0,1 0 0,-1-1 0,1 1 1,-1 0-1,1 0 0,-1 0 0,1 0 0,0 0 0,0-1 0,0 1 0,1 0 1,-1 0-1,0 0 0,1 0 0,-1 0 0,1-1 0,0 1 0,0 0 1,0 0-1,0 1 0,0-1 0,0 0 0,0 0 0,0 0 0,1 1 0,-1-1 1,1 1-1,0-1 0,-1 1 0,1-1 0,2 0 0,14-10 335,1 1-1,1 1 0,0 1 1,0 0-1,1 2 0,0 0 1,24-4-1,-6 4 100,0 1 1,80 1-1,-110 5-520,-1 0 1,0 1-1,0 0 0,0 0 1,0 1-1,0 0 0,-1 1 1,1-1-1,0 2 0,6 3 1,-11-5-38,-1-1 1,1 1 0,-1 0-1,1 0 1,-1 0-1,0 0 1,0 1 0,0-1-1,0 0 1,-1 1 0,1 0-1,-1-1 1,1 1-1,-1 0 1,0 0 0,0-1-1,0 1 1,0 0 0,-1 0-1,1 0 1,-1 0-1,0 0 1,0 1 0,0-1-1,0 0 1,0 0 0,-1 0-1,1 0 1,-1 0-1,-1 3 1,-1 2 21,-1 1-1,0-1 1,-1 0-1,0 0 0,0-1 1,-1 1-1,0-1 1,0 0-1,0-1 1,-1 0-1,0 0 1,-1 0-1,-10 6 1,-18 11 122,-56 25 0,88-46-115,-20 7 101,-8 5 21,32-10-166,18-2-125,34-4-119,-29 0 242,1 1 0,41 5 0,-59-3 7,0-1 0,0 2 0,0-1 0,-1 1 0,1 0 0,-1 0 0,1 0 0,-1 1 0,0 0 1,0 0-1,0 1 0,0-1 0,-1 1 0,1 0 0,-1 0 0,4 5 0,-6-7 8,0 1 1,-1-1 0,1 0-1,-1 1 1,0-1 0,1 1-1,-1-1 1,0 1 0,-1 0-1,1 0 1,0-1-1,-1 1 1,1 0 0,-1 0-1,0 0 1,0-1 0,0 1-1,0 0 1,-1 0 0,1 0-1,-1-1 1,0 1 0,0 0-1,0-1 1,0 1 0,0 0-1,0-1 1,-1 1-1,1-1 1,-1 0 0,0 0-1,1 1 1,-1-1 0,0 0-1,0 0 1,-1-1 0,1 1-1,-5 2 1,-7 6 673,-1-1-1,0 0 1,-1-1 0,-30 11 0,24-11-124,0 0 1,0-1 0,0-2-1,-1 0 1,0-1 0,1-1-1,-1-2 1,-1 0-1,-25-3 1,10-13-671,38 15 4,0-1 0,0 1 0,0-1 0,0 1 0,0-1 0,0 0 0,0 1 0,0-1 0,0 0 0,0 0 0,0 0 0,0 1 0,1-1 0,-1 0 0,0 0 0,1 0 0,-1 0 0,0 0 0,1-1 0,0 1 0,-1 0 0,1 0 0,0 0 0,-1 0 0,1-1 0,0 1 0,0 0 0,0 0 0,0 0 0,0-3 0,2 3-394,1-1 1,-1 1 0,0-1 0,1 1 0,-1 0 0,1 0-1,-1 0 1,1 0 0,0 1 0,-1-1 0,1 1-1,0 0 1,-1-1 0,1 1 0,5 1 0,0-2-1161,26-3-3992,6-1-2307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20.043"/>
    </inkml:context>
    <inkml:brush xml:id="br0">
      <inkml:brushProperty name="width" value="0.025" units="cm"/>
      <inkml:brushProperty name="height" value="0.025" units="cm"/>
    </inkml:brush>
  </inkml:definitions>
  <inkml:trace contextRef="#ctx0" brushRef="#br0">254 23 18001,'0'0'2274,"-13"-4"-1169,3 0-884,6 1-171,0 1-1,-1 1 1,1-1 0,-1 0 0,1 1-1,-1 0 1,1 0 0,-1 1 0,0-1-1,1 1 1,-1 0 0,0 0-1,0 0 1,1 1 0,-1 0 0,0 0-1,-5 2 1,-1 2 223,1 0 1,0 2 0,0-1-1,0 1 1,1 0-1,0 1 1,-15 16-1,19-18-150,0 0-1,0 1 0,0-1 1,1 1-1,0 0 1,0 0-1,1 0 1,0 1-1,0-1 0,1 1 1,0 0-1,-2 13 1,4-21-118,0 1 0,0 0 1,0 0-1,0 0 0,0-1 1,0 1-1,0 0 0,0 0 1,0 0-1,1-1 0,-1 1 1,0 0-1,1-1 1,-1 1-1,0 0 0,1 0 1,-1-1-1,1 1 0,-1-1 1,1 1-1,0 0 0,-1-1 1,1 1-1,-1-1 0,1 0 1,0 1-1,0-1 0,1 1 1,27 2 242,-19-4-168,0-1 1,-1 0-1,0 0 1,13-5 0,0-5-18,-1 0 0,0-2 1,-1 0-1,-1-1 0,31-30 0,14-12 17,-61 58-99,-5 9 115,-8 10 206,5-10-113,0-1 0,0 1 0,1 0 1,-5 19-1,9-28-176,-1 1-1,1-1 1,0 0 0,0 1-1,0-1 1,-1 1 0,1-1 0,0 0-1,1 1 1,-1-1 0,0 1-1,0-1 1,1 0 0,-1 1-1,0-1 1,1 0 0,-1 1-1,1-1 1,0 0 0,0 0 0,-1 1-1,1-1 1,0 0 0,0 0-1,0 0 1,0 0 0,0 0-1,0 0 1,0-1 0,0 1-1,1 0 1,-1 0 0,0-1 0,0 1-1,1-1 1,-1 1 0,0-1-1,1 0 1,-1 1 0,1-1-1,-1 0 1,0 0 0,1 0-1,-1 0 1,1 0 0,1 0 0,3 0 14,1-1 1,0 1-1,0-1 1,-1 0-1,1-1 1,0 1-1,-1-1 1,1-1-1,-1 1 1,12-7-1,-3-1 15,-1-1 0,24-21 0,22-17-17,-56 53-314,-4 12 320,-6 13 265,5-25-253,-1 0 0,1 1 0,0-1 0,0 0 0,1 1-1,-1-1 1,1 0 0,0 1 0,0-1 0,0 0 0,0 1 0,3 6 0,-3-9-90,2 0 0,-1-1 0,0 1 0,0 0 0,0-1 0,1 1 0,-1-1 0,0 0 0,1 1 0,0-1 0,-1 0 0,1 0-1,0 0 1,-1 0 0,1 0 0,0 0 0,0-1 0,0 1 0,0-1 0,0 1 0,0-1 0,0 1 0,0-1 0,0 0 0,0 0 0,0 0 0,0 0 0,2-1 0,-1 0-290,0 1 1,0-1-1,1 1 1,-1-1 0,0 0-1,-1 0 1,1 0 0,0-1-1,0 1 1,0-1-1,-1 0 1,1 1 0,-1-1-1,0 0 1,4-4-1,29-40-9511,-12 8-2564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20.433"/>
    </inkml:context>
    <inkml:brush xml:id="br0">
      <inkml:brushProperty name="width" value="0.025" units="cm"/>
      <inkml:brushProperty name="height" value="0.025" units="cm"/>
    </inkml:brush>
  </inkml:definitions>
  <inkml:trace contextRef="#ctx0" brushRef="#br0">34 0 19923,'0'0'5482,"0"8"-4697,-2 45-221,-2 0 0,-13 67 0,13-102-97,1 1-1,0 29 0,3-47-440,-1-1 0,1 1 0,0 0 0,0 0 0,1-1 1,-1 1-1,0 0 0,0-1 0,0 1 0,0 0 0,1 0 0,-1-1 0,0 1 0,1 0 0,-1-1 0,0 1 0,1-1 1,-1 1-1,1 0 0,-1-1 0,1 1 0,-1-1 0,1 1 0,-1-1 0,1 0 0,0 1 0,-1-1 0,1 1 1,0-1-1,-1 0 0,2 1 0,27-4 951,-21-1-730,1 1 1,-1-1-1,0 0 0,12-9 0,9-13-140,-1-2-1,-1 0 0,-1-2 1,22-35-1,53-60-1038,-96 121-816,-7 6-1962,-8 9-788,-7 3-1908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20.762"/>
    </inkml:context>
    <inkml:brush xml:id="br0">
      <inkml:brushProperty name="width" value="0.025" units="cm"/>
      <inkml:brushProperty name="height" value="0.025" units="cm"/>
    </inkml:brush>
  </inkml:definitions>
  <inkml:trace contextRef="#ctx0" brushRef="#br0">1 0 16047,'0'0'6374,"15"56"-3683,3-42-1250,3-4-608,2 2-641,-1-2-256,-1 1-2178,-3-5-2050,2-2-2018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21.135"/>
    </inkml:context>
    <inkml:brush xml:id="br0">
      <inkml:brushProperty name="width" value="0.025" units="cm"/>
      <inkml:brushProperty name="height" value="0.025" units="cm"/>
    </inkml:brush>
  </inkml:definitions>
  <inkml:trace contextRef="#ctx0" brushRef="#br0">13 49 14221,'0'0'11473,"-4"9"-9616,3-8-1814,0 2 72,0-1 1,0 1-1,0 0 0,0-1 0,0 1 1,0 0-1,1-1 0,0 1 1,-1 0-1,1 0 0,0 3 0,1-4-35,0 0 0,0-1 0,0 1 0,0 0-1,0 0 1,0-1 0,1 1 0,-1-1 0,0 1 0,1-1-1,-1 1 1,1-1 0,0 0 0,-1 0 0,1 0-1,0 0 1,0 0 0,-1 0 0,1 0 0,0-1 0,0 1-1,3 0 1,5 2-18,0-1-1,0 1 1,0-2-1,0 0 1,0 0 0,0 0-1,0-1 1,0-1-1,1 0 1,-1 0 0,0-1-1,16-6 1,-21 7-55,0-1 1,-1 0 0,1 0-1,-1 0 1,0-1 0,1 1-1,-1-1 1,0 0-1,-1 0 1,1-1 0,-1 1-1,1-1 1,-1 0 0,0 0-1,0 0 1,-1 0-1,1 0 1,-1-1 0,0 1-1,0-1 1,-1 1 0,1-1-1,-1 0 1,0 0 0,0 0-1,0 1 1,-1-11-1,0 15-15,0-1-1,-1 0 0,1 0 1,-1 1-1,1-1 0,-1 0 1,1 1-1,-1-1 1,0 0-1,1 1 0,-1-1 1,0 1-1,1-1 0,-1 1 1,0-1-1,0 1 0,0-1 1,1 1-1,-1 0 0,0 0 1,0-1-1,0 1 0,0 0 1,1 0-1,-1 0 0,0 0 1,0 0-1,0 0 0,0 0 1,0 0-1,0 0 0,1 0 1,-1 1-1,0-1 0,0 0 1,0 1-1,-1 0 0,-37 11-41,28-5 162,-1 0 0,1 1 0,1 0 0,0 0 0,-11 12 0,16-15-58,0 0 0,1 0 0,0 1-1,0-1 1,0 1 0,0 0 0,1 0 0,0 1 0,0-1 0,1 1 0,-3 11 0,4-17-54,1 0 0,0 0 0,0 0 0,0 0 0,0 1 0,0-1 0,1 0 0,-1 0 0,0 0 0,0 0 0,1 0 0,-1 0 0,0 0 0,1 0 0,-1 0 0,1 0 0,0 0 0,-1 0 0,1-1 0,0 1 0,-1 0 0,1 0 0,0 0 0,0-1 0,0 1 0,-1 0 0,3 0 0,0 0 0,1 1 0,-1-1 0,1 0 0,-1 0 0,1 0 0,-1-1 0,1 1 0,6-1 0,3 0 0,-1-1 0,1 0 0,0-1 0,15-5 0,1-4 0,1-1 0,49-28 0,19-9 0,-97 48 0,0 0 0,0 1 0,0 0 0,0-1 0,0 1 0,0-1 0,0 1 0,0 0 0,0 0 0,0 0 0,0 0 0,0 0 0,0 0 0,0 0 0,0 0 0,0 0 0,0 0 0,0 0 0,0 1 0,0-1 0,0 0 0,0 1 0,0-1 0,0 1 0,0-1 0,0 1 0,0-1 0,0 1 0,0 0 0,-1 0 0,1-1 0,0 1 0,-1 0 0,1 0 0,0 0 0,-1 0 0,1-1 0,-1 1 0,1 0 0,-1 0 0,0 0 0,1 2 0,0-1 0,1 1 0,-1-1 0,1 0 0,-1 1 0,1-1 0,0 0 0,0 0 0,0 0 0,0 0 0,0 0 0,0-1 0,4 3 0,6 1 0,0 0 0,1-1 0,-1 0 0,1-1 0,-1 0 0,1-1 0,0-1 0,25 0 0,7-3 0,55-10 0,-35 3 0,-65 9-4,1 0 0,-1 0 0,1 0 0,0 0 0,-1 0-1,1 0 1,-1 0 0,1 0 0,0 1 0,-1-1 0,1 0 0,-1 0 0,1 0 0,-1 0 0,1 1-1,0-1 1,-1 0 0,1 1 0,-1-1 0,1 0 0,-1 1 0,0-1 0,1 1 0,-1-1 0,1 1 0,-1-1-1,0 1 1,1-1 0,-1 1 0,0-1 0,0 1 0,1-1 0,-1 1 0,0 0 0,0 0 0,1 30-653,-1-28 459,-1 0 0,1 0 0,0 1 0,0-1 0,0 0 0,0 0 0,1 0 0,-1 0 0,1 0 0,0 0 0,0 0 0,0-1 0,0 1 0,3 5 0,12 2-7751,5-5-7169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1.636"/>
    </inkml:context>
    <inkml:brush xml:id="br0">
      <inkml:brushProperty name="width" value="0.025" units="cm"/>
      <inkml:brushProperty name="height" value="0.025" units="cm"/>
    </inkml:brush>
  </inkml:definitions>
  <inkml:trace contextRef="#ctx0" brushRef="#br0">0 1 8872,'0'0'32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1.980"/>
    </inkml:context>
    <inkml:brush xml:id="br0">
      <inkml:brushProperty name="width" value="0.025" units="cm"/>
      <inkml:brushProperty name="height" value="0.025" units="cm"/>
    </inkml:brush>
  </inkml:definitions>
  <inkml:trace contextRef="#ctx0" brushRef="#br0">11 0 17232,'0'0'6534,"-2"10"-6272,-1 2-225,1 0 0,0 0 0,1 0 0,1 1-1,-1-1 1,2 1 0,0-1 0,1 0 0,0 0 0,4 15 0,32 88-359,-17-67-5810,-27-48-4566,-8-8 3896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2.325"/>
    </inkml:context>
    <inkml:brush xml:id="br0">
      <inkml:brushProperty name="width" value="0.025" units="cm"/>
      <inkml:brushProperty name="height" value="0.025" units="cm"/>
    </inkml:brush>
  </inkml:definitions>
  <inkml:trace contextRef="#ctx0" brushRef="#br0">71 177 6022,'0'0'4580,"-54"-26"-2594,45 19 384,3 0-288,5 1-256,1-3-417,6-3-416,9-2-128,7-3 128,8 2 32,3 1-385,2 2-479,7 7-129,2 1-96,3-2-1954,-1-3-2531,-2-5-3714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3.273"/>
    </inkml:context>
    <inkml:brush xml:id="br0">
      <inkml:brushProperty name="width" value="0.025" units="cm"/>
      <inkml:brushProperty name="height" value="0.025" units="cm"/>
    </inkml:brush>
  </inkml:definitions>
  <inkml:trace contextRef="#ctx0" brushRef="#br0">4 199 10282,'0'-11'2311,"0"-47"2619,0 50-1099,0 46-2887,-3 323 2676,3-351-3575,1 0 0,0-1 1,0 1-1,1-1 0,0 1 1,4 10-1,-6-19-23,1 1-1,0 0 1,-1-1 0,1 1-1,0-1 1,0 1 0,0-1-1,0 1 1,0-1 0,0 0-1,0 1 1,1-1 0,-1 0-1,0 0 1,1 0 0,-1 0 0,1 0-1,-1 0 1,1-1 0,-1 1-1,1 0 1,0-1 0,-1 1-1,1-1 1,0 1 0,-1-1-1,1 0 1,0 0 0,0 0-1,-1 0 1,1 0 0,0 0-1,0 0 1,-1-1 0,1 1-1,0-1 1,-1 1 0,1-1-1,0 0 1,-1 1 0,1-1-1,1-2 1,7-3 281,-1 0 0,0-1-1,-1 0 1,0 0 0,0-1 0,0-1 0,-1 1-1,12-19 1,44-83 670,-62 108-955,24-46 139,-3-1 1,-2-1 0,-2-1 0,-2-1 0,-2 0 0,7-57 0,-20 98-2646,0 13-120,-2 24-2893,1-11 1177,0 6-2301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4.128"/>
    </inkml:context>
    <inkml:brush xml:id="br0">
      <inkml:brushProperty name="width" value="0.025" units="cm"/>
      <inkml:brushProperty name="height" value="0.025" units="cm"/>
    </inkml:brush>
  </inkml:definitions>
  <inkml:trace contextRef="#ctx0" brushRef="#br0">19 237 11627,'0'0'12204,"8"-9"-10800,-7 8-1373,19-21 974,32-45 0,-46 59-869,-1 0 0,0-1 0,-1 0 0,0 0 0,0 0 0,-1-1 0,0 1 0,0-1 0,-1 0-1,-1 1 1,1-12 0,-2 21-125,0-1 0,0 0 0,0 1 0,0-1 0,0 0 0,0 0 0,-1 1 0,1-1 0,0 0 0,-1 1-1,1-1 1,0 0 0,-1 1 0,1-1 0,-1 1 0,1-1 0,-1 0 0,1 1 0,-1-1 0,1 1 0,-1-1 0,1 1 0,-1 0-1,0-1 1,1 1 0,-1 0 0,0-1 0,1 1 0,-1 0 0,0 0 0,0 0 0,1-1 0,-1 1 0,0 0 0,1 0 0,-1 0-1,0 0 1,0 0 0,1 1 0,-1-1 0,0 0 0,0 0 0,1 0 0,-1 1 0,0-1 0,1 0 0,-1 1 0,0-1-1,1 0 1,-2 1 0,-34 20-157,29-14 165,0 1-1,0-1 1,0 1-1,1 0 1,0 1-1,0 0 1,1-1-1,1 2 1,-1-1-1,1 1 1,1-1-1,0 1 1,0 0 0,-1 11-1,4-20-17,1 0 0,-1-1 0,0 1-1,1 0 1,-1-1 0,1 1 0,-1-1 0,1 1 0,-1-1 0,1 1 0,-1-1-1,1 1 1,-1-1 0,1 0 0,0 1 0,-1-1 0,1 0 0,0 1 0,-1-1-1,1 0 1,0 0 0,-1 0 0,1 1 0,0-1 0,0 0 0,-1 0 0,1 0-1,0 0 1,0-1 0,-1 1 0,2 0 0,25-2 115,-13-2-51,-1 0 0,1-1 0,13-6 0,-18 6-28,1 1-1,-1 0 0,1 0 0,1 1 0,-1 1 1,0 0-1,16-1 0,-25 3-36,0 0-1,1 1 1,-1-1 0,0 1 0,0-1-1,0 1 1,0-1 0,0 1-1,0 0 1,0-1 0,0 1-1,0 0 1,0 0 0,0 0 0,0 0-1,-1 0 1,1 0 0,0 0-1,-1 0 1,1 0 0,-1 0 0,1 0-1,-1 1 1,1-1 0,-1 0-1,0 0 1,1 0 0,-1 1-1,0-1 1,0 0 0,0 3 0,0 49-10,0-40 13,-8 25 1247,5-35-395,6-22-467,0 11-388,0-1 0,1 1 0,0 0 0,0-1 0,10-13 0,-10 17 0,0-1 0,-1 0 0,1 0 0,-1 0 0,0 0 0,-1-1 0,1 1 0,-1-1 0,-1 0 0,1 0 0,0-11 0,-1 2 0,0 11 0,-1 1 0,0 0 0,0 0 0,0 0 0,0-1 0,-1 1 0,1 0 0,-1 0 0,-2-5 0,3 9-43,-1 0-202,6 2-1140,-1 0 0,0 0 0,1-1 0,-1 1 0,1-1 0,0 0 0,-1-1 0,1 1 0,0-1 0,-1 0 1,1 0-1,0 0 0,6-2 0,7-3-7381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3:06.095"/>
    </inkml:context>
    <inkml:brush xml:id="br0">
      <inkml:brushProperty name="width" value="0.025" units="cm"/>
      <inkml:brushProperty name="height" value="0.025" units="cm"/>
    </inkml:brush>
  </inkml:definitions>
  <inkml:trace contextRef="#ctx0" brushRef="#br0">811 145 8648,'-117'-18'929,"7"0"-416,8 2-417,10 2-32,6 1-64,11-1-32,7 1-289,7-1-1120,9 1-1474,4 2-800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9.194"/>
    </inkml:context>
    <inkml:brush xml:id="br0">
      <inkml:brushProperty name="width" value="0.025" units="cm"/>
      <inkml:brushProperty name="height" value="0.025" units="cm"/>
    </inkml:brush>
  </inkml:definitions>
  <inkml:trace contextRef="#ctx0" brushRef="#br0">121 0 12364,'0'0'13794,"-11"5"-12566,-1 0-1016,-4 1 272,1 1 0,0 0 0,0 1 0,-22 16 0,38-21-276,10-4-165,12-5-22,-11 2-46,1 0 1,-1 0-1,1 1 1,0 1-1,0 0 1,0 0-1,0 2 0,22 1 1,-30-1 4,-1 1 1,1 0-1,-1 0 0,1 0 1,-1 1-1,0 0 0,0 0 1,0 0-1,0 0 1,0 1-1,0-1 0,-1 1 1,1 0-1,-1 0 1,1 0-1,-1 1 0,0-1 1,-1 1-1,1-1 0,-1 1 1,1 0-1,-1 0 1,0 0-1,0 1 0,-1-1 1,0 0-1,1 1 1,-1 4-1,1-3 97,-1-1 1,0 1-1,0 0 1,-1 0-1,0-1 0,0 1 1,0 0-1,0 0 1,-1 0-1,0-1 0,-1 1 1,1 0-1,-1-1 1,0 0-1,0 1 0,-1-1 1,0 0-1,0 0 1,0 0-1,-7 8 0,6-9 6,-1 0-1,0 0 0,0 0 0,0 0 0,0-1 0,-1 0 0,0 0 0,1-1 0,-1 0 0,0 0 0,0 0 0,0 0 0,0-1 1,-1 0-1,1 0 0,0-1 0,0 0 0,-1 0 0,-6-1 0,10 0-221,1 1 1,-1-1-1,1 1 1,-1-1-1,1 0 1,-1 0-1,1 0 1,-1 0-1,1 0 0,0-1 1,0 1-1,0-1 1,0 0-1,0 1 1,0-1-1,0 0 1,0 0-1,-1-2 1,1 1-331,0 0 1,1 0 0,-1 0 0,1 0 0,0 0 0,0-1 0,0 1 0,0 0 0,0-1 0,1 1 0,-1 0 0,1-1 0,0 1 0,0-1 0,0 1 0,0 0 0,1-1 0,0 1 0,-1 0 0,1-1-1,2-4 1,7-8-11618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4.584"/>
    </inkml:context>
    <inkml:brush xml:id="br0">
      <inkml:brushProperty name="width" value="0.025" units="cm"/>
      <inkml:brushProperty name="height" value="0.025" units="cm"/>
    </inkml:brush>
  </inkml:definitions>
  <inkml:trace contextRef="#ctx0" brushRef="#br0">193 3 19603,'0'0'6785,"-10"-1"-5969,4 0-791,-1 1 0,1 0 0,0 0 0,0 1 0,0-1 0,0 1 0,0 1 0,0-1 0,0 1 0,1 0-1,-1 0 1,1 1 0,-1 0 0,-7 4 0,-1 3-8,8-7-19,-1 1-1,1 0 1,0 1 0,-1-1-1,2 1 1,-1 1 0,1-1 0,0 1-1,0 0 1,0 0 0,-5 9-1,17-13-131,-1 0-1,0-1 1,1 0-1,-1-1 1,1 1-1,-1-1 1,11-2-1,-14 2 48,38-3-315,-28 2 333,0 0 0,0 1 0,26 2 0,-38-2 45,1 1 0,0-1 0,-1 1 1,1 0-1,-1 0 0,1 0 0,-1 0 1,1 0-1,-1 0 0,0 0 0,1 0 1,-1 1-1,0-1 0,0 0 0,0 1 1,0-1-1,0 1 0,0-1 1,0 1-1,-1-1 0,1 1 0,-1 0 1,1 0-1,-1-1 0,1 1 0,-1 0 1,0-1-1,0 1 0,0 0 0,0 0 1,0 0-1,0-1 0,0 1 0,-1 0 1,0 2-1,0 3 103,0-1 1,-1 1 0,0-1-1,0 0 1,0 0-1,-1 0 1,1 0-1,-7 7 1,-39 40 2013,44-50-2013,1 0-1,-1-1 1,1 1 0,-1-1-1,0 1 1,0-1 0,0 0-1,0-1 1,0 1 0,0-1-1,-1 1 1,1-1 0,-7 0-1,11-1-264,-1-1-1,0 1 1,1-1-1,0 0 1,-1 1 0,1-1-1,-1 0 1,1 1-1,0-1 1,0 0-1,-1 0 1,1 1-1,0-1 1,0 0-1,0 0 1,0 1-1,0-1 1,0 0 0,0 0-1,0 0 1,0 1-1,0-1 1,0 0-1,0 0 1,1 1-1,-1-1 1,1-1-1,5-24-5906,6 6-1040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4.927"/>
    </inkml:context>
    <inkml:brush xml:id="br0">
      <inkml:brushProperty name="width" value="0.025" units="cm"/>
      <inkml:brushProperty name="height" value="0.025" units="cm"/>
    </inkml:brush>
  </inkml:definitions>
  <inkml:trace contextRef="#ctx0" brushRef="#br0">16 1 17072,'0'0'5184,"-1"10"-3994,-1 19-552,-10 191 2306,12-219-2970,-1 0 0,1-1-1,0 1 1,0 0 0,0 0 0,0-1-1,1 1 1,-1 0 0,0-1 0,0 1-1,0 0 1,1-1 0,-1 1 0,0 0-1,0-1 1,1 1 0,-1-1 0,1 1-1,-1-1 1,0 1 0,1-1 0,-1 1-1,1-1 1,0 1 0,-1-1 0,1 1 0,-1-1-1,1 0 1,-1 1 0,1-1 0,0 0-1,0 1 1,0-1-129,0 0 0,0-1 1,-1 1-1,1 0 0,0 0 0,0 0 1,-1-1-1,1 1 0,0 0 0,-1-1 1,1 1-1,0-1 0,-1 1 0,1-1 0,-1 1 1,1-1-1,0 1 0,-1-1 0,1 1 1,-1-1-1,0 0 0,1 1 0,-1-1 1,0 0-1,1 1 0,-1-1 0,0 0 1,0 0-1,1 1 0,-1-2 0,5-22-4655,-3-7-2231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5.270"/>
    </inkml:context>
    <inkml:brush xml:id="br0">
      <inkml:brushProperty name="width" value="0.025" units="cm"/>
      <inkml:brushProperty name="height" value="0.025" units="cm"/>
    </inkml:brush>
  </inkml:definitions>
  <inkml:trace contextRef="#ctx0" brushRef="#br0">1 1 10218,'0'0'15759,"34"16"-19187,-17-4-415,1 1-2499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5.644"/>
    </inkml:context>
    <inkml:brush xml:id="br0">
      <inkml:brushProperty name="width" value="0.025" units="cm"/>
      <inkml:brushProperty name="height" value="0.025" units="cm"/>
    </inkml:brush>
  </inkml:definitions>
  <inkml:trace contextRef="#ctx0" brushRef="#br0">96 400 9897,'0'0'4266,"-8"10"-1682,-2 2-2088,0 1 1,1 0 0,1 1 0,0 0 0,1 0 0,0 1 0,1 0 0,1 0-1,0 0 1,1 1 0,1-1 0,-2 18 0,5-30-492,0 0 1,0-1-1,0 1 1,0 0-1,0-1 0,1 1 1,-1 0-1,1-1 1,0 1-1,0 0 1,0-1-1,0 1 0,0-1 1,0 1-1,1-1 1,-1 0-1,1 0 1,2 3-1,-2-4 26,0 0 1,0 0-1,0 0 0,0 0 1,0-1-1,0 1 0,0-1 1,0 0-1,1 1 0,-1-1 1,0 0-1,0 0 1,0 0-1,0-1 0,1 1 1,-1 0-1,0-1 0,0 0 1,0 1-1,0-1 0,0 0 1,0 0-1,0 0 0,0 0 1,1-2-1,7-3 41,0-1-1,0-1 0,-1 0 1,-1 0-1,1-1 1,-1 0-1,-1 0 1,1-1-1,-2 0 0,9-15 1,3-9-174,26-71 0,-23 45-17,14-67 0,-30 103 93,-1-1 0,0-1 0,-2 1 0,-1 0-1,-4-44 1,3 68 48,0 0 0,-1-1 0,1 1 0,0-1 0,0 1 0,-1 0 0,1-1 0,-1 1-1,1 0 1,-1-1 0,0 1 0,0 0 0,1 0 0,-1 0 0,0-1 0,0 1 0,0 0 0,0 0 0,0 0 0,0 1 0,-1-1 0,1 0 0,0 0 0,0 1-1,-1-1 1,1 0 0,0 1 0,-1-1 0,1 1 0,0 0 0,-1 0 0,1-1 0,-1 1 0,1 0 0,0 0 0,-1 0 0,1 0 0,-1 0 0,1 1 0,-2-1 0,-1 1 45,1 0 0,-1 0 1,0 0-1,1 1 1,0-1-1,-1 1 1,1 0-1,0 0 0,0 0 1,0 0-1,0 0 1,0 1-1,0-1 1,-2 5-1,-4 7 120,0 1 0,2 0-1,0 0 1,0 1 0,2 0-1,-7 31 1,3 1 500,-3 53-1,9 62-51,2-161-633,1-1-1,0 1 1,0-1-1,0 0 1,0 1-1,0-1 1,0 0-1,0 1 1,0-1-1,1 1 1,-1-1 0,1 0-1,-1 1 1,1-1-1,-1 0 1,1 0-1,-1 1 1,1-1-1,0 0 1,0 0-1,0 0 1,0 0-1,0 0 1,0 0-1,0 0 1,0 0-1,0-1 1,0 1-1,0 0 1,1 0-1,-1-1 1,0 1-1,0-1 1,1 1 0,-1-1-1,0 0 1,1 0-1,-1 1 1,1-1-1,-1 0 1,0 0-1,1 0 1,-1 0-1,0-1 1,1 1-1,-1 0 1,3-1-1,1-1-8,1 0-1,-1-1 0,0 0 1,1 1-1,-1-2 1,-1 1-1,1-1 0,0 1 1,-1-1-1,5-6 1,70-104-981,-76 153 1031,-13 17 330,7-45-330,1 0 1,0 0-1,0 0 1,1 0 0,1 0-1,1 21 1,-1-32-101,0 1 0,0-1 0,1 1 1,-1-1-1,0 1 0,1-1 0,-1 1 0,0-1 1,1 1-1,-1-1 0,1 0 0,-1 1 0,1-1 1,-1 0-1,1 1 0,-1-1 0,1 0 1,-1 1-1,1-1 0,-1 0 0,1 0 0,-1 0 1,1 0-1,-1 0 0,1 0 0,0 0 1,-1 1-1,1-2 0,-1 1 0,1 0 0,-1 0 1,1 0-1,0 0 0,-1 0 0,1 0 0,-1-1 1,1 1-1,-1 0 0,1 0 0,-1-1 1,1 1-1,-1 0 0,1-1 0,0 0 0,22-15-4370,-6-8-1274,-1-8-2387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6.614"/>
    </inkml:context>
    <inkml:brush xml:id="br0">
      <inkml:brushProperty name="width" value="0.025" units="cm"/>
      <inkml:brushProperty name="height" value="0.025" units="cm"/>
    </inkml:brush>
  </inkml:definitions>
  <inkml:trace contextRef="#ctx0" brushRef="#br0">24 240 15375,'0'0'2338,"-4"8"438,3-6-2708,-15 39 3673,16-40-3651,-1 0 0,1 0-1,0 0 1,-1 0 0,1 0 0,0 0-1,0 0 1,0 0 0,0 0 0,0 0 0,0 0-1,0 0 1,0 0 0,0-1 0,0 1-1,0 0 1,0 0 0,1 0 0,-1 0-1,0 0 1,1 0 0,-1 0 0,1 0-1,-1 0 1,1-1 0,-1 1 0,1 0-1,0 0 1,-1-1 0,1 1 0,0 0-1,0-1 1,-1 1 0,1-1 0,0 1-1,0-1 1,0 1 0,0-1 0,0 0-1,0 1 1,0-1 0,-1 0 0,1 0-1,0 0 1,2 1 0,6-2-31,0 0 0,0-1 1,-1 0-1,1 0 0,0-1 1,-1 0-1,0 0 0,1-1 0,-1 0 1,-1-1-1,1 1 0,-1-2 1,8-5-1,-6 4-85,1 0-1,-1 1 1,1 0 0,0 1-1,0 0 1,1 1-1,16-5 1,-26 8 15,0 1-1,0 0 0,1 0 1,-1 0-1,0-1 1,0 1-1,0 0 0,0 1 1,1-1-1,-1 0 1,0 0-1,0 0 0,0 1 1,0-1-1,1 1 1,-1-1-1,0 1 0,0-1 1,0 1-1,0-1 1,0 1-1,0 0 0,-1 0 1,1-1-1,0 1 1,1 2-1,11 31 47,-12-31-19,0 1 1,0 0-1,0-1 1,0 1-1,0-1 1,1 1-1,0-1 1,0 0-1,0 0 1,0 0-1,0 0 1,4 4-1,-2-5 7,0 1-1,1-1 1,-1 0 0,1 0-1,0 0 1,0-1 0,0 0-1,0 0 1,0 0 0,0 0-1,0-1 1,0 0 0,0 0-1,0 0 1,0-1 0,0 0-1,0 0 1,0 0 0,7-3-1,11-3 18,-1-2 0,37-20 0,-53 26-47,40-24-305,-28 16-464,0 0 0,1 2 0,29-11-1,-48 20 754,1 0 0,-1 0 0,1 0 0,-1 0-1,1 0 1,-1 0 0,1 0 0,-1 0 0,1 1 0,-1-1-1,1 0 1,-1 0 0,0 1 0,1-1 0,-1 0-1,1 1 1,-1-1 0,0 0 0,1 1 0,-1-1 0,0 1-1,1-1 1,-1 0 0,0 1 0,1-1 0,-1 1 0,0-1-1,0 1 1,0-1 0,0 1 0,0-1 0,1 1-1,-1-1 1,0 1 0,0-1 0,0 1 0,0-1 0,0 1-1,0-1 1,-1 1 0,1-1 0,0 1 0,0-1-1,0 1 1,-1 0 0,-3 38 359,1-21-209,3-16-122,0-1 0,1 1 0,-1-1 1,0 1-1,1-1 0,-1 1 0,1-1 0,-1 0 0,1 1 0,0-1 0,-1 0 1,1 0-1,0 1 0,0-1 0,0 0 0,0 0 0,0 0 0,0 0 0,0 0 0,0 0 1,0 0-1,1-1 0,-1 1 0,0 0 0,1-1 0,1 2 0,47 11-1122,-44-13 860,0 1 0,0 0 1,-1 1-1,1 0 1,0 0-1,-1 0 1,8 4-1,-11-4 236,0 0 0,0 0 0,0 0 0,0 1 0,0-1-1,0 1 1,-1-1 0,1 1 0,-1 0 0,0-1 0,1 1 0,-1 0 0,-1 0 0,1 0 0,0 0 0,-1 0-1,1 0 1,-1 0 0,0 0 0,0 0 0,0 0 0,-1 0 0,1 0 0,-1 0 0,1 0 0,-1 0 0,0 0 0,0 0-1,0 0 1,-3 3 0,0 4 315,-1-1-1,-1 0 0,0 0 0,0 0 0,0-1 1,-1 0-1,-12 11 0,17-17-130,0 1-1,-1-1 1,1 0-1,-1 0 1,0 0-1,1 0 1,-1 0-1,0-1 1,0 1-1,0-1 1,-1 0 0,1 1-1,0-2 1,0 1-1,-1 0 1,1-1-1,-6 1 1,8-2-139,0 0 1,1 0 0,-1-1 0,1 1 0,-1 0-1,1 0 1,-1-1 0,1 1 0,0 0 0,-1-1-1,1 1 1,0 0 0,0-1 0,0 1 0,0 0-1,0-1 1,1 1 0,0-2 0,3-28-112,10-20-712,3 0-1,2 0 1,2 2-1,44-75 1,-64 122 819,3-6 71,-3 5 50,0 0 1,1 1 0,-1-1-1,1 1 1,-1 0 0,1-1-1,0 1 1,-1 0 0,1 0-1,0 0 1,0 0 0,3-1-1,-3 47 3436,-2-42-3545,0 1 0,1-1 0,0 0 1,-1 1-1,1-1 0,0 0 0,0 0 0,1 0 0,-1 0 0,0 0 0,1 0 1,-1 0-1,1-1 0,-1 1 0,1 0 0,0-1 0,0 1 0,0-1 0,0 0 0,0 1 1,4 1-1,-1-2 0,1 1 1,-1 0 0,1-1 0,0 0-1,0 0 1,0-1 0,0 0 0,9-1-1,10-2-234,-1-1 0,0-1-1,27-10 1,-50 15 181,10-4-114,-7 2 120,0 0 0,0 1 1,0-1-1,1 1 0,-1 0 0,0 0 1,1 1-1,-1-1 0,0 1 0,1 0 1,-1 0-1,0 0 0,7 2 0,-10-1 70,0 0 0,0 1 0,0-1 0,0 1-1,-1-1 1,1 1 0,0-1 0,-1 1 0,1-1 0,-1 1 0,0-1-1,0 1 1,1 0 0,-1-1 0,0 1 0,0-1 0,0 1-1,-1 0 1,1-1 0,0 1 0,-1-1 0,0 3 0,0 27 335,1-30-383,1 0 0,-1 0 0,0-1 0,0 1 0,1 0 1,-1 0-1,0 0 0,1-1 0,-1 1 0,1 0 0,-1 0 0,1-1 0,-1 1 0,1 0 1,0-1-1,-1 1 0,1-1 0,0 1 0,-1-1 0,1 1 0,0-1 0,0 1 0,0-1 1,-1 0-1,1 0 0,0 1 0,0-1 0,1 0 0,4 0 22,-1 0 0,1 0-1,-1-1 1,1 0 0,-1 0 0,0 0-1,1-1 1,-1 1 0,0-1 0,0-1-1,0 1 1,-1-1 0,1 0 0,0 0-1,-1 0 1,0 0 0,0-1 0,0 0-1,0 0 1,0 0 0,5-8 0,5-7-34,-1 0 0,-1-1 1,17-37-1,-19 30-1,-9 22 6,0-1 0,1 1 0,0 0 0,0 0 0,0 0 0,0 0 1,5-5-1,-5 10-56,-1-1 1,1 1 0,0 0-1,0 0 1,0 0 0,0 0-1,-1 0 1,1 0-1,0 0 1,0 1 0,0-1-1,-1 0 1,1 1 0,0 0-1,0-1 1,-1 1 0,1 0-1,-1 0 1,1 0 0,0 0-1,-1 0 1,0 0 0,3 3-1,7 3-1023,19 1-3958,-8-6-2097,8-2-8396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7.313"/>
    </inkml:context>
    <inkml:brush xml:id="br0">
      <inkml:brushProperty name="width" value="0.025" units="cm"/>
      <inkml:brushProperty name="height" value="0.025" units="cm"/>
    </inkml:brush>
  </inkml:definitions>
  <inkml:trace contextRef="#ctx0" brushRef="#br0">1 0 16528,'0'1'3043,"0"9"-705,0 8-1185,0 11 352,5 4-576,3 7-352,4 0-353,2-3-160,3-3 0,1-10-673,1-2-896,-1-9-1346,-3-8-448,-8-2-1473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37.641"/>
    </inkml:context>
    <inkml:brush xml:id="br0">
      <inkml:brushProperty name="width" value="0.025" units="cm"/>
      <inkml:brushProperty name="height" value="0.025" units="cm"/>
    </inkml:brush>
  </inkml:definitions>
  <inkml:trace contextRef="#ctx0" brushRef="#br0">1 150 15150,'0'0'11371,"58"-43"-10666,-6 26-417,6 0-192,5 2-320,0-3-2947,-6-2-3171,-6 0-9897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0.092"/>
    </inkml:context>
    <inkml:brush xml:id="br0">
      <inkml:brushProperty name="width" value="0.025" units="cm"/>
      <inkml:brushProperty name="height" value="0.025" units="cm"/>
    </inkml:brush>
  </inkml:definitions>
  <inkml:trace contextRef="#ctx0" brushRef="#br0">37 133 512,'-3'9'178,"-6"15"-379,-3-17 4778,11-9-4357,-1-1-1,1 1 1,0-1 0,0 1-1,0-1 1,0 0 0,0 1-1,1-1 1,-1 0-1,1 1 1,0-1 0,0-5-1,0 4 124,-2-115-1085,2 118 715,0 1 0,0 0 0,0-1-1,0 1 1,0 0 0,0-1 0,0 1 0,0 0 0,0-1 0,0 1 0,0 0 0,0-1 0,0 1 0,0 0-1,1-1 1,-1 1 0,0 0 0,0-1 0,0 1 0,1 0 0,-1-1 0,0 1 0,0 0 0,1 0 0,-1 0-1,0-1 1,0 1 0,1 0 0,-1 0 0,0 0 0,1-1 0,-1 1 0,0 0 0,1 0 0,-1 0 0,0 0 0,1 0-1,-1 0 1,0 0 0,1 0 0,-1 0 0,1 0 0,17 5-2040,-11-2 1252,0-1-1411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0.981"/>
    </inkml:context>
    <inkml:brush xml:id="br0">
      <inkml:brushProperty name="width" value="0.025" units="cm"/>
      <inkml:brushProperty name="height" value="0.025" units="cm"/>
    </inkml:brush>
  </inkml:definitions>
  <inkml:trace contextRef="#ctx0" brushRef="#br0">56 266 224,'-3'-9'1826,"-7"-25"-546,-23-96 5598,29 108-2876,1 1-1,0-28 1,3 48-3212,8 40 539,24 80 401,33 107-1431,-56-207-1640,-2-17-3287,-6-4 3860,0 0-1,0 0 1,0 0 0,0-1 0,0 1-1,-1 0 1,1 0 0,-1 0 0,0 0-1,0-1 1,1 1 0,-2-4 0,1-17-8420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1.484"/>
    </inkml:context>
    <inkml:brush xml:id="br0">
      <inkml:brushProperty name="width" value="0.025" units="cm"/>
      <inkml:brushProperty name="height" value="0.025" units="cm"/>
    </inkml:brush>
  </inkml:definitions>
  <inkml:trace contextRef="#ctx0" brushRef="#br0">0 94 12780,'0'0'13191,"3"11"-12972,0 4-194,0-4 88,-1 1 0,1-1-1,1 0 1,0 0 0,8 13 0,-12-22-59,1 0 1,0 0-1,0-1 0,1 1 1,-1-1-1,0 1 0,0-1 1,1 0-1,-1 1 0,1-1 1,-1 0-1,1 0 0,0 0 1,-1 0-1,1 0 0,0 0 1,0-1-1,-1 1 0,1 0 1,0-1-1,0 0 0,0 1 1,0-1-1,0 0 0,0 0 1,0 0-1,0 0 0,0 0 1,0-1-1,-1 1 0,1 0 1,0-1-1,0 0 1,0 1-1,0-1 0,-1 0 1,1 0-1,0 0 0,-1 0 1,1 0-1,2-3 0,11-8 82,-1-1-1,0-1 0,-1 0 1,-1-1-1,0-1 0,-1 1 1,-1-2-1,0 0 0,11-25 1,-2 4 48,-16 102-505,-6-12 418,1-36 74,0 0-1,3 28 1,0-43-158,0-1 0,0 0 0,0 0 0,0 0 0,1 0 0,-1 0 0,0 0 0,0 0 0,0 0 0,0-1 0,0 1 0,0 0 0,0-1 0,0 1-1,1 0 1,-1-1 0,0 0 0,-1 1 0,1-1 0,1 0 0,3-3-323,-2-1 1,1 1-1,0 0 0,-1-1 0,1 0 0,-2 0 0,1 0 1,0 0-1,2-8 0,7-29-10626,-8 18-1882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9.777"/>
    </inkml:context>
    <inkml:brush xml:id="br0">
      <inkml:brushProperty name="width" value="0.025" units="cm"/>
      <inkml:brushProperty name="height" value="0.025" units="cm"/>
    </inkml:brush>
  </inkml:definitions>
  <inkml:trace contextRef="#ctx0" brushRef="#br0">4 46 19859,'0'0'3133,"0"-9"-79,-3-27-460,3 69 114,0-14-2737,0 0 0,4 27 1,-1-25-11,16 65 205,-17-79-255,0 0 0,1 0 0,0 0 1,0 0-1,0-1 0,1 1 0,0-1 0,10 12 0,-14-18 23,0 0 0,0 1 0,0-1 0,1 1 0,-1-1 1,0 0-1,0 1 0,1-1 0,-1 1 0,0-1 0,1 0 0,-1 0 0,0 1 0,1-1 0,-1 0 1,1 0-1,-1 1 0,0-1 0,1 0 0,-1 0 0,1 0 0,-1 0 0,1 0 0,-1 1 0,1-1 1,-1 0-1,1 0 0,-1 0 0,1 0 0,-1 0 0,0-1 0,1 1 0,-1 0 0,1 0 0,-1 0 1,1 0-1,-1 0 0,1-1 0,-1 1 0,0 0 0,1 0 0,-1-1 0,0 1 0,1 0 0,-1 0 1,0-1-1,1 1 0,-1-1 0,0 1 0,1 0 0,-1-1 0,0 1 0,0-1 0,0 1 0,1 0 1,-1-1-1,0 1 0,0-1 0,0 1 0,0-1 0,0 1 0,0-1 0,3-34-4710,-3 32 4367,-6-66-10236,-2 32 1992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3.186"/>
    </inkml:context>
    <inkml:brush xml:id="br0">
      <inkml:brushProperty name="width" value="0.025" units="cm"/>
      <inkml:brushProperty name="height" value="0.025" units="cm"/>
    </inkml:brush>
  </inkml:definitions>
  <inkml:trace contextRef="#ctx0" brushRef="#br0">1 190 15118,'1'25'8132,"7"28"-5111,-7-47-2922,0-1-1,1 1 0,0-1 0,0 0 1,0 0-1,0 0 0,1 0 1,0 0-1,0 0 0,0 0 1,0-1-1,1 0 0,8 8 0,-12-12-17,1 1 0,-1-1 0,1 1 0,0-1 0,0 1-1,-1-1 1,1 0 0,0 1 0,0-1 0,-1 0-1,1 0 1,0 0 0,0 1 0,0-1 0,0 0 0,-1 0-1,1 0 1,0 0 0,0-1 0,0 1 0,-1 0 0,1 0-1,0 0 1,0-1 0,0 1 0,-1 0 0,1-1-1,0 1 1,-1 0 0,1-1 0,0 0 0,1-1 56,0 0 0,0 0 0,-1 0 0,1-1 0,-1 1 1,1 0-1,-1-1 0,0 1 0,1-6 0,1-2 91,0 0 0,-1 0 0,-1-1 1,1-11-1,-1 12-210,-1-14-10,0 24-8,0-1 0,0 1-1,0-1 1,0 0 0,0 1 0,-1-1 0,1 1 0,0-1 0,0 1-1,0-1 1,-1 1 0,1-1 0,0 1 0,0 0 0,-1-1 0,1 1-1,-1-1 1,1 1 0,0 0 0,-1-1 0,1 1 0,-1 0 0,1-1-1,-1 1 1,1 0 0,0-1 0,-1 1 0,0 0 0,1 0 0,-1 0-1,1 0 1,-1 0 0,0-1 0,1 2-3,-1-1 0,1 1 0,0-1 1,-1 1-1,1-1 0,0 1 0,-1-1 0,1 1 0,0-1 1,0 1-1,0-1 0,0 1 0,-1-1 0,1 1 0,0 0 1,0-1-1,0 1 0,0-1 0,0 1 0,0-1 0,0 1 1,1 0-1,-1-1 0,0 1 0,0-1 0,0 1 0,1-1 1,-1 1-1,0-1 0,0 1 0,1 0 0,11 19-88,-10-19 93,0 0-1,0 0 1,0 0-1,0-1 0,0 1 1,0-1-1,1 0 0,-1 1 1,0-1-1,0 0 0,1 0 1,-1 0-1,0-1 0,0 1 1,0-1-1,0 1 0,1-1 1,-1 1-1,0-1 0,3-2 1,-1 1 5,1-1 0,-1 0 0,0-1 0,0 1 0,0-1-1,0 0 1,-1 0 0,5-6 0,-2 1 3,0 1 0,-1-1 0,-1 0 1,1 0-1,-2-1 0,1 1 0,-1-1 0,3-18 0,-6 27-12,1 0 0,-1-1 0,0 1 0,0 0 0,0 0 1,0-1-1,0 1 0,0 0 0,0-1 0,0 1 0,-1 0 0,1-1 0,0 1 0,-1 0 0,1 0 0,-1 0 1,1-1-1,-1 1 0,0 0 0,1 0 0,-1 0 0,0 0 0,0 0 0,0 0 0,0 0 0,0 0 0,-1 0 1,-2-1-9,0 1 0,0 0 0,0 1 0,0-1 0,0 1 1,0 0-1,-8 0 0,11 0 9,-1 0-2,0 1 1,0 0 0,1-1 0,-1 1 0,1 0 0,-1 0-1,1 0 1,-1 0 0,1 0 0,0 0 0,-1 1 0,1-1-1,0 0 1,0 1 0,0-1 0,0 1 0,0-1 0,0 1-1,0-1 1,0 1 0,1 0 0,-1-1 0,1 1 0,-1 0-1,1 0 1,0-1 0,0 1 0,-1 2 0,-4 55-37,5-54-15,-1 0 0,2 0 1,-1 0-1,0 0 0,1 0 0,0 0 0,0 0 0,0 0 1,1-1-1,0 1 0,0 0 0,0-1 0,0 0 1,3 5-1,-2-6-31,-1-1 1,1 0 0,0 0-1,0 0 1,0 0-1,0-1 1,0 1 0,0-1-1,0 1 1,0-1-1,0 0 1,1 0 0,-1-1-1,0 1 1,1-1 0,-1 1-1,1-1 1,-1 0-1,1-1 1,-1 1 0,7-2-1,-3 1-843,1-1 0,-1 0 0,0-1-1,1 1 1,-1-1 0,0-1-1,-1 1 1,1-1 0,-1-1 0,1 1-1,-1-1 1,0 0 0,-1 0 0,0-1-1,1 0 1,-2 0 0,1 0 0,-1 0-1,7-12 1,-5 5 361,0 0-1,0 0 1,-1 0 0,3-16-1,0-12 4432,-5 1 4919,-4 40-8684,1-1 0,0 1-1,0 0 1,-1-1-1,1 1 1,0 0 0,-1-1-1,1 1 1,0 0-1,-1-1 1,1 1 0,0 0-1,-1 0 1,1-1-1,-1 1 1,1 0 0,-1 0-1,1 0 1,0-1-1,-1 1 1,1 0 0,-1 0-1,1 0 1,-1 0 0,1 0-1,-1 0 1,1 0-1,-1 0 1,1 0 0,-1 0-1,1 1 1,-1-1-1,1 0 1,0 0 0,-1 0-1,1 0 1,-1 1-1,1-1 1,0 0 0,-1 0-1,0 1 1,-19 9 19,16-6-79,0-1 164,0 0-1,0 0 0,0 1 1,1 0-1,-1-1 0,1 1 1,0 1-1,0-1 0,1 0 1,-1 1-1,1-1 0,-3 9 1,36-15-257,10-8-792,-23 5 28,0 0 0,1 1 0,-1 2 0,1 0 0,24 0-1,-42 2 803,0 0-1,1-1 0,-1 1 0,0 0 0,0 1 1,1-1-1,-1 0 0,0 0 0,0 0 1,1 1-1,-1-1 0,0 1 0,0-1 0,0 1 1,0-1-1,0 1 0,0 0 0,0-1 1,0 1-1,0 0 0,0 0 0,0 0 0,0 0 1,0 0-1,-1 0 0,1 0 0,0 0 0,-1 0 1,1 0-1,-1 0 0,1 0 0,-1 1 1,1-1-1,-1 0 0,0 0 0,0 1 0,1-1 1,-1 0-1,0 0 0,0 1 0,0-1 1,-1 0-1,1 0 0,0 1 0,0-1 0,-1 0 1,1 0-1,-1 2 0,-1 2 208,0 1 0,-1-1 0,1 0 1,-1 0-1,0 0 0,-1 0 0,1 0 0,-1-1 0,-5 6 0,4-6-18,-43 37 645,44-39-826,0 1 1,1-1-1,-1 0 0,0 1 0,-1-2 0,1 1 0,0 0 1,0-1-1,-1 0 0,1 0 0,-6 0 0,9-2-300,0 0 0,0-1-1,1 1 1,-1-1 0,0 1 0,1-1-1,-1 0 1,1 1 0,-1-1 0,1 0-1,0 1 1,0-1 0,0 0 0,0 1-1,0-1 1,0 0 0,0 1 0,0-1-1,1-2 1,-1-2-910,2-26-4814,6-7-3716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3.952"/>
    </inkml:context>
    <inkml:brush xml:id="br0">
      <inkml:brushProperty name="width" value="0.025" units="cm"/>
      <inkml:brushProperty name="height" value="0.025" units="cm"/>
    </inkml:brush>
  </inkml:definitions>
  <inkml:trace contextRef="#ctx0" brushRef="#br0">8 0 17200,'0'0'3022,"-2"11"-1341,-1 12-1013,1 0 1,1 0-1,1 0 0,2 0 0,0 0 0,10 41 0,6 14 578,-5-21-457,40 110 0,-53-166-709,-3-38 1020,-21-30-758,19 56-355,0-1-1,0 1 0,2-1 0,-1 0 0,1 0 0,-2-22 0,8 32-5,-1 1 1,0 0-1,1 0 0,-1 0 1,0 1-1,1-1 0,-1 0 1,1 1-1,-1 0 0,1-1 1,-1 1-1,1 0 0,4 1 1,-1-2 12,16-2 28,0-2-1,0-1 0,-1 0 1,0-1-1,0-2 0,36-19 1,-57 27-24,1 1 0,-1-1 0,1 1 1,-1 0-1,1 0 0,0-1 0,-1 1 1,1 0-1,0 0 0,-1-1 0,1 1 0,0 0 1,-1 0-1,1 0 0,0 0 0,0 0 1,-1 0-1,1 0 0,0 0 0,-1 1 1,1-1-1,0 0 0,-1 0 0,1 1 0,0-1 1,-1 0-1,1 0 0,-1 1 0,1-1 1,-1 1-1,1-1 0,-1 1 0,1-1 0,-1 1 1,1-1-1,-1 1 0,1-1 0,-1 1 1,0-1-1,1 1 0,-1 1 0,9 37-134,-9-35 127,1-1 1,-1 1-1,1-1 0,-1 1 0,1-1 1,0 1-1,0-1 0,1 0 1,-1 1-1,1-1 0,2 4 1,-3-7 10,0 1 1,0 0 0,0-1-1,1 1 1,-1-1-1,0 1 1,0-1 0,1 0-1,-1 0 1,0 0 0,1 1-1,-1-1 1,0 0-1,0 0 1,1-1 0,-1 1-1,0 0 1,1 0-1,-1-1 1,0 1 0,0-1-1,1 1 1,-1-1 0,0 1-1,0-1 1,0 0-1,0 1 1,0-1 0,0 0-1,0 0 1,1-2 0,31-33 39,-29 32-61,22-32-362,31-34-541,-57 70 912,0-1 1,0 1-1,0 0 1,1 0-1,-1-1 1,0 1-1,0 0 0,0 0 1,1 0-1,-1 0 1,0-1-1,0 1 1,0 0-1,1 0 0,-1 0 1,0 0-1,0 0 1,1 0-1,-1 0 1,0-1-1,0 1 0,1 0 1,-1 0-1,0 0 1,0 0-1,1 0 1,-1 0-1,0 0 0,0 0 1,1 1-1,-1-1 1,0 0-1,0 0 1,1 0-1,-1 0 0,0 0 1,0 0-1,1 0 1,-1 1-1,0-1 0,5 14-120,-4 29 214,-1-32-83,0-9 25,0-1-1,0 0 0,0 0 0,0 0 1,0 0-1,0 0 0,0 1 0,1-1 1,-1 0-1,0 0 0,1 0 1,-1 0-1,1 0 0,-1 0 0,1 0 1,-1 0-1,1 0 0,0 0 1,0 0-1,-1 0 0,1-1 0,0 1 1,0 0-1,0 0 0,0-1 1,1 1-1,0 0 12,-1-1 0,1 0 1,0 0-1,-1 0 0,1 0 0,0 0 1,0-1-1,-1 1 0,1 0 1,0-1-1,-1 1 0,1-1 0,-1 0 1,1 0-1,2-1 0,8-6 86,1-1 0,-1-1-1,12-12 1,-16 15-206,8-8 68,-11 9-100,0 0-1,1 1 1,0-1-1,0 1 0,1 0 1,0 1-1,-1 0 0,1 0 1,1 0-1,14-4 1,-21 8 106,-1 0 0,1 0 0,0 0 0,-1 0 0,1 1 1,0-1-1,0 0 0,-1 1 0,1-1 0,-1 0 0,1 1 1,0-1-1,-1 1 0,1-1 0,-1 1 0,1-1 0,-1 1 1,1-1-1,-1 1 0,1-1 0,-1 1 0,0 0 1,1-1-1,-1 1 0,0 0 0,1-1 0,-1 1 0,0 0 1,0 0-1,0-1 0,0 1 0,0 0 0,0 0 0,0 0 1,1 35 73,-1-25-67,0-10-158,5 38 708,3-22-2665,7-9-6254,-3-8-998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4.840"/>
    </inkml:context>
    <inkml:brush xml:id="br0">
      <inkml:brushProperty name="width" value="0.025" units="cm"/>
      <inkml:brushProperty name="height" value="0.025" units="cm"/>
    </inkml:brush>
  </inkml:definitions>
  <inkml:trace contextRef="#ctx0" brushRef="#br0">21 338 6054,'0'-35'7361,"1"31"-6550,-1-1-1,1 1 0,-1 0 0,1-1 0,0 1 1,1 0-1,-1 0 0,1 0 0,0 0 0,3-6 1,29-35 2660,-28 40-3405,-1-1 0,-1 1 0,1-1 1,-1 0-1,0 0 0,0-1 0,0 1 1,-1-1-1,0 0 0,0 0 0,-1 0 1,3-13-1,-5 18-40,0 0 0,0 1 0,1-1 0,-1 0 0,-1 1 0,1-1 0,0 1 1,0-1-1,-1 0 0,1 1 0,0-1 0,-1 0 0,0 1 0,1-1 0,-1 1 0,0 0 0,0-1 0,0 1 1,0-1-1,0 1 0,-2-2 0,2 2 1,-1 0 1,0 1 0,0-1-1,0 0 1,0 1 0,0-1-1,0 1 1,0-1 0,0 1 0,0 0-1,0 0 1,0 0 0,0 0-1,0 0 1,0 1 0,0-1-1,1 1 1,-5 0 0,2 1-32,1 0 0,-1-1 0,1 1 0,0 0 0,-1 0 0,1 1 0,0-1 0,0 1 0,0 0 0,1-1 0,-1 1 0,1 0 0,-1 1 0,1-1 0,0 0 0,0 1 0,0-1 0,1 1 0,-1 0 0,-1 6 0,0 3-15,0-1 1,1 1-1,0 0 1,0 25-1,1-36 18,1 0-1,0 0 0,0 0 1,0 0-1,0-1 1,0 1-1,0 0 0,1 0 1,-1 0-1,0-1 0,1 1 1,0 0-1,-1 0 0,1-1 1,0 1-1,0 0 0,0-1 1,0 1-1,0-1 1,0 1-1,0-1 0,1 0 1,-1 1-1,0-1 0,1 0 1,-1 0-1,1 0 0,-1 0 1,1 0-1,0 0 0,-1-1 1,1 1-1,0 0 1,0-1-1,0 0 0,-1 1 1,1-1-1,0 0 0,0 0 1,0 0-1,0 0 0,-1 0 1,1 0-1,0 0 1,0-1-1,0 1 0,-1-1 1,1 1-1,3-3 0,5 0 129,1-1 0,-1-1 0,0 1 0,0-2 1,-1 1-1,0-1 0,9-8 0,29-31 1031,70-84 1,-117 180-1565,-2-17 428,1 28 47,1-61-67,1 0 0,-1 0 0,0-1 0,0 1 1,0 0-1,0-1 0,1 1 0,-1 0 0,0-1 1,1 1-1,-1 0 0,1-1 0,-1 1 0,0 0 1,1-1-1,0 1 0,-1-1 0,1 1 1,-1-1-1,1 1 0,-1-1 0,1 0 0,0 1 1,-1-1-1,1 0 0,0 1 0,0-1 0,0 0 1,26-2 113,22-21 56,-40 16-308,-1 0-1,1-1 1,-1 0 0,0-1 0,-1 1-1,0-2 1,8-13 0,19-41-8516,-18 31-1518,-10 21 1420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5.232"/>
    </inkml:context>
    <inkml:brush xml:id="br0">
      <inkml:brushProperty name="width" value="0.025" units="cm"/>
      <inkml:brushProperty name="height" value="0.025" units="cm"/>
    </inkml:brush>
  </inkml:definitions>
  <inkml:trace contextRef="#ctx0" brushRef="#br0">58 269 3299,'0'0'22000,"-7"10"-21477,1-3-284,1 0 0,0 1 0,0 0 0,0 0 0,1 1 0,0-1 0,1 1 0,0-1 0,0 1 0,1 0 0,0 0 0,-1 16 0,3-24-225,0-1 1,0 1 0,0 0 0,0 0 0,0-1-1,0 1 1,0 0 0,1 0 0,-1-1 0,0 1-1,0 0 1,1-1 0,-1 1 0,0 0-1,1-1 1,-1 1 0,1 0 0,-1-1 0,1 1-1,-1-1 1,1 1 0,-1-1 0,1 1 0,-1-1-1,1 1 1,0-1 0,-1 0 0,1 1-1,0-1 1,-1 0 0,1 1 0,1-1 0,0 0 24,1 0 0,-1 0 1,1 0-1,0 0 1,-1 0-1,1-1 1,-1 0-1,0 1 0,1-1 1,2-1-1,4-2 84,-1 0 1,0-1-1,0 1 0,13-12 0,-10 5-74,0 0 1,-1-1-1,-1 0 0,0-1 0,0 0 1,-1 0-1,-1-1 0,-1 0 0,0 0 1,6-21-1,-6 13 5,-2-1-1,0 1 1,-1 0 0,-1-1 0,-2 0 0,-2-32-1,2 54-61,0 0 0,1-1 0,-1 1 0,0 0 0,0 0 0,0 0 0,-1 0 0,1 0 0,0-1 0,0 1 0,-1 0-1,1 0 1,0 0 0,-1 0 0,1 0 0,-1 0 0,1 0 0,-1 0 0,0 0 0,1 0 0,-1 0 0,0 1 0,0-1 0,0 0-1,0 0 1,1 1 0,-1-1 0,0 1 0,0-1 0,0 1 0,0-1 0,-1 1 0,0-1 0,0 1-8,1 1 0,-1 0 1,1-1-1,-1 1 0,1 0 1,0 0-1,-1 0 0,1 0 1,0 0-1,0 0 0,-1 0 1,1 1-1,0-1 0,0 0 1,0 0-1,1 1 0,-1-1 1,0 1-1,0-1 0,1 1 0,-1-1 1,0 4-1,-4 8 32,1 1 1,0-1-1,1 1 1,1 0-1,0 0 1,1 0-1,0 0 0,1 0 1,1 0-1,2 14 1,-2-23-91,0 0 0,0 0 0,1 0 0,0 0 0,0 0 0,0-1 0,1 1 0,-1-1 0,1 1 0,0-1 0,0 0 0,1 0 0,-1 0 0,1-1 0,0 1 0,0-1 0,0 0 0,0 0 0,1 0 0,-1-1 0,1 1 0,0-1 0,0 0 0,-1 0 0,1-1 0,0 0 0,1 0 0,-1 0 0,10 0 0,14 0-4250,-2-1-2702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7.612"/>
    </inkml:context>
    <inkml:brush xml:id="br0">
      <inkml:brushProperty name="width" value="0.025" units="cm"/>
      <inkml:brushProperty name="height" value="0.025" units="cm"/>
    </inkml:brush>
  </inkml:definitions>
  <inkml:trace contextRef="#ctx0" brushRef="#br0">0 566 12107,'4'-4'8276,"7"-8"-3930,65-83-2138,-45 50-1521,-3-2-1,36-77 0,-51 96-518,-3-1 0,0 0 0,-2 0 0,-1-1 0,-1 0 0,2-33 1,-12 111-109,-3 124-89,8-150 66,0-1 0,1 0-1,1 0 1,1 0 0,1 0-1,10 26 1,-14-43-18,0-1 0,1 1-1,0 0 1,0-1 0,0 0 0,0 1 0,0-1 0,1 0-1,-1 0 1,1 0 0,0 0 0,0-1 0,0 1 0,0-1 0,0 1-1,1-1 1,-1 0 0,1-1 0,0 1 0,-1-1 0,1 1 0,0-1-1,0 0 1,0 0 0,0-1 0,0 1 0,0-1 0,-1 0-1,1 0 1,0 0 0,8-2 0,-11 2-91,0 0-1,0 0 1,-1 0 0,1 0-1,0 0 1,0 0 0,-1-1-1,1 1 1,0 0 0,0 0-1,-1-1 1,1 1 0,0 0-1,-1-1 1,1 1 0,0-1-1,-1 1 1,1-1 0,-1 1-1,1-1 1,-1 1 0,1-1-1,-1 0 1,1 1 0,-1-1-1,1 0 1,-1 1 0,0-1-1,0 0 1,1 1 0,-1-1-1,0 0 1,0 0 0,0 0-1,0 1 1,1-1 0,-1 0-1,0 0 1,-1 1 0,1-1-1,0 0 1,0 0 0,0 1-1,0-1 1,-1 0 0,1 0-1,0 1 1,-1-1 0,1 0-1,0 1 1,-1-1-1,1 0 1,-1 1 0,1-1-1,-1 1 1,0-2 0,-3-2-1113,1 1 0,-1-1 0,0 1 1,0-1-1,0 1 0,-9-4 0,-50-23-9616,-1 3 6841,-1-1 7804,1-1 8787,63 28-12370,0 1 1,0 0 0,0 0 0,1 0 0,-1 0 0,0-1 0,1 1-1,-1 0 1,0-1 0,1 1 0,-1-1 0,0 1 0,1 0-1,-1-1 1,0 0 0,1 1 0,-1-1 0,1 1 0,-1-1-1,1 0 1,0 1 0,-1-1 0,1 0 0,0 1 0,-1-1 0,1-1-1,19-5 2115,-2 3-2698,149-38 1459,-101 26-2681,-1 0-3644,-31 5-1693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8.701"/>
    </inkml:context>
    <inkml:brush xml:id="br0">
      <inkml:brushProperty name="width" value="0.025" units="cm"/>
      <inkml:brushProperty name="height" value="0.025" units="cm"/>
    </inkml:brush>
  </inkml:definitions>
  <inkml:trace contextRef="#ctx0" brushRef="#br0">1 136 11371,'1'-10'2482,"5"-18"593,2 0 0,17-41 0,-29 106-297,2-8-2775,-7 22 616,3 1 1,2-1-1,2 1 0,3 0 0,13 98 1,-12-135-555,1 0 1,1 0 0,0-1 0,1 0 0,0 0 0,1 0 0,1 0-1,11 17 1,-17-30-55,-1 0-1,1 0 0,-1 0 0,1 0 1,0 0-1,-1 0 0,1-1 1,0 1-1,0 0 0,0 0 1,-1-1-1,1 1 0,0 0 1,0-1-1,0 1 0,0-1 1,0 1-1,0-1 0,0 0 1,0 1-1,1-1 0,-1 0 0,0 0 1,1 0-1,-1 0 36,0-1 0,0 0 0,0 1-1,0-1 1,-1 0 0,1 0 0,0 0 0,-1 0-1,1 0 1,-1 0 0,1 0 0,-1 0 0,1 0-1,-1 0 1,0 0 0,1 0 0,-1 0 0,0 0-1,0-2 1,2-63 1339,-2 61-1429,-4-25 51,-1 0 1,-2 0 0,-1 0-1,-1 1 1,-1 1 0,-2-1 0,-1 2-1,-25-41 1,31 59-334,6 16-350,2-5 600,-1 0 0,1 0 0,0 0-1,-1-1 1,1 1 0,0 0 0,0-1 0,0 1 0,0 0 0,0-1 0,1 1 0,1 1 0,5 1-288,0 0 0,-1-1 0,1-1 0,0 1-1,1-1 1,-1 0 0,0-1 0,0 0 0,1 0 0,-1-1 0,1 0 0,-1-1 0,10-1 0,-5 1-817,1-2-1,-1 1 1,0-2 0,0 0 0,0 0-1,0-2 1,16-8 0,-28 13 1175,1 1 1,0-1 0,0 0-1,0 0 1,0-1 0,-1 1-1,1 0 1,-1-1 0,1 1-1,-1 0 1,1-1 0,-1 0-1,0 1 1,0-1 0,0 0-1,0 0 1,0 0 0,0 1-1,0-1 1,0 0 0,-1 0-1,1 0 1,0-4 0,-2 5 121,1 1 1,-1-1-1,1 1 1,-1-1-1,1 1 1,-1-1 0,1 1-1,-1-1 1,1 1-1,-1-1 1,1 1-1,-1 0 1,0-1 0,1 1-1,-1 0 1,0 0-1,1 0 1,-1 0-1,0-1 1,1 1 0,-1 0-1,0 0 1,1 0-1,-1 0 1,0 0-1,0 0 1,0 1 0,-24 3 1092,19 0-896,0 1-1,0 0 0,1 1 1,0-1-1,0 1 1,0 0-1,1 0 1,0 0-1,0 1 0,0 0 1,1-1-1,0 1 1,0 0-1,1 1 1,0-1-1,0 0 1,1 1-1,-1 12 0,2-20-292,0 1 0,0-1 0,0 1 0,0-1 0,0 0 0,0 1 0,0-1 0,0 1 0,0-1 0,0 1-1,0-1 1,0 0 0,0 1 0,1-1 0,-1 0 0,0 1 0,0-1 0,1 0 0,-1 1 0,0-1 0,0 0 0,1 1 0,-1-1-1,0 0 1,1 0 0,-1 1 0,0-1 0,1 0 0,-1 0 0,0 0 0,1 1 0,-1-1 0,1 0 0,0 0 0,17-4 543,14-15 98,-24 11-605,-1-1 0,0 1 1,0-1-1,-1-1 0,0 1 0,7-14 0,-11 17-42,0 0 0,1 0 0,-2 1 0,1-1-1,-1 0 1,0 0 0,0-1 0,-1 1 0,1 0 0,-1 0 0,-1 0 0,1 0 0,-3-8-1,4 16-18,-1-1-1,-1 0 0,1 1 0,0-1 0,0 0 0,0 1 0,-1-1 0,1 0 1,-1 0-1,1 1 0,-1-1 0,1 0 0,-1 0 0,0 0 0,0 0 0,1 0 0,-1 0 1,0 0-1,0 0 0,0 0 0,0 0 0,0 0 0,0 0 0,0-1 0,-1 1 1,1 0-1,0-1 0,0 1 0,0-1 0,-1 1 0,1-1 0,0 0 0,-1 0 0,1 1 1,0-1-1,-1 0 0,1 0 0,0 0 0,-1 0 0,1-1 0,0 1 0,-1 0 1,1 0-1,0-1 0,0 1 0,-1-1 0,1 1 0,0-1 0,0 0 0,0 1 1,0-1-1,-1 0 0,1 0 0,0 0 0,1 0 0,-1 0 0,0 0 0,0 0 0,0 0 1,0 0-1,1 0 0,-1-1 0,1 1 0,-1 0 0,1 0 0,-1-1 0,1 1 1,-1-2-1,1 6-249,0-1 0,-1 0 0,1 1-1,0-1 1,0 0 0,1 1 0,-1-1 0,0 0 0,1 1 0,-1-1 0,1 0 0,0 0 0,0 1 0,0-1 0,0 0 0,0 0 0,0 0 0,3 3 0,-2-4-329,0 0 0,-1 0 1,1 0-1,0 0 0,0 0 1,0-1-1,0 1 0,1 0 1,-1-1-1,0 0 1,0 1-1,0-1 0,0 0 1,0 0-1,1 0 0,-1 0 1,0-1-1,0 1 1,0-1-1,0 1 0,3-2 1,12-6-6421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9.048"/>
    </inkml:context>
    <inkml:brush xml:id="br0">
      <inkml:brushProperty name="width" value="0.025" units="cm"/>
      <inkml:brushProperty name="height" value="0.025" units="cm"/>
    </inkml:brush>
  </inkml:definitions>
  <inkml:trace contextRef="#ctx0" brushRef="#br0">0 26 3940,'0'0'17670,"2"9"-16240,7 66 1192,-9-75-2605,0 1 1,0 0-1,0-1 1,0 1-1,0 0 1,0-1-1,0 1 1,0-1-1,0 1 1,1 0 0,-1-1-1,0 1 1,0-1-1,0 1 1,1 0-1,-1-1 1,0 1-1,1-1 1,-1 1-1,0-1 1,1 1 0,-1-1-1,1 1 1,-1-1-1,1 0 1,-1 1-1,1-1 1,-1 0-1,1 1 1,-1-1-1,2 1 1,20-6 456,18-23 65,-1-14-376,-33 33-151,1 1 1,0 0-1,1 0 0,14-11 1,-21 66-248,1-33-3058,-2-14 3111,1 0 0,-1 1 1,1-1-1,-1 0 0,0 0 1,1 0-1,-1 0 0,0 0 1,1 0-1,-1 1 0,1-1 1,-1 0-1,0 0 0,1 0 1,-1 0-1,1 0 0,-1-1 1,0 1-1,1 0 0,-1 0 1,0 0-1,1 0 0,-1 0 1,1 0-1,-1-1 0,0 1 1,1 0-1,-1 0 0,0 0 1,1-1-1,-1 1 0,0 0 1,0-1-1,1 1 0,-1 0 1,0-1-1,1 1 0,11-14-5636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9.377"/>
    </inkml:context>
    <inkml:brush xml:id="br0">
      <inkml:brushProperty name="width" value="0.025" units="cm"/>
      <inkml:brushProperty name="height" value="0.025" units="cm"/>
    </inkml:brush>
  </inkml:definitions>
  <inkml:trace contextRef="#ctx0" brushRef="#br0">65 152 11979,'0'0'1863,"-7"9"273,6-7-2114,-6 5 481,2 0 0,-1 0 0,1 0 0,0 1 0,0 0 0,1 0 0,0 0 0,1 1 0,0 0 0,0-1 0,1 1 0,-3 15 0,5-23-476,0 0 1,1-1 0,-1 1-1,0-1 1,0 1 0,1-1 0,-1 1-1,0 0 1,1-1 0,-1 1-1,1-1 1,-1 0 0,0 1-1,1-1 1,-1 1 0,1-1-1,-1 0 1,1 1 0,0-1 0,-1 0-1,1 1 1,-1-1 0,1 0-1,-1 0 1,1 0 0,0 1-1,-1-1 1,1 0 0,0 0 0,-1 0-1,1 0 1,-1 0 0,1 0-1,0 0 1,-1-1 0,1 1-1,0 0 1,-1 0 0,1 0 0,0-1-1,28-9 1224,-17 2-1086,-2-1 0,1 0 0,-1-1 0,-1 0 0,1 0 0,-2-1 0,1 0-1,-2 0 1,12-22 0,-14 23-113,0-1-1,0 0 0,-1 0 0,-1 0 0,0 0 0,0 0 1,-1-1-1,0 1 0,-1-1 0,-1 1 0,-1-22 0,1 32-54,0 1-1,0 0 1,0 0-1,0-1 1,-1 1 0,1 0-1,0 0 1,0-1-1,0 1 1,-1 0-1,1 0 1,0 0-1,0-1 1,-1 1-1,1 0 1,0 0-1,0 0 1,-1 0-1,1 0 1,0 0-1,-1-1 1,1 1-1,0 0 1,0 0-1,-1 0 1,1 0-1,0 0 1,-1 0 0,1 0-1,0 0 1,0 0-1,-1 0 1,1 0-1,0 1 1,-1-1-1,1 0 1,0 0-1,0 0 1,-1 0-1,1 0 1,0 1-1,0-1 1,-1 0-1,1 0 1,0 0-1,0 1 1,0-1-1,-1 0 1,1 0-1,0 0 1,0 1 0,0-1-1,0 0 1,-1 1-1,1-1 1,0 0-1,0 0 1,0 1-1,0-1 1,0 1-1,-13 15-152,5-1 180,1 1 1,1-1-1,-8 30 0,12-37-63,0 0 0,0 0 0,1 0 0,0 0 0,1 0 0,0 0 0,0 1 0,1-1 0,3 16-1,-3-23-128,-1 0-1,1 0 0,-1 1 0,1-1 0,0 0 1,0 0-1,-1 0 0,1 0 0,0 0 0,0 0 1,0 0-1,0 0 0,0 0 0,0-1 0,0 1 1,1 0-1,-1-1 0,0 1 0,0-1 0,1 1 1,-1-1-1,0 1 0,3-1 0,32 0-6595,-13-6 278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49.735"/>
    </inkml:context>
    <inkml:brush xml:id="br0">
      <inkml:brushProperty name="width" value="0.025" units="cm"/>
      <inkml:brushProperty name="height" value="0.025" units="cm"/>
    </inkml:brush>
  </inkml:definitions>
  <inkml:trace contextRef="#ctx0" brushRef="#br0">182 0 14798,'0'0'4009,"-10"2"-2562,1 0-1020,-1 0 0,1 0 0,0 1 0,-12 5 0,19-7-314,-1 1-1,1-1 0,-1 0 1,1 1-1,0-1 0,0 1 1,-1-1-1,1 1 0,0 0 0,1 0 1,-1 0-1,0 0 0,0 1 1,1-1-1,0 0 0,-1 1 1,1-1-1,0 1 0,0-1 1,0 1-1,0-1 0,1 1 1,-1 0-1,0 3 0,2-5-102,-1 0-1,0-1 0,1 1 0,-1-1 1,1 1-1,-1 0 0,1-1 1,-1 1-1,1-1 0,-1 1 1,1-1-1,-1 1 0,1-1 1,0 0-1,-1 1 0,1-1 1,0 0-1,0 1 0,-1-1 1,1 0-1,0 0 0,-1 0 1,1 1-1,0-1 0,1 0 1,27 4 42,-16-3-43,-9 0-13,1 0 0,-1 1 0,0-1 0,0 1-1,0 0 1,0 0 0,0 0 0,0 0-1,0 1 1,-1-1 0,1 1 0,3 4-1,-5-5 13,-1-1 0,-1 0 0,1 1 0,0-1 0,0 1-1,0-1 1,-1 1 0,1 0 0,-1-1 0,1 1 0,-1 0-1,0-1 1,0 1 0,1 0 0,-1-1 0,0 1 0,-1 0-1,1-1 1,0 1 0,0 0 0,-1-1 0,1 1 0,-1 0-1,1-1 1,-1 1 0,0-1 0,0 1 0,0-1 0,0 1 0,0-1-1,0 0 1,0 1 0,0-1 0,0 0 0,0 0 0,-2 1-1,-13 14 552,0-1 0,-24 16 0,-3-7-1055,-2-11-3583,26-13-1623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0.876"/>
    </inkml:context>
    <inkml:brush xml:id="br0">
      <inkml:brushProperty name="width" value="0.025" units="cm"/>
      <inkml:brushProperty name="height" value="0.025" units="cm"/>
    </inkml:brush>
  </inkml:definitions>
  <inkml:trace contextRef="#ctx0" brushRef="#br0">0 7 17104,'1'-6'4837,"2"6"-3268,0 19-832,5 12-32,1 6 127,1 7-415,3 4-353,-2 2-32,3-4 0,-5-2 0,4-6-32,-3-3-929,-3-8-1121,-4-10-1185,-1-10-1826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0.115"/>
    </inkml:context>
    <inkml:brush xml:id="br0">
      <inkml:brushProperty name="width" value="0.025" units="cm"/>
      <inkml:brushProperty name="height" value="0.025" units="cm"/>
    </inkml:brush>
  </inkml:definitions>
  <inkml:trace contextRef="#ctx0" brushRef="#br0">0 165 11403,'32'-42'2947,"-32"33"160,0-1-321,15-1-672,4-4-32,6-2-96,6-1-352,-4 1-513,2 5-257,-3 1-479,-3 8-289,0 3-96,-7 0-609,-4 7-1024,-4 7-1218,-8 4-896,0 3-1410,-8-2-2787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1.220"/>
    </inkml:context>
    <inkml:brush xml:id="br0">
      <inkml:brushProperty name="width" value="0.025" units="cm"/>
      <inkml:brushProperty name="height" value="0.025" units="cm"/>
    </inkml:brush>
  </inkml:definitions>
  <inkml:trace contextRef="#ctx0" brushRef="#br0">22 306 12268,'-4'-9'3929,"1"4"-3549,1-1 0,-1 1 1,1-1-1,0 0 0,1 1 0,-1-1 1,1 0-1,0 0 0,1 0 1,-1 0-1,1 0 0,0 0 1,1 0-1,-1 1 0,1-1 0,1 0 1,-1 0-1,1 0 0,0 1 1,5-11-1,5-1 32,1 1 1,0 0-1,1 1 1,1 1-1,32-24 1,-39 32-369,1 0 0,-1 1 1,1 0-1,0 0 0,0 1 0,1 0 1,-1 1-1,1 0 0,0 0 0,0 1 1,0 1-1,0 0 0,0 0 1,10 1-1,-16 0-46,1 1-1,-1 1 1,0-1 0,-1 1 0,1-1-1,0 1 1,0 0 0,-1 0 0,1 1-1,-1-1 1,0 1 0,1 0-1,-1 0 1,0 0 0,-1 0 0,1 0-1,-1 0 1,1 1 0,-1 0 0,0-1-1,0 1 1,-1 0 0,1 0 0,-1 0-1,0 0 1,2 8 0,0 3 92,0 0 1,-1 0-1,-1 0 0,0 0 0,-1 0 1,-3 20-1,1-26 88,0 1-1,-1-1 1,0 1 0,-1-1 0,0 0-1,0 0 1,-1-1 0,0 1 0,-10 12-1,11-16-106,0 0 0,0 0 0,0 0 0,-1-1 0,0 0 0,0 0 0,0 0 0,0 0 0,0-1 0,-1 0 0,0 0 0,1 0 0,-1-1 0,0 0 0,0 0 0,-7 1 0,12-3-147,0 0 0,0 0 0,0 0 0,0 0-1,0 0 1,0-1 0,0 1 0,0 0 0,0 0 0,1-1-1,-1 1 1,0-1 0,0 1 0,0-1 0,0 1 0,0-1 0,1 1-1,-1-1 1,0 0 0,1 1 0,-1-1 0,0 0 0,1 0-1,-1 1 1,1-1 0,-1 0 0,1 0 0,-1 0 0,1 0-1,0 0 1,-1 0 0,1 1 0,0-1 0,0 0 0,0 0-1,0 0 1,0 0 0,0 0 0,0 0 0,0 0 0,0 0 0,0 0-1,0 0 1,1 0 0,-1-1 0,1-4-1251,1-1 1,-1 1 0,1 0-1,0-1 1,5-9 0,10-14-6367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1.873"/>
    </inkml:context>
    <inkml:brush xml:id="br0">
      <inkml:brushProperty name="width" value="0.025" units="cm"/>
      <inkml:brushProperty name="height" value="0.025" units="cm"/>
    </inkml:brush>
  </inkml:definitions>
  <inkml:trace contextRef="#ctx0" brushRef="#br0">33 223 10794,'0'0'9871,"1"-8"-5414,3-24-2796,-2 27-1366,1-1 0,0 0 0,0 1 0,1 0 0,-1 0 0,1 0 0,0 0 0,0 1 0,1 0 0,5-5 0,19-22-124,-25 26-144,-1 1-1,0-1 0,0 1 1,-1-1-1,0 0 0,1 0 1,-1 0-1,-1 0 0,1 0 1,-1-1-1,0 1 0,0-1 1,-1 1-1,1-10 0,-2 15-19,1-1-1,0 1 0,-1-1 1,1 1-1,0-1 0,-1 1 0,1-1 1,-1 1-1,1 0 0,-1-1 1,1 1-1,-1 0 0,1-1 1,-1 1-1,1 0 0,-1 0 1,0-1-1,1 1 0,-1 0 0,1 0 1,-1 0-1,0 0 0,1 0 1,-1 0-1,1 0 0,-1 0 1,0 0-1,1 0 0,-1 0 1,1 0-1,-1 0 0,1 1 1,-1-1-1,0 0 0,1 0 0,-1 1 1,-24 10-86,14 4 111,0 0-1,0 1 1,2 0-1,0 1 1,0 0-1,2 0 1,0 1-1,1 0 1,-5 27-1,10-39-8,0 0 0,0 0-1,0 0 1,1 0 0,0 0-1,0 0 1,0 0 0,1 0 0,0 0-1,0-1 1,1 1 0,2 7 0,-2-10-18,0 0 0,0-1 0,0 1 0,0-1 0,0 0 0,1 1 0,-1-1 0,1 0 0,0 0 0,-1-1 0,1 1 0,0-1 0,0 1 0,0-1 0,0 0 0,0 0 0,0 0 0,0 0 0,1-1 0,-1 1 0,0-1 0,0 0 0,6 0 0,3 0-155,0 0-1,0-1 1,1 0-1,-2-1 1,1 0-1,0-1 1,17-6-1,-22 6-442,0 0-1,0-1 0,-1 0 0,0 0 0,0 0 0,0 0 0,0-1 0,-1 0 1,0 0-1,0-1 0,0 0 0,0 1 0,6-13 0,5-15-5993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2.341"/>
    </inkml:context>
    <inkml:brush xml:id="br0">
      <inkml:brushProperty name="width" value="0.025" units="cm"/>
      <inkml:brushProperty name="height" value="0.025" units="cm"/>
    </inkml:brush>
  </inkml:definitions>
  <inkml:trace contextRef="#ctx0" brushRef="#br0">2 114 14029,'0'0'5915,"0"-10"-3075,-1-30-699,3 21-267,4 17-900,3 20-774,-9 68-34,-1-69-99,0 0 0,1 0 1,1 0-1,4 25 0,-4-41-59,-1 0 0,0-1 0,0 1-1,1 0 1,-1 0 0,1-1 0,-1 1 0,1 0 0,-1-1 0,1 1 0,-1 0 0,1-1-1,0 1 1,-1-1 0,1 1 0,0-1 0,0 1 0,-1-1 0,1 1 0,0-1 0,0 0-1,-1 0 1,1 1 0,0-1 0,0 0 0,0 0 0,0 0 0,-1 0 0,1 0 0,0 0-1,0 0 1,0 0 0,0 0 0,0 0 0,-1-1 0,1 1 0,0 0 0,0 0 0,0-1-1,-1 1 1,1-1 0,0 1 0,1-1 0,31-23 350,-11-3-279,-1-2 1,-1 0 0,-2-1 0,22-50 0,-22 43-63,-8 26-71,-5 23-71,-4 32-103,-1-37 219,-2 50 50,1-17 170,4 47 1,-2-85-228,-1 1 0,1-1 1,-1 0-1,1 1 0,0-1 0,0 0 1,0 0-1,0 0 0,0 0 0,0 0 0,3 4 1,-4-6-144,1 1 1,0-1 0,-1 1 0,1 0 0,0-1 0,-1 1-1,1-1 1,0 0 0,0 1 0,-1-1 0,1 1-1,0-1 1,0 0 0,0 0 0,-1 1 0,1-1-1,0 0 1,0 0 0,0 0 0,0 0 0,0 0-1,-1 0 1,1 0 0,0 0 0,0-1 0,0 1-1,0 0 1,-1 0 0,1-1 0,0 1 0,0 0 0,0-1-1,0 0 1,9-12-5789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3.431"/>
    </inkml:context>
    <inkml:brush xml:id="br0">
      <inkml:brushProperty name="width" value="0.025" units="cm"/>
      <inkml:brushProperty name="height" value="0.025" units="cm"/>
    </inkml:brush>
  </inkml:definitions>
  <inkml:trace contextRef="#ctx0" brushRef="#br0">161 44 12043,'0'-2'516,"0"-1"-1,0 1 0,0-1 0,-1 0 0,1 1 0,0-1 0,-1 1 1,0-1-1,0 1 0,0 0 0,0-1 0,0 1 0,0 0 1,-2-3-1,2 4-323,1 1 0,0-1 0,-1 1 0,1 0 0,-1-1 0,0 1 0,1 0 0,-1 0 0,1-1 0,-1 1 0,1 0 0,-1 0 0,0 0 0,1 0 0,-1 0 0,1 0 0,-1 0 0,0 0 0,1 0 0,-1 0 0,1 0 0,-1 0 0,-1 0 0,-19 16 1854,-1 8-2040,-62 74 57,84-98-72,-1 1-1,0 0 1,1-1-1,-1 1 0,0 0 1,1-1-1,-1 1 0,1 0 1,-1 0-1,1 0 1,0-1-1,-1 1 0,1 0 1,0 0-1,0 0 1,-1 0-1,1 0 0,0 0 1,0 0-1,0 0 0,0-1 1,0 1-1,0 0 1,0 0-1,1 0 0,-1 0 1,0 1-1,1-1-10,1-1 1,-1 1-1,0-1 1,0 0-1,0 1 0,0-1 1,0 0-1,1 0 0,-1 0 1,0 1-1,0-1 0,0-1 1,0 1-1,1 0 0,-1 0 1,0 0-1,2-1 0,58-19-472,-57 19 486,-2 0-5,13-6-27,1 1 0,1 1 0,-1 0 0,1 1 0,0 1 0,22-2 0,-37 5 33,-1 0-1,0 0 1,0 1 0,0-1 0,0 0 0,0 0 0,0 1 0,0-1-1,0 1 1,0-1 0,0 1 0,0 0 0,0-1 0,0 1-1,0 0 1,-1-1 0,1 1 0,0 0 0,0 0 0,-1 0 0,1 0-1,-1 0 1,1 0 0,-1 0 0,1 0 0,-1 0 0,1 0 0,-1 0-1,0 0 1,0 0 0,1 0 0,-1 0 0,0 0 0,0 0-1,0 0 1,0 1 0,0-1 0,-1 0 0,1 0 0,0 0 0,-1 2-1,0 1 87,0 1-1,0-1 0,0 1 1,0-1-1,-1 0 1,0 0-1,0 1 0,0-1 1,-4 5-1,-6 4 540,-1 0 0,0-1 1,0-1-1,-28 18 0,33-24-441,-1 0-1,1-1 1,-1 1 0,0-2-1,-1 1 1,1-1 0,0-1-1,-1 0 1,0 0-1,-11 0 1,21-2-236,0 0 0,-1 0 0,1 0 0,0 0 0,0 0 0,-1 0 0,1 0 0,0 0 0,0 0 0,0-1 0,-1 1 0,1 0 0,0 0 0,0 0 0,0 0 0,0-1 0,0 1 0,-1 0 0,1 0 0,0 0 0,0-1 0,0 1 0,0 0 0,0 0 0,0-1 0,0 1 0,0 0 0,0 0 0,0 0 0,0-1-1,0 1 1,0 0 0,0 0 0,0-1 0,0 1 0,0 0 0,0 0 0,0-1 0,0 1 0,0 0 0,0 0 0,0 0 0,0-1 0,0 1 0,1 0 0,-1 0 0,0 0 0,0-1 0,0 1 0,0 0 0,0 0 0,1 0 0,-1-1 0,9-11-2992,37-20-8658,-19 13 42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3.851"/>
    </inkml:context>
    <inkml:brush xml:id="br0">
      <inkml:brushProperty name="width" value="0.025" units="cm"/>
      <inkml:brushProperty name="height" value="0.025" units="cm"/>
    </inkml:brush>
  </inkml:definitions>
  <inkml:trace contextRef="#ctx0" brushRef="#br0">0 0 15182,'0'0'13453,"4"8"-13239,4 13-128,-2-1 1,8 40-1,-2-4 12,-3-36 74,1-12-4186,-9-9 3661,0 1 0,0-1 0,0 1-1,-1-1 1,1 1 0,0-1 0,0 0-1,0 0 1,-1 1 0,1-1 0,0 0-1,-1 0 1,1 0 0,0 0 0,-1 1-1,1-1 1,-1 0 0,0 0 0,1 0-1,-1 0 1,0 0 0,0 0 0,1-1-1,-1 1 1,0 0 0,0 0 0,0 0-1,0 0 1,0 0 0,-1-1 0,3-26-7975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4.194"/>
    </inkml:context>
    <inkml:brush xml:id="br0">
      <inkml:brushProperty name="width" value="0.025" units="cm"/>
      <inkml:brushProperty name="height" value="0.025" units="cm"/>
    </inkml:brush>
  </inkml:definitions>
  <inkml:trace contextRef="#ctx0" brushRef="#br0">1 0 14157,'0'0'11659,"0"36"-11883,12-26-1185,0-1-801,4 3-801,-4-2-1505,4-1-2531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4.537"/>
    </inkml:context>
    <inkml:brush xml:id="br0">
      <inkml:brushProperty name="width" value="0.025" units="cm"/>
      <inkml:brushProperty name="height" value="0.025" units="cm"/>
    </inkml:brush>
  </inkml:definitions>
  <inkml:trace contextRef="#ctx0" brushRef="#br0">118 75 15471,'0'0'8482,"-10"0"-8055,7 0-338,-1 0-1,1 0 1,-1 0-1,1 1 1,-1-1-1,1 1 1,-1 0-1,1 0 1,0 0-1,-1 1 1,1-1-1,0 1 1,0-1-1,0 1 1,0 0-1,0 0 1,1 1-1,-1-1 1,1 1-1,-1-1 1,1 1-1,0 0 1,0 0-1,0-1 1,-2 5-1,4-6-46,-5 6 256,0 1-1,1 0 1,0 0-1,1 0 1,0 0-1,-3 9 1,6-17-296,1 1 0,-1-1 1,0 0-1,0 0 0,0 0 0,1 1 1,-1-1-1,0 0 0,0 0 0,1 0 1,-1 0-1,0 1 0,0-1 0,1 0 1,-1 0-1,0 0 0,1 0 0,-1 0 1,0 0-1,1 0 0,-1 0 0,0 0 1,1 0-1,-1 0 0,0 0 0,0 0 1,1 0-1,-1 0 0,0 0 0,1 0 1,-1 0-1,0-1 0,0 1 0,1 0 1,-1 0-1,0 0 0,0 0 0,1-1 1,-1 1-1,0 0 0,0 0 0,1 0 1,-1-1-1,16-8 118,-2-4-20,-1-1 0,0 0 1,19-29-1,-21 27-75,0 1 0,1 1 0,27-26 1,-39 39-31,1 1 0,-1-1 0,1 1 0,-1-1 0,1 1 0,-1-1 1,1 1-1,0 0 0,-1-1 0,1 1 0,0 0 0,-1-1 1,1 1-1,0 0 0,-1 0 0,1-1 0,0 1 0,0 0 0,-1 0 1,1 0-1,0 0 0,0 0 0,-1 0 0,1 0 0,0 1 1,0-1-1,-1 0 0,1 0 0,0 0 0,-1 1 0,1-1 0,0 0 1,-1 1-1,1-1 0,0 1 0,-1-1 0,1 1 0,-1-1 0,1 1 1,-1-1-1,1 1 0,-1-1 0,1 1 0,-1 0 0,0-1 1,1 1-1,-1 0 0,0-1 0,1 1 0,-1 0 0,0-1 0,0 1 1,0 0-1,0 0 0,0-1 0,0 1 0,0 0 0,0 0 0,4 52-4,-4-49 22,0 13 9,-1-11-10,1-1-1,-1 1 1,2 0 0,-1 0-1,1 0 1,-1 0 0,2-1-1,-1 1 1,4 9-1,-5-14 5,1-1-1,-1 1 1,1 0-1,0-1 0,-1 1 1,1 0-1,0-1 0,-1 1 1,1-1-1,0 1 1,0-1-1,0 0 0,0 1 1,-1-1-1,1 0 0,0 1 1,0-1-1,0 0 1,0 0-1,0 0 0,0 0 1,0 0-1,0 0 0,-1 0 1,1 0-1,0 0 1,0 0-1,0-1 0,0 1 1,0 0-1,0-1 0,-1 1 1,1 0-1,0-1 1,0 1-1,0-1 0,-1 1 1,1-1-1,0 0 0,-1 1 1,1-1-1,0 0 0,30-32 587,-28 30-589,29-44 161,-26 36-213,1 0 0,1 0 0,0 1 0,11-12 0,-18 23-43,-1-1-1,1 1 1,-1-1 0,1 1 0,-1 0-1,0-1 1,1 1 0,-1-1 0,1 1-1,-1 0 1,0 0 0,0-1-1,1 1 1,-1 0 0,0-1 0,0 1-1,0 0 1,0 0 0,0-1 0,0 1-1,0 0 1,0 0 0,0-1-1,0 1 1,-1 1 0,2 27-1380,-1-28 1390,0 2-429,0-1 0,0 1 0,0 0 0,1 0 0,-1 0 1,1 0-1,0-1 0,-1 1 0,3 5 0,8-3-4421,8-15 55,-4-8-412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4.897"/>
    </inkml:context>
    <inkml:brush xml:id="br0">
      <inkml:brushProperty name="width" value="0.025" units="cm"/>
      <inkml:brushProperty name="height" value="0.025" units="cm"/>
    </inkml:brush>
  </inkml:definitions>
  <inkml:trace contextRef="#ctx0" brushRef="#br0">107 1 10794,'0'0'10389,"-8"4"-9001,0 2-1060,0 0 0,0 1 0,0 0 0,1 0 0,0 0 0,-9 13 0,11-14-117,1 0 0,0-1 0,1 2 0,0-1 0,0 0 0,0 1 0,0-1 0,1 1 0,0 0 0,1 0 0,0 0 0,-1 8 0,2-15-205,1 1 1,-1-1-1,0 1 0,1-1 0,-1 1 1,1-1-1,-1 0 0,1 1 0,-1-1 1,1 1-1,-1-1 0,1 0 0,-1 0 1,1 1-1,0-1 0,-1 0 0,1 0 1,0 0-1,-1 1 0,1-1 0,-1 0 1,1 0-1,0 0 0,-1 0 1,1 0-1,0 0 0,-1 0 0,1-1 1,-1 1-1,1 0 0,0 0 0,-1 0 1,1-1-1,-1 1 0,1 0 0,0-1 1,0 0-1,26-9 124,2-6-192,-19 10-467,0 0 1,0 0-1,1 1 0,0 0 1,0 1-1,0 0 0,0 1 1,1 1-1,-1-1 1,19 0-1,-29 4 520,0-1 0,-1 1 1,1-1-1,0 1 0,0 0 0,-1-1 0,1 1 1,0 0-1,-1 0 0,1 0 0,-1 0 0,1-1 1,-1 1-1,1 0 0,-1 0 0,0 0 1,1 0-1,-1 0 0,0 0 0,0 0 0,0 0 1,0 0-1,0 0 0,0 0 0,0 0 0,0 0 1,0 0-1,0 0 0,-1 2 0,-6 33 1218,1-26-585,0-1 0,0 1 1,-1-1-1,0-1 0,-1 1 1,-11 9-1,14-14-624,1 0 0,-1 0 0,0-1 1,0 0-1,0 1 0,0-2 0,-1 1 0,1-1 0,-1 1 0,0-2 1,1 1-1,-1 0 0,-9 0 0,15-2-228,-1-1 0,1 1 0,0 0 0,-1-1 1,1 1-1,0-1 0,-1 1 0,1 0 0,0-1 0,0 1 0,-1-1 0,1 1 0,0-1 1,0 1-1,0-1 0,0 1 0,0 0 0,0-1 0,0 1 0,0-1 0,0 1 1,0-1-1,0 1 0,0-1 0,0 1 0,0-1 0,0 1 0,0-1 0,0 1 0,1-1 1,-1 1-1,0-1 0,0 1 0,1 0 0,-1-1 0,0 1 0,0 0 0,1-1 1,9-19-5465,6 2-1510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5.349"/>
    </inkml:context>
    <inkml:brush xml:id="br0">
      <inkml:brushProperty name="width" value="0.025" units="cm"/>
      <inkml:brushProperty name="height" value="0.025" units="cm"/>
    </inkml:brush>
  </inkml:definitions>
  <inkml:trace contextRef="#ctx0" brushRef="#br0">145 0 15182,'0'0'4394,"-8"9"-3129,3-3-923,0 0-1,0 1 1,0 0 0,1 0-1,0 0 1,1 0 0,-1 1-1,1 0 1,1-1 0,-1 1-1,-1 14 1,-2 21 1083,1 0-1,3 0 1,2 50-1,2-75-1392,0 0-1,1 0 0,1 0 1,0 0-1,2-1 0,0 0 1,1 0-1,0 0 0,1-1 1,12 17-1,-103-216 279,21 88-449,98 94-555,3 2-152,19-1-2647,-3-5-5850,-33-2 1917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5.973"/>
    </inkml:context>
    <inkml:brush xml:id="br0">
      <inkml:brushProperty name="width" value="0.025" units="cm"/>
      <inkml:brushProperty name="height" value="0.025" units="cm"/>
    </inkml:brush>
  </inkml:definitions>
  <inkml:trace contextRef="#ctx0" brushRef="#br0">67 105 14253,'0'0'9663,"-7"8"-9081,5-5-614,-5 5 310,1-1 0,0 1 0,1 0 0,-1 0 0,2 1 0,-1 0 0,1 0 0,1 0 0,-1 0 0,2 0 0,-3 12 0,10-18-65,5-9-74,6-8-16,-12 7-178,1-1 0,-1 0-1,0 0 1,6-17-1,-10 22 61,1-1-1,0 0 1,1 0-1,-1 0 1,1 1-1,-1-1 1,1 0 0,0 1-1,0 0 1,1-1-1,-1 1 1,1 0-1,-1 0 1,1 1-1,0-1 1,0 0-1,0 1 1,1 0-1,-1 0 1,0 0-1,1 0 1,0 0-1,-1 1 1,1-1 0,0 1-1,4-1 1,-5 1-5,0 1 1,0-1 0,0 0 0,0 1-1,0 0 1,1 0 0,-1 0-1,0 0 1,0 1 0,0-1 0,0 1-1,0-1 1,6 3 0,-7-1-2,-1-1 1,1 1-1,-1-1 1,0 1 0,0 0-1,1-1 1,-1 1-1,0 0 1,-1 0-1,1 0 1,0 0-1,0 0 1,-1 0-1,1 0 1,-1 0-1,0 0 1,1 0-1,-1 0 1,0 0 0,0 0-1,-1 4 1,4 17 140,-3-23-134,0 1-1,0-1 0,0 0 0,0 0 1,0 0-1,0 1 0,0-1 0,0 0 1,0 0-1,0 0 0,1 0 0,-1 1 1,0-1-1,0 0 0,0 0 0,0 0 0,0 0 1,1 0-1,-1 0 0,0 1 0,0-1 1,0 0-1,1 0 0,-1 0 0,0 0 1,0 0-1,0 0 0,0 0 0,1 0 1,-1 0-1,0 0 0,0 0 0,0 0 1,1 0-1,-1 0 0,0 0 0,0 0 0,0 0 1,1 0-1,-1 0 0,0 0 0,0 0 1,1-1-1,21-27 347,-11 13-387,10-17-22,-13 19-6,1 0 0,0 0-1,1 1 1,14-14 0,-24 26 53,1 0 0,-1 0 0,0-1 1,0 1-1,0 0 0,1 0 1,-1 0-1,0 0 0,0-1 1,1 1-1,-1 0 0,0 0 1,1 0-1,-1 0 0,0 0 1,0 0-1,1 0 0,-1 0 1,0 0-1,1 0 0,-1 0 0,0 0 1,1 0-1,-1 0 0,0 0 1,0 0-1,1 0 0,-1 0 1,0 0-1,1 0 0,-1 0 1,0 1-1,0-1 0,1 0 1,-1 0-1,0 0 0,0 0 0,1 1 1,-1-1-1,0 0 0,0 0 1,0 1-1,1-1 0,-1 0 1,0 0-1,0 1 0,0-1 1,0 0-1,0 0 0,0 1 1,0-1-1,1 0 0,-1 1 0,0-1 1,0 0-1,0 1 0,0-1 1,0 0-1,0 0 0,0 1 1,-1-1-1,3 34 8,-2-31 16,0-1-1,0 0 1,-1 0-1,1 1 1,1-1-1,-1 0 1,0 1-1,0-1 0,1 0 1,-1 0-1,1 1 1,0-1-1,0 0 1,1 3-1,28-6-4349,8-19-6911,-16 5 2541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0.474"/>
    </inkml:context>
    <inkml:brush xml:id="br0">
      <inkml:brushProperty name="width" value="0.025" units="cm"/>
      <inkml:brushProperty name="height" value="0.025" units="cm"/>
    </inkml:brush>
  </inkml:definitions>
  <inkml:trace contextRef="#ctx0" brushRef="#br0">0 89 6822,'0'0'20820,"75"-16"-19699,-35-5-512,-1 3-353,0 2-192,-4 5-32,-6 5-737,-7 6-1633,-9 0-1185,-8 6-1538,-5 8-2338</inkml:trace>
  <inkml:trace contextRef="#ctx0" brushRef="#br0" timeOffset="1">62 300 15887,'0'0'9161,"55"-11"-7848,-19-14-704,4-5-481,-2 2-160,1-3-1506,-6 2-2049,-5-5-1858,-5 1-4453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6.364"/>
    </inkml:context>
    <inkml:brush xml:id="br0">
      <inkml:brushProperty name="width" value="0.025" units="cm"/>
      <inkml:brushProperty name="height" value="0.025" units="cm"/>
    </inkml:brush>
  </inkml:definitions>
  <inkml:trace contextRef="#ctx0" brushRef="#br0">73 193 10858,'0'0'13239,"-8"4"-12982,3-2-149,1 1 1,0-1-1,0 1 1,0-1-1,1 1 1,-1 0-1,1 0 1,-1 1-1,1-1 0,0 1 1,0 0-1,1 0 1,-1 0-1,1 0 1,0 0-1,0 0 1,0 0-1,0 1 1,1-1-1,0 1 1,0 0-1,0-1 1,1 1-1,-1 5 1,1-9-98,1-1 0,-1 1 0,0 0 0,1-1 0,-1 1 0,1-1 0,-1 1 0,1-1 1,-1 1-1,1-1 0,0 1 0,-1-1 0,1 0 0,-1 1 0,1-1 0,0 0 0,-1 0 0,1 1 1,0-1-1,-1 0 0,1 0 0,0 0 0,0 0 0,-1 0 0,1 0 0,0 0 0,-1 0 0,1 0 1,0 0-1,0 0 0,-1 0 0,1-1 0,0 1 0,29-7 498,-21 3-434,-1-1 0,1-1 0,-1 0 1,0 0-1,-1 0 0,1-1 0,-1 0 0,-1 0 1,0-1-1,6-9 0,5-8-47,-2 0 1,13-30 0,-22 45-18,-1-1 0,-1 0 1,0 0-1,0 0 0,-1-1 1,-1 1-1,3-23 0,-27 59 731,16-10-557,1 1-1,0 0 0,2 0 0,0 0 1,-2 22-1,4-30-360,1 1-1,0-1 1,0 0 0,0 1 0,1-1 0,1 0-1,-1 0 1,1 0 0,1 0 0,0 0 0,0 0 0,5 9-1,-7-15-498,0-1 0,0 1 1,1-1-1,-1 1 0,0-1 0,1 0 0,-1 1 0,1-1 0,-1 0 0,1 0 0,-1 0 0,1 0 0,3 1 0,7 0-8843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5:56.786"/>
    </inkml:context>
    <inkml:brush xml:id="br0">
      <inkml:brushProperty name="width" value="0.025" units="cm"/>
      <inkml:brushProperty name="height" value="0.025" units="cm"/>
    </inkml:brush>
  </inkml:definitions>
  <inkml:trace contextRef="#ctx0" brushRef="#br0">127 0 18898,'0'0'7383,"-11"1"-7367,2 1 94,-1 0 0,1 0 1,0 1-1,-1 0 0,-9 6 1,16-8-19,0 0 0,0 1 0,0-1 0,0 1 0,0 0 1,1 0-1,-1 0 0,0 0 0,1 1 0,0-1 0,-1 1 0,1-1 1,0 1-1,1 0 0,-1 0 0,0-1 0,1 2 0,-1-1 1,1 0-1,0 0 0,0 0 0,0 5 0,1-7-91,0-1-1,0 1 1,0-1 0,1 1-1,-1-1 1,0 1-1,0-1 1,1 1-1,-1-1 1,0 1 0,1-1-1,-1 1 1,1-1-1,-1 0 1,1 1 0,-1-1-1,0 0 1,1 1-1,-1-1 1,1 0 0,0 1-1,-1-1 1,1 0-1,-1 0 1,1 0-1,-1 0 1,1 0 0,-1 0-1,1 1 1,0-1-1,-1 0 1,1-1 0,26 2 36,-21-1-35,17-2-500,1 0 1,-1-2-1,40-11 1,-40 9 10,-1 1-1,1 0 1,41-1-1,-64 7 633,-1 1-1,1 0 1,-1-1-1,1 1 1,-1-1-1,1 1 1,-1-1-1,0 1 1,0-1-1,0 0 1,0 1-1,0-1 1,0 0-1,-2 2 1,-24 20 684,0-2 0,-2 0 0,-60 31 0,15-9-1092,49-29-6575,17-14-1720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09.149"/>
    </inkml:context>
    <inkml:brush xml:id="br0">
      <inkml:brushProperty name="width" value="0.025" units="cm"/>
      <inkml:brushProperty name="height" value="0.025" units="cm"/>
    </inkml:brush>
  </inkml:definitions>
  <inkml:trace contextRef="#ctx0" brushRef="#br0">58 345 7079,'24'-78'10702,"-20"64"-8857,-2-1 0,1 1-1,-1-23 1,-2 36-1816,0 1 0,0-1 1,0 1-1,0 0 0,-1-1 0,1 1 1,0-1-1,0 1 0,0-1 1,-1 1-1,1 0 0,0-1 0,0 1 1,-1-1-1,1 1 0,0 0 1,-1-1-1,1 1 0,0 0 0,-1 0 1,1-1-1,0 1 0,-1 0 1,1 0-1,-1-1 0,1 1 0,-1 0 1,1 0-1,0 0 0,-1 0 1,1 0-1,-1 0 0,1 0 0,-1 0 1,1 0-1,-1 0 0,1 0 1,-1 0-1,1 0 0,-1 0 0,1 0 1,0 0-1,-1 0 0,1 1 0,-1-1 1,1 0-1,-1 0 0,1 0 1,0 1-1,-1-1 0,1 0 0,0 1 1,-1-1-1,1 0 0,-1 1 1,-22 18-15,15-5 17,1 1 0,1-1 0,0 1 0,1 1 0,0-1 0,2 1 0,0 0 0,0 0 0,0 29 0,3-44-29,0 0 0,0-1-1,0 1 1,0 0 0,0 0 0,0-1 0,0 1 0,0 0-1,0 0 1,0-1 0,0 1 0,0 0 0,0-1 0,1 1-1,-1 0 1,0 0 0,0-1 0,1 1 0,-1-1 0,1 1-1,-1 0 1,0-1 0,1 1 0,-1-1 0,1 1 0,0-1-1,-1 1 1,1-1 0,-1 1 0,1-1 0,0 0 0,-1 1-1,1-1 1,1 1 0,0-1 10,0-1-1,0 1 1,0-1 0,0 1-1,-1-1 1,1 0 0,0 0-1,0 0 1,0 0-1,-1 0 1,1 0 0,2-2-1,45-45 280,-28 20-231,0 0-1,31-58 0,-45 71 14,0 0 1,0 0-1,-2 0 0,0-1 0,-1 0 0,0 0 1,-1 0-1,1-25 0,-5 54 21,-1-1-1,0 0 1,-6 19 0,-1 6-84,0 5 110,3 1 0,-3 52 0,9-94-119,0 0 0,0-1 0,0 1-1,0 0 1,1 0 0,-1-1 0,0 1 0,0 0 0,0 0 0,1-1 0,-1 1 0,0 0 0,1-1 0,-1 1 0,0-1 0,1 1 0,-1 0 0,1-1 0,-1 1 0,1-1-1,-1 1 1,1-1 0,-1 1 0,1-1 0,0 0 0,-1 1 0,1-1 0,0 0 0,-1 1 0,1-1 0,0 0 0,-1 0 0,1 0 0,0 1 0,0-1 0,-1 0-1,1 0 1,0 0 0,0 0 0,-1 0 0,1-1 0,0 1 0,-1 0 0,1 0 0,0 0 0,0-1 0,-1 1 0,1 0 0,0-1 0,4 0 28,-1-1 0,0 0-1,0 0 1,0 0 0,0 0 0,0-1 0,4-2 0,3-5 23,-1-1 0,0 0 0,0 0 0,-1-1 0,0 0 0,-1-1 0,-1 0 0,0 0 0,0 0 1,-2-1-1,1 0 0,-2 0 0,0-1 0,-1 1 0,3-30 0,-27 91 246,15-32-314,3-9 28,0 0 1,0 0-1,0 1 1,1-1-1,0 1 1,1-1-1,-1 1 1,1-1-1,1 1 1,-1 0-1,1 0 0,1 9 1,0-15-12,0-1 1,-1 1-1,1-1 0,0 1 1,0-1-1,0 0 0,-1 0 1,1 1-1,0-1 0,0 0 1,0 0-1,0 0 0,0 0 0,0 0 1,-1 0-1,1 0 0,0 0 1,0 0-1,0 0 0,0-1 1,0 1-1,0 0 0,-1-1 1,1 1-1,0 0 0,1-2 1,23-10 121,-5 1-73,-6 1-54,0 2 0,0 0-1,1 0 1,0 1 0,0 1 0,1 1 0,0 0-1,0 1 1,0 1 0,23-3 0,-37 7 13,-1-1 1,0 1 0,0-1-1,1 0 1,-1 1 0,0 0-1,0-1 1,0 1 0,0 0-1,0 0 1,0 0 0,0-1-1,0 1 1,0 0 0,0 0-1,0 0 1,0 1 0,-1-1-1,1 0 1,-1 0 0,1 0-1,0 0 1,-1 1 0,0-1-1,1 0 1,-1 0 0,0 1-1,0-1 1,0 3 0,1-3 5,-1-1 166,0-18 928,-1 8-1110,-1 1 0,0 0 0,0 0 0,0 0 0,-2 0 0,-4-10 0,4 11 0,1 0 0,0-1 0,0 1 0,1-1 0,0 0 0,0 1 0,0-10 0,6 17-12,-1 0 0,0 0 0,0 1-1,0-1 1,0 1 0,1 0 0,-1 0 0,0 0 0,4 1 0,-2-1-177,22 0-1009,49-1-6732,-39-5 168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0.257"/>
    </inkml:context>
    <inkml:brush xml:id="br0">
      <inkml:brushProperty name="width" value="0.025" units="cm"/>
      <inkml:brushProperty name="height" value="0.025" units="cm"/>
    </inkml:brush>
  </inkml:definitions>
  <inkml:trace contextRef="#ctx0" brushRef="#br0">39 195 15855,'-23'40'7387,"8"-11"-5491,18-55-59,5 5-2061,0 0-1,2 1 1,1 0 0,0 0 0,16-18 0,-27 38 210,0 0 1,0 0-1,0-1 1,0 1-1,0 0 1,1 0 0,-1 0-1,0-1 1,0 1-1,0 0 1,1 0-1,-1 0 1,0 0 0,0 0-1,1 0 1,-1 0-1,0-1 1,0 1-1,1 0 1,-1 0 0,0 0-1,0 0 1,1 0-1,-1 0 1,0 0-1,0 0 1,1 0 0,-1 0-1,0 1 1,0-1-1,1 0 1,-1 0-1,0 0 1,0 0-1,1 0 1,-1 0 0,0 0-1,0 1 1,0-1-1,1 0 1,-1 0-1,0 0 1,0 0 0,0 1-1,0-1 1,0 0-1,1 0 1,-1 1-1,0-1 1,0 0 0,0 0-1,0 0 1,0 1-1,0-1 1,0 0-1,0 0 1,0 1 0,0-1-1,0 0 1,0 0-1,0 1 1,0-1-1,0 0 1,0 0 0,0 1-1,2 21-40,-2-19 34,0 102 125,-2-74 193,1 0 0,2 0 1,2 0-1,6 35 0,-6-56-250,0-1-1,1 0 1,0-1 0,1 1 0,0-1 0,6 9-1,-7-12 59,0 0-1,0 0 0,-1 1 0,0-1 0,0 1 1,0 0-1,-1 0 0,0 0 0,0 0 0,0 0 1,-1 0-1,0 0 0,0 1 0,0-1 1,-1 8-1,0-12-88,0-1 0,-1 0 0,1 0 0,0 0 0,0 0 0,-1 1 0,1-1 0,-1 0 0,1 0 0,-1 0 0,1 0 0,-1 0 0,0 0 0,1 0 0,-1 0 0,0 0 0,0 0 0,0 0 0,0-1 0,1 1 0,-1 0 0,0 0 0,-1-1 0,1 1 0,-1 0 0,0-1 38,-1 1 0,1-1 0,-1 1 0,1-1 0,-1 0 0,1 0 0,-1 0 0,0 0 0,1-1 0,-1 1 0,-3-2 0,0 0 31,1 1 1,-1-2-1,1 1 0,-1-1 0,1 1 0,0-2 1,0 1-1,0 0 0,-7-8 0,7 5-116,0 0-1,0 0 1,1-1-1,0 0 1,1 0-1,-1 0 1,1 0-1,1 0 1,-1-1 0,1 1-1,1-1 1,-1 0-1,1 1 1,0-1-1,1 0 1,0 0-1,2-12 1,0 9-17,1 0 1,0 0 0,0 1-1,1 0 1,1 0-1,0 0 1,0 0 0,1 0-1,0 1 1,1 0 0,14-14-1,60-56 21,-59 61 35,-1-1 0,0-1 0,-2-1 0,-1-1 0,0-1 0,17-31 1,-23 17 206,-12 37-213,0-1 1,0 0-1,0 1 1,0-1-1,0 1 1,0-1-1,0 1 1,0-1-1,0 0 1,-1 1-1,1-1 1,0 1-1,0-1 1,-1 1-1,1-1 1,0 1 0,-1-1-1,1 1 1,0-1-1,-1 1 1,1-1-1,-1 1 1,1 0-1,-1-1 1,1 1-1,-1 0 1,1-1-1,-1 1 1,1 0-1,-1 0 1,1-1-1,-1 1 1,0 0-1,1 0 1,-1 0-1,1 0 1,-1 0-1,0 0 1,1 0-1,-1 0 1,1 0-1,-1 0 1,0 0-1,1 0 1,-1 0-1,1 1 1,-1-1-1,1 0 1,-1 0-1,1 1 1,-1-1-1,1 0 1,-1 1-1,1-1 1,-1 0-1,0 1 1,-5 3 7,0-1-1,0 1 1,1 0 0,0 1-1,-1-1 1,1 1 0,1 0-1,-1 0 1,1 1 0,0-1-1,-4 8 1,-37 68 149,40-70-128,0-1-1,1 1 1,0 0-1,0 0 0,1 0 1,1 0-1,0 1 1,-1 19-1,2-30-38,1-1 1,1 1-1,-1 0 0,0 0 0,0 0 0,0 0 0,0 0 1,1-1-1,-1 1 0,0 0 0,1 0 0,-1 0 1,0-1-1,1 1 0,-1 0 0,1 0 0,-1-1 1,1 1-1,0-1 0,-1 1 0,1 0 0,0-1 0,-1 1 1,1-1-1,0 1 0,0-1 0,-1 0 0,1 1 1,0-1-1,1 1 0,1-1-74,0 0 1,0 1-1,1-1 0,-1 0 1,0 0-1,0-1 0,0 1 1,0-1-1,3 0 1,4-2-471,0 0 1,-1-1 0,0 0 0,17-10-1,-7 0-1763,-1-1 0,33-34 0,-3-12-5168,-24 22 825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0.631"/>
    </inkml:context>
    <inkml:brush xml:id="br0">
      <inkml:brushProperty name="width" value="0.025" units="cm"/>
      <inkml:brushProperty name="height" value="0.025" units="cm"/>
    </inkml:brush>
  </inkml:definitions>
  <inkml:trace contextRef="#ctx0" brushRef="#br0">40 0 6342,'0'0'13842,"-7"6"-14605,-20 19 160,27-25 537,-1 0 1,1 1-1,0-1 1,-1 0-1,1 1 0,0-1 1,-1 0-1,1 1 1,0-1-1,0 1 1,-1-1-1,1 0 0,0 1 1,0-1-1,-1 1 1,1-1-1,0 1 1,0-1-1,0 1 0,0-1 1,0 0-1,0 1 1,0-1-1,0 1 1,0-1-1,0 1 0,0-1 1,0 1-1,0-1 1,0 1-1,0-1 1,1 1-1,-1-1 0,0 0 1,0 1-1,0-1 1,1 1-1,-1-1 1,0 0-1,1 1 0,-1-1 1,0 0-1,1 1 1,-1-1-1,0 0 1,1 1-1,-1-1 0,1 0 1,-1 0-1,0 1 1,1-1-1,-1 0 1,1 0-1,-1 0 0,1 0 1,-1 0-1,1 0 1,-1 0-1,1 0 1,0 0-1,28 3-7202,-28-3 6402,8 0-4889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0.993"/>
    </inkml:context>
    <inkml:brush xml:id="br0">
      <inkml:brushProperty name="width" value="0.025" units="cm"/>
      <inkml:brushProperty name="height" value="0.025" units="cm"/>
    </inkml:brush>
  </inkml:definitions>
  <inkml:trace contextRef="#ctx0" brushRef="#br0">204 1 11147,'0'0'14093,"-5"2"-13388,-17 7 874,-58 30 1061,75-36-2610,1 0 0,-1 0 0,1 1 0,-1-1 0,1 1 0,0 0 0,0 1 0,1-1 0,-1 0 0,1 1 0,0 0 0,0 0 0,-3 8 0,15-10-49,-1 2 1,0-1 0,0 1 0,8 7 0,-13-9 58,-1-1 1,0 1 0,0-1-1,0 1 1,0 0 0,0 0-1,-1 0 1,1 0-1,-1 0 1,0 0 0,0 0-1,0 0 1,0 0-1,0 1 1,-1-1 0,0 0-1,0 0 1,1 1-1,-2-1 1,1 0 0,0 1-1,-1-1 1,1 0-1,-1 0 1,0 1 0,0-1-1,-3 4 1,3-4 6,-2 1 1,1-1-1,0 0 0,-1 0 1,1 0-1,-1-1 1,0 1-1,0-1 0,0 1 1,0-1-1,-1 0 0,1 0 1,0 0-1,-1-1 1,0 1-1,1-1 0,-1 0 1,0 0-1,1 0 0,-1 0 1,0-1-1,0 1 1,-4-1-1,7 0-135,0 0-1,1 1 1,-1-1 0,0 0 0,0 0-1,1 0 1,-1 0 0,0 0 0,0 0-1,0 0 1,1 0 0,-1 0 0,0 0-1,0 0 1,1 0 0,-1-1-1,0 1 1,0 0 0,1-1 0,-1 1-1,0 0 1,1-1 0,-1 1 0,0-1-1,1 1 1,-1-1 0,1 1 0,-1-1-1,1 1 1,-1-1 0,1 0 0,-1 1-1,1-1 1,-1 0 0,1 1-1,-1-3 1,2 1-276,0 0 0,0 0-1,0 0 1,0 1 0,1-1 0,-1 0-1,0 0 1,1 0 0,0 1 0,-1-1-1,1 1 1,0 0 0,2-2 0,32-25-8012,-16 11 3144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1.324"/>
    </inkml:context>
    <inkml:brush xml:id="br0">
      <inkml:brushProperty name="width" value="0.025" units="cm"/>
      <inkml:brushProperty name="height" value="0.025" units="cm"/>
    </inkml:brush>
  </inkml:definitions>
  <inkml:trace contextRef="#ctx0" brushRef="#br0">162 0 12236,'0'0'12422,"-17"3"-11856,10 3-323,1 0 0,-1 0-1,1 1 1,0 0 0,-6 10 0,-13 13 905,2-9-192,17-15-870,-1-1 0,1 1 0,0 1 0,0-1 0,1 1 0,-1 0 0,-5 12 0,14-19-419,-1 0 0,1 0 0,-1 0 0,1 0 0,-1 0 0,1 0 0,-1-1 0,1 1 0,-1-1 0,1 0 0,-1 0 0,4-1 0,59-45-6989,-19 13-1131,-29 24 3216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2.700"/>
    </inkml:context>
    <inkml:brush xml:id="br0">
      <inkml:brushProperty name="width" value="0.025" units="cm"/>
      <inkml:brushProperty name="height" value="0.025" units="cm"/>
    </inkml:brush>
  </inkml:definitions>
  <inkml:trace contextRef="#ctx0" brushRef="#br0">101 97 6854,'18'45'15622,"-30"-46"-10590,11 0-5021,0 1 1,0 0-1,1 0 0,-1 0 0,0 0 0,0 0 0,0 0 0,0 0 0,0 0 0,0 1 0,0-1 0,0 0 0,0 0 0,0 1 0,0-1 0,0 1 0,1-1 0,-1 1 0,0-1 0,0 1 0,0-1 0,1 1 0,-1 0 0,0-1 0,1 1 0,-1 0 0,1 0 0,-1-1 0,1 1 0,-1 0 0,0 1 0,1 10 907,10-29-1678,3-5-1560,-11 20 1817,0-1 1,0 1-1,-1-1 0,1 1 0,-1-1 1,0 1-1,0-1 0,0 0 0,2-5 1,-4-9-436,-5 13 6850,1 4-5752,1 1 0,0 0 1,-1 0-1,1 0 0,0 1 0,0 0 1,0-1-1,0 1 0,0 1 1,0-1-1,1 1 0,-1-1 1,1 1-1,-1 0 0,1 0 0,0 0 1,0 1-1,1-1 0,-1 1 1,1 0-1,0-1 0,-1 1 1,2 0-1,-1 0 0,-2 8 1,-1 2-80,0 1 0,1 0 0,1 0 0,0 0 0,1 0 0,0 21 0,2-35-77,0 0 0,0 0 0,0 0 1,1 0-1,-1 0 0,0 0 0,0 0 0,1 0 0,-1 0 1,1 0-1,-1 0 0,1 0 0,-1-1 0,1 1 1,0 0-1,-1 0 0,1 0 0,0-1 0,0 1 1,-1 0-1,1-1 0,0 1 0,0-1 0,0 1 1,0-1-1,0 1 0,0-1 0,0 0 0,0 1 1,0-1-1,0 0 0,0 0 0,0 0 0,0 1 1,0-1-1,0 0 0,0-1 0,0 1 0,0 0 0,0 0 1,0 0-1,0-1 0,2 1 0,1-1 20,1 0 0,0-1 0,-1 1 0,1-1 0,-1 0 0,0 0 0,1 0 0,5-5 0,1-2 9,0-1 1,-1 0-1,-1-1 0,0 0 0,0-1 0,-1 1 1,-1-2-1,0 1 0,0-1 0,-1 0 1,-1 0-1,0-1 0,-1 0 0,-1 0 0,0 0 1,0 0-1,0-24 0,-21 65-311,7-7 378,2 1-1,1-1 0,1 2 0,0-1 0,2 1 0,-5 34 0,10-56-96,1 0 0,-1 1 0,0-1 0,0 0 0,0 1 0,1-1 0,-1 0 0,0 0 0,0 1 0,1-1 0,-1 0-1,0 0 1,0 1 0,1-1 0,-1 0 0,0 0 0,1 0 0,-1 0 0,0 1 0,1-1 0,-1 0 0,0 0 0,1 0-1,-1 0 1,0 0 0,1 0 0,-1 0 0,1 0 0,-1 0 0,0 0 0,1 0 0,-1 0 0,0 0 0,1 0 0,-1-1 0,0 1-1,1 0 1,-1 0 0,0 0 0,1 0 0,-1-1 0,0 1 0,0 0 0,1 0 0,-1-1 0,0 1 0,1-1 0,17-10 134,-2-5-80,0-2 0,-2 0-1,0 0 1,-1-2 0,12-21 0,12-20 8,-36 61-66,-1 0 0,0-1 1,0 1-1,0-1 1,0 1-1,0 0 0,1-1 1,-1 1-1,0 0 0,0-1 1,1 1-1,-1 0 1,0-1-1,0 1 0,1 0 1,-1 0-1,0-1 0,1 1 1,-1 0-1,1 0 1,-1-1-1,0 1 0,1 0 1,-1 0-1,0 0 0,1 0 1,-1 0-1,1 0 1,-1 0-1,1 0 0,-1 0 1,0 0-1,1 0 0,-1 0 1,1 0-1,-1 0 1,1 0-1,4 17-54,-4 39-48,-1-46 98,0-1 24,1 30-16,7-30 24,8-17 63,-6-3-24,0-1 0,-1 0-1,15-26 1,-17 25-56,0 1-1,1 0 1,1 1-1,0 0 1,12-11-1,-21 21-20,0 1-1,0 0 1,1-1 0,-1 1 0,0 0-1,1-1 1,-1 1 0,0 0 0,1 0-1,-1-1 1,0 1 0,1 0 0,-1 0-1,1 0 1,-1 0 0,0-1 0,1 1-1,-1 0 1,1 0 0,-1 0-1,1 0 1,-1 0 0,0 0 0,1 0-1,-1 0 1,1 0 0,-1 0 0,1 0-1,-1 1 1,0-1 0,1 0 0,-1 0-1,1 0 1,-1 0 0,1 1 0,5 18-123,-5 36 198,-2-42-80,1-2 22,3 23 43,-3-34-47,0 0 0,0 0 0,0 0 0,0 1 1,0-1-1,0 0 0,0 0 0,0 0 0,1 0 0,-1 1 1,0-1-1,0 0 0,0 0 0,0 0 0,1 0 0,-1 0 0,0 0 1,0 0-1,0 1 0,0-1 0,1 0 0,-1 0 0,0 0 0,0 0 1,0 0-1,1 0 0,-1 0 0,0 0 0,0 0 0,0 0 1,1 0-1,-1 0 0,0 0 0,0 0 0,0 0 0,1 0 0,-1 0 1,0-1-1,0 1 0,0 0 0,1 0 0,-1 0 0,15-16 176,3-14-89,-13 20-91,1 0 1,0 1 0,0 0-1,1 0 1,0 0 0,0 1-1,1 0 1,0 1 0,10-8-1,-17 15-5,-1 0 0,1 0-1,0 1 1,-1-1 0,1 0 0,-1 0-1,1 1 1,0-1 0,-1 0 0,1 1-1,-1-1 1,1 0 0,-1 1-1,1-1 1,-1 1 0,0-1 0,1 1-1,-1-1 1,1 1 0,-1-1 0,0 1-1,0-1 1,1 1 0,-1 0 0,0-1-1,0 1 1,0-1 0,1 1-1,-1 0 1,0-1 0,0 1 0,0 0-1,0-1 1,0 1 0,0 0 0,0-1-1,-1 1 1,1-1 0,0 2 0,0 36 70,0-32-76,4 18-17,-4-23 33,0-1-1,0 0 0,0 0 1,1 1-1,-1-1 0,0 0 1,0 0-1,0 1 0,1-1 1,-1 0-1,0 0 0,0 1 0,1-1 1,-1 0-1,0 0 0,0 0 1,1 0-1,-1 0 0,0 0 1,1 1-1,-1-1 0,0 0 0,1 0 1,-1 0-1,0 0 0,1 0 1,-1 0-1,0 0 0,1 0 1,-1 0-1,0 0 0,1 0 0,-1-1 1,1 1-1,28-26-908,-25 22 587,12-11-2255,-5 5-1474,-1-2-3712,-4 3-1481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3.233"/>
    </inkml:context>
    <inkml:brush xml:id="br0">
      <inkml:brushProperty name="width" value="0.025" units="cm"/>
      <inkml:brushProperty name="height" value="0.025" units="cm"/>
    </inkml:brush>
  </inkml:definitions>
  <inkml:trace contextRef="#ctx0" brushRef="#br0">22 0 14221,'5'7'5578,"-4"13"-4143,-1-15-509,-1 120 4821,-19 58-3464,14-136-1751,6-13-469,4-25-197,5-21-131,-4-3 60,0 0-1,-1 0 0,-1 0 1,0 0-1,-1 0 1,-1-28-1,3-11-197,-4 54 383,0 0-1,0-1 1,0 1-1,0 0 1,0-1 0,0 1-1,1 0 1,-1-1-1,0 1 1,0 0-1,0 0 1,1-1-1,-1 1 1,0 0-1,0 0 1,0-1-1,1 1 1,-1 0-1,0 0 1,1 0-1,-1-1 1,0 1-1,0 0 1,1 0 0,-1 0-1,0 0 1,1 0-1,-1 0 1,0 0-1,1-1 1,-1 1-1,0 0 1,1 0-1,-1 0 1,0 0-1,1 1 1,-1-1-1,0 0 1,1 0-1,-1 0 1,0 0 0,1 0-1,-1 0 1,0 0-1,1 1 1,-1-1-1,0 0 1,0 0-1,1 0 1,-1 1-1,26 15-8,-3-3 141,-19-12-34,0-1 0,0 0 0,1 0 0,-1 0 0,0-1 0,0 1 0,1-1 0,-1 0 0,0 0 0,0-1 0,0 1 0,0-1 0,0 0 0,-1 0 0,1 0 0,0-1 0,-1 1 0,0-1-1,1 0 1,4-5 0,-3 2-30,0 1 0,0-1 0,-1 0-1,0 0 1,0-1 0,-1 1 0,1-1-1,-1 0 1,-1 0 0,1 0 0,1-10 0,-25 40-331,14-10 355,0 0 0,1 1 1,0 0-1,2 0 0,-1 1 0,2-1 1,0 1-1,1 0 0,0-1 1,1 28-1,1-39-68,1-1 0,0 1 0,-1-1 0,1 1 0,0-1 1,0 0-1,0 0 0,1 1 0,-1-1 0,0 0 0,1 0 0,-1 0 0,1 0 0,0 0 0,0-1 1,0 1-1,0 0 0,0-1 0,0 1 0,0-1 0,0 0 0,1 0 0,-1 0 0,0 0 0,1 0 0,-1 0 1,1-1-1,-1 1 0,1-1 0,-1 0 0,1 0 0,2 0 0,3 1-516,0-1 0,0 0 0,1 0 0,-1-1 0,0 0-1,0 0 1,0-1 0,0 0 0,9-4 0,19-15-6455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3.981"/>
    </inkml:context>
    <inkml:brush xml:id="br0">
      <inkml:brushProperty name="width" value="0.025" units="cm"/>
      <inkml:brushProperty name="height" value="0.025" units="cm"/>
    </inkml:brush>
  </inkml:definitions>
  <inkml:trace contextRef="#ctx0" brushRef="#br0">1 0 7335,'0'0'16725,"1"10"-15994,51 401 5430,-52-406-6106,5 30 111,-5-34-167,0 0-1,1 0 0,-1 0 1,0 0-1,0 0 1,0 0-1,1 0 0,-1 0 1,1 0-1,-1-1 1,0 1-1,1 0 1,0 0-1,-1 0 0,1 0 1,-1-1-1,1 1 1,0 0-1,0 0 0,-1-1 1,1 1-1,0-1 1,0 1-1,2 0 0,-2-2-55,-1 0-1,1 0 1,0 0-1,0 0 1,0 0-1,-1 0 1,1 0-1,0 0 0,-1 0 1,1-1-1,-1 1 1,0 0-1,1 0 1,-1-1-1,0 1 1,0 0-1,1-1 1,-1 1-1,0 0 0,0-1 1,-1 1-1,1 0 1,0-2-1,-3-37-2740,1 30 1251,-1 0 0,0 1 1,-1-1-1,0 1 0,0 0 1,-8-12-1,-14-21-10352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0.819"/>
    </inkml:context>
    <inkml:brush xml:id="br0">
      <inkml:brushProperty name="width" value="0.025" units="cm"/>
      <inkml:brushProperty name="height" value="0.025" units="cm"/>
    </inkml:brush>
  </inkml:definitions>
  <inkml:trace contextRef="#ctx0" brushRef="#br0">33 1 15278,'0'0'7613,"-3"14"-6220,-9 61 202,3 1-1,0 92 0,9-163-1674,1 0-1,0 0 1,0 0-1,0 0 1,0 0-1,1 0 1,0 0-1,0-1 1,0 1-1,1 0 1,-1-1-1,1 0 1,0 1-1,0-1 1,1-1-1,7 8 1,16 5-4265,5-10-4531,-17-6-573</inkml:trace>
  <inkml:trace contextRef="#ctx0" brushRef="#br0" timeOffset="1">145 290 13773,'0'0'10575,"8"0"-10057,5 1-514,0 0 254,0 0 0,0-1 0,0-1 0,23-4 0,-34 5-190,1 0-1,0-1 0,-1 0 1,1 0-1,-1 0 0,1 0 1,-1 0-1,0 0 0,0 0 1,1-1-1,-1 1 0,0-1 1,0 0-1,0 0 0,0 1 1,-1-1-1,1 0 0,0-1 1,-1 1-1,1 0 0,-1 0 1,0-1-1,0 1 0,0-1 1,0 1-1,0-1 0,-1 1 1,1-1-1,-1 1 0,1-1 0,-1-4 1,0 6-57,0 0 0,0 1 1,0-1-1,0 0 0,0 0 1,0 1-1,0-1 0,-1 0 1,1 0-1,0 1 0,0-1 1,-1 0-1,1 1 0,0-1 1,-1 0-1,1 1 0,0-1 1,-1 1-1,1-1 0,-1 1 1,1-1-1,-1 1 0,0-1 1,1 1-1,-1-1 0,1 1 1,-1-1-1,0 1 0,1 0 1,-2-1-1,-25 3 69,20 1-81,1-1 1,-1 1-1,1 0 0,0 0 1,0 1-1,-7 4 1,5 0 56,0 1 0,1-1 0,0 1 0,0 0 0,-9 18 0,14-23-14,0 0 0,0 0 0,0 0-1,1 0 1,-1 0 0,1 0 0,0 1 0,0-1 0,1 0 0,-1 1 0,1-1-1,0 1 1,0-1 0,1 0 0,-1 1 0,1-1 0,0 0 0,1 5 0,0-7-51,0 1 0,0-1 0,0 0 0,1 0 0,-1 0 1,0 0-1,1 0 0,0-1 0,-1 1 0,1-1 0,0 0 1,0 1-1,0-1 0,0-1 0,0 1 0,0 0 0,0-1 0,0 1 1,0-1-1,5 0 0,5 1-896,-1-1 0,1-1-1,23-3 1,0-9-4209,1-8-4308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4.310"/>
    </inkml:context>
    <inkml:brush xml:id="br0">
      <inkml:brushProperty name="width" value="0.025" units="cm"/>
      <inkml:brushProperty name="height" value="0.025" units="cm"/>
    </inkml:brush>
  </inkml:definitions>
  <inkml:trace contextRef="#ctx0" brushRef="#br0">1 144 18193,'0'0'12524,"21"-56"-12492,12 36 0,6 3-32,5 2 0,3 2 0,-1 3-32,2 4-865,-8 3-1889,-7 0-1827,-12 2-3042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4.684"/>
    </inkml:context>
    <inkml:brush xml:id="br0">
      <inkml:brushProperty name="width" value="0.025" units="cm"/>
      <inkml:brushProperty name="height" value="0.025" units="cm"/>
    </inkml:brush>
  </inkml:definitions>
  <inkml:trace contextRef="#ctx0" brushRef="#br0">0 169 18706,'0'0'10474,"69"-46"-10058,-24 20-288,6 4-128,2 2-512,0 2-1410,-4 4-1153,-3 2-1409,-10 2-2403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5.044"/>
    </inkml:context>
    <inkml:brush xml:id="br0">
      <inkml:brushProperty name="width" value="0.025" units="cm"/>
      <inkml:brushProperty name="height" value="0.025" units="cm"/>
    </inkml:brush>
  </inkml:definitions>
  <inkml:trace contextRef="#ctx0" brushRef="#br0">2 116 14862,'0'8'1906,"-1"-1"-1153,1 6 232,0 0 0,0 1 0,1-1 0,4 18 0,-5-29-895,0-1-1,1 1 1,-1 0-1,0-1 1,1 1-1,-1 0 1,1-1-1,-1 1 1,1-1-1,0 1 1,0-1-1,0 1 1,0-1-1,0 0 1,0 1-1,0-1 0,0 0 1,0 0-1,1 0 1,-1 0-1,0 0 1,1 0-1,-1 0 1,1 0-1,-1-1 1,1 1-1,-1 0 1,1-1-1,0 1 1,-1-1-1,1 0 1,0 0-1,-1 1 1,1-1-1,0 0 0,-1 0 1,1-1-1,0 1 1,-1 0-1,1 0 1,0-1-1,-1 1 1,1-1-1,-1 0 1,1 1-1,-1-1 1,1 0-1,2-2 1,1-1 198,1 0 1,-1 0 0,1-1-1,-1 0 1,-1 0-1,1-1 1,-1 1 0,7-11-1,28-54 114,-34 61-358,1-5 42,-5 11-64,0-1 1,0 1-1,0 0 1,1 0-1,-1 0 1,1 0-1,0 0 1,0 0 0,0 0-1,0 0 1,0 1-1,6-5 1,-8 7-34,1 1 0,0-1 0,-1 0 1,1 1-1,0-1 0,-1 0 0,1 1 1,-1-1-1,1 1 0,0-1 0,-1 1 1,1-1-1,-1 1 0,1-1 0,-1 1 0,0 0 1,1-1-1,-1 1 0,0 0 0,1-1 1,-1 1-1,0 0 0,0-1 0,0 1 1,1 0-1,-1 0 0,0 0 0,6 27 84,-6-25-85,3 20 60,-3-17-36,1-1 0,-1 0 0,1 0 0,0 1 0,0-1 0,0 0 0,1 0 0,0 0 0,0 0 0,0 0 1,5 7-1,-6-12 3,0 1 0,-1-1 0,1 1 0,0-1 0,-1 0 0,1 1 0,0-1 0,-1 0 0,1 0 0,0 0 0,0 0 0,-1 1 0,1-1 0,0 0 0,0 0 0,0 0 0,-1-1 0,1 1 0,0 0 0,0 0 0,-1 0 0,1 0 0,0-1 0,-1 1 0,1 0 0,0-1 0,-1 1 0,1-1 0,0 1 0,-1-1 0,1 1 0,-1-1 0,1 1 0,0-2 0,20-23 773,-18 20-671,92-153 193,-95 158-325,0 1-1,0 0 1,0-1 0,0 1-1,0-1 1,0 1 0,0 0 0,1-1-1,-1 1 1,0-1 0,0 1-1,1-1 1,-1 1 0,0-1-1,0 1 1,1-1 0,-1 1 0,1-1-1,-1 1 1,0-1 0,1 1-1,-1-1 1,1 0 0,-1 1 0,1-1-1,-1 0 1,1 1 0,-1-1-1,1 0 1,0 0 0,-1 0-1,1 0 1,-1 1 0,1-1 0,-1 0-1,1 0 1,0 0 0,-1 0-1,1 0 1,-1 0 0,1 0 0,0-1-1,-1 1 1,1 0 0,-1 0-1,1 0 1,-1 0 0,1-1-1,-1 1 1,1 0 0,-1-1 0,1 1-1,-1 0 1,1-1 0,-1 1-1,1-1 1,-1 1 0,0 0 0,1-1-1,-1 1 1,0-1 0,1 1-1,-1-1 1,0 0 0,1 1-1,-1-1 1,0 1 0,0-2 0,9 53 41,-9-45-38,1 11 16,-1-12 0,0 0 0,0 0 0,1 0 0,-1 0 0,1 0 0,0 0 0,0 0 0,1 0 0,0-1 0,2 6 0,-4-9-80,1-1 0,-1 0 0,0 0 0,1 0 0,-1 0 0,0 1-1,1-1 1,-1 0 0,1 0 0,-1 0 0,0 0 0,1 0 0,-1 0 0,1 0 0,-1 0 0,0 0 0,1 0 0,-1 0 0,1 0-1,-1 0 1,0-1 0,1 1 0,-1 0 0,0 0 0,1 0 0,-1 0 0,0-1 0,1 1 0,-1 0 0,0 0 0,1-1 0,-1 1-1,0 0 1,0-1 0,1 1 0,-1 0 0,0-1 0,0 1 0,1 0 0,-1-1 0,0 1 0,0 0 0,0-1 0,0 1 0,0-1-1,0 1 1,0 0 0,0-1 0,0 1 0,0-1 0,0 1 0,0-1 0,5-24-7126,-5 25 6601,2-23-8715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5.402"/>
    </inkml:context>
    <inkml:brush xml:id="br0">
      <inkml:brushProperty name="width" value="0.025" units="cm"/>
      <inkml:brushProperty name="height" value="0.025" units="cm"/>
    </inkml:brush>
  </inkml:definitions>
  <inkml:trace contextRef="#ctx0" brushRef="#br0">1 0 23350,'0'0'3299,"48"32"-8808,-29-26-1506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5.764"/>
    </inkml:context>
    <inkml:brush xml:id="br0">
      <inkml:brushProperty name="width" value="0.025" units="cm"/>
      <inkml:brushProperty name="height" value="0.025" units="cm"/>
    </inkml:brush>
  </inkml:definitions>
  <inkml:trace contextRef="#ctx0" brushRef="#br0">131 61 16912,'0'0'2274,"-10"2"833,5-2-2825,0 1-1,-1 0 1,1 1-1,0-1 1,1 1 0,-1 0-1,0 0 1,0 1-1,1-1 1,-1 1 0,1 0-1,0 0 1,0 1-1,0-1 1,1 1 0,-1 0-1,1 0 1,0 0-1,0 0 1,0 0 0,0 1-1,1 0 1,-4 8-1,2-3-139,0 1 0,1 0 0,0-1 0,1 1-1,0 1 1,0-1 0,1 0 0,1 18-1,0-28-138,0 0-1,0 0 1,0 0-1,1 0 0,-1-1 1,0 1-1,0 0 1,1 0-1,-1 0 1,0 0-1,1 0 0,-1 0 1,1 0-1,-1 0 1,1-1-1,0 1 0,-1 0 1,1 0-1,0-1 1,-1 1-1,1 0 1,0-1-1,0 1 0,0-1 1,-1 1-1,1-1 1,0 0-1,0 1 0,0-1 1,0 0-1,0 1 1,0-1-1,0 0 1,0 0-1,0 0 0,0 0 1,0 0-1,0 0 1,0 0-1,0 0 0,0 0 1,0-1-1,0 1 1,0 0-1,0-1 0,0 1 1,4-2 60,-1 1 1,0-1-1,0 0 0,0 0 1,-1 0-1,1 0 1,-1-1-1,1 0 0,4-4 1,7-12 15,-1-1 0,-1-1 0,-1 0 0,-1-1 0,16-45 0,-11 27-607,-14 102-54,-6 31 1405,4-93-820,-1 0-1,1 1 1,0-1 0,0 1 0,0-1 0,0 0 0,0 1 0,0-1 0,0 1 0,0-1 0,0 1 0,1-1 0,-1 0 0,0 1 0,0-1 0,0 1 0,0-1 0,1 0 0,-1 1 0,0-1 0,0 0 0,1 1 0,-1-1 0,0 0 0,0 1 0,1-1 0,-1 0-1,0 0 1,1 1 0,-1-1 0,1 0 0,-1 0 0,0 1 0,1-1 0,0 0 0,16-7 113,12-21 89,-8-3-253,19-36 1,5-10-8,-40 136-319,-11 50 561,9-105-19,4-10-11,4-9 63,14-35-84,-19 38-193,-1 0 1,2 0-1,-1 0 1,2 1-1,12-16 1,-19 27 41,-1 0 0,1 1 0,-1-1 0,1 1 0,-1-1-1,1 0 1,-1 1 0,1-1 0,-1 1 0,1 0 0,-1-1 0,1 1 0,-1-1 0,0 1 0,1-1 0,-1 1 0,0 0-1,0-1 1,0 1 0,1 0 0,-1-1 0,0 1 0,0 0 0,0 0 0,0-1 0,0 1 0,0 0 0,0-1 0,0 1-1,-1 1 1,5 38 86,-3-33-101,-1-3-106,0-1 1,1 1-1,-1 0 0,1-1 1,0 1-1,1-1 0,-1 1 1,0-1-1,1 1 0,0-1 1,0 0-1,0 0 0,5 6 0,-6-9-163,0 1 0,0 0 0,0 0 0,0-1 0,0 1 0,0 0 0,0-1 0,0 1 0,0-1 0,0 0 0,1 1 0,-1-1 0,0 0 0,0 0 0,1 0 0,-1 0 0,2 0 0,-1 0-369,0-1 1,1 1 0,-1-1 0,0 0-1,0 0 1,0 1 0,0-2 0,0 1-1,-1 0 1,1 0 0,0-1 0,0 1-1,1-2 1,15-15-4751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6.109"/>
    </inkml:context>
    <inkml:brush xml:id="br0">
      <inkml:brushProperty name="width" value="0.025" units="cm"/>
      <inkml:brushProperty name="height" value="0.025" units="cm"/>
    </inkml:brush>
  </inkml:definitions>
  <inkml:trace contextRef="#ctx0" brushRef="#br0">24 0 8264,'0'0'21887,"3"10"-21748,-1-2-15,-1 0-1,1 0 1,-2 0 0,1 0-1,-1 0 1,0 0 0,-1-1-1,0 1 1,0 0 0,-1 0-1,-4 14 1,0-6 179,3-11-254,1 0 0,0-1 1,0 1-1,0 0 0,1 0 0,0 0 1,0 0-1,0 1 0,0-1 1,1 0-1,0 0 0,0 0 1,2 10-1,-1-14-49,0 0 0,0 0 0,-1 0 0,1 0 0,0-1 0,0 1 0,0 0 0,1-1 0,-1 1 0,0-1 0,0 1 0,0-1 0,0 1 0,0-1 0,1 0 0,-1 0 0,0 1 0,0-1 0,3 0 0,30-1 0,-23 1 0,1 1-305,-1-1 0,1-1 1,-1 0-1,1 0 0,0-1 0,-1 0 0,0-1 0,0-1 1,14-5-1,-24 9-32,-1-1 0,1 1 0,-1 0 0,1 0 1,-1-1-1,1 1 0,-1 0 0,0-1 0,1 1 0,-1 0 0,0-1 1,1 1-1,-1 0 0,0-1 0,1 1 0,-1-1 0,0 1 0,0-1 1,1 1-1,-1-1 0,0 1 0,0-1 0,0 1 0,0-1 0,0 1 1,0-1-1,0 1 0,0-1 0,0 0 0,0-6-8322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6.452"/>
    </inkml:context>
    <inkml:brush xml:id="br0">
      <inkml:brushProperty name="width" value="0.025" units="cm"/>
      <inkml:brushProperty name="height" value="0.025" units="cm"/>
    </inkml:brush>
  </inkml:definitions>
  <inkml:trace contextRef="#ctx0" brushRef="#br0">1 72 20339,'0'0'7912,"49"-10"-7208,-16 0-608,0-1-192,0-1-1505,-1-3-2787,-4 1-5382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7.159"/>
    </inkml:context>
    <inkml:brush xml:id="br0">
      <inkml:brushProperty name="width" value="0.025" units="cm"/>
      <inkml:brushProperty name="height" value="0.025" units="cm"/>
    </inkml:brush>
  </inkml:definitions>
  <inkml:trace contextRef="#ctx0" brushRef="#br0">175 43 7111,'0'0'22085,"-8"-8"-21776,3 3-275,3 3-29,0 0 0,1 0-1,-1-1 1,0 1 0,0 0 0,-1 1-1,1-1 1,0 0 0,-1 1 0,1-1-1,-1 1 1,1 0 0,-1 0 0,0 0-1,0 0 1,1 0 0,-1 0 0,0 1 0,0-1-1,0 1 1,0 0 0,1 0 0,-1 0-1,0 0 1,0 1 0,0-1 0,0 1-1,0 0 1,1-1 0,-4 3 0,0 0-11,0 0-1,1 1 1,-1 0 0,1 1 0,0-1-1,0 1 1,0 0 0,1 0 0,0 0-1,0 1 1,0-1 0,0 1 0,1 0 0,0 0-1,0 1 1,1-1 0,-3 11 0,5-16-13,0 0 0,1-1 0,-1 1 1,0 0-1,0 0 0,1 0 1,-1-1-1,1 1 0,-1 0 0,1 0 1,-1-1-1,1 1 0,0 0 0,-1-1 1,1 1-1,0-1 0,-1 1 1,1-1-1,0 1 0,-1-1 0,1 1 1,0-1-1,0 0 0,0 0 0,0 1 1,-1-1-1,1 0 0,0 0 0,0 0 1,0 0-1,0 0 0,0 0 1,0 0-1,-1 0 0,1 0 0,1 0 1,37-3-458,31-14-129,-59 13 457,1 0 0,-1 1-1,1 0 1,0 1 0,-1 1 0,1 0 0,0 0 0,17 2 0,-27 0 159,-1-1-1,1 1 1,0 0 0,-1 0 0,1 0 0,-1 0 0,1 0-1,-1 0 1,0 0 0,0 1 0,1-1 0,-1 0 0,0 1-1,0-1 1,0 1 0,0-1 0,0 1 0,-1-1 0,1 1-1,0 0 1,-1-1 0,1 1 0,-1 0 0,0 0 0,1 0-1,-1-1 1,0 1 0,0 0 0,0 0 0,0-1 0,-1 1-1,0 2 1,1 4 239,-1-1-1,0 0 1,0-1 0,-1 1-1,0 0 1,0 0-1,-3 6 1,2-7-139,0-1 0,0 0 0,-1 0 0,0-1 1,1 1-1,-2-1 0,1 0 0,0 0 0,-1 0 0,0-1 0,1 1 0,-1-1 0,-1 0 1,1-1-1,0 1 0,-1-1 0,1 0 0,-1 0 0,0-1 0,0 0 0,0 0 1,1 0-1,-1-1 0,0 1 0,0-1 0,-12-2 0,16 1-248,1 0 0,-1 0-1,0 0 1,0 0 0,0 0-1,1 0 1,-1-1 0,0 1-1,1 0 1,-1-1 0,1 1-1,0-1 1,-1 0 0,1 0 0,0 1-1,0-1 1,0 0 0,0 0-1,0 0 1,1 0 0,-1 0-1,1 0 1,-1 0 0,1 0 0,0 0-1,0 0 1,0-3 0,3-28-5462,10 8-3813,6 9-2626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7.535"/>
    </inkml:context>
    <inkml:brush xml:id="br0">
      <inkml:brushProperty name="width" value="0.025" units="cm"/>
      <inkml:brushProperty name="height" value="0.025" units="cm"/>
    </inkml:brush>
  </inkml:definitions>
  <inkml:trace contextRef="#ctx0" brushRef="#br0">111 122 17104,'0'0'10287,"9"-5"-9710,-6 4-527,48-36 328,-49 36-373,0 0 1,-1 0-1,1 0 1,-1-1-1,1 1 1,-1-1-1,0 1 1,1-1-1,-1 0 0,0 1 1,0-1-1,0 0 1,0 0-1,-1 0 1,1 0-1,0 0 1,-1 0-1,0 0 1,1 0-1,-1 0 1,0 0-1,0 0 1,0 0-1,0 0 1,0 0-1,0 0 1,-1 0-1,1 0 0,-1 0 1,1 1-1,-1-1 1,-1-3-1,0 3-1,0 0-1,-1 1 0,1-1 0,0 1 0,-1-1 1,1 1-1,-1 0 0,1 0 0,-1 0 0,1 0 1,-1 0-1,0 1 0,1-1 0,-1 1 0,0 0 1,0 0-1,0 0 0,1 0 0,-1 0 0,0 1 1,-3 0-1,-1 0-9,0 0 1,1 1-1,0-1 1,-1 1-1,1 1 1,0-1 0,-11 7-1,10-3 31,1 0 1,0 1-1,0-1 0,1 1 0,0 1 1,0-1-1,1 1 0,0-1 1,0 1-1,1 0 0,0 1 0,0-1 1,1 1-1,-2 10 0,3-15-21,1 0-1,-1 1 1,1-1-1,0 1 1,0-1-1,1 0 1,-1 1-1,1-1 0,0 0 1,0 1-1,1-1 1,-1 0-1,3 4 1,-3-5-1,1 0 0,0-1 0,0 0 0,0 1 0,0-1 0,1 0 0,-1 0 0,1 0 0,-1-1 0,1 1 0,-1-1 0,1 1 0,0-1 0,0 0 0,0 0 0,0 0 0,0 0 0,0 0 0,0-1 0,5 1 0,2-1-178,0 1 0,-1-2 0,1 0 0,0 0 0,0 0 0,0-1 0,-1-1 0,1 0 0,-1 0 0,1-1 0,-1 0 0,0 0-1,12-9 1,-10 5-1104,0 0 0,-1 0-1,18-19 1,-20 18-978,0-1 0,0-1-1,12-21 1,-2-11-6236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7.873"/>
    </inkml:context>
    <inkml:brush xml:id="br0">
      <inkml:brushProperty name="width" value="0.025" units="cm"/>
      <inkml:brushProperty name="height" value="0.025" units="cm"/>
    </inkml:brush>
  </inkml:definitions>
  <inkml:trace contextRef="#ctx0" brushRef="#br0">27 0 17553,'-3'9'2204,"-3"8"-1151,1 0 0,1 1 0,1 0 0,0-1 0,2 1 0,0 0 0,0 0 0,2 0 0,5 33 0,-3-35-748,1-1 0,0 1-1,1-1 1,1 0-1,1 0 1,0-1 0,11 18-1,-17-31-303,-1 0 0,1 0 0,-1 0 0,1 0 0,-1 0 0,1 0 0,0 0 0,0 0 0,-1-1 0,1 1 0,0 0 1,0-1-1,0 1 0,0 0 0,0-1 0,-1 1 0,1-1 0,0 1 0,1-1 0,-1 0 0,0 1 0,0-1 0,0 0 0,0 0 0,0 0 0,0 1 0,0-1 0,0 0 0,0-1 0,0 1 0,0 0 0,1 0 0,-1 0 0,0-1 0,0 1 0,0 0 0,0-1 0,0 1 0,0-1 0,0 1 0,0-1 0,-1 0 0,1 1 0,0-1 0,0 0 0,0 0 0,-1 0 0,1 1 0,0-1 0,-1 0 0,1-1 0,6-8-3,0 1 0,-1-1 0,9-22 0,-10 20 0,1 0 4,9-15-120,-2 0 0,-1-1 0,-1-1 1,11-51-1,-21 77 66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1.523"/>
    </inkml:context>
    <inkml:brush xml:id="br0">
      <inkml:brushProperty name="width" value="0.025" units="cm"/>
      <inkml:brushProperty name="height" value="0.025" units="cm"/>
    </inkml:brush>
  </inkml:definitions>
  <inkml:trace contextRef="#ctx0" brushRef="#br0">0 54 16720,'0'0'4030,"2"10"-2973,12 137 1529,-10-77-1858,17 79-1,-20-143-550,0 0-1,1 0 1,0 0-1,0 0 1,1 0-1,0-1 1,6 11-1,-8-15-137,0 0 0,0 0-1,0 0 1,0 0 0,0 0 0,0 0 0,0 0-1,0 0 1,1-1 0,-1 1 0,0 0 0,1-1 0,-1 1-1,0-1 1,1 0 0,-1 1 0,0-1 0,1 0-1,-1 0 1,1 0 0,-1 0 0,0 0 0,1 0-1,-1 0 1,1 0 0,-1-1 0,0 1 0,1 0-1,-1-1 1,0 1 0,1-1 0,-1 0 0,0 1-1,0-1 1,1 0 0,-1 0 0,0 0 0,0 0-1,0 0 1,0 0 0,0 0 0,0-1 0,10-10 288,0 0 1,-1-1 0,-1 0-1,0 0 1,-1-1-1,13-28 1,31-97 612,-50 131-831,15-42-238,-2 0 1,10-70 0,-27 126-6522,-10 25-275,-5-1-912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8.248"/>
    </inkml:context>
    <inkml:brush xml:id="br0">
      <inkml:brushProperty name="width" value="0.025" units="cm"/>
      <inkml:brushProperty name="height" value="0.025" units="cm"/>
    </inkml:brush>
  </inkml:definitions>
  <inkml:trace contextRef="#ctx0" brushRef="#br0">1 0 16848,'0'0'5253,"1"55"-2947,14-45-288,4-2-577,1-6-1024,6-2-321,-2 0-545,-1-1-1825,-2-12-2082,-5-5-3331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8.591"/>
    </inkml:context>
    <inkml:brush xml:id="br0">
      <inkml:brushProperty name="width" value="0.025" units="cm"/>
      <inkml:brushProperty name="height" value="0.025" units="cm"/>
    </inkml:brush>
  </inkml:definitions>
  <inkml:trace contextRef="#ctx0" brushRef="#br0">125 1 17809,'0'0'1350,"-1"12"791,-8 168 3847,9-155-5310,2 0-1,1 0 0,0-1 1,2 1-1,14 41 0,-8-46-719,-7-28-886,-4 3 559,0 1 0,-1-1 0,0 0-1,1 1 1,-2-1 0,1 0 0,-4-8 0,-1 2-976,-1 0 1,-1 1 0,1 0 0,-2 0 0,-13-14-1,-19-3-275,37 25 1980,0 0 0,0 1 1,-1-1-1,1 1 0,-1 0 0,1 0 1,-1 1-1,-5-1 0,10 1-288,-1 0 1,1 0-1,0 0 0,0 0 0,-1 0 0,1 0 1,0 0-1,0 0 0,-1 0 0,1 1 0,0-1 1,-1 0-1,1 0 0,0 0 0,0 0 0,0 1 1,-1-1-1,1 0 0,0 0 0,0 0 0,0 1 1,-1-1-1,1 0 0,0 0 0,0 1 0,0-1 1,0 0-1,0 0 0,0 1 0,-1-1 0,1 0 1,0 0-1,0 1 0,0-1 0,0 0 0,0 1 1,0-1-1,0 0 0,0 0 0,0 1 0,0-1 1,0 0-1,0 1 0,1-1 0,-1 0 0,0 0 1,0 1-1,10 11 498,1-9-573,0 0 1,0-1-1,0 0 1,1-1-1,-1-1 1,1 0-1,12-1 1,42-8-5786,-42 2 690,-1-2-3027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18.950"/>
    </inkml:context>
    <inkml:brush xml:id="br0">
      <inkml:brushProperty name="width" value="0.025" units="cm"/>
      <inkml:brushProperty name="height" value="0.025" units="cm"/>
    </inkml:brush>
  </inkml:definitions>
  <inkml:trace contextRef="#ctx0" brushRef="#br0">114 168 5958,'0'0'16725,"-9"4"-14750,2-1-1748,1 1 0,0 0 0,0 0 0,0 0 0,0 1 1,1 0-1,0 0 0,0 0 0,0 1 0,0-1 0,1 1 0,-6 10 0,9-13-189,-3 3 117,0 1-1,1 0 1,0 0 0,0 1 0,0-1-1,1 1 1,0-1 0,1 1 0,-2 8 0,5-15-145,-1 0 0,0-1-1,0 1 1,0-1 0,0 1 0,0-1 0,1 0 0,-1 0 0,0 1 0,0-1 0,1 0 0,-1 0 0,0 0 0,0 0 0,0 0 0,1-1 0,-1 1 0,0 0 0,0 0 0,1-1 0,1 0-1,51-29-395,10-4-1161,-60 33 1488,0-1-1,1 1 1,-1 0-1,1 0 1,-1 1 0,1-1-1,-1 1 1,1 0-1,-1 0 1,1 0-1,-1 1 1,1 0 0,7 2-1,-10-2 46,0 1-1,0-1 1,0 1-1,0 0 1,-1-1-1,1 1 1,-1 0 0,1 0-1,-1 0 1,1 0-1,-1 1 1,0-1-1,0 0 1,0 0-1,0 1 1,-1-1-1,1 1 1,-1-1 0,1 1-1,-1 4 1,2 15 1355,-2-19 472,-1-8 1054,0-5-2829,0 0 0,-1 0 0,0 0 0,-1 0 0,0 0 0,-1 1 0,0 0 0,-1-1 1,-10-15-1,7 11-32,1 0 1,-11-27-1,53 33-6,-32 7 0,37-6-936,0-1 1,39-14-1,-40 8-2052,-1-1 0,38-22 0,-11 0-13396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21.365"/>
    </inkml:context>
    <inkml:brush xml:id="br0">
      <inkml:brushProperty name="width" value="0.025" units="cm"/>
      <inkml:brushProperty name="height" value="0.025" units="cm"/>
    </inkml:brush>
  </inkml:definitions>
  <inkml:trace contextRef="#ctx0" brushRef="#br0">0 131 10122,'0'0'4062,"12"1"-3469,53 1 252,114-11 1,77-25-249,-128 16-622,674-50-546,-606 66 667,1 9 0,214 36 0,-275-19-97,-63-9-100,1-4 0,-1-2 0,140-3-1,-198-7-303,0-2 0,0 1 0,-1-2-1,1 0 1,-1-1 0,0 0-1,0-1 1,0-1 0,-1 0-1,0-1 1,0 0 0,19-17-1,-4-7-1964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6:39.475"/>
    </inkml:context>
    <inkml:brush xml:id="br0">
      <inkml:brushProperty name="width" value="0.025" units="cm"/>
      <inkml:brushProperty name="height" value="0.025" units="cm"/>
    </inkml:brush>
  </inkml:definitions>
  <inkml:trace contextRef="#ctx0" brushRef="#br0">1 95 10314,'0'0'4970,"12"3"-4452,7 1-400,0-1 0,1-1 0,-1-1 0,0 0 1,1-1-1,19-4 0,127-25 1216,-11 1 126,176-9 1,648 26-1216,-836 12-234,468 34 82,-45-1 6,503 9 1006,673 51-555,-541-91-388,-868-4-57,737-45-4,-627 20-74,-274 16-4,254-7 72,-423 17-90,-25 0 48,-20-1-4462,17-3-903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17.201"/>
    </inkml:context>
    <inkml:brush xml:id="br0">
      <inkml:brushProperty name="width" value="0.025" units="cm"/>
      <inkml:brushProperty name="height" value="0.025" units="cm"/>
    </inkml:brush>
  </inkml:definitions>
  <inkml:trace contextRef="#ctx0" brushRef="#br0">0 255 10090,'34'-11'3816,"47"-9"0,97-6-3617,-41 7-108,153-28 1646,309-10 1,591 49-1010,-144 5 498,-993 3-1193,-18 0-6,-1 0-1,0-3 0,0-1 1,40-9-1,-65 8 73,-13 0-28,-15 0-43,-514-9 633,346 16-660,-1074-17-1042,697 14 458,394 9 87,-221 38 0,61 19 555,252-45-289,0 3 1,-83 37-1,150-52 110,16-3-191,20-2 101,1689-40 344,360-17 971,-2058 53-2084,-17-1-1350,-27-4-2114,-23-3-2481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23.848"/>
    </inkml:context>
    <inkml:brush xml:id="br0">
      <inkml:brushProperty name="width" value="0.025" units="cm"/>
      <inkml:brushProperty name="height" value="0.025" units="cm"/>
    </inkml:brush>
  </inkml:definitions>
  <inkml:trace contextRef="#ctx0" brushRef="#br0">1 373 14542,'0'0'235,"13"-4"-70,53-11 268,1 4-1,1 2 0,124 1 1,343-19 497,-2-31-716,-266 27-29,1096-76 616,-785 72-573,445-15 473,-103 58 149,-214 2-809,-79-12 92,887 7 284,160 0-349,-966-7 435,-637 3-284,133-18 0,-205 17-317,1 0 0,0 0 0,0 0-1,0 0 1,0 0 0,0 0 0,0-1 0,0 1 0,-1 0-1,1 0 1,0 0 0,0 0 0,0-1 0,0 1 0,0 0 0,0 0-1,0 0 1,0 0 0,0-1 0,0 1 0,0 0 0,0 0 0,0 0-1,0 0 1,0-1 0,0 1 0,0 0 0,0 0 0,0 0 0,0 0-1,1-1 1,-1 1 0,0 0 0,0 0 0,0 0 0,0 0-1,0 0 1,0-1 0,0 1 0,0 0 0,1 0 0,-27-6-3737,18 4 2252,-35-9-6830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25.469"/>
    </inkml:context>
    <inkml:brush xml:id="br0">
      <inkml:brushProperty name="width" value="0.025" units="cm"/>
      <inkml:brushProperty name="height" value="0.025" units="cm"/>
    </inkml:brush>
  </inkml:definitions>
  <inkml:trace contextRef="#ctx0" brushRef="#br0">19 1 12940,'-18'11'654,"18"-11"-642,0 1 0,-1-1 1,1 0-1,0 0 0,0 0 0,0 0 0,0 1 0,0-1 0,0 0 0,0 0 0,0 0 1,0 0-1,0 1 0,0-1 0,0 0 0,0 0 0,0 0 0,0 1 0,0-1 1,0 0-1,1 0 0,-1 0 0,0 0 0,0 0 0,0 1 0,0-1 0,0 0 0,0 0 1,0 0-1,0 0 0,1 0 0,-1 1 0,0-1 0,0 0 0,0 0 0,0 0 1,1 0-1,-1 0 0,0 0 0,0 0 0,0 0 0,0 0 0,1 0 0,-1 0 0,0 0 1,0 0-1,0 0 0,0 0 0,1 0 0,41 3 607,1087 2 1155,89 0 216,888 9-1858,-429-6 974,-1421-4-962,651-6 145,-594-21 75,90-1-1524,-379 22-1829,-9-3-3038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31.069"/>
    </inkml:context>
    <inkml:brush xml:id="br0">
      <inkml:brushProperty name="width" value="0.025" units="cm"/>
      <inkml:brushProperty name="height" value="0.025" units="cm"/>
    </inkml:brush>
  </inkml:definitions>
  <inkml:trace contextRef="#ctx0" brushRef="#br0">4416 548 12107,'-1'-11'742,"1"5"-627,0 1-1,0-1 1,-1 1-1,0-1 0,-1 1 1,1 0-1,-1 0 1,0 0-1,0 0 0,0 0 1,-1 0-1,1 0 1,-1 1-1,-1-1 0,1 1 1,-1 0-1,1 0 1,-1 0-1,0 0 0,-6-3 1,-7-3-87,-1 0 0,0 2 0,0 0 0,-1 1 0,-20-5 0,-102-18-295,66 16-19,-1074-185 890,849 167 1046,-412-38-375,0 38-1376,663 32 119,0 2 1,0 2 0,1 2-1,-1 2 1,2 2 0,-1 3-1,2 1 1,0 3 0,0 1-1,2 2 1,0 3 0,2 1 0,-66 50-1,66-40 32,2 2 0,2 2 0,2 1 0,1 2-1,2 2 1,2 0 0,-42 80 0,56-91-59,2 1 0,1 0 0,2 2 0,1-1 0,2 1 0,1 1 1,2 0-1,1 0 0,2 0 0,2 0 0,1 1 0,6 43 0,-2-62 3,0-1 0,1 0 0,1 0 0,1 0 0,0 0 0,1-1 0,1-1 0,0 1 0,1-1 0,1-1 0,1 0 0,0 0 0,0-1 0,1-1 0,29 21-1,2-3 20,1-2 0,1-1 0,1-3 0,60 21 0,51 14-12,308 71 1,178-33 172,662-57 348,-338-96-212,-776 28-35,-2-7 0,-2-9 0,184-68 0,-273 75-88,107-56 1,-173 76-159,0-2 0,-1-1-1,-2-2 1,0-1 0,-1-1 0,44-48-1,-63 59-17,0 0 0,-1 0 0,-1 0 0,0-1-1,0 0 1,-2-1 0,0 0 0,-1 0 0,0 0 0,-1-1-1,3-22 1,-6 26-6,0 0-1,-1-1 1,0 1-1,-1-1 1,-1 1 0,0 0-1,0 0 1,-1 0-1,-1 0 1,0 0-1,-1 1 1,0 0 0,0-1-1,-2 2 1,-8-14-1,-9-5 11,-2 0 0,-1 2-1,-1 0 1,-2 2 0,0 1-1,-1 2 1,-59-32 0,-18-1 3,-128-45 1,-48-3-126,-4 13 0,-4 12 1,-3 14-1,-2 12 0,-2 13 0,-345 0 1,44 38-7160,312 4-1510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36.751"/>
    </inkml:context>
    <inkml:brush xml:id="br0">
      <inkml:brushProperty name="width" value="0.025" units="cm"/>
      <inkml:brushProperty name="height" value="0.025" units="cm"/>
    </inkml:brush>
  </inkml:definitions>
  <inkml:trace contextRef="#ctx0" brushRef="#br0">0 323 6854,'0'0'694,"9"-5"-485,3-2-157,1 0 1,0 1-1,0 1 1,0 0-1,23-4 1,27-4 861,146-21 382,-45 19-767,262-13 517,156 12-582,-221 4-325,376-27 896,68-1 151,-191 17 43,434 2-894,-404 81-41,-143-7-199,341-20 198,-71-5-126,513 12-130,500-124 294,-1257 5-200,23-2-294,-498 76-393,95 3 0,-128 3-229,0 1 0,0 1 0,-1 1-1,1 1 1,-1 0 0,0 1 0,0 1 0,21 12-1,-7 0-3692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1.866"/>
    </inkml:context>
    <inkml:brush xml:id="br0">
      <inkml:brushProperty name="width" value="0.025" units="cm"/>
      <inkml:brushProperty name="height" value="0.025" units="cm"/>
    </inkml:brush>
  </inkml:definitions>
  <inkml:trace contextRef="#ctx0" brushRef="#br0">0 1 6822,'0'0'14062,"59"33"-11532,-41-28-1024,-2-1-674,1-1-575,-1-1-257,-3 1-1282,1-1-1632,-5-2-2051,-2 0-6534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42.015"/>
    </inkml:context>
    <inkml:brush xml:id="br0">
      <inkml:brushProperty name="width" value="0.025" units="cm"/>
      <inkml:brushProperty name="height" value="0.025" units="cm"/>
    </inkml:brush>
  </inkml:definitions>
  <inkml:trace contextRef="#ctx0" brushRef="#br0">4651 475 18514,'-119'-23'-39,"-779"-138"350,723 141-298,-1 7 1,0 8-1,-261 26 1,-522 116 151,829-114-169,1 6 1,2 5-1,2 6 1,-210 98-1,265-102 96,2 2-1,1 4 1,2 3-1,2 2 0,2 4 1,3 1-1,1 4 1,4 1-1,-58 80 1,86-98-71,1 0 0,1 2 1,3 1-1,1 0 0,2 1 1,2 1-1,2 1 0,2 0 1,2 1-1,2 0 0,2 0 1,2 0-1,2 1 0,2-1 1,2 0-1,2 1 1,2-1-1,14 45 0,-6-33 9,2-2-1,3 0 0,2-1 0,3-1 1,2-1-1,60 87 0,-59-103 68,2-1 0,1-1 0,1-2 0,2-1 0,2-2 0,0-2 0,2-1 0,1-1 0,52 24 0,-20-19-9,2-3 1,1-3 0,1-3 0,1-4 0,0-3-1,108 8 1,473-14 106,-197-32-82,686-125-1,-837 84-55,-3-13 0,364-143 0,-334 83-116,529-301 0,-384 147-258,-367 214 236,-3-5 0,105-102-1,-187 157 84,-2-2-1,-1-1 0,-1 0 0,-2-2 0,-1-1 0,-1-1 0,19-43 0,-31 56 21,-2 0 0,1-1 0,-2 0 0,-1 0 0,-1 0 0,-1-1-1,-1 1 1,-1-1 0,0 0 0,-2 0 0,-1 1 0,-1-1 0,-10-40-1,4 38 31,0 0-1,-2 1 0,-1 1 1,-1-1-1,0 2 0,-2 0 1,-1 1-1,0 0 0,-2 1 1,-36-32-1,13 17 127,-2 3 1,-1 1 0,-1 2-1,-69-33 1,21 22-49,-2 3-1,-2 4 1,-1 5 0,-178-28 0,49 29-118,-239 1-1,145 28-359,-522 69-1,-302 154-5109,828-145 1567,10-3-2131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1.797"/>
    </inkml:context>
    <inkml:brush xml:id="br0">
      <inkml:brushProperty name="width" value="0.025" units="cm"/>
      <inkml:brushProperty name="height" value="0.025" units="cm"/>
    </inkml:brush>
  </inkml:definitions>
  <inkml:trace contextRef="#ctx0" brushRef="#br0">2 0 14510,'-2'7'10224,"10"12"-7875,10 17-1939,-3-8 112,34 56 173,-44-78-763,-1 0 0,0-1 0,1 1 0,0-1 0,0 0 0,1-1 0,-1 1 0,1-1 0,0 0 0,11 5 0,-15-8-294,0 0 0,0 0 0,0-1 0,0 1 0,0-1-1,1 1 1,-1-1 0,0 0 0,0 0 0,0 0 0,0 0-1,0 0 1,0-1 0,0 1 0,1-1 0,-1 1-1,0-1 1,0 0 0,0 1 0,-1-1 0,1 0 0,0 0-1,0-1 1,0 1 0,-1 0 0,1-1 0,-1 1 0,1-1-1,-1 1 1,1-1 0,0-1 0,13-20-7523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140"/>
    </inkml:context>
    <inkml:brush xml:id="br0">
      <inkml:brushProperty name="width" value="0.025" units="cm"/>
      <inkml:brushProperty name="height" value="0.025" units="cm"/>
    </inkml:brush>
  </inkml:definitions>
  <inkml:trace contextRef="#ctx0" brushRef="#br0">145 1 15855,'0'0'2685,"-9"11"-197,-4 7-1366,1 0 0,1 1-1,0 0 1,1 1 0,1 0 0,-6 24 0,0 19-166,-7 66 0,6 2-7219,15-121 1672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483"/>
    </inkml:context>
    <inkml:brush xml:id="br0">
      <inkml:brushProperty name="width" value="0.025" units="cm"/>
      <inkml:brushProperty name="height" value="0.025" units="cm"/>
    </inkml:brush>
  </inkml:definitions>
  <inkml:trace contextRef="#ctx0" brushRef="#br0">57 1 17392,'0'0'11019,"-17"67"-10154,8-39-385,2 2-352,-2-1-64,2-3-32,2 0-32,2-8-32,3-4-320,0-6-641,4-8-608,13 0-1058,1-12-1281,3-14-2306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828"/>
    </inkml:context>
    <inkml:brush xml:id="br0">
      <inkml:brushProperty name="width" value="0.025" units="cm"/>
      <inkml:brushProperty name="height" value="0.025" units="cm"/>
    </inkml:brush>
  </inkml:definitions>
  <inkml:trace contextRef="#ctx0" brushRef="#br0">255 0 16752,'0'0'5861,"-40"51"-3362,30-25-449,0 2-673,2-1-640,3 3-417,5-3-256,0-4-32,0-3-128,0-3-801,0 0-832,0-4-321,0-2-865,0-4-1601</inkml:trace>
  <inkml:trace contextRef="#ctx0" brushRef="#br0" timeOffset="1">0 191 16688,'0'0'13805,"63"-28"-13837,-26 28-769,4 0-1249,0 0-1537,-5 0-1858,-5 0-4677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3.198"/>
    </inkml:context>
    <inkml:brush xml:id="br0">
      <inkml:brushProperty name="width" value="0.025" units="cm"/>
      <inkml:brushProperty name="height" value="0.025" units="cm"/>
    </inkml:brush>
  </inkml:definitions>
  <inkml:trace contextRef="#ctx0" brushRef="#br0">63 1 18001,'0'0'5093,"-24"54"-2595,16-27-512,3 5-737,-2 3-448,1 2-385,3 1-255,0-3-97,0 1-64,2-6-128,-1 1-737,1-7-609,1-3-960,0-6-929,0-5-1346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3.528"/>
    </inkml:context>
    <inkml:brush xml:id="br0">
      <inkml:brushProperty name="width" value="0.025" units="cm"/>
      <inkml:brushProperty name="height" value="0.025" units="cm"/>
    </inkml:brush>
  </inkml:definitions>
  <inkml:trace contextRef="#ctx0" brushRef="#br0">50 9 19859,'0'0'6171,"-3"9"-4772,-6 18-594,-19 60 500,26-78-1245,-1 0 0,2 0-1,-1 0 1,1 1 0,1-1 0,0 1 0,1 11 0,-1-20-54,1 0 0,-1-1 0,1 1 0,0 0 0,-1 0 0,1 0 0,0-1 0,0 1 0,-1 0 0,1-1 0,0 1 1,0-1-1,0 1 0,0-1 0,0 1 0,0-1 0,0 0 0,0 1 0,0-1 0,0 0 0,0 0 0,0 0 0,0 0 0,0 0 0,0 0 0,0 0 1,0 0-1,0 0 0,0 0 0,0-1 0,0 1 0,2-1 0,34-12 199,-15-4-212,-2 0 0,-1-2 0,0 0 0,-1-2 0,-1 0 0,-1 0 0,-1-2 0,17-34-1,-62 106-387,15-25 917,-22 45 0,34-62-415,0-1 1,0 1-1,1 0 0,0 0 1,1 0-1,0 0 1,0 0-1,0 0 0,1 1 1,0-1-1,0 0 1,2 8-1,-2-14-116,1 1 0,0-1 0,0 1 0,0-1 0,0 1 1,0-1-1,0 0 0,1 1 0,-1-1 0,0 0 0,1 0 0,-1 0 0,1 0 0,-1 0 0,1 0 0,-1 0 0,1-1 1,0 1-1,-1-1 0,1 1 0,0-1 0,0 1 0,-1-1 0,1 0 0,3 0 0,54 1-4184,-45-1 803,9 0-3678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4.148"/>
    </inkml:context>
    <inkml:brush xml:id="br0">
      <inkml:brushProperty name="width" value="0.025" units="cm"/>
      <inkml:brushProperty name="height" value="0.025" units="cm"/>
    </inkml:brush>
  </inkml:definitions>
  <inkml:trace contextRef="#ctx0" brushRef="#br0">0 1 18610,'0'0'5797,"60"41"-8231,-42-41-4549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4.474"/>
    </inkml:context>
    <inkml:brush xml:id="br0">
      <inkml:brushProperty name="width" value="0.025" units="cm"/>
      <inkml:brushProperty name="height" value="0.025" units="cm"/>
    </inkml:brush>
  </inkml:definitions>
  <inkml:trace contextRef="#ctx0" brushRef="#br0">0 1 11371,'0'0'15566,"20"17"-17712,-7-18-2690,0-11-4709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5.939"/>
    </inkml:context>
    <inkml:brush xml:id="br0">
      <inkml:brushProperty name="width" value="0.025" units="cm"/>
      <inkml:brushProperty name="height" value="0.025" units="cm"/>
    </inkml:brush>
  </inkml:definitions>
  <inkml:trace contextRef="#ctx0" brushRef="#br0">27 1 15663,'0'0'8381,"3"11"-7206,1 8-910,0 0 0,-2 0 0,0 1 0,-1-1 0,-1 0 0,-1 1 1,-1-1-1,-4 23 0,-2-9-242,1-9-17,1 0 0,1 1 0,2-1 0,0 1 0,1 34 0,2-58-11,0 0 0,1 0 0,-1 0 1,0 0-1,0-1 0,1 1 0,-1 0 1,1 0-1,-1 0 0,0 0 0,1 0 1,0-1-1,-1 1 0,1 0 0,-1 0 1,1-1-1,0 1 0,0 0 1,-1-1-1,1 1 0,0-1 0,0 1 1,0-1-1,0 1 0,1-1 0,30 4-229,-23-5-243,-1 0 0,0-1 0,0 0 0,0 0 0,13-6 0,27-22-7237,-27 15 849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2.315"/>
    </inkml:context>
    <inkml:brush xml:id="br0">
      <inkml:brushProperty name="width" value="0.025" units="cm"/>
      <inkml:brushProperty name="height" value="0.025" units="cm"/>
    </inkml:brush>
  </inkml:definitions>
  <inkml:trace contextRef="#ctx0" brushRef="#br0">9 1 19635,'0'0'1852,"-1"12"113,-7 224 2937,9-204-4726,2 0 0,1-1-1,1 1 1,1-1 0,19 53 0,-25-84-172,0 0-1,0 1 1,0-1 0,0 0-1,0 0 1,0 1 0,0-1-1,0 0 1,0 0-1,0 0 1,0 1 0,0-1-1,1 0 1,-1 0 0,0 0-1,0 0 1,0 1 0,0-1-1,0 0 1,0 0-1,0 0 1,1 0 0,-1 1-1,0-1 1,0 0 0,0 0-1,0 0 1,1 0 0,-1 0-1,0 0 1,0 0-1,0 1 1,0-1 0,1 0-1,-1 0 1,0 0 0,0 0-1,0 0 1,1 0 0,-1 0-1,0 0 1,0 0-1,0 0 1,1 0 0,-1 0-1,0 0 1,0 0 0,0 0-1,1-1 1,-1 1 0,0 0-1,6-13 81,0-22-15,-4-22-81,-3 44-108,1 0-1,0 0 0,1 0 1,0 0-1,1 0 0,1 1 1,6-21-1,-8 32 95,0 0 0,0 0 0,-1 0 0,1 0 0,0 0-1,0 0 1,0 0 0,0 0 0,0 0 0,0 0 0,0 0 0,0 1 0,0-1 0,1 1 0,-1-1 0,0 0 0,0 1 0,1 0-1,-1-1 1,0 1 0,1 0 0,-1 0 0,0 0 0,1 0 0,-1 0 0,0 0 0,1 0 0,-1 0 0,0 0 0,1 1 0,-1-1-1,0 0 1,0 1 0,1-1 0,-1 1 0,0 0 0,0-1 0,0 1 0,1 1 0,4 1 14,-1 0 0,1 1 0,-1 0 0,0 0 0,-1 0 0,9 9 0,-11-9 60,1 0-1,-1 0 0,1 1 1,-1-1-1,0 0 0,-1 1 1,1 0-1,-1-1 0,1 8 1,2 5 792,2-11-49,1-14-531,2-15-137,-4-1 152,-1 0 0,1-36 1,-4 50-229,-1 0 1,-1-1 0,0 1-1,0 0 1,-1 0 0,0 0-1,-1 0 1,-6-14 0,8 23-267,4 10 170,12 14 50,-9-19-472,1 1 1,-1-1 0,1 0-1,-1 0 1,1-1 0,0 0-1,1 0 1,-1 0 0,0-1-1,15 2 1,-9-2-1992,-1-1 1,0 0-1,1-1 1,-1-1-1,1 0 0,13-3 1,0-4-4784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6.300"/>
    </inkml:context>
    <inkml:brush xml:id="br0">
      <inkml:brushProperty name="width" value="0.025" units="cm"/>
      <inkml:brushProperty name="height" value="0.025" units="cm"/>
    </inkml:brush>
  </inkml:definitions>
  <inkml:trace contextRef="#ctx0" brushRef="#br0">139 7 16528,'0'0'3128,"-9"-2"-929,7 2-2079,-6-1 302,0 0 0,1 1 0,-1 0 0,0 0 0,-13 2-1,18-1-348,0-1-1,0 1 0,0 1 0,0-1 0,0 0 0,0 1 1,0-1-1,1 1 0,-1 0 0,0 0 0,1 0 1,0 0-1,-1 0 0,1 1 0,0-1 0,0 1 0,0-1 1,1 1-1,-4 6 0,2-3 26,1-1 1,0 1-1,0 0 0,0 0 1,1 1-1,0-1 0,0 0 1,0 1-1,1-1 1,0 0-1,1 12 0,0-16-67,-1 1-1,1 0 1,0-1-1,-1 1 0,1-1 1,0 0-1,1 1 1,-1-1-1,0 0 0,1 1 1,-1-1-1,1 0 1,-1 0-1,1 0 0,0-1 1,0 1-1,0 0 1,0-1-1,0 1 0,1-1 1,-1 0-1,0 1 1,1-1-1,-1 0 1,0 0-1,1-1 0,-1 1 1,1 0-1,4-1 1,0 1 81,-1-1 0,1 0 1,0 0-1,-1-1 1,1 0-1,-1 0 0,1 0 1,-1-1-1,1 0 1,-1 0-1,0-1 0,0 0 1,0 0-1,-1 0 1,1-1-1,-1 0 0,1 0 1,-1 0-1,0 0 1,-1-1-1,1 0 0,-1 0 1,0 0-1,0-1 1,-1 1-1,1-1 0,-1 0 1,-1 0-1,1 0 1,-1 0-1,0-1 0,0 1 1,-1-1-1,0 1 1,1-10-1,-2 14-103,-1 0 0,1 0-1,-1 0 1,0 0 0,1 0-1,-1 1 1,0-1 0,0 0 0,0 0-1,0 0 1,0 1 0,-1-1 0,1 1-1,0-1 1,-1 1 0,1-1 0,-1 1-1,0 0 1,1 0 0,-1 0 0,0 0-1,0 0 1,0 0 0,0 0 0,0 0-1,0 1 1,0-1 0,0 1-1,0 0 1,0-1 0,0 1 0,0 0-1,0 0 1,0 0 0,0 1 0,-4 0-1,4-1-208,-1 0 0,1 1 0,0-1-1,-1 1 1,1 0 0,0 0 0,0 0-1,-1 0 1,1 0 0,0 0-1,0 1 1,0-1 0,0 1 0,-2 2-1,2-2-267,1 0 0,0-1 0,0 1 0,0 0-1,0 0 1,0-1 0,1 1 0,-1 0-1,1 0 1,-1 0 0,1 0 0,-1 0 0,1 0-1,0 0 1,0 0 0,0 0 0,0 0 0,1 0-1,-1 0 1,1 3 0,4 6-6808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7.349"/>
    </inkml:context>
    <inkml:brush xml:id="br0">
      <inkml:brushProperty name="width" value="0.025" units="cm"/>
      <inkml:brushProperty name="height" value="0.025" units="cm"/>
    </inkml:brush>
  </inkml:definitions>
  <inkml:trace contextRef="#ctx0" brushRef="#br0">21 1 11531,'0'0'9278,"0"13"-7954,-18 244 5413,18-248-6555,-2 10 90,2-1 0,0 1 0,3 23 1,-3-41-265,0 0 0,0 0 1,0 0-1,0 0 1,0 0-1,1 0 1,-1 0-1,0 0 1,1-1-1,-1 1 0,1 0 1,-1 0-1,1 0 1,-1 0-1,1-1 1,0 1-1,-1 0 1,1-1-1,0 1 0,-1 0 1,1-1-1,0 1 1,0-1-1,0 1 1,0-1-1,0 1 1,1-1-1,0 0 31,-1 0 0,1 0 0,0 0 0,0 0 0,0 0 0,0-1 1,-1 1-1,1-1 0,0 1 0,0-1 0,-1 0 0,1 0 0,2-1 0,3-2 62,-1-1 0,1 0-1,-1 0 1,0-1 0,7-8-1,10-24-28,-20 31-93,1-1 1,0 1-1,1 1 0,0-1 0,9-11 0,-10 71-577,-5-42 626,3 15 45,-2-25-67,0-1-1,1 1 0,-1-1 1,1 1-1,-1-1 0,1 0 1,0 1-1,-1-1 0,1 0 1,-1 1-1,1-1 0,0 0 1,-1 0-1,1 1 1,0-1-1,-1 0 0,1 0 1,0 0-1,-1 0 0,1 0 1,0 0-1,-1 0 0,1 0 1,0 0-1,-1 0 0,1-1 1,-1 1-1,1 0 0,0 0 1,-1 0-1,1-1 0,0 1 1,-1 0-1,1-1 0,-1 1 1,1-1-1,-1 1 1,1-1-1,33-27 158,-31 25-160,0-1 1,0 1-1,0 0 0,0 0 0,1 0 0,-1 1 1,1-1-1,0 1 0,0 0 0,0 0 0,0 0 1,0 1-1,8-3 0,1 53 381,-12-48-361,1 0 0,-1-1-1,1 1 1,-1 0 0,1-1-1,0 1 1,-1-1 0,1 1-1,0-1 1,-1 0-1,1 1 1,0-1 0,0 0-1,-1 0 1,1-1 0,0 1-1,0 0 1,-1 0 0,1-1-1,0 1 1,-1-1-1,1 0 1,-1 1 0,1-1-1,-1 0 1,1 0 0,1-1-1,18-5-132,-19 11 52,-1 0 1,0 0 0,0 0 0,0 0 0,0 0 0,-1 0 0,0 0 0,1 0 0,-1 0 0,-1 0-1,0 5 1,1-3-309,0 4-490,0 0-1614,0-3-5399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7.819"/>
    </inkml:context>
    <inkml:brush xml:id="br0">
      <inkml:brushProperty name="width" value="0.025" units="cm"/>
      <inkml:brushProperty name="height" value="0.025" units="cm"/>
    </inkml:brush>
  </inkml:definitions>
  <inkml:trace contextRef="#ctx0" brushRef="#br0">0 29 15567,'0'0'8071,"52"-23"-16495,-40 17 1025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8.162"/>
    </inkml:context>
    <inkml:brush xml:id="br0">
      <inkml:brushProperty name="width" value="0.025" units="cm"/>
      <inkml:brushProperty name="height" value="0.025" units="cm"/>
    </inkml:brush>
  </inkml:definitions>
  <inkml:trace contextRef="#ctx0" brushRef="#br0">0 10 23286,'0'0'7303,"22"-9"-8937,-15 17 161,-2 2-769,0-5-1185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002"/>
    </inkml:context>
    <inkml:brush xml:id="br0">
      <inkml:brushProperty name="width" value="0.025" units="cm"/>
      <inkml:brushProperty name="height" value="0.025" units="cm"/>
    </inkml:brush>
  </inkml:definitions>
  <inkml:trace contextRef="#ctx0" brushRef="#br0">18 85 13997,'0'0'5862,"-1"9"-4501,1-8-1359,-1 2 131,0-1-1,1 1 0,0 1 1,-1-1-1,1 0 0,0 0 1,1 0-1,-1 0 0,0 0 1,2 5-1,-1-7-29,0 1-1,1-1 1,-1 1 0,0-1-1,1 0 1,-1 1-1,0-1 1,1 0 0,0 0-1,-1 0 1,1 0 0,-1 0-1,1 0 1,0-1 0,0 1-1,0-1 1,-1 1 0,1-1-1,0 0 1,0 1-1,0-1 1,0 0 0,0 0-1,-1 0 1,4-1 0,2 0 164,0 0-1,-1 0 1,1-1 0,-1 0 0,0-1 0,1 1 0,-1-1 0,0 0-1,0 0 1,-1-1 0,1 0 0,9-9 0,-12 11-212,1-1 1,-1 1-1,0-1 0,-1 0 0,1 0 1,0-1-1,-1 1 0,0 0 0,1-1 1,-1 0-1,-1 1 0,1-1 0,-1 0 1,1 0-1,-1 0 0,0 0 1,0 0-1,-1 0 0,1 0 0,-1 0 1,0 0-1,-1-7 0,0 9-50,0 1 0,0-1-1,0 1 1,-1-1 0,1 1 0,-1-1-1,1 1 1,-1 0 0,0 0-1,1 0 1,-1 0 0,0 0 0,0 0-1,0 0 1,1 1 0,-1-1 0,0 1-1,0-1 1,0 1 0,0 0 0,0 0-1,0-1 1,0 1 0,-3 1-1,-1-2-14,-1 1-1,0 0 0,0 1 0,1 0 0,-1 0 1,-9 3-1,11-2 1,0 1 0,0 0 0,0 0 0,0 0 0,1 0 0,-1 1 0,1 0-1,0 0 1,0 0 0,1 0 0,-1 1 0,1 0 0,0-1 0,0 1 0,0 0 0,-3 11 0,2-5-10,0 1 0,1 0 1,0 0-1,1 0 0,1 0 0,-1 23 0,2-33-1,1 0 0,-1 0-1,0 0 1,0 0 0,1-1-1,-1 1 1,1 0 0,0-1-1,-1 1 1,1 0 0,0-1-1,0 1 1,0-1 0,0 1-1,0-1 1,0 1 0,1-1-1,-1 0 1,0 0 0,1 1-1,1 0 1,1 0-119,0 0 0,0 0 0,1 0 0,-1 0 1,1-1-1,-1 0 0,1 0 0,5 1 0,10-1-1191,1 0-1,39-4 1,-55 3 951,38-7-5903,-2-5-3753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595"/>
    </inkml:context>
    <inkml:brush xml:id="br0">
      <inkml:brushProperty name="width" value="0.025" units="cm"/>
      <inkml:brushProperty name="height" value="0.025" units="cm"/>
    </inkml:brush>
  </inkml:definitions>
  <inkml:trace contextRef="#ctx0" brushRef="#br0">0 95 15567,'0'0'9027,"0"-9"-7676,0 5-1274,1 0 1,-1 1 0,0-1-1,1 1 1,0-1 0,0 1-1,0-1 1,0 1 0,0-1 0,1 1-1,0 0 1,0 0 0,0 0-1,0 0 1,0 0 0,0 0-1,1 0 1,-1 1 0,1-1 0,0 1-1,0 0 1,0 0 0,0 0-1,0 0 1,0 1 0,0-1 0,1 1-1,-1-1 1,0 1 0,1 0-1,0 1 1,-1-1 0,1 1-1,-1-1 1,5 1 0,-7 0-86,0 0 0,0 0 0,0 0 0,0 0 0,0 0 0,0 0 0,0 0 0,0 0 0,0 1 0,0-1 0,0 0 0,0 1 0,0-1 0,0 0 0,0 1 0,-1-1 0,1 1 0,0 0 0,0-1 0,0 1 0,-1 0 0,1-1 0,0 1 0,-1 0 0,1 0 0,0-1 0,-1 1 0,1 1 0,0 2-3,1-1 0,-1 1-1,0 0 1,-1-1 0,1 1 0,-1-1 0,0 1-1,0 6 1,-2 12 23,-1 0 0,-6 25 1,6-30 21,1-8 4,-1 2-36,1-1 0,1 1 0,0-1 0,0 1 1,1 0-1,1 11 0,-1-20 6,1 0 0,-1 0-1,1 0 1,0 0 0,0-1 0,-1 1-1,1 0 1,0 0 0,1-1 0,-1 1-1,0 0 1,0-1 0,1 1-1,-1-1 1,1 0 0,-1 1 0,1-1-1,0 0 1,-1 0 0,1 0 0,0 0-1,0 0 1,0-1 0,-1 1 0,1 0-1,0-1 1,0 0 0,0 1 0,0-1-1,0 0 1,0 0 0,0 0 0,0 0-1,0 0 1,0-1 0,0 1 0,3-1-1,2-1 99,0 0 1,-1 0-1,1-1 0,-1 1 0,0-1 0,0-1 1,0 1-1,0-1 0,-1 0 0,1 0 0,-1-1 1,0 1-1,0-1 0,-1-1 0,1 1 0,-1 0 0,0-1 1,4-9-1,-3 7 17,-1 0 1,0 0 0,0 0-1,-1-1 1,0 1-1,0-1 1,-1 0-1,0 0 1,-1 0 0,0 0-1,0 0 1,-1-1-1,-1-13 1,0 22-149,1-1 0,-1 1 0,1 0 0,-1-1 1,0 1-1,0 0 0,1-1 0,-1 1 0,0 0 0,0 0 0,0 0 1,0 0-1,0-1 0,-1 2 0,1-1 0,0 0 0,0 0 0,-1 0 1,1 1-1,0-1 0,-1 0 0,1 1 0,-1-1 0,1 1 0,-1 0 1,1-1-1,-1 1 0,1 0 0,-1 0 0,1 0 0,-3 0 0,4 2-337,-1-1 0,1 0 0,-1 1 0,1-1 0,0 0 0,0 1 0,0-1 0,0 0 0,0 1 0,0-1 0,0 1 0,0-1 0,1 0-1,-1 1 1,0-1 0,1 2 0,27 11-7464,-11-11 1751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967"/>
    </inkml:context>
    <inkml:brush xml:id="br0">
      <inkml:brushProperty name="width" value="0.025" units="cm"/>
      <inkml:brushProperty name="height" value="0.025" units="cm"/>
    </inkml:brush>
  </inkml:definitions>
  <inkml:trace contextRef="#ctx0" brushRef="#br0">57 1 4548,'0'0'19886,"-7"12"-18658,3-6-1110,-2 2 201,1 0-1,0 1 0,0-1 0,1 1 1,0 0-1,0 1 0,1-1 0,0 1 1,1-1-1,-2 18 0,4-26-309,1 0 0,-1 0-1,0 0 1,1 0 0,-1 0 0,1 0 0,-1-1-1,1 1 1,-1 0 0,1 0 0,0-1-1,-1 1 1,1 0 0,0-1 0,-1 1 0,1-1-1,0 1 1,0-1 0,0 1 0,0-1-1,-1 0 1,1 1 0,0-1 0,0 0 0,0 0-1,0 1 1,0-1 0,0 0 0,0 0-1,0 0 1,0 0 0,0 0 0,0 0 0,0-1-1,0 1 1,0 0 0,-1 0 0,1-1-1,0 1 1,1-1 0,41-14 341,-13-7-225,-25 17-131,1 0 0,0 0 0,0 1 0,0 0 0,0 0 0,1 0 0,-1 1 0,1 0 0,0 1 0,0-1 0,13-2 0,-20 7 7,1-1 0,0 1-1,0-1 1,-1 1 0,1 0-1,-1-1 1,1 1 0,-1 0-1,0-1 1,1 1 0,-1 0-1,0 0 1,0-1 0,-1 1-1,1 0 1,0-1 0,0 1-1,-1 2 1,2 26 296,0-29-276,0-1-1,1 1 1,-1 0-1,0-1 1,0 1-1,0-1 1,1 0-1,-1 1 1,0-1-1,1 0 1,-1 0-1,0 0 1,1 0-1,-1 0 1,0 0 0,0 0-1,1 0 1,-1-1-1,0 1 1,1 0-1,-1-1 1,0 1-1,0-1 1,2-1-1,35-19 416,-25 13-419,-10 7-28,-1-1 0,1 1 0,-1-1-1,1 1 1,0 0 0,-1 0 0,1 1-1,0-1 1,0 0 0,0 1 0,0 0-1,-1 0 1,6 0 0,-6 0-27,-1 1-1,0 0 1,0 0 0,1 0 0,-1 0-1,0-1 1,0 1 0,0 1 0,0-1-1,0 0 1,0 0 0,0 0 0,-1 0-1,1 1 1,0-1 0,-1 0-1,1 1 1,-1-1 0,1 0 0,-1 1-1,0-1 1,1 1 0,-1-1 0,0 1-1,0-1 1,0 3 0,6 18-5434,0-17-1121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0.684"/>
    </inkml:context>
    <inkml:brush xml:id="br0">
      <inkml:brushProperty name="width" value="0.025" units="cm"/>
      <inkml:brushProperty name="height" value="0.025" units="cm"/>
    </inkml:brush>
  </inkml:definitions>
  <inkml:trace contextRef="#ctx0" brushRef="#br0">49 14 13261,'0'0'7617,"-5"13"-6506,-4 8-617,1 1-1,2-1 1,0 2 0,1-1 0,-4 44 0,9-61-423,0-1 0,0 0 1,0 1-1,0-1 0,0 0 1,1 1-1,0-1 1,0 0-1,0 0 0,1 1 1,-1-1-1,1 0 0,2 3 1,-2-5-40,1 0 1,-1 0-1,1 0 1,-1 0-1,1-1 1,-1 1-1,1-1 1,0 0 0,0 0-1,0 0 1,0 0-1,0-1 1,0 1-1,0-1 1,0 1-1,0-1 1,0 0-1,0 0 1,5-1-1,1-1 110,0 1-1,0-2 0,-1 1 1,1-1-1,0 0 1,-1-1-1,0 0 1,0 0-1,0-1 1,0 0-1,-1 0 0,1-1 1,-1 0-1,-1 0 1,1 0-1,7-12 1,-1 3 53,0-2-1,-2 0 1,0 0 0,-1-1 0,0 0 0,9-27 0,-17 38-162,0 1 0,0-1 0,-1 0 0,0 0 0,1-12 0,-18 42-551,7-6 622,0 1 0,1 1 0,0-1 0,2 1 0,0 1 0,2-1 0,0 1 1,1 0-1,-1 23 0,4-39-113,1 0 0,-1 0 0,1-1 0,0 1 0,0-1 0,0 1 0,1-1 0,-1 1 0,1-1 0,0 0 0,0 1-1,0-1 1,0 0 0,1-1 0,-1 1 0,1 0 0,0-1 0,-1 1 0,1-1 0,0 0 0,7 4 0,-6-4-639,1 1 0,0-1 0,0 0 0,0-1 0,0 1 0,0-1 0,0 0 0,1 0 0,6 0 0,16-1-6340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1.682"/>
    </inkml:context>
    <inkml:brush xml:id="br0">
      <inkml:brushProperty name="width" value="0.025" units="cm"/>
      <inkml:brushProperty name="height" value="0.025" units="cm"/>
    </inkml:brush>
  </inkml:definitions>
  <inkml:trace contextRef="#ctx0" brushRef="#br0">98 100 10314,'0'0'8418,"3"-9"-5818,1 1-1724,9-23 621,-12 4 2520,-2 26-3948,1 0 0,-1 0 0,0 0 0,0 0 0,1 0 0,-1 1 0,0-1 0,0 0 0,0 1 0,0-1 0,1 0 0,-1 1 0,0-1 0,0 1 0,0 0 0,0-1 0,0 1 0,-1 0 0,1 0 0,0-1 1,0 1-1,0 0 0,0 0 0,0 0 0,0 0 0,0 0 0,0 1 0,0-1 0,0 0 0,0 0 0,0 1 0,0-1 0,0 1 0,-2 0 0,-1 0-60,-1 1 0,1-1 0,0 1 0,0 0 0,0 0 0,0 0 0,-5 5 0,4-3-9,1 0-1,0 1 1,0 0 0,1 0-1,-1 0 1,1 0 0,0 0-1,1 1 1,-1-1 0,1 1-1,0 0 1,0 0 0,1 0 0,0 0-1,0 0 1,0 8 0,1-13-1,1 0 1,-1 0 0,0 0 0,1 0 0,-1 0 0,1 0 0,-1-1-1,1 1 1,0 0 0,-1 0 0,1-1 0,0 1 0,-1 0 0,1-1-1,0 1 1,0-1 0,0 1 0,-1-1 0,1 1 0,0-1 0,0 1-1,0-1 1,0 0 0,0 0 0,0 1 0,0-1 0,0 0 0,0 0 0,0 0-1,0 0 1,1 0 0,35-4 42,-29 1-28,-1 0 0,1-1 0,0 0 0,-1-1 0,0 1 0,0-1 0,0-1 0,-1 1 0,10-11 0,49-63-31,-57 68 11,-7 10-100,-10 39-626,4-25 787,-9 31 211,13-42-224,0 0 0,1 1 0,-1-1 0,1 0 0,0 1 0,0-1 0,0 0 0,0 1 0,0-1 0,1 0 0,-1 0 0,1 1 0,-1-1 0,1 0 0,1 3 0,-1-5-26,0 1 0,0 0 0,0 0 0,0-1 0,0 1-1,1-1 1,-1 1 0,0-1 0,0 0 0,1 1 0,-1-1 0,0 0-1,0 0 1,1 0 0,-1 0 0,0 0 0,1 0 0,-1 0 0,2-1 0,27-6 392,-15 0-310,0-1-1,0 0 1,-1-1-1,0-1 1,12-11-1,39-26-79,-64 46-42,1 1-1,-1-1 1,0 0-1,0 1 1,1-1-1,-1 0 0,0 1 1,1 0-1,-1-1 1,0 1-1,1 0 1,-1 0-1,1 0 0,-1-1 1,0 2-1,1-1 1,1 0-1,-2 0 9,-1 1 0,1-1-1,0 1 1,-1-1 0,1 1-1,0-1 1,-1 1 0,1-1 0,-1 1-1,1 0 1,0-1 0,-1 1-1,0 0 1,1-1 0,-1 1 0,1 0-1,-1 0 1,0 0 0,0-1 0,1 1-1,-1 1 1,1 6-38,0 0 0,-1 0 1,0 0-1,-2 16 0,0-7 157,2-15-93,0 0 1,-1-1-1,1 1 0,0 0 0,0-1 0,0 1 0,0 0 1,1-1-1,-1 1 0,0 0 0,1-1 0,-1 1 1,1 0-1,0-1 0,-1 1 0,1-1 0,0 1 0,0-1 1,1 2-1,-1-3 6,1 1-1,-1-1 1,1 0 0,-1 0 0,1 1-1,-1-1 1,1 0 0,-1-1 0,1 1-1,-1 0 1,1 0 0,-1-1 0,1 1-1,-1-1 1,1 1 0,-1-1 0,0 1-1,1-1 1,-1 0 0,0 0 0,1 0-1,1-1 1,33-25 124,-31 22-153,1 0 0,0 0-1,0 1 1,1-1 0,-1 1 0,1 1-1,0-1 1,0 1 0,0 0 0,0 1-1,1 0 1,10-2 0,-17 4-5,-1 0 0,1 0 0,-1 0 0,1 0 1,-1 1-1,1-1 0,-1 0 0,1 0 0,-1 0 0,1 1 0,-1-1 0,0 0 0,1 1 0,-1-1 0,0 0 1,1 1-1,-1-1 0,0 0 0,1 1 0,-1-1 0,0 1 0,1-1 0,-1 1 0,0-1 0,0 1 1,0-1-1,0 1 0,1-1 0,-1 1 0,0-1 0,0 1 0,0-1 0,0 1 0,0-1 0,0 1 1,-2 28-207,1-5-2585,5-9-4751,0-15 1805,4 0-2162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6.977"/>
    </inkml:context>
    <inkml:brush xml:id="br0">
      <inkml:brushProperty name="width" value="0.025" units="cm"/>
      <inkml:brushProperty name="height" value="0.025" units="cm"/>
    </inkml:brush>
  </inkml:definitions>
  <inkml:trace contextRef="#ctx0" brushRef="#br0">252 56 12908,'0'0'10335,"-10"-8"-8781,-32-25-481,39 31-1001,0 0-1,0 1 1,-1-1 0,1 1 0,0-1 0,0 1-1,-1 0 1,1 1 0,-1-1 0,1 0 0,-1 1-1,1 0 1,-1 0 0,1 0 0,-1 0 0,1 1-1,-1-1 1,1 1 0,0 0 0,-1 0 0,1 0 0,-5 2-1,0 2 30,0-1 1,0 1-1,0 0 0,1 1 0,-1-1 0,-6 9 0,7-7 1,1 0 0,0 1-1,0 0 1,0 0 0,1 0-1,0 1 1,-3 9-1,7-16-94,0 0 0,0 0 0,0 0-1,0 1 1,0-1 0,1 0 0,-1 1-1,1-1 1,-1 1 0,1-1 0,0 0-1,0 1 1,0-1 0,0 1 0,1-1-1,-1 0 1,1 1 0,-1-1 0,1 0-1,0 1 1,0-1 0,0 0 0,0 0-1,0 0 1,0 0 0,1 0 0,-1 0-1,1 0 1,0 0 0,-1 0 0,1-1-1,3 3 1,4 1-90,1-1 0,0 0 0,-1 0 0,1-1 0,1 0 0,-1-1 0,0 0 0,13 1 0,88-2-5552,-84-2 2851,11-2-4247,-5-5-5845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2.658"/>
    </inkml:context>
    <inkml:brush xml:id="br0">
      <inkml:brushProperty name="width" value="0.025" units="cm"/>
      <inkml:brushProperty name="height" value="0.025" units="cm"/>
    </inkml:brush>
  </inkml:definitions>
  <inkml:trace contextRef="#ctx0" brushRef="#br0">129 51 2018,'0'0'13784,"-8"-4"-10320,5 3-3259,1 0 0,-1 0-1,1 0 1,-1 0 0,1 0-1,-1 1 1,1-1 0,-1 1-1,0 0 1,0 0 0,1 0 0,-1 0-1,0 0 1,1 0 0,-1 1-1,1 0 1,-1-1 0,-4 3-1,3-1 49,0 1 0,0 0 0,1 0 0,-1 0 0,1 0 0,0 0 0,0 1 0,0 0 0,1-1 0,-1 1 0,1 0 0,0 0 0,-3 7 0,1-1 190,0-1 0,1 1 1,0 0-1,-3 20 0,6-28-402,-1 0 1,1-1 0,0 1 0,-1 0-1,1 0 1,0-1 0,0 1-1,0 0 1,0 0 0,1 0-1,-1-1 1,0 1 0,1 0-1,-1 0 1,1-1 0,0 1 0,0-1-1,-1 1 1,1 0 0,0-1-1,0 1 1,0-1 0,1 0-1,-1 1 1,0-1 0,0 0 0,1 0-1,-1 0 1,1 0 0,-1 0-1,1 0 1,-1 0 0,1 0-1,0-1 1,-1 1 0,3 0-1,2 0 23,1-1-1,-1 0 0,1 0 0,-1-1 0,1 0 1,-1 0-1,1 0 0,-1-1 0,0 0 0,0 0 1,0-1-1,0 1 0,0-1 0,0-1 0,-1 1 1,1-1-1,-1 0 0,0 0 0,9-10 0,-9 8 3,1 0-1,-1-1 1,0 1-1,0-1 1,0-1-1,-1 1 1,-1-1-1,1 1 1,-1-1-1,0 0 1,-1 0-1,0 0 1,0-1-1,-1 1 1,1-10-1,-3 16-80,1 0-1,-1 1 1,1-1 0,-1 0 0,0 0-1,1 0 1,-1 1 0,0-1 0,0 1-1,0-1 1,-1 0 0,1 1-1,0 0 1,0-1 0,-1 1 0,1 0-1,-1 0 1,1 0 0,-1 0 0,0 0-1,1 0 1,-1 0 0,0 0-1,0 1 1,0-1 0,-3 0 0,1 0-105,0 0 0,0 0 0,0 0 0,0 0 1,0 1-1,0 0 0,-1 0 0,1 0 0,0 0 1,0 1-1,0 0 0,-5 1 0,7 0-2538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7.332"/>
    </inkml:context>
    <inkml:brush xml:id="br0">
      <inkml:brushProperty name="width" value="0.025" units="cm"/>
      <inkml:brushProperty name="height" value="0.025" units="cm"/>
    </inkml:brush>
  </inkml:definitions>
  <inkml:trace contextRef="#ctx0" brushRef="#br0">52 0 19763,'0'0'4676,"-26"72"-3811,16-46-289,2 2-287,2-5-225,5 2-32,1-8-224,0-4-449,5-6 0,8-7-351,5 0-930,1-10-1666,1-13-4579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7.675"/>
    </inkml:context>
    <inkml:brush xml:id="br0">
      <inkml:brushProperty name="width" value="0.025" units="cm"/>
      <inkml:brushProperty name="height" value="0.025" units="cm"/>
    </inkml:brush>
  </inkml:definitions>
  <inkml:trace contextRef="#ctx0" brushRef="#br0">234 1 17681,'0'0'3587,"-62"72"-1056,44-44-962,6 0-96,3-2-320,5-3-704,4-4-353,0-3-192,7-2-545,4-4-608,-2-3-673,-3-2-1153</inkml:trace>
  <inkml:trace contextRef="#ctx0" brushRef="#br0" timeOffset="1">0 138 15855,'0'0'10122,"48"-20"-9097,-11 17-673,9-2-288,0 5-384,5-4-2275,-2 2-1825,-6-2-4420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8.032"/>
    </inkml:context>
    <inkml:brush xml:id="br0">
      <inkml:brushProperty name="width" value="0.025" units="cm"/>
      <inkml:brushProperty name="height" value="0.025" units="cm"/>
    </inkml:brush>
  </inkml:definitions>
  <inkml:trace contextRef="#ctx0" brushRef="#br0">1 1 21717,'0'0'8648,"47"12"-32287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8.377"/>
    </inkml:context>
    <inkml:brush xml:id="br0">
      <inkml:brushProperty name="width" value="0.025" units="cm"/>
      <inkml:brushProperty name="height" value="0.025" units="cm"/>
    </inkml:brush>
  </inkml:definitions>
  <inkml:trace contextRef="#ctx0" brushRef="#br0">1 5 16816,'0'0'11723,"30"-5"-30172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1.382"/>
    </inkml:context>
    <inkml:brush xml:id="br0">
      <inkml:brushProperty name="width" value="0.025" units="cm"/>
      <inkml:brushProperty name="height" value="0.025" units="cm"/>
    </inkml:brush>
  </inkml:definitions>
  <inkml:trace contextRef="#ctx0" brushRef="#br0">36 4 16752,'0'0'5941,"-2"13"-5604,-13 88 1091,-3 119 0,18-220-1387,0 1 1,0 0-1,0 0 1,0 0-1,0-1 1,1 1-1,-1 0 1,0 0-1,1-1 0,-1 1 1,1 0-1,-1 0 1,1-1-1,-1 1 1,1-1-1,-1 1 1,1 0-1,-1-1 1,1 1-1,0-1 1,0 1-1,-1-1 1,1 0-1,0 1 0,-1-1 1,1 0-1,0 1 1,0-1-1,0 0 1,-1 0-1,1 0 1,0 0-1,0 0 1,0 0-1,0 0 1,-1 0-1,1 0 1,0 0-1,0 0 0,0 0 1,-1-1-1,1 1 1,0 0-1,0-1 1,0 0-1,40-16 1362,0-13-1055,-2-2-1,-1-2 1,-2-1 0,-1-2 0,52-71 0,-59 62-43,-21 34-7523,-18 24 1500,-6 1-2684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1.726"/>
    </inkml:context>
    <inkml:brush xml:id="br0">
      <inkml:brushProperty name="width" value="0.025" units="cm"/>
      <inkml:brushProperty name="height" value="0.025" units="cm"/>
    </inkml:brush>
  </inkml:definitions>
  <inkml:trace contextRef="#ctx0" brushRef="#br0">0 1 11627,'0'0'14093,"6"50"-12459,5-39-705,4 2-673,3 1-160,2-2-833,-1-2-1088,-1-1-834,-1-4-1217,-1-1-672,-2-4-1281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2.085"/>
    </inkml:context>
    <inkml:brush xml:id="br0">
      <inkml:brushProperty name="width" value="0.025" units="cm"/>
      <inkml:brushProperty name="height" value="0.025" units="cm"/>
    </inkml:brush>
  </inkml:definitions>
  <inkml:trace contextRef="#ctx0" brushRef="#br0">122 41 13677,'0'0'11419,"-9"-6"-10805,-28-14-32,35 19-519,1 1 0,-1 0 0,1 0 1,-1 0-1,1 0 0,-1 0 0,0 1 1,1-1-1,-1 0 0,1 1 0,-1-1 1,1 1-1,0-1 0,-1 1 1,1 0-1,0-1 0,-1 1 0,1 0 1,0 0-1,0 0 0,0 0 0,-1 0 1,1 1-1,-1 0 0,-23 34 1576,22-31-1288,2-3-288,0-1 0,0 0 0,0 1-1,0-1 1,0 0 0,0 1 0,0 0 0,1-1 0,-1 1 0,0-1-1,1 1 1,-1 0 0,1-1 0,0 1 0,0 0 0,0 0 0,0-1-1,0 1 1,0 2 0,1-4-47,-1 1 0,1-1 0,0 1 0,0-1 0,0 1 0,-1-1 0,1 0 0,0 1 0,0-1 0,0 0 0,0 0 0,0 0 0,-1 1 0,1-1 0,0 0 0,0 0 0,0 0 0,0-1 0,0 1 0,0 0 0,0 0 0,-1 0 0,1-1 0,2 0 0,11-4 14,1 0-1,23-14 1,-3-1-220,-21 11 78,0 1 1,0 0-1,1 1 0,0 1 0,0 0 1,29-6-1,-44 12 106,1 0 0,-1 0 0,0 0 0,1 0 0,-1 0 0,1 0-1,-1 0 1,1 0 0,-1 1 0,1-1 0,-1 0 0,0 0 0,1 0 0,-1 1 0,0-1 0,1 0 0,-1 0 0,1 1 0,-1-1 0,0 0-1,0 1 1,1-1 0,-1 0 0,0 1 0,0-1 0,1 1 0,-1-1 0,0 0 0,0 1 0,0-1 0,0 1 0,1-1 0,-1 1 0,0 0-1,1 25 108,-10 21 219,9-46-316,-1-1 0,1 1 0,0-1 0,0 1 0,-1-1 0,1 1 0,0 0 0,0-1 0,0 1 0,0 0 0,0-1 0,0 1 0,0 0 0,0-1 0,0 1 0,0-1 0,0 1 0,0 0 0,1-1 0,-1 1 0,0-1 0,0 1 0,1 0 0,-1-1 0,0 1 0,1-1 0,-1 1 0,0-1 0,1 1 0,-1-1 0,1 1 0,-1-1 0,2 1 0,21-4 173,36-28-211,-53 27-95,3-1-23,38-21-103,-44 24 242,0 1-1,0 0 0,0 0 1,0 0-1,0 0 0,0 0 1,0 1-1,0-1 0,0 1 0,0 0 1,1 0-1,-1 0 0,5 1 1,-7 1 22,0-1 0,0 0-1,0 1 1,0-1 0,-1 0 0,1 1 0,0-1 0,-1 1 0,1 0-1,-1-1 1,0 1 0,1-1 0,-1 1 0,0-1 0,0 1 0,0 0 0,0-1-1,-1 1 1,1 2 0,-5 34 390,-7 16-644,35-54-10133,-10-8 3128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2.496"/>
    </inkml:context>
    <inkml:brush xml:id="br0">
      <inkml:brushProperty name="width" value="0.025" units="cm"/>
      <inkml:brushProperty name="height" value="0.025" units="cm"/>
    </inkml:brush>
  </inkml:definitions>
  <inkml:trace contextRef="#ctx0" brushRef="#br0">153 1 21076,'0'0'5616,"-10"0"-3497,-49 6-719,56-6-1382,1 0 0,-1 1 1,1-1-1,-1 1 0,1 0 0,-1 0 1,1 0-1,0 0 0,-1 0 0,1 1 1,0-1-1,0 1 0,0-1 0,0 1 0,0 0 1,0 0-1,1 0 0,-1 0 0,1 0 1,-1 0-1,1 0 0,0 0 0,0 1 1,0-1-1,-2 5 0,4-7-33,0 1 0,0 0 0,-1 0 0,1-1 0,0 1 0,0-1 0,0 1 0,0-1 0,0 1 0,0-1 0,0 1 0,0-1 0,0 0 0,0 1 0,0-1 0,0 0 0,0 0 0,1 0 0,-1 0 0,0 0 0,0 0 0,1 0 0,34 0-242,-32 0 170,14 0-226,-12-1 189,0 0 0,1 1 0,-1 0 0,0 0 0,0 1 0,1-1 0,-1 1 0,0 1 0,0-1 0,0 1 0,0 0 0,0 0 0,6 4-1,-11-5 168,0 1 0,0-1-1,0 1 1,0 0-1,-1-1 1,1 1 0,0 0-1,-1-1 1,1 1 0,-1 0-1,0 0 1,1 0-1,-1 0 1,0-1 0,0 1-1,0 0 1,0 0-1,-1 0 1,1-1 0,0 1-1,-1 0 1,1 0-1,-1-1 1,0 1 0,0 0-1,1-1 1,-1 1 0,0 0-1,-2 1 1,-32 43 1844,27-38-1636,0-1-1,-1 0 0,0-1 1,0 0-1,-1 0 1,0-1-1,-10 4 1,18-7-342,-1-1 1,1 0-1,0 0 1,-1 0-1,1 0 1,-1-1-1,0 1 1,1 0-1,-1-1 1,1 0-1,-1 0 1,0 0-1,1 0 1,-1 0-1,0 0 1,1-1-1,-1 1 1,1-1-1,-1 0 1,1 0-1,-1 0 1,1 0-1,-1 0 1,1-1-1,0 1 1,0 0-1,0-1 1,0 0-1,0 0 1,0 1-1,0-1 1,0 0-1,1-1 1,-3-3-1,1-1-2496,3 6 2168,0 1-1,0-1 1,0 1 0,0 0-1,0-1 1,0 1 0,0-1 0,1 1-1,-1-1 1,0 1 0,0-1 0,0 1-1,0 0 1,1-1 0,-1 1 0,0-1-1,0 1 1,1 0 0,-1-1-1,0 1 1,1 0 0,-1-1 0,0 1-1,1 0 1,-1 0 0,0-1 0,1 1-1,-1 0 1,1 0 0,-1 0 0,1-1-1,-1 1 1,1 0 0,11-3-6697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3.366"/>
    </inkml:context>
    <inkml:brush xml:id="br0">
      <inkml:brushProperty name="width" value="0.025" units="cm"/>
      <inkml:brushProperty name="height" value="0.025" units="cm"/>
    </inkml:brush>
  </inkml:definitions>
  <inkml:trace contextRef="#ctx0" brushRef="#br0">129 4 14606,'0'0'15214,"-10"2"-15144,4-1 1,-1 1 0,1 0 1,0 0-1,0 1 0,0 0 1,0 0-1,0 1 0,1-1 1,-1 1-1,1 0 0,0 1 1,0-1-1,0 1 0,1 0 1,0 0-1,0 1 0,0-1 1,1 1-1,-1 0 0,1 0 1,-4 11-1,7-16-52,-1 0 0,0 1 0,1-1 0,-1 0-1,0 0 1,1 1 0,0-1 0,-1 1 0,1-1 0,0 0 0,-1 1-1,1-1 1,0 1 0,0-1 0,0 0 0,1 1 0,-1-1 0,0 1-1,0-1 1,1 0 0,-1 1 0,1-1 0,-1 0 0,1 1 0,-1-1-1,1 0 1,0 0 0,0 1 0,0-1 0,0 0 0,0 0 0,0 0-1,0 0 1,0 0 0,0 0 0,2 0 0,2 1 1,0-1 1,0 0-1,0 0 1,0-1-1,1 0 0,-1 0 1,0 0-1,0 0 1,8-3-1,-4 1-141,0 0 0,0-1 0,0 0 0,0-1-1,-1 0 1,1 0 0,-1-1 0,0 0 0,0 0 0,-1-1 0,10-9-1,9-11-189,34-43 0,-58 67 321,-16 25 706,-21 48-1,34-70-693,1 0 0,-1 0 1,1 0-1,-1 1 0,1-1 0,-1 0 0,1 0 0,0 1 0,-1-1 1,1 0-1,0 1 0,0-1 0,0 0 0,0 1 0,0-1 1,1 0-1,-1 1 0,0-1 0,1 0 0,-1 1 0,0-1 1,1 0-1,0 0 0,-1 0 0,1 1 0,0-1 0,-1 0 1,2 1-1,0-1-17,0 0-1,0-1 1,0 1 0,0-1 0,0 1-1,0-1 1,0 1 0,0-1 0,0 0 0,1 0-1,-1 0 1,0-1 0,0 1 0,0 0-1,3-2 1,10-2-299,0-1-1,0-1 1,21-11-1,2-5-413,-31 16 686,0 1-1,1 0 1,0 0-1,0 1 1,1 0-1,-1 0 1,1 1-1,0 1 0,0-1 1,12-1-1,-20 4 54,0 1-1,0-1 0,-1 1 1,1-1-1,0 1 0,-1 0 1,1-1-1,0 1 0,-1 0 1,1-1-1,-1 1 0,1 0 1,-1 0-1,1-1 0,-1 1 1,0 0-1,1 0 0,-1 0 1,0 0-1,0-1 0,0 1 1,1 0-1,-1 0 1,0 0-1,0 0 0,0 0 1,0 0-1,-1 0 0,1-1 1,0 1-1,0 0 0,0 0 1,-1 0-1,0 1 0,1-1-5,0 0 0,-1-1 0,1 1 0,0 0-1,0 0 1,-1 0 0,1 0 0,0-1 0,0 1-1,0 0 1,0 0 0,0 0 0,0 0 0,0-1 0,1 1-1,-1 0 1,0 0 0,0 0 0,1 0 0,-1-1 0,0 1-1,1 0 1,-1 0 0,1-1 0,-1 1 0,1 0-1,-1-1 1,1 1 0,-1 0 0,1-1 0,0 1 0,-1-1-1,2 1 1,11-2-106,0 0 0,0-1-1,0-1 1,-1 0 0,1-1 0,13-6-1,-14 5-39,-1 0 1,1 2-1,0-1 0,0 2 0,1 0 0,13-1 0,-25 3 145,-1 1-1,0-1 0,1 1 1,-1-1-1,1 1 0,-1-1 1,0 1-1,0-1 0,1 1 1,-1 0-1,0-1 0,0 1 0,0 0 1,1-1-1,-1 1 0,0-1 1,0 1-1,0 0 0,0-1 1,0 1-1,0 0 0,-1-1 1,1 1-1,0 0 0,0-1 1,0 1-1,0-1 0,-1 2 0,-4 19 294,-12-1 41,15-18-316,-1 1-1,1-1 1,0 1 0,0-1 0,0 1-1,0 0 1,0 0 0,1 0 0,-1 0-1,-1 4 1,24-4-3236,-16-2-4684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4.360"/>
    </inkml:context>
    <inkml:brush xml:id="br0">
      <inkml:brushProperty name="width" value="0.025" units="cm"/>
      <inkml:brushProperty name="height" value="0.025" units="cm"/>
    </inkml:brush>
  </inkml:definitions>
  <inkml:trace contextRef="#ctx0" brushRef="#br0">0 99 8904,'4'-1'9020,"3"-3"-3692,3-3-2564,8-5-2858,7-6 1398,-17 13-840,66-33 997,-69 35-1466,0 1 0,0 0 1,0 1-1,0-1 0,1 1 0,-1 0 0,0 0 1,1 1-1,-1 0 0,1 0 0,-1 0 1,10 2-1,-14-1 1,0 1 1,0-1-1,0 1 1,0-1-1,0 1 0,0 0 1,0-1-1,0 1 1,-1 0-1,1 0 0,-1 0 1,1-1-1,-1 1 1,0 0-1,1 0 0,-1 0 1,0 0-1,0 0 1,-1 3-1,-2 41 263,-8-13 41,9-27-376,0 1 0,0-1 1,0 1-1,1 0 0,-2 12 0,15-16-8727,-11-3 7554,7-1-6417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3.546"/>
    </inkml:context>
    <inkml:brush xml:id="br0">
      <inkml:brushProperty name="width" value="0.025" units="cm"/>
      <inkml:brushProperty name="height" value="0.025" units="cm"/>
    </inkml:brush>
  </inkml:definitions>
  <inkml:trace contextRef="#ctx0" brushRef="#br0">27 134 9353,'-11'-8'6502,"-1"2"-4740,8-1 256,4 5 448,1-1-1633,19-1-609,7-1 64,8 0-192,6-5-64,6-2 0,1-3-160,-2-2-1762,-7-2-1889,-9-2-2948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5.283"/>
    </inkml:context>
    <inkml:brush xml:id="br0">
      <inkml:brushProperty name="width" value="0.025" units="cm"/>
      <inkml:brushProperty name="height" value="0.025" units="cm"/>
    </inkml:brush>
  </inkml:definitions>
  <inkml:trace contextRef="#ctx0" brushRef="#br0">150 188 12268,'0'0'13452,"-10"2"-12742,0 1-579,0 0 1,0 1-1,1 1 0,0-1 0,0 2 0,-15 10 0,19-13-46,1 0 0,-1 1 0,1 0-1,0 0 1,0 0 0,0 0 0,0 1 0,1 0-1,0-1 1,0 1 0,0 0 0,1 1 0,-1-1-1,1 0 1,1 1 0,-3 6 0,4-11-80,0 0 0,0-1 0,0 1 0,0-1 0,0 1 0,0-1 1,0 1-1,0 0 0,0-1 0,0 1 0,0-1 0,1 1 0,-1-1 0,0 1 0,0-1 0,0 1 0,1-1 1,-1 1-1,0-1 0,1 1 0,-1-1 0,0 1 0,1-1 0,-1 0 0,1 1 0,-1-1 0,1 0 0,-1 1 1,0-1-1,1 0 0,-1 1 0,1-1 0,0 0 0,-1 0 0,2 0 0,25-2 121,25-21 29,-17 1-384,-1-2 0,-1-1 0,37-37 0,-50 42 292,-1 0 0,-1-2 0,-1 0 0,0-1-1,22-43 1,-83 132 803,23-37-510,-20 37-1,36-58-217,1 1 1,0 1-1,0-1 0,1 0 0,0 1 0,1 0 0,0 0 0,0 0 0,0 11 0,2-20-135,0 1 1,0-1 0,0 1 0,1-1 0,-1 1 0,0-1-1,0 0 1,1 1 0,-1-1 0,1 1 0,0-1-1,-1 0 1,1 0 0,0 1 0,0-1 0,-1 0 0,1 0-1,0 0 1,0 0 0,0 0 0,1 0 0,-1 0-1,0 0 1,0 0 0,2 0 0,1 1-2,-1-1 0,1 0 0,0 0 0,-1 0 0,1-1 0,0 1 1,0-1-1,-1 0 0,9-1 0,-3 0-119,0 0 0,0-1-1,0 0 1,0-1 0,0 0 0,-1 0 0,16-9 0,-14 5 36,-1 0 0,-1 0 0,1-1 0,-1 0 0,10-13 0,-15 17 62,0 0 1,0 0-1,-1-1 0,1 1 1,-1-1-1,0 0 0,0 1 1,-1-1-1,1 0 0,-1 0 1,0 0-1,0-1 0,-1-9 0,0 15 19,0-1 0,0 1 0,-1-1-1,1 1 1,0 0 0,-1-1 0,1 1-1,-1-1 1,1 1 0,-1 0-1,1-1 1,0 1 0,-1 0 0,1 0-1,-1-1 1,1 1 0,-1 0 0,0 0-1,1 0 1,-1 0 0,1 0-1,-1 0 1,1 0 0,-1 0 0,1 0-1,-1 0 1,1 0 0,-1 0 0,1 0-1,-1 0 1,0 0 0,1 0-1,-1 1 1,-21 5-17,14-1 93,-1 0 0,1 1 0,1 0 0,-1 1 0,1 0 0,0 0 0,1 0 0,-1 1 0,2-1 1,-1 2-1,1-1 0,0 1 0,1-1 0,0 1 0,-6 18 0,10-26-76,0 0 0,0 0-1,1 0 1,-1 0 0,0 1 0,0-1 0,1 0 0,-1 0-1,1 0 1,-1 0 0,1 0 0,-1 0 0,1 0 0,-1 0 0,1-1-1,0 1 1,0 0 0,-1 0 0,1 0 0,0-1 0,0 1-1,0 0 1,0-1 0,0 1 0,0-1 0,0 1 0,0-1-1,0 0 1,0 1 0,0-1 0,0 0 0,0 0 0,0 1-1,1-1 1,-1 0 0,2 0 0,53 0-393,-41-1 141,213-9-341,-228 10 639,1 0 0,-1-1 0,0 1 0,1 0 0,-1 0-1,0-1 1,1 1 0,-1 0 0,0 0 0,0-1 0,1 1 0,-1 0 0,0-1 0,0 1 0,1-1-1,-1 1 1,0 0 0,0-1 0,0 1 0,0 0 0,0-1 0,0 1 0,0-1 0,0 1 0,0-1-1,0 1 1,0 0 0,0-1 0,0 1 0,0-1 0,0 1 0,0 0 0,0-1 0,0 1 0,0-1-1,-1 1 1,1 0 0,0-1 0,0 1 0,-1 0 0,1-1 0,0 1 0,0 0 0,-1-1 0,1 1-1,0 0 1,-1 0 0,1-1 0,-1 1 0,-17-25 175,15 22-57,-10-13-135,9 11-29,0 1 0,1 0 1,-1-1-1,1 0 0,0 0 0,0 0 1,0 0-1,1-1 0,-1 1 0,2 0 1,-1-1-1,-1-7 0,3 12 1,1 0-1,-1 0 1,1 0 0,0 1 0,0-1-1,-1 0 1,1 0 0,0 1-1,0-1 1,-1 1 0,1-1 0,0 1-1,0-1 1,0 1 0,0-1-1,0 1 1,0 0 0,0-1 0,0 1-1,0 0 1,0 0 0,0 0 0,0 0-1,0 0 1,2 0 0,30-2-88,-32 2 80,44 1-1010,11-1-2417,1-2-4601,-8-1-5381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048"/>
    </inkml:context>
    <inkml:brush xml:id="br0">
      <inkml:brushProperty name="width" value="0.025" units="cm"/>
      <inkml:brushProperty name="height" value="0.025" units="cm"/>
    </inkml:brush>
  </inkml:definitions>
  <inkml:trace contextRef="#ctx0" brushRef="#br0">74 1 12780,'-5'17'10554,"-13"40"-4153,-29 114-5857,46-167-581,0-1-1,0 1 0,1 0 1,-1-1-1,1 1 0,0 0 1,1-1-1,-1 1 0,0 0 0,3 6 1,-3-9-32,0 0 0,1-1-1,-1 1 1,0-1 0,1 1 0,-1-1 0,1 1 0,-1-1 0,1 1 0,-1-1 0,1 1-1,-1-1 1,1 1 0,-1-1 0,1 0 0,0 1 0,-1-1 0,1 0 0,-1 0 0,1 0-1,0 1 1,-1-1 0,2 0 0,24-9-2449,-16 2 650,-1 0-1,0-1 1,-1-1 0,0 1-1,0-1 1,-1-1-1,9-13 1,8-14-6727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379"/>
    </inkml:context>
    <inkml:brush xml:id="br0">
      <inkml:brushProperty name="width" value="0.025" units="cm"/>
      <inkml:brushProperty name="height" value="0.025" units="cm"/>
    </inkml:brush>
  </inkml:definitions>
  <inkml:trace contextRef="#ctx0" brushRef="#br0">92 0 12172,'0'0'14942,"-6"13"-13891,-9 19-631,1 2 0,1 0 0,2 0 0,1 1 0,-8 58 0,17-69-1096,-2 42 1284,4-45-4181,3-2-4045,-7-27-2455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755"/>
    </inkml:context>
    <inkml:brush xml:id="br0">
      <inkml:brushProperty name="width" value="0.025" units="cm"/>
      <inkml:brushProperty name="height" value="0.025" units="cm"/>
    </inkml:brush>
  </inkml:definitions>
  <inkml:trace contextRef="#ctx0" brushRef="#br0">0 92 13805,'0'0'13773,"48"-58"-12300,-16 48-448,6-2-448,1 5-353,1 3-192,-3 4-288,-5 0-1858,-7 0-4004,-7 0-6021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2.775"/>
    </inkml:context>
    <inkml:brush xml:id="br0">
      <inkml:brushProperty name="width" value="0.025" units="cm"/>
      <inkml:brushProperty name="height" value="0.025" units="cm"/>
    </inkml:brush>
  </inkml:definitions>
  <inkml:trace contextRef="#ctx0" brushRef="#br0">56 8 8904,'7'-8'9516,"-3"10"-3790,-4 22-2104,-10 39-2931,-7 9 45,6-30-113,1 0 1,3 0-1,-4 69 1,11-110-647,0 1 0,0-1 0,0 1 1,0-1-1,0 1 0,0-1 0,0 1 1,0-1-1,1 1 0,-1-1 0,1 1 0,-1-1 1,1 1-1,0-1 0,-1 0 0,1 1 1,0-1-1,0 0 0,0 0 0,0 1 1,2 1-1,-2-3-38,0 1 1,1-1-1,-1 0 1,0 0-1,1 1 0,-1-1 1,0 0-1,1 0 1,-1 0-1,0 0 1,1 0-1,-1-1 0,0 1 1,1 0-1,-1-1 1,0 1-1,0-1 0,1 1 1,0-2-1,6-2-340,-1 0 0,-1 0-1,1-1 1,-1 0 0,0-1-1,8-8 1,5-10-1597,-2-1 1,0 0-1,-2-1 1,-1-1-1,20-54 0,-26 57 2647,10-46 1,-27 96 6846,2-10-6862,1 0-1,1 1 1,-4 23-1,7-10 53,2 0 0,3 34-1,0-25-4066,-1 1-5096,-2-37 3075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3.132"/>
    </inkml:context>
    <inkml:brush xml:id="br0">
      <inkml:brushProperty name="width" value="0.025" units="cm"/>
      <inkml:brushProperty name="height" value="0.025" units="cm"/>
    </inkml:brush>
  </inkml:definitions>
  <inkml:trace contextRef="#ctx0" brushRef="#br0">22 94 10410,'0'0'18770,"-22"-57"-17777,52 47-321,5 2-319,6 1-289,3 3-32,2 1-673,-5 3-2402,-3-4-4484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8.684"/>
    </inkml:context>
    <inkml:brush xml:id="br0">
      <inkml:brushProperty name="width" value="0.025" units="cm"/>
      <inkml:brushProperty name="height" value="0.025" units="cm"/>
    </inkml:brush>
  </inkml:definitions>
  <inkml:trace contextRef="#ctx0" brushRef="#br0">37 77 3171,'0'0'11301,"0"-9"-9998,-1 7-925,-1-34 711,1 7 6268,-4 53-6850,-5 21-224,3 0 0,1 0 0,2 1 0,4 79 0,0-125-273,0-1 0,0 1-1,0 0 1,1-1 0,-1 1-1,0 0 1,0-1 0,1 1-1,-1 0 1,0-1 0,0 1 0,1 0-1,-1 0 1,0-1 0,1 1-1,-1 0 1,0 0 0,1 0 0,-1-1-1,1 1 1,-1 0 0,0 0-1,1 0 1,-1 0 0,0 0-1,1 0 1,-1 0 0,1 0 0,-1 0-1,0 0 1,1 0 0,-1 0-1,1 0 1,-1 0 0,0 0 0,1 1-1,-1-1 1,1 0 0,-1 0-1,0 0 1,1 0 0,-1 1-1,0-1 1,1 0 0,-1 1 0,0-1-1,0 0 1,1 0 0,-1 1-1,0-1 1,0 0 0,0 1 0,1-1-1,-1 0 1,0 1 0,0-1-1,0 1 1,0-1 0,0 0-1,0 1 1,1-1 0,-1 1 0,0-1-1,0 0 1,0 1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065"/>
    </inkml:context>
    <inkml:brush xml:id="br0">
      <inkml:brushProperty name="width" value="0.025" units="cm"/>
      <inkml:brushProperty name="height" value="0.025" units="cm"/>
    </inkml:brush>
  </inkml:definitions>
  <inkml:trace contextRef="#ctx0" brushRef="#br0">31 0 13773,'0'0'3011,"-15"52"-1826,7-21 128,3 1-608,2 3-577,3-2-64,0-2-64,0-4-641,4-5-448,3-4-32,-3-6 417,-3-5 512,-1-3 31,-3-7-3170,-10-11-1826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407"/>
    </inkml:context>
    <inkml:brush xml:id="br0">
      <inkml:brushProperty name="width" value="0.025" units="cm"/>
      <inkml:brushProperty name="height" value="0.025" units="cm"/>
    </inkml:brush>
  </inkml:definitions>
  <inkml:trace contextRef="#ctx0" brushRef="#br0">1 63 9769,'0'0'17841,"69"-47"-16976,-28 40-353,7 2-255,7 4-193,0-1-32,-3 2-256,-4 0-930,-2 0-1216,-13 0-1570,-9 0-2305,-7 0-5575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734"/>
    </inkml:context>
    <inkml:brush xml:id="br0">
      <inkml:brushProperty name="width" value="0.025" units="cm"/>
      <inkml:brushProperty name="height" value="0.025" units="cm"/>
    </inkml:brush>
  </inkml:definitions>
  <inkml:trace contextRef="#ctx0" brushRef="#br0">0 13 11723,'0'0'13447,"8"-3"-11920,-3 1-1428,-3 0-32,0 2-1,0-1 0,0 0 0,0 0 1,0 0-1,0 1 0,0-1 0,0 1 1,0 0-1,0 0 0,4 0 1,-5 0-32,0 1 0,0-1 1,0 1-1,0 0 1,0 0-1,0 0 1,-1 0-1,1 0 0,0 0 1,0 0-1,-1 0 1,1 0-1,0 0 1,-1 0-1,1 0 0,-1 0 1,1 0-1,-1 1 1,0-1-1,0 0 1,1 0-1,-1 0 0,0 1 1,0-1-1,0 0 1,0 0-1,0 1 1,-1 1-1,-2 101 353,0-17-4123,3-86 3612,0-1 0,0 0 0,0 0 0,0 1 1,0-1-1,0 0 0,0 0 0,0 1 0,0-1 0,0 0 0,0 0 0,0 1 1,0-1-1,0 0 0,0 0 0,0 1 0,0-1 0,0 0 0,1 0 1,-1 1-1,0-1 0,0 0 0,0 0 0,0 0 0,0 1 0,1-1 0,-1 0 1,0 0-1,0 0 0,0 0 0,1 1 0,-1-1 0,0 0 0,0 0 0,1 0 1,-1 0-1,0 0 0,0 0 0,1 0 0,9-6-4251,2-14-1648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3:06.550"/>
    </inkml:context>
    <inkml:brush xml:id="br0">
      <inkml:brushProperty name="width" value="0.025" units="cm"/>
      <inkml:brushProperty name="height" value="0.025" units="cm"/>
    </inkml:brush>
  </inkml:definitions>
  <inkml:trace contextRef="#ctx0" brushRef="#br0">1 0 3940,'0'0'6160,"8"1"-5519,83 8-72,179-7 1,-124-5-593,2752 82 1619,-2090-27-1494,2010 121 2337,-2785-172-2399,3064 142 1249,-3030-141-1267,601 24 431,-5 40-1083,-430-32-5722,-136-23-1709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3.890"/>
    </inkml:context>
    <inkml:brush xml:id="br0">
      <inkml:brushProperty name="width" value="0.025" units="cm"/>
      <inkml:brushProperty name="height" value="0.025" units="cm"/>
    </inkml:brush>
  </inkml:definitions>
  <inkml:trace contextRef="#ctx0" brushRef="#br0">1 0 17104,'0'0'7970,"8"8"-7644,-2-3-293,-1 0-1,1 0 1,-1 1 0,-1-1-1,1 1 1,-1 0-1,0 1 1,0-1 0,-1 1-1,0-1 1,0 1 0,0 0-1,-1 0 1,0 0-1,0 1 1,-1-1 0,1 12-1,-8 83 1293,1-58-2706,3 1-5647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064"/>
    </inkml:context>
    <inkml:brush xml:id="br0">
      <inkml:brushProperty name="width" value="0.025" units="cm"/>
      <inkml:brushProperty name="height" value="0.025" units="cm"/>
    </inkml:brush>
  </inkml:definitions>
  <inkml:trace contextRef="#ctx0" brushRef="#br0">179 1 10794,'0'0'4356,"-19"50"-1601,5-21-1698,4 4-224,0-1 224,5 0 128,5-3-256,0-5-545,0-1-384,9-5-352,0-4-1378,-5-2-1089,-1-8-1505</inkml:trace>
  <inkml:trace contextRef="#ctx0" brushRef="#br0" timeOffset="1">0 147 17457,'0'0'6790,"51"0"-5381,-13 0-512,9-2-673,4-3-320,1-1-2370,-1-5-5029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598"/>
    </inkml:context>
    <inkml:brush xml:id="br0">
      <inkml:brushProperty name="width" value="0.025" units="cm"/>
      <inkml:brushProperty name="height" value="0.025" units="cm"/>
    </inkml:brush>
  </inkml:definitions>
  <inkml:trace contextRef="#ctx0" brushRef="#br0">0 0 20756,'0'0'5957,"54"27"-14925,-36-27-3492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941"/>
    </inkml:context>
    <inkml:brush xml:id="br0">
      <inkml:brushProperty name="width" value="0.025" units="cm"/>
      <inkml:brushProperty name="height" value="0.025" units="cm"/>
    </inkml:brush>
  </inkml:definitions>
  <inkml:trace contextRef="#ctx0" brushRef="#br0">1 1 16656,'0'0'5413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6.708"/>
    </inkml:context>
    <inkml:brush xml:id="br0">
      <inkml:brushProperty name="width" value="0.025" units="cm"/>
      <inkml:brushProperty name="height" value="0.025" units="cm"/>
    </inkml:brush>
  </inkml:definitions>
  <inkml:trace contextRef="#ctx0" brushRef="#br0">233 13 4292,'0'0'18759,"-10"-3"-18481,6 1-259,0 0 0,0 1 0,0 0 0,0 0 0,-1 0 0,1 1 0,0-1 0,0 1 0,0 0 0,-1 0 0,1 0 0,0 1 0,0-1 0,-1 1 0,1 0 0,0 1 0,0-1 0,0 1 1,0-1-1,1 1 0,-1 0 0,0 1 0,1-1 0,-1 1 0,1-1 0,0 1 0,0 0 0,0 0 0,-3 4 0,2-2 24,0 0 1,0 0-1,1 1 1,0-1-1,0 1 0,0 0 1,-4 11-1,7-16-42,-1 0-1,1 1 1,-1-1-1,1 1 0,-1-1 1,1 1-1,0-1 1,0 1-1,0-1 1,0 1-1,0-1 0,0 1 1,1-1-1,-1 1 1,0-1-1,1 1 0,-1-1 1,1 1-1,-1-1 1,1 0-1,0 1 1,0-1-1,0 0 0,-1 0 1,1 1-1,0-1 1,0 0-1,1 0 1,-1 0-1,0 0 0,0 0 1,0-1-1,1 1 1,-1 0-1,0 0 1,3 0-1,43 11 165,-34-10-183,0 0 0,0 2-1,0 0 1,23 11 0,-33-14 6,-1 0 1,1 1-1,-1-1 1,0 1-1,0 0 1,0 0-1,0 0 0,0 0 1,0 0-1,0 0 1,-1 0-1,1 1 1,-1-1-1,1 1 0,-1-1 1,0 1-1,0-1 1,0 1-1,-1 0 1,1-1-1,0 1 0,-1 0 1,0 0-1,0-1 1,0 1-1,0 0 1,0 0-1,-1 4 0,-1-3 91,1-1 0,-1 1 0,1-1 0,-1 0 0,0 0 0,0 1 0,-1-1 0,1 0 0,-1-1 0,1 1 0,-1 0 0,0-1 0,0 0 0,0 1 0,0-1 0,0 0-1,-1-1 1,1 1 0,-1-1 0,-5 2 0,-5 3 614,0-2 1,0 0-1,-28 4 0,35-6-584,-1-2 0,0 1 0,1-1 0,-1-1 0,0 1 0,1-1 0,-1 0 0,1-1 0,-14-4 0,19 5-272,0 0 0,0 0 0,0-1 0,0 1 0,1 0 0,-1-1 0,0 1 0,1-1 0,-1 1 0,1-1 0,-1 0 0,1 1 0,0-1 0,0 0 0,0 0 0,0 0-1,0 0 1,0 0 0,1 0 0,-1 0 0,1-1 0,-1 1 0,1 0 0,0 0 0,-1 0 0,1 0 0,1-1 0,-1 1 0,0 0 0,0 0 0,1 0 0,-1-1 0,1 1 0,0 0-1,0 0 1,0 0 0,0 0 0,2-3 0,0-1-952,1 0 0,1 0 0,-1 1 0,1-1 0,-1 1-1,2 0 1,-1 0 0,6-4 0,23-15-8777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7.549"/>
    </inkml:context>
    <inkml:brush xml:id="br0">
      <inkml:brushProperty name="width" value="0.025" units="cm"/>
      <inkml:brushProperty name="height" value="0.025" units="cm"/>
    </inkml:brush>
  </inkml:definitions>
  <inkml:trace contextRef="#ctx0" brushRef="#br0">82 1 17905,'0'0'7847,"-4"8"-6683,-10 30-708,1 0 0,2 1 0,1 1 0,3 0 0,1 0 0,-2 74 0,9-109-119,0-7-99,4-16 9,3-29-204,-7 28-172,0 10-121,-1 0 0,1 0-1,-1 0 1,-1 0 0,0 0 0,0 1-1,-1-1 1,0 0 0,-4-11-1,6 20 233,0 0 0,0-1 0,0 1-1,0-1 1,0 1 0,-1 0 0,1-1-1,0 1 1,0 0 0,0-1 0,-1 1-1,1-1 1,0 1 0,0 0 0,-1-1-1,1 1 1,0 0 0,-1 0 0,1-1-1,0 1 1,-1 0 0,1 0-1,0 0 1,-1-1 0,1 1 0,-1 0-1,1 0 1,0 0 0,-1 0 0,1 0-1,-1 0 1,-4 11-309,6 24 160,0-32 171,1 1 0,0-1 0,0 0 0,0 0 0,1-1 0,-1 1 0,1 0 0,0-1 0,-1 1 0,1-1 0,0 0 0,0 0 0,0 0 0,1 0 0,-1-1 0,0 1 0,1-1 0,-1 0 0,1 0 0,-1 0 0,1-1 0,5 1 0,5 1 47,0 0 0,0-2 0,0 0 0,22-3 0,-31 3-15,-1-1 0,1-1 0,-1 1 0,1-1 1,-1 1-1,0-1 0,0-1 0,0 1 0,0-1 0,0 1 0,0-1 0,-1 0 0,1 0 0,-1-1 0,0 1 0,0-1 0,0 1 1,0-1-1,-1 0 0,1 0 0,-1 0 0,0-1 0,-1 1 0,1 0 0,-1-1 0,1 1 0,-2-1 0,2-8 0,-3 14-65,-1-1 0,1 0 0,-1 1 0,1 0 0,0-1 0,-1 1 0,1 0 0,0 0 0,0 0 0,-1 0 0,1 0 0,0 0 0,0 0 0,0 0 0,-1 2 0,-3 4 109,-1 2 0,2-1 0,-1 1 0,1-1 0,1 1 0,-1 0 1,1 1-1,1-1 0,0 0 0,0 1 0,1-1 0,0 12 0,1-20-69,0 0-1,0 0 1,0 0 0,0-1-1,0 1 1,0 0 0,1 0-1,-1 0 1,0-1 0,0 1-1,1 0 1,-1-1 0,1 1-1,-1 0 1,0 0 0,1-1 0,-1 1-1,1-1 1,0 1 0,-1 0-1,1-1 1,-1 1 0,1-1-1,0 0 1,-1 1 0,1-1-1,0 1 1,0-1 0,-1 0-1,2 1 1,30-2 228,-24 0-194,0-1-1,0-1 1,0 0 0,-1 0-1,14-7 1,-10 2-88,0-1 0,0 0 0,0 0-1,-1-1 1,-1 0 0,1-1 0,-2 0 0,0 0-1,0-1 1,10-22 0,-18 33-101,-12 40-459,9-32 633,-1 2 88,0 0 1,1 0-1,0 0 0,0 0 1,1 0-1,0 1 0,-1 18 1,3-27-109,1 0 1,-1 0 0,1-1-1,-1 1 1,1-1 0,-1 1 0,1 0-1,-1-1 1,1 1 0,-1-1-1,1 1 1,0-1 0,-1 1-1,1-1 1,0 0 0,-1 1 0,1-1-1,0 0 1,0 0 0,-1 1-1,1-1 1,0 0 0,0 0 0,0 0-1,-1 0 1,1 0 0,0 0-1,0 0 1,0 0 0,-1 0-1,1-1 1,1 1 0,30-8 292,-22 2-271,0-2 0,0 1 0,-1-1 1,0-1-1,-1 0 0,1 0 0,-2 0 0,1-1 0,-1 0 0,-1-1 0,9-18 0,1 1-27,-15 27-112,-3 14-277,-18 28 416,17-37-146,0 1 1,0 0-1,0 0 0,1-1 1,0 1-1,0 1 0,0-1 0,0 0 1,1 0-1,0 1 0,0-1 1,0 1-1,1-1 0,0 1 1,0-1-1,2 11 0,9-11-7170,-10-5 6865,7 0-6521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8.342"/>
    </inkml:context>
    <inkml:brush xml:id="br0">
      <inkml:brushProperty name="width" value="0.025" units="cm"/>
      <inkml:brushProperty name="height" value="0.025" units="cm"/>
    </inkml:brush>
  </inkml:definitions>
  <inkml:trace contextRef="#ctx0" brushRef="#br0">1 111 10025,'11'-10'13475,"2"-4"-9540,2-5-3391,12-21-2787,-21 16 3770,-6 24-1526,0 0 0,0 0 0,-1-1 0,1 1 0,0 0 0,0 0 0,-1-1 0,1 1 0,0 0-1,0 0 1,-1 0 0,1 0 0,0-1 0,-1 1 0,1 0 0,0 0 0,-1 0 0,1 0 0,0 0 0,-1 0 0,1 0 0,0 0 0,-1 0 0,1 0 0,0 0-1,-1 0 1,1 0 0,0 0 0,-1 0 0,1 0 0,0 0 0,-1 1 0,1-1 0,0 0 0,0 0 0,-1 0 0,1 0 0,0 1 0,-1-1 0,1 0 0,0 0-1,0 1 1,0-1 0,-1 0 0,1 1 0,-15 9-6,11-5 49,0-1 1,0 1-1,1 0 1,-1 0 0,1 1-1,1-1 1,-1 1-1,1-1 1,-1 1 0,1 0-1,1 0 1,0 0-1,-2 8 1,4-13-19,1 0 0,-1 0 0,0 0 0,0 0-1,1-1 1,-1 1 0,0 0 0,1-1 0,-1 1 0,0-1 0,1 0 0,-1 1-1,1-1 1,-1 0 0,1 0 0,-1 0 0,0 0 0,1 0 0,-1 0 0,1 0-1,2-1 1,37-3 201,-11-4-173,-24 6-151,-1-1 1,0 2-1,1-1 1,0 1-1,-1-1 0,1 1 1,0 1-1,-1-1 1,1 1-1,0 0 1,0 1-1,9 1 0,-13 1 106,-1 0-1,0 0 0,0 0 0,0 0 0,0 0 0,-1 0 0,1 0 0,-1 1 1,0-1-1,0 0 0,0 0 0,0 0 0,-1 1 0,0 2 0,1 5 468,26-28 458,-22 13-937,1-1-1,0 1 0,0 0 0,0 1 0,0-1 0,1 1 0,-1 0 0,1 1 0,0-1 0,0 1 0,0 0 0,0 0 0,0 1 0,1 0 0,-1 0 0,0 1 0,1-1 0,-1 1 1,0 1-1,1-1 0,-1 1 0,8 2 0,-3-1 42,-1-1 0,1 0 1,0 0-1,0-1 1,20-3-1,11 1-631,-42 1 419,1 1 0,-1 0 0,1 0 0,-1 1 0,1-1 0,-1 0 0,0 0 0,1 0 0,-1 0 0,1 0 0,-1 0 0,0 1 0,1-1 0,-1 0 0,1 0 0,-1 0 0,0 1 0,1-1 0,-1 0 0,0 1 0,1-1 0,-1 0 0,0 1 0,0-1 0,1 0 1,-1 1-1,0-1 0,0 1 0,0-1 0,1 0 0,-1 1 0,0-1 0,0 1 0,0-1 0,0 1 0,0-1 0,0 0 0,0 1 0,0-1 0,0 1 0,0-1 0,0 1 0,0-1 0,0 0 0,-1 1 0,1 0 0,0 3-2353,0 2-4669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9.401"/>
    </inkml:context>
    <inkml:brush xml:id="br0">
      <inkml:brushProperty name="width" value="0.025" units="cm"/>
      <inkml:brushProperty name="height" value="0.025" units="cm"/>
    </inkml:brush>
  </inkml:definitions>
  <inkml:trace contextRef="#ctx0" brushRef="#br0">90 197 3812,'0'0'19709,"-8"-1"-19346,2 1-322,0 0 0,0-1 0,1 2 1,-1-1-1,0 1 0,-8 2 0,13-3-36,-1 1 1,0-1-1,0 1 0,1 0 0,-1-1 0,0 1 0,1 0 1,-1 0-1,1 1 0,0-1 0,-1 0 0,1 0 0,0 1 1,-1-1-1,1 0 0,0 1 0,0-1 0,0 1 0,0 0 1,0-1-1,1 1 0,-1 0 0,1-1 0,-1 1 0,1 0 1,-1 0-1,1 0 0,0-1 0,0 1 0,0 2 0,1-3-8,-1 0 0,1-1-1,0 1 1,0 0 0,0-1-1,0 1 1,0-1 0,1 1-1,-1-1 1,0 1 0,0-1-1,0 0 1,0 0 0,0 1-1,1-1 1,-1 0 0,0 0-1,0 0 1,0 0 0,0-1-1,1 1 1,-1 0 0,0 0-1,0-1 1,1 0 0,35-6-76,-16-3 80,0-1 0,-1-1 1,-1-1-1,0 0 0,-1-2 0,0 0 0,-1-1 1,-1 0-1,0-2 0,-2 0 0,0 0 1,17-32-1,-23 35 31,-11 14-151,-14 26 163,8-10 172,0 0 0,2 1-1,0 0 1,0 0 0,2 0-1,0 1 1,0 0 0,2 0-1,-3 30 1,7-45-198,-1 0 0,0-1 0,0 1 0,1 0 0,-1 0 0,1-1 0,-1 1 0,1-1 0,0 1 0,0 0 0,-1-1 0,1 1 0,0-1-1,1 0 1,-1 1 0,0-1 0,0 0 0,0 0 0,1 0 0,-1 0 0,1 0 0,-1 0 0,1 0 0,-1 0 0,1 0 0,-1-1 0,1 1 0,0 0 0,-1-1 0,1 0 0,0 1 0,0-1 0,-1 0 0,1 0 0,0 0 0,-1 0 0,1 0 0,0-1 0,3 0 0,0 1 32,1-1-1,-1 0 1,1 0 0,-1-1 0,0 1 0,0-1 0,0-1-1,0 1 1,0-1 0,0 1 0,0-1 0,4-4 0,-4 2-27,-1 0 0,1 0 1,-1 0-1,0-1 1,-1 1-1,1-1 1,-1 0-1,0 0 1,-1 0-1,1 0 1,-1 0-1,-1-1 1,1 1-1,1-12 1,-3 18-27,0-1 1,0 1-1,0 0 1,0-1-1,0 1 1,0 0-1,0-1 1,0 1-1,0 0 1,0-1-1,0 1 1,0 0-1,0-1 1,0 1-1,0 0 1,0-1-1,0 1 1,-1 0-1,1-1 1,0 1-1,0 0 1,0 0-1,0-1 1,-1 1-1,1 0 1,0 0-1,0-1 1,-1 1-1,1 0 1,0 0-1,0 0 1,-1-1-1,1 1 1,0 0-1,-1 0 1,1 0-1,0 0 1,-1 0-1,1 0 1,-16 5-214,-12 17-61,24-18 324,1 1 0,0-1 0,0 0 0,0 1 0,1 0 0,0-1 1,0 1-1,0 0 0,-1 6 0,2-10-35,1 1 0,0-1 1,0 0-1,0 0 0,0 1 1,0-1-1,0 0 1,1 0-1,-1 1 0,0-1 1,0 0-1,1 0 0,-1 0 1,1 0-1,-1 0 0,1 0 1,0 1-1,-1-1 1,1 0-1,0-1 0,0 1 1,0 0-1,0 0 0,-1 0 1,1 0-1,0-1 0,0 1 1,1 0-1,-1-1 1,0 1-1,0-1 0,0 1 1,0-1-1,0 0 0,1 1 1,-1-1-1,0 0 0,0 0 1,1 0-1,-1 0 1,0 0-1,0 0 0,2 0 1,12 1 73,5 1-48,0 0 0,0-2 0,0 0 0,0-1 0,0-1-1,0-1 1,36-9 0,-55 11 15,-1 1 0,1 0 0,0 0 0,-1-1-1,1 1 1,0 0 0,0-1 0,-1 1 0,1-1 0,-1 1-1,1-1 1,0 1 0,-1-1 0,1 1 0,-1-1 0,1 0-1,-1 1 1,0-1 0,1 0 0,-1 1 0,0-1-1,1 0 1,-1 1 0,0-1 0,0 0 0,0 0 0,1 1-1,-1-1 1,0 0 0,0 0 0,0 0 0,0 1 0,0-1-1,0 0 1,-1 0 0,-14-27 720,3 6-720,53 22-3331,41 2-5583,-25-2 495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0.213"/>
    </inkml:context>
    <inkml:brush xml:id="br0">
      <inkml:brushProperty name="width" value="0.025" units="cm"/>
      <inkml:brushProperty name="height" value="0.025" units="cm"/>
    </inkml:brush>
  </inkml:definitions>
  <inkml:trace contextRef="#ctx0" brushRef="#br0">8 1 16560,'0'0'2338,"1"13"-438,-9 243 1736,8-255-3648,0 1 0,0 0-1,0-1 1,0 1 0,0 0 0,0-1 0,0 1 0,0-1 0,1 1 0,-1-1-1,1 1 1,-1-1 0,1 1 0,0-1 0,0 1 0,0-1 0,-1 0 0,1 1 0,0-1-1,1 0 1,-1 0 0,0 0 0,0 1 0,0-1 0,1-1 0,-1 1 0,0 0-1,1 0 1,-1 0 0,1-1 0,-1 1 0,1-1 0,-1 1 0,1-1 0,0 0 0,-1 1-1,1-1 1,-1 0 0,3 0 0,0-1-41,0 1-1,0-1 1,-1 0-1,1 0 1,0 0-1,-1 0 1,1-1-1,-1 1 1,1-1 0,-1 0-1,0 0 1,0 0-1,0-1 1,0 1-1,4-5 1,7-12-109,-2 0-1,0-1 1,-1 0 0,-1-1-1,0-1 1,9-34 0,-9 28 177,-38 138-1489,9-25 3021,18-77-1336,0-1 0,0 0 0,1 0 0,0 1 0,0-1 0,1 0 0,0 1 0,0-1 0,4 12 0,5-2-1343,-24-41-875,-2 4 1055,3 2 647,-1 1 0,-1 0 0,-1 1 0,-31-26 0,38 38 691,8 7 13,13 10-121,-2-7-341,0-1 1,0-1-1,0 0 1,1 0 0,0-1-1,12 2 1,37 2-4530,-24-4-693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0.849"/>
    </inkml:context>
    <inkml:brush xml:id="br0">
      <inkml:brushProperty name="width" value="0.025" units="cm"/>
      <inkml:brushProperty name="height" value="0.025" units="cm"/>
    </inkml:brush>
  </inkml:definitions>
  <inkml:trace contextRef="#ctx0" brushRef="#br0">172 86 17072,'0'0'5077,"-11"-1"-3460,1 0-1407,1 0 0,-1 1 0,1 1 0,0 0 0,-1 0 0,1 1 0,-11 3 0,15-4-104,1 0 0,0 1 1,0-1-1,0 1 0,0 0 1,0 0-1,0 0 1,1 1-1,-1 0 0,1-1 1,-1 1-1,1 0 0,0 1 1,0-1-1,0 0 1,1 1-1,-1 0 0,1-1 1,0 1-1,-3 8 1,5-11-107,-1-1 0,1 1 1,0 0-1,0 0 0,0-1 1,0 1-1,0 0 1,0-1-1,0 1 0,0 0 1,0-1-1,0 1 1,0 0-1,0-1 0,1 1 1,-1 0-1,0-1 1,1 1-1,-1 0 0,0-1 1,1 1-1,-1-1 1,0 1-1,1 0 0,-1-1 1,1 1-1,-1-1 1,1 0-1,-1 1 0,1-1 1,0 1-1,0-1 0,29 7 117,35-12 68,-56 2-266,0 0-1,0-1 0,0 0 0,-1-1 0,1 0 0,-1 0 0,0-1 0,-1 1 0,0-2 0,0 1 0,0-1 0,0 0 0,-1-1 0,0 1 0,-1-1 0,0 0 0,0-1 0,-1 1 1,7-18-1,-51 78-660,38-48 857,-1 0 0,1-1 0,0 1 0,0 0 0,0 0 0,0 0 0,1 1 0,0-1 1,0 0-1,0 0 0,0 1 0,1-1 0,-1 1 0,1-1 0,1 7 0,0-10-95,0 0-1,0 0 0,0 0 0,0 0 1,0-1-1,1 1 0,-1 0 0,0-1 1,1 1-1,-1-1 0,0 1 1,1-1-1,-1 1 0,1-1 0,-1 0 1,1 0-1,-1 0 0,1 0 0,-1 0 1,1 0-1,1 0 0,34-4 342,-29 1-318,-1 0-1,1 0 1,-1-1-1,0 0 1,0 0-1,-1-1 1,1 0-1,-1 0 1,0 0 0,0-1-1,7-9 1,0-1-926,-1 0 0,-1-1 0,13-25 0,-29 50 1021,1 1 1,0 0 0,1 0 0,-1 0 0,2 0-1,-1 1 1,1-1 0,1 1 0,0-1 0,0 1-1,1 14 1,1-23-123,0 0 1,0 0-1,0 1 1,0-1-1,0 0 0,0 0 1,0 0-1,0 0 1,0 0-1,0-1 0,1 1 1,-1 0-1,0 0 1,1-1-1,-1 1 0,0-1 1,1 1-1,-1-1 1,1 0-1,-1 0 0,1 1 1,-1-1-1,0 0 1,1 0-1,-1 0 0,1-1 1,1 1-1,3 0 40,-1-1 0,1 1-1,-1-1 1,1 0 0,-1-1-1,8-2 1,-4-2-87,1-1 0,-2 0 0,1 0 0,-1-1 0,0 0 0,0 0 0,-1-1 0,0 0 0,-1 0 0,0-1 0,-1 0 0,0 0 0,0 0 0,5-18 0,-10 27-209,-10 34 224,7-24 72,1-1-1,0 1 1,0 0-1,0 14 1,8 3-2911,-6-24 2302,1-1 1,0 0 0,0 0 0,-1 0-1,1 0 1,0 0 0,0 0 0,0 0-1,0-1 1,1 1 0,-1 0-1,0 0 1,0-1 0,0 1 0,0-1-1,1 1 1,2 0 0,6 0-6127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1.194"/>
    </inkml:context>
    <inkml:brush xml:id="br0">
      <inkml:brushProperty name="width" value="0.025" units="cm"/>
      <inkml:brushProperty name="height" value="0.025" units="cm"/>
    </inkml:brush>
  </inkml:definitions>
  <inkml:trace contextRef="#ctx0" brushRef="#br0">139 1 16752,'0'0'8205,"-10"0"-6812,7 1-1325,-61 7 1687,60-7-1699,1 0 0,-1 0 0,0 0 0,1 0 0,-1 0 0,1 1 0,-1 0-1,1 0 1,0 0 0,-1 0 0,1 0 0,0 1 0,0-1 0,1 1 0,-1 0 0,1-1 0,-4 6 0,6-7-98,0 0 0,0 0 0,0 0 1,0-1-1,0 1 0,0 0 0,0 0 0,0 0 1,1-1-1,-1 1 0,0 0 0,1 0 1,-1-1-1,0 1 0,1 0 0,-1-1 1,1 1-1,-1 0 0,1-1 0,-1 1 0,1-1 1,-1 1-1,1-1 0,0 1 0,-1-1 1,1 1-1,0-1 0,0 0 0,-1 1 1,1-1-1,0 0 0,0 0 0,-1 1 0,1-1 1,0 0-1,0 0 0,1 0 0,40 9-2327,-33-8 1558,17 4-1300,-17-4 1464,0 0 1,0 1 0,0 0 0,0 0 0,-1 1-1,1 0 1,-1 1 0,13 6 0,-21-9 699,1-1 1,-1 1-1,1-1 0,-1 1 1,0-1-1,1 1 0,-1-1 1,1 1-1,-1-1 0,0 1 1,0-1-1,1 1 0,-1-1 1,0 1-1,0 0 1,0-1-1,1 1 0,-1 0 1,0-1-1,0 1 0,0-1 1,0 1-1,0 0 0,0-1 1,0 1-1,-1 0 0,1-1 1,0 1-1,0-1 0,0 1 1,-1 0-1,1-1 0,0 1 1,-1-1-1,1 1 1,0-1-1,-1 1 0,1-1 1,-1 1-1,1-1 0,-1 1 1,1-1-1,-1 0 0,1 1 1,-1-1-1,1 0 0,-1 1 1,1-1-1,-1 0 0,-1 0 1,-29 16 2017,30-16-2053,-76 23 5347,25-18-5210,52-5-339,-1 0 1,1 0-1,0 0 1,0-1-1,0 1 1,-1 0-1,1 0 1,0 0-1,0-1 1,0 1-1,0 0 1,-1 0-1,1-1 1,0 1-1,0 0 1,0-1-1,0 1 1,0 0-1,0 0 1,0-1-1,0 1 1,0 0-1,0-1 1,0 1-1,0 0 1,0 0-1,0-1 1,0 1-1,0 0 1,0-1-1,1 1 1,-1 0-1,0 0 1,0-1-1,0 1 1,0 0-1,0 0 1,1 0-1,-1-1 1,0 1-1,0 0 1,0 0-1,1 0 1,-1-1-1,0 1 1,0 0-1,1 0 1,-1 0-1,0 0 1,1 0 0,15-14-7761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5.560"/>
    </inkml:context>
    <inkml:brush xml:id="br0">
      <inkml:brushProperty name="width" value="0.025" units="cm"/>
      <inkml:brushProperty name="height" value="0.025" units="cm"/>
    </inkml:brush>
  </inkml:definitions>
  <inkml:trace contextRef="#ctx0" brushRef="#br0">165 253 16816,'0'0'6294,"-9"-2"-4992,4 0-1212,0 0 0,0 1-1,0-1 1,0 1-1,-1 1 1,1-1-1,0 1 1,-1 0-1,1 0 1,0 0-1,0 1 1,-1-1-1,1 1 1,0 1 0,0-1-1,0 1 1,0 0-1,0 0 1,1 0-1,-1 1 1,-8 6-1,7-5 70,3-2-104,1 0-1,-1-1 0,1 1 0,0 0 1,0 0-1,0 1 0,0-1 0,0 0 0,0 1 1,0-1-1,1 1 0,-1-1 0,0 4 0,35-5-187,-8-1 200,62 3-165,-81-3 32,0 1-1,-1 0 1,1 1 0,-1-1 0,1 1 0,-1 0 0,0 0-1,0 1 1,0-1 0,0 1 0,0 0 0,6 7 0,-9-9 78,-1 0 1,0 0 0,1 1-1,-1-1 1,0 1 0,0-1 0,0 1-1,0-1 1,0 1 0,-1-1 0,1 1-1,0 0 1,-1 0 0,1-1 0,-1 1-1,1 0 1,-1 0 0,0 0-1,0-1 1,0 1 0,0 0 0,0 0-1,0 0 1,-1 2 0,-1 0 112,1-1 0,-1 0 1,0 0-1,1 0 0,-1-1 1,-1 1-1,1 0 0,0-1 1,-1 1-1,1-1 0,-1 0 0,-3 3 1,-3 0 144,1 0 1,-1 0 0,0 0-1,0-1 1,-1-1-1,1 1 1,-1-2 0,-11 3-1,17-5-246,1 1-1,0-1 0,-1 0 1,1 0-1,0 0 0,-1-1 1,1 1-1,0-1 0,-1 0 1,1 1-1,0-2 1,0 1-1,0 0 0,0-1 1,-3-1-1,4 1-115,1 1 0,0-1 0,0 1 0,-1-1 0,1 0 0,1 1 0,-1-1 0,0 0 0,0 0 0,1 1-1,-1-1 1,1 0 0,-1 0 0,1 0 0,0 0 0,0 0 0,0 0 0,0 0 0,0 0 0,0 0 0,0 1 0,1-1 0,-1 0 0,1 0 0,-1 0 0,1 0 0,0 0 0,1-1 0,1-3-507,0 1 1,0 0-1,1 0 1,0 0-1,0 1 0,0 0 1,0-1-1,1 1 1,0 1-1,-1-1 0,2 1 1,-1-1-1,0 2 1,9-5-1,14-5-4034,43-13 1,-62 22 3684,38-10-2707,-6 3 4732,-13 0 13956,-30 13-12135,-9 20-1835,10-16-764,-1 0-1,1 0 1,1-1 0,-1 1 0,1 0-1,1 0 1,1 12 0,-2-17-281,0-1 1,0 0-1,1 1 1,-1-1-1,0 0 1,1 0-1,-1 1 0,1-1 1,-1 0-1,1 0 1,0 0-1,0 1 1,-1-1-1,1 0 0,0 0 1,0 0-1,0-1 1,0 1-1,0 0 1,0 0-1,0 0 0,1-1 1,-1 1-1,0 0 1,0-1-1,0 0 1,1 1-1,-1-1 1,0 1-1,1-1 0,-1 0 1,0 0-1,1 0 1,-1 0-1,0 0 1,1 0-1,-1 0 0,0 0 1,1-1-1,-1 1 1,0 0-1,0-1 1,1 1-1,-1-1 0,0 0 1,2-1-1,4-2 14,-1 0-1,1-1 0,-1 0 0,0 0 0,0 0 1,-1-1-1,0 0 0,0 0 0,0 0 1,-1-1-1,8-13 0,-5 6 0,-1 1 0,0-1 0,0 0 0,-2 0 0,5-22 0,-8 201-3015,-1-164 2916,0-1 0,0 1 0,0-1 1,0 1-1,0-1 0,0 0 0,0 1 0,0-1 1,0 1-1,0-1 0,0 1 0,0-1 1,0 0-1,0 1 0,0-1 0,1 1 0,-1-1 1,0 0-1,0 1 0,1-1 0,-1 0 1,0 1-1,0-1 0,1 0 0,-1 1 0,0-1 1,1 0-1,-1 1 0,0-1 0,1 0 1,-1 0-1,1 0 0,-1 1 0,0-1 0,1 0 1,-1 0-1,1 0 0,-1 0 0,0 0 1,1 0-1,-1 0 0,1 0 0,-1 0 0,1 0 1,-1 0-1,0 0 0,1 0 0,-1 0 1,1 0-1,-1 0 0,1-1 0,-1 1 0,0 0 1,1 0-1,-1 0 0,0-1 0,1 1 1,-1 0-1,0 0 0,1-1 0,-1 1 0,0 0 1,1-1-1,-1 0 0,20-22-2434,-8-2 993,-1 0-1,-2-1 1,0 1 0,9-51 0,-5-12 2448,-7 15 6362,-23 248 317,17-174-7589,0 0 0,0 0 0,1 0 1,-1 0-1,0 0 0,0 0 0,0 0 1,1 0-1,-1 0 0,0 0 0,1 0 1,-1 0-1,1 0 0,-1 0 0,1 0 1,0 0-1,-1-1 0,1 1 0,0 0 1,-1 0-1,1-1 0,0 1 0,0 0 1,0-1-1,0 1 0,0-1 0,-1 1 1,1-1-1,0 0 0,0 1 0,0-1 1,0 0-1,0 0 0,0 1 0,1-1 1,-1 0-1,0 0 0,0 0 0,0 0 1,0-1-1,0 1 0,0 0 0,0 0 1,0 0-1,0-1 0,0 1 0,0-1 1,0 1-1,1-1 0,10-4-17,1 0-1,-1 0 1,13-9 0,-9 6 86,-7 4-175,-1 1 0,1 0 0,0 0 0,0 1 0,12-2 0,-20 3 63,1 1 0,-1 0 0,0 0 0,1 0-1,-1 0 1,0 0 0,1 0 0,-1 0-1,1 0 1,-1 1 0,0-1 0,1 0-1,-1 1 1,0-1 0,0 1 0,1-1-1,-1 1 1,0 0 0,0 0 0,0 0 0,0-1-1,0 1 1,0 0 0,0 0 0,0 0-1,0 0 1,0 1 0,0-1 0,-1 0-1,1 0 1,0 0 0,-1 1 0,1-1 0,-1 0-1,0 1 1,1-1 0,-1 0 0,0 1-1,0-1 1,0 0 0,0 1 0,0 2-1,-1 1 98,0 1 0,0 0-1,-1-1 1,1 1 0,-1-1-1,-1 1 1,1-1-1,-1 0 1,0 0 0,0 0-1,0 0 1,-1-1 0,1 1-1,-1-1 1,0 0-1,-1 0 1,1 0 0,-7 4-1,6-4 3,0-1-1,0 1 1,0-1-1,-1 0 1,1 0-1,-1-1 1,0 0-1,0 0 1,0 0-1,0-1 1,0 1-1,0-1 1,0-1-1,0 1 1,0-1-1,-1 0 1,-8-2-1,14 2-234,-1-1 0,1 0 0,0 0-1,-1 1 1,1-1 0,0 0 0,0 0 0,0 0-1,0 0 1,0-1 0,0 1 0,0 0-1,0 0 1,0 0 0,0-1 0,1 1-1,-1-1 1,1 1 0,-1 0 0,1-1-1,-1 1 1,1-1 0,0 1 0,-1-3-1,1 0-919,-1 0 0,1 0 0,0 0-1,0 0 1,0 1 0,1-1-1,0 0 1,1-7 0,8-6-6324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1.569"/>
    </inkml:context>
    <inkml:brush xml:id="br0">
      <inkml:brushProperty name="width" value="0.025" units="cm"/>
      <inkml:brushProperty name="height" value="0.025" units="cm"/>
    </inkml:brush>
  </inkml:definitions>
  <inkml:trace contextRef="#ctx0" brushRef="#br0">108 0 9865,'0'0'14985,"-9"4"-13020,3 0-1685,-1 0 0,1 0 0,0 0 0,1 1 0,-1 0 0,1 0 0,0 0 1,0 1-1,1 0 0,-1 0 0,1 0 0,0 0 0,1 1 0,0-1 0,0 1 0,-3 10 1,3-7-225,0-1 0,0 1 0,1-1 1,0 1-1,1 0 0,0 0 1,0-1-1,1 1 0,1 0 0,2 16 1,-2-25-97,0 1 0,0-1-1,0 0 1,0 1 0,1-1 0,-1 0 0,0 0 0,1 0 0,-1 0 0,1 0 0,-1 0 0,1 0-1,-1-1 1,1 1 0,0 0 0,0-1 0,-1 1 0,1-1 0,0 0 0,-1 0 0,1 0 0,0 0-1,0 0 1,0 0 0,-1 0 0,1 0 0,0 0 0,0-1 0,-1 1 0,1-1 0,2-1 0,55-21-1883,-56 22 1787,32-11-848,-35 12 982,1 0-1,-1 0 0,1 0 0,-1 0 0,0 0 0,1 0 0,-1 0 0,1 0 1,-1 0-1,0 0 0,1 1 0,-1-1 0,0 0 0,1 0 0,-1 0 1,0 0-1,1 1 0,-1-1 0,0 0 0,1 0 0,-1 1 0,0-1 0,0 0 1,1 1-1,-1-1 0,0 0 0,0 1 0,0-1 0,1 0 0,-1 1 0,0-1 1,0 0-1,0 1 0,0-1 0,0 0 0,0 1 0,0-1 0,0 1 0,-1 6 141,0-1 0,-1 0-1,0 0 1,0 0-1,-1 0 1,-5 9 0,-11 30 170,19-36-871,0-9 364,0 1-1,1-1 1,-1 0-1,0 1 1,0-1-1,1 0 1,-1 0-1,0 1 1,0-1-1,1 0 0,-1 0 1,0 1-1,1-1 1,-1 0-1,0 0 1,1 0-1,-1 1 1,1-1-1,-1 0 1,0 0-1,1 0 1,-1 0-1,0 0 1,1 0-1,-1 0 1,1 0-1,-1 0 0,0 0 1,1 0-1,-1 0 1,0 0-1,1 0 1,-1 0-1,1-1 1,-1 1-1,0 0 1,1 0-1,-1 0 1,0 0-1,1-1 1,-1 1-1,0 0 0,1-1 1,13-9-6260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2.677"/>
    </inkml:context>
    <inkml:brush xml:id="br0">
      <inkml:brushProperty name="width" value="0.025" units="cm"/>
      <inkml:brushProperty name="height" value="0.025" units="cm"/>
    </inkml:brush>
  </inkml:definitions>
  <inkml:trace contextRef="#ctx0" brushRef="#br0">120 267 18514,'0'0'9806,"-11"6"-8343,5-3-1291,-7 4 252,0 0 0,-24 17 1,34-22-408,0 1 1,0-1-1,0 1 1,0 0-1,0 0 1,1 0-1,-1 0 1,1 0-1,0 1 1,0-1-1,0 1 1,1-1-1,-1 1 1,1 0-1,0 0 1,0-1-1,0 1 1,0 6 0,1-9-24,0-1 0,0 1 0,0 0 0,0 0 0,0 0 0,0-1 0,1 1 0,-1 0 0,0 0 0,1-1 0,-1 1 0,0 0 0,1-1 0,-1 1 0,1 0 0,-1-1 0,1 1 0,0-1 0,-1 1 0,1-1 0,-1 1 0,1-1 0,0 1 0,-1-1 0,1 0 0,0 1 0,0-1 0,1 0 0,30 3-82,-24-3 92,1-1-1,-1-1 1,0 0-1,0 0 1,12-5-1,-2-4-178,-1-1 1,0 0-1,30-30 0,14-11-1432,-72 80 945,-13 26 798,23-50-85,0 1 0,0-1 1,0 1-1,0 0 0,1-1 1,-1 1-1,1 0 0,0-1 1,0 1-1,0 0 0,1-1 1,-1 1-1,2 5 0,0-8-12,-1 1-1,1-1 1,-1 1-1,1-1 0,-1 0 1,1 0-1,0 0 1,0 0-1,-1 0 0,1 0 1,0 0-1,0 0 1,0-1-1,0 1 0,0-1 1,0 1-1,0-1 1,0 0-1,0 0 1,0 0-1,1 0 0,-1 0 1,0-1-1,0 1 1,3-2-1,3 1 54,0 0 1,0-1-1,0 0 1,-1 0-1,13-7 1,0-4-235,0-1 0,-1 0 0,-1-2 0,-1 0 1,0-1-1,-1-1 0,-1-1 0,0 0 0,-2 0 0,0-2 0,-1 0 1,-1 0-1,9-28 0,-20 49 116,8-30-1081,-8 30 1098,0-1-1,1 1 0,-1-1 0,0 1 0,0-1 0,0 1 0,0 0 0,0-1 0,0 1 0,0-1 0,0 1 0,-1-1 0,1 1 0,0 0 1,0-1-1,0 1 0,0-1 0,-1 1 0,1 0 0,0-1 0,0 1 0,-1-1 0,1 1 0,0 0 0,0-1 0,-1 1 0,1 0 0,0 0 1,-1-1-1,1 1 0,-1 0 0,1 0 0,0 0 0,-1-1 0,1 1 0,-1 0 0,1 0 0,-1 0 0,1 0 0,0 0 0,-1 0 0,1 0 1,-1 0-1,1 0 0,-1 0 0,1 0 0,0 0 0,-1 0 0,1 0 0,-1 0 0,1 0 0,-1 1 0,1-1 0,0 0 0,-1 0 1,1 0-1,-1 1 0,-7 3 105,-1 0 0,1 1 1,0 0-1,1 1 1,-1 0-1,1 0 1,0 0-1,1 1 0,-11 13 1,6-6 237,1 0 1,0 1-1,1 1 0,-9 20 1,15-30-314,1 0 0,0 1 0,0-1 0,1 0 0,0 1 1,0-1-1,1 1 0,-1-1 0,1 1 0,2 10 0,-2-15-34,1 0-1,-1 1 0,1-1 1,0 1-1,0-1 0,-1 0 1,2 0-1,-1 1 0,0-1 1,0 0-1,1 0 0,-1 0 0,1 0 1,0 0-1,0-1 0,-1 1 1,1 0-1,0-1 0,0 0 1,0 1-1,1-1 0,-1 0 1,0 0-1,0 0 0,1 0 1,-1-1-1,1 1 0,-1 0 1,4-1-1,3 1-51,-1-2 0,1 1 0,0-1 0,-1 0 0,1-1 0,-1 0 0,0 0 0,1-1 0,-1 0 1,-1-1-1,1 1 0,0-1 0,-1-1 0,0 0 0,0 0 0,0 0 0,0-1 0,10-12 0,11-13 222,-2 0 0,38-60 0,-45 62 90,54-87 1088,-89 152-1180,0 0 0,3 1 0,1 0-1,2 1 1,1 0 0,2 1 0,2 0-1,2 0 1,1 40 0,3-70-682,2-14 174,1-17-77,-5 10 385,-1-1 1,-1 1-1,0 0 1,0-1-1,-1 1 1,-1 1 0,0-1-1,-8-14 1,-15-38 913,67 75 530,-21-3-1362,1-1 0,-1-1 0,1-1 0,1 0 0,-1-2-1,1 0 1,33 0 0,-45-3-30,-1 0 0,1 0 0,-1-1 0,1 0 0,0 0-1,-1-1 1,0 0 0,1 0 0,-1-1 0,0 1 0,0-2 0,-1 1-1,1-1 1,-1 0 0,1-1 0,-1 1 0,0-1 0,-1 0 0,0-1-1,1 1 1,-1-1 0,7-11 0,-12 16-6,1 0 0,0 0 0,0 0 0,-1 0 0,1 0 0,-1 0 0,1 0 0,-1 0 0,1-1 0,-1 1 0,0 0 0,1 0 0,-1 0 0,0 0 0,0-1 0,0 1 0,0 0 0,0 0 0,0 0 0,0-1 0,0 1 0,-1 0 0,1 0 0,-1-2 0,0 3 0,0-1 0,0 1 0,0-1 0,0 1 0,0 0 0,0-1 0,0 1 0,0 0 0,0 0 0,0-1 0,0 1 0,0 0 0,0 0 0,-1 0 0,1 1 0,0-1 0,0 0 0,0 0 0,0 1 0,-1-1 0,-6 3 0,0-1 0,1 1 0,0 1 0,0-1 0,-13 9 0,11-4 0,1 0 0,0 1 0,1 0 0,-1 0 0,2 0 0,0 1 0,-9 18 0,13-25 0,0-1 0,1 1 0,-1 1 0,1-1 0,0 0 0,0 0 0,0 0 0,1 0 0,-1 1 0,1-1 0,0 0 0,0 1 0,0-1 0,0 0 0,0 1 0,1-1 0,-1 0 0,1 0 0,0 1 0,0-1 0,0 0 0,1 0 0,-1 0 0,1 0 0,-1 0 0,1-1 0,0 1 0,0 0 0,1-1 0,3 4 0,2 0-199,0-2 1,0 1-1,0-1 1,1 0-1,0-1 0,0 0 1,0 0-1,0-1 1,14 2-1,-1-2-1904,0 0-1,44-4 1,-14-6-8211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6.874"/>
    </inkml:context>
    <inkml:brush xml:id="br0">
      <inkml:brushProperty name="width" value="0.025" units="cm"/>
      <inkml:brushProperty name="height" value="0.025" units="cm"/>
    </inkml:brush>
  </inkml:definitions>
  <inkml:trace contextRef="#ctx0" brushRef="#br0">0 1 13837,'0'0'13720,"2"14"-13128,6 186 128,-7-150-831,5-16-1039,2-18-1722,-8-16 2656,0 0-1,1 0 0,-1 1 0,0-1 0,0 0 1,1 0-1,-1 0 0,0 1 0,1-1 0,-1 0 1,0 0-1,1 0 0,-1 0 0,0 0 0,1 0 0,-1 0 1,0 0-1,1 0 0,-1 0 0,1 0 0,-1 0 1,0 0-1,1 0 0,-1 0 0,0 0 0,1 0 1,-1 0-1,0-1 0,1 1 0,-1 0 0,0 0 1,0 0-1,1-1 0,-1 1 0,0 0 0,1-1 0,1-5-5778,-2-9-2994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7.231"/>
    </inkml:context>
    <inkml:brush xml:id="br0">
      <inkml:brushProperty name="width" value="0.025" units="cm"/>
      <inkml:brushProperty name="height" value="0.025" units="cm"/>
    </inkml:brush>
  </inkml:definitions>
  <inkml:trace contextRef="#ctx0" brushRef="#br0">1 80 10922,'0'0'15855,"31"-45"-14990,-2 40-416,6-3-353,3 1-96,5 2 32,2 2-929,1 1-1505,0 0-1730,-8 0-3331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7.590"/>
    </inkml:context>
    <inkml:brush xml:id="br0">
      <inkml:brushProperty name="width" value="0.025" units="cm"/>
      <inkml:brushProperty name="height" value="0.025" units="cm"/>
    </inkml:brush>
  </inkml:definitions>
  <inkml:trace contextRef="#ctx0" brushRef="#br0">37 19 18642,'0'0'6870,"-6"11"-5994,5-8-817,-22 39 442,22-40-482,0 1 0,0-1 1,0 0-1,0 1 0,1-1 0,-1 1 1,1-1-1,-1 1 0,1-1 0,0 1 0,0-1 1,0 1-1,0 0 0,1-1 0,-1 1 1,1-1-1,0 1 0,-1-1 0,3 3 1,-2-3-31,1 0 1,-1-1 0,1 0 0,0 1-1,0-1 1,0 0 0,0 0 0,0 0 0,0 0-1,0 0 1,0 0 0,0-1 0,0 1-1,0-1 1,1 0 0,-1 1 0,0-1-1,0 0 1,1 0 0,-1 0 0,0-1 0,3 0-1,0 1 28,1-1 0,-1 0-1,0-1 1,1 1 0,-1-1-1,0 0 1,0 0-1,5-4 1,4-3 13,-2-1 0,1-1 0,11-13 0,-19 19 21,-1 0 1,1 0-1,-1-1 1,0 1 0,-1-1-1,1 0 1,-1-1-1,0 1 1,3-13-1,-14 53 857,5-23-782,0 0 1,0 0-1,1 0 1,0 0-1,1 0 1,0 0-1,1 1 1,1-1 0,2 20-1,-2-30-149,0 1 1,0 0-1,0 0 0,0-1 0,0 1 0,0-1 1,0 1-1,1-1 0,-1 0 0,1 1 0,-1-1 1,1 0-1,-1 0 0,1 0 0,0 0 0,-1 0 1,1 0-1,0-1 0,0 1 0,0 0 0,0-1 1,3 1-1,46 1-4302,-47-2 3638,28-1-6183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234"/>
    </inkml:context>
    <inkml:brush xml:id="br0">
      <inkml:brushProperty name="width" value="0.025" units="cm"/>
      <inkml:brushProperty name="height" value="0.025" units="cm"/>
    </inkml:brush>
  </inkml:definitions>
  <inkml:trace contextRef="#ctx0" brushRef="#br0">42 95 16464,'0'0'4964,"3"-9"-3699,-1 5-1136,0 0 0,0 0 0,0 0 0,0 0 0,1 0-1,-1 0 1,1 1 0,0-1 0,0 1 0,0 0-1,1 0 1,-1 0 0,1 0 0,0 0 0,-1 1 0,1 0-1,0 0 1,1 0 0,-1 0 0,0 1 0,0-1-1,6 0 1,3-2 53,0 0 0,0 1 0,0 1-1,0 0 1,1 1 0,16 0 0,-28 1-169,1 0 0,-1 0 0,0 0 1,1 0-1,-1 1 0,0-1 0,1 1 0,-1 0 0,0 0 1,1 0-1,-1 0 0,0 0 0,0 0 0,0 1 0,0-1 1,0 0-1,0 1 0,-1 0 0,1-1 0,0 1 0,-1 0 1,1 0-1,-1 0 0,0 0 0,0 0 0,0 0 0,0 1 1,0-1-1,0 0 0,0 0 0,-1 1 0,1-1 0,-1 1 1,1-1-1,-1 0 0,0 1 0,0-1 0,0 1 1,-1-1-1,1 0 0,-1 4 0,-1 2 23,0 0 1,-1 1-1,0-1 1,0 0-1,-1 0 1,0-1-1,0 1 1,-1-1-1,1 0 1,-2 0-1,-6 7 0,-14 14 124,-34 28 0,47-45-127,-41 32 525,36-29 23,0 0 0,-28 30 0,46-44-574,-1 0 0,1 0 0,0 0 1,0 1-1,0-1 0,0 0 0,-1 0 0,1 0 0,0 1 1,0-1-1,0 0 0,0 0 0,0 1 0,0-1 0,-1 0 0,1 0 1,0 1-1,0-1 0,0 0 0,0 0 0,0 1 0,0-1 1,0 0-1,0 0 0,0 1 0,0-1 0,0 0 0,0 0 1,0 1-1,1-1 0,-1 0 0,0 0 0,0 1 0,0-1 1,0 0-1,0 0 0,0 1 0,1-1 0,-1 0 0,0 0 0,0 0 1,0 1-1,1-1 0,-1 0 0,0 0 0,0 0 0,1 0 1,-1 0-1,0 0 0,0 1 0,0-1 0,1 0 0,-1 0 1,0 0-1,1 0 0,25 3 242,31-8 105,74-21-331,-47 4-6762,-68 16 1251,-9-2-2354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577"/>
    </inkml:context>
    <inkml:brush xml:id="br0">
      <inkml:brushProperty name="width" value="0.025" units="cm"/>
      <inkml:brushProperty name="height" value="0.025" units="cm"/>
    </inkml:brush>
  </inkml:definitions>
  <inkml:trace contextRef="#ctx0" brushRef="#br0">1 0 18161,'0'0'8873,"67"22"-7208,-20-22-768,6 0-513,2-3-320,2-2-288,-5 0-1569,-6 1-2532,-12-1-2657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983"/>
    </inkml:context>
    <inkml:brush xml:id="br0">
      <inkml:brushProperty name="width" value="0.025" units="cm"/>
      <inkml:brushProperty name="height" value="0.025" units="cm"/>
    </inkml:brush>
  </inkml:definitions>
  <inkml:trace contextRef="#ctx0" brushRef="#br0">1 27 15855,'0'0'13239,"1"8"-13191,3 58-246,-2-22-3421,-2-43 3477,0 0 0,1-1 0,-1 1 0,1 0 0,-1-1 0,1 1 0,-1-1-1,1 1 1,0-1 0,-1 1 0,1-1 0,0 1 0,-1-1 0,1 0 0,0 1 0,0-1-1,-1 0 1,1 0 0,0 0 0,0 1 0,-1-1 0,1 0 0,0 0 0,0 0 0,0 0-1,-1 0 1,1 0 0,0-1 0,0 1 0,-1 0 0,1 0 0,0 0 0,0-1 0,-1 1-1,1 0 1,0-1 0,0 0 0,32-12-4072,13-29-4563,-20 8 5780,-9 4 5405,-4-1 6760,-44 97-1703,25-56-7305,0 0 1,1 1 0,0-1-1,1 1 1,0 0-1,1 0 1,0 1 0,-2 22-1,8-11-956,3-16-2296,5-9-4759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6.344"/>
    </inkml:context>
    <inkml:brush xml:id="br0">
      <inkml:brushProperty name="width" value="0.025" units="cm"/>
      <inkml:brushProperty name="height" value="0.025" units="cm"/>
    </inkml:brush>
  </inkml:definitions>
  <inkml:trace contextRef="#ctx0" brushRef="#br0">1 38 18033,'0'0'9321,"49"-1"-7752,-16-4-672,5 2-673,0-2-224,1 1-768,-8 0-2211,-1-3-3075,-6-1-5701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6.702"/>
    </inkml:context>
    <inkml:brush xml:id="br0">
      <inkml:brushProperty name="width" value="0.025" units="cm"/>
      <inkml:brushProperty name="height" value="0.025" units="cm"/>
    </inkml:brush>
  </inkml:definitions>
  <inkml:trace contextRef="#ctx0" brushRef="#br0">56 1 17969,'0'0'12556,"25"2"-26041,-16 1-1153</inkml:trace>
  <inkml:trace contextRef="#ctx0" brushRef="#br0" timeOffset="1">0 229 20948,'0'0'8520,"59"-30"-21941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5.934"/>
    </inkml:context>
    <inkml:brush xml:id="br0">
      <inkml:brushProperty name="width" value="0.025" units="cm"/>
      <inkml:brushProperty name="height" value="0.025" units="cm"/>
    </inkml:brush>
  </inkml:definitions>
  <inkml:trace contextRef="#ctx0" brushRef="#br0">142 18 17745,'-1'-1'314,"-1"-1"1,1 1 0,0-1 0,-1 1-1,1 0 1,-1 0 0,1-1-1,-1 1 1,0 0 0,1 1-1,-1-1 1,0 0 0,0 0-1,0 1 1,0-1 0,1 1-1,-1 0 1,0-1 0,0 1-1,0 0 1,0 0 0,0 0 0,0 0-1,-3 1 1,1-1-134,0 1-1,0-1 1,1 1 0,-1 0 0,0 0-1,0 0 1,1 0 0,-1 1 0,0-1-1,1 1 1,-5 3 0,3-1-82,1 0 1,0 0-1,0 1 1,1 0-1,-1 0 1,1 0-1,0 0 0,0 0 1,1 0-1,0 1 1,-1-1-1,2 1 1,-1 0-1,1 0 0,-1 10 1,2-15-97,1-1 0,0 1 0,0-1 1,0 1-1,0-1 0,-1 1 0,1-1 0,0 0 0,0 1 1,0-1-1,0 0 0,0 0 0,0 0 0,0 0 1,0 0-1,0 0 0,0 0 0,0 0 0,0 0 1,0 0-1,2-1 0,25-3 66,4-6-167,41-10-1254,-66 19 1089,-1 0 1,0 0 0,0 0-1,0 1 1,0 0 0,1 1-1,-1-1 1,0 1 0,10 3-1,-14-3 260,-1-1-1,1 1 1,0 0-1,-1 0 1,1 1-1,-1-1 1,1 0-1,-1 0 0,1 1 1,-1-1-1,0 1 1,0-1-1,0 1 1,0 0-1,0-1 1,0 1-1,0 0 0,0 0 1,-1-1-1,1 1 1,-1 0-1,1 0 1,-1 0-1,0 0 1,0 0-1,0 0 0,0 0 1,0 0-1,0-1 1,0 1-1,-1 0 1,1 0-1,-1 0 1,0 2-1,-1 2 184,1-1 0,-1 1 1,0-1-1,-1 0 0,1 0 0,-1 1 0,0-1 1,0-1-1,-1 1 0,-4 5 0,-4 1 372,8-6-454,0-1 1,0 0-1,-1 0 1,0 0-1,1 0 0,-1 0 1,-1-1-1,1 0 1,0 0-1,-1-1 0,0 1 1,-6 1-1,12-6-497,-1 0-1,1 0 0,0 0 0,-1 0 1,1 0-1,0 1 0,0-1 1,0 0-1,0 0 0,1 0 0,-1 0 1,0 0-1,1 1 0,-1-1 1,2-2-1,11-24-4223,3-8-1730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027"/>
    </inkml:context>
    <inkml:brush xml:id="br0">
      <inkml:brushProperty name="width" value="0.025" units="cm"/>
      <inkml:brushProperty name="height" value="0.025" units="cm"/>
    </inkml:brush>
  </inkml:definitions>
  <inkml:trace contextRef="#ctx0" brushRef="#br0">1 0 18706,'0'0'10089,"43"46"-32446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388"/>
    </inkml:context>
    <inkml:brush xml:id="br0">
      <inkml:brushProperty name="width" value="0.025" units="cm"/>
      <inkml:brushProperty name="height" value="0.025" units="cm"/>
    </inkml:brush>
  </inkml:definitions>
  <inkml:trace contextRef="#ctx0" brushRef="#br0">0 21 16528,'0'0'12459,"22"11"-15726,-5-25-2018,-2-3-6982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917"/>
    </inkml:context>
    <inkml:brush xml:id="br0">
      <inkml:brushProperty name="width" value="0.025" units="cm"/>
      <inkml:brushProperty name="height" value="0.025" units="cm"/>
    </inkml:brush>
  </inkml:definitions>
  <inkml:trace contextRef="#ctx0" brushRef="#br0">10 29 18193,'0'0'8654,"-2"10"-8238,2-8-417,-2 5 42,0 0 0,1 1 0,0-1 0,0 1 0,1-1-1,0 1 1,1 7 0,0-13-110,-1 0-1,1 1 1,-1-1 0,1 0 0,0 0-1,0 0 1,0 0 0,0-1 0,1 1-1,-1 0 1,0 0 0,1-1 0,-1 1 0,1-1-1,0 1 1,-1-1 0,1 1 0,0-1-1,0 0 1,0 0 0,0 0 0,0 0-1,0-1 1,0 1 0,0 0 0,0-1-1,1 1 1,-1-1 0,0 0 0,0 0-1,0 0 1,1 0 0,2 0 0,2-1-239,-1 0 0,0 0 1,0 0-1,0 0 0,0-1 1,0 0-1,0-1 0,0 1 1,0-1-1,-1 0 0,1-1 1,-1 1-1,0-1 0,0 0 1,-1 0-1,6-7 0,0 1 240,-1-1 0,0-1 0,-1 1 0,0-2 0,-1 1 0,7-16 0,-14 27 1637,-6 42 1709,4-29-3569,-2-1 723,2 1 0,0-1 0,0 1 0,1 14 0,1-24-558,0 0 1,0 0 0,0 0-1,1 0 1,-1 0 0,1 0-1,-1-1 1,1 1 0,0 0-1,0 0 1,-1 0 0,1-1-1,2 3 1,-2-3-230,0 0 0,1 0 0,-1 0 0,0 0 0,0-1 0,1 1 0,-1 0 0,0-1 0,0 1 0,1-1 0,-1 1 0,1-1 0,-1 0 0,1 0 1,-1 1-1,0-1 0,1 0 0,-1 0 0,1-1 0,2 1 0,17-4-15495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0.277"/>
    </inkml:context>
    <inkml:brush xml:id="br0">
      <inkml:brushProperty name="width" value="0.025" units="cm"/>
      <inkml:brushProperty name="height" value="0.025" units="cm"/>
    </inkml:brush>
  </inkml:definitions>
  <inkml:trace contextRef="#ctx0" brushRef="#br0">12 41 18385,'-2'3'320,"0"0"-1,1 0 0,0 0 0,0 1 1,0-1-1,0 0 0,0 1 0,0-1 0,1 1 1,0-1-1,0 1 0,0-1 0,0 1 1,0-1-1,1 1 0,0-1 0,1 6 0,-1-8-327,1 1-1,-1-1 0,0 1 0,1-1 0,0 1 0,-1-1 1,1 0-1,0 0 0,-1 0 0,1 0 0,0 0 0,0 0 0,0 0 1,0-1-1,0 1 0,0-1 0,0 1 0,0-1 0,0 0 1,0 0-1,0 0 0,1 0 0,-1 0 0,0 0 0,0 0 0,0-1 1,0 1-1,0-1 0,0 0 0,3-1 0,2-1-121,1 0-1,-1 0 1,0 0-1,0-1 1,-1-1 0,1 1-1,-1-1 1,0 0-1,6-6 1,-8 8 29,0-1 1,0 0-1,-1-1 1,1 1-1,-1-1 1,0 1-1,0-1 0,-1 0 1,1 0-1,-1 0 1,0 0-1,0-1 1,1-8-1,-9 53 414,4-30-300,0 0 1,0 1-1,1-1 1,0 0 0,1 0-1,0 1 1,1-1-1,-1 0 1,2 1-1,-1-1 1,5 12-1,-5-20-217,0 1-1,0 0 0,0-1 0,0 1 0,0-1 0,1 0 0,-1 1 0,1-1 0,-1 0 1,1 0-1,-1 0 0,1 0 0,0 0 0,-1 0 0,1 0 0,0 0 0,0-1 0,0 1 1,0-1-1,3 1 0,17 0-6063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1.242"/>
    </inkml:context>
    <inkml:brush xml:id="br0">
      <inkml:brushProperty name="width" value="0.025" units="cm"/>
      <inkml:brushProperty name="height" value="0.025" units="cm"/>
    </inkml:brush>
  </inkml:definitions>
  <inkml:trace contextRef="#ctx0" brushRef="#br0">54 188 6150,'0'-8'2493,"1"-10"-1524,-1-67 7030,0 84-7923,0 1-1,0 0 0,0 0 1,0-1-1,0 1 0,0 0 1,0 0-1,0-1 0,0 1 1,0 0-1,0 0 0,0-1 1,0 1-1,0 0 0,0 0 1,0-1-1,0 1 0,0 0 1,-1 0-1,1-1 0,0 1 1,0 0-1,0 0 0,0 0 1,0-1-1,-1 1 0,1 0 1,0 0-1,0 0 0,0 0 1,-1-1-1,1 1 0,0 0 1,0 0-1,0 0 0,-1 0 1,1 0-1,0 0 0,0 0 1,-1 0-1,1 0 0,0 0 1,-9 9 1338,-3 19-708,3 6-205,2 0 0,2 1-1,1 0 1,0 65 0,4-98-495,0-1 1,0 1-1,0-1 1,0 1-1,1-1 1,-1 1-1,0-1 1,0 0-1,1 1 1,-1-1-1,1 1 1,0-1-1,-1 0 1,1 1-1,0-1 1,0 0-1,-1 0 1,1 1-1,0-1 1,0 0-1,1 0 1,-1 0-1,0 0 1,0-1-1,0 1 1,1 0-1,-1 0 1,0-1-1,1 1 1,-1 0-1,0-1 1,1 0-1,-1 1 1,1-1-1,-1 0 1,1 0-1,-1 0 1,1 0-1,-1 0 1,1 0-1,-1 0 1,1 0-1,1-1 1,3 0 83,0-1 0,0 1-1,0-1 1,0 0 0,0-1 0,-1 1 0,0-1 0,1 0 0,7-7 0,1-4 87,-1 0 0,0-1 0,-1 0 0,-1-1 0,0 0 0,-1-1 0,-1 0 0,0 0 0,-2-1 0,0 0 1,-1-1-1,-1 1 0,0-1 0,-2 0 0,0-1 0,-1 1 0,-1-35 0,-3 47-240,-2 16-86,-4 15-72,-3 21 314,1-12 135,2 1-1,1 0 1,2 1-1,1-1 0,1 59 1,4-91-303,-1-1 0,1 1 0,-1-1 0,1 1 0,0-1 0,-1 1 0,1-1 0,0 0 0,0 1 0,0-1 0,0 0 0,0 0 1,0 0-1,0 0 0,0 0 0,1 0 0,-1 0 0,0 0 0,1 0 0,-1 0 0,0-1 0,1 1 0,-1-1 0,1 1 0,-1-1 0,1 1 0,0-1 0,-1 0 0,1 0 0,1 0 0,23-2-4655,-7-12-3612,-11-3-1176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1.707"/>
    </inkml:context>
    <inkml:brush xml:id="br0">
      <inkml:brushProperty name="width" value="0.025" units="cm"/>
      <inkml:brushProperty name="height" value="0.025" units="cm"/>
    </inkml:brush>
  </inkml:definitions>
  <inkml:trace contextRef="#ctx0" brushRef="#br0">1 0 16496,'0'0'11712,"0"11"-11285,0 114 812,0-124-1232,0 0 1,-1-1 0,1 1 0,0 0 0,0-1 0,0 1 0,0-1 0,0 1 0,1 0-1,-1-1 1,0 1 0,0 0 0,0-1 0,0 1 0,1-1 0,-1 1 0,0-1 0,1 1-1,-1-1 1,0 1 0,1-1 0,-1 1 0,1-1 0,-1 1 0,1-1 0,-1 1-1,1-1 1,-1 0 0,1 1 0,-1-1 0,1 0 0,-1 1 0,1-1 0,0 0 0,-1 0-1,1 0 1,24-10 495,17-29 128,-25 19-553,-12 12-72,1 1 1,0-1 0,1 1-1,-1 0 1,1 1-1,1 0 1,-1 0 0,1 0-1,17-8 1,-25 14-14,1 0-1,0-1 1,0 1 0,0 0-1,-1 0 1,1 1 0,0-1-1,0 0 1,-1 0 0,1 0-1,0 0 1,0 1-1,-1-1 1,1 0 0,0 1-1,0-1 1,-1 1 0,1-1-1,-1 1 1,1-1 0,0 1-1,-1-1 1,1 1 0,-1-1-1,1 1 1,-1 0-1,1-1 1,-1 1 0,0 0-1,1 0 1,-1-1 0,0 1-1,0 0 1,1 0 0,-1-1-1,0 1 1,0 0 0,0 0-1,0-1 1,0 1 0,0 0-1,0 1 1,0 44-39,-1-33 61,-2 29-5,1-33-166,1 1 1,0-1-1,1 0 0,1 17 0,-1-25 79,1-1-1,-1 0 1,0 0-1,1 1 1,-1-1-1,0 0 0,1 0 1,-1 1-1,0-1 1,1 0-1,-1 0 1,0 0-1,1 0 1,-1 0-1,1 0 0,-1 0 1,0 0-1,1 1 1,-1-1-1,1 0 1,-1-1-1,0 1 1,1 0-1,-1 0 0,1 0 1,-1 0-1,0 0 1,1 0-1,-1 0 1,1-1-1,-1 1 1,0 0-1,1 0 0,-1 0 1,0-1-1,0 1 1,1-1-1,14-8-1929,-9 3 203,0-1 0,0 0-1,-1 0 1,9-15-1,4-12-5834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2.580"/>
    </inkml:context>
    <inkml:brush xml:id="br0">
      <inkml:brushProperty name="width" value="0.025" units="cm"/>
      <inkml:brushProperty name="height" value="0.025" units="cm"/>
    </inkml:brush>
  </inkml:definitions>
  <inkml:trace contextRef="#ctx0" brushRef="#br0">40 0 14286,'0'0'6320,"-2"9"-4030,-22 125 3731,11 82-3495,13-216-2520,0 1 0,-1-1 0,1 1-1,0-1 1,0 1 0,0-1 0,0 1 0,0-1 0,0 1-1,0-1 1,0 0 0,1 1 0,-1-1 0,0 1 0,0-1-1,0 1 1,0-1 0,1 1 0,-1-1 0,0 0 0,0 1 0,1-1-1,-1 0 1,0 1 0,1-1 0,-1 0 0,0 1 0,1-1-1,-1 0 1,1 1 0,-1-1 0,0 0 0,1 0 0,-1 0-1,1 1 1,-1-1 0,1 0 0,-1 0 0,1 0 0,-1 0-1,1 0 1,-1 0 0,0 0 0,1 0 0,-1 0 0,1 0-1,-1 0 1,1 0 0,-1 0 0,1 0 0,-1-1 0,1 1-1,-1 0 1,1-1 0,1 0 26,0 0-1,0 0 1,0 0-1,0 0 1,-1 0-1,1-1 1,0 1-1,-1-1 1,1 0-1,-1 1 1,2-4-1,3-5-33,-1-1-1,0-1 0,-1 1 0,0-1 0,-1 1 0,0-1 0,-1 0 0,0 0 1,-1 0-1,0-1 0,-1 1 0,-3-23 0,3 34-7,0 0 0,0 1 0,0-1 0,0 0 0,-1 1 1,1-1-1,0 0 0,-1 1 0,1-1 0,0 1 0,-1-1 0,1 1 0,-1-1 0,1 1 0,-1-1 0,1 1 1,-1-1-1,1 1 0,-1-1 0,0 1 0,1 0 0,-1-1 0,1 1 0,-1 0 0,0 0 0,1-1 0,-1 1 0,0 0 1,0 0-1,1 0 0,-1 0 0,0 0 0,1 0 0,-1 0 0,0 0 0,1 0 0,-1 0 0,0 1 0,1-1 0,-1 0 1,0 0-1,1 1 0,-1-1 0,0 0 0,1 1 0,-1-1 0,1 0 0,-1 1 0,1-1 0,-1 1 0,1-1 1,-1 1-1,1-1 0,-1 1 0,1-1 0,0 1 0,-1 0 0,1-1 0,0 1 0,-1 0 0,1-1 0,0 2 0,-1 0 7,1 0-1,0 0 0,0 1 0,0-1 1,0 0-1,0 0 0,0 1 0,1-1 1,-1 0-1,1 0 0,-1 0 0,1 0 1,0 0-1,0 1 0,0-1 0,0-1 1,0 1-1,0 0 0,1 0 0,-1 0 0,1-1 1,-1 1-1,1 0 0,0-1 0,-1 0 1,1 1-1,0-1 0,0 0 0,0 0 1,0 0-1,0 0 0,0 0 0,0 0 1,0-1-1,1 1 0,-1-1 0,0 0 1,0 1-1,1-1 0,-1 0 0,0 0 0,0-1 1,1 1-1,1-1 0,4 1 28,-1-1 0,0 0-1,1-1 1,-1 0 0,0 0-1,0 0 1,0-1 0,0 0-1,-1 0 1,1-1 0,-1 0 0,11-9-1,15-24 96,-30 35-130,-1 0-1,1 0 1,-1 0 0,0 0-1,0-1 1,0 1 0,0 0-1,0-1 1,0 1 0,-1 0-1,1-1 1,-1 1 0,1-1-1,-1 1 1,0-1 0,0 1-1,-1-5 1,-1 8-15,0 0 0,0 0 0,0 0 0,0 1 0,0-1 1,0 1-1,0-1 0,0 1 0,1 0 0,-1-1 0,1 1 0,-2 2 1,-4 6 9,-35 55 91,39-60-11,0 0 0,1 0 0,0-1 0,0 2 0,0-1 0,1 0 0,-1 0 0,1 1 0,1-1 0,-1 0 0,1 8 0,0-12-55,0 0 0,1-1 0,-1 1 0,1-1 0,-1 0 0,1 1 0,-1-1 1,1 1-1,-1-1 0,1 0 0,-1 1 0,1-1 0,0 0 0,-1 0 0,1 1 0,0-1 0,-1 0 0,1 0 0,-1 0 0,1 0 1,0 0-1,-1 0 0,1 0 0,0 0 0,-1 0 0,1 0 0,0 0 0,-1 0 0,1-1 0,1 1 0,21-6 222,-7-2-163,-1 0-1,0-1 0,17-14 0,-23 16-124,-1 0-1,1 1 1,0 0-1,1 1 0,0 0 1,-1 0-1,1 1 1,1 0-1,-1 1 1,1 0-1,13-2 1,-23 5 44,0 0 0,1 1 1,-1-1-1,0 1 0,0-1 1,1 1-1,-1-1 0,0 1 1,0 0-1,0-1 0,0 1 1,0 0-1,0 0 0,0 0 1,0 0-1,0 0 0,-1 0 1,1 0-1,0 0 0,0 0 1,-1 0-1,1 1 0,-1-1 1,1 0-1,-1 0 0,0 1 1,1-1-1,-1 0 0,0 1 1,0-1-1,0 0 0,0 0 1,0 2-1,0 57 77,-1-44-60,1-4-7,2 13 424,4-24-171,6-12-112,0-4-101,4-5-48,1 1-1,20-18 0,-33 33-28,1 0 1,0 0-1,0 1 0,0-1 1,0 1-1,0 0 0,1 1 1,-1-1-1,1 1 1,0 0-1,0 0 0,0 1 1,0 0-1,8-1 0,-14 2 32,1 0 1,0 1-1,0-1 0,-1 0 1,1 0-1,0 0 0,0 1 0,-1-1 1,1 0-1,0 1 0,-1-1 0,1 0 1,0 1-1,-1-1 0,1 1 0,-1-1 1,1 1-1,-1 0 0,1-1 0,-1 1 1,1-1-1,-1 1 0,1 0 1,-1-1-1,0 1 0,1 0 0,-1 1 1,4 29-40,-12 30 300,1-41-172,3-11-111,1 0-1,1 0 1,-1 0-1,1 1 1,0 14-1,2-24-97,0 1 0,0-1 1,0 1-1,0-1 0,0 1 0,0-1 0,1 1 0,-1-1 0,0 1 0,0-1 1,1 0-1,-1 1 0,0-1 0,1 0 0,-1 1 0,0-1 0,1 0 0,-1 1 1,1-1-1,-1 0 0,1 0 0,-1 1 0,0-1 0,1 0 0,-1 0 0,1 0 1,-1 0-1,1 1 0,-1-1 0,1 0 0,-1 0 0,1 0 0,-1 0 1,1 0-1,-1 0 0,1 0 0,-1-1 0,1 1 0,-1 0 0,1 0 0,-1 0 1,0 0-1,1-1 0,-1 1 0,1 0 0,-1 0 0,1-1 0,-1 1 0,0 0 1,1-1-1,-1 1 0,1-1 0,24-17-7727,-10-3-495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3.227"/>
    </inkml:context>
    <inkml:brush xml:id="br0">
      <inkml:brushProperty name="width" value="0.025" units="cm"/>
      <inkml:brushProperty name="height" value="0.025" units="cm"/>
    </inkml:brush>
  </inkml:definitions>
  <inkml:trace contextRef="#ctx0" brushRef="#br0">55 99 10474,'-16'3'3854,"-6"0"451,6-3 1560,43-26-1509,-3 3-2718,-20 18-1593,1 0 0,-1 0 1,1 0-1,0 1 1,0 0-1,0 0 1,1 0-1,-1 1 1,1-1-1,0 2 1,0-1-1,0 0 1,11-2-1,-16 6-58,0 0 0,-1 1 1,1-1-1,0 0 0,-1 0 0,1 0 0,-1 1 1,1-1-1,-1 0 0,0 1 0,1-1 0,-1 1 0,0-1 1,0 0-1,0 1 0,0-1 0,0 0 0,-1 3 1,-2 31 74,-6 1 19,7-28-105,-1 1 0,1-1 1,1 1-1,-1 14 0,4-22-468,0 0 1,1 0-1,-1-1 0,0 1 0,1-1 0,-1 0 1,1 1-1,-1-1 0,0 0 0,1-1 0,-1 1 1,1 0-1,-1-1 0,1 1 0,2-2 0,10-11-4504,2-6-1741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4.283"/>
    </inkml:context>
    <inkml:brush xml:id="br0">
      <inkml:brushProperty name="width" value="0.025" units="cm"/>
      <inkml:brushProperty name="height" value="0.025" units="cm"/>
    </inkml:brush>
  </inkml:definitions>
  <inkml:trace contextRef="#ctx0" brushRef="#br0">1 391 13837,'0'0'12695,"11"4"-11953,36 12-134,-44-16-570,0 0-1,0 0 0,0 0 0,0 0 1,1 0-1,-1 0 0,0-1 0,0 1 1,0-1-1,0 0 0,0 0 0,0 0 1,0-1-1,-1 1 0,1-1 0,0 1 1,-1-1-1,1 0 0,-1 0 0,3-3 1,0 1-7,-1 0 1,1-1 0,-1 0-1,-1 0 1,1 0 0,-1 0-1,6-11 1,-8 14-25,-1 1 1,1-1-1,-1 1 1,1-1-1,-1 1 0,0-1 1,1 1-1,-1-1 1,0 1-1,0-1 0,0 1 1,0-1-1,0 1 1,-1-1-1,1 0 0,-1-1 1,1 2-7,-1 0 1,1 1 0,-1-1 0,1 0 0,-1 1-1,0-1 1,1 1 0,-1-1 0,1 0-1,-1 1 1,0 0 0,0-1 0,1 1-1,-1-1 1,0 1 0,0 0 0,1-1-1,-1 1 1,0 0 0,0 0 0,-1 0 0,-1 0-1,0 0 0,0 0 0,0 0 0,1 1 0,-1-1 0,0 1 0,0 0 0,1-1 0,-1 1 0,0 1 0,1-1 0,-1 0 0,1 1 0,0-1 0,-1 1 0,-2 3 0,-5 5 108,1 0 1,0 1 0,1 0 0,0 1 0,-8 15 0,13-22-36,0 1 1,0-1-1,1 1 0,0 0 0,0 0 0,1 0 0,-1 1 0,1-1 0,1 0 1,-1 0-1,1 1 0,0-1 0,2 12 0,-1-16-70,0 0 0,0-1-1,0 1 1,0-1 0,0 0-1,0 1 1,0-1 0,1 0-1,-1 0 1,0 0 0,1 0-1,-1 0 1,1 0 0,-1 0-1,1 0 1,0 0 0,-1-1-1,1 1 1,0-1 0,-1 1-1,1-1 1,0 0 0,0 0-1,-1 0 1,1 0 0,0 0 0,0 0-1,-1 0 1,1 0 0,3-1-1,2 0-5,0 0-1,0-1 1,0 1-1,1-1 0,-1-1 1,8-3-1,3-5-252,0-2 0,-1 0-1,0-1 1,-1 0 0,0-2 0,-2 0-1,0 0 1,13-20 0,4-11 66,48-95 1,-71 126 199,1-2-6,0 0 1,-1 0-1,-1-1 0,0 1 0,6-35 0,-13 53-2,0 0 0,0 0-1,0-1 1,0 1 0,0 0-1,0 0 1,0 0 0,0 0-1,0 0 1,0 0 0,0 0-1,0-1 1,0 1-1,0 0 1,0 0 0,0 0-1,0 0 1,0 0 0,0 0-1,0 0 1,0-1 0,0 1-1,0 0 1,0 0 0,0 0-1,0 0 1,0 0 0,0 0-1,0 0 1,0 0-1,0-1 1,-1 1 0,1 0-1,0 0 1,0 0 0,0 0-1,0 0 1,0 0 0,0 0-1,0 0 1,0 0 0,-1 0-1,1 0 1,0 0-1,0 0 1,0 0 0,0 0-1,0 0 1,0 0 0,0 0-1,-1 0 1,1 0 0,0 0-1,0 0 1,0 0 0,0 0-1,0 0 1,0 0 0,0 0-1,-1 0 1,1 0-1,0 0 1,0 0 0,0 0-1,0 0 1,0 0 0,0 0-1,0 0 1,-1 0 0,-10 11 113,-10 17 164,-71 123 1327,85-136-1477,0 0 0,0 1 0,2 0 0,0 0 0,0 0 0,2 1-1,0-1 1,-1 24 0,4-39-120,0 1-1,0-1 1,0 0-1,0 0 0,0 0 1,0 0-1,0 0 1,1 0-1,-1 0 1,0 1-1,1-1 1,-1 0-1,1 0 1,-1 0-1,1 0 0,-1-1 1,1 1-1,0 0 1,-1 0-1,1 0 1,0 0-1,0-1 1,0 1-1,0 0 0,0-1 1,0 1-1,1 0 1,1 0 17,0 0 0,0-1 0,-1 1 1,1-1-1,0 0 0,0 0 0,-1 0 0,1-1 0,0 1 1,0 0-1,3-2 0,5-1 40,-1-1-1,1 0 1,0 0-1,16-11 1,7-9-42,-26 17-55,0 0 0,0 1 0,1 0 0,0 0 0,0 1 0,0 1 0,1-1 0,0 1 0,-1 1 0,18-4 0,-26 9 17,0-1-1,-1 1 0,1 0 1,0 0-1,-1 0 0,1 0 1,-1-1-1,1 1 0,-1 0 0,0 0 1,0 0-1,0 0 0,0 0 1,0 0-1,0 0 0,0 0 0,-1 2 1,0-1 14,-10 86 127,11-88-122,0 0 1,0 0-1,0 0 0,1 0 1,-1-1-1,0 1 0,1 0 1,-1 0-1,1 0 0,-1-1 1,1 1-1,-1 0 0,1-1 0,-1 1 1,1-1-1,0 1 0,-1-1 1,1 1-1,0-1 0,0 1 1,-1-1-1,1 1 0,0-1 1,0 0-1,0 1 0,-1-1 1,1 0-1,0 0 0,0 0 0,0 0 1,0 0-1,-1 0 0,1 0 1,0 0-1,0 0 0,0 0 1,0 0-1,0 0 0,-1-1 1,1 1-1,0 0 0,1-1 1,38-13 340,9-20-315,-37 25-112,1 0 0,0 0 0,0 1 0,1 1 0,15-6 0,-28 13 64,-1-1 0,0 1 1,0 0-1,1 0 0,-1 0 1,0 0-1,0 0 0,1 0 1,-1 0-1,0 0 0,0 0 1,1 0-1,-1 0 0,0 0 0,0 0 1,1 0-1,-1 0 0,0 0 1,1 0-1,-1 0 0,0 0 1,0 0-1,1 0 0,-1 0 0,0 0 1,0 1-1,0-1 0,1 0 1,-1 0-1,0 0 0,0 0 1,0 1-1,1-1 0,-1 0 1,0 0-1,0 0 0,0 1 0,0-1 1,0 0-1,1 0 0,-1 1 1,0-1-1,0 0 0,0 0 1,0 1-1,-3 17-82,-12 17 320,12-31-209,-2 4 51,0 0 1,1 1-1,0-1 1,1 1 0,-5 16-1,8-25-56,0 0-1,0 1 0,0-1 0,0 0 0,0 1 0,0-1 0,1 0 1,-1 1-1,0-1 0,0 0 0,0 1 0,1-1 0,-1 0 1,0 0-1,0 1 0,1-1 0,-1 0 0,0 0 0,1 1 1,-1-1-1,0 0 0,1 0 0,-1 0 0,0 0 0,1 0 0,-1 0 1,0 1-1,1-1 0,-1 0 0,1 0 0,-1 0 0,0 0 1,1 0-1,-1 0 0,0-1 0,1 1 0,-1 0 0,0 0 1,1 0-1,-1 0 0,1 0 0,-1 0 0,0-1 0,1 1 0,-1 0 1,0 0-1,0 0 0,1-1 0,-1 1 0,0 0 0,0 0 1,1-1-1,-1 1 0,21-12 231,26-29-195,-38 31-70,1 0 0,0 1 1,1 0-1,0 1 0,0 0 1,1 1-1,0 0 0,19-8 0,-30 15 8,-1 0 0,1 0 0,-1 0 0,0-1 0,1 1 0,-1 0 0,1 0 0,-1 0 0,0 0 0,1 0 0,-1 0 0,0 0 0,1 1 0,-1-1 0,1 0 0,-1 0 0,0 0-1,1 0 1,-1 0 0,0 1 0,1-1 0,-1 0 0,0 0 0,1 0 0,-1 1 0,0-1 0,1 0 0,-1 1 0,0-1 0,0 0 0,1 1 0,-1-1 0,0 0 0,0 1 0,2 18-195,-11 31 375,6-37-152,3-12-3,-1-1-1,1 1 0,0 0 0,0 0 0,0 0 0,0 0 0,0 0 0,0 0 1,0 0-1,0 0 0,0 0 0,0 0 0,0-1 0,1 1 0,-1 0 1,0 0-1,1 0 0,-1 0 0,0 0 0,1-1 0,-1 1 0,1 0 0,0 0 1,-1-1-1,1 1 0,0 0 0,0 0 0,1 0 13,0-1 0,-1 1 0,1-1-1,0 1 1,-1-1 0,1 0 0,0 0 0,0 0-1,-1 0 1,1 0 0,0 0 0,-1-1 0,1 1-1,2-1 1,10-4 148,1 0 1,25-14-1,-25 12-120,-9 4-62,3-2-351,1 0 0,-1 1 0,1 0 0,0 1 0,1 0 0,-1 0 0,0 1 0,1 1 0,0-1 0,-1 2 0,13 0 0,-22 0 252,0 1-1,0 0 1,0 0 0,0 0 0,0-1 0,0 1-1,-1 0 1,1 0 0,0 0 0,0 0 0,-1 1-1,1-1 1,-1 0 0,1 0 0,-1 0 0,0 0 0,1 0-1,-1 1 1,0-1 0,0 0 0,0 0 0,0 1-1,0-1 1,0 0 0,0 0 0,0 1 0,0-1-1,0 0 1,-1 0 0,1 0 0,-1 2 0,-11 37-3091,5-26-264,2-3-1959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5.288"/>
    </inkml:context>
    <inkml:brush xml:id="br0">
      <inkml:brushProperty name="width" value="0.025" units="cm"/>
      <inkml:brushProperty name="height" value="0.025" units="cm"/>
    </inkml:brush>
  </inkml:definitions>
  <inkml:trace contextRef="#ctx0" brushRef="#br0">16 115 6342,'-1'1'533,"0"-1"0,0 0 1,1 1-1,-1-1 0,0 1 0,0-1 0,0 0 0,1 1 1,-1 0-1,0-1 0,1 1 0,-1-1 0,0 1 0,1 0 1,-1 0-1,1-1 0,-1 1 0,1 0 0,-1 0 0,1 0 1,0-1-1,-1 1 0,1 0 0,0 0 0,0 0 1,-1 1-1,2-1-252,0-1 1,0 1 0,0-1-1,0 1 1,0-1 0,0 1-1,0-1 1,0 1 0,0-1 0,0 0-1,1 0 1,-1 0 0,0 0-1,0 0 1,0 0 0,0 0-1,2 0 1,6 0 238,-1-1-1,1 0 1,0 0-1,15-5 1,-8-2-217,0 0 0,-1-1 1,16-11-1,-26 16-320,1 0 1,-1 0-1,0-1 1,0 1-1,-1-1 0,1 0 1,-1-1-1,0 1 1,-1-1-1,1 0 0,3-7 1,-7 12 6,0 1 1,0-1 0,0 1-1,0-1 1,0 1-1,1-1 1,-1 1-1,0-1 1,0 1-1,0-1 1,0 1-1,0-1 1,-1 1 0,1-1-1,0 1 1,0-1-1,0 1 1,0-1-1,0 1 1,-1-1-1,1 1 1,0-1 0,-1 1-1,1-1 1,0 1-1,-1 0 1,1-1-1,0 1 1,-1 0-1,1-1 1,-1 1 0,1 0-1,0-1 1,-1 1-1,1 0 1,-1 0-1,1-1 1,-1 1-1,1 0 1,-1 0 0,1 0-1,-1 0 1,1 0-1,-1 0 1,1 0-1,-1 0 1,0 0-1,1 0 1,-1 0-1,1 0 1,-1 0 0,1 0-1,-1 0 1,1 1-1,-1-1 1,0 0-1,-32 11 74,23-5 104,0 0 1,1 0 0,0 1 0,1 1-1,-16 15 1,21-19-25,-1 0 0,1 0 1,0 0-1,0 1 0,0-1 1,1 1-1,-1-1 0,1 1 0,1 0 1,-1 0-1,0 0 0,1 0 0,0 0 1,-1 10-1,3-14-134,0 0-1,-1 0 1,1 0 0,0-1 0,-1 1-1,1 0 1,0-1 0,0 1-1,0 0 1,0-1 0,0 1 0,-1-1-1,1 1 1,0-1 0,0 1-1,0-1 1,0 0 0,1 0-1,-1 1 1,0-1 0,0 0 0,0 0-1,0 0 1,0 0 0,0 0-1,0 0 1,0-1 0,0 1 0,0 0-1,2-1 1,36-7 164,-22 0-245,0-1-1,0 0 0,-2-1 1,27-22-1,-25 19-54,1 0 0,34-18-1,-52 30 120,0 1 0,0 0-1,1 0 1,-1-1 0,0 1-1,1 0 1,-1 0 0,0 0-1,1 0 1,-1 0 0,0-1-1,1 1 1,-1 0 0,0 0-1,1 0 1,-1 0 0,0 0-1,1 0 1,-1 0-1,0 0 1,1 0 0,-1 0-1,0 0 1,1 1 0,-1-1-1,0 0 1,1 0 0,-1 0-1,0 0 1,0 0 0,1 1-1,-1-1 1,0 0 0,1 0-1,-1 0 1,0 1-1,0-1 1,0 0 0,1 0-1,-1 1 1,0 17-74,-13 18 175,8-27 15,1 0 0,-1 0-1,2 1 1,-1-1 0,1 1-1,1 0 1,0 0 0,0 0 0,1 0-1,0 11 1,1-20-109,1 0 0,-1 0 0,1 0 0,-1 0 0,1 0 0,-1 0 0,1 0 0,0-1 0,0 1 0,-1 0 0,1 0 0,0-1 0,0 1 0,0 0 0,0-1 0,0 1 0,0-1 0,0 1 0,0-1 0,0 0 0,0 1 0,0-1 0,0 0 0,0 0 0,0 0 0,0 0 0,0 0 0,0 0 0,0 0 0,0 0 0,1 0 0,-1 0 0,0 0 0,2-1 0,39-11 0,-10-6-184,35-16-655,-61 32 772,-1 0 0,1 0 0,0 0 0,0 1 0,0-1 0,0 1 0,0 1 1,0-1-1,8 1 0,-13 1 54,-1-1-1,1 1 1,-1 0 0,1-1 0,0 1 0,-1 0-1,0-1 1,1 1 0,-1 0 0,1-1 0,-1 1-1,0 0 1,1 0 0,-1-1 0,0 1 0,0 0 0,0 0-1,0 0 1,0-1 0,0 1 0,0 0 0,0 0-1,0 0 1,0 0 0,0-1 0,0 1 0,0 0-1,-1 0 1,1-1 0,0 1 0,-1 1 0,-8 27-3,-7 7-460,12-24-2114,1 0-3622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6.449"/>
    </inkml:context>
    <inkml:brush xml:id="br0">
      <inkml:brushProperty name="width" value="0.025" units="cm"/>
      <inkml:brushProperty name="height" value="0.025" units="cm"/>
    </inkml:brush>
  </inkml:definitions>
  <inkml:trace contextRef="#ctx0" brushRef="#br0">1 0 7687,'0'0'14601,"3"14"-12829,-2-8-1580,2 6 168,-1-1-1,-1 1 0,0 0 0,0 0 0,-1 0 0,-2 19 1,-4 26 1252,3 60 0,3-116-1605,0 0 0,0 0-1,0 0 1,0 0 0,0 0 0,0 0-1,0 0 1,0 0 0,1 0 0,-1 0 0,0 0-1,1 0 1,-1 0 0,1 0 0,-1 0-1,1 0 1,-1-1 0,1 1 0,0 0 0,-1 0-1,1 0 1,0-1 0,0 1 0,0 0-1,1 0 1,-1-1 0,0 0 0,-1 0 0,1 0-1,0 0 1,0 0 0,0 0 0,0 0 0,-1 0-1,1 0 1,0-1 0,0 1 0,-1 0 0,1-1-1,0 1 1,0 0 0,-1-1 0,1 1 0,0-1-1,-1 1 1,1-1 0,-1 1 0,1-1-1,0 0 1,-1 1 0,1-1 0,-1 0 0,0 1-1,1-1 1,-1 0 0,0 0 0,1 1 0,-1-2-1,6-13-166,-1 0 0,0-1 0,-1 0 0,-1 0 0,-1 0 0,0 0-1,-1-28 1,-2 62-61,0-6 294,0 0 0,1 0 0,0 0 0,1 0 0,3 14 0,-4-24-42,1-1 0,-1 1 1,1 0-1,-1-1 0,1 1 1,0-1-1,0 1 0,0-1 1,0 1-1,0-1 0,0 1 1,0-1-1,0 0 0,0 0 1,1 0-1,-1 0 0,0 0 1,3 1-1,-2-1 4,0 0 0,0-1 0,0 0-1,0 1 1,1-1 0,-1 0 0,0 0 0,0-1-1,0 1 1,1 0 0,-1-1 0,0 1 0,0-1 0,0 1-1,0-1 1,0 0 0,0 0 0,3-2 0,0-1 53,0 0 1,0 0-1,0 0 1,0-1-1,0 0 1,-1 0-1,0 0 1,0 0-1,-1-1 0,1 1 1,-1-1-1,2-7 1,4-5-77,-2-2-1,8-30 1,-9 30-169,-5 22-90,-7 34-73,4-19 489,-1-4 8,2 1 0,0-1 0,0 1 0,1-1 0,2 16 1,-1-26-258,-1 0 1,1-1 0,-1 1-1,1-1 1,0 1 0,0-1-1,0 0 1,0 1 0,0-1-1,0 0 1,1 0 0,-1 0-1,1 0 1,0 0 0,-1 0 0,1 0-1,0 0 1,0-1 0,0 1-1,0-1 1,1 1 0,-1-1-1,0 0 1,0 0 0,1 0-1,-1 0 1,1 0 0,-1-1 0,1 1-1,-1-1 1,1 1 0,0-1-1,4 0 1,18-2-9471,-13-6 186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0.766"/>
    </inkml:context>
    <inkml:brush xml:id="br0">
      <inkml:brushProperty name="width" value="0.025" units="cm"/>
      <inkml:brushProperty name="height" value="0.025" units="cm"/>
    </inkml:brush>
  </inkml:definitions>
  <inkml:trace contextRef="#ctx0" brushRef="#br0">0 31 7623,'0'-7'1089,"0"2"-1697,0-4-1122,0-1-1153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1.139"/>
    </inkml:context>
    <inkml:brush xml:id="br0">
      <inkml:brushProperty name="width" value="0.025" units="cm"/>
      <inkml:brushProperty name="height" value="0.025" units="cm"/>
    </inkml:brush>
  </inkml:definitions>
  <inkml:trace contextRef="#ctx0" brushRef="#br0">51 1 8968,'0'0'9946,"-7"0"-9503,5 0-423,1 0 1,0 0-1,-1 0 1,1 0-1,0 0 0,-1 0 1,1 0-1,0 1 1,-1-1-1,1 0 0,0 1 1,-1-1-1,1 1 1,0 0-1,0-1 0,0 1 1,0 0-1,0 0 1,0 0-1,0 0 0,0 0 1,0 0-1,0 0 1,0 0-1,0 0 0,0 0 1,1 0-1,-1 2 1,-1 4 174,0-1 1,1 1 0,0 0 0,0 0 0,1 10 0,0-10-57,-1 0 44,-1 47 620,4 54-1,-1-103-793,0-1-1,0 0 1,0 0 0,0 0 0,0 0-1,1 0 1,3 5 0,9 5-1830,-13-14 1512,-1 0-1,1 1 0,0-1 1,0 0-1,0 0 1,-1 0-1,1 0 0,0 0 1,0 1-1,0-2 0,0 1 1,0 0-1,-1 0 0,1 0 1,0 0-1,0 0 1,0-1-1,-1 1 0,1 0 1,1-1-1,3-5-6865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1.468"/>
    </inkml:context>
    <inkml:brush xml:id="br0">
      <inkml:brushProperty name="width" value="0.025" units="cm"/>
      <inkml:brushProperty name="height" value="0.025" units="cm"/>
    </inkml:brush>
  </inkml:definitions>
  <inkml:trace contextRef="#ctx0" brushRef="#br0">1 70 9161,'0'0'18385,"71"-39"-18161,-22 31-160,4 1-32,-1 1-32,1 1-256,-4 4-1506,-5 0-1152,-11 1-1378,-10-3-2691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2.748"/>
    </inkml:context>
    <inkml:brush xml:id="br0">
      <inkml:brushProperty name="width" value="0.025" units="cm"/>
      <inkml:brushProperty name="height" value="0.025" units="cm"/>
    </inkml:brush>
  </inkml:definitions>
  <inkml:trace contextRef="#ctx0" brushRef="#br0">1 35 13293,'0'0'12668,"1"10"-12348,15 129 107,-16-139-388,0 0 0,0 0 0,0 0 0,0-1 0,0 1 0,0 0 0,1 0 0,-1 0 0,0 0 0,0 0 0,0 0 0,0 0 0,0 0 0,0 0 0,0 0 0,0 0 0,0 0 0,1 0 0,-1 0 0,0 0 0,0 0 0,0 0 0,0 0 0,0 0 0,0 0 0,0 0 0,0 0 0,0 0 0,1 0 0,-1 0 0,0 0 0,0 0 0,0 0 0,0 1 0,0-1 0,0 0 0,0 0 0,0 0 0,0 0 0,0 0 0,0 0 0,0 0 0,0 0 0,1 0 0,-1 0 0,0 0 0,0 1 0,0-1 0,0 0 0,0 0 0,0 0 0,0 0 0,0 0 0,0 0 0,0 0 0,0 0 0,0 0 0,0 1 0,0-1 0,0 0 0,0 0 0,0 0 0,4-12 833,2-19-347,-6-34 424,0 23-598,1 32-491,1 11-310,0 3 102,0 0-1,0-1 0,1 0 1,-1 1-1,1-1 0,0 0 1,0 0-1,0 0 0,0-1 1,0 1-1,1-1 1,-1 0-1,1 1 0,-1-2 1,1 1-1,0 0 0,0-1 1,0 0-1,0 1 0,0-2 1,0 1-1,6 0 0,9 1-2540,0 0 0,-1-2 0,29-3-1,-36 2 1382,0-1 0,-1 0 0,1-1 0,-1 0 0,14-6 0,10-14 1593,-24 8 4004,-6-2 3802,-10 12-3108,-6 6-3360,-12 8-332,13 0-579,0 0 0,1 1-1,0 0 1,-12 15 0,18-20-329,0 0-1,0 1 1,1-1-1,0 1 1,0-1 0,0 1-1,1 0 1,0 0-1,0 0 1,0 0 0,1 0-1,-1 7 1,3-12-140,-1 0-1,1 0 1,-1-1 0,1 1 0,0 0 0,0-1 0,-1 1-1,1 0 1,0-1 0,0 1 0,-1-1 0,1 0 0,0 1-1,0-1 1,0 0 0,0 1 0,0-1 0,0 0-1,0 0 1,0 0 0,0 0 0,0 0 0,-1 0 0,1 0-1,0 0 1,0 0 0,0 0 0,0 0 0,0-1-1,0 1 1,0 0 0,1-1 0,36-9 983,-12-3-882,-1-2-1,0 0 0,-1-2 0,0 0 1,24-25-1,-48 42-149,0 0 0,1-1 0,-1 1 0,0 0 0,0 0 0,0-1 0,0 1 1,0 0-1,0 0 0,0-1 0,1 1 0,-1 0 0,0 0 0,0-1 0,0 1 0,1 0 0,-1 0 0,0 0 0,0 0 0,0-1 0,1 1 0,-1 0 1,0 0-1,0 0 0,1 0 0,-1 0 0,0 0 0,1 0 0,-1 0 0,0 0 0,0 0 0,1 0 0,-1 0 0,0 0 0,1 0 0,-1 0 1,0 0-1,0 0 0,1 0 0,-1 0 0,0 0 0,0 0 0,1 0 0,-1 0 0,0 1 0,0-1 0,1 0 0,-1 0 0,0 0 0,0 1 1,0-1-1,1 0 0,-1 0 0,0 0 0,0 1 0,0-1 0,0 0 0,0 0 0,1 1 0,-1-1 0,0 0 0,0 0 0,0 1 0,-4 27-18,-16 35 172,19-62-145,1 0 0,-1 0 0,0 1 0,1-1 1,-1 0-1,1 1 0,-1-1 0,1 0 0,-1 1 1,1-1-1,0 0 0,0 1 0,0-1 0,0 1 1,0-1-1,0 0 0,0 1 0,0-1 0,1 1 1,-1-1-1,0 0 0,1 1 0,-1-1 0,1 0 1,1 2-1,-1-3 10,0 1 0,1-1 0,-1 0 0,1 0 0,-1 1 0,1-1 1,-1 0-1,0-1 0,1 1 0,-1 0 0,1 0 0,-1-1 0,0 1 1,1 0-1,-1-1 0,1 1 0,-1-1 0,0 0 0,2-1 0,11-5 95,0-2-1,24-20 0,-12 3-41,-22 21-63,1-1 1,0 1-1,0 0 0,0 0 1,0 1-1,1-1 0,0 1 1,10-5-1,-16 10-20,1 0 0,-1-1 0,1 1 0,0 0 0,-1 0 0,1 0 0,-1-1 0,0 1 0,1 0-1,-1 0 1,0 0 0,1 0 0,-1 0 0,0 0 0,0 0 0,0-1 0,0 1 0,0 0 0,0 0 0,0 0 0,0 0 0,0 0 0,0 0 0,-1 1 0,-2 28 91,-3-7-47,4-19-37,1 1 1,0-1-1,-1 1 1,2-1-1,-1 1 1,0-1-1,1 1 1,0 5-1,2-9-237,1 0 0,-1-1 0,0 1 0,1-1 0,-1 0-1,0 1 1,1-1 0,-1 0 0,0 0 0,1-1 0,-1 1 0,0 0 0,4-2 0,3-1-1243,0 0 1,-1-1-1,1 0 0,-1-1 1,11-8-1,-2 3-1722,14-10-3958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3.094"/>
    </inkml:context>
    <inkml:brush xml:id="br0">
      <inkml:brushProperty name="width" value="0.025" units="cm"/>
      <inkml:brushProperty name="height" value="0.025" units="cm"/>
    </inkml:brush>
  </inkml:definitions>
  <inkml:trace contextRef="#ctx0" brushRef="#br0">146 4 9705,'0'0'16325,"-11"-1"-15359,7 0-900,-47-1 804,47 2-822,0 1-1,0-1 1,0 1 0,0 0-1,0 0 1,0 0-1,0 1 1,0-1-1,1 1 1,-1 0-1,1 0 1,-1 0-1,-5 5 1,9-6-56,0-1 0,-1 0 0,1 0 1,0 1-1,0-1 0,0 0 0,-1 1 0,1-1 0,0 0 1,0 1-1,0-1 0,0 0 0,0 1 0,0-1 1,0 1-1,0-1 0,0 0 0,0 1 0,0-1 1,0 0-1,0 1 0,0-1 0,0 0 0,0 1 1,0-1-1,0 0 0,1 1 0,-1-1 0,0 0 1,0 1-1,0-1 0,1 0 0,-1 1 0,0-1 1,0 0-1,1 0 0,-1 1 0,0-1 0,0 0 0,1 0 1,-1 0-1,0 0 0,1 1 0,-1-1 0,0 0 1,1 0-1,-1 0 0,0 0 0,1 0 0,-1 0 1,1 0-1,-1 0 0,0 0 0,1 0 0,-1 0 1,0 0-1,1 0 0,-1 0 0,32 5-43,-25-4-8,1 1-32,1 0 1,0 0 0,-1 1 0,1 1 0,-1-1-1,0 1 1,11 8 0,-17-11 74,0 0 0,0 0 1,0 0-1,0 1 0,-1-1 0,1 1 0,-1-1 0,1 1 0,-1-1 1,1 1-1,-1 0 0,0 0 0,0 0 0,0 0 0,0 0 1,0 0-1,0 0 0,-1 0 0,1 0 0,-1 0 0,1 0 0,-1 0 1,0 1-1,0-1 0,0 0 0,0 0 0,0 0 0,0 1 0,-1-1 1,1 0-1,-1 0 0,1 0 0,-1 0 0,0 0 0,0 0 0,-2 4 1,0-3 203,0 1 1,0 0 0,-1-1-1,0 1 1,1-1 0,-1 0-1,0 0 1,-1 0 0,1-1-1,0 0 1,-1 1-1,1-2 1,-10 4 0,2-2 315,1 0 0,-1-1 0,0-1 1,-19 1-1,30-2-644,0 0 0,0 0 0,0 0 0,0 0 0,1 0 0,-1 0 0,0-1 0,0 1 0,0 0 0,0-1 0,1 1 0,-1-1 0,0 1 0,0-1 0,1 1 0,-1-1 0,0 1 0,1-1 0,-1 1 0,1-1 0,-1 0 0,0 0-1,1 0 1,-1-1-511,0 0 0,0 1 0,1-1 0,-1 0 0,1 0 0,-1 0 0,1 0-1,0 1 1,0-1 0,0 0 0,0 0 0,0 0 0,0 0 0,1 0-1,-1 0 1,1-2 0,7-10-10618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4.198"/>
    </inkml:context>
    <inkml:brush xml:id="br0">
      <inkml:brushProperty name="width" value="0.025" units="cm"/>
      <inkml:brushProperty name="height" value="0.025" units="cm"/>
    </inkml:brush>
  </inkml:definitions>
  <inkml:trace contextRef="#ctx0" brushRef="#br0">5 0 11243,'0'0'10719,"0"10"-9699,10 469 5332,-10-491-6240,0-42 29,-2-1-1,-10-63 1,13 123-219,1-1-1,0 0 1,-1 0 0,2 0-1,-1 0 1,0-1-1,1 1 1,-1-1 0,1 1-1,0-1 1,1 0-1,-1 0 1,0 0-1,1 0 1,-1-1 0,1 1-1,0-1 1,0 0-1,0 0 1,0-1 0,0 1-1,1-1 1,-1 0-1,0 0 1,1 0 0,-1-1-1,0 1 1,1-1-1,6 0 1,-6 0 115,0 0 1,-1 0-1,1 0 1,0-1-1,-1 0 1,1 1-1,0-2 1,-1 1-1,1 0 1,-1-1-1,0 0 1,1 0-1,-1 0 1,0-1-1,0 1 1,0-1-1,-1 0 1,1 0-1,-1 0 1,1-1-1,-1 1 1,0-1-1,-1 0 1,1 0-1,0 0 1,-1 0-1,0 0 1,3-8-1,-4 8 9,0-1 0,-1 0 1,1 1-1,-1-1 0,0 0 0,0 1 0,-1-1 1,1 1-1,-1-1 0,-1-5 0,2 9-47,-1 1 0,1-1-1,0 0 1,0 0 0,-1 1 0,1-1 0,-1 1-1,1-1 1,0 0 0,-1 1 0,1-1-1,-1 1 1,1-1 0,-1 1 0,0-1 0,1 1-1,-1 0 1,1-1 0,-1 1 0,0 0-1,1-1 1,-1 1 0,0 0 0,1 0 0,-2-1-1,0 1-13,0 1 0,0-1 0,1 1 0,-1-1 0,0 1 0,1 0-1,-1 0 1,1-1 0,-1 1 0,1 0 0,-1 0 0,1 0 0,0 1-1,-1-1 1,1 0 0,-1 2 0,-3 1 15,1 0 0,0 1 0,0 0 0,0 0 0,1 0 0,0 0 0,0 0 0,0 0 0,0 1 0,1 0 0,0-1 0,0 1 0,1 0 0,-1 0 0,1 0 0,0 10 0,1-15 0,1 0-1,-1 0 1,1-1 0,-1 1-1,1 0 1,0-1 0,-1 1-1,1-1 1,0 1 0,-1 0-1,1-1 1,0 0 0,0 1-1,-1-1 1,1 1 0,0-1-1,0 0 1,0 0 0,0 1-1,0-1 1,-1 0 0,1 0-1,0 0 1,0 0 0,0 0-1,2 0 1,28-1 29,-27 1-17,16-3 12,1-1 0,-1-1 0,29-10 0,-31 9-62,0 1-1,-1 0 1,1 1 0,1 1 0,20-1 0,-38 4 118,-2 1-8,0-1 0,-1 1 0,1-1 0,0 0 0,-1 1 0,1-1 0,-1 0 0,1 0 0,0 0 0,-1 0 0,1 0 0,-1 0 0,1 0 0,0-1 0,-1 1 0,1 0 0,0-1 0,-1 1 0,1-1 0,0 1 0,0-1 0,-1 0 0,1 0 0,0 1 0,0-1 0,0 0 0,0 0 0,0 0 0,0 0 0,0 0 0,0 0 0,1-1 0,-1 1 0,0 0 0,0 0 0,1-1 0,-1 1-1,1 0 1,0-1 0,-1 1 0,1-3 0,-3-4-28,1 0-1,0-1 0,0 1 0,1 0 0,0-12 1,1 19-65,0 0 0,1 0 1,-1 0-1,0-1 0,1 1 1,0 0-1,-1 0 0,1 0 1,-1 0-1,1 1 0,0-1 0,0 0 1,0 0-1,-1 0 0,1 1 1,0-1-1,0 0 0,0 1 1,0-1-1,0 1 0,0-1 1,0 1-1,0-1 0,1 1 1,-1 0-1,0-1 0,0 1 1,0 0-1,2 0 0,45-4-2409,-30 3 404,18-5-3756,2-3-3592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088"/>
    </inkml:context>
    <inkml:brush xml:id="br0">
      <inkml:brushProperty name="width" value="0.025" units="cm"/>
      <inkml:brushProperty name="height" value="0.025" units="cm"/>
    </inkml:brush>
  </inkml:definitions>
  <inkml:trace contextRef="#ctx0" brushRef="#br0">20 0 14510,'3'10'8535,"1"61"-6511,-5 8 405,-18 130 0,16-200-2268,2-7-137,1 0 1,-1 1 0,1-1 0,-1 0-1,1 0 1,0 1 0,0-1 0,0 0-1,0 0 1,0 1 0,0-1 0,1 0-1,1 5 1,-1-8-60,1 0 1,-1 0-1,1 0 0,-1 0 1,0 0-1,1 0 0,-1 0 1,0 0-1,0-1 0,0 1 0,0 0 1,0-1-1,0 1 0,0-1 1,0-1-1,3-5-761,-1 1 1,0-2-1,0 1 1,-1 0-1,0 0 1,1-10-1,0-28-7963,-2 27 1792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573"/>
    </inkml:context>
    <inkml:brush xml:id="br0">
      <inkml:brushProperty name="width" value="0.025" units="cm"/>
      <inkml:brushProperty name="height" value="0.025" units="cm"/>
    </inkml:brush>
  </inkml:definitions>
  <inkml:trace contextRef="#ctx0" brushRef="#br0">0 95 10890,'0'0'6294,"11"3"-3651,-9-2-2483,16 5 1085,1-1 0,0-1 0,38 3 0,-53-7-1104,1 0 0,0 0 0,0-1 0,0 1 0,0-1 0,-1 0 0,1 0 0,0-1 0,-1 1-1,8-5 1,-10 5-141,0-1-1,0 1 1,0-1-1,0 0 1,0 1-1,-1-1 1,1 0-1,-1 0 1,1 0-1,-1 0 1,0 0-1,0-1 0,0 1 1,0 0-1,0-1 1,0 1-1,-1 0 1,1-1-1,-1 1 1,0-1-1,1 1 1,-2-5-1,1 6 9,0-1 0,0 1 1,0 0-1,0 0 0,-1 0 0,1-1 0,-1 1 1,1 0-1,-1 0 0,1 0 0,-1 0 1,1 0-1,-1 0 0,0 0 0,0 0 0,1 0 1,-1 0-1,0 0 0,0 0 0,0 0 0,0 1 1,0-1-1,0 0 0,0 1 0,-1-1 0,1 1 1,0-1-1,0 1 0,0 0 0,-1-1 0,1 1 1,0 0-1,0 0 0,0 0 0,-1 0 0,1 0 1,0 0-1,0 0 0,-1 0 0,1 1 0,-1-1 1,-2 1-13,0-1 0,1 1 1,-1 0-1,1 0 0,-1 0 1,1 0-1,-1 1 1,1-1-1,0 1 0,-1 0 1,1 0-1,0 0 0,-4 4 1,2 2 28,-1-1 1,2 1-1,-1 0 1,1 0-1,0 0 1,1 1 0,-1-1-1,2 1 1,-1 0-1,2 0 1,-1 0-1,1 0 1,0 13-1,1-21-23,-1 0 0,1 1-1,1-1 1,-1 0 0,0 0 0,0 0-1,0 0 1,1 0 0,-1 1-1,0-1 1,1 0 0,-1 0 0,1 0-1,-1 0 1,1 0 0,0 0-1,-1 0 1,1 0 0,0-1 0,0 1-1,0 0 1,-1 0 0,1 0-1,0-1 1,0 1 0,0-1 0,2 2-1,0-1 24,0-1 1,0 1-1,0-1 0,0 1 0,0-1 1,0 0-1,0 0 0,0-1 0,0 1 0,5-1 1,1-2 116,0 1-1,-1-1 1,1 0 0,0-1 0,-1 0 0,12-8 0,-1-4-23,-1 0 1,0-1-1,-1-1 1,-2-1-1,1-1 1,-2 0-1,18-33 1,-31 52-435,-1 5 135,-4 15 108,-7 24 276,5-25-109,3-11 69,0 0 0,1 0 0,0 1 0,0-1 0,0 1 0,1 0 0,0-1 0,1 1 0,0 12-1,1-19-145,0 0 0,0-1 0,0 1-1,0 0 1,0-1 0,0 1-1,0 0 1,0-1 0,0 1-1,0-1 1,0 0 0,0 1-1,0-1 1,0 0 0,0 0 0,0 1-1,1-1 1,-1 0 0,0 0-1,0 0 1,0 0 0,0-1-1,0 1 1,1 0 0,-1 0-1,0-1 1,0 1 0,1-1 0,34-11-361,-34 11 19,17-13-3618,-13 0-7156,-4 4-3326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915"/>
    </inkml:context>
    <inkml:brush xml:id="br0">
      <inkml:brushProperty name="width" value="0.025" units="cm"/>
      <inkml:brushProperty name="height" value="0.025" units="cm"/>
    </inkml:brush>
  </inkml:definitions>
  <inkml:trace contextRef="#ctx0" brushRef="#br0">1 0 2819,'0'0'23862,"53"39"-26969,-34-33-64,-2 2-1313,0-1-2499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6.321"/>
    </inkml:context>
    <inkml:brush xml:id="br0">
      <inkml:brushProperty name="width" value="0.025" units="cm"/>
      <inkml:brushProperty name="height" value="0.025" units="cm"/>
    </inkml:brush>
  </inkml:definitions>
  <inkml:trace contextRef="#ctx0" brushRef="#br0">169 1 16367,'0'0'2397,"-11"1"80,-67 15 852,72-15-3031,-1 1 0,1 1 1,0-1-1,0 1 0,0 0 0,0 1 1,0-1-1,0 1 0,1 0 1,0 0-1,-8 9 0,13-13-299,0 0 0,0 0-1,0 0 1,0 0 0,0 1-1,0-1 1,-1 0 0,1 0-1,0 0 1,0 1 0,0-1-1,0 0 1,0 0 0,0 0-1,0 1 1,0-1 0,0 0-1,0 0 1,0 0 0,0 1-1,0-1 1,0 0 0,0 0-1,0 1 1,0-1 0,0 0-1,0 0 1,0 0 0,0 1-1,0-1 1,1 0 0,-1 0-1,0 0 1,0 0 0,0 1-1,0-1 1,0 0 0,1 0-1,-1 0 1,0 0 0,0 0-1,0 1 1,0-1 0,1 0-1,-1 0 1,0 0 0,0 0-1,1 0 1,16 3-8,20-4 78,-15-2 116,-4 0-592,0 2 1,0-1 0,0 2-1,0 0 1,19 4 0,-33-4 329,-1 1 1,1 0 0,0 0 0,-1 0 0,1 0-1,-1 1 1,1-1 0,-1 1 0,0 0-1,0 0 1,0 0 0,0 0 0,0 1 0,0-1-1,0 1 1,-1 0 0,0-1 0,1 1-1,-1 0 1,0 1 0,0-1 0,-1 0 0,1 1-1,-1-1 1,1 1 0,-1-1 0,0 1-1,-1-1 1,1 1 0,0 0 0,-1 4 0,0-4 184,0 1 0,-1 0 0,0 0 1,1-1-1,-2 1 0,1-1 0,0 1 1,-1-1-1,0 1 0,0-1 0,0 0 1,-1 0-1,0 0 0,1 0 0,-1 0 1,-1 0-1,1-1 0,0 0 0,-1 1 1,-3 1-1,1 0 43,0-1 0,0 0 0,0 0 1,-1-1-1,1 1 0,-1-1 0,0-1 0,0 0 0,0 0 1,0 0-1,0-1 0,-14 2 0,20-3-297,0 0 0,0 0 0,-1-1 0,1 1 0,0 0 0,0 0 0,0-1 0,0 1 0,0 0 0,1-1 0,-1 1 0,0-1 0,0 1 0,0-1 0,0 0 0,0 1 0,1-1 0,-1 0 0,0 0 0,0 1 0,1-1 0,-1 0 0,1 0 0,-1 0 0,1 0 0,-1 0 0,1 0 0,-1 0 0,1 0 0,0 0-1,0 0 1,-1 0 0,1 0 0,0 0 0,0 0 0,0 0 0,0-2 0,0-1-1149,1-1 0,-1 0 1,1 0-1,0 0 0,0 0 0,0 1 0,4-8 0,10-17-8853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6.807"/>
    </inkml:context>
    <inkml:brush xml:id="br0">
      <inkml:brushProperty name="width" value="0.025" units="cm"/>
      <inkml:brushProperty name="height" value="0.025" units="cm"/>
    </inkml:brush>
  </inkml:definitions>
  <inkml:trace contextRef="#ctx0" brushRef="#br0">6 59 12332,'0'0'14317,"-6"-55"-12139,6 52-1473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6.727"/>
    </inkml:context>
    <inkml:brush xml:id="br0">
      <inkml:brushProperty name="width" value="0.025" units="cm"/>
      <inkml:brushProperty name="height" value="0.025" units="cm"/>
    </inkml:brush>
  </inkml:definitions>
  <inkml:trace contextRef="#ctx0" brushRef="#br0">70 0 19410,'0'0'1532,"-7"9"380,1-2-1629,1 0-1,0 1 1,1 0 0,-1 0 0,1 0 0,1 0 0,0 1 0,0-1 0,1 1 0,-2 11 0,-6 63 1113,2 93 0,11-173-742,5-10-347,5-12-83,-7 4-325,-1 0 0,-1 0 0,0 0 1,-1-1-1,-1 1 0,0-1 0,-1 1 0,-1-20 0,0 35 84,0 0 0,-1 0-1,1 0 1,0 0 0,0 0-1,0 0 1,0 0 0,0 0-1,-1 1 1,1-1 0,0 0-1,0 0 1,0 0 0,0 0-1,-1 0 1,1 0 0,0 0-1,0 0 1,0 0 0,0 0-1,-1 0 1,1 0 0,0 0-1,0 0 1,0 0-1,0 0 1,-1 0 0,1-1-1,0 1 1,0 0 0,0 0-1,0 0 1,-1 0 0,1 0-1,0 0 1,0 0 0,0 0-1,0-1 1,0 1 0,0 0-1,0 0 1,-1 0 0,1 0-1,0 0 1,0-1 0,-7 19-98,5-9 101,1 0 0,1 0 0,-1 0 0,2 0 0,-1 0 0,1-1 0,3 14-1,-3-20 13,0 1-1,0 0 0,0 0 0,0-1 0,1 1 0,-1-1 0,1 0 1,0 1-1,-1-1 0,1 0 0,0 0 0,0 0 0,1 0 0,-1 0 1,0 0-1,1-1 0,-1 1 0,1-1 0,-1 0 0,1 1 0,0-1 1,-1-1-1,1 1 0,0 0 0,0-1 0,0 1 0,3-1 0,0 1 47,1 0-1,0-1 0,0 0 0,-1 0 0,1-1 0,0 0 0,-1 0 0,1-1 0,0 0 0,-1 0 0,0 0 0,1-1 1,10-6-1,-8 3 27,-1-1 1,0 0-1,-1 0 1,1 0 0,-1-1-1,-1 0 1,1-1-1,5-10 1,-11 17-66,-7 26-186,3-17 266,1 0-1,-1 1 1,1 0 0,1 0 0,0-1 0,0 1 0,0 0-1,2 12 1,-1-19-65,1 0 0,-1-1 0,1 1-1,0-1 1,-1 1 0,1 0 0,0-1 0,-1 1-1,1-1 1,0 0 0,0 1 0,0-1 0,-1 0-1,1 1 1,0-1 0,0 0 0,0 0 0,0 0-1,0 0 1,0 0 0,0 0 0,-1 0 0,1 0-1,0 0 1,2 0 0,26-4 437,-20 0-393,1 0-1,-1-1 1,1 0 0,-2 0 0,13-10 0,-14 10-198,0-1 1,1 1 0,0 0 0,0 1-1,1 0 1,-1 0 0,15-3-1,-23 7 89,1 0-1,0 0 0,-1 0 0,1 1 1,0-1-1,-1 0 0,1 1 0,-1-1 1,1 0-1,0 1 0,-1-1 0,1 1 0,-1-1 1,1 0-1,-1 1 0,1-1 0,-1 1 1,0 0-1,1-1 0,-1 1 0,0-1 1,1 1-1,-1 0 0,0-1 0,0 1 0,1 0 1,-1-1-1,0 1 0,0 0 0,0-1 1,0 1-1,0 0 0,0-1 0,0 1 1,0 0-1,0-1 0,0 1 0,-1 1 0,1-1-197,0 1-1,0-1 1,0 0-1,0 1 0,0-1 1,0 0-1,0 1 0,1-1 1,-1 0-1,0 1 0,1-1 1,-1 0-1,1 0 0,0 1 1,-1-1-1,1 0 1,0 0-1,0 0 0,0 0 1,0 0-1,0 0 0,0 0 1,0 0-1,0 0 0,2 1 1,11-1-3617,4-1-880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7.731"/>
    </inkml:context>
    <inkml:brush xml:id="br0">
      <inkml:brushProperty name="width" value="0.025" units="cm"/>
      <inkml:brushProperty name="height" value="0.025" units="cm"/>
    </inkml:brush>
  </inkml:definitions>
  <inkml:trace contextRef="#ctx0" brushRef="#br0">206 27 14157,'0'0'4373,"-8"0"-3018,1-1-1087,0 1-1,0 0 0,0 0 1,1 1-1,-1 0 0,-13 4 1,18-4-160,0 0 1,0 0-1,-1 0 1,1 0-1,0 1 1,1-1-1,-1 0 1,0 1-1,0 0 1,1-1-1,-1 1 1,1 0-1,-1 0 1,1 0-1,0 0 1,-1 0-1,1 0 1,0 1-1,1-1 1,-1 0-1,0 0 1,1 1-1,-1-1 1,1 0 0,0 1-1,-1-1 1,1 1-1,1 2 1,-1-4-107,1-1 1,-1 1-1,1 0 1,-1-1 0,1 1-1,-1-1 1,1 1-1,-1-1 1,1 1 0,0-1-1,-1 1 1,1-1-1,0 1 1,-1-1 0,1 0-1,0 0 1,0 1-1,-1-1 1,1 0 0,0 0-1,0 0 1,0 0-1,-1 0 1,1 0 0,0 0-1,0 0 1,0 0-1,-1 0 1,1 0 0,0-1-1,0 1 1,-1 0-1,1 0 1,0-1 0,-1 1-1,1 0 1,0-1-1,0 0 1,31-13-334,-29 11 318,1-1-1,-1 1 1,0-1 0,-1 0 0,1 0-1,-1 0 1,1 0 0,-1 0-1,0-1 1,2-7 0,-1-14 3453,-26 46-1534,-2 26-1369,23-44-525,1 1-1,0-1 1,1 0-1,-1 1 1,0-1-1,1 0 1,-1 1 0,1-1-1,0 1 1,-1-1-1,1 1 1,1-1-1,-1 1 1,0-1-1,0 1 1,1-1 0,0 0-1,-1 1 1,2 2-1,-1-4-7,0-1 1,-1 1-1,1-1 0,0 1 0,-1 0 0,1-1 0,0 1 0,0-1 1,0 0-1,-1 1 0,1-1 0,0 0 0,0 1 0,0-1 0,0 0 0,0 0 1,0 0-1,-1 0 0,1 0 0,0 0 0,0 0 0,2 0 0,-2 0-4,-1 0-1,1 0 1,0-1 0,0 1-1,0 0 1,-1 0-1,1 1 1,0-1-1,0 0 1,0 0 0,-1 0-1,1 0 1,0 1-1,0-1 1,-1 0-1,1 1 1,0-1-1,-1 0 1,1 1 0,0-1-1,-1 1 1,1-1-1,-1 1 1,1-1-1,0 1 1,-1 0-1,1-1 1,-1 1 0,0 0-1,1-1 1,-1 1-1,0 0 1,1 0-1,-1-1 1,0 1-1,0 0 1,0 0 0,1-1-1,-1 1 1,0 0-1,0 0 1,0 0-1,0-1 1,0 1 0,-1 1-1,1 16 16,0 0 0,-1 0 1,-1 0-1,-1-1 0,-1 1 0,0-1 0,-1 0 1,-8 17-1,9-23 80,0-1-1,-1 0 1,0 0 0,-1 0-1,0-1 1,-1 0 0,0 0 0,0 0-1,-1-1 1,0 0 0,0 0-1,-1-1 1,-16 10 0,24-16-94,0 0 0,0 0 0,0-1 0,0 1 0,-1 0 0,1-1 0,0 1 0,0-1 0,-1 1 0,1-1 0,0 0 0,-1 0 0,1 1 1,0-1-1,-1 0 0,1 0 0,0 0 0,-1 0 0,1-1 0,0 1 0,-1 0 0,1 0 0,0-1 0,0 1 0,-1-1 0,1 1 0,0-1 0,-2-1 0,2 0-32,0 1-1,0-1 1,0 0-1,0 0 1,1 0-1,-1 0 1,1 0-1,-1 0 1,1-1 0,0 1-1,0 0 1,0 0-1,0 0 1,0 0-1,1-4 1,1-7-251,0 0 1,2 1 0,-1-1 0,11-22 0,13-9 123,1 1 1,2 1-1,67-71 1,-12 16 82,-114 138 489,27-36-381,0-1 0,-1 1 0,1-1 0,1 1 0,-1 0 0,1 0 0,0-1 0,0 1 0,0 0 0,0 0 0,1 0 0,0 7 0,1-11-27,-1-1-1,1 1 0,0 0 0,-1 0 1,1-1-1,0 1 0,-1-1 0,1 1 0,0 0 1,0-1-1,0 1 0,0-1 0,-1 0 1,1 1-1,0-1 0,0 0 0,0 1 1,0-1-1,0 0 0,0 0 0,0 0 0,0 0 1,0 0-1,0 0 0,0 0 0,0 0 1,1 0-1,31-5 195,-17-1-126,-1 0 0,29-17 0,-35 17-135,0 0 0,1 1 1,0 0-1,0 1 1,0 0-1,1 0 1,-1 1-1,1 1 1,20-3-1,-30 6 61,0-1 0,-1 0 0,1 1 0,0-1 0,-1 1 0,1-1 0,-1 1 0,1 0 0,-1-1 0,1 1 0,-1-1 0,1 1 1,-1 0-1,1 0 0,-1-1 0,0 1 0,1 0 0,-1 0 0,0-1 0,0 1 0,1 0 0,-1 0 0,0 0 0,0-1 0,0 1 0,0 0 0,0 0 0,0 0 0,-1-1 0,1 1 0,0 0 0,0 1 0,-6 38 530,4-28-233,2-11-378,0 0 0,0 0 1,0-1-1,-1 1 0,1 0 1,0-1-1,0 1 1,0 0-1,0 0 0,0-1 1,0 1-1,1 0 1,-1 0-1,0-1 0,0 1 1,0 0-1,1-1 0,-1 1 1,0 0-1,1-1 1,-1 1-1,1-1 0,-1 1 1,0 0-1,1-1 1,-1 1-1,1-1 0,0 1 1,0 0-1,17-3-9394,0-6-6754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8.580"/>
    </inkml:context>
    <inkml:brush xml:id="br0">
      <inkml:brushProperty name="width" value="0.025" units="cm"/>
      <inkml:brushProperty name="height" value="0.025" units="cm"/>
    </inkml:brush>
  </inkml:definitions>
  <inkml:trace contextRef="#ctx0" brushRef="#br0">106 207 15022,'2'-6'1085,"-1"-1"-1,0 0 1,0 0 0,-1 0-1,0 0 1,0 0-1,0 0 1,-2-8-1,1 14-924,1 0 0,0-1-1,-1 1 1,1 0 0,-1 0-1,1 0 1,-1 0 0,1-1-1,-1 1 1,0 0 0,1 0-1,-1 0 1,0 0 0,0 1-1,0-1 1,0 0 0,0 0-1,0 0 1,0 1 0,-2-2-1,2 2-121,-1 0-1,0 0 1,0 0-1,1 0 1,-1 0-1,0 0 1,0 0-1,1 0 1,-1 1-1,0-1 1,1 1-1,-1-1 1,0 1-1,1 0 1,-1 0-1,1 0 1,-1-1-1,1 1 1,-3 2-1,-1 2-33,0 0-1,0 0 1,0 1 0,1 0-1,0 0 1,0 0 0,0 0-1,1 1 1,0-1 0,0 1-1,1 0 1,-1 0-1,1 0 1,1 0 0,0 0-1,0 0 1,0 0 0,1 11-1,0-17-4,1 0-1,-1 0 1,0 0-1,1 0 0,0 0 1,-1-1-1,1 1 0,-1 0 1,1 0-1,0 0 1,0 0-1,0-1 0,-1 1 1,1 0-1,0-1 0,0 1 1,0-1-1,0 1 1,0-1-1,0 1 0,0-1 1,0 0-1,0 1 0,0-1 1,0 0-1,1 0 1,-1 0-1,0 0 0,0 0 1,0 0-1,0 0 0,0 0 1,0 0-1,0 0 1,0-1-1,2 0 0,44-9 57,-25-1-48,0-1 0,-1 0-1,-1-2 1,0 0 0,-1-2 0,-1 0 0,0-1-1,-1 0 1,-1-2 0,21-30 0,-33 43 10,0-1 0,0 0 0,-1 1-1,0-1 1,4-11 0,-7 18-19,0 0 0,0-1 1,0 1-1,1-1 0,-1 1 0,0 0 0,0-1 0,0 1 0,0-1 0,0 1 0,0 0 1,0-1-1,0 1 0,0-1 0,0 1 0,0 0 0,0-1 0,0 1 0,0-1 0,-1 1 1,1 0-1,0-1 0,0 1 0,0 0 0,-1-1 0,1 1 0,0 0 0,0-1 1,-1 1-1,1 0 0,0-1 0,0 1 0,-1 0 0,1 0 0,0-1 0,-1 1 0,1 0 1,-1 0-1,1 0 0,0 0 0,-1-1 0,1 1 0,-1 0 0,1 0 0,0 0 0,-1 0 1,1 0-1,-1 0 0,1 0 0,0 0 0,-1 0 0,1 0 0,-1 0 0,1 0 0,0 1 1,-1-1-1,1 0 0,0 0 0,-1 0 0,1 0 0,-1 1 0,1-1 0,0 0 0,-1 0 1,1 1-1,0-1 0,0 0 0,-1 1 0,1-1-5,0 0 5,-10 10 6,1 0 0,0 0 0,0 1 0,1 1 0,1-1 0,0 1 0,0 0 0,-5 15 0,7-16-2,-1-1 94,1 1 0,0-1 0,1 1 0,0 0 0,1 0 0,0 1 0,1-1 1,0 0-1,0 1 0,1 14 0,1-25-90,0 0 0,1 1 0,-1-1 0,0 0 0,1 0 0,-1 0 1,0 0-1,1 1 0,-1-1 0,1 0 0,0 0 0,-1 0 0,1 0 0,0 0 0,0 0 0,0 0 1,-1-1-1,1 1 0,0 0 0,0 0 0,0-1 0,0 1 0,1 0 0,0 0 0,2 0 39,-1 0-1,1 0 1,-1-1-1,1 1 0,-1-1 1,1 0-1,0 1 1,5-2-1,0 0 76,0 0 0,0-1 0,0 0 1,0-1-1,-1 0 0,12-5 0,-6-1-58,0 0-1,0 0 1,0-2 0,18-17-1,-28 23-66,0 1 0,0-1 0,0 0-1,0 0 1,0 0 0,-1-1 0,0 1-1,-1-1 1,1 1 0,-1-1 0,0 0-1,0 0 1,-1 0 0,1 0 0,-1-9-1,-1 14-2,0 1 0,0-1-1,0 1 1,0-1-1,0 1 1,0-1 0,0 1-1,0-1 1,-1 1-1,1-1 1,0 1 0,0 0-1,-1-1 1,1 1-1,0-1 1,-1 1 0,1 0-1,0-1 1,-1 1-1,1-1 1,-1 1 0,1 0-1,0 0 1,-1-1 0,1 1-1,-1 0 1,1 0-1,-1 0 1,1-1 0,-1 1-1,1 0 1,-1 0-1,1 0 1,-1 0 0,1 0-1,-1 0 1,1 0-1,-1 0 1,1 0 0,-1 0-1,1 0 1,-1 1-1,1-1 1,-1 0 0,1 0-1,-1 0 1,1 1 0,-1-1-1,1 0 1,0 0-1,-1 1 1,1-1 0,-1 1-1,-26 16-66,13-3 146,1 0 0,-23 30 1,32-38-27,0 0 0,1 0 1,-1 1-1,1-1 0,0 1 1,1-1-1,0 1 0,0 0 1,0 0-1,1 0 1,-1 9-1,2-15-54,0 0 1,0 0-1,0 0 0,1 0 1,-1 0-1,0 0 0,0 0 1,1-1-1,-1 1 0,0 0 1,1 0-1,-1 0 0,1 0 1,-1-1-1,1 1 0,0 0 1,-1 0-1,1-1 0,0 1 1,-1 0-1,1-1 0,0 1 1,0-1-1,-1 1 0,1-1 1,1 1-1,31 4-645,-23-6 96,1 0 0,-1 0 0,1-1 0,12-5 0,-9 2-2066,0-1 0,-1-1 0,19-12 0,2-6-7316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8.954"/>
    </inkml:context>
    <inkml:brush xml:id="br0">
      <inkml:brushProperty name="width" value="0.025" units="cm"/>
      <inkml:brushProperty name="height" value="0.025" units="cm"/>
    </inkml:brush>
  </inkml:definitions>
  <inkml:trace contextRef="#ctx0" brushRef="#br0">98 1 18866,'0'0'4794,"-10"0"-3017,9 0-1682,-43-1 1205,42 1-1243,0 0-1,0 0 1,0 0 0,0 0-1,0 1 1,-1-1-1,1 1 1,0-1 0,0 1-1,0 0 1,0 0 0,0 0-1,0 0 1,1 0-1,-1 0 1,0 0 0,0 0-1,1 1 1,-1-1 0,-2 4-1,4-4-100,0 0 0,1 0 0,-1 0 0,0 0 0,0 0 0,1-1 0,-1 1 0,0 0 0,1 0 0,-1 0 0,1 0 0,-1 0 0,1-1 0,-1 1 0,1 0 0,0-1 1,-1 1-1,1 0 0,0-1 0,0 1 0,0-1 0,-1 1 0,1-1 0,0 1 0,0-1 0,0 0 0,0 1 0,0-1 0,0 0 0,0 0 0,0 0 0,-1 1 0,3-1 0,42 9-797,-38-7 577,3 0-16,48 13-816,-56-14 1094,-1-1 0,1 1 0,-1-1 0,1 1 1,-1 0-1,1 0 0,-1 0 0,1 0 0,-1 0 1,0 0-1,1 0 0,-1 0 0,0 0 0,0 1 1,0-1-1,0 0 0,0 1 0,0-1 0,-1 1 1,1-1-1,0 1 0,-1-1 0,1 1 0,-1 0 1,1-1-1,-1 1 0,0 0 0,0-1 0,0 4 1,-1-2 126,0-1 0,-1 1 0,1-1 0,-1 1 0,0-1 0,0 0 0,0 0 0,0 0 0,0 0 0,-1 0 0,1 0 0,0 0 0,-1-1 0,1 1 0,-1-1 0,0 0 0,0 1 0,-3 0 0,-54 17 842,52-17-1266,0 0 0,0 0 0,0-1 0,-1-1 0,-8 0 0,11-3-4516,5-9-4538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9.871"/>
    </inkml:context>
    <inkml:brush xml:id="br0">
      <inkml:brushProperty name="width" value="0.025" units="cm"/>
      <inkml:brushProperty name="height" value="0.025" units="cm"/>
    </inkml:brush>
  </inkml:definitions>
  <inkml:trace contextRef="#ctx0" brushRef="#br0">162 79 13004,'0'0'6091,"1"-8"-5231,0 2-649,5-32-182,-6 37 38,0 0 0,0 0 0,0 0 0,0 0 0,-1 0 0,1 0 0,0 0 0,0 0 0,-1 0 0,1 0 0,-1 0 0,1 0 0,-1 0 0,1 0 0,-1 0 1,1 0-1,-1 0 0,0 1 0,0-1 0,1 0 0,-1 0 0,0 1 0,0-1 0,0 0 0,0 1 0,0-1 0,0 1 0,0 0 0,0-1 0,0 1 0,0 0 0,0-1 0,0 1 0,0 0 0,-2 0 0,-3-1 27,-1 1 1,0 1-1,0-1 1,0 1-1,0 0 0,0 0 1,0 1-1,1 0 1,-1 0-1,1 1 0,-1 0 1,1 0-1,0 0 1,0 1-1,1 0 0,-1 0 1,1 1-1,-1-1 0,1 1 1,1 0-1,-8 9 1,12-13-98,0 0 1,-1 0-1,1 0 1,0 0-1,-1-1 1,1 1-1,0 0 1,0 0-1,0 0 1,0 0-1,0 0 1,0 0-1,0 0 1,0 0-1,0 0 1,1-1-1,-1 1 1,0 0-1,1 0 1,-1 0-1,0 0 1,1-1-1,-1 1 1,1 0-1,-1 0 1,1-1-1,-1 1 1,1 0-1,0-1 1,-1 1-1,1 0 1,0-1-1,0 1 0,-1-1 1,1 1-1,0-1 1,0 0-1,0 1 1,-1-1-1,1 0 1,0 0-1,0 1 1,0-1-1,0 0 1,1 0-1,52 11-118,-43-9 53,-3-1 28,4 0 27,-1 1 1,0 0-1,1 1 1,-1 1-1,0-1 1,0 2-1,-1-1 1,1 1-1,10 8 1,-20-12 38,0 0-1,1 0 1,-1 0-1,-1 0 1,1 0 0,0 0-1,0 1 1,0-1-1,-1 0 1,1 0 0,0 1-1,-1-1 1,1 0-1,-1 1 1,0-1 0,1 1-1,-1-1 1,0 0-1,0 1 1,0-1 0,0 1-1,0-1 1,0 1-1,0-1 1,-1 0 0,1 1-1,0-1 1,-1 0-1,1 1 1,-1-1 0,0 0-1,1 1 1,-1-1 0,0 0-1,0 0 1,0 0-1,0 0 1,0 0 0,0 0-1,0 0 1,0 0-1,0 0 1,0 0 0,0 0-1,-3 0 1,-5 6 334,0-1 0,-1 0 0,0-1 1,-13 6-1,-46 11 772,63-21-1154,0 0-1,0 0 1,0 0-1,0-1 1,0 1-1,0-1 1,0-1-1,0 1 1,-11-3-1,17 2-86,0 1-1,-1 0 1,1-1 0,-1 1-1,1 0 1,0-1 0,-1 1-1,1-1 1,0 1-1,0-1 1,-1 1 0,1 0-1,0-1 1,0 1-1,-1-1 1,1 1 0,0-1-1,0 1 1,0-1 0,0 1-1,0-1 1,0 0-1,0 1 1,0-1 0,0 1-1,0-1 1,0 1-1,0-1 1,1 1 0,-1-1-1,0 1 1,0 0-1,0-1 1,1 1 0,-1-1-1,0 1 1,1-1-1,10-18-4082,11-3-2043,5-5-3182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0.482"/>
    </inkml:context>
    <inkml:brush xml:id="br0">
      <inkml:brushProperty name="width" value="0.025" units="cm"/>
      <inkml:brushProperty name="height" value="0.025" units="cm"/>
    </inkml:brush>
  </inkml:definitions>
  <inkml:trace contextRef="#ctx0" brushRef="#br0">39 1 15567,'0'0'7634,"-1"11"-5963,-10 60 682,0-5-1002,-4 99 0,15-164-1364,0-1 0,0 1 0,0 0 0,0 0 0,0 0-1,0 0 1,1 0 0,-1-1 0,0 1 0,1 0 0,-1 0 0,0-1 0,1 1 0,-1 0 0,1 0 0,-1-1 0,1 1-1,0-1 1,-1 1 0,1 0 0,0-1 0,0 1 0,-1-1-39,1 0-1,-1 1 1,1-1-1,-1 0 1,0 0 0,1 0-1,-1 0 1,1 0-1,-1 0 1,1 0 0,-1 0-1,0-1 1,1 1-1,-1 0 1,1 0-1,-1 0 1,0 0 0,1 0-1,-1-1 1,0 1-1,1 0 1,-1 0 0,0-1-1,1 1 1,-1 0-1,0-1 1,1 1-1,-1 0 1,0-1 0,0 1-1,1 0 1,-1-1-1,0 1 1,0 0 0,0-1-1,0 1 1,0-1-1,1 1 1,-1 0 0,0-1-1,0 1 1,0-1-1,0 1 1,0-1-1,0 0 1,1-8-379,0-1 0,-1 0 0,0 0 0,-1 0 0,0 0 0,0 1 0,-1-1 0,0 0 0,-6-15 0,-1-9 1026,36 35-494,-2 2-42,-4 0-444,1 0-1,0-1 1,0-2 0,0 0 0,42-6-1,-47-1 1408,-22 1 552,2 5-1495,0 0-1,0 1 1,1-1-1,-1 1 1,0 0-1,0 0 1,0 0-1,0 0 1,0 0-1,-3 2 0,0 0 28,0 0-1,1 1 1,-1 0-1,1 0 0,0 1 1,-1 0-1,2 0 0,-1 0 1,0 0-1,1 1 1,-8 9-1,9-10 31,0-1 0,1 1 0,-1 0 0,1 1 0,0-1 0,0 0 0,0 1 0,1-1 0,-1 1 0,1-1 0,0 1 0,0 0 0,1-1 0,-1 1 0,1 0 0,1 5 0,0-8-115,-1-1-1,1 0 0,0 0 1,0 0-1,0 0 1,0 0-1,0 0 1,1 0-1,-1 0 0,0 0 1,0-1-1,0 1 1,1 0-1,-1-1 1,0 1-1,1-1 0,-1 1 1,1-1-1,-1 0 1,0 0-1,1 1 1,-1-1-1,1 0 0,-1 0 1,1-1-1,2 1 1,43-5 676,-37 1-661,0 1 0,0-2 0,0 1 0,0-1-1,-1-1 1,1 0 0,-1 0 0,-1-1 0,1 0-1,-1 0 1,-1-1 0,1 0 0,-1 0 0,-1-1-1,1 0 1,8-16 0,-17 19-967,-7 10 645,-10 12 248,15-11-64,-1 0-1,1 0 1,0 0-1,1 0 1,-1 1-1,1 0 0,0 0 1,1 0-1,-1 0 1,1 0-1,0 0 1,1 1-1,-2 9 0,3-16-77,1 1 0,-1 0 0,1-1 0,-1 1 0,1-1 0,-1 1 0,1-1 0,0 0 0,-1 1 0,1-1 0,-1 1 0,1-1 0,0 0 0,-1 0 0,1 1 0,0-1 0,0 0 0,-1 0 0,1 0 0,0 0 0,-1 0-1,1 0 1,0 0 0,0 0 0,-1 0 0,1 0 0,1-1 0,23-1-3005,2-9-1545,3-7-1409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1.474"/>
    </inkml:context>
    <inkml:brush xml:id="br0">
      <inkml:brushProperty name="width" value="0.025" units="cm"/>
      <inkml:brushProperty name="height" value="0.025" units="cm"/>
    </inkml:brush>
  </inkml:definitions>
  <inkml:trace contextRef="#ctx0" brushRef="#br0">112 231 9065,'0'0'12032,"-10"4"-10516,2 0-1270,0 0-1,0 0 0,0 1 1,0 0-1,1 1 1,-10 8-1,14-10-72,-1-1-1,1 1 1,0 0 0,0 0 0,0 0 0,0 0-1,1 0 1,0 0 0,0 1 0,0 0 0,0-1-1,1 1 1,0 0 0,0-1 0,0 1 0,0 7-1,1-11-152,0-1-1,1 1 0,-1-1 0,1 1 0,-1-1 0,0 1 0,1-1 0,-1 1 0,1-1 0,-1 0 0,1 1 0,-1-1 0,1 0 1,0 1-1,-1-1 0,1 0 0,-1 0 0,1 1 0,0-1 0,-1 0 0,1 0 0,0 0 0,-1 0 0,1 0 0,0 0 0,-1 0 0,1 0 1,0 0-1,-1 0 0,1 0 0,-1-1 0,1 1 0,0 0 0,-1 0 0,1-1 0,0 0 0,27-8 728,-8-4-933,-1-1 0,0-1 1,-1-1-1,-1-1 1,-1 0-1,0-1 1,20-29-1,-56 74-345,-24 37 881,41-58-203,0-1 0,0 1-1,0 0 1,1-1 0,0 1 0,0 0 0,0 1-1,1-1 1,-1 9 0,4-14-121,-1-1-1,0 1 1,1 0 0,-1-1-1,1 0 1,-1 1 0,0-1-1,1 0 1,-1 1 0,1-1-1,-1 0 1,1 0 0,-1 0-1,1-1 1,-1 1 0,1 0-1,-1 0 1,1-1 0,-1 1-1,3-2 1,5-2 63,-1-1 0,1 0 1,-1 0-1,0-1 0,0 0 0,-1-1 0,1 1 0,-2-2 1,8-8-1,2-4-1516,-1 0-1,16-32 1,-59 111-1837,25-53 3458,0 0 0,1 0 0,0 0 0,0 1-1,0-1 1,1 1 0,0-1 0,0 1 0,0 0 0,1 8 0,2-15-171,0 1 0,-1-1 0,1 0 0,0 0 1,0 1-1,-1-1 0,1 0 0,0 0 1,-1-1-1,1 1 0,0 0 0,-1 0 0,1-1 1,0 1-1,-1-1 0,1 0 0,0 1 1,-1-1-1,2-1 0,8-6 113,0-1 0,-1 0 1,0 0-1,-1-1 0,0 0 0,-1-1 0,14-21 0,-3-1 347,23-55 0,-36 76-724,0-1 0,-2 0 0,0 0 0,0 0 0,-1-1 0,2-17 0,-31 65 567,14-9 454,1 0 0,1 0 1,2 1-1,-11 51 0,14-51-1093,2 0 1,0 30-1,2-76 209,1 1-130,0 0 0,1-1-1,6-30 1,-7 49 236,1 0 0,-1 0 0,1 1 0,0-1 0,-1 0 1,1 1-1,-1-1 0,1 1 0,0-1 0,-1 1 0,1-1 0,0 1 1,0-1-1,-1 1 0,1 0 0,0-1 0,0 1 0,0 0 0,0 0 0,-1 0 1,1 0-1,0-1 0,0 1 0,0 0 0,0 0 0,0 1 0,-1-1 1,1 0-1,0 0 0,0 0 0,0 1 0,0-1 0,-1 0 0,1 1 0,1-1 1,40 17 63,-27-11-118,-4-2-227,1-1 0,0-1 0,0 0 0,0-1 0,0 0 0,20-2 0,-29 1 269,0 0 0,0-1 0,0 0 1,0 1-1,0-1 0,-1 0 0,1 0 0,0 0 0,0-1 0,-1 1 0,1-1 0,-1 1 0,1-1 0,2-2 0,-4 2 104,0 1 0,0-1 0,0 0 0,0 0 0,0 1 0,-1-1 0,1 0 0,0 0 0,-1 0 0,1 0 0,-1 0 0,0 0 0,0 0 0,0 0 0,0 0 0,0 0 0,0 0 0,0 0 0,-1 0 0,1 0 0,-1 0 0,1 0 0,-2-3 0,1 4-52,0 0 0,0 0 0,0 0 0,0 0-1,0 0 1,0 0 0,0 0 0,-1 0 0,1 0-1,0 1 1,0-1 0,-1 1 0,1-1 0,0 1-1,-1-1 1,1 1 0,-1-1 0,1 1 0,0 0 0,-1 0-1,1 0 1,-1 0 0,1 0 0,-1 0 0,1 0-1,0 1 1,-1-1 0,-1 1 0,-2 0-14,0 0 0,0 0 0,0 0 0,0 1 0,0 0 1,-9 5-1,8-3 53,0 0 0,0 1 0,1 0 1,-1 0-1,1 0 0,0 1 1,1 0-1,-1 0 0,1 0 0,0 1 1,1-1-1,0 1 0,0 0 0,0 0 1,1 0-1,0 0 0,-3 14 0,5-20-89,0 0-1,0 0 1,1-1-1,-1 1 1,0 0-1,0 0 1,0 0-1,1-1 1,-1 1-1,0 0 1,0-1-1,1 1 1,-1 0-1,1-1 1,-1 1-1,1 0 1,-1-1-1,1 1 0,-1-1 1,1 1-1,-1-1 1,1 1-1,0-1 1,-1 1-1,1-1 1,0 0-1,-1 1 1,1-1-1,1 0 1,28 2-1842,-22-3 268,0-1 1,0 0-1,0 0 1,0-1-1,11-5 0,9-9-6991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1.818"/>
    </inkml:context>
    <inkml:brush xml:id="br0">
      <inkml:brushProperty name="width" value="0.025" units="cm"/>
      <inkml:brushProperty name="height" value="0.025" units="cm"/>
    </inkml:brush>
  </inkml:definitions>
  <inkml:trace contextRef="#ctx0" brushRef="#br0">92 0 9385,'0'0'10842,"-9"3"-8344,5-2-2351,-34 14 2188,36-14-2252,0 0 1,1 0-1,-1 0 0,1 0 1,-1 0-1,1 0 1,-1 1-1,1-1 0,0 0 1,-1 1-1,1-1 0,0 1 1,0 0-1,0-1 0,0 1 1,1 0-1,-1-1 1,0 1-1,1 0 0,-1 0 1,1 0-1,-1 3 0,1-4-160,1 0-1,-1 0 1,1 0-1,-1-1 0,1 1 1,-1 0-1,1 0 1,-1 0-1,1-1 0,0 1 1,-1 0-1,1-1 1,0 1-1,0 0 1,-1-1-1,1 1 0,0-1 1,0 1-1,0-1 1,0 0-1,0 1 0,-1-1 1,3 0-1,32 10-1383,-11-2 732,-21-7 688,0 0-1,0 1 0,0-1 0,-1 1 0,1 0 0,-1 0 0,0 0 0,1 0 0,-1 1 0,0-1 1,2 4-1,-3-5 83,0 0 0,-1 1 0,1-1-1,-1 0 1,1 1 0,-1-1 0,0 0 0,1 1 0,-1-1 0,0 1 0,0-1 0,0 0 0,0 1 0,0-1 0,-1 1 0,1-1 0,0 0 0,-1 3 0,-1 0 97,-1-1 1,1 1 0,0-1-1,-1 1 1,0-1-1,0 0 1,0 0 0,0 0-1,0 0 1,-1-1-1,1 1 1,-1-1 0,0 0-1,-6 3 1,4-2-224,0-1 1,0 1 0,0-1 0,0 0-1,-11 1 1,-3-5-6686,12-3-5680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2.696"/>
    </inkml:context>
    <inkml:brush xml:id="br0">
      <inkml:brushProperty name="width" value="0.025" units="cm"/>
      <inkml:brushProperty name="height" value="0.025" units="cm"/>
    </inkml:brush>
  </inkml:definitions>
  <inkml:trace contextRef="#ctx0" brushRef="#br0">247 40 16111,'0'0'2536,"-9"-6"-507,5 2-1766,-1 0 1,0 1-1,0 0 1,0 0-1,-1 1 1,1-1-1,-1 1 1,1 0 0,-1 1-1,0 0 1,0-1-1,1 2 1,-1-1-1,0 1 1,0 0-1,0 0 1,0 0 0,0 1-1,0 0 1,0 0-1,1 1 1,-1-1-1,0 1 1,1 0 0,0 1-1,-9 5 1,5-1-179,0 0 0,0 1 0,1 0 0,-13 18 0,19-23-74,-1 1 0,0 0 0,1 0 0,0 1 0,0-1 1,0 0-1,0 1 0,1-1 0,0 1 0,0-1 0,0 1 1,0 0-1,1-1 0,-1 8 0,2-11-2,0 0-1,0 0 0,0 0 1,0 0-1,0 0 0,0 0 1,0 0-1,0-1 1,0 1-1,0 0 0,0-1 1,0 1-1,0-1 1,1 1-1,-1-1 0,0 1 1,1-1-1,-1 0 0,0 0 1,0 0-1,1 0 1,-1 0-1,0 0 0,1 0 1,-1 0-1,0 0 1,0 0-1,1-1 0,-1 1 1,2-1-1,44-11 234,-26 2-200,0-1-1,-1-1 1,-1 0-1,0-2 1,-1 0 0,21-22-1,9-6 10,-62 81-478,8-28 489,1-3 40,0-1-1,1 1 1,0 1 0,0-1-1,1 0 1,0 1-1,1 0 1,-2 13 0,4-22-79,1 1 1,-1 0 0,1-1 0,-1 1 0,1 0 0,-1-1 0,1 1 0,0-1 0,-1 1 0,1-1 0,0 1 0,-1-1 0,1 0 0,0 1-1,0-1 1,0 0 0,-1 0 0,1 0 0,0 1 0,0-1 0,0 0 0,-1 0 0,1 0 0,0 0 0,0 0 0,0 0 0,0-1 0,-1 1-1,1 0 1,0 0 0,0-1 0,-1 1 0,1 0 0,1-1 0,31-9 468,22-27-255,-49 31-274,1 0-1,1 0 0,-1 1 1,1 0-1,0 1 0,0 0 1,1 0-1,13-5 0,-21 10 24,-1-1 0,1 0-1,-1 1 1,0-1-1,1 1 1,-1-1 0,0 0-1,1 1 1,-1-1-1,0 1 1,0-1 0,1 1-1,-1-1 1,0 1 0,0-1-1,0 1 1,0-1-1,0 1 1,0 0 0,0-1-1,0 1 1,0-1-1,0 1 1,0-1 0,0 1-1,0-1 1,0 1 0,0-1-1,-1 1 1,1-1-1,0 1 1,0-1 0,-1 1-1,-5 21 56,-2-5-20,5-11-10,0-1-1,0 1 1,1 0 0,0 0 0,0 0-1,-1 7 1,4-13-7,-1 1 0,0-1 0,0 1 1,1-1-1,-1 0 0,0 1 0,0-1 0,1 1 0,-1-1 1,0 0-1,1 1 0,-1-1 0,1 0 0,-1 0 0,0 1 1,1-1-1,-1 0 0,1 0 0,-1 0 0,1 1 0,-1-1 1,1 0-1,-1 0 0,1 0 0,-1 0 0,1 0 0,-1 0 1,1 0-1,-1 0 0,1 0 0,-1 0 0,0 0 0,1 0 1,-1-1-1,1 1 0,-1 0 0,1 0 0,-1 0 0,1-1 1,22-6 250,30-34-82,-46 34-192,0 1 0,0 0 0,1 0 0,-1 1 0,1 0 0,0 0 0,14-5 0,-22 10 10,0 0 0,0 0 0,1 0-1,-1 0 1,0 0 0,1 0 0,-1 0 0,0 0 0,0 0 0,1 0-1,-1 0 1,0 0 0,1 0 0,-1 0 0,0 0 0,0 0 0,1 1-1,-1-1 1,0 0 0,0 0 0,1 0 0,-1 0 0,0 1-1,0-1 1,0 0 0,1 0 0,-1 1 0,0-1 0,0 0 0,0 0-1,0 1 1,1-1 0,-1 0 0,0 0 0,0 1 0,0-1 0,0 0-1,0 0 1,0 1 0,0-1 0,0 0 0,0 1 0,0-1-1,-1 23-61,-8 18 91,5-18-381,3-19-3638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3.445"/>
    </inkml:context>
    <inkml:brush xml:id="br0">
      <inkml:brushProperty name="width" value="0.025" units="cm"/>
      <inkml:brushProperty name="height" value="0.025" units="cm"/>
    </inkml:brush>
  </inkml:definitions>
  <inkml:trace contextRef="#ctx0" brushRef="#br0">114 72 5349,'0'0'21935,"-10"11"-21278,-2 3-572,1 1-1,1 0 1,0 0-1,1 1 1,0 0 0,1 1-1,1 0 1,1 0-1,0 1 1,2-1 0,0 1-1,-3 29 1,7-46-106,0 0 1,0 0-1,0 1 0,0-1 1,0 0-1,0 0 1,1 0-1,-1 0 0,0 0 1,1 0-1,-1 1 1,1-1-1,-1 0 1,1 0-1,-1 0 0,1 0 1,0 0-1,-1 0 1,1-1-1,0 1 0,0 0 1,0 0-1,0-1 1,0 1-1,1 1 0,0-2-50,1 1 0,-1 0 0,0-1 0,1 1-1,-1-1 1,0 0 0,1 0 0,-1 0 0,0 0-1,1 0 1,4-1 0,1-1-201,1-1 0,0 0 0,-1 0 0,0 0 0,15-9 0,1-5-519,-1-1 0,-1 0 0,0-2 0,-1 0 0,22-30 1,-26 28 677,-1-1 1,0-1 0,-2-1 0,-1 1 0,15-40 0,-28 61 2418,-5 11-780,-14 30-77,-23 53 236,34-70-1495,1 1-1,1 0 0,1 0 0,1 0 0,1 0 1,0 1-1,2 0 0,2 33 0,6-42-1046,-4-9-2214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0.336"/>
    </inkml:context>
    <inkml:brush xml:id="br0">
      <inkml:brushProperty name="width" value="0.025" units="cm"/>
      <inkml:brushProperty name="height" value="0.025" units="cm"/>
    </inkml:brush>
  </inkml:definitions>
  <inkml:trace contextRef="#ctx0" brushRef="#br0">11 0 15022,'-2'84'7949,"-6"189"-4991,10-249-2171,6-38-82,6-37-73,-9 29-394,-1 0 0,-1-1 0,-2 1 0,0-1 0,-1 1 0,-4-25 0,4 58-489,-1 2 257,0 0-1,1 1 0,1-1 0,3 20 1,-3-28-4,1 0 0,0 0 0,0-1 0,0 1 0,1 0 0,4 6 0,-6-10 0,0 0-1,0 0 1,0 0-1,-1 0 0,1 0 1,0 0-1,0-1 0,0 1 1,0 0-1,1-1 0,-1 1 1,0-1-1,0 1 1,0-1-1,0 0 0,1 1 1,-1-1-1,0 0 0,0 0 1,1 0-1,-1 0 0,0 0 1,0 0-1,0 0 1,1 0-1,-1 0 0,0-1 1,0 1-1,1 0 0,-1-1 1,0 1-1,0-1 1,0 1-1,0-1 0,1-1 1,5-3 35,0-1 0,0 0 0,-1 0 1,0-1-1,0 0 0,-1 0 0,0-1 1,0 1-1,7-16 0,1-5 52,14-46-1,-23 60-55,1-3 45,-3 14-114,-2 8-103,-2 30 133,-7 45 0,4-44 172,-1 46 1,5-81-158,1-1 0,0 0 0,0 1 0,0-1 0,0 1 1,0-1-1,0 0 0,0 1 0,-1-1 0,1 1 0,0-1 0,1 1 1,-1-1-1,0 0 0,0 1 0,0-1 0,0 1 0,0-1 0,0 0 1,0 1-1,1-1 0,-1 1 0,0-1 0,0 0 0,1 1 0,-1-1 0,0 0 1,0 1-1,1-1 0,-1 0 0,0 0 0,1 1 0,-1-1 0,0 0 1,1 0-1,-1 1 0,1-1 0,-1 0 0,0 0 0,1 0 0,-1 0 1,1 0-1,0 0 0,18-14 405,14-30 254,-15 11-595,-1-1 1,-2 0 0,-1-2-1,10-39 1,-25 185-394,-2-77 363,2 61-1,1-93-43,0-1 0,0 1 1,0 0-1,0 0 0,1 0 0,-1-1 0,0 1 0,0 0 0,0 0 0,1-1 0,-1 1 0,0 0 1,1 0-1,-1-1 0,1 1 0,-1 0 0,1-1 0,-1 1 0,1-1 0,-1 1 0,1-1 0,0 1 1,-1-1-1,1 1 0,0-1 0,-1 1 0,1-1 0,0 0 0,0 1 0,-1-1 0,1 0 0,0 0 0,0 0 1,-1 0-1,1 0 0,0 1 0,0-1 0,0-1 0,-1 1 0,1 0 0,0 0 0,0 0 0,0 0 1,-1 0-1,1-1 0,0 1 0,0 0 0,-1-1 0,1 1 0,0-1 0,-1 1 0,2-1 0,3-2-112,-1 1-1,0-1 1,1 0 0,-1 0-1,0 0 1,0-1-1,3-4 1,3-4-1483,-2-1-1,1 0 1,11-28 0,-12 22-2004,-2 1 0,8-35 0,-6 10-2843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3.820"/>
    </inkml:context>
    <inkml:brush xml:id="br0">
      <inkml:brushProperty name="width" value="0.025" units="cm"/>
      <inkml:brushProperty name="height" value="0.025" units="cm"/>
    </inkml:brush>
  </inkml:definitions>
  <inkml:trace contextRef="#ctx0" brushRef="#br0">0 29 17713,'0'0'12556,"91"-27"-11563,-37 26-513,6 1-384,-6 0-288,-7 1-1858,-8 1-4004,-12-2-8520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3.633"/>
    </inkml:context>
    <inkml:brush xml:id="br0">
      <inkml:brushProperty name="width" value="0.025" units="cm"/>
      <inkml:brushProperty name="height" value="0.025" units="cm"/>
    </inkml:brush>
  </inkml:definitions>
  <inkml:trace contextRef="#ctx0" brushRef="#br0">3 0 12940,'0'0'5766,"0"58"-4357,0-34-224,-1 4-704,-1-2-321,2-1-64,0-1-32,0-5-32,0-1-32,0-2 64,0-6-833,0-4-896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3.979"/>
    </inkml:context>
    <inkml:brush xml:id="br0">
      <inkml:brushProperty name="width" value="0.025" units="cm"/>
      <inkml:brushProperty name="height" value="0.025" units="cm"/>
    </inkml:brush>
  </inkml:definitions>
  <inkml:trace contextRef="#ctx0" brushRef="#br0">0 51 12139,'0'0'10864,"11"-8"-9358,-2 1-1181,-5 3-217,0 1-1,0-1 1,0 1 0,0 0 0,1 1 0,-1-1-1,1 1 1,-1 0 0,1 0 0,0 0 0,0 1-1,0 0 1,0 0 0,0 0 0,7 0-1,-12 1-99,16-1 140,1 1 0,-1 1 0,1 0 1,-1 1-1,23 7 0,-36-9-156,0 1 1,0 0 0,0 1-1,0-1 1,0 1-1,0-1 1,0 1 0,-1 0-1,1 0 1,-1 0-1,1 0 1,-1 0 0,0 1-1,0-1 1,0 1-1,0-1 1,0 1 0,-1 0-1,1 0 1,-1 0-1,0 0 1,0 0 0,0 0-1,0 0 1,0 0-1,-1 0 1,1 0 0,-1 0-1,0 1 1,0-1-1,0 0 1,0 0 0,-1 1-1,1-1 1,-2 4-1,0-1 55,0 0-1,-1-1 0,0 1 0,0 0 1,0-1-1,0 0 0,-1 0 0,0 0 1,0 0-1,0-1 0,-1 1 0,0-1 1,1 0-1,-8 4 0,7-5 19,0 0-1,0 1 1,1-1 0,-1 1-1,1 0 1,0 0-1,0 1 1,1-1 0,-1 1-1,1-1 1,0 1-1,0 0 1,1 1 0,0-1-1,-1 0 1,2 1-1,-1-1 1,1 1 0,-2 9-1,3-12-102,0 0 0,0 0 1,1 0-1,-1-1 0,1 1 0,0 0 0,-1 0 0,1 0 0,0-1 0,1 1 0,-1-1 0,0 1 0,1-1 1,-1 1-1,1-1 0,0 0 0,0 0 0,0 0 0,0 0 0,0 0 0,0 0 0,1 0 0,3 2 1,29 9-3304,4-9-3497,-15-3-198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4.461"/>
    </inkml:context>
    <inkml:brush xml:id="br0">
      <inkml:brushProperty name="width" value="0.025" units="cm"/>
      <inkml:brushProperty name="height" value="0.025" units="cm"/>
    </inkml:brush>
  </inkml:definitions>
  <inkml:trace contextRef="#ctx0" brushRef="#br0">0 35 12748,'0'0'8152,"10"2"-7416,-10-2-723,13 4 131,1-1 1,-1-1 0,25 2-1,-34-4-110,0 0-1,-1-1 0,1 1 1,0-1-1,-1 1 0,1-1 1,-1 0-1,1 0 0,-1-1 1,4-1-1,-5 2 14,-1 0 0,0 0-1,1 0 1,-1 0 0,0-1 0,0 1 0,1 0-1,-1-1 1,0 1 0,0 0 0,-1-1 0,1 1-1,0-1 1,0 0 0,-1 1 0,1-1 0,-1 0-1,0 1 1,1-1 0,-1 0 0,0 1 0,0-5-1,0 6-32,0 0 1,0 0-1,-1-1 0,1 1 0,0 0 0,0 0 0,-1 0 0,1 0 0,0-1 0,0 1 0,-1 0 0,1 0 0,0 0 1,-1 0-1,1 0 0,0 0 0,0 0 0,-1-1 0,1 1 0,0 0 0,-1 0 0,1 0 0,0 0 0,-1 0 0,1 0 1,0 1-1,0-1 0,-1 0 0,1 0 0,0 0 0,-1 0 0,1 0 0,0 0 0,0 0 0,-1 1 0,1-1 0,0 0 0,0 0 1,-1 0-1,1 1 0,0-1 0,-13 8 115,-7 24 773,19-30-777,0-1-1,0 1 0,1-1 0,-1 1 0,0-1 0,1 1 0,-1-1 0,1 1 0,0 0 1,-1-1-1,1 1 0,0 0 0,0 0 0,0-1 0,0 1 0,0 0 0,1-1 0,-1 1 1,1 2-1,0-4-80,1 1 1,-1-1 0,0 1-1,1-1 1,-1 1 0,1-1-1,-1 0 1,1 0 0,-1 0-1,1 0 1,-1 0 0,1 0-1,-1 0 1,1 0 0,-1-1-1,0 1 1,1-1 0,-1 1-1,1-1 1,1 0 0,28-13 170,-3-6-206,-23 16-87,1 0 1,-1 0-1,0 1 1,1-1-1,0 1 0,11-4 1,-16 7 60,-1 1 1,1-1 0,0 1-1,-1-1 1,1 1-1,-1-1 1,1 1 0,-1-1-1,1 1 1,-1 0 0,1-1-1,-1 1 1,0 0-1,1 0 1,-1-1 0,0 1-1,1 0 1,-1 0-1,0-1 1,0 1 0,0 0-1,0 0 1,0 0-1,0-1 1,0 1 0,0 0-1,0 1 1,1 35 72,-1-29-86,0-7 32,0 0-1,0 1 0,0-1 1,0 0-1,1 1 0,-1-1 0,0 0 1,1 1-1,-1-1 0,1 0 1,-1 0-1,1 1 0,-1-1 0,1 0 1,0 0-1,0 0 0,-1 0 1,1 0-1,0 0 0,0 0 0,0 0 1,0 0-1,0-1 0,1 1 1,-1 0-1,0 0 0,0-1 0,0 1 1,1-1-1,-1 1 0,0-1 1,0 0-1,1 0 0,-1 1 0,0-1 1,1 0-1,-1 0 0,0 0 0,1 0 1,-1 0-1,0-1 0,1 1 1,-1 0-1,0-1 0,3 0 0,1-1-305,1 1 0,-1-2 0,0 1-1,1 0 1,-1-1 0,0 0-1,-1 0 1,1-1 0,6-5-1,23-38-6987,-18 18 817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4.942"/>
    </inkml:context>
    <inkml:brush xml:id="br0">
      <inkml:brushProperty name="width" value="0.025" units="cm"/>
      <inkml:brushProperty name="height" value="0.025" units="cm"/>
    </inkml:brush>
  </inkml:definitions>
  <inkml:trace contextRef="#ctx0" brushRef="#br0">23 1 12011,'0'0'6300,"-3"11"-3994,-3 17 48,-5 51 0,10-68-2205,0-1 0,1 0 0,0 0 0,1 0 0,0 0 0,0 0 0,1 0 0,1 0 0,-1 0 0,6 12 0,-8-22-146,0 0 1,0 0-1,0 0 0,0 0 0,0 1 1,0-1-1,0 0 0,0 0 0,0 0 1,0 0-1,1 0 0,-1 1 0,0-1 1,0 0-1,0 0 0,0 0 0,0 0 1,0 0-1,0 1 0,0-1 0,0 0 1,1 0-1,-1 0 0,0 0 0,0 0 1,0 0-1,0 0 0,0 0 0,1 0 1,-1 0-1,0 1 0,0-1 0,0 0 1,0 0-1,1 0 0,-1 0 0,0 0 1,0 0-1,0 0 0,0 0 0,1 0 1,-1 0-1,0 0 0,0 0 0,0-1 1,0 1-1,0 0 0,1 0 0,-1 0 0,0 0 1,0 0-1,0 0 0,0 0 0,0 0 1,1 0-1,-1-1 0,0 1 0,0 0 1,0 0-1,0 0 0,0 0 0,0 0 1,0 0-1,0-1 0,0 1 0,0 0 1,1 0-1,-1 0 0,0-1 0,4-20 118,-2-25-917,29 51 798,51 3 1,-75-8 30,1 0 1,-1-1-1,0 1 0,1-2 0,9-2 0,-15 4 57,0-1-1,-1 1 1,1-1-1,-1 0 0,1 0 1,0 1-1,-1-1 1,1 0-1,-1 0 0,0-1 1,1 1-1,-1 0 1,0 0-1,0-1 0,0 1 1,0 0-1,0-1 1,0 1-1,0-1 0,0 0 1,-1 1-1,1-1 1,0 0-1,-1 1 0,1-1 1,-1 0-1,0 1 1,0-4-1,0 4-64,-1 1-1,1-1 1,-1 1-1,1-1 1,-1 1-1,0-1 1,1 1-1,-1-1 1,1 1-1,-1 0 1,0-1-1,0 1 1,1 0-1,-1 0 1,0-1-1,0 1 1,1 0-1,-1 0 1,0 0-1,0 0 1,1 0-1,-1 0 1,0 0-1,0 0 1,1 1-1,-1-1 1,0 0-1,0 0 1,1 0-1,-1 1 1,0-1-1,0 1 1,-28 10 63,22-6 83,0 1 0,1 0 0,0 1 0,-9 10 0,14-14-85,-1-1 0,0 1 0,0-1 0,1 1 0,0 0 0,-1 0 0,1-1 0,0 1 0,1 0 0,-1 0 0,0 0 0,1 0 0,0 0 0,-1 0 0,1 1 0,1 4 0,0-6-83,0 0 0,1-1 0,-1 1 1,1 0-1,-1-1 0,1 1 0,0-1 0,-1 1 0,1-1 1,0 0-1,0 0 0,0 0 0,0 0 0,0 0 1,0 0-1,0 0 0,1-1 0,-1 1 0,0-1 0,3 1 1,49 6-2692,-23-6-1359,2-1-2145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6.136"/>
    </inkml:context>
    <inkml:brush xml:id="br0">
      <inkml:brushProperty name="width" value="0.025" units="cm"/>
      <inkml:brushProperty name="height" value="0.025" units="cm"/>
    </inkml:brush>
  </inkml:definitions>
  <inkml:trace contextRef="#ctx0" brushRef="#br0">1 1 12300,'1'0'3747,"-1"2"-1473,0 7 0,0 0-416,1 5-448,1 2-514,-2 1-447,0-1-289,0 2-96,1 1-32,0-3-32,2-1-737,3-6-1120,-1-2-1475,2-7-2881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2.767"/>
    </inkml:context>
    <inkml:brush xml:id="br0">
      <inkml:brushProperty name="width" value="0.025" units="cm"/>
      <inkml:brushProperty name="height" value="0.025" units="cm"/>
    </inkml:brush>
  </inkml:definitions>
  <inkml:trace contextRef="#ctx0" brushRef="#br0">0 16 13293,'3'-7'4003,"0"2"-1216,1 2 256,-2 3-1057,3 0-641,-2 0-800,1 11-225,-1 5-96,-1 3-128,-1 4 0,-1-1-64,0 2-32,0 0-672,0-4-385,0-1-1025,0-3-673,-3-7-1313,-3-5-2626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3.251"/>
    </inkml:context>
    <inkml:brush xml:id="br0">
      <inkml:brushProperty name="width" value="0.025" units="cm"/>
      <inkml:brushProperty name="height" value="0.025" units="cm"/>
    </inkml:brush>
  </inkml:definitions>
  <inkml:trace contextRef="#ctx0" brushRef="#br0">0 124 13293,'0'0'6977,"6"-10"-4319,-1 1-2368,1 1 0,0 0 0,1 0 0,-1 0 0,2 1 0,-1 0 0,1 0 0,0 1 0,0 0 0,1 0 0,0 1 0,0 0 0,0 1 0,1 0-1,17-5 1,-22 7-296,1 1 0,0 0-1,0 0 1,0 0 0,0 1-1,0 0 1,0 0 0,0 0-1,11 3 1,-15-2-6,-1-1 1,1 1-1,-1 0 1,1 0-1,-1 0 1,0 0-1,1 0 1,-1 0-1,0 0 1,0 0-1,1 0 1,-1 0-1,0 1 1,0-1-1,0 1 1,-1-1-1,1 1 1,0-1-1,-1 1 1,1-1-1,0 1 1,-1-1-1,0 1 1,1 0-1,-1-1 1,0 1-1,0 0 1,0-1-1,0 1 1,0 0-1,0-1 1,-1 1-1,1 0 0,-1-1 1,1 1-1,-1 0 1,1-1-1,-2 3 1,0 0 29,0 0-1,0-1 1,0 1 0,0 0-1,-1-1 1,0 0 0,1 1-1,-1-1 1,0 0 0,-1-1-1,1 1 1,-7 4 0,5-4 3,1 1 0,-1-1 1,1 1-1,0 0 0,0 0 1,-3 5-1,7-8-88,-1-1 0,1 1 1,0 0-1,0 0 0,0-1 0,0 1 1,0 0-1,0-1 0,0 1 0,0 0 1,0 0-1,1-1 0,-1 1 0,0 0 1,0-1-1,1 1 0,-1 0 0,0-1 1,1 1-1,-1-1 0,1 1 0,-1 0 1,0-1-1,1 1 0,-1-1 0,1 1 1,0-1-1,-1 0 0,1 1 0,-1-1 1,1 1-1,1-1 0,28 18-408,-20-13 260,-5-2 173,1 1 1,-1 0 0,0 0-1,0 0 1,-1 0 0,1 1 0,-1-1-1,0 1 1,0 1 0,-1-1 0,0 0-1,4 7 1,-7-9 117,1-1-1,0 1 1,0 0 0,-1-1-1,1 1 1,-1 0 0,0-1 0,0 1-1,0 0 1,0-1 0,-1 1-1,1 0 1,-1-1 0,1 1-1,-1 0 1,0-1 0,0 1-1,0-1 1,0 1 0,-1-1-1,1 0 1,-1 0 0,1 1-1,-1-1 1,0 0 0,0 0 0,0-1-1,0 1 1,0 0 0,-3 1-1,-2 2 400,0-1 0,-1 0 0,1 0 0,-1 0 0,0-1 0,0-1 0,-1 1 0,-10 1 0,16-4-501,1 1 1,-1-1-1,0 0 0,0 0 1,0 0-1,1 0 0,-1-1 0,0 1 1,0-1-1,0 1 0,1-1 0,-5-2 1,5 2-187,1 0 0,0 0 0,-1 0 0,1 0 0,0-1 0,0 1 0,0 0 0,0-1 0,0 1 0,0 0 0,0-1 0,1 1 0,-1-1 0,0 1 0,1-1 0,-1 0 0,1 1 0,0-1 0,-1 0 0,1 1 0,0-1 0,0 1 0,0-3 0,1 3-139,-1 0 0,1 1 1,-1-1-1,1 0 1,-1 1-1,1-1 0,0 1 1,-1-1-1,1 0 1,0 1-1,-1 0 1,1-1-1,0 1 0,0-1 1,-1 1-1,1 0 1,0 0-1,0-1 1,0 1-1,-1 0 0,1 0 1,0 0-1,0 0 1,0 0-1,-1 0 0,2 0 1,2 0-1294,13-2-3865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4.265"/>
    </inkml:context>
    <inkml:brush xml:id="br0">
      <inkml:brushProperty name="width" value="0.025" units="cm"/>
      <inkml:brushProperty name="height" value="0.025" units="cm"/>
    </inkml:brush>
  </inkml:definitions>
  <inkml:trace contextRef="#ctx0" brushRef="#br0">56 101 14318,'0'0'12246,"-9"1"-12246,7-2 23,1 1 0,-1 0 0,0 0 0,0 0 0,1 0 0,-1 0 0,0 1 0,1-1 0,-1 0 0,0 1 0,0 0 0,1-1 0,-1 1 0,1 0 0,-1 0 0,1-1 0,-1 1 0,1 0 0,-1 1 0,1-1 0,0 0 0,0 0 0,0 1 0,-1-1-1,1 0 1,1 1 0,-1-1 0,0 1 0,0-1 0,0 1 0,1 0 0,-1-1 0,1 1 0,-1 0 0,1-1 0,0 1 0,0 0 0,-1 0 0,1-1 0,0 1 0,1 0 0,-1 0 0,0-1 0,0 1 0,1 0 0,-1-1 0,1 1 0,0 2 0,0-3 22,0 0 0,0 0 0,0 0 0,0 0 0,0-1 0,0 1 0,0 0 0,0 0-1,1-1 1,-1 1 0,0-1 0,0 1 0,1-1 0,-1 1 0,0-1 0,1 0 0,-1 1 0,0-1 0,1 0 0,-1 0-1,0 0 1,1 0 0,-1 0 0,0-1 0,1 1 0,1-1 0,38-7 504,-3-12-378,-33 16-175,0 1-1,1-1 1,0 2 0,-1-1-1,1 0 1,0 1-1,0 0 1,0 1-1,0-1 1,9 0 0,-14 2-6,0 1 1,0-1 0,0 0 0,-1 1 0,1-1-1,0 1 1,-1-1 0,1 1 0,0 0 0,-1-1-1,1 1 1,0 0 0,-1-1 0,1 1 0,-1 0-1,1 0 1,-1 0 0,0-1 0,1 1-1,-1 0 1,0 0 0,0 0 0,1 0 0,-1 0-1,0-1 1,0 1 0,0 0 0,0 1 0,0-1 11,0 1 1,0-1 0,0 0-1,0 0 1,0 0 0,1 0-1,-1 1 1,0-1 0,1 0-1,-1 0 1,1 0 0,-1 0-1,1 0 1,0 0 0,-1 0-1,1 0 1,0 0 0,0 0-1,0 0 1,-1-1 0,1 1-1,0 0 1,0 0 0,0-1-1,0 1 1,0-1 0,1 1-1,-1-1 1,0 1 0,0-1-1,1 1 1,1-2-129,0 1 0,0-1-1,-1 1 1,1-1 0,0 0-1,-1 0 1,1 0 0,0 0 0,-1-1-1,0 1 1,1-1 0,-1 0-1,0 1 1,0-1 0,0 0 0,0 0-1,0 0 1,0 0 0,0-1-1,-1 1 1,1 0 0,-1-1 0,0 1-1,0-1 1,0 0 0,0 1-1,1-4 1,9-17-4455,5 4-3712,-16 19 8344,0 0 0,-1 0 0,1 1 0,0-1-1,0 0 1,0 0 0,-1 0 0,1 1 0,0-1 0,0 0 0,0 1 0,0-1 0,0 0-1,0 0 1,0 1 0,0-1 0,-1 0 0,1 0 0,0 1 0,0-1 0,0 0 0,0 1 0,1-1-1,-1 0 1,0 1 0,0-1 0,0 0 0,0 0 0,0 1 0,0-1 0,0 0 0,0 0 0,1 1-1,-1-1 1,0 0 0,0 0 0,0 1 0,0-1 0,1 0 0,-1 0 0,0 0 0,0 1-1,1-1 1,-1 0 0,0 0 0,0 0 0,1 0 0,-1 0 0,0 0 0,0 1 0,1-1 0,-1 0-1,1 0 1,23 9 2967,-10-3-2127,-9 6-612,-1 0 0,-1 1 0,0-1 0,0 1 0,-1 0 0,-1 0-1,0 0 1,-1 0 0,-1-1 0,0 1 0,0 0 0,-1 0 0,-1 0 0,0-1 0,-6 15 0,-4-6 1008,2-18-279,10-5-973,0 1 0,0-1-1,0 0 1,0 1 0,0-1-1,0 0 1,0 0 0,1 1 0,-1-1-1,1 0 1,0 0 0,-1 0-1,1 0 1,0 0 0,0 0-1,0 0 1,0-2 0,1-13-206,0-1 1,1 1 0,1-1-1,0 1 1,2 0-1,0 0 1,0 0 0,2 1-1,0 0 1,1 0-1,0 0 1,20-25-1,-28 41 206,-1 1 0,1 0 0,-1 0 0,1-1 0,-1 1 0,1 0 0,0 0 0,-1-1 0,1 1 0,0 0 0,0 0 0,0 0 0,-1 0 0,1-1-1,0 1 1,0 0 0,0 0 0,0 0 0,1 0 0,-1 0 0,0-1 0,0 1 0,0 0 0,1 0 0,-1 0 0,0-1 0,1 1 0,-1 0 0,1 0 0,-1-1-1,1 1 1,-1 0 0,1-1 0,0 1 0,-1-1 0,1 1 0,0 0 0,-1-1 0,1 0 0,0 1 0,-1-1 0,1 1 0,0-1 0,0 0 0,0 0-1,-1 1 1,1-1 0,0 0 0,0 0 0,0 0 0,0 0 0,0 0 0,-1 0 0,1 0 0,0 0 0,2-1 0,62 11-63,15-1 2308,-83-47-678,2 32-1550,0 1-145,0 1 1,0-1-1,0 1 1,1-1 0,0 0-1,0 1 1,0-1-1,1-4 1,0 7-119,-1 1 0,1 0 1,0 0-1,0 0 0,0 0 1,-1-1-1,1 1 0,0 0 1,0 0-1,1 1 0,-1-1 1,0 0-1,0 0 0,0 0 1,1 1-1,-1-1 0,0 1 1,0-1-1,1 1 0,-1 0 1,1-1-1,-1 1 1,0 0-1,1 0 0,-1 0 1,1 0-1,-1 0 0,0 0 1,3 1-1,13-1-3601,3 0-1932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5.341"/>
    </inkml:context>
    <inkml:brush xml:id="br0">
      <inkml:brushProperty name="width" value="0.025" units="cm"/>
      <inkml:brushProperty name="height" value="0.025" units="cm"/>
    </inkml:brush>
  </inkml:definitions>
  <inkml:trace contextRef="#ctx0" brushRef="#br0">73 246 11851,'-1'-58'16405,"-13"76"-16133,12-12-326,0 1 0,0 0-1,1 0 1,0 0-1,0 0 1,0 0 0,1 0-1,0 1 1,1-1-1,0 0 1,0 0 0,0 0-1,1 0 1,0 0-1,0-1 1,1 1 0,-1 0-1,2-1 1,-1 0-1,6 8 1,-6-9 65,0 1 0,1 0 0,-2 0 0,1 1-1,-1-1 1,0 0 0,0 1 0,-1-1 0,0 1 0,0 0 0,0 11 0,-1-14-2,0 0 0,0 0 0,-1-1 0,1 1 1,-1 0-1,0-1 0,0 1 0,0 0 0,-1-1 0,1 1 1,-1-1-1,0 0 0,1 0 0,-2 1 0,1-1 0,0 0 1,-1-1-1,1 1 0,-1 0 0,0-1 0,0 1 0,-5 2 1,7-4 11,0 0 0,0-1 0,-1 1 0,1 0 0,0-1 0,0 1 0,-1-1 0,1 0 1,0 1-1,-1-1 0,1 0 0,-1 0 0,1 0 0,0 0 0,-1 0 0,1 0 0,-1 0 1,1 0-1,0-1 0,-1 1 0,1 0 0,0-1 0,-1 1 0,1-1 0,0 0 0,-2 0 1,1-1-13,1 0 1,-1 0 0,0 0 0,0 0-1,1 0 1,-1-1 0,1 1-1,0-1 1,0 1 0,0-1 0,0 1-1,-1-5 1,0-1-92,1 1-1,0 0 1,0 0-1,1 0 1,0-1-1,0 1 1,0 0-1,1 0 1,3-13-1,1 11-14,1 0-1,-1 0 1,1 1-1,1 0 0,0 0 1,0 1-1,0 0 1,1 0-1,0 0 0,0 1 1,1 1-1,-1-1 0,15-5 1,-12 6 106,-1-1 0,0 0 0,-1 0 1,0-1-1,0 0 0,0-1 0,-1 0 1,0 0-1,0-1 0,10-16 0,-17 24 58,0 0 0,-1 0-1,1 0 1,-1 0-1,1 0 1,-1-1 0,1 1-1,-1 0 1,0 0 0,1-1-1,-1 1 1,0 0 0,0 0-1,0-1 1,0 1 0,0 0-1,0-1 1,-1 1-1,1 0 1,-1-2 0,1 3-37,-1-1 0,1 0 0,-1 1-1,0-1 1,1 1 0,-1-1 0,0 1 0,1-1 0,-1 1 0,0-1 0,1 1 0,-1 0 0,0-1 0,0 1 0,0 0 0,0 0 0,1 0 0,-1-1-1,0 1 1,0 0 0,0 0 0,-1 0 0,-1 1-12,0-1-1,0 0 0,0 1 0,-1 0 1,1 0-1,0 0 0,0 0 1,0 0-1,1 0 0,-1 1 1,0-1-1,0 1 0,1 0 1,-1 0-1,-2 2 0,4-2 27,-1 0 0,0 0 0,1 0 0,-1 0 0,1 0 0,0 0 0,0 0 0,0 0 0,0 0 0,0 1 0,0-1 0,1 0 0,-1 1 0,1-1 0,-1 0 0,1 1 0,0-1 0,0 1 0,0-1 0,1 4 0,-1-5-19,1 1 0,0-1 1,0 1-1,0-1 0,0 1 0,0-1 0,0 0 1,1 0-1,-1 1 0,0-1 0,1 0 0,-1 0 1,0 0-1,1-1 0,-1 1 0,1 0 1,0 0-1,-1-1 0,1 1 0,0-1 0,-1 0 1,1 1-1,0-1 0,-1 0 0,1 0 0,0 0 1,-1 0-1,3 0 0,5-1-6,0 0 0,-1 0-1,1-1 1,-1 0 0,0 0 0,0-1-1,0 0 1,0-1 0,0 0 0,0 0 0,-1 0-1,0-1 1,0 0 0,0 0 0,0-1-1,-1 0 1,0 0 0,6-9 0,-4 5-44,-2 1 0,1-1 1,-1 0-1,-1 0 0,1 0 0,-2-1 1,0 0-1,0 0 0,-1 0 1,0 0-1,-1-1 0,0 1 0,0-16 1,-2 26 12,0 1 0,0-1 1,0 0-1,0 1 0,0-1 0,0 0 1,0 1-1,0-1 0,0 1 0,0-1 1,-1 0-1,1 1 0,0-1 0,0 0 1,-1 1-1,1-1 0,0 1 0,-1-1 1,1 1-1,0-1 0,-1 1 0,1-1 1,-1 1-1,1-1 0,-1 1 0,1 0 1,-1-1-1,0 1 0,1 0 0,-1-1 1,1 1-1,-1 0 0,0 0 0,1 0 1,-1 0-1,1-1 0,-1 1 0,0 0 1,1 0-1,-1 0 0,0 0 0,1 0 1,-1 0-1,0 1 0,1-1 1,-1 0-1,0 0 0,1 0 0,-1 1 1,0-1-1,-3 2-6,1-1-1,0 0 1,0 1 0,0 0-1,0 0 1,0 0 0,0 0 0,-4 4-1,-3 5 161,1 1 1,0 0-1,0 0 0,1 1 0,1 0 0,0 1 0,1-1 0,-6 21 1,10-29-224,1 0 1,0-1 0,0 1 0,1 0 0,-1 0-1,1 0 1,0-1 0,0 1 0,1 0-1,-1 0 1,1 0 0,0-1 0,1 1 0,-1 0-1,1-1 1,2 5 0,-2-5-373,1-1 1,-1 1-1,1-1 0,0 0 1,0 0-1,0 0 0,1 0 0,-1-1 1,1 1-1,-1-1 0,1 0 1,0 0-1,4 1 0,6 1-4858,-1-3-3108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0.867"/>
    </inkml:context>
    <inkml:brush xml:id="br0">
      <inkml:brushProperty name="width" value="0.025" units="cm"/>
      <inkml:brushProperty name="height" value="0.025" units="cm"/>
    </inkml:brush>
  </inkml:definitions>
  <inkml:trace contextRef="#ctx0" brushRef="#br0">31 1 8840,'0'0'13640,"0"10"-12482,-3 319 4325,11-365-4613,-7 28-862,-1-1-1,0 0 0,-1 1 1,0-1-1,0 1 1,-1-1-1,0 1 1,0-1-1,-1 1 1,0 0-1,-1 0 1,1 0-1,-2 1 1,-5-10-1,14 23-14,0-1 0,1 0 0,0-1 0,0 1 0,0-1 0,0 0 0,0 0 1,1-1-1,0 0 0,0 1 0,0-2 0,0 1 0,0-1 0,0 0 0,1 0 0,-1-1 0,1 0 0,-1 0 0,1 0 0,0-1 0,-1 0 0,8-1 0,-5 0 70,0-1 0,-1 0 0,1 0 0,-1 0 0,0-1-1,0 0 1,0-1 0,0 0 0,-1 0 0,1-1 0,-1 0 0,0 0-1,-1 0 1,1-1 0,-1 0 0,0-1 0,6-7 0,-6 6-5,-1 2-17,0 0 0,0-1 0,-1 0 0,1 0 0,-2 0 0,1 0 0,-1-1 0,0 1 0,0-1 0,-1 0 0,2-10 0,-4 18-41,0-1 1,0 1-1,0 0 1,0 0-1,0-1 1,0 1-1,0 0 1,0-1-1,0 1 1,0 0 0,0-1-1,0 1 1,0 0-1,0-1 1,0 1-1,0 0 1,0 0-1,0-1 1,-1 1-1,1 0 1,0-1-1,0 1 1,0 0-1,0 0 1,-1-1 0,1 1-1,0 0 1,0 0-1,-1 0 1,1-1-1,0 1 1,0 0-1,-1 0 1,1 0-1,0 0 1,-1 0-1,1 0 1,0-1 0,-1 1-1,1 0 1,0 0-1,-1 0 1,1 0-1,0 0 1,-1 0-1,-17 10 13,-13 21-8,20-17 80,0 1-1,1 0 1,0 0 0,1 1-1,1 0 1,1 0-1,0 1 1,1 0 0,1 0-1,1 0 1,0 1-1,-1 19 1,5-35-85,-1 0 0,2 0 0,-1 0 0,0 0 0,0 0 0,1 0 0,-1 0 0,1 0 0,-1 0 0,1 0 0,0 0 0,0 0 0,0-1 0,0 1 0,0 0 0,0-1 0,1 1 0,-1-1 0,0 1 0,1-1 0,2 3 0,0-2 0,-1-1 0,1 1 0,-1 0 0,1-1 0,0 0 0,0 0 0,0 0 0,-1 0 0,1 0 0,7-1 0,2 0 0,0-1 0,0 0 0,-1-1 0,1 0 0,0-1 0,13-4 0,31-17-2504,-5-10-6950,-23 8-8761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5.715"/>
    </inkml:context>
    <inkml:brush xml:id="br0">
      <inkml:brushProperty name="width" value="0.025" units="cm"/>
      <inkml:brushProperty name="height" value="0.025" units="cm"/>
    </inkml:brush>
  </inkml:definitions>
  <inkml:trace contextRef="#ctx0" brushRef="#br0">61 191 2114,'0'0'26532,"-9"1"-26324,-27 5 267,35-5-452,1-1 0,-1 0 0,0 1 0,0-1 0,0 1 1,0-1-1,1 1 0,-1-1 0,0 1 0,1-1 0,-1 1 0,0 0 0,1-1 0,-1 1 0,1 0 0,-1-1 0,1 1 0,-1 0 1,1 0-1,-1 0 0,1-1 0,0 1 0,-1 0 0,1 0 0,0 0 0,0 0 0,0 0 0,0 0 0,0 0 0,0 0 0,0-1 0,0 1 1,0 0-1,0 0 0,0 0 0,1 0 0,-1 0 0,0 0 0,1-1 0,-1 1 0,1 0 0,-1 0 0,0 0 0,1-1 0,0 1 1,-1 0-1,1-1 0,-1 1 0,1 0 0,0-1 0,0 1 0,-1-1 0,1 1 0,0-1 0,0 1 0,0-1 0,-1 0 0,1 1 1,0-1-1,0 0 0,1 1 0,8-2 8,-1-1 1,0 1-1,-1-1 1,1-1-1,0 0 1,0 0-1,-1 0 1,0-1-1,0-1 1,0 1-1,0-1 1,-1 0-1,0-1 1,0 0-1,0 0 1,-1-1 0,11-12-1,3-7-237,-1-1 0,-1-1 0,22-45 1,-59 109-840,6-13 1381,-17 42 0,27-57-803,1-1 0,0 1 0,0 0 0,1-1 0,0 1 0,0 0 0,1 0 0,0 0 0,0-1 0,2 12 0,-2-18 4,0 0-1,1 0 1,-1 1 0,1-1-1,-1 0 1,1 0-1,-1 0 1,1 0 0,0 0-1,-1 0 1,1 0-1,0 0 1,0 0-1,0 0 1,0-1 0,0 1-1,0 0 1,0-1-1,0 1 1,1 0-1,11 3-8776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6.073"/>
    </inkml:context>
    <inkml:brush xml:id="br0">
      <inkml:brushProperty name="width" value="0.025" units="cm"/>
      <inkml:brushProperty name="height" value="0.025" units="cm"/>
    </inkml:brush>
  </inkml:definitions>
  <inkml:trace contextRef="#ctx0" brushRef="#br0">31 0 14414,'0'0'10377,"-24"54"-6693,19-32-1794,3-2-961,2 0-705,0 1-160,4 0-1153,3-2-609,-2 0-2978,-1-6-4293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221"/>
    </inkml:context>
    <inkml:brush xml:id="br0">
      <inkml:brushProperty name="width" value="0.025" units="cm"/>
      <inkml:brushProperty name="height" value="0.025" units="cm"/>
    </inkml:brush>
  </inkml:definitions>
  <inkml:trace contextRef="#ctx0" brushRef="#br0">162 21 8872,'0'0'432,"1"-1"0,0 0 0,-1 1 0,1-1 0,-1 0 0,1 1 0,-1-1 0,0 0 0,1 0 0,-1 1 0,0-1 0,1 0 0,-1 0 0,0 0 0,0 1 0,0-1 0,0 0 0,0 0 0,0 0 0,0 0 0,0-1 0,-13-1 3944,-25 16-3388,27-7-800,1 1 1,-1 0-1,-14 13 1,23-18-191,-1 0 1,1 0-1,0 0 0,0 1 0,0-1 0,1 0 1,-1 1-1,1-1 0,-1 1 0,1 0 1,0-1-1,0 1 0,0 0 0,0 0 1,0 0-1,1-1 0,-1 1 0,1 0 0,0 0 1,0 0-1,0 4 0,3-5-85,0 1-1,1-1 1,-1 1-1,1-1 1,-1 0-1,1 0 1,0-1 0,-1 1-1,1-1 1,0 0-1,0 0 1,8 1-1,6 3-339,-16-5 418,0 1 1,0 0-1,0-1 0,0 1 0,0 0 1,0 0-1,-1 0 0,1 0 1,0 0-1,0 1 0,-1-1 1,1 0-1,-1 1 0,0-1 0,1 1 1,-1 0-1,0-1 0,0 1 1,0 0-1,0 0 0,0 0 1,0 0-1,-1 0 0,2 2 0,-2-2 53,-1 1 0,1 0 0,0-1 0,-1 1 0,1-1 0,-1 1-1,0-1 1,0 0 0,0 1 0,0-1 0,0 0 0,-1 1 0,1-1 0,-1 0-1,1 0 1,-4 3 0,0 0 96,0 0 0,0-1 0,0 1 0,-1-1 0,1 0-1,-1-1 1,0 1 0,0-1 0,-1 0 0,1-1 0,-1 0 0,1 0 0,-1 0 0,-8 1-1,14-3-151,-1 0 0,1 0 0,0 0-1,0 0 1,0 0 0,0 0 0,0 0-1,0-1 1,-1 1 0,1 0-1,0-1 1,0 1 0,0-1 0,0 1-1,0-1 1,0 0 0,0 1 0,1-1-1,-1 0 1,0 0 0,0 1-1,0-1 1,1 0 0,-1 0 0,0 0-1,0-2 1,1 2-198,0 0 0,0 0 0,0 0 0,0 0 0,0 0 0,0 0 0,0 0-1,0 0 1,0 0 0,1 0 0,-1 0 0,0 0 0,1 1 0,-1-1 0,1 0 0,-1 0 0,1 0 0,-1 0 0,1 0 0,0 1-1,-1-1 1,1 0 0,0 1 0,0-1 0,0 0 0,-1 1 0,1-1 0,0 1 0,0-1 0,1 0 0,15-7-4584,2 2-1239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550"/>
    </inkml:context>
    <inkml:brush xml:id="br0">
      <inkml:brushProperty name="width" value="0.025" units="cm"/>
      <inkml:brushProperty name="height" value="0.025" units="cm"/>
    </inkml:brush>
  </inkml:definitions>
  <inkml:trace contextRef="#ctx0" brushRef="#br0">78 55 13549,'0'0'9379,"-10"0"-9000,6 0-326,0 0 0,-1 1 0,1-1 0,0 1 0,0 0 0,-1 0 0,1 1 0,-5 1 0,7-1-6,0-1-1,0 0 1,1 1-1,-1-1 0,0 1 1,1-1-1,0 1 1,-1 0-1,1 0 0,0 0 1,0 0-1,0 0 1,0 0-1,0 0 1,0 0-1,1 0 0,-1 0 1,1 0-1,-1 0 1,1 1-1,0-1 0,0 0 1,0 5-1,0-6-34,0 0 1,0 1-1,0-1 0,0 1 0,0-1 1,1 1-1,-1-1 0,0 1 0,1-1 1,-1 0-1,1 1 0,0-1 0,-1 0 1,1 1-1,0-1 0,0 0 0,-1 0 1,1 0-1,0 0 0,0 1 0,1-1 1,-1-1-1,0 1 0,2 2 0,0-2 36,-1-1 0,1 1 0,-1 0 0,1-1 0,-1 1 0,1-1 0,-1 0 0,1 0 0,-1 0 0,1 0 0,0-1 0,-1 1-1,4-1 1,-1-1 66,0 1 1,0 0-1,-1-1 0,1 0 0,-1 0 0,1-1 0,-1 1 0,0-1 0,0 0 0,0 0 0,0 0 1,0 0-1,-1-1 0,0 0 0,5-6 0,-6 7-86,-1 1-1,0-1 1,0 1 0,0-1 0,-1 1-1,1-1 1,0 0 0,-1 1 0,0-1-1,0 0 1,0 1 0,0-1-1,0 0 1,0 0 0,-1 1 0,1-1-1,-1 0 1,0 1 0,-1-4 0,-13-17-2420,-5 2-5482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921"/>
    </inkml:context>
    <inkml:brush xml:id="br0">
      <inkml:brushProperty name="width" value="0.025" units="cm"/>
      <inkml:brushProperty name="height" value="0.025" units="cm"/>
    </inkml:brush>
  </inkml:definitions>
  <inkml:trace contextRef="#ctx0" brushRef="#br0">1 39 8520,'53'-26'11071,"-47"24"-10498,0-1-1,1 1 1,-1 1 0,1-1-1,-1 1 1,1 0-1,0 1 1,-1-1 0,1 1-1,0 1 1,6 0-1,-11-1-550,-1 1 0,0-1 0,0 1-1,0-1 1,0 1 0,0 0 0,0-1-1,0 1 1,0 0 0,0 0-1,0 0 1,0-1 0,-1 1 0,1 0-1,0 0 1,0 0 0,-1 0 0,1 1-1,-1-1 1,1 0 0,-1 0 0,0 0-1,1 0 1,-1 0 0,0 1-1,0-1 1,1 0 0,-1 0 0,0 1-1,0-1 1,-1 0 0,1 0 0,0 0-1,0 1 1,0-1 0,-1 0 0,1 0-1,-1 0 1,1 0 0,-1 0-1,-1 2 1,0 4 48,-1 0 1,0-1-1,0 1 0,-1-1 1,-6 9-1,-29 22 658,32-31-602,-1 0-1,1 0 0,1 1 0,-1 0 0,1 1 0,0-1 0,-6 12 1,57-16 66,27-13-1633,-47 4-1757,-2 0-3562,-11 3 1733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263"/>
    </inkml:context>
    <inkml:brush xml:id="br0">
      <inkml:brushProperty name="width" value="0.025" units="cm"/>
      <inkml:brushProperty name="height" value="0.025" units="cm"/>
    </inkml:brush>
  </inkml:definitions>
  <inkml:trace contextRef="#ctx0" brushRef="#br0">0 114 10794,'0'0'13133,"36"-8"-13133,-15 8 64,0 0-64,2 0-673,-1 0-1121,1-1-928,-2-1-2627,-4-2-4100</inkml:trace>
  <inkml:trace contextRef="#ctx0" brushRef="#br0" timeOffset="1">257 1 5701,'0'0'19251,"-18"70"-18835,15-51-320,-1 2-32,2-5 0,2-4-640,0-3-962,0-5-672,9-12-9737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655"/>
    </inkml:context>
    <inkml:brush xml:id="br0">
      <inkml:brushProperty name="width" value="0.025" units="cm"/>
      <inkml:brushProperty name="height" value="0.025" units="cm"/>
    </inkml:brush>
  </inkml:definitions>
  <inkml:trace contextRef="#ctx0" brushRef="#br0">22 1 14510,'0'0'9000,"-22"52"-9352,30-40-1121,5-6-930,0 1-576,0-3-2562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983"/>
    </inkml:context>
    <inkml:brush xml:id="br0">
      <inkml:brushProperty name="width" value="0.025" units="cm"/>
      <inkml:brushProperty name="height" value="0.025" units="cm"/>
    </inkml:brush>
  </inkml:definitions>
  <inkml:trace contextRef="#ctx0" brushRef="#br0">86 233 12716,'0'0'8627,"-8"6"-7709,7-5-900,-49 41 1519,47-39-1464,1-1 0,-1 1 0,1 0 0,0 0 0,0 0 0,0 0 0,0 0 0,1 1 0,-1-1 0,1 1 0,0-1 0,0 0 0,0 1 0,1 0 0,-1-1 0,1 1 0,0-1 0,0 8 0,1-10-67,-1-1 0,1 1 0,0 0 0,-1-1 0,1 1 0,0-1 0,-1 1 0,1-1 0,0 1 0,0-1 0,-1 1 0,1-1 0,0 0 0,0 0 0,0 1 0,0-1 0,0 0 1,-1 0-1,1 0 0,0 0 0,0 0 0,0 0 0,0 0 0,0 0 0,0 0 0,0 0 0,-1-1 0,1 1 0,0 0 0,1-1 0,29-9 250,-23 4-374,1-1 1,-1 0-1,0 0 1,0-1-1,-1 0 1,0 0-1,-1-1 1,0 1 0,0-2-1,-1 1 1,0-1-1,7-18 1,-34 76-1219,18-41 1514,0 0 0,1 0 0,-1 0 0,1 0 0,1 1 1,-1-1-1,1 1 0,-2 15 0,5-22-169,-1-1-1,0 1 1,1-1 0,-1 1 0,0-1 0,0 0-1,1 1 1,-1-1 0,1 1 0,-1-1 0,0 0-1,1 1 1,-1-1 0,1 0 0,-1 0 0,1 1-1,-1-1 1,1 0 0,-1 0 0,1 0 0,-1 0-1,1 1 1,-1-1 0,1 0 0,0 0 0,-1 0-1,1 0 1,-1 0 0,1 0 0,-1-1 0,1 1-1,-1 0 1,1 0 0,-1 0 0,1 0 0,-1-1-1,1 1 1,-1 0 0,1 0 0,-1-1 0,1 1-1,-1 0 1,0-1 0,1 1 0,0-1 0,25-15 136,-2-7-282,-1-2 0,-1-1 0,-1 0 0,-1-1-1,-2-2 1,-1 0 0,-1 0 0,14-36 0,-29 63 137,1-2 20,0 0 0,-1 0 0,1 1 0,-1-1 0,0 0 0,0 0 0,0-1 0,0 1 0,-1 0 0,1 0 1,-1-8-1,-1 12-12,0 0 0,1 0 0,-1 0 0,0 0 0,0 0 0,1 0 0,-1 0 0,0 0 1,0 0-1,1 0 0,-1 0 0,0 1 0,1-1 0,-1 0 0,0 0 0,1 1 0,-1-1 0,0 1 1,1-1-1,-1 0 0,1 1 0,-1-1 0,1 1 0,-1-1 0,1 1 0,-1 0 0,1-1 0,-1 1 1,1 0-1,-19 23 176,17-21-147,-19 24 989,1 1-1,-18 36 1,33-55-848,0 1 0,1 1 0,0-1 0,1 0 0,0 1 0,0 0 0,1 0-1,1 0 1,0 0 0,1 18 0,0-27-280,0 0 0,1-1-1,-1 1 1,0 0 0,1-1 0,0 1 0,-1 0-1,1-1 1,0 1 0,0-1 0,0 1-1,0-1 1,0 1 0,0-1 0,0 0-1,1 0 1,-1 1 0,0-1 0,1 0-1,-1 0 1,1 0 0,2 1 0,1 0-769,-1-1 1,0 1-1,1-1 1,-1 0-1,1 0 1,-1-1-1,8 1 1,8-1-4970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5.590"/>
    </inkml:context>
    <inkml:brush xml:id="br0">
      <inkml:brushProperty name="width" value="0.025" units="cm"/>
      <inkml:brushProperty name="height" value="0.025" units="cm"/>
    </inkml:brush>
  </inkml:definitions>
  <inkml:trace contextRef="#ctx0" brushRef="#br0">79 1 16976,'0'0'3523,"-14"65"-1313,3-33-736,-2 2-289,4 0-192,-2-4-417,1-2-287,3-5-1,4-3-160,3-6-96,0-8-96,0-1-769,0-3-640,7-2-961,1 0-962,1-11-1440,0-4-2948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070"/>
    </inkml:context>
    <inkml:brush xml:id="br0">
      <inkml:brushProperty name="width" value="0.025" units="cm"/>
      <inkml:brushProperty name="height" value="0.025" units="cm"/>
    </inkml:brush>
  </inkml:definitions>
  <inkml:trace contextRef="#ctx0" brushRef="#br0">0 76 15631,'0'0'10596,"9"2"-9763,-2-1-766,-1 0-1,1-1 0,-1 0 1,1 0-1,-1 0 0,1-1 1,-1 0-1,9-2 0,-13 3-101,1-1 1,-1 0-1,0 0 0,0 0 0,1 0 0,-1-1 0,0 1 0,0 0 1,0-1-1,0 0 0,-1 1 0,1-1 0,0 0 0,-1 0 1,1 0-1,-1 0 0,0 0 0,1 0 0,-1 0 0,0-1 0,0 1 1,0 0-1,-1-1 0,1 1 0,-1-1 0,1 1 0,-1-1 1,0 1-1,0-5 0,0 6 13,0 1 1,0-1 0,0 1-1,0-1 1,-1 0-1,1 1 1,0-1-1,0 1 1,-1-1 0,1 1-1,0-1 1,-1 1-1,1-1 1,0 1-1,-1-1 1,1 1 0,-1-1-1,1 1 1,-1 0-1,1-1 1,-1 1-1,1 0 1,-1-1 0,0 1-1,1 0 1,-1 0-1,1-1 1,-1 1-1,1 0 1,-1 0-1,0 0 1,1 0 0,-1 0-1,0 0 1,1 0-1,-1 0 1,1 0-1,-1 0 1,0 0 0,1 0-1,-1 1 1,1-1-1,-1 0 1,0 0-1,1 1 1,-1-1 0,1 0-1,-1 1 1,1-1-1,-1 0 1,1 1-1,-1 0 1,-30 20-402,24-14 501,1 0 0,0 1-1,1 0 1,-1 0 0,2 0 0,-1 1 0,1-1-1,0 1 1,1 0 0,0 0 0,1 1-1,0-1 1,-2 15 0,4-23-59,0 0 1,0-1-1,0 1 0,0 0 1,1-1-1,-1 1 1,0 0-1,0-1 0,0 1 1,1 0-1,-1-1 0,0 1 1,1-1-1,-1 1 0,0 0 1,1-1-1,-1 1 0,1-1 1,-1 1-1,1-1 0,-1 1 1,1-1-1,0 0 0,-1 1 1,1-1-1,-1 0 1,1 1-1,1-1 0,24 2 230,-19-3-212,0 0 0,1-1-1,-1 0 1,0 0 0,8-5-1,0-2-211,-1-1 0,0-1-1,-1 0 1,0-1 0,0 0-1,-1-1 1,-1-1 0,15-23-1,2 1 302,-37 74 387,-7-4-89,9-23-74,1 1-1,1 1 0,0-1 1,0 1-1,1 0 0,1 0 1,-3 22-1,15-39-10348,-3-8 1821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2.020"/>
    </inkml:context>
    <inkml:brush xml:id="br0">
      <inkml:brushProperty name="width" value="0.025" units="cm"/>
      <inkml:brushProperty name="height" value="0.025" units="cm"/>
    </inkml:brush>
  </inkml:definitions>
  <inkml:trace contextRef="#ctx0" brushRef="#br0">0 258 16367,'0'0'7175,"92"0"-6310,-29-27-416,13-7-289,6-6-128,5-2-128,-7 1-1762,-9 1-2947,-18 7-3555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429"/>
    </inkml:context>
    <inkml:brush xml:id="br0">
      <inkml:brushProperty name="width" value="0.025" units="cm"/>
      <inkml:brushProperty name="height" value="0.025" units="cm"/>
    </inkml:brush>
  </inkml:definitions>
  <inkml:trace contextRef="#ctx0" brushRef="#br0">1 0 10346,'0'0'17392,"57"32"-32798,-44-28 9736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804"/>
    </inkml:context>
    <inkml:brush xml:id="br0">
      <inkml:brushProperty name="width" value="0.025" units="cm"/>
      <inkml:brushProperty name="height" value="0.025" units="cm"/>
    </inkml:brush>
  </inkml:definitions>
  <inkml:trace contextRef="#ctx0" brushRef="#br0">62 1 7495,'0'0'15823,"-5"9"-14339,-3 2-1060,2-4 64,0 1-1,0 1 1,1-1 0,0 1 0,0 0 0,-5 14-1,10-22-551,0-1-1,0 1 0,0-1 0,0 1 0,0-1 0,1 1 0,-1-1 0,0 1 0,0-1 1,0 1-1,0-1 0,0 0 0,1 1 0,-1-1 0,0 1 0,0-1 0,1 0 0,-1 1 1,0-1-1,1 1 0,-1-1 0,0 0 0,1 0 0,-1 1 0,0-1 0,1 0 0,-1 0 1,1 1-1,-1-1 0,1 0 0,-1 0 0,0 0 0,1 1 0,26 2-3160,31-6-1553,-52 2 4706,-6 1 83,1-1 1,0 1 0,0 0-1,-1 0 1,1-1-1,0 1 1,0 0 0,-1 0-1,1 0 1,0 0-1,0 0 1,-1 0 0,1 0-1,0 0 1,0 0-1,-1 1 1,1-1 0,0 0-1,0 0 1,-1 1 0,1-1-1,0 0 1,-1 1-1,1-1 1,0 0 0,-1 1-1,1-1 1,0 1-1,-1 0 1,1-1 0,-1 1-1,1-1 1,0 2-1,-2 0 107,1 0-1,-1-1 1,1 1-1,-1 0 0,0-1 1,0 1-1,0 0 1,0-1-1,0 1 0,0-1 1,0 0-1,0 1 0,-3 1 1,-57 48 3845,57-49-3681,-3 4 177,4-4-415,0 1 1,1-1-1,-1 0 1,0 0-1,0 0 1,0-1-1,-1 1 1,1-1-1,0 0 1,-1 1-1,-5 0 1,10-24-7060,10 1 801,1-5-4719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7.850"/>
    </inkml:context>
    <inkml:brush xml:id="br0">
      <inkml:brushProperty name="width" value="0.025" units="cm"/>
      <inkml:brushProperty name="height" value="0.025" units="cm"/>
    </inkml:brush>
  </inkml:definitions>
  <inkml:trace contextRef="#ctx0" brushRef="#br0">85 0 12684,'0'0'8904,"-5"10"-7211,-15 41 912,-26 103 0,45-152-2575,-3 15 114,1-1-1,0 1 0,0 18 0,3-34-148,1-1-1,-1 0 0,0 0 1,0 0-1,1 0 0,-1 0 1,0 0-1,0 0 0,1 0 1,-1 0-1,0 1 0,1-1 1,-1 0-1,0 0 1,1-1-1,-1 1 0,0 0 1,0 0-1,1 0 0,-1 0 1,0 0-1,1 0 0,-1 0 1,0 0-1,0 0 0,1-1 1,-1 1-1,0 0 1,0 0-1,1 0 0,-1-1 1,0 1-1,0 0 0,0 0 1,1-1-1,-1 1 0,0 0 1,0 0-1,0-1 0,0 1 1,0 0-1,1-1 1,10-10-554,-6-1-208,-1-1 0,0 1-1,-1-1 1,0 0-1,1-17 1,-3 22 797,-1 10 695,0 1-632,0-1 0,0 1-1,0 0 1,0-1 0,0 1-1,0-1 1,1 1-1,0-1 1,-1 1 0,1-1-1,0 1 1,0-1 0,0 0-1,0 1 1,1-1 0,-1 0-1,3 4 1,-1-5-56,0 1 1,0-1 0,0 1-1,0-1 1,0 0-1,0 0 1,0 0 0,0-1-1,0 1 1,1-1-1,-1 1 1,0-1 0,0 0-1,4-1 1,2 0 18,0 0 0,-1 0 0,1-1 0,-1-1 0,1 1 0,-1-1-1,0-1 1,0 0 0,0 0 0,-1 0 0,1-1 0,-1 0 0,0 0 0,0-1 0,-1 0 0,0 0 0,0-1 0,0 0 0,-1 0 0,0 0 0,0 0-1,5-12 1,-10 18 211,-5 10 70,1 0-272,-2 0 208,2 0 1,-1 0-1,1 0 0,0 1 0,1-1 0,0 1 0,1 0 1,0 0-1,-1 13 0,3-22-263,0 0 0,1-1 1,-1 1-1,1 0 0,-1-1 0,1 1 1,0 0-1,-1-1 0,1 1 0,-1-1 0,1 1 1,0-1-1,0 1 0,-1-1 0,1 0 1,0 1-1,0-1 0,-1 0 0,1 1 0,0-1 1,0 0-1,0 0 0,-1 0 0,1 0 1,0 0-1,0 0 0,0 0 0,0 0 0,-1 0 1,1 0-1,0 0 0,0-1 0,0 1 1,-1 0-1,1-1 0,0 1 0,1-1 0,34-11-115,3-14-742,-31 19 452,0 1 0,1 0 1,0 0-1,0 1 0,0 0 1,1 1-1,0 0 0,0 0 0,0 1 1,12-2-1,-22 6 414,1 0 1,0 0-1,-1 0 0,1 0 0,-1 0 0,1 1 1,-1-1-1,0 0 0,0 0 0,1 1 1,-1-1-1,0 0 0,0 1 0,0-1 0,0 0 1,0 0-1,-1 1 0,1-1 0,0 0 1,-1 2-1,0-2 47,1 1-1,0 0 1,0-1 0,0 1-1,-1 0 1,1-1 0,1 1 0,-1 0-1,0-1 1,0 1 0,1 0 0,-1-1-1,2 3 1,1-3-117,1 0 1,0 0 0,0 0-1,0-1 1,0 0-1,0 0 1,0 0-1,0 0 1,1 0-1,-2-1 1,1 0-1,8-2 1,-8 1-128,1 1 0,-1 0 1,0 1-1,1-1 0,-1 1 0,0 0 1,9 0-1,-11 1 164,-1-1 0,1 1 0,0 0 0,0 0 0,-1 0-1,1 0 1,0 0 0,-1 0 0,1 0 0,-1 0 0,1 1 0,-1-1 0,0 1 0,0-1-1,1 1 1,-1-1 0,0 1 0,0 0 0,-1 0 0,1-1 0,0 1 0,0 3 0,3 7 126,-2-1-1,1 0 1,-2 1 0,1-1 0,-2 1 0,1-1 0,-2 1 0,-1 17 0,1-22 23,0-1-1,0 1 1,-1-1 0,1 1 0,-1-1 0,-1 0 0,1 0-1,-1 0 1,0 0 0,-1 0 0,1 0 0,-1-1 0,0 0-1,0 0 1,-1 0 0,-6 5 0,11-9-115,-1 0 0,0-1 1,0 1-1,1 0 0,-1-1 0,0 1 1,0-1-1,0 1 0,0-1 0,0 1 1,0-1-1,0 1 0,0-1 0,0 0 0,0 0 1,0 0-1,0 1 0,0-1 0,0 0 1,-1 0-1,1-1 0,0 1 0,0 0 1,0 0-1,0 0 0,0-1 0,0 1 1,0 0-1,0-1 0,-1 0 0,0-1-16,1 0 0,0 0 0,0 0-1,0 1 1,0-1 0,0 0-1,1 0 1,-1 0 0,1-1-1,-1 1 1,1 0 0,0 0 0,-1 0-1,1-3 1,0-5-182,1 0 1,0 1-1,0-1 0,1 0 1,0 1-1,4-12 0,4 3 0,0 0-1,2 1 1,0 1 0,1 0-1,0 0 1,21-17-1,-13 12 243,34-44 0,-51 55 254,-16 17-186,-16 18 123,27-24-230,-19 24 647,19-24-623,0 0-1,0 0 1,0 0-1,1 0 0,-1 0 1,0 1-1,1-1 1,-1 0-1,1 1 0,-1-1 1,1 0-1,0 1 1,0-1-1,-1 0 0,1 1 1,0-1-1,0 0 1,0 1-1,1 1 0,3-2 10,1 0 0,-1-1-1,0 1 1,1-1 0,-1 0-1,0 0 1,8-1 0,-10 0-39,6 0-39,-1 0 0,1-1 0,-1 0 1,0-1-1,14-6 0,-15 6-50,1 0 0,-1 0 0,1 1 0,0 0 1,-1 0-1,1 1 0,12-2 0,-18 4 72,0 0-1,-1 0 1,1 0-1,-1 0 1,1 0 0,-1 0-1,1 0 1,-1 0 0,0 0-1,1 0 1,-1 0 0,0 0-1,0 0 1,0 0-1,0 0 1,0 1 0,0-1-1,0 0 1,0 0 0,0 0-1,-1 1 1,1 0 45,-1-1 0,1 1 1,0 0-1,0-1 0,0 1 0,0-1 0,0 1 1,0 0-1,1-1 0,-1 1 0,0-1 1,1 1-1,0 0 0,-1-1 0,1 1 1,0-1-1,1 2 0,3-2-61,-1 0 0,1 0-1,0-1 1,0 1 0,0-1 0,0 0 0,0-1-1,0 0 1,0 1 0,0-1 0,9-3-1,27-4-3257,-36 11-3417,0 1-742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8.599"/>
    </inkml:context>
    <inkml:brush xml:id="br0">
      <inkml:brushProperty name="width" value="0.025" units="cm"/>
      <inkml:brushProperty name="height" value="0.025" units="cm"/>
    </inkml:brush>
  </inkml:definitions>
  <inkml:trace contextRef="#ctx0" brushRef="#br0">20 39 17264,'9'-18'2018,"-2"4"673,-1 7 31,0 7-1569,-3 1-864,-3 19-225,0 9 32,-5 5-32,-6 5 32,-1-1-128,2 2-769,3-6-864,3-7-2307,2-11-4933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7.336"/>
    </inkml:context>
    <inkml:brush xml:id="br0">
      <inkml:brushProperty name="width" value="0.025" units="cm"/>
      <inkml:brushProperty name="height" value="0.025" units="cm"/>
    </inkml:brush>
  </inkml:definitions>
  <inkml:trace contextRef="#ctx0" brushRef="#br0">67 59 2338,'0'-3'9785,"-1"-6"-4235,-1-36 2855,1 45-8363,0-1 1,1 1-1,-1 0 0,0 0 1,0 0-1,0 0 0,0 0 1,0 0-1,1 0 0,-1 0 1,0 0-1,0 1 0,0-1 1,0 0-1,1 0 0,-1 1 1,0-1-1,0 0 0,1 1 1,-1-1-1,0 1 0,0-1 1,1 1-1,-1 0 0,1-1 0,-1 1 1,0 0-1,-5 10-84,0 0 0,1 1-1,0-1 1,0 1 0,2 0-1,-1 0 1,2 0 0,0 1-1,0-1 1,1 1 0,0-1 0,2 14-1,-1-25 43,0-1-1,0 1 1,-1-1-1,1 1 1,0 0-1,0-1 1,0 1-1,0-1 1,1 1-1,-1-1 1,0 1 0,0-1-1,0 1 1,0-1-1,0 1 1,1-1-1,-1 1 1,0-1-1,1 1 1,-1-1-1,0 1 1,1-1-1,-1 1 1,0-1-1,1 0 1,-1 1-1,1-1 1,-1 0-1,1 1 1,-1-1-1,1 0 1,-1 0-1,1 1 1,-1-1-1,1 0 1,-1 0-1,1 0 1,-1 0 0,1 0-1,-1 0 1,1 1-1,0-1 1,-1-1-1,1 1 1,-1 0-1,1 0 1,-1 0-1,1 0 1,-1 0-1,1 0 1,-1-1-1,1 1 1,-1 0-1,1 0 1,-1-1-1,1 1 1,-1 0-1,1-1 1,-1 1-1,0 0 1,1-1-1,-1 1 1,1-1 0,28-27 596,-26 23-387,0 0 1,0-1-1,0 1 0,-1-1 0,0 1 1,0-1-1,0 0 0,-1 0 1,0 0-1,0 0 0,0 0 0,-1 0 1,0 0-1,-1-7 0,0 14-252,-1 1 0,1-1 0,-1 0 0,1 1 0,0-1-1,0 0 1,0 1 0,0 0 0,0-1 0,0 1 0,0-1 0,-1 5 0,0 0-193,1 0 0,-1 1 0,1-1 0,0 1 1,1 10-1,0-17 136,0 1 0,0-1 0,1 0-1,-1 0 1,0 1 0,1-1 0,-1 0 0,0 0 0,1 1 0,-1-1 0,0 0 0,1 0 0,-1 0-1,0 0 1,1 0 0,-1 0 0,0 0 0,1 0 0,-1 1 0,1-1 0,-1 0 0,0-1 0,1 1-1,-1 0 1,0 0 0,1 0 0,-1 0 0,1 0 0,-1 0 0,0 0 0,1 0 0,-1-1-1,0 1 1,1 0 0,-1 0 0,0-1 0,0 1 0,1-1 0,14-6-4922,-9-1-530,-2 0-2936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8.253"/>
    </inkml:context>
    <inkml:brush xml:id="br0">
      <inkml:brushProperty name="width" value="0.025" units="cm"/>
      <inkml:brushProperty name="height" value="0.025" units="cm"/>
    </inkml:brush>
  </inkml:definitions>
  <inkml:trace contextRef="#ctx0" brushRef="#br0">18 8 13837,'0'0'9967,"0"11"-9465,-6 379 3219,-5-564-5088,13 171 1302,1 1 1,0 0 0,-1 0-1,1 0 1,1 0-1,-1 1 1,0-1-1,0 1 1,0 0-1,1 0 1,-1 0-1,0 0 1,6 0-1,15-6-351,-10 0 236,-1 0-1,-1-1 0,1 0 1,-1-1-1,-1-1 0,0 0 0,10-11 1,-16 16 228,-1 0 0,0 1 1,-1-1-1,1 0 0,-1-1 0,0 1 1,0-1-1,-1 1 0,1-1 0,-1 0 1,-1 0-1,1 0 0,-1 0 0,0 0 1,0 0-1,-1 0 0,0 0 0,0-1 1,-1-9-1,0 16-48,1-1 0,0 1 0,0 0 0,0 0 0,0 0 0,-1 0 0,1 0 0,0-1 0,0 1 0,-1 0 0,1 0 1,0 0-1,0 0 0,0 0 0,-1 0 0,1 0 0,0 0 0,0 0 0,-1 0 0,1 0 0,0 0 0,0 0 0,-1 0 0,1 0 0,0 0 0,0 0 0,-1 0 0,1 0 0,0 0 0,0 0 1,0 0-1,-1 0 0,1 1 0,0-1 0,0 0 0,-1 0 0,1 0 0,0 0 0,0 1 0,0-1 0,0 0 0,0 0 0,-1 0 0,1 1 0,0-1 0,0 0 0,0 0 0,0 0 1,0 1-1,-10 10-8,-3 13 298,1 0 1,1 1 0,1 0-1,1 1 1,2 0 0,0 0 0,2 1-1,1 0 1,1 0 0,1 0 0,1 0-1,5 47 1,4-45-272,-8-28-18,0 0 1,1 0-1,-1 0 1,0 0-1,1 0 0,-1 0 1,1 0-1,0 0 1,-1 0-1,1 0 1,-1 0-1,1 0 1,0 0-1,0-1 0,0 1 1,-1 0-1,1-1 1,0 1-1,0 0 1,0-1-1,0 1 1,0-1-1,1 1 0,-1-1 8,0-1 0,0 1 0,-1-1-1,1 1 1,-1-1 0,1 1 0,0-1-1,-1 1 1,1-1 0,-1 0 0,1 1-1,-1-1 1,0 0 0,1 1 0,-1-1-1,0 0 1,1 0 0,-1 1 0,0-1-1,0 0 1,0 0 0,1 0 0,-1 1-1,0-1 1,0-1 0,2-24-1,-2 25-14,1-14-196,-1 1-1,0-1 1,-1 1-1,0 0 1,-1-1-1,-1 1 1,0 0-1,-1 0 1,0 0 0,-1 0-1,-1 1 1,-8-16-1,60 27 1009,-27 1-1142,2 1-1698,0 1-3614,-6 1-1158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9.114"/>
    </inkml:context>
    <inkml:brush xml:id="br0">
      <inkml:brushProperty name="width" value="0.025" units="cm"/>
      <inkml:brushProperty name="height" value="0.025" units="cm"/>
    </inkml:brush>
  </inkml:definitions>
  <inkml:trace contextRef="#ctx0" brushRef="#br0">12 82 4356,'0'0'16955,"7"-2"-15989,-7 2-830,21-6 434,-20 6-459,0 0-1,0-1 0,0 1 1,0 0-1,0-1 1,0 1-1,0-1 0,0 1 1,0-1-1,0 1 1,-1-1-1,1 0 1,0 1-1,0-1 0,-1 0 1,1 0-1,-1 1 1,1-1-1,0 0 1,-1 0-1,0 0 0,2-2 1960,23-17-864,-24 18-1194,0 1 0,0-1 0,0 0 0,0 1 0,0-1-1,0 0 1,-1 1 0,1-1 0,-1 0 0,1 0 0,-1 1-1,0-1 1,0-2 0,0 3-11,0 1 0,0-1 0,0 1 1,0-1-1,0 1 0,0-1 0,-1 1 0,1-1 1,0 1-1,0-1 0,-1 1 0,1-1 0,0 1 0,0 0 1,-1-1-1,1 1 0,-1 0 0,1-1 0,0 1 0,-1 0 1,1-1-1,-1 1 0,1 0 0,-1 0 0,1-1 0,-1 1 1,1 0-1,-1 0 0,0 0 0,-1 0-6,0 0 0,0 0-1,0 0 1,0 1 0,0-1 0,0 1-1,0-1 1,0 1 0,0 0 0,0-1-1,1 1 1,-1 0 0,0 0 0,0 1-1,1-1 1,-1 0 0,1 1 0,-1-1-1,1 1 1,-1-1 0,1 1 0,-1 2 0,-3 2 20,0 0 1,0 1-1,1 0 1,0 0-1,1 0 1,0 0 0,0 1-1,0-1 1,1 1-1,0 0 1,-1 10-1,4-18-10,-1 1 0,1 0-1,-1-1 1,1 1-1,-1-1 1,1 1-1,-1-1 1,1 1 0,0-1-1,-1 1 1,1-1-1,0 0 1,0 1-1,-1-1 1,1 0 0,0 1-1,0-1 1,-1 0-1,1 0 1,0 0-1,0 0 1,0 0 0,-1 0-1,1 0 1,0 0-1,0 0 1,-1 0-1,1 0 1,0-1 0,0 1-1,-1 0 1,1-1-1,0 1 1,0 0-1,-1-1 1,2 0 0,31-12 146,3-18-72,-30 24-66,2 0-1,-1 1 1,1 0-1,0 0 1,13-7 0,-21 13-18,0 0 0,0 0 1,1 0-1,-1 0 1,0 0-1,0 0 0,1 0 1,-1 0-1,0 0 1,0 0-1,1 0 1,-1 0-1,0 0 0,0 0 1,1 0-1,-1 0 1,0 0-1,0 0 1,0 0-1,1 1 0,-1-1 1,0 0-1,0 0 1,1 0-1,-1 0 1,0 0-1,0 1 0,0-1 1,0 0-1,1 0 1,-1 0-1,0 1 1,0-1-1,0 0 0,0 0 1,0 0-1,0 1 1,0-1-1,0 0 1,1 0-1,-1 1 0,0-1 1,0 1-1,1 17 49,-6 18 396,5-35-404,0 0 0,-1 0-1,1-1 1,0 1-1,0 0 1,-1 0-1,1 0 1,0 0 0,0-1-1,0 1 1,0 0-1,0 0 1,0 0-1,1 0 1,-1 0 0,0-1-1,0 1 1,0 0-1,1 0 1,-1 0-1,1-1 1,-1 2 0,16-5 364,33-36-277,-21 15-50,-28 24-84,1 0 0,-1-1-1,0 1 1,1 0 0,-1 0 0,1-1-1,-1 1 1,0 0 0,1 0-1,-1 0 1,1-1 0,-1 1 0,0 0-1,1 0 1,-1 0 0,1 0 0,-1 0-1,1 0 1,-1 0 0,0 0 0,1 0-1,-1 0 1,1 0 0,-1 0-1,1 1 1,-1-1 0,0 0 0,1 0-1,-1 0 1,1 0 0,-1 1 0,0-1-1,1 0 1,-1 0 0,0 1 0,1-1-1,-1 0 1,0 1 0,0-1 0,1 0-1,-1 1 1,0-1 0,0 1-1,1-1 1,-1 0 0,0 1 0,2 28 502,1 3-3408,-2-31 2641,-1-1 0,1 1 0,-1-1 0,0 1 0,1-1 0,-1 1 0,1-1 1,-1 1-1,1-1 0,-1 0 0,1 1 0,0-1 0,-1 0 0,1 1 0,-1-1 0,1 0 0,0 0 0,-1 0 1,1 0-1,0 1 0,-1-1 0,1 0 0,0 0 0,-1 0 0,1 0 0,0 0 0,-1-1 0,1 1 0,-1 0 1,1 0-1,0 0 0,-1-1 0,1 1 0,0 0 0,-1 0 0,1-1 0,-1 1 0,1-1 0,-1 1 0,1 0 1,-1-1-1,1 0 0,9-9-5943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9.704"/>
    </inkml:context>
    <inkml:brush xml:id="br0">
      <inkml:brushProperty name="width" value="0.025" units="cm"/>
      <inkml:brushProperty name="height" value="0.025" units="cm"/>
    </inkml:brush>
  </inkml:definitions>
  <inkml:trace contextRef="#ctx0" brushRef="#br0">43 29 12075,'0'0'11579,"-2"8"-10516,-5 22-491,2 0 0,-3 51 1,-3 25-427,12-116-265,-1 1 0,0-1 1,-1 0-1,-3-17 0,-1-22 184,5 48 154,33 1 635,-28 0-808,-1 0 0,1 0 0,-1-1 0,1 0 0,-1 0 0,1 0 0,-1 0 0,0 0 0,0-1 1,1 0-1,-1 0 0,6-4 0,-2-1 71,-1 1 0,1-1 1,-2-1-1,12-13 0,-13 15-97,0-1 0,-1 1 0,1-1-1,-1 0 1,-1 0 0,1 0-1,-1 0 1,0 0 0,-1-1 0,0 0-1,0 1 1,0-9 0,-22 23-47,8 4 143,0 0 0,0 1 0,1 1 1,1-1-1,-13 23 0,18-28-53,1 0 1,0 0-1,1 0 1,-1 1-1,2 0 1,-1-1-1,1 1 1,0 0-1,0 0 1,1 0-1,1 1 1,-1-1-1,1 9 1,1-16-204,-1 1 0,1 0 0,-1-1 0,1 1 1,0-1-1,-1 1 0,1-1 0,0 1 1,0-1-1,0 1 0,0-1 0,0 0 0,1 0 1,-1 1-1,0-1 0,0 0 0,1 0 1,-1 0-1,3 1 0,31 10-8521,-23-8 2389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033"/>
    </inkml:context>
    <inkml:brush xml:id="br0">
      <inkml:brushProperty name="width" value="0.025" units="cm"/>
      <inkml:brushProperty name="height" value="0.025" units="cm"/>
    </inkml:brush>
  </inkml:definitions>
  <inkml:trace contextRef="#ctx0" brushRef="#br0">0 0 14414,'0'0'14541,"14"45"-24758,-13-59-3748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560"/>
    </inkml:context>
    <inkml:brush xml:id="br0">
      <inkml:brushProperty name="width" value="0.025" units="cm"/>
      <inkml:brushProperty name="height" value="0.025" units="cm"/>
    </inkml:brush>
  </inkml:definitions>
  <inkml:trace contextRef="#ctx0" brushRef="#br0">1 1 16271,'0'0'6855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2.411"/>
    </inkml:context>
    <inkml:brush xml:id="br0">
      <inkml:brushProperty name="width" value="0.025" units="cm"/>
      <inkml:brushProperty name="height" value="0.025" units="cm"/>
    </inkml:brush>
  </inkml:definitions>
  <inkml:trace contextRef="#ctx0" brushRef="#br0">0 0 11531,'0'0'11264,"14"4"-10255,200 33 550,-209-37-1561,-1 2 1,1-1 0,-1 0 0,0 1-1,0 0 1,1 0 0,-1 0 0,0 0-1,0 1 1,-1 0 0,1 0 0,-1 0-1,1 0 1,-1 0 0,0 1 0,0-1-1,0 1 1,2 5 0,-3-4-13,0 0 0,0 1 0,-1-1 0,1 1-1,-1-1 1,-1 1 0,1 0 0,-1-1 0,0 1 0,-1 0 0,1-1 0,-1 1 0,0 0 0,-3 9 0,-2 4 29,-1-1 1,-1 0-1,-1 0 1,-1-1-1,-18 27 1,5-13-2470,-51 54 0,44-57-3541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919"/>
    </inkml:context>
    <inkml:brush xml:id="br0">
      <inkml:brushProperty name="width" value="0.025" units="cm"/>
      <inkml:brushProperty name="height" value="0.025" units="cm"/>
    </inkml:brush>
  </inkml:definitions>
  <inkml:trace contextRef="#ctx0" brushRef="#br0">1 8 8776,'34'-8'3972,"-34"16"-993,0-2-513,0 4-960,0-2-449,0 2-353,0-3-415,2-2-257,5-5-1666,2 0-2081,1-15-7016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4.598"/>
    </inkml:context>
    <inkml:brush xml:id="br0">
      <inkml:brushProperty name="width" value="0.025" units="cm"/>
      <inkml:brushProperty name="height" value="0.025" units="cm"/>
    </inkml:brush>
  </inkml:definitions>
  <inkml:trace contextRef="#ctx0" brushRef="#br0">0 67 96,'0'-4'2178,"0"-3"-1761,0-4 95,0 2-288,0-3-416,0 1-929,0-2-993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4.943"/>
    </inkml:context>
    <inkml:brush xml:id="br0">
      <inkml:brushProperty name="width" value="0.025" units="cm"/>
      <inkml:brushProperty name="height" value="0.025" units="cm"/>
    </inkml:brush>
  </inkml:definitions>
  <inkml:trace contextRef="#ctx0" brushRef="#br0">1 84 3491,'0'0'4485,"3"-10"-1677,8-36 826,-6 19 6515,-5 260-7367,0-231-2754,0-1 1,0 0 0,0 0 0,0 1 0,0-1 0,1 0 0,-1 1 0,0-1-1,1 0 1,-1 0 0,0 0 0,1 1 0,0-1 0,-1 0 0,1 0 0,0 0-1,-1 0 1,1 0 0,0 0 0,1 1 0,-1-2 11,0 1-1,0-1 1,0 0-1,0 0 1,0 1 0,0-1-1,0 0 1,0 0 0,0 0-1,0 0 1,0 0-1,0 0 1,0-1 0,0 1-1,0 0 1,0 0 0,0-1-1,0 1 1,1-1-1,3-2 109,0-1-1,0 1 1,0-1-1,0 1 1,-1-1-1,0 0 1,4-5-1,10-14 50,-1 0-1,14-27 1,-26 41-204,0 0 0,-1-1-1,0 1 1,0-1 0,-1 0 0,-1 0-1,0 0 1,0-1 0,0-12 0,-2 22-757,-11 32-8957,-3-3 1431,7-15 3154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5.424"/>
    </inkml:context>
    <inkml:brush xml:id="br0">
      <inkml:brushProperty name="width" value="0.025" units="cm"/>
      <inkml:brushProperty name="height" value="0.025" units="cm"/>
    </inkml:brush>
  </inkml:definitions>
  <inkml:trace contextRef="#ctx0" brushRef="#br0">28 0 4901,'0'0'16901,"-5"8"-15924,2-3-657,0 0-1,0 0 1,0 0-1,1 1 1,0-1 0,0 1-1,-2 10 1,4-15-282,0 1 0,0-1 0,0 1 0,0-1 0,0 1 0,0-1 1,0 1-1,1-1 0,-1 1 0,0-1 0,1 0 0,-1 1 0,1-1 0,0 0 0,-1 1 0,1-1 0,0 0 0,0 0 1,0 1-1,0-1 0,0 0 0,0 0 0,0 0 0,0 0 0,0-1 0,1 1 0,-1 0 0,0 0 0,0-1 0,1 1 0,-1 0 1,1-1-1,-1 0 0,0 1 0,1-1 0,-1 0 0,1 0 0,-1 1 0,1-1 0,-1 0 0,1-1 0,-1 1 0,1 0 0,1-1 1,2 1 27,0-1 1,0 0 0,0 0 0,0 0 0,0-1-1,-1 1 1,1-1 0,0-1 0,8-4 0,-9 4-31,0 1 1,1-1 0,-1 1 0,0 0-1,1 1 1,0-1 0,-1 1 0,1 0-1,9-1 1,-14 3 19,1 1 1,0-1-1,0 0 0,0 1 0,-1-1 0,1 1 0,0-1 0,-1 1 1,0-1-1,1 1 0,-1 0 0,0-1 0,0 1 0,0 2 0,3 11 1439,3-32-495,3-49-55,-8 66-1005,1 1 0,0-1 0,0 0 0,-1 1 0,1-1 0,-1 1 1,1-1-1,0 1 0,-1-1 0,1 1 0,-1 0 0,1 0 0,-1 0 0,0 0 1,1 0-1,0 2 0,7 2-801,29 4-3429,2-8-3666,-30-1 5371,9 0-3175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5.892"/>
    </inkml:context>
    <inkml:brush xml:id="br0">
      <inkml:brushProperty name="width" value="0.025" units="cm"/>
      <inkml:brushProperty name="height" value="0.025" units="cm"/>
    </inkml:brush>
  </inkml:definitions>
  <inkml:trace contextRef="#ctx0" brushRef="#br0">105 0 11787,'0'0'9369,"-8"1"-7751,2 0-1379,0 0 0,1 0 0,-1 1 0,1 0 0,0 0 0,-1 0 0,1 0 0,0 1 0,-7 5 0,10-6-87,-1 0 0,0 0 0,1 0 0,-1 1-1,1-1 1,0 1 0,-1-1 0,1 1 0,0 0-1,1 0 1,-1 0 0,1 0 0,-1 0 0,1 1-1,0-1 1,0 0 0,0 0 0,1 1 0,-1-1-1,1 5 1,0-7-142,1 0 0,-1-1 0,1 1 0,0-1 0,-1 1 0,1-1 0,0 1 0,0-1 0,-1 1 0,1-1 0,0 0 0,0 1 0,0-1 0,0 0 0,-1 0 0,1 0 0,0 1 0,0-1 0,0 0 0,0 0 0,0 0 0,0-1 0,-1 1-1,1 0 1,0 0 0,1-1 0,27-3 239,-18 0-188,-1-1-1,1 0 1,-1-1 0,13-9 0,-15 9-52,1 0 0,-1 1 0,1 0 1,0 1-1,0 0 0,13-4 0,-21 8-12,-1 0 0,1 0-1,-1 1 1,1-1 0,-1 0-1,1 0 1,-1 1 0,1-1 0,-1 0-1,1 0 1,-1 1 0,1-1-1,-1 1 1,0-1 0,1 0-1,-1 1 1,0-1 0,1 1-1,-1-1 1,0 1 0,0-1 0,1 1-1,-1-1 1,0 1 0,0-1-1,0 1 1,0-1 0,0 1-1,0-1 1,0 1 0,0-1-1,0 1 1,0-1 0,0 1 0,0 0-1,0-1 1,0 1 0,0 0-1,-2 32 732,0-22 115,5-11-768,0 1 0,0-1 1,-1-1-1,1 1 0,0 0 0,0-1 1,-1 1-1,1-1 0,4-2 0,18-12 69,-20 12-178,-1 0 1,1 0-1,0 0 1,1 0 0,-1 1-1,0 0 1,1 0-1,-1 0 1,1 1 0,9-2-1,-14 4 31,-1 1 0,1-1 0,0 0 0,0 0 0,-1 1 0,1-1 0,-1 0-1,1 1 1,-1-1 0,0 1 0,0-1 0,1 0 0,-1 1 0,0-1 0,0 1 0,0-1 0,-1 1-1,1-1 1,0 0 0,0 1 0,-1 1 0,0-1 3,0 0-1,1 0 1,0 0 0,0-1-1,-1 1 1,1 0 0,0 0-1,0 0 1,1 0 0,-1 0-1,0 0 1,1 0 0,-1-1-1,1 1 1,0 0 0,-1 0-1,1 0 1,0-1 0,2 4-1,0-5-332,-1 1-1,0-1 0,1 0 0,-1 0 0,1 0 0,-1-1 0,1 1 0,-1 0 0,0-1 1,1 0-1,-1 1 0,0-1 0,1 0 0,-1 0 0,0 0 0,0-1 0,0 1 0,0-1 1,0 1-1,0-1 0,3-3 0,0 0-1132,0-1 0,-1 0 1,0 0-1,0-1 0,0 1 0,3-8 0,1-7-4982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251"/>
    </inkml:context>
    <inkml:brush xml:id="br0">
      <inkml:brushProperty name="width" value="0.025" units="cm"/>
      <inkml:brushProperty name="height" value="0.025" units="cm"/>
    </inkml:brush>
  </inkml:definitions>
  <inkml:trace contextRef="#ctx0" brushRef="#br0">24 60 4324,'0'0'10890,"1"-9"-7724,0-2-2158,8-29 2837,-11 76 6,2-5-3229,-14 29 639,9-43-870,1 0 1,0 0 0,1 0 0,0 18-1,3-34-387,0-1 0,0 0 0,0 0 0,0 1 0,0-1 0,0 0-1,0 0 1,0 1 0,0-1 0,0 0 0,0 0 0,1 1 0,-1-1 0,0 0 0,0 0-1,0 0 1,0 1 0,0-1 0,1 0 0,-1 0 0,0 0 0,0 1 0,0-1 0,0 0-1,1 0 1,-1 0 0,0 0 0,0 0 0,1 0 0,-1 1 0,0-1 0,0 0 0,1 0-1,-1 0 1,0 0 0,0 0 0,1 0 0,-1 0 0,0 0 0,0 0 0,1 0 0,-1 0-1,16-6 154,10-10 64,-7-3-151,-1-1 0,-1-1 0,-1 0 0,14-25 0,-11 16 7,-19 30-117,0 1 1,0-1 0,0 0-1,0 0 1,0 0-1,0 0 1,1 0-1,-1 0 1,0 0-1,0 0 1,0 0 0,0 0-1,0 0 1,0 1-1,0-1 1,0 0-1,0 0 1,0 0 0,0 0-1,0 0 1,0 0-1,0 0 1,0 0-1,0 0 1,0 0 0,0 0-1,1 0 1,-1 0-1,0 0 1,0 0-1,0 0 1,0 0-1,0 0 1,0 0 0,0 0-1,0 0 1,0 0-1,0 0 1,0 0-1,1 0 1,-1 0 0,0 0-1,0 0 1,0 0-1,0 0 1,0 0-1,0 0 1,0 0-1,0 0 1,0 0 0,0 0-1,0 0 1,0 0-1,1 0 1,-1 0-1,0 0 1,0 0 0,0 0-1,0-1 1,0 1-1,0 0 1,0 0-1,0 13-3151,-6 18-7186,-3-17 2188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610"/>
    </inkml:context>
    <inkml:brush xml:id="br0">
      <inkml:brushProperty name="width" value="0.025" units="cm"/>
      <inkml:brushProperty name="height" value="0.025" units="cm"/>
    </inkml:brush>
  </inkml:definitions>
  <inkml:trace contextRef="#ctx0" brushRef="#br0">10 0 13325,'0'0'12940,"-9"59"-12235,10-49-513,10-3-192,2-1-993,2-3-641,0-3-896,1 0-1058,-4 0-2497,-1-10-4005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985"/>
    </inkml:context>
    <inkml:brush xml:id="br0">
      <inkml:brushProperty name="width" value="0.025" units="cm"/>
      <inkml:brushProperty name="height" value="0.025" units="cm"/>
    </inkml:brush>
  </inkml:definitions>
  <inkml:trace contextRef="#ctx0" brushRef="#br0">7 21 10730,'0'0'14505,"31"6"-13892,-30-5-600,1-1-1,-1 0 0,0 0 1,0 0-1,1 0 0,-1 0 0,0 0 1,0 0-1,0 0 0,1 0 1,-1-1-1,0 1 0,0 0 0,0-1 1,1 1-1,-1-1 0,0 1 0,0-1 1,0 0-1,0 1 0,0-1 1,0 0-1,0 0 0,0 0 0,-1 0 1,1 0-1,0 0 0,0 0 1,-1 0-1,1 0 0,-1 0 0,1 0 1,-1 0-1,1 0 0,-1-1 0,0 1 1,1 0-1,-1 0 0,0-2 1,-18 9-206,13-2 386,-1 1 0,1 1 0,1-1 0,-1 1 0,1-1 0,0 2 0,0-1 0,0 0 0,1 1 0,0-1 0,1 1 0,-1 0 0,0 7 0,3-14-181,0 1 0,1-1 1,-1 1-1,1-1 0,-1 0 1,1 1-1,-1-1 1,1 0-1,-1 0 0,1 1 1,-1-1-1,1 0 0,-1 0 1,1 0-1,-1 1 0,1-1 1,-1 0-1,1 0 1,-1 0-1,1 0 0,0 0 1,-1 0-1,1 0 0,-1-1 1,1 1-1,-1 0 0,1 0 1,-1 0-1,1 0 1,-1-1-1,2 1 0,19-7 164,5-10-70,-22 14-137,-1 0 0,1 0 1,0 0-1,0 1 0,0 0 0,0 0 1,0 0-1,0 0 0,1 1 0,-1 0 1,0-1-1,7 1 0,-10 2 17,0 1 0,0-1 0,-1 0 0,1 1 0,0-1 0,-1 1 0,1 0 0,-1-1 0,1 1 0,-1 0 0,0-1 0,1 1 0,-1 0 0,0-1 0,0 1 0,0 0 0,-1 2 0,4 17 69,-2-20-50,0 0 0,0 0 0,1 0 1,-1 1-1,0-1 0,0-1 0,1 1 1,-1 0-1,1 0 0,-1 0 1,1-1-1,-1 1 0,1-1 0,-1 1 1,1-1-1,0 0 0,-1 1 0,1-1 1,0 0-1,-1 0 0,1 0 0,0 0 1,-1-1-1,1 1 0,-1 0 0,1-1 1,0 1-1,-1-1 0,1 1 0,-1-1 1,1 0-1,1-1 0,47-28-205,-40 22 90,-8 5-27,2 0 0,-1 0 0,0 1 1,1-1-1,-1 1 0,1 0 0,-1 0 0,1 0 0,0 0 0,0 1 0,0 0 0,6-2 0,-12 49-301,2-45 182,-2 7-2808,2-3-3865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7.749"/>
    </inkml:context>
    <inkml:brush xml:id="br0">
      <inkml:brushProperty name="width" value="0.025" units="cm"/>
      <inkml:brushProperty name="height" value="0.025" units="cm"/>
    </inkml:brush>
  </inkml:definitions>
  <inkml:trace contextRef="#ctx0" brushRef="#br0">5 52 13965,'0'0'14211,"-1"10"-13490,0-1-602,-2 68 1251,4-76-1360,-1 0 1,1 0-1,-1-1 0,0 1 0,1 0 1,-1 0-1,1-1 0,0 1 1,-1 0-1,1-1 0,-1 1 0,1 0 1,0-1-1,0 1 0,-1-1 0,1 1 1,0-1-1,0 0 0,0 1 1,0-1-1,-1 0 0,1 1 0,0-1 1,0 0-1,0 0 0,0 0 0,0 0 1,0 0-1,0 0 0,0 0 1,-1 0-1,1 0 0,0 0 0,0-1 1,0 1-1,0 0 0,0-1 0,1 0 1,34-15 175,-32 12-220,0 0 0,0-1 0,0 1 0,0-1 0,-1 0 0,0 0 0,0-1 0,0 1 0,0 0 0,-1-1 0,0 0 0,0 0 0,-1 1 0,0-1 0,0 0 0,0 0 0,-1 0 0,0-9 0,-1 16 20,1-1 0,-1 0 0,0 0-1,0 1 1,0-1 0,1 0 0,-1 1-1,0-1 1,1 1 0,-1-1 0,0 1 0,1-1-1,-1 1 1,0-1 0,1 1 0,-1 0-1,1-1 1,-1 1 0,1 0 0,-1 1-1,0-1 39,1 0-1,-1 1 0,1-1 0,0 1 0,-1-1 0,1 0 0,0 1 0,0-1 1,0 1-1,0-1 0,0 1 0,0-1 0,0 1 0,1-1 0,-1 0 1,1 1-1,-1-1 0,1 0 0,-1 1 0,1-1 0,0 0 0,-1 1 1,1-1-1,0 0 0,2 2 0,-1-2-7,0 0-1,0 0 1,0 0 0,0 0-1,0-1 1,0 1 0,0 0 0,0-1-1,1 0 1,-1 0 0,0 1-1,0-1 1,1 0 0,3-1 0,2 0-19,1-1 1,-1 0 0,0 0-1,0-1 1,0 0 0,0 0 0,-1-1-1,10-5 1,-16 8-47,0 1 0,1-1 0,-1 0-1,0 0 1,0 0 0,0 0 0,0 0 0,0 0-1,0 0 1,0 0 0,0 0 0,0 0 0,-1-1-1,1 1 1,0 0 0,-1-1 0,1-1 0,-2 3 35,0 0 0,0 1 0,0-1 1,0 1-1,0-1 0,0 1 1,0-1-1,0 1 0,0-1 0,1 1 1,-1 0-1,0 0 0,0-1 1,1 1-1,-1 0 0,0 0 0,1 0 1,-1 0-1,0 0 0,1 0 0,0 0 1,-1 1-1,-1 0 34,0 1-1,1-1 1,-1 0 0,1 1-1,0-1 1,0 1 0,0-1-1,0 1 1,0 0 0,1-1-1,-1 1 1,1 0 0,0 0-1,-1-1 1,1 1 0,1 0-1,-1 0 1,0-1 0,1 1-1,-1 0 1,1-1 0,0 1-1,0 0 1,0-1 0,0 1-1,0-1 1,0 1 0,1-1 0,2 4-1,-1-4-22,0 1-1,-1-1 0,1 0 0,0 0 1,0 0-1,0 0 0,1-1 1,-1 1-1,0-1 0,1 0 1,-1 0-1,1 0 0,-1 0 1,1-1-1,-1 1 0,1-1 1,-1 0-1,1 0 0,0 0 1,-1 0-1,1-1 0,-1 0 1,5-1-1,-5 1 36,0 0 1,-1 0-1,1-1 0,-1 1 0,1-1 1,-1 0-1,0 0 0,1 0 1,-1 0-1,0 0 0,-1 0 1,1 0-1,0-1 0,0 1 1,-1 0-1,0-1 0,1 0 1,-1 1-1,0-1 0,0 0 1,0 0-1,-1 1 0,1-1 1,-1 0-1,0 0 0,1-5 1,-1 2 35,0 0 0,0 0 0,0 0 0,-1 0-1,0 0 1,0 1 0,0-1 0,-1 0 0,0 1 0,0-1 0,0 1 0,-4-7 0,2 1-645,15 17-1409,2 2 492,-6-6 5,0 1 0,0-1-1,1-1 1,-1 0 0,1 0 0,-1 0 0,1-1-1,9-1 1,-5 1-584,10 0-4627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8.124"/>
    </inkml:context>
    <inkml:brush xml:id="br0">
      <inkml:brushProperty name="width" value="0.025" units="cm"/>
      <inkml:brushProperty name="height" value="0.025" units="cm"/>
    </inkml:brush>
  </inkml:definitions>
  <inkml:trace contextRef="#ctx0" brushRef="#br0">107 10 5926,'0'0'21214,"-10"-3"-19986,5 1-1096,0 1 0,0 0 0,-1 0-1,1 0 1,-1 1 0,1 0 0,-1 0-1,-7 1 1,11-1-109,0 0-1,0 1 0,0-1 0,0 1 1,0 0-1,1-1 0,-1 1 0,0 0 1,0 0-1,1 0 0,-1 0 0,1 0 1,-1 1-1,1-1 0,-1 0 1,1 1-1,0-1 0,-1 1 0,1 0 1,0-1-1,0 1 0,0 0 0,1-1 1,-1 1-1,0 0 0,1 0 0,-1 0 1,1 0-1,-1 0 0,1 0 1,0 0-1,0-1 0,0 5 0,0-5-48,1 0 0,0-1-1,-1 1 1,1 0 0,-1-1-1,1 1 1,0 0 0,0-1-1,-1 1 1,1-1 0,0 1 0,0-1-1,0 1 1,-1-1 0,1 0-1,0 1 1,0-1 0,0 0-1,0 0 1,0 0 0,0 1-1,0-1 1,0 0 0,0 0-1,0-1 1,1 1 0,35 0-610,-30 0 386,-3 0 103,3-1-73,0 1 0,0 1 0,-1-1-1,1 1 1,10 3 0,-16-4 239,0 1-1,0-1 1,0 1-1,0-1 1,0 1-1,0-1 1,0 1-1,0-1 1,0 1-1,0 0 1,-1 0-1,1 0 1,0-1-1,0 1 1,-1 0-1,1 0 1,-1 0-1,1 0 1,-1 0-1,1 0 1,-1 0-1,1 0 1,-1 0-1,0 0 1,0 0-1,0 0 1,1 1-1,-1-1 1,0 0-1,0 0 1,0 0-1,-1 0 1,1 0-1,0 0 1,0 0-1,-1 0 1,1 0-1,0 0 1,-1 0-1,1 0 1,-1 0-1,0 2 1,-2 1 274,0 0 1,0 0 0,0 0-1,0-1 1,0 1 0,-1-1-1,0 1 1,0-1 0,0 0-1,0-1 1,0 1 0,0-1-1,-1 0 1,-6 3 0,-21 2-6434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4.126"/>
    </inkml:context>
    <inkml:brush xml:id="br0">
      <inkml:brushProperty name="width" value="0.025" units="cm"/>
      <inkml:brushProperty name="height" value="0.025" units="cm"/>
    </inkml:brush>
  </inkml:definitions>
  <inkml:trace contextRef="#ctx0" brushRef="#br0">20 198 14798,'0'0'5888,"-3"12"-5290,-3 13-403,2 1 1,1 0-1,0 0 0,2 0 0,1 0 1,6 41-1,-6-64-144,1-1 1,-1 1-1,1 0 1,0-1-1,0 1 1,0-1-1,0 1 1,0-1-1,1 1 1,-1-1-1,1 0 1,-1 0-1,1 0 1,0 0-1,0 0 1,3 3-1,-3-4-22,-1-1 0,1 1-1,-1-1 1,1 1-1,0-1 1,-1 1-1,1-1 1,0 0 0,-1 0-1,1 0 1,0 0-1,-1 0 1,1 0-1,0-1 1,-1 1-1,1 0 1,-1-1 0,1 1-1,0-1 1,1 0-1,4-3 116,0-1 0,-1 1 0,1-1 0,-1-1 0,0 1 0,0-1 0,0 0 0,-1 0 0,5-8 0,2-3 46,-1 0 1,0 0-1,-2-1 1,0-1-1,-1 0 1,-1 0-1,-1 0 1,0-1-1,-1 0 1,-2 0-1,0 0 1,0-23 0,-6 104-187,1-31-3,1-1 0,4 38-1,-3-60 0,1-1 0,0 1 0,1 0 0,-1 0 0,1-1 0,1 1 0,-1-1-1,1 0 1,1 0 0,-1 0 0,1 0 0,0 0 0,0-1 0,9 10 0,-11-13 22,0-1 1,-1 1-1,1-1 0,0 1 1,0-1-1,0 0 0,0 0 1,0 0-1,0 0 0,1 0 1,-1 0-1,0-1 0,0 1 1,1-1-1,-1 1 0,0-1 1,1 0-1,-1 0 0,0 0 1,1 0-1,-1-1 0,0 1 1,3-1-1,-1-1 78,0 0 1,0 0-1,0 0 0,-1 0 0,1-1 0,-1 0 1,0 0-1,1 0 0,-1 0 0,-1 0 1,5-6-1,3-6 228,-2 1 1,0-1-1,0-1 1,-2 1 0,7-23-1,-8 22-227,-1 0 0,0-1 0,-2 1 0,0-1 0,-1 0-1,0 0 1,-1 0 0,-1 1 0,-6-29 0,7 43-116,0 1 1,-1-1-1,1 1 0,-1 0 1,1-1-1,-1 1 1,0 0-1,0 0 0,1-1 1,-1 1-1,0 0 0,0 0 1,0 0-1,0 0 1,0 0-1,0 0 0,0 0 1,-1 1-1,1-1 0,0 0 1,0 1-1,-1-1 1,1 0-1,0 1 0,-1 0 1,-1-1-1,1 1 2,1 0-1,0 0 1,0 1 0,0-1-1,0 0 1,0 1 0,0-1-1,0 1 1,0-1 0,0 1-1,0-1 1,0 1-1,0 0 1,0 0 0,0-1-1,0 1 1,1 0 0,-1 0-1,0 0 1,1 0 0,-1 0-1,0 0 1,1 0 0,-1 0-1,1 0 1,0 0 0,-1 0-1,1 0 1,0 1 0,0-1-1,-1 1 1,0 5 8,-1 0 0,2-1 0,-1 1 0,0 0 0,1 0-1,1-1 1,-1 1 0,1 0 0,0 0 0,4 11 0,-4-16 1,0 1 0,0-1 0,1 0 0,0 0 0,-1 0 0,1 0 0,0 0 0,0 0 0,0 0 0,0 0 0,0-1 0,1 1 0,-1-1 0,0 1 0,1-1 0,-1 0 0,1 0 0,-1 0 0,1-1 0,-1 1 0,1-1 0,0 1 0,-1-1 0,1 0 0,0 0 0,0 0 0,-1 0 0,1 0 0,3-1 0,1-1 0,1 1 1,-1-1-1,0 0 1,0 0-1,0-1 1,0 0 0,0-1-1,-1 1 1,1-1-1,-1-1 1,0 1-1,0-1 1,-1 0-1,0 0 1,1 0 0,5-9-1,-5 6 9,-1 1 1,0-1-1,0 0 0,0 0 1,-1 0-1,-1-1 0,1 0 1,-1 1-1,-1-1 0,0 0 1,0-1-1,1-16 0,-3 25-10,1 0-1,-1 0 0,0 0 1,0 1-1,0-1 1,0 0-1,1 0 0,-2 0 1,1 0-1,0 0 0,0 0 1,0 0-1,0 0 0,0 0 1,-1 0-1,1 1 1,0-1-1,-1 0 0,1 0 1,-1 0-1,1 0 0,-1 1 1,1-1-1,-1 0 0,0 1 1,1-1-1,-1 0 1,0 1-1,1-1 0,-1 1 1,0-1-1,0 1 0,0-1 1,1 1-1,-1 0 0,0-1 1,0 1-1,0 0 1,0 0-1,0-1 0,0 1 1,0 0-1,0 0 0,0 0 1,1 0-1,-1 0 0,0 0 1,0 1-1,0-1 0,0 0 1,0 0-1,0 1 1,0-1-1,1 0 0,-1 1 1,0-1-1,-1 2 0,-3 0-28,0 1-1,1 0 0,-1 0 0,1 1 0,0-1 0,0 1 0,0 0 1,-5 6-1,3 1 56,0-1 0,1 1 1,0 0-1,0 0 1,1 0-1,1 0 0,0 1 1,1 0-1,0 0 0,0 0 1,1-1-1,1 18 0,0-27-15,1-1 0,-1 1 0,0-1 0,1 0 0,-1 1 0,1-1 0,-1 0 0,1 1 0,0-1 0,-1 0 0,1 1 0,0-1 0,0 0 0,0 0 0,0 0 0,0 0 0,0 0-1,0 0 1,1 0 0,-1 0 0,0-1 0,0 1 0,1 0 0,-1-1 0,0 1 0,1-1 0,-1 1 0,1-1 0,-1 0 0,1 1 0,-1-1 0,1 0 0,-1 0 0,1 0 0,-1 0 0,0-1 0,1 1-1,-1 0 1,3-1 0,2 0 4,0 0 0,0-1 0,-1 0-1,1 1 1,-1-2 0,1 1 0,-1-1-1,10-6 1,9-13-14,-1 0-1,29-38 1,12-12-357,-63 71 351,1-1-1,-1 1 1,0 0 0,0 0-1,0 0 1,1 0-1,-1 0 1,1 0-1,-1 0 1,1 0-1,-1 0 1,1 1-1,-1-1 1,1 1-1,-1-1 1,1 1-1,0-1 1,2 1 0,-3 0 3,0 1 1,-1-1 0,1 0 0,0 1 0,0-1 0,0 1 0,-1 0 0,1-1-1,0 1 1,-1 0 0,1-1 0,-1 1 0,1 0 0,-1-1 0,1 1 0,-1 0-1,1 0 1,-1 0 0,0 0 0,1-1 0,-1 1 0,0 0 0,0 0 0,1 1-1,0 11-17,0 0-1,0 0 1,-3 24-1,2-16 86,0-18-55,0-1-1,0 1 1,0 0 0,0-1 0,1 1 0,-1-1 0,1 1 0,0 0 0,0-1 0,0 1 0,0-1 0,0 0 0,1 1 0,1 2-1,-2-5-1,0 1 0,0-1 0,0 1 0,0-1 0,0 0 0,0 1 0,-1-1 0,1 0 0,0 0 0,0 0 0,0 0 0,0 0 0,0 0 0,0 0 0,0 0 0,0 0 0,0 0 0,0 0 0,0 0 0,0-1-1,0 1 1,0 0 0,0-1 0,-1 1 0,1-1 0,0 1 0,0-1 0,0 1 0,-1-1 0,1 0 0,0 1 0,-1-1 0,1 0 0,0 1 0,-1-1 0,1 0 0,-1 0 0,1 0 0,-1 0 0,1-1 0,38-61 104,-32 50-154,0 1 1,0 0-1,1 0 0,1 0 1,14-14-1,-23 25 41,1 1 0,-1 0 1,0-1-1,0 1 0,1 0 0,-1-1 0,0 1 1,1 0-1,-1 0 0,0-1 0,1 1 0,-1 0 1,0 0-1,1-1 0,-1 1 0,1 0 0,-1 0 1,1 0-1,-1 0 0,0 0 0,1 0 0,-1 0 1,1 0-1,-1 0 0,1 0 0,-1 0 0,0 0 1,1 0-1,-1 0 0,1 0 0,-1 0 0,0 0 1,1 1-1,-1-1 0,1 0 0,-1 0 0,0 0 1,1 1-1,-1-1 0,0 0 0,1 1 0,-1-1 1,0 0-1,1 1 0,-1-1 0,0 0 0,0 1 1,1-1-1,-1 0 0,0 1 0,0-1 0,0 1 1,0-1-1,0 0 0,0 1 0,1-1 0,-1 1 0,0-1 1,0 1-1,0 0 0,2 32-51,-2-28 58,0 106 276,0-110-322,1-1-1,-1 0 1,0 0 0,0 1 0,0-1 0,1 0 0,-1 0-1,0 0 1,0 1 0,1-1 0,-1 0 0,0 0 0,0 0 0,1 0-1,-1 0 1,0 0 0,1 0 0,-1 0 0,0 1 0,0-1 0,1 0-1,-1 0 1,0 0 0,1 0 0,-1-1 0,0 1 0,1 0 0,-1 0-1,0 0 1,0 0 0,1 0 0,-1 0 0,0 0 0,0 0 0,1-1-1,-1 1 1,0 0 0,0 0 0,1 0 0,-1-1 0,0 1 0,0 0-1,0 0 1,1 0 0,-1-1 0,0 1 0,0 0 0,0-1 0,0 1-1,0 0 1,1-1 0,13-11-4429,9-30-7336,-12 18 3396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8.468"/>
    </inkml:context>
    <inkml:brush xml:id="br0">
      <inkml:brushProperty name="width" value="0.025" units="cm"/>
      <inkml:brushProperty name="height" value="0.025" units="cm"/>
    </inkml:brush>
  </inkml:definitions>
  <inkml:trace contextRef="#ctx0" brushRef="#br0">1 1 19314,'0'0'13453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9.068"/>
    </inkml:context>
    <inkml:brush xml:id="br0">
      <inkml:brushProperty name="width" value="0.025" units="cm"/>
      <inkml:brushProperty name="height" value="0.025" units="cm"/>
    </inkml:brush>
  </inkml:definitions>
  <inkml:trace contextRef="#ctx0" brushRef="#br0">0 0 15727,'0'0'14125,"61"30"-16399,-38-30-2627,-1 0-5220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9.403"/>
    </inkml:context>
    <inkml:brush xml:id="br0">
      <inkml:brushProperty name="width" value="0.025" units="cm"/>
      <inkml:brushProperty name="height" value="0.025" units="cm"/>
    </inkml:brush>
  </inkml:definitions>
  <inkml:trace contextRef="#ctx0" brushRef="#br0">1 26 22229,'0'0'8840,"74"-3"-10313,-44-2-2627,6 0-1537,-5-1-3396</inkml:trace>
  <inkml:trace contextRef="#ctx0" brushRef="#br0" timeOffset="1">280 17 16528,'0'0'8520,"0"-16"-26617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4.415"/>
    </inkml:context>
    <inkml:brush xml:id="br0">
      <inkml:brushProperty name="width" value="0.025" units="cm"/>
      <inkml:brushProperty name="height" value="0.025" units="cm"/>
    </inkml:brush>
  </inkml:definitions>
  <inkml:trace contextRef="#ctx0" brushRef="#br0">1 1 13805,'0'0'8392,"12"64"-7143,-2-37-192,2 0-192,2-4-545,0-1-256,1-7 32,1-2-31,2-6-130,-3-3-383,0-4-321,-1 0-1217,-1 0-1825,-4-13-1730,0-7-2179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4.788"/>
    </inkml:context>
    <inkml:brush xml:id="br0">
      <inkml:brushProperty name="width" value="0.025" units="cm"/>
      <inkml:brushProperty name="height" value="0.025" units="cm"/>
    </inkml:brush>
  </inkml:definitions>
  <inkml:trace contextRef="#ctx0" brushRef="#br0">123 0 16816,'0'0'4068,"-41"81"-1954,24-40-577,3 4-224,-1 1-224,3 3-352,0 0-481,8 0-159,-2-6-33,4-4-32,2-6-1025,0-7-929,0-9-320,0-9-1057,5-6-897,0-2-641,0-1-4676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207"/>
    </inkml:context>
    <inkml:brush xml:id="br0">
      <inkml:brushProperty name="width" value="0.025" units="cm"/>
      <inkml:brushProperty name="height" value="0.025" units="cm"/>
    </inkml:brush>
  </inkml:definitions>
  <inkml:trace contextRef="#ctx0" brushRef="#br0">22 1 10890,'0'0'11462,"0"9"-10571,-1 17-250,-1-1 0,-1 1-1,-11 45 1,12-47-883,3-23 162,-1-1 0,0 0 0,0 0 0,1 1 0,-1-1-1,0 0 1,1 0 0,-1 0 0,0 1 0,1-1 0,-1 0-1,0 0 1,1 0 0,-1 0 0,1 0 0,-1 0 0,0 0 0,1 0-1,-1 0 1,1 0 0,-1 0 0,0 0 0,1 0 0,-1 0 0,0 0-1,1 0 1,-1 0 0,1 0 0,-1 0 0,0-1 0,1 1-1,0 0 1,3-3-702,0 0-1,0 0 0,0 0 1,0 0-1,0 0 0,6-8 0,12-17-3284,-1-6-946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550"/>
    </inkml:context>
    <inkml:brush xml:id="br0">
      <inkml:brushProperty name="width" value="0.025" units="cm"/>
      <inkml:brushProperty name="height" value="0.025" units="cm"/>
    </inkml:brush>
  </inkml:definitions>
  <inkml:trace contextRef="#ctx0" brushRef="#br0">66 0 10025,'0'0'7506,"-4"11"-6395,-11 25-667,5-12 913,0 1 0,2-1-1,-7 31 1,13-46-1197,1 0 0,1 1 1,-1-1-1,1 1 0,2 10 0,-1-13-510,0 0-1,1 0 1,0-1-1,0 1 1,1-1-1,-1 0 1,1 0-1,5 8 1,-4-10-847,1 3-748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906"/>
    </inkml:context>
    <inkml:brush xml:id="br0">
      <inkml:brushProperty name="width" value="0.025" units="cm"/>
      <inkml:brushProperty name="height" value="0.025" units="cm"/>
    </inkml:brush>
  </inkml:definitions>
  <inkml:trace contextRef="#ctx0" brushRef="#br0">0 267 12268,'0'0'11563,"69"-4"-11179,-34-1-288,1-3-224,0 0-1313,-3 0-1827,-4-1-2721</inkml:trace>
  <inkml:trace contextRef="#ctx0" brushRef="#br0" timeOffset="1">315 1 15759,'0'0'6726,"-33"55"-5605,27-28 193,3 3 191,1 2-416,2 0-705,0 4-288,0 1 33,0 1-97,0 0 32,0 0-96,0-4-1089,0-7-1186,3-8-703,3-11-1539,0-8-3586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6.279"/>
    </inkml:context>
    <inkml:brush xml:id="br0">
      <inkml:brushProperty name="width" value="0.025" units="cm"/>
      <inkml:brushProperty name="height" value="0.025" units="cm"/>
    </inkml:brush>
  </inkml:definitions>
  <inkml:trace contextRef="#ctx0" brushRef="#br0">127 0 14862,'0'0'12620,"-10"6"-12348,9-5-270,-14 7 224,0 2-1,0 0 1,1 0-1,0 1 1,1 1-1,-16 18 0,95-24-641,-61-5 295,0 0 0,-1 0-1,1 0 1,0 0 0,-1 1 0,1 0 0,0 0-1,-1 0 1,0 1 0,0 0 0,0-1 0,0 1-1,7 7 1,-9-8 96,0 1 0,0-1 1,0 1-1,-1-1 0,1 1 0,-1 0 0,1 0 0,-1 0 0,0 0 1,0 0-1,0 0 0,0 0 0,-1 0 0,1 0 0,-1 0 0,0 0 0,0 1 1,0-1-1,0 0 0,0 0 0,-1 0 0,-1 4 0,1-4 151,0-1-1,0 1 0,-1-1 1,1 1-1,-1-1 1,0 0-1,0 0 0,0 0 1,0 0-1,0 0 1,0 0-1,0-1 0,-1 1 1,1-1-1,-1 1 0,1-1 1,-1 0-1,1 0 1,-1 0-1,0 0 0,-4 0 1,1 1-71,-1-1 0,0 0-1,0 0 1,0-1 0,0 1 0,0-2 0,-11-1 0,17 2-286,-1 0 1,1-1-1,0 1 0,0 0 1,0-1-1,0 1 0,0-1 1,0 0-1,0 1 0,1-1 1,-1 0-1,0 1 0,0-1 1,0 0-1,1 0 0,-1 0 1,0 0-1,1 0 0,-1 0 0,1 0 1,-1 0-1,1 0 0,0 0 1,-1-1-1,0 0-983,1-1 1,0 1-1,-1 0 1,1-1-1,0 1 0,0-1 1,0 1-1,1 0 0,-1-1 1,1-3-1,6-7-8971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6.652"/>
    </inkml:context>
    <inkml:brush xml:id="br0">
      <inkml:brushProperty name="width" value="0.025" units="cm"/>
      <inkml:brushProperty name="height" value="0.025" units="cm"/>
    </inkml:brush>
  </inkml:definitions>
  <inkml:trace contextRef="#ctx0" brushRef="#br0">74 1 5093,'0'0'21401,"1"11"-20968,-3 68 284,-1 37-458,9-47-3424,-5-67 2767</inkml:trace>
  <inkml:trace contextRef="#ctx0" brushRef="#br0" timeOffset="1">0 160 14638,'0'0'9481,"57"-10"-9001,-35 10-288,2-1-288,-4-2-2082,-1 2-3235,-1-3-7367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13.03.2025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13.03.2025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13.03.2025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ustomXml" Target="../ink/ink48.xml"/><Relationship Id="rId7" Type="http://schemas.openxmlformats.org/officeDocument/2006/relationships/customXml" Target="../ink/ink5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customXml" Target="../ink/ink49.xml"/><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customXml" Target="../ink/ink51.xml"/></Relationships>
</file>

<file path=ppt/slides/_rels/slide12.xml.rels><?xml version="1.0" encoding="UTF-8" standalone="yes"?>
<Relationships xmlns="http://schemas.openxmlformats.org/package/2006/relationships"><Relationship Id="rId117" Type="http://schemas.openxmlformats.org/officeDocument/2006/relationships/customXml" Target="../ink/ink110.xml"/><Relationship Id="rId299" Type="http://schemas.openxmlformats.org/officeDocument/2006/relationships/image" Target="../media/image200.png"/><Relationship Id="rId21" Type="http://schemas.openxmlformats.org/officeDocument/2006/relationships/customXml" Target="../ink/ink61.xml"/><Relationship Id="rId63" Type="http://schemas.openxmlformats.org/officeDocument/2006/relationships/image" Target="../media/image83.png"/><Relationship Id="rId159" Type="http://schemas.openxmlformats.org/officeDocument/2006/relationships/image" Target="../media/image130.png"/><Relationship Id="rId324" Type="http://schemas.openxmlformats.org/officeDocument/2006/relationships/customXml" Target="../ink/ink214.xml"/><Relationship Id="rId170" Type="http://schemas.openxmlformats.org/officeDocument/2006/relationships/customXml" Target="../ink/ink137.xml"/><Relationship Id="rId226" Type="http://schemas.openxmlformats.org/officeDocument/2006/relationships/customXml" Target="../ink/ink165.xml"/><Relationship Id="rId268" Type="http://schemas.openxmlformats.org/officeDocument/2006/relationships/customXml" Target="../ink/ink186.xml"/><Relationship Id="rId32" Type="http://schemas.openxmlformats.org/officeDocument/2006/relationships/image" Target="../media/image68.png"/><Relationship Id="rId74" Type="http://schemas.openxmlformats.org/officeDocument/2006/relationships/customXml" Target="../ink/ink88.xml"/><Relationship Id="rId128" Type="http://schemas.openxmlformats.org/officeDocument/2006/relationships/image" Target="../media/image115.png"/><Relationship Id="rId5" Type="http://schemas.openxmlformats.org/officeDocument/2006/relationships/customXml" Target="../ink/ink53.xml"/><Relationship Id="rId181" Type="http://schemas.openxmlformats.org/officeDocument/2006/relationships/image" Target="../media/image141.png"/><Relationship Id="rId237" Type="http://schemas.openxmlformats.org/officeDocument/2006/relationships/image" Target="../media/image169.png"/><Relationship Id="rId279" Type="http://schemas.openxmlformats.org/officeDocument/2006/relationships/image" Target="../media/image190.png"/><Relationship Id="rId43" Type="http://schemas.openxmlformats.org/officeDocument/2006/relationships/image" Target="../media/image73.png"/><Relationship Id="rId139" Type="http://schemas.openxmlformats.org/officeDocument/2006/relationships/customXml" Target="../ink/ink121.xml"/><Relationship Id="rId290" Type="http://schemas.openxmlformats.org/officeDocument/2006/relationships/customXml" Target="../ink/ink197.xml"/><Relationship Id="rId304" Type="http://schemas.openxmlformats.org/officeDocument/2006/relationships/customXml" Target="../ink/ink204.xml"/><Relationship Id="rId85" Type="http://schemas.openxmlformats.org/officeDocument/2006/relationships/image" Target="../media/image94.png"/><Relationship Id="rId150" Type="http://schemas.openxmlformats.org/officeDocument/2006/relationships/customXml" Target="../ink/ink127.xml"/><Relationship Id="rId192" Type="http://schemas.openxmlformats.org/officeDocument/2006/relationships/customXml" Target="../ink/ink148.xml"/><Relationship Id="rId206" Type="http://schemas.openxmlformats.org/officeDocument/2006/relationships/customXml" Target="../ink/ink155.xml"/><Relationship Id="rId248" Type="http://schemas.openxmlformats.org/officeDocument/2006/relationships/customXml" Target="../ink/ink176.xml"/><Relationship Id="rId12" Type="http://schemas.openxmlformats.org/officeDocument/2006/relationships/image" Target="../media/image58.png"/><Relationship Id="rId108" Type="http://schemas.openxmlformats.org/officeDocument/2006/relationships/customXml" Target="../ink/ink105.xml"/><Relationship Id="rId315" Type="http://schemas.openxmlformats.org/officeDocument/2006/relationships/image" Target="../media/image208.png"/><Relationship Id="rId54" Type="http://schemas.openxmlformats.org/officeDocument/2006/relationships/customXml" Target="../ink/ink78.xml"/><Relationship Id="rId96" Type="http://schemas.openxmlformats.org/officeDocument/2006/relationships/customXml" Target="../ink/ink99.xml"/><Relationship Id="rId161" Type="http://schemas.openxmlformats.org/officeDocument/2006/relationships/image" Target="../media/image131.png"/><Relationship Id="rId217" Type="http://schemas.openxmlformats.org/officeDocument/2006/relationships/image" Target="../media/image159.png"/><Relationship Id="rId259" Type="http://schemas.openxmlformats.org/officeDocument/2006/relationships/image" Target="../media/image180.png"/><Relationship Id="rId23" Type="http://schemas.openxmlformats.org/officeDocument/2006/relationships/customXml" Target="../ink/ink62.xml"/><Relationship Id="rId119" Type="http://schemas.openxmlformats.org/officeDocument/2006/relationships/customXml" Target="../ink/ink111.xml"/><Relationship Id="rId270" Type="http://schemas.openxmlformats.org/officeDocument/2006/relationships/customXml" Target="../ink/ink187.xml"/><Relationship Id="rId65" Type="http://schemas.openxmlformats.org/officeDocument/2006/relationships/image" Target="../media/image84.png"/><Relationship Id="rId130" Type="http://schemas.openxmlformats.org/officeDocument/2006/relationships/image" Target="../media/image116.png"/><Relationship Id="rId172" Type="http://schemas.openxmlformats.org/officeDocument/2006/relationships/customXml" Target="../ink/ink138.xml"/><Relationship Id="rId228" Type="http://schemas.openxmlformats.org/officeDocument/2006/relationships/customXml" Target="../ink/ink166.xml"/><Relationship Id="rId281" Type="http://schemas.openxmlformats.org/officeDocument/2006/relationships/image" Target="../media/image191.png"/><Relationship Id="rId34" Type="http://schemas.openxmlformats.org/officeDocument/2006/relationships/image" Target="../media/image69.png"/><Relationship Id="rId76" Type="http://schemas.openxmlformats.org/officeDocument/2006/relationships/customXml" Target="../ink/ink89.xml"/><Relationship Id="rId141" Type="http://schemas.openxmlformats.org/officeDocument/2006/relationships/customXml" Target="../ink/ink122.xml"/><Relationship Id="rId7" Type="http://schemas.openxmlformats.org/officeDocument/2006/relationships/customXml" Target="../ink/ink54.xml"/><Relationship Id="rId162" Type="http://schemas.openxmlformats.org/officeDocument/2006/relationships/customXml" Target="../ink/ink133.xml"/><Relationship Id="rId183" Type="http://schemas.openxmlformats.org/officeDocument/2006/relationships/image" Target="../media/image142.png"/><Relationship Id="rId218" Type="http://schemas.openxmlformats.org/officeDocument/2006/relationships/customXml" Target="../ink/ink161.xml"/><Relationship Id="rId239" Type="http://schemas.openxmlformats.org/officeDocument/2006/relationships/image" Target="../media/image170.png"/><Relationship Id="rId250" Type="http://schemas.openxmlformats.org/officeDocument/2006/relationships/customXml" Target="../ink/ink177.xml"/><Relationship Id="rId271" Type="http://schemas.openxmlformats.org/officeDocument/2006/relationships/image" Target="../media/image186.png"/><Relationship Id="rId292" Type="http://schemas.openxmlformats.org/officeDocument/2006/relationships/customXml" Target="../ink/ink198.xml"/><Relationship Id="rId306" Type="http://schemas.openxmlformats.org/officeDocument/2006/relationships/customXml" Target="../ink/ink205.xml"/><Relationship Id="rId24" Type="http://schemas.openxmlformats.org/officeDocument/2006/relationships/image" Target="../media/image64.png"/><Relationship Id="rId45" Type="http://schemas.openxmlformats.org/officeDocument/2006/relationships/image" Target="../media/image74.png"/><Relationship Id="rId66" Type="http://schemas.openxmlformats.org/officeDocument/2006/relationships/customXml" Target="../ink/ink84.xml"/><Relationship Id="rId87" Type="http://schemas.openxmlformats.org/officeDocument/2006/relationships/image" Target="../media/image95.png"/><Relationship Id="rId110" Type="http://schemas.openxmlformats.org/officeDocument/2006/relationships/image" Target="../media/image106.png"/><Relationship Id="rId131" Type="http://schemas.openxmlformats.org/officeDocument/2006/relationships/customXml" Target="../ink/ink117.xml"/><Relationship Id="rId152" Type="http://schemas.openxmlformats.org/officeDocument/2006/relationships/customXml" Target="../ink/ink128.xml"/><Relationship Id="rId173" Type="http://schemas.openxmlformats.org/officeDocument/2006/relationships/image" Target="../media/image137.png"/><Relationship Id="rId194" Type="http://schemas.openxmlformats.org/officeDocument/2006/relationships/customXml" Target="../ink/ink149.xml"/><Relationship Id="rId208" Type="http://schemas.openxmlformats.org/officeDocument/2006/relationships/customXml" Target="../ink/ink156.xml"/><Relationship Id="rId229" Type="http://schemas.openxmlformats.org/officeDocument/2006/relationships/image" Target="../media/image165.png"/><Relationship Id="rId240" Type="http://schemas.openxmlformats.org/officeDocument/2006/relationships/customXml" Target="../ink/ink172.xml"/><Relationship Id="rId261" Type="http://schemas.openxmlformats.org/officeDocument/2006/relationships/image" Target="../media/image181.png"/><Relationship Id="rId14" Type="http://schemas.openxmlformats.org/officeDocument/2006/relationships/image" Target="../media/image59.png"/><Relationship Id="rId35" Type="http://schemas.openxmlformats.org/officeDocument/2006/relationships/customXml" Target="../ink/ink68.xml"/><Relationship Id="rId56" Type="http://schemas.openxmlformats.org/officeDocument/2006/relationships/customXml" Target="../ink/ink79.xml"/><Relationship Id="rId77" Type="http://schemas.openxmlformats.org/officeDocument/2006/relationships/image" Target="../media/image90.png"/><Relationship Id="rId100" Type="http://schemas.openxmlformats.org/officeDocument/2006/relationships/customXml" Target="../ink/ink101.xml"/><Relationship Id="rId282" Type="http://schemas.openxmlformats.org/officeDocument/2006/relationships/customXml" Target="../ink/ink193.xml"/><Relationship Id="rId317" Type="http://schemas.openxmlformats.org/officeDocument/2006/relationships/image" Target="../media/image209.png"/><Relationship Id="rId8" Type="http://schemas.openxmlformats.org/officeDocument/2006/relationships/image" Target="../media/image56.png"/><Relationship Id="rId98" Type="http://schemas.openxmlformats.org/officeDocument/2006/relationships/customXml" Target="../ink/ink100.xml"/><Relationship Id="rId121" Type="http://schemas.openxmlformats.org/officeDocument/2006/relationships/customXml" Target="../ink/ink112.xml"/><Relationship Id="rId142" Type="http://schemas.openxmlformats.org/officeDocument/2006/relationships/image" Target="../media/image122.png"/><Relationship Id="rId163" Type="http://schemas.openxmlformats.org/officeDocument/2006/relationships/image" Target="../media/image132.png"/><Relationship Id="rId184" Type="http://schemas.openxmlformats.org/officeDocument/2006/relationships/customXml" Target="../ink/ink144.xml"/><Relationship Id="rId219" Type="http://schemas.openxmlformats.org/officeDocument/2006/relationships/image" Target="../media/image160.png"/><Relationship Id="rId230" Type="http://schemas.openxmlformats.org/officeDocument/2006/relationships/customXml" Target="../ink/ink167.xml"/><Relationship Id="rId251" Type="http://schemas.openxmlformats.org/officeDocument/2006/relationships/image" Target="../media/image176.png"/><Relationship Id="rId25" Type="http://schemas.openxmlformats.org/officeDocument/2006/relationships/customXml" Target="../ink/ink63.xml"/><Relationship Id="rId46" Type="http://schemas.openxmlformats.org/officeDocument/2006/relationships/customXml" Target="../ink/ink74.xml"/><Relationship Id="rId67" Type="http://schemas.openxmlformats.org/officeDocument/2006/relationships/image" Target="../media/image85.png"/><Relationship Id="rId272" Type="http://schemas.openxmlformats.org/officeDocument/2006/relationships/customXml" Target="../ink/ink188.xml"/><Relationship Id="rId293" Type="http://schemas.openxmlformats.org/officeDocument/2006/relationships/image" Target="../media/image197.png"/><Relationship Id="rId307" Type="http://schemas.openxmlformats.org/officeDocument/2006/relationships/image" Target="../media/image204.png"/><Relationship Id="rId88" Type="http://schemas.openxmlformats.org/officeDocument/2006/relationships/customXml" Target="../ink/ink95.xml"/><Relationship Id="rId111" Type="http://schemas.openxmlformats.org/officeDocument/2006/relationships/customXml" Target="../ink/ink107.xml"/><Relationship Id="rId132" Type="http://schemas.openxmlformats.org/officeDocument/2006/relationships/image" Target="../media/image117.png"/><Relationship Id="rId153" Type="http://schemas.openxmlformats.org/officeDocument/2006/relationships/image" Target="../media/image127.png"/><Relationship Id="rId174" Type="http://schemas.openxmlformats.org/officeDocument/2006/relationships/customXml" Target="../ink/ink139.xml"/><Relationship Id="rId195" Type="http://schemas.openxmlformats.org/officeDocument/2006/relationships/image" Target="../media/image148.png"/><Relationship Id="rId209" Type="http://schemas.openxmlformats.org/officeDocument/2006/relationships/image" Target="../media/image155.png"/><Relationship Id="rId220" Type="http://schemas.openxmlformats.org/officeDocument/2006/relationships/customXml" Target="../ink/ink162.xml"/><Relationship Id="rId241" Type="http://schemas.openxmlformats.org/officeDocument/2006/relationships/image" Target="../media/image171.png"/><Relationship Id="rId15" Type="http://schemas.openxmlformats.org/officeDocument/2006/relationships/customXml" Target="../ink/ink58.xml"/><Relationship Id="rId36" Type="http://schemas.openxmlformats.org/officeDocument/2006/relationships/customXml" Target="../ink/ink69.xml"/><Relationship Id="rId57" Type="http://schemas.openxmlformats.org/officeDocument/2006/relationships/image" Target="../media/image80.png"/><Relationship Id="rId262" Type="http://schemas.openxmlformats.org/officeDocument/2006/relationships/customXml" Target="../ink/ink183.xml"/><Relationship Id="rId283" Type="http://schemas.openxmlformats.org/officeDocument/2006/relationships/image" Target="../media/image192.png"/><Relationship Id="rId318" Type="http://schemas.openxmlformats.org/officeDocument/2006/relationships/customXml" Target="../ink/ink211.xml"/><Relationship Id="rId78" Type="http://schemas.openxmlformats.org/officeDocument/2006/relationships/customXml" Target="../ink/ink90.xml"/><Relationship Id="rId99" Type="http://schemas.openxmlformats.org/officeDocument/2006/relationships/image" Target="../media/image101.png"/><Relationship Id="rId101" Type="http://schemas.openxmlformats.org/officeDocument/2006/relationships/image" Target="../media/image102.png"/><Relationship Id="rId122" Type="http://schemas.openxmlformats.org/officeDocument/2006/relationships/image" Target="../media/image112.png"/><Relationship Id="rId143" Type="http://schemas.openxmlformats.org/officeDocument/2006/relationships/customXml" Target="../ink/ink123.xml"/><Relationship Id="rId164" Type="http://schemas.openxmlformats.org/officeDocument/2006/relationships/customXml" Target="../ink/ink134.xml"/><Relationship Id="rId185" Type="http://schemas.openxmlformats.org/officeDocument/2006/relationships/image" Target="../media/image143.png"/><Relationship Id="rId9" Type="http://schemas.openxmlformats.org/officeDocument/2006/relationships/customXml" Target="../ink/ink55.xml"/><Relationship Id="rId210" Type="http://schemas.openxmlformats.org/officeDocument/2006/relationships/customXml" Target="../ink/ink157.xml"/><Relationship Id="rId26" Type="http://schemas.openxmlformats.org/officeDocument/2006/relationships/image" Target="../media/image65.png"/><Relationship Id="rId231" Type="http://schemas.openxmlformats.org/officeDocument/2006/relationships/image" Target="../media/image166.png"/><Relationship Id="rId252" Type="http://schemas.openxmlformats.org/officeDocument/2006/relationships/customXml" Target="../ink/ink178.xml"/><Relationship Id="rId273" Type="http://schemas.openxmlformats.org/officeDocument/2006/relationships/image" Target="../media/image187.png"/><Relationship Id="rId294" Type="http://schemas.openxmlformats.org/officeDocument/2006/relationships/customXml" Target="../ink/ink199.xml"/><Relationship Id="rId308" Type="http://schemas.openxmlformats.org/officeDocument/2006/relationships/customXml" Target="../ink/ink206.xml"/><Relationship Id="rId47" Type="http://schemas.openxmlformats.org/officeDocument/2006/relationships/image" Target="../media/image75.png"/><Relationship Id="rId68" Type="http://schemas.openxmlformats.org/officeDocument/2006/relationships/customXml" Target="../ink/ink85.xml"/><Relationship Id="rId89" Type="http://schemas.openxmlformats.org/officeDocument/2006/relationships/image" Target="../media/image96.png"/><Relationship Id="rId112" Type="http://schemas.openxmlformats.org/officeDocument/2006/relationships/image" Target="../media/image107.png"/><Relationship Id="rId133" Type="http://schemas.openxmlformats.org/officeDocument/2006/relationships/customXml" Target="../ink/ink118.xml"/><Relationship Id="rId154" Type="http://schemas.openxmlformats.org/officeDocument/2006/relationships/customXml" Target="../ink/ink129.xml"/><Relationship Id="rId175" Type="http://schemas.openxmlformats.org/officeDocument/2006/relationships/image" Target="../media/image138.png"/><Relationship Id="rId196" Type="http://schemas.openxmlformats.org/officeDocument/2006/relationships/customXml" Target="../ink/ink150.xml"/><Relationship Id="rId200" Type="http://schemas.openxmlformats.org/officeDocument/2006/relationships/customXml" Target="../ink/ink152.xml"/><Relationship Id="rId16" Type="http://schemas.openxmlformats.org/officeDocument/2006/relationships/image" Target="../media/image60.png"/><Relationship Id="rId221" Type="http://schemas.openxmlformats.org/officeDocument/2006/relationships/image" Target="../media/image161.png"/><Relationship Id="rId242" Type="http://schemas.openxmlformats.org/officeDocument/2006/relationships/customXml" Target="../ink/ink173.xml"/><Relationship Id="rId263" Type="http://schemas.openxmlformats.org/officeDocument/2006/relationships/image" Target="../media/image182.png"/><Relationship Id="rId284" Type="http://schemas.openxmlformats.org/officeDocument/2006/relationships/customXml" Target="../ink/ink194.xml"/><Relationship Id="rId319" Type="http://schemas.openxmlformats.org/officeDocument/2006/relationships/image" Target="../media/image210.png"/><Relationship Id="rId37" Type="http://schemas.openxmlformats.org/officeDocument/2006/relationships/image" Target="../media/image70.png"/><Relationship Id="rId58" Type="http://schemas.openxmlformats.org/officeDocument/2006/relationships/customXml" Target="../ink/ink80.xml"/><Relationship Id="rId79" Type="http://schemas.openxmlformats.org/officeDocument/2006/relationships/image" Target="../media/image91.png"/><Relationship Id="rId102" Type="http://schemas.openxmlformats.org/officeDocument/2006/relationships/customXml" Target="../ink/ink102.xml"/><Relationship Id="rId123" Type="http://schemas.openxmlformats.org/officeDocument/2006/relationships/customXml" Target="../ink/ink113.xml"/><Relationship Id="rId144" Type="http://schemas.openxmlformats.org/officeDocument/2006/relationships/image" Target="../media/image123.png"/><Relationship Id="rId90" Type="http://schemas.openxmlformats.org/officeDocument/2006/relationships/customXml" Target="../ink/ink96.xml"/><Relationship Id="rId165" Type="http://schemas.openxmlformats.org/officeDocument/2006/relationships/image" Target="../media/image133.png"/><Relationship Id="rId186" Type="http://schemas.openxmlformats.org/officeDocument/2006/relationships/customXml" Target="../ink/ink145.xml"/><Relationship Id="rId211" Type="http://schemas.openxmlformats.org/officeDocument/2006/relationships/image" Target="../media/image156.png"/><Relationship Id="rId232" Type="http://schemas.openxmlformats.org/officeDocument/2006/relationships/customXml" Target="../ink/ink168.xml"/><Relationship Id="rId253" Type="http://schemas.openxmlformats.org/officeDocument/2006/relationships/image" Target="../media/image177.png"/><Relationship Id="rId274" Type="http://schemas.openxmlformats.org/officeDocument/2006/relationships/customXml" Target="../ink/ink189.xml"/><Relationship Id="rId295" Type="http://schemas.openxmlformats.org/officeDocument/2006/relationships/image" Target="../media/image198.png"/><Relationship Id="rId309" Type="http://schemas.openxmlformats.org/officeDocument/2006/relationships/image" Target="../media/image205.png"/><Relationship Id="rId27" Type="http://schemas.openxmlformats.org/officeDocument/2006/relationships/customXml" Target="../ink/ink64.xml"/><Relationship Id="rId48" Type="http://schemas.openxmlformats.org/officeDocument/2006/relationships/customXml" Target="../ink/ink75.xml"/><Relationship Id="rId69" Type="http://schemas.openxmlformats.org/officeDocument/2006/relationships/image" Target="../media/image86.png"/><Relationship Id="rId113" Type="http://schemas.openxmlformats.org/officeDocument/2006/relationships/customXml" Target="../ink/ink108.xml"/><Relationship Id="rId134" Type="http://schemas.openxmlformats.org/officeDocument/2006/relationships/image" Target="../media/image118.png"/><Relationship Id="rId320" Type="http://schemas.openxmlformats.org/officeDocument/2006/relationships/customXml" Target="../ink/ink212.xml"/><Relationship Id="rId80" Type="http://schemas.openxmlformats.org/officeDocument/2006/relationships/customXml" Target="../ink/ink91.xml"/><Relationship Id="rId155" Type="http://schemas.openxmlformats.org/officeDocument/2006/relationships/image" Target="../media/image128.png"/><Relationship Id="rId176" Type="http://schemas.openxmlformats.org/officeDocument/2006/relationships/customXml" Target="../ink/ink140.xml"/><Relationship Id="rId197" Type="http://schemas.openxmlformats.org/officeDocument/2006/relationships/image" Target="../media/image149.png"/><Relationship Id="rId201" Type="http://schemas.openxmlformats.org/officeDocument/2006/relationships/image" Target="../media/image151.png"/><Relationship Id="rId222" Type="http://schemas.openxmlformats.org/officeDocument/2006/relationships/customXml" Target="../ink/ink163.xml"/><Relationship Id="rId243" Type="http://schemas.openxmlformats.org/officeDocument/2006/relationships/image" Target="../media/image172.png"/><Relationship Id="rId264" Type="http://schemas.openxmlformats.org/officeDocument/2006/relationships/customXml" Target="../ink/ink184.xml"/><Relationship Id="rId285" Type="http://schemas.openxmlformats.org/officeDocument/2006/relationships/image" Target="../media/image193.png"/><Relationship Id="rId17" Type="http://schemas.openxmlformats.org/officeDocument/2006/relationships/customXml" Target="../ink/ink59.xml"/><Relationship Id="rId38" Type="http://schemas.openxmlformats.org/officeDocument/2006/relationships/customXml" Target="../ink/ink70.xml"/><Relationship Id="rId59" Type="http://schemas.openxmlformats.org/officeDocument/2006/relationships/image" Target="../media/image81.png"/><Relationship Id="rId103" Type="http://schemas.openxmlformats.org/officeDocument/2006/relationships/image" Target="../media/image103.png"/><Relationship Id="rId124" Type="http://schemas.openxmlformats.org/officeDocument/2006/relationships/image" Target="../media/image113.png"/><Relationship Id="rId310" Type="http://schemas.openxmlformats.org/officeDocument/2006/relationships/customXml" Target="../ink/ink207.xml"/><Relationship Id="rId70" Type="http://schemas.openxmlformats.org/officeDocument/2006/relationships/customXml" Target="../ink/ink86.xml"/><Relationship Id="rId91" Type="http://schemas.openxmlformats.org/officeDocument/2006/relationships/image" Target="../media/image97.png"/><Relationship Id="rId145" Type="http://schemas.openxmlformats.org/officeDocument/2006/relationships/customXml" Target="../ink/ink124.xml"/><Relationship Id="rId166" Type="http://schemas.openxmlformats.org/officeDocument/2006/relationships/customXml" Target="../ink/ink135.xml"/><Relationship Id="rId187" Type="http://schemas.openxmlformats.org/officeDocument/2006/relationships/image" Target="../media/image144.png"/><Relationship Id="rId1" Type="http://schemas.openxmlformats.org/officeDocument/2006/relationships/slideLayout" Target="../slideLayouts/slideLayout7.xml"/><Relationship Id="rId212" Type="http://schemas.openxmlformats.org/officeDocument/2006/relationships/customXml" Target="../ink/ink158.xml"/><Relationship Id="rId233" Type="http://schemas.openxmlformats.org/officeDocument/2006/relationships/image" Target="../media/image167.png"/><Relationship Id="rId254" Type="http://schemas.openxmlformats.org/officeDocument/2006/relationships/customXml" Target="../ink/ink179.xml"/><Relationship Id="rId28" Type="http://schemas.openxmlformats.org/officeDocument/2006/relationships/image" Target="../media/image66.png"/><Relationship Id="rId49" Type="http://schemas.openxmlformats.org/officeDocument/2006/relationships/image" Target="../media/image76.png"/><Relationship Id="rId114" Type="http://schemas.openxmlformats.org/officeDocument/2006/relationships/image" Target="../media/image108.png"/><Relationship Id="rId275" Type="http://schemas.openxmlformats.org/officeDocument/2006/relationships/image" Target="../media/image188.png"/><Relationship Id="rId296" Type="http://schemas.openxmlformats.org/officeDocument/2006/relationships/customXml" Target="../ink/ink200.xml"/><Relationship Id="rId300" Type="http://schemas.openxmlformats.org/officeDocument/2006/relationships/customXml" Target="../ink/ink202.xml"/><Relationship Id="rId60" Type="http://schemas.openxmlformats.org/officeDocument/2006/relationships/customXml" Target="../ink/ink81.xml"/><Relationship Id="rId81" Type="http://schemas.openxmlformats.org/officeDocument/2006/relationships/image" Target="../media/image92.png"/><Relationship Id="rId135" Type="http://schemas.openxmlformats.org/officeDocument/2006/relationships/customXml" Target="../ink/ink119.xml"/><Relationship Id="rId156" Type="http://schemas.openxmlformats.org/officeDocument/2006/relationships/customXml" Target="../ink/ink130.xml"/><Relationship Id="rId177" Type="http://schemas.openxmlformats.org/officeDocument/2006/relationships/image" Target="../media/image139.png"/><Relationship Id="rId198" Type="http://schemas.openxmlformats.org/officeDocument/2006/relationships/customXml" Target="../ink/ink151.xml"/><Relationship Id="rId321" Type="http://schemas.openxmlformats.org/officeDocument/2006/relationships/image" Target="../media/image211.png"/><Relationship Id="rId202" Type="http://schemas.openxmlformats.org/officeDocument/2006/relationships/customXml" Target="../ink/ink153.xml"/><Relationship Id="rId223" Type="http://schemas.openxmlformats.org/officeDocument/2006/relationships/image" Target="../media/image162.png"/><Relationship Id="rId244" Type="http://schemas.openxmlformats.org/officeDocument/2006/relationships/customXml" Target="../ink/ink174.xml"/><Relationship Id="rId18" Type="http://schemas.openxmlformats.org/officeDocument/2006/relationships/image" Target="../media/image61.png"/><Relationship Id="rId39" Type="http://schemas.openxmlformats.org/officeDocument/2006/relationships/image" Target="../media/image71.png"/><Relationship Id="rId265" Type="http://schemas.openxmlformats.org/officeDocument/2006/relationships/image" Target="../media/image183.png"/><Relationship Id="rId286" Type="http://schemas.openxmlformats.org/officeDocument/2006/relationships/customXml" Target="../ink/ink195.xml"/><Relationship Id="rId50" Type="http://schemas.openxmlformats.org/officeDocument/2006/relationships/customXml" Target="../ink/ink76.xml"/><Relationship Id="rId104" Type="http://schemas.openxmlformats.org/officeDocument/2006/relationships/customXml" Target="../ink/ink103.xml"/><Relationship Id="rId125" Type="http://schemas.openxmlformats.org/officeDocument/2006/relationships/customXml" Target="../ink/ink114.xml"/><Relationship Id="rId146" Type="http://schemas.openxmlformats.org/officeDocument/2006/relationships/image" Target="../media/image124.png"/><Relationship Id="rId167" Type="http://schemas.openxmlformats.org/officeDocument/2006/relationships/image" Target="../media/image134.png"/><Relationship Id="rId188" Type="http://schemas.openxmlformats.org/officeDocument/2006/relationships/customXml" Target="../ink/ink146.xml"/><Relationship Id="rId311" Type="http://schemas.openxmlformats.org/officeDocument/2006/relationships/image" Target="../media/image206.png"/><Relationship Id="rId71" Type="http://schemas.openxmlformats.org/officeDocument/2006/relationships/image" Target="../media/image87.png"/><Relationship Id="rId92" Type="http://schemas.openxmlformats.org/officeDocument/2006/relationships/customXml" Target="../ink/ink97.xml"/><Relationship Id="rId213" Type="http://schemas.openxmlformats.org/officeDocument/2006/relationships/image" Target="../media/image157.png"/><Relationship Id="rId234" Type="http://schemas.openxmlformats.org/officeDocument/2006/relationships/customXml" Target="../ink/ink169.xml"/><Relationship Id="rId2" Type="http://schemas.openxmlformats.org/officeDocument/2006/relationships/notesSlide" Target="../notesSlides/notesSlide8.xml"/><Relationship Id="rId29" Type="http://schemas.openxmlformats.org/officeDocument/2006/relationships/customXml" Target="../ink/ink65.xml"/><Relationship Id="rId255" Type="http://schemas.openxmlformats.org/officeDocument/2006/relationships/image" Target="../media/image178.png"/><Relationship Id="rId276" Type="http://schemas.openxmlformats.org/officeDocument/2006/relationships/customXml" Target="../ink/ink190.xml"/><Relationship Id="rId297" Type="http://schemas.openxmlformats.org/officeDocument/2006/relationships/image" Target="../media/image199.png"/><Relationship Id="rId40" Type="http://schemas.openxmlformats.org/officeDocument/2006/relationships/customXml" Target="../ink/ink71.xml"/><Relationship Id="rId115" Type="http://schemas.openxmlformats.org/officeDocument/2006/relationships/customXml" Target="../ink/ink109.xml"/><Relationship Id="rId136" Type="http://schemas.openxmlformats.org/officeDocument/2006/relationships/image" Target="../media/image119.png"/><Relationship Id="rId157" Type="http://schemas.openxmlformats.org/officeDocument/2006/relationships/image" Target="../media/image129.png"/><Relationship Id="rId178" Type="http://schemas.openxmlformats.org/officeDocument/2006/relationships/customXml" Target="../ink/ink141.xml"/><Relationship Id="rId301" Type="http://schemas.openxmlformats.org/officeDocument/2006/relationships/image" Target="../media/image201.png"/><Relationship Id="rId322" Type="http://schemas.openxmlformats.org/officeDocument/2006/relationships/customXml" Target="../ink/ink213.xml"/><Relationship Id="rId61" Type="http://schemas.openxmlformats.org/officeDocument/2006/relationships/image" Target="../media/image82.png"/><Relationship Id="rId82" Type="http://schemas.openxmlformats.org/officeDocument/2006/relationships/customXml" Target="../ink/ink92.xml"/><Relationship Id="rId199" Type="http://schemas.openxmlformats.org/officeDocument/2006/relationships/image" Target="../media/image150.png"/><Relationship Id="rId203" Type="http://schemas.openxmlformats.org/officeDocument/2006/relationships/image" Target="../media/image152.png"/><Relationship Id="rId19" Type="http://schemas.openxmlformats.org/officeDocument/2006/relationships/customXml" Target="../ink/ink60.xml"/><Relationship Id="rId224" Type="http://schemas.openxmlformats.org/officeDocument/2006/relationships/customXml" Target="../ink/ink164.xml"/><Relationship Id="rId245" Type="http://schemas.openxmlformats.org/officeDocument/2006/relationships/image" Target="../media/image173.png"/><Relationship Id="rId266" Type="http://schemas.openxmlformats.org/officeDocument/2006/relationships/customXml" Target="../ink/ink185.xml"/><Relationship Id="rId287" Type="http://schemas.openxmlformats.org/officeDocument/2006/relationships/image" Target="../media/image194.png"/><Relationship Id="rId30" Type="http://schemas.openxmlformats.org/officeDocument/2006/relationships/image" Target="../media/image67.png"/><Relationship Id="rId105" Type="http://schemas.openxmlformats.org/officeDocument/2006/relationships/image" Target="../media/image104.png"/><Relationship Id="rId126" Type="http://schemas.openxmlformats.org/officeDocument/2006/relationships/image" Target="../media/image114.png"/><Relationship Id="rId147" Type="http://schemas.openxmlformats.org/officeDocument/2006/relationships/customXml" Target="../ink/ink125.xml"/><Relationship Id="rId168" Type="http://schemas.openxmlformats.org/officeDocument/2006/relationships/customXml" Target="../ink/ink136.xml"/><Relationship Id="rId312" Type="http://schemas.openxmlformats.org/officeDocument/2006/relationships/customXml" Target="../ink/ink208.xml"/><Relationship Id="rId51" Type="http://schemas.openxmlformats.org/officeDocument/2006/relationships/image" Target="../media/image77.png"/><Relationship Id="rId72" Type="http://schemas.openxmlformats.org/officeDocument/2006/relationships/customXml" Target="../ink/ink87.xml"/><Relationship Id="rId93" Type="http://schemas.openxmlformats.org/officeDocument/2006/relationships/image" Target="../media/image98.png"/><Relationship Id="rId189" Type="http://schemas.openxmlformats.org/officeDocument/2006/relationships/image" Target="../media/image145.png"/><Relationship Id="rId3" Type="http://schemas.openxmlformats.org/officeDocument/2006/relationships/customXml" Target="../ink/ink52.xml"/><Relationship Id="rId214" Type="http://schemas.openxmlformats.org/officeDocument/2006/relationships/customXml" Target="../ink/ink159.xml"/><Relationship Id="rId235" Type="http://schemas.openxmlformats.org/officeDocument/2006/relationships/image" Target="../media/image168.png"/><Relationship Id="rId256" Type="http://schemas.openxmlformats.org/officeDocument/2006/relationships/customXml" Target="../ink/ink180.xml"/><Relationship Id="rId277" Type="http://schemas.openxmlformats.org/officeDocument/2006/relationships/image" Target="../media/image189.png"/><Relationship Id="rId298" Type="http://schemas.openxmlformats.org/officeDocument/2006/relationships/customXml" Target="../ink/ink201.xml"/><Relationship Id="rId116" Type="http://schemas.openxmlformats.org/officeDocument/2006/relationships/image" Target="../media/image109.png"/><Relationship Id="rId137" Type="http://schemas.openxmlformats.org/officeDocument/2006/relationships/customXml" Target="../ink/ink120.xml"/><Relationship Id="rId158" Type="http://schemas.openxmlformats.org/officeDocument/2006/relationships/customXml" Target="../ink/ink131.xml"/><Relationship Id="rId302" Type="http://schemas.openxmlformats.org/officeDocument/2006/relationships/customXml" Target="../ink/ink203.xml"/><Relationship Id="rId323" Type="http://schemas.openxmlformats.org/officeDocument/2006/relationships/image" Target="../media/image212.png"/><Relationship Id="rId20" Type="http://schemas.openxmlformats.org/officeDocument/2006/relationships/image" Target="../media/image62.png"/><Relationship Id="rId41" Type="http://schemas.openxmlformats.org/officeDocument/2006/relationships/image" Target="../media/image72.png"/><Relationship Id="rId62" Type="http://schemas.openxmlformats.org/officeDocument/2006/relationships/customXml" Target="../ink/ink82.xml"/><Relationship Id="rId83" Type="http://schemas.openxmlformats.org/officeDocument/2006/relationships/image" Target="../media/image93.png"/><Relationship Id="rId179" Type="http://schemas.openxmlformats.org/officeDocument/2006/relationships/image" Target="../media/image140.png"/><Relationship Id="rId190" Type="http://schemas.openxmlformats.org/officeDocument/2006/relationships/customXml" Target="../ink/ink147.xml"/><Relationship Id="rId204" Type="http://schemas.openxmlformats.org/officeDocument/2006/relationships/customXml" Target="../ink/ink154.xml"/><Relationship Id="rId225" Type="http://schemas.openxmlformats.org/officeDocument/2006/relationships/image" Target="../media/image163.png"/><Relationship Id="rId246" Type="http://schemas.openxmlformats.org/officeDocument/2006/relationships/customXml" Target="../ink/ink175.xml"/><Relationship Id="rId267" Type="http://schemas.openxmlformats.org/officeDocument/2006/relationships/image" Target="../media/image184.png"/><Relationship Id="rId288" Type="http://schemas.openxmlformats.org/officeDocument/2006/relationships/customXml" Target="../ink/ink196.xml"/><Relationship Id="rId106" Type="http://schemas.openxmlformats.org/officeDocument/2006/relationships/customXml" Target="../ink/ink104.xml"/><Relationship Id="rId127" Type="http://schemas.openxmlformats.org/officeDocument/2006/relationships/customXml" Target="../ink/ink115.xml"/><Relationship Id="rId313" Type="http://schemas.openxmlformats.org/officeDocument/2006/relationships/image" Target="../media/image207.png"/><Relationship Id="rId10" Type="http://schemas.openxmlformats.org/officeDocument/2006/relationships/image" Target="../media/image57.png"/><Relationship Id="rId31" Type="http://schemas.openxmlformats.org/officeDocument/2006/relationships/customXml" Target="../ink/ink66.xml"/><Relationship Id="rId52" Type="http://schemas.openxmlformats.org/officeDocument/2006/relationships/customXml" Target="../ink/ink77.xml"/><Relationship Id="rId73" Type="http://schemas.openxmlformats.org/officeDocument/2006/relationships/image" Target="../media/image88.png"/><Relationship Id="rId94" Type="http://schemas.openxmlformats.org/officeDocument/2006/relationships/customXml" Target="../ink/ink98.xml"/><Relationship Id="rId148" Type="http://schemas.openxmlformats.org/officeDocument/2006/relationships/customXml" Target="../ink/ink126.xml"/><Relationship Id="rId169" Type="http://schemas.openxmlformats.org/officeDocument/2006/relationships/image" Target="../media/image135.png"/><Relationship Id="rId4" Type="http://schemas.openxmlformats.org/officeDocument/2006/relationships/image" Target="../media/image54.png"/><Relationship Id="rId180" Type="http://schemas.openxmlformats.org/officeDocument/2006/relationships/customXml" Target="../ink/ink142.xml"/><Relationship Id="rId215" Type="http://schemas.openxmlformats.org/officeDocument/2006/relationships/image" Target="../media/image158.png"/><Relationship Id="rId236" Type="http://schemas.openxmlformats.org/officeDocument/2006/relationships/customXml" Target="../ink/ink170.xml"/><Relationship Id="rId257" Type="http://schemas.openxmlformats.org/officeDocument/2006/relationships/image" Target="../media/image179.png"/><Relationship Id="rId278" Type="http://schemas.openxmlformats.org/officeDocument/2006/relationships/customXml" Target="../ink/ink191.xml"/><Relationship Id="rId303" Type="http://schemas.openxmlformats.org/officeDocument/2006/relationships/image" Target="../media/image202.png"/><Relationship Id="rId42" Type="http://schemas.openxmlformats.org/officeDocument/2006/relationships/customXml" Target="../ink/ink72.xml"/><Relationship Id="rId84" Type="http://schemas.openxmlformats.org/officeDocument/2006/relationships/customXml" Target="../ink/ink93.xml"/><Relationship Id="rId138" Type="http://schemas.openxmlformats.org/officeDocument/2006/relationships/image" Target="../media/image120.png"/><Relationship Id="rId191" Type="http://schemas.openxmlformats.org/officeDocument/2006/relationships/image" Target="../media/image146.png"/><Relationship Id="rId205" Type="http://schemas.openxmlformats.org/officeDocument/2006/relationships/image" Target="../media/image153.png"/><Relationship Id="rId247" Type="http://schemas.openxmlformats.org/officeDocument/2006/relationships/image" Target="../media/image174.png"/><Relationship Id="rId107" Type="http://schemas.openxmlformats.org/officeDocument/2006/relationships/image" Target="../media/image105.png"/><Relationship Id="rId289" Type="http://schemas.openxmlformats.org/officeDocument/2006/relationships/image" Target="../media/image195.png"/><Relationship Id="rId11" Type="http://schemas.openxmlformats.org/officeDocument/2006/relationships/customXml" Target="../ink/ink56.xml"/><Relationship Id="rId53" Type="http://schemas.openxmlformats.org/officeDocument/2006/relationships/image" Target="../media/image78.png"/><Relationship Id="rId149" Type="http://schemas.openxmlformats.org/officeDocument/2006/relationships/image" Target="../media/image125.png"/><Relationship Id="rId314" Type="http://schemas.openxmlformats.org/officeDocument/2006/relationships/customXml" Target="../ink/ink209.xml"/><Relationship Id="rId95" Type="http://schemas.openxmlformats.org/officeDocument/2006/relationships/image" Target="../media/image99.png"/><Relationship Id="rId160" Type="http://schemas.openxmlformats.org/officeDocument/2006/relationships/customXml" Target="../ink/ink132.xml"/><Relationship Id="rId216" Type="http://schemas.openxmlformats.org/officeDocument/2006/relationships/customXml" Target="../ink/ink160.xml"/><Relationship Id="rId258" Type="http://schemas.openxmlformats.org/officeDocument/2006/relationships/customXml" Target="../ink/ink181.xml"/><Relationship Id="rId22" Type="http://schemas.openxmlformats.org/officeDocument/2006/relationships/image" Target="../media/image63.png"/><Relationship Id="rId64" Type="http://schemas.openxmlformats.org/officeDocument/2006/relationships/customXml" Target="../ink/ink83.xml"/><Relationship Id="rId118" Type="http://schemas.openxmlformats.org/officeDocument/2006/relationships/image" Target="../media/image110.png"/><Relationship Id="rId325" Type="http://schemas.openxmlformats.org/officeDocument/2006/relationships/image" Target="../media/image213.png"/><Relationship Id="rId171" Type="http://schemas.openxmlformats.org/officeDocument/2006/relationships/image" Target="../media/image136.png"/><Relationship Id="rId227" Type="http://schemas.openxmlformats.org/officeDocument/2006/relationships/image" Target="../media/image164.png"/><Relationship Id="rId269" Type="http://schemas.openxmlformats.org/officeDocument/2006/relationships/image" Target="../media/image185.png"/><Relationship Id="rId33" Type="http://schemas.openxmlformats.org/officeDocument/2006/relationships/customXml" Target="../ink/ink67.xml"/><Relationship Id="rId129" Type="http://schemas.openxmlformats.org/officeDocument/2006/relationships/customXml" Target="../ink/ink116.xml"/><Relationship Id="rId280" Type="http://schemas.openxmlformats.org/officeDocument/2006/relationships/customXml" Target="../ink/ink192.xml"/><Relationship Id="rId75" Type="http://schemas.openxmlformats.org/officeDocument/2006/relationships/image" Target="../media/image89.png"/><Relationship Id="rId140" Type="http://schemas.openxmlformats.org/officeDocument/2006/relationships/image" Target="../media/image121.png"/><Relationship Id="rId182" Type="http://schemas.openxmlformats.org/officeDocument/2006/relationships/customXml" Target="../ink/ink143.xml"/><Relationship Id="rId6" Type="http://schemas.openxmlformats.org/officeDocument/2006/relationships/image" Target="../media/image55.png"/><Relationship Id="rId238" Type="http://schemas.openxmlformats.org/officeDocument/2006/relationships/customXml" Target="../ink/ink171.xml"/><Relationship Id="rId291" Type="http://schemas.openxmlformats.org/officeDocument/2006/relationships/image" Target="../media/image196.png"/><Relationship Id="rId305" Type="http://schemas.openxmlformats.org/officeDocument/2006/relationships/image" Target="../media/image203.png"/><Relationship Id="rId44" Type="http://schemas.openxmlformats.org/officeDocument/2006/relationships/customXml" Target="../ink/ink73.xml"/><Relationship Id="rId86" Type="http://schemas.openxmlformats.org/officeDocument/2006/relationships/customXml" Target="../ink/ink94.xml"/><Relationship Id="rId151" Type="http://schemas.openxmlformats.org/officeDocument/2006/relationships/image" Target="../media/image126.png"/><Relationship Id="rId193" Type="http://schemas.openxmlformats.org/officeDocument/2006/relationships/image" Target="../media/image147.png"/><Relationship Id="rId207" Type="http://schemas.openxmlformats.org/officeDocument/2006/relationships/image" Target="../media/image154.png"/><Relationship Id="rId249" Type="http://schemas.openxmlformats.org/officeDocument/2006/relationships/image" Target="../media/image175.png"/><Relationship Id="rId13" Type="http://schemas.openxmlformats.org/officeDocument/2006/relationships/customXml" Target="../ink/ink57.xml"/><Relationship Id="rId109" Type="http://schemas.openxmlformats.org/officeDocument/2006/relationships/customXml" Target="../ink/ink106.xml"/><Relationship Id="rId260" Type="http://schemas.openxmlformats.org/officeDocument/2006/relationships/customXml" Target="../ink/ink182.xml"/><Relationship Id="rId316" Type="http://schemas.openxmlformats.org/officeDocument/2006/relationships/customXml" Target="../ink/ink210.xml"/><Relationship Id="rId55" Type="http://schemas.openxmlformats.org/officeDocument/2006/relationships/image" Target="../media/image79.png"/><Relationship Id="rId97" Type="http://schemas.openxmlformats.org/officeDocument/2006/relationships/image" Target="../media/image100.png"/><Relationship Id="rId120" Type="http://schemas.openxmlformats.org/officeDocument/2006/relationships/image" Target="../media/image111.png"/></Relationships>
</file>

<file path=ppt/slides/_rels/slide13.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customXml" Target="../ink/ink220.xml"/><Relationship Id="rId18" Type="http://schemas.openxmlformats.org/officeDocument/2006/relationships/image" Target="../media/image221.png"/><Relationship Id="rId3" Type="http://schemas.openxmlformats.org/officeDocument/2006/relationships/customXml" Target="../ink/ink215.xml"/><Relationship Id="rId21" Type="http://schemas.openxmlformats.org/officeDocument/2006/relationships/customXml" Target="../ink/ink224.xml"/><Relationship Id="rId7" Type="http://schemas.openxmlformats.org/officeDocument/2006/relationships/customXml" Target="../ink/ink217.xml"/><Relationship Id="rId12" Type="http://schemas.openxmlformats.org/officeDocument/2006/relationships/image" Target="../media/image218.png"/><Relationship Id="rId17" Type="http://schemas.openxmlformats.org/officeDocument/2006/relationships/customXml" Target="../ink/ink222.xml"/><Relationship Id="rId2" Type="http://schemas.openxmlformats.org/officeDocument/2006/relationships/notesSlide" Target="../notesSlides/notesSlide9.xml"/><Relationship Id="rId16" Type="http://schemas.openxmlformats.org/officeDocument/2006/relationships/image" Target="../media/image220.png"/><Relationship Id="rId20"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customXml" Target="../ink/ink219.xml"/><Relationship Id="rId24" Type="http://schemas.openxmlformats.org/officeDocument/2006/relationships/image" Target="../media/image224.png"/><Relationship Id="rId5" Type="http://schemas.openxmlformats.org/officeDocument/2006/relationships/customXml" Target="../ink/ink216.xml"/><Relationship Id="rId15" Type="http://schemas.openxmlformats.org/officeDocument/2006/relationships/customXml" Target="../ink/ink221.xml"/><Relationship Id="rId23" Type="http://schemas.openxmlformats.org/officeDocument/2006/relationships/customXml" Target="../ink/ink225.xml"/><Relationship Id="rId10" Type="http://schemas.openxmlformats.org/officeDocument/2006/relationships/image" Target="../media/image217.png"/><Relationship Id="rId19" Type="http://schemas.openxmlformats.org/officeDocument/2006/relationships/customXml" Target="../ink/ink223.xml"/><Relationship Id="rId4" Type="http://schemas.openxmlformats.org/officeDocument/2006/relationships/image" Target="../media/image214.png"/><Relationship Id="rId9" Type="http://schemas.openxmlformats.org/officeDocument/2006/relationships/customXml" Target="../ink/ink218.xml"/><Relationship Id="rId14" Type="http://schemas.openxmlformats.org/officeDocument/2006/relationships/image" Target="../media/image219.png"/><Relationship Id="rId22" Type="http://schemas.openxmlformats.org/officeDocument/2006/relationships/image" Target="../media/image2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customXml" Target="../ink/ink231.xml"/><Relationship Id="rId3" Type="http://schemas.openxmlformats.org/officeDocument/2006/relationships/customXml" Target="../ink/ink226.xml"/><Relationship Id="rId7" Type="http://schemas.openxmlformats.org/officeDocument/2006/relationships/customXml" Target="../ink/ink228.xml"/><Relationship Id="rId12" Type="http://schemas.openxmlformats.org/officeDocument/2006/relationships/image" Target="../media/image229.png"/><Relationship Id="rId2" Type="http://schemas.openxmlformats.org/officeDocument/2006/relationships/notesSlide" Target="../notesSlides/notesSlide10.xml"/><Relationship Id="rId16"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226.png"/><Relationship Id="rId11" Type="http://schemas.openxmlformats.org/officeDocument/2006/relationships/customXml" Target="../ink/ink230.xml"/><Relationship Id="rId5" Type="http://schemas.openxmlformats.org/officeDocument/2006/relationships/customXml" Target="../ink/ink227.xml"/><Relationship Id="rId15" Type="http://schemas.openxmlformats.org/officeDocument/2006/relationships/customXml" Target="../ink/ink232.xml"/><Relationship Id="rId10" Type="http://schemas.openxmlformats.org/officeDocument/2006/relationships/image" Target="../media/image228.png"/><Relationship Id="rId4" Type="http://schemas.openxmlformats.org/officeDocument/2006/relationships/image" Target="../media/image225.png"/><Relationship Id="rId9" Type="http://schemas.openxmlformats.org/officeDocument/2006/relationships/customXml" Target="../ink/ink229.xml"/><Relationship Id="rId14" Type="http://schemas.openxmlformats.org/officeDocument/2006/relationships/image" Target="../media/image2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237.png"/><Relationship Id="rId18" Type="http://schemas.openxmlformats.org/officeDocument/2006/relationships/customXml" Target="../ink/ink240.xml"/><Relationship Id="rId26" Type="http://schemas.openxmlformats.org/officeDocument/2006/relationships/customXml" Target="../ink/ink244.xml"/><Relationship Id="rId39" Type="http://schemas.openxmlformats.org/officeDocument/2006/relationships/image" Target="../media/image250.png"/><Relationship Id="rId21" Type="http://schemas.openxmlformats.org/officeDocument/2006/relationships/image" Target="../media/image241.png"/><Relationship Id="rId34" Type="http://schemas.openxmlformats.org/officeDocument/2006/relationships/customXml" Target="../ink/ink248.xml"/><Relationship Id="rId42" Type="http://schemas.openxmlformats.org/officeDocument/2006/relationships/customXml" Target="../ink/ink252.xml"/><Relationship Id="rId7" Type="http://schemas.openxmlformats.org/officeDocument/2006/relationships/image" Target="../media/image234.png"/><Relationship Id="rId2" Type="http://schemas.openxmlformats.org/officeDocument/2006/relationships/notesSlide" Target="../notesSlides/notesSlide12.xml"/><Relationship Id="rId16" Type="http://schemas.openxmlformats.org/officeDocument/2006/relationships/customXml" Target="../ink/ink239.xml"/><Relationship Id="rId20" Type="http://schemas.openxmlformats.org/officeDocument/2006/relationships/customXml" Target="../ink/ink241.xml"/><Relationship Id="rId29" Type="http://schemas.openxmlformats.org/officeDocument/2006/relationships/image" Target="../media/image245.png"/><Relationship Id="rId41" Type="http://schemas.openxmlformats.org/officeDocument/2006/relationships/image" Target="../media/image251.png"/><Relationship Id="rId1" Type="http://schemas.openxmlformats.org/officeDocument/2006/relationships/slideLayout" Target="../slideLayouts/slideLayout7.xml"/><Relationship Id="rId6" Type="http://schemas.openxmlformats.org/officeDocument/2006/relationships/customXml" Target="../ink/ink234.xml"/><Relationship Id="rId11" Type="http://schemas.openxmlformats.org/officeDocument/2006/relationships/image" Target="../media/image236.png"/><Relationship Id="rId24" Type="http://schemas.openxmlformats.org/officeDocument/2006/relationships/customXml" Target="../ink/ink243.xml"/><Relationship Id="rId32" Type="http://schemas.openxmlformats.org/officeDocument/2006/relationships/customXml" Target="../ink/ink247.xml"/><Relationship Id="rId37" Type="http://schemas.openxmlformats.org/officeDocument/2006/relationships/image" Target="../media/image249.png"/><Relationship Id="rId40" Type="http://schemas.openxmlformats.org/officeDocument/2006/relationships/customXml" Target="../ink/ink251.xml"/><Relationship Id="rId5" Type="http://schemas.openxmlformats.org/officeDocument/2006/relationships/image" Target="../media/image233.png"/><Relationship Id="rId15" Type="http://schemas.openxmlformats.org/officeDocument/2006/relationships/image" Target="../media/image238.png"/><Relationship Id="rId23" Type="http://schemas.openxmlformats.org/officeDocument/2006/relationships/image" Target="../media/image242.png"/><Relationship Id="rId28" Type="http://schemas.openxmlformats.org/officeDocument/2006/relationships/customXml" Target="../ink/ink245.xml"/><Relationship Id="rId36" Type="http://schemas.openxmlformats.org/officeDocument/2006/relationships/customXml" Target="../ink/ink249.xml"/><Relationship Id="rId10" Type="http://schemas.openxmlformats.org/officeDocument/2006/relationships/customXml" Target="../ink/ink236.xml"/><Relationship Id="rId19" Type="http://schemas.openxmlformats.org/officeDocument/2006/relationships/image" Target="../media/image240.png"/><Relationship Id="rId31" Type="http://schemas.openxmlformats.org/officeDocument/2006/relationships/image" Target="../media/image246.png"/><Relationship Id="rId4" Type="http://schemas.openxmlformats.org/officeDocument/2006/relationships/customXml" Target="../ink/ink233.xml"/><Relationship Id="rId9" Type="http://schemas.openxmlformats.org/officeDocument/2006/relationships/image" Target="../media/image235.png"/><Relationship Id="rId14" Type="http://schemas.openxmlformats.org/officeDocument/2006/relationships/customXml" Target="../ink/ink238.xml"/><Relationship Id="rId22" Type="http://schemas.openxmlformats.org/officeDocument/2006/relationships/customXml" Target="../ink/ink242.xml"/><Relationship Id="rId27" Type="http://schemas.openxmlformats.org/officeDocument/2006/relationships/image" Target="../media/image244.png"/><Relationship Id="rId30" Type="http://schemas.openxmlformats.org/officeDocument/2006/relationships/customXml" Target="../ink/ink246.xml"/><Relationship Id="rId35" Type="http://schemas.openxmlformats.org/officeDocument/2006/relationships/image" Target="../media/image248.png"/><Relationship Id="rId43" Type="http://schemas.openxmlformats.org/officeDocument/2006/relationships/image" Target="../media/image252.png"/><Relationship Id="rId8" Type="http://schemas.openxmlformats.org/officeDocument/2006/relationships/customXml" Target="../ink/ink235.xml"/><Relationship Id="rId3" Type="http://schemas.openxmlformats.org/officeDocument/2006/relationships/image" Target="../media/image232.png"/><Relationship Id="rId12" Type="http://schemas.openxmlformats.org/officeDocument/2006/relationships/customXml" Target="../ink/ink237.xml"/><Relationship Id="rId17" Type="http://schemas.openxmlformats.org/officeDocument/2006/relationships/image" Target="../media/image239.png"/><Relationship Id="rId25" Type="http://schemas.openxmlformats.org/officeDocument/2006/relationships/image" Target="../media/image243.png"/><Relationship Id="rId33" Type="http://schemas.openxmlformats.org/officeDocument/2006/relationships/image" Target="../media/image247.png"/><Relationship Id="rId38" Type="http://schemas.openxmlformats.org/officeDocument/2006/relationships/customXml" Target="../ink/ink250.xml"/></Relationships>
</file>

<file path=ppt/slides/_rels/slide17.xml.rels><?xml version="1.0" encoding="UTF-8" standalone="yes"?>
<Relationships xmlns="http://schemas.openxmlformats.org/package/2006/relationships"><Relationship Id="rId3" Type="http://schemas.openxmlformats.org/officeDocument/2006/relationships/customXml" Target="../ink/ink25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4.png"/><Relationship Id="rId5" Type="http://schemas.openxmlformats.org/officeDocument/2006/relationships/customXml" Target="../ink/ink254.xml"/><Relationship Id="rId4" Type="http://schemas.openxmlformats.org/officeDocument/2006/relationships/image" Target="../media/image2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312.xml"/><Relationship Id="rId299" Type="http://schemas.openxmlformats.org/officeDocument/2006/relationships/image" Target="../media/image402.png"/><Relationship Id="rId21" Type="http://schemas.openxmlformats.org/officeDocument/2006/relationships/customXml" Target="../ink/ink264.xml"/><Relationship Id="rId63" Type="http://schemas.openxmlformats.org/officeDocument/2006/relationships/image" Target="../media/image285.png"/><Relationship Id="rId159" Type="http://schemas.openxmlformats.org/officeDocument/2006/relationships/customXml" Target="../ink/ink333.xml"/><Relationship Id="rId170" Type="http://schemas.openxmlformats.org/officeDocument/2006/relationships/image" Target="../media/image338.png"/><Relationship Id="rId226" Type="http://schemas.openxmlformats.org/officeDocument/2006/relationships/image" Target="../media/image366.png"/><Relationship Id="rId268" Type="http://schemas.openxmlformats.org/officeDocument/2006/relationships/customXml" Target="../ink/ink388.xml"/><Relationship Id="rId32" Type="http://schemas.openxmlformats.org/officeDocument/2006/relationships/customXml" Target="../ink/ink269.xml"/><Relationship Id="rId74" Type="http://schemas.openxmlformats.org/officeDocument/2006/relationships/customXml" Target="../ink/ink290.xml"/><Relationship Id="rId128" Type="http://schemas.openxmlformats.org/officeDocument/2006/relationships/image" Target="../media/image317.png"/><Relationship Id="rId5" Type="http://schemas.openxmlformats.org/officeDocument/2006/relationships/customXml" Target="../ink/ink256.xml"/><Relationship Id="rId181" Type="http://schemas.openxmlformats.org/officeDocument/2006/relationships/customXml" Target="../ink/ink344.xml"/><Relationship Id="rId237" Type="http://schemas.openxmlformats.org/officeDocument/2006/relationships/customXml" Target="../ink/ink372.xml"/><Relationship Id="rId279" Type="http://schemas.openxmlformats.org/officeDocument/2006/relationships/image" Target="../media/image392.png"/><Relationship Id="rId43" Type="http://schemas.openxmlformats.org/officeDocument/2006/relationships/image" Target="../media/image275.png"/><Relationship Id="rId139" Type="http://schemas.openxmlformats.org/officeDocument/2006/relationships/customXml" Target="../ink/ink323.xml"/><Relationship Id="rId290" Type="http://schemas.openxmlformats.org/officeDocument/2006/relationships/customXml" Target="../ink/ink399.xml"/><Relationship Id="rId304" Type="http://schemas.openxmlformats.org/officeDocument/2006/relationships/customXml" Target="../ink/ink406.xml"/><Relationship Id="rId85" Type="http://schemas.openxmlformats.org/officeDocument/2006/relationships/customXml" Target="../ink/ink296.xml"/><Relationship Id="rId150" Type="http://schemas.openxmlformats.org/officeDocument/2006/relationships/image" Target="../media/image328.png"/><Relationship Id="rId192" Type="http://schemas.openxmlformats.org/officeDocument/2006/relationships/image" Target="../media/image349.png"/><Relationship Id="rId206" Type="http://schemas.openxmlformats.org/officeDocument/2006/relationships/image" Target="../media/image356.png"/><Relationship Id="rId248" Type="http://schemas.openxmlformats.org/officeDocument/2006/relationships/customXml" Target="../ink/ink378.xml"/><Relationship Id="rId12" Type="http://schemas.openxmlformats.org/officeDocument/2006/relationships/image" Target="../media/image259.png"/><Relationship Id="rId108" Type="http://schemas.openxmlformats.org/officeDocument/2006/relationships/image" Target="../media/image307.png"/><Relationship Id="rId54" Type="http://schemas.openxmlformats.org/officeDocument/2006/relationships/customXml" Target="../ink/ink280.xml"/><Relationship Id="rId96" Type="http://schemas.openxmlformats.org/officeDocument/2006/relationships/image" Target="../media/image301.png"/><Relationship Id="rId161" Type="http://schemas.openxmlformats.org/officeDocument/2006/relationships/customXml" Target="../ink/ink334.xml"/><Relationship Id="rId217" Type="http://schemas.openxmlformats.org/officeDocument/2006/relationships/customXml" Target="../ink/ink362.xml"/><Relationship Id="rId259" Type="http://schemas.openxmlformats.org/officeDocument/2006/relationships/image" Target="../media/image382.png"/><Relationship Id="rId23" Type="http://schemas.openxmlformats.org/officeDocument/2006/relationships/customXml" Target="../ink/ink265.xml"/><Relationship Id="rId119" Type="http://schemas.openxmlformats.org/officeDocument/2006/relationships/customXml" Target="../ink/ink313.xml"/><Relationship Id="rId270" Type="http://schemas.openxmlformats.org/officeDocument/2006/relationships/customXml" Target="../ink/ink389.xml"/><Relationship Id="rId65" Type="http://schemas.openxmlformats.org/officeDocument/2006/relationships/image" Target="../media/image286.png"/><Relationship Id="rId130" Type="http://schemas.openxmlformats.org/officeDocument/2006/relationships/image" Target="../media/image318.png"/><Relationship Id="rId172" Type="http://schemas.openxmlformats.org/officeDocument/2006/relationships/image" Target="../media/image339.png"/><Relationship Id="rId193" Type="http://schemas.openxmlformats.org/officeDocument/2006/relationships/customXml" Target="../ink/ink350.xml"/><Relationship Id="rId207" Type="http://schemas.openxmlformats.org/officeDocument/2006/relationships/customXml" Target="../ink/ink357.xml"/><Relationship Id="rId228" Type="http://schemas.openxmlformats.org/officeDocument/2006/relationships/image" Target="../media/image367.png"/><Relationship Id="rId249" Type="http://schemas.openxmlformats.org/officeDocument/2006/relationships/image" Target="../media/image377.png"/><Relationship Id="rId13" Type="http://schemas.openxmlformats.org/officeDocument/2006/relationships/customXml" Target="../ink/ink260.xml"/><Relationship Id="rId109" Type="http://schemas.openxmlformats.org/officeDocument/2006/relationships/customXml" Target="../ink/ink308.xml"/><Relationship Id="rId260" Type="http://schemas.openxmlformats.org/officeDocument/2006/relationships/customXml" Target="../ink/ink384.xml"/><Relationship Id="rId281" Type="http://schemas.openxmlformats.org/officeDocument/2006/relationships/image" Target="../media/image393.png"/><Relationship Id="rId34" Type="http://schemas.openxmlformats.org/officeDocument/2006/relationships/customXml" Target="../ink/ink270.xml"/><Relationship Id="rId55" Type="http://schemas.openxmlformats.org/officeDocument/2006/relationships/image" Target="../media/image281.png"/><Relationship Id="rId76" Type="http://schemas.openxmlformats.org/officeDocument/2006/relationships/customXml" Target="../ink/ink291.xml"/><Relationship Id="rId97" Type="http://schemas.openxmlformats.org/officeDocument/2006/relationships/customXml" Target="../ink/ink302.xml"/><Relationship Id="rId120" Type="http://schemas.openxmlformats.org/officeDocument/2006/relationships/image" Target="../media/image313.png"/><Relationship Id="rId141" Type="http://schemas.openxmlformats.org/officeDocument/2006/relationships/customXml" Target="../ink/ink324.xml"/><Relationship Id="rId7" Type="http://schemas.openxmlformats.org/officeDocument/2006/relationships/customXml" Target="../ink/ink257.xml"/><Relationship Id="rId162" Type="http://schemas.openxmlformats.org/officeDocument/2006/relationships/image" Target="../media/image334.png"/><Relationship Id="rId183" Type="http://schemas.openxmlformats.org/officeDocument/2006/relationships/customXml" Target="../ink/ink345.xml"/><Relationship Id="rId218" Type="http://schemas.openxmlformats.org/officeDocument/2006/relationships/image" Target="../media/image362.png"/><Relationship Id="rId239" Type="http://schemas.openxmlformats.org/officeDocument/2006/relationships/customXml" Target="../ink/ink373.xml"/><Relationship Id="rId250" Type="http://schemas.openxmlformats.org/officeDocument/2006/relationships/customXml" Target="../ink/ink379.xml"/><Relationship Id="rId271" Type="http://schemas.openxmlformats.org/officeDocument/2006/relationships/image" Target="../media/image388.png"/><Relationship Id="rId292" Type="http://schemas.openxmlformats.org/officeDocument/2006/relationships/customXml" Target="../ink/ink400.xml"/><Relationship Id="rId306" Type="http://schemas.openxmlformats.org/officeDocument/2006/relationships/customXml" Target="../ink/ink407.xml"/><Relationship Id="rId24" Type="http://schemas.openxmlformats.org/officeDocument/2006/relationships/image" Target="../media/image265.png"/><Relationship Id="rId45" Type="http://schemas.openxmlformats.org/officeDocument/2006/relationships/image" Target="../media/image276.png"/><Relationship Id="rId66" Type="http://schemas.openxmlformats.org/officeDocument/2006/relationships/customXml" Target="../ink/ink286.xml"/><Relationship Id="rId87" Type="http://schemas.openxmlformats.org/officeDocument/2006/relationships/customXml" Target="../ink/ink297.xml"/><Relationship Id="rId110" Type="http://schemas.openxmlformats.org/officeDocument/2006/relationships/image" Target="../media/image308.png"/><Relationship Id="rId131" Type="http://schemas.openxmlformats.org/officeDocument/2006/relationships/customXml" Target="../ink/ink319.xml"/><Relationship Id="rId152" Type="http://schemas.openxmlformats.org/officeDocument/2006/relationships/image" Target="../media/image329.png"/><Relationship Id="rId173" Type="http://schemas.openxmlformats.org/officeDocument/2006/relationships/customXml" Target="../ink/ink340.xml"/><Relationship Id="rId194" Type="http://schemas.openxmlformats.org/officeDocument/2006/relationships/image" Target="../media/image350.png"/><Relationship Id="rId208" Type="http://schemas.openxmlformats.org/officeDocument/2006/relationships/image" Target="../media/image357.png"/><Relationship Id="rId229" Type="http://schemas.openxmlformats.org/officeDocument/2006/relationships/customXml" Target="../ink/ink368.xml"/><Relationship Id="rId240" Type="http://schemas.openxmlformats.org/officeDocument/2006/relationships/image" Target="../media/image373.png"/><Relationship Id="rId261" Type="http://schemas.openxmlformats.org/officeDocument/2006/relationships/image" Target="../media/image383.png"/><Relationship Id="rId14" Type="http://schemas.openxmlformats.org/officeDocument/2006/relationships/image" Target="../media/image260.png"/><Relationship Id="rId35" Type="http://schemas.openxmlformats.org/officeDocument/2006/relationships/image" Target="../media/image271.png"/><Relationship Id="rId56" Type="http://schemas.openxmlformats.org/officeDocument/2006/relationships/customXml" Target="../ink/ink281.xml"/><Relationship Id="rId77" Type="http://schemas.openxmlformats.org/officeDocument/2006/relationships/image" Target="../media/image292.png"/><Relationship Id="rId100" Type="http://schemas.openxmlformats.org/officeDocument/2006/relationships/image" Target="../media/image303.png"/><Relationship Id="rId282" Type="http://schemas.openxmlformats.org/officeDocument/2006/relationships/customXml" Target="../ink/ink395.xml"/><Relationship Id="rId8" Type="http://schemas.openxmlformats.org/officeDocument/2006/relationships/image" Target="../media/image257.png"/><Relationship Id="rId98" Type="http://schemas.openxmlformats.org/officeDocument/2006/relationships/image" Target="../media/image302.png"/><Relationship Id="rId121" Type="http://schemas.openxmlformats.org/officeDocument/2006/relationships/customXml" Target="../ink/ink314.xml"/><Relationship Id="rId142" Type="http://schemas.openxmlformats.org/officeDocument/2006/relationships/image" Target="../media/image324.png"/><Relationship Id="rId163" Type="http://schemas.openxmlformats.org/officeDocument/2006/relationships/customXml" Target="../ink/ink335.xml"/><Relationship Id="rId184" Type="http://schemas.openxmlformats.org/officeDocument/2006/relationships/image" Target="../media/image345.png"/><Relationship Id="rId219" Type="http://schemas.openxmlformats.org/officeDocument/2006/relationships/customXml" Target="../ink/ink363.xml"/><Relationship Id="rId230" Type="http://schemas.openxmlformats.org/officeDocument/2006/relationships/image" Target="../media/image368.png"/><Relationship Id="rId251" Type="http://schemas.openxmlformats.org/officeDocument/2006/relationships/image" Target="../media/image378.png"/><Relationship Id="rId25" Type="http://schemas.openxmlformats.org/officeDocument/2006/relationships/customXml" Target="../ink/ink266.xml"/><Relationship Id="rId46" Type="http://schemas.openxmlformats.org/officeDocument/2006/relationships/customXml" Target="../ink/ink276.xml"/><Relationship Id="rId67" Type="http://schemas.openxmlformats.org/officeDocument/2006/relationships/image" Target="../media/image287.png"/><Relationship Id="rId272" Type="http://schemas.openxmlformats.org/officeDocument/2006/relationships/customXml" Target="../ink/ink390.xml"/><Relationship Id="rId293" Type="http://schemas.openxmlformats.org/officeDocument/2006/relationships/image" Target="../media/image399.png"/><Relationship Id="rId307" Type="http://schemas.openxmlformats.org/officeDocument/2006/relationships/image" Target="../media/image406.png"/><Relationship Id="rId88" Type="http://schemas.openxmlformats.org/officeDocument/2006/relationships/image" Target="../media/image297.png"/><Relationship Id="rId111" Type="http://schemas.openxmlformats.org/officeDocument/2006/relationships/customXml" Target="../ink/ink309.xml"/><Relationship Id="rId132" Type="http://schemas.openxmlformats.org/officeDocument/2006/relationships/image" Target="../media/image319.png"/><Relationship Id="rId153" Type="http://schemas.openxmlformats.org/officeDocument/2006/relationships/customXml" Target="../ink/ink330.xml"/><Relationship Id="rId174" Type="http://schemas.openxmlformats.org/officeDocument/2006/relationships/image" Target="../media/image340.png"/><Relationship Id="rId195" Type="http://schemas.openxmlformats.org/officeDocument/2006/relationships/customXml" Target="../ink/ink351.xml"/><Relationship Id="rId209" Type="http://schemas.openxmlformats.org/officeDocument/2006/relationships/customXml" Target="../ink/ink358.xml"/><Relationship Id="rId220" Type="http://schemas.openxmlformats.org/officeDocument/2006/relationships/image" Target="../media/image363.png"/><Relationship Id="rId241" Type="http://schemas.openxmlformats.org/officeDocument/2006/relationships/customXml" Target="../ink/ink374.xml"/><Relationship Id="rId15" Type="http://schemas.openxmlformats.org/officeDocument/2006/relationships/customXml" Target="../ink/ink261.xml"/><Relationship Id="rId36" Type="http://schemas.openxmlformats.org/officeDocument/2006/relationships/customXml" Target="../ink/ink271.xml"/><Relationship Id="rId57" Type="http://schemas.openxmlformats.org/officeDocument/2006/relationships/image" Target="../media/image282.png"/><Relationship Id="rId262" Type="http://schemas.openxmlformats.org/officeDocument/2006/relationships/customXml" Target="../ink/ink385.xml"/><Relationship Id="rId283" Type="http://schemas.openxmlformats.org/officeDocument/2006/relationships/image" Target="../media/image394.png"/><Relationship Id="rId78" Type="http://schemas.openxmlformats.org/officeDocument/2006/relationships/customXml" Target="../ink/ink292.xml"/><Relationship Id="rId99" Type="http://schemas.openxmlformats.org/officeDocument/2006/relationships/customXml" Target="../ink/ink303.xml"/><Relationship Id="rId101" Type="http://schemas.openxmlformats.org/officeDocument/2006/relationships/customXml" Target="../ink/ink304.xml"/><Relationship Id="rId122" Type="http://schemas.openxmlformats.org/officeDocument/2006/relationships/image" Target="../media/image314.png"/><Relationship Id="rId143" Type="http://schemas.openxmlformats.org/officeDocument/2006/relationships/customXml" Target="../ink/ink325.xml"/><Relationship Id="rId164" Type="http://schemas.openxmlformats.org/officeDocument/2006/relationships/image" Target="../media/image335.png"/><Relationship Id="rId185" Type="http://schemas.openxmlformats.org/officeDocument/2006/relationships/customXml" Target="../ink/ink346.xml"/><Relationship Id="rId9" Type="http://schemas.openxmlformats.org/officeDocument/2006/relationships/customXml" Target="../ink/ink258.xml"/><Relationship Id="rId210" Type="http://schemas.openxmlformats.org/officeDocument/2006/relationships/image" Target="../media/image358.png"/><Relationship Id="rId26" Type="http://schemas.openxmlformats.org/officeDocument/2006/relationships/image" Target="../media/image266.png"/><Relationship Id="rId231" Type="http://schemas.openxmlformats.org/officeDocument/2006/relationships/customXml" Target="../ink/ink369.xml"/><Relationship Id="rId252" Type="http://schemas.openxmlformats.org/officeDocument/2006/relationships/customXml" Target="../ink/ink380.xml"/><Relationship Id="rId273" Type="http://schemas.openxmlformats.org/officeDocument/2006/relationships/image" Target="../media/image389.png"/><Relationship Id="rId294" Type="http://schemas.openxmlformats.org/officeDocument/2006/relationships/customXml" Target="../ink/ink401.xml"/><Relationship Id="rId308" Type="http://schemas.openxmlformats.org/officeDocument/2006/relationships/customXml" Target="../ink/ink408.xml"/><Relationship Id="rId47" Type="http://schemas.openxmlformats.org/officeDocument/2006/relationships/image" Target="../media/image277.png"/><Relationship Id="rId68" Type="http://schemas.openxmlformats.org/officeDocument/2006/relationships/customXml" Target="../ink/ink287.xml"/><Relationship Id="rId89" Type="http://schemas.openxmlformats.org/officeDocument/2006/relationships/customXml" Target="../ink/ink298.xml"/><Relationship Id="rId112" Type="http://schemas.openxmlformats.org/officeDocument/2006/relationships/image" Target="../media/image309.png"/><Relationship Id="rId133" Type="http://schemas.openxmlformats.org/officeDocument/2006/relationships/customXml" Target="../ink/ink320.xml"/><Relationship Id="rId154" Type="http://schemas.openxmlformats.org/officeDocument/2006/relationships/image" Target="../media/image330.png"/><Relationship Id="rId175" Type="http://schemas.openxmlformats.org/officeDocument/2006/relationships/customXml" Target="../ink/ink341.xml"/><Relationship Id="rId196" Type="http://schemas.openxmlformats.org/officeDocument/2006/relationships/image" Target="../media/image351.png"/><Relationship Id="rId200" Type="http://schemas.openxmlformats.org/officeDocument/2006/relationships/image" Target="../media/image353.png"/><Relationship Id="rId16" Type="http://schemas.openxmlformats.org/officeDocument/2006/relationships/image" Target="../media/image261.png"/><Relationship Id="rId221" Type="http://schemas.openxmlformats.org/officeDocument/2006/relationships/customXml" Target="../ink/ink364.xml"/><Relationship Id="rId242" Type="http://schemas.openxmlformats.org/officeDocument/2006/relationships/image" Target="../media/image374.png"/><Relationship Id="rId263" Type="http://schemas.openxmlformats.org/officeDocument/2006/relationships/image" Target="../media/image384.png"/><Relationship Id="rId284" Type="http://schemas.openxmlformats.org/officeDocument/2006/relationships/customXml" Target="../ink/ink396.xml"/><Relationship Id="rId37" Type="http://schemas.openxmlformats.org/officeDocument/2006/relationships/image" Target="../media/image272.png"/><Relationship Id="rId58" Type="http://schemas.openxmlformats.org/officeDocument/2006/relationships/customXml" Target="../ink/ink282.xml"/><Relationship Id="rId79" Type="http://schemas.openxmlformats.org/officeDocument/2006/relationships/image" Target="../media/image293.png"/><Relationship Id="rId102" Type="http://schemas.openxmlformats.org/officeDocument/2006/relationships/image" Target="../media/image304.png"/><Relationship Id="rId123" Type="http://schemas.openxmlformats.org/officeDocument/2006/relationships/customXml" Target="../ink/ink315.xml"/><Relationship Id="rId144" Type="http://schemas.openxmlformats.org/officeDocument/2006/relationships/image" Target="../media/image325.png"/><Relationship Id="rId90" Type="http://schemas.openxmlformats.org/officeDocument/2006/relationships/image" Target="../media/image298.png"/><Relationship Id="rId165" Type="http://schemas.openxmlformats.org/officeDocument/2006/relationships/customXml" Target="../ink/ink336.xml"/><Relationship Id="rId186" Type="http://schemas.openxmlformats.org/officeDocument/2006/relationships/image" Target="../media/image346.png"/><Relationship Id="rId211" Type="http://schemas.openxmlformats.org/officeDocument/2006/relationships/customXml" Target="../ink/ink359.xml"/><Relationship Id="rId232" Type="http://schemas.openxmlformats.org/officeDocument/2006/relationships/image" Target="../media/image369.png"/><Relationship Id="rId253" Type="http://schemas.openxmlformats.org/officeDocument/2006/relationships/image" Target="../media/image379.png"/><Relationship Id="rId274" Type="http://schemas.openxmlformats.org/officeDocument/2006/relationships/customXml" Target="../ink/ink391.xml"/><Relationship Id="rId295" Type="http://schemas.openxmlformats.org/officeDocument/2006/relationships/image" Target="../media/image400.png"/><Relationship Id="rId309" Type="http://schemas.openxmlformats.org/officeDocument/2006/relationships/image" Target="../media/image407.png"/><Relationship Id="rId27" Type="http://schemas.openxmlformats.org/officeDocument/2006/relationships/customXml" Target="../ink/ink267.xml"/><Relationship Id="rId48" Type="http://schemas.openxmlformats.org/officeDocument/2006/relationships/customXml" Target="../ink/ink277.xml"/><Relationship Id="rId69" Type="http://schemas.openxmlformats.org/officeDocument/2006/relationships/image" Target="../media/image288.png"/><Relationship Id="rId113" Type="http://schemas.openxmlformats.org/officeDocument/2006/relationships/customXml" Target="../ink/ink310.xml"/><Relationship Id="rId134" Type="http://schemas.openxmlformats.org/officeDocument/2006/relationships/image" Target="../media/image320.png"/><Relationship Id="rId80" Type="http://schemas.openxmlformats.org/officeDocument/2006/relationships/customXml" Target="../ink/ink293.xml"/><Relationship Id="rId155" Type="http://schemas.openxmlformats.org/officeDocument/2006/relationships/customXml" Target="../ink/ink331.xml"/><Relationship Id="rId176" Type="http://schemas.openxmlformats.org/officeDocument/2006/relationships/image" Target="../media/image341.png"/><Relationship Id="rId197" Type="http://schemas.openxmlformats.org/officeDocument/2006/relationships/customXml" Target="../ink/ink352.xml"/><Relationship Id="rId201" Type="http://schemas.openxmlformats.org/officeDocument/2006/relationships/customXml" Target="../ink/ink354.xml"/><Relationship Id="rId222" Type="http://schemas.openxmlformats.org/officeDocument/2006/relationships/image" Target="../media/image364.png"/><Relationship Id="rId243" Type="http://schemas.openxmlformats.org/officeDocument/2006/relationships/customXml" Target="../ink/ink375.xml"/><Relationship Id="rId264" Type="http://schemas.openxmlformats.org/officeDocument/2006/relationships/customXml" Target="../ink/ink386.xml"/><Relationship Id="rId285" Type="http://schemas.openxmlformats.org/officeDocument/2006/relationships/image" Target="../media/image395.png"/><Relationship Id="rId17" Type="http://schemas.openxmlformats.org/officeDocument/2006/relationships/customXml" Target="../ink/ink262.xml"/><Relationship Id="rId38" Type="http://schemas.openxmlformats.org/officeDocument/2006/relationships/customXml" Target="../ink/ink272.xml"/><Relationship Id="rId59" Type="http://schemas.openxmlformats.org/officeDocument/2006/relationships/image" Target="../media/image283.png"/><Relationship Id="rId103" Type="http://schemas.openxmlformats.org/officeDocument/2006/relationships/customXml" Target="../ink/ink305.xml"/><Relationship Id="rId124" Type="http://schemas.openxmlformats.org/officeDocument/2006/relationships/image" Target="../media/image315.png"/><Relationship Id="rId310" Type="http://schemas.openxmlformats.org/officeDocument/2006/relationships/customXml" Target="../ink/ink409.xml"/><Relationship Id="rId70" Type="http://schemas.openxmlformats.org/officeDocument/2006/relationships/customXml" Target="../ink/ink288.xml"/><Relationship Id="rId91" Type="http://schemas.openxmlformats.org/officeDocument/2006/relationships/customXml" Target="../ink/ink299.xml"/><Relationship Id="rId145" Type="http://schemas.openxmlformats.org/officeDocument/2006/relationships/customXml" Target="../ink/ink326.xml"/><Relationship Id="rId166" Type="http://schemas.openxmlformats.org/officeDocument/2006/relationships/image" Target="../media/image336.png"/><Relationship Id="rId187" Type="http://schemas.openxmlformats.org/officeDocument/2006/relationships/customXml" Target="../ink/ink347.xml"/><Relationship Id="rId1" Type="http://schemas.openxmlformats.org/officeDocument/2006/relationships/slideLayout" Target="../slideLayouts/slideLayout7.xml"/><Relationship Id="rId212" Type="http://schemas.openxmlformats.org/officeDocument/2006/relationships/image" Target="../media/image359.png"/><Relationship Id="rId233" Type="http://schemas.openxmlformats.org/officeDocument/2006/relationships/customXml" Target="../ink/ink370.xml"/><Relationship Id="rId254" Type="http://schemas.openxmlformats.org/officeDocument/2006/relationships/customXml" Target="../ink/ink381.xml"/><Relationship Id="rId28" Type="http://schemas.openxmlformats.org/officeDocument/2006/relationships/image" Target="../media/image267.png"/><Relationship Id="rId49" Type="http://schemas.openxmlformats.org/officeDocument/2006/relationships/image" Target="../media/image278.png"/><Relationship Id="rId114" Type="http://schemas.openxmlformats.org/officeDocument/2006/relationships/image" Target="../media/image310.png"/><Relationship Id="rId275" Type="http://schemas.openxmlformats.org/officeDocument/2006/relationships/image" Target="../media/image390.png"/><Relationship Id="rId296" Type="http://schemas.openxmlformats.org/officeDocument/2006/relationships/customXml" Target="../ink/ink402.xml"/><Relationship Id="rId300" Type="http://schemas.openxmlformats.org/officeDocument/2006/relationships/customXml" Target="../ink/ink404.xml"/><Relationship Id="rId60" Type="http://schemas.openxmlformats.org/officeDocument/2006/relationships/customXml" Target="../ink/ink283.xml"/><Relationship Id="rId81" Type="http://schemas.openxmlformats.org/officeDocument/2006/relationships/image" Target="../media/image294.png"/><Relationship Id="rId135" Type="http://schemas.openxmlformats.org/officeDocument/2006/relationships/customXml" Target="../ink/ink321.xml"/><Relationship Id="rId156" Type="http://schemas.openxmlformats.org/officeDocument/2006/relationships/image" Target="../media/image331.png"/><Relationship Id="rId177" Type="http://schemas.openxmlformats.org/officeDocument/2006/relationships/customXml" Target="../ink/ink342.xml"/><Relationship Id="rId198" Type="http://schemas.openxmlformats.org/officeDocument/2006/relationships/image" Target="../media/image352.png"/><Relationship Id="rId202" Type="http://schemas.openxmlformats.org/officeDocument/2006/relationships/image" Target="../media/image354.png"/><Relationship Id="rId223" Type="http://schemas.openxmlformats.org/officeDocument/2006/relationships/customXml" Target="../ink/ink365.xml"/><Relationship Id="rId244" Type="http://schemas.openxmlformats.org/officeDocument/2006/relationships/customXml" Target="../ink/ink376.xml"/><Relationship Id="rId18" Type="http://schemas.openxmlformats.org/officeDocument/2006/relationships/image" Target="../media/image262.png"/><Relationship Id="rId39" Type="http://schemas.openxmlformats.org/officeDocument/2006/relationships/image" Target="../media/image273.png"/><Relationship Id="rId265" Type="http://schemas.openxmlformats.org/officeDocument/2006/relationships/image" Target="../media/image385.png"/><Relationship Id="rId286" Type="http://schemas.openxmlformats.org/officeDocument/2006/relationships/customXml" Target="../ink/ink397.xml"/><Relationship Id="rId50" Type="http://schemas.openxmlformats.org/officeDocument/2006/relationships/customXml" Target="../ink/ink278.xml"/><Relationship Id="rId104" Type="http://schemas.openxmlformats.org/officeDocument/2006/relationships/image" Target="../media/image305.png"/><Relationship Id="rId125" Type="http://schemas.openxmlformats.org/officeDocument/2006/relationships/customXml" Target="../ink/ink316.xml"/><Relationship Id="rId146" Type="http://schemas.openxmlformats.org/officeDocument/2006/relationships/image" Target="../media/image326.png"/><Relationship Id="rId167" Type="http://schemas.openxmlformats.org/officeDocument/2006/relationships/customXml" Target="../ink/ink337.xml"/><Relationship Id="rId188" Type="http://schemas.openxmlformats.org/officeDocument/2006/relationships/image" Target="../media/image347.png"/><Relationship Id="rId311" Type="http://schemas.openxmlformats.org/officeDocument/2006/relationships/image" Target="../media/image408.png"/><Relationship Id="rId71" Type="http://schemas.openxmlformats.org/officeDocument/2006/relationships/image" Target="../media/image289.png"/><Relationship Id="rId92" Type="http://schemas.openxmlformats.org/officeDocument/2006/relationships/image" Target="../media/image299.png"/><Relationship Id="rId213" Type="http://schemas.openxmlformats.org/officeDocument/2006/relationships/customXml" Target="../ink/ink360.xml"/><Relationship Id="rId234" Type="http://schemas.openxmlformats.org/officeDocument/2006/relationships/image" Target="../media/image370.png"/><Relationship Id="rId2" Type="http://schemas.openxmlformats.org/officeDocument/2006/relationships/notesSlide" Target="../notesSlides/notesSlide15.xml"/><Relationship Id="rId29" Type="http://schemas.openxmlformats.org/officeDocument/2006/relationships/customXml" Target="../ink/ink268.xml"/><Relationship Id="rId255" Type="http://schemas.openxmlformats.org/officeDocument/2006/relationships/image" Target="../media/image380.png"/><Relationship Id="rId276" Type="http://schemas.openxmlformats.org/officeDocument/2006/relationships/customXml" Target="../ink/ink392.xml"/><Relationship Id="rId297" Type="http://schemas.openxmlformats.org/officeDocument/2006/relationships/image" Target="../media/image401.png"/><Relationship Id="rId40" Type="http://schemas.openxmlformats.org/officeDocument/2006/relationships/customXml" Target="../ink/ink273.xml"/><Relationship Id="rId115" Type="http://schemas.openxmlformats.org/officeDocument/2006/relationships/customXml" Target="../ink/ink311.xml"/><Relationship Id="rId136" Type="http://schemas.openxmlformats.org/officeDocument/2006/relationships/image" Target="../media/image321.png"/><Relationship Id="rId157" Type="http://schemas.openxmlformats.org/officeDocument/2006/relationships/customXml" Target="../ink/ink332.xml"/><Relationship Id="rId178" Type="http://schemas.openxmlformats.org/officeDocument/2006/relationships/image" Target="../media/image342.png"/><Relationship Id="rId301" Type="http://schemas.openxmlformats.org/officeDocument/2006/relationships/image" Target="../media/image403.png"/><Relationship Id="rId61" Type="http://schemas.openxmlformats.org/officeDocument/2006/relationships/image" Target="../media/image284.png"/><Relationship Id="rId82" Type="http://schemas.openxmlformats.org/officeDocument/2006/relationships/customXml" Target="../ink/ink294.xml"/><Relationship Id="rId199" Type="http://schemas.openxmlformats.org/officeDocument/2006/relationships/customXml" Target="../ink/ink353.xml"/><Relationship Id="rId203" Type="http://schemas.openxmlformats.org/officeDocument/2006/relationships/customXml" Target="../ink/ink355.xml"/><Relationship Id="rId19" Type="http://schemas.openxmlformats.org/officeDocument/2006/relationships/customXml" Target="../ink/ink263.xml"/><Relationship Id="rId224" Type="http://schemas.openxmlformats.org/officeDocument/2006/relationships/image" Target="../media/image365.png"/><Relationship Id="rId245" Type="http://schemas.openxmlformats.org/officeDocument/2006/relationships/image" Target="../media/image375.png"/><Relationship Id="rId266" Type="http://schemas.openxmlformats.org/officeDocument/2006/relationships/customXml" Target="../ink/ink387.xml"/><Relationship Id="rId287" Type="http://schemas.openxmlformats.org/officeDocument/2006/relationships/image" Target="../media/image396.png"/><Relationship Id="rId30" Type="http://schemas.openxmlformats.org/officeDocument/2006/relationships/image" Target="../media/image268.png"/><Relationship Id="rId105" Type="http://schemas.openxmlformats.org/officeDocument/2006/relationships/customXml" Target="../ink/ink306.xml"/><Relationship Id="rId126" Type="http://schemas.openxmlformats.org/officeDocument/2006/relationships/image" Target="../media/image316.png"/><Relationship Id="rId147" Type="http://schemas.openxmlformats.org/officeDocument/2006/relationships/customXml" Target="../ink/ink327.xml"/><Relationship Id="rId168" Type="http://schemas.openxmlformats.org/officeDocument/2006/relationships/image" Target="../media/image337.png"/><Relationship Id="rId312" Type="http://schemas.openxmlformats.org/officeDocument/2006/relationships/customXml" Target="../ink/ink410.xml"/><Relationship Id="rId51" Type="http://schemas.openxmlformats.org/officeDocument/2006/relationships/image" Target="../media/image279.png"/><Relationship Id="rId72" Type="http://schemas.openxmlformats.org/officeDocument/2006/relationships/customXml" Target="../ink/ink289.xml"/><Relationship Id="rId93" Type="http://schemas.openxmlformats.org/officeDocument/2006/relationships/customXml" Target="../ink/ink300.xml"/><Relationship Id="rId189" Type="http://schemas.openxmlformats.org/officeDocument/2006/relationships/customXml" Target="../ink/ink348.xml"/><Relationship Id="rId3" Type="http://schemas.openxmlformats.org/officeDocument/2006/relationships/customXml" Target="../ink/ink255.xml"/><Relationship Id="rId214" Type="http://schemas.openxmlformats.org/officeDocument/2006/relationships/image" Target="../media/image360.png"/><Relationship Id="rId235" Type="http://schemas.openxmlformats.org/officeDocument/2006/relationships/customXml" Target="../ink/ink371.xml"/><Relationship Id="rId256" Type="http://schemas.openxmlformats.org/officeDocument/2006/relationships/customXml" Target="../ink/ink382.xml"/><Relationship Id="rId277" Type="http://schemas.openxmlformats.org/officeDocument/2006/relationships/image" Target="../media/image391.png"/><Relationship Id="rId298" Type="http://schemas.openxmlformats.org/officeDocument/2006/relationships/customXml" Target="../ink/ink403.xml"/><Relationship Id="rId116" Type="http://schemas.openxmlformats.org/officeDocument/2006/relationships/image" Target="../media/image311.png"/><Relationship Id="rId137" Type="http://schemas.openxmlformats.org/officeDocument/2006/relationships/customXml" Target="../ink/ink322.xml"/><Relationship Id="rId158" Type="http://schemas.openxmlformats.org/officeDocument/2006/relationships/image" Target="../media/image332.png"/><Relationship Id="rId302" Type="http://schemas.openxmlformats.org/officeDocument/2006/relationships/customXml" Target="../ink/ink405.xml"/><Relationship Id="rId20" Type="http://schemas.openxmlformats.org/officeDocument/2006/relationships/image" Target="../media/image263.png"/><Relationship Id="rId41" Type="http://schemas.openxmlformats.org/officeDocument/2006/relationships/image" Target="../media/image274.png"/><Relationship Id="rId62" Type="http://schemas.openxmlformats.org/officeDocument/2006/relationships/customXml" Target="../ink/ink284.xml"/><Relationship Id="rId83" Type="http://schemas.openxmlformats.org/officeDocument/2006/relationships/image" Target="../media/image295.png"/><Relationship Id="rId179" Type="http://schemas.openxmlformats.org/officeDocument/2006/relationships/customXml" Target="../ink/ink343.xml"/><Relationship Id="rId190" Type="http://schemas.openxmlformats.org/officeDocument/2006/relationships/image" Target="../media/image348.png"/><Relationship Id="rId204" Type="http://schemas.openxmlformats.org/officeDocument/2006/relationships/image" Target="../media/image355.png"/><Relationship Id="rId225" Type="http://schemas.openxmlformats.org/officeDocument/2006/relationships/customXml" Target="../ink/ink366.xml"/><Relationship Id="rId246" Type="http://schemas.openxmlformats.org/officeDocument/2006/relationships/customXml" Target="../ink/ink377.xml"/><Relationship Id="rId267" Type="http://schemas.openxmlformats.org/officeDocument/2006/relationships/image" Target="../media/image386.png"/><Relationship Id="rId288" Type="http://schemas.openxmlformats.org/officeDocument/2006/relationships/customXml" Target="../ink/ink398.xml"/><Relationship Id="rId106" Type="http://schemas.openxmlformats.org/officeDocument/2006/relationships/image" Target="../media/image306.png"/><Relationship Id="rId127" Type="http://schemas.openxmlformats.org/officeDocument/2006/relationships/customXml" Target="../ink/ink317.xml"/><Relationship Id="rId313" Type="http://schemas.openxmlformats.org/officeDocument/2006/relationships/image" Target="../media/image409.png"/><Relationship Id="rId10" Type="http://schemas.openxmlformats.org/officeDocument/2006/relationships/image" Target="../media/image258.png"/><Relationship Id="rId31" Type="http://schemas.openxmlformats.org/officeDocument/2006/relationships/image" Target="../media/image269.png"/><Relationship Id="rId52" Type="http://schemas.openxmlformats.org/officeDocument/2006/relationships/customXml" Target="../ink/ink279.xml"/><Relationship Id="rId73" Type="http://schemas.openxmlformats.org/officeDocument/2006/relationships/image" Target="../media/image290.png"/><Relationship Id="rId94" Type="http://schemas.openxmlformats.org/officeDocument/2006/relationships/image" Target="../media/image300.png"/><Relationship Id="rId148" Type="http://schemas.openxmlformats.org/officeDocument/2006/relationships/image" Target="../media/image327.png"/><Relationship Id="rId169" Type="http://schemas.openxmlformats.org/officeDocument/2006/relationships/customXml" Target="../ink/ink338.xml"/><Relationship Id="rId4" Type="http://schemas.openxmlformats.org/officeDocument/2006/relationships/image" Target="../media/image255.png"/><Relationship Id="rId180" Type="http://schemas.openxmlformats.org/officeDocument/2006/relationships/image" Target="../media/image343.png"/><Relationship Id="rId215" Type="http://schemas.openxmlformats.org/officeDocument/2006/relationships/customXml" Target="../ink/ink361.xml"/><Relationship Id="rId236" Type="http://schemas.openxmlformats.org/officeDocument/2006/relationships/image" Target="../media/image371.png"/><Relationship Id="rId257" Type="http://schemas.openxmlformats.org/officeDocument/2006/relationships/image" Target="../media/image381.png"/><Relationship Id="rId278" Type="http://schemas.openxmlformats.org/officeDocument/2006/relationships/customXml" Target="../ink/ink393.xml"/><Relationship Id="rId303" Type="http://schemas.openxmlformats.org/officeDocument/2006/relationships/image" Target="../media/image404.png"/><Relationship Id="rId42" Type="http://schemas.openxmlformats.org/officeDocument/2006/relationships/customXml" Target="../ink/ink274.xml"/><Relationship Id="rId84" Type="http://schemas.openxmlformats.org/officeDocument/2006/relationships/customXml" Target="../ink/ink295.xml"/><Relationship Id="rId138" Type="http://schemas.openxmlformats.org/officeDocument/2006/relationships/image" Target="../media/image322.png"/><Relationship Id="rId191" Type="http://schemas.openxmlformats.org/officeDocument/2006/relationships/customXml" Target="../ink/ink349.xml"/><Relationship Id="rId205" Type="http://schemas.openxmlformats.org/officeDocument/2006/relationships/customXml" Target="../ink/ink356.xml"/><Relationship Id="rId247" Type="http://schemas.openxmlformats.org/officeDocument/2006/relationships/image" Target="../media/image376.png"/><Relationship Id="rId107" Type="http://schemas.openxmlformats.org/officeDocument/2006/relationships/customXml" Target="../ink/ink307.xml"/><Relationship Id="rId289" Type="http://schemas.openxmlformats.org/officeDocument/2006/relationships/image" Target="../media/image397.png"/><Relationship Id="rId11" Type="http://schemas.openxmlformats.org/officeDocument/2006/relationships/customXml" Target="../ink/ink259.xml"/><Relationship Id="rId53" Type="http://schemas.openxmlformats.org/officeDocument/2006/relationships/image" Target="../media/image280.png"/><Relationship Id="rId149" Type="http://schemas.openxmlformats.org/officeDocument/2006/relationships/customXml" Target="../ink/ink328.xml"/><Relationship Id="rId95" Type="http://schemas.openxmlformats.org/officeDocument/2006/relationships/customXml" Target="../ink/ink301.xml"/><Relationship Id="rId160" Type="http://schemas.openxmlformats.org/officeDocument/2006/relationships/image" Target="../media/image333.png"/><Relationship Id="rId216" Type="http://schemas.openxmlformats.org/officeDocument/2006/relationships/image" Target="../media/image361.png"/><Relationship Id="rId258" Type="http://schemas.openxmlformats.org/officeDocument/2006/relationships/customXml" Target="../ink/ink383.xml"/><Relationship Id="rId22" Type="http://schemas.openxmlformats.org/officeDocument/2006/relationships/image" Target="../media/image264.png"/><Relationship Id="rId64" Type="http://schemas.openxmlformats.org/officeDocument/2006/relationships/customXml" Target="../ink/ink285.xml"/><Relationship Id="rId118" Type="http://schemas.openxmlformats.org/officeDocument/2006/relationships/image" Target="../media/image312.png"/><Relationship Id="rId171" Type="http://schemas.openxmlformats.org/officeDocument/2006/relationships/customXml" Target="../ink/ink339.xml"/><Relationship Id="rId227" Type="http://schemas.openxmlformats.org/officeDocument/2006/relationships/customXml" Target="../ink/ink367.xml"/><Relationship Id="rId269" Type="http://schemas.openxmlformats.org/officeDocument/2006/relationships/image" Target="../media/image387.png"/><Relationship Id="rId33" Type="http://schemas.openxmlformats.org/officeDocument/2006/relationships/image" Target="../media/image270.png"/><Relationship Id="rId129" Type="http://schemas.openxmlformats.org/officeDocument/2006/relationships/customXml" Target="../ink/ink318.xml"/><Relationship Id="rId280" Type="http://schemas.openxmlformats.org/officeDocument/2006/relationships/customXml" Target="../ink/ink394.xml"/><Relationship Id="rId75" Type="http://schemas.openxmlformats.org/officeDocument/2006/relationships/image" Target="../media/image291.png"/><Relationship Id="rId140" Type="http://schemas.openxmlformats.org/officeDocument/2006/relationships/image" Target="../media/image323.png"/><Relationship Id="rId182" Type="http://schemas.openxmlformats.org/officeDocument/2006/relationships/image" Target="../media/image344.png"/><Relationship Id="rId6" Type="http://schemas.openxmlformats.org/officeDocument/2006/relationships/image" Target="../media/image256.png"/><Relationship Id="rId238" Type="http://schemas.openxmlformats.org/officeDocument/2006/relationships/image" Target="../media/image372.png"/><Relationship Id="rId291" Type="http://schemas.openxmlformats.org/officeDocument/2006/relationships/image" Target="../media/image398.png"/><Relationship Id="rId305" Type="http://schemas.openxmlformats.org/officeDocument/2006/relationships/image" Target="../media/image405.png"/><Relationship Id="rId44" Type="http://schemas.openxmlformats.org/officeDocument/2006/relationships/customXml" Target="../ink/ink275.xml"/><Relationship Id="rId86" Type="http://schemas.openxmlformats.org/officeDocument/2006/relationships/image" Target="../media/image296.png"/><Relationship Id="rId151" Type="http://schemas.openxmlformats.org/officeDocument/2006/relationships/customXml" Target="../ink/ink3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468.xml"/><Relationship Id="rId299" Type="http://schemas.openxmlformats.org/officeDocument/2006/relationships/customXml" Target="../ink/ink559.xml"/><Relationship Id="rId21" Type="http://schemas.openxmlformats.org/officeDocument/2006/relationships/image" Target="../media/image278.png"/><Relationship Id="rId63" Type="http://schemas.openxmlformats.org/officeDocument/2006/relationships/customXml" Target="../ink/ink441.xml"/><Relationship Id="rId159" Type="http://schemas.openxmlformats.org/officeDocument/2006/relationships/customXml" Target="../ink/ink489.xml"/><Relationship Id="rId324" Type="http://schemas.openxmlformats.org/officeDocument/2006/relationships/image" Target="../media/image538.png"/><Relationship Id="rId170" Type="http://schemas.openxmlformats.org/officeDocument/2006/relationships/image" Target="../media/image461.png"/><Relationship Id="rId226" Type="http://schemas.openxmlformats.org/officeDocument/2006/relationships/image" Target="../media/image489.png"/><Relationship Id="rId268" Type="http://schemas.openxmlformats.org/officeDocument/2006/relationships/image" Target="../media/image510.png"/><Relationship Id="rId32" Type="http://schemas.openxmlformats.org/officeDocument/2006/relationships/customXml" Target="../ink/ink425.xml"/><Relationship Id="rId74" Type="http://schemas.openxmlformats.org/officeDocument/2006/relationships/image" Target="../media/image413.png"/><Relationship Id="rId128" Type="http://schemas.openxmlformats.org/officeDocument/2006/relationships/image" Target="../media/image440.png"/><Relationship Id="rId5" Type="http://schemas.openxmlformats.org/officeDocument/2006/relationships/image" Target="../media/image270.png"/><Relationship Id="rId181" Type="http://schemas.openxmlformats.org/officeDocument/2006/relationships/customXml" Target="../ink/ink500.xml"/><Relationship Id="rId237" Type="http://schemas.openxmlformats.org/officeDocument/2006/relationships/customXml" Target="../ink/ink528.xml"/><Relationship Id="rId279" Type="http://schemas.openxmlformats.org/officeDocument/2006/relationships/customXml" Target="../ink/ink549.xml"/><Relationship Id="rId43" Type="http://schemas.openxmlformats.org/officeDocument/2006/relationships/image" Target="../media/image289.png"/><Relationship Id="rId139" Type="http://schemas.openxmlformats.org/officeDocument/2006/relationships/customXml" Target="../ink/ink479.xml"/><Relationship Id="rId290" Type="http://schemas.openxmlformats.org/officeDocument/2006/relationships/image" Target="../media/image521.png"/><Relationship Id="rId304" Type="http://schemas.openxmlformats.org/officeDocument/2006/relationships/image" Target="../media/image528.png"/><Relationship Id="rId85" Type="http://schemas.openxmlformats.org/officeDocument/2006/relationships/customXml" Target="../ink/ink452.xml"/><Relationship Id="rId150" Type="http://schemas.openxmlformats.org/officeDocument/2006/relationships/image" Target="../media/image451.png"/><Relationship Id="rId192" Type="http://schemas.openxmlformats.org/officeDocument/2006/relationships/image" Target="../media/image472.png"/><Relationship Id="rId206" Type="http://schemas.openxmlformats.org/officeDocument/2006/relationships/image" Target="../media/image479.png"/><Relationship Id="rId248" Type="http://schemas.openxmlformats.org/officeDocument/2006/relationships/image" Target="../media/image500.png"/><Relationship Id="rId12" Type="http://schemas.openxmlformats.org/officeDocument/2006/relationships/customXml" Target="../ink/ink415.xml"/><Relationship Id="rId108" Type="http://schemas.openxmlformats.org/officeDocument/2006/relationships/image" Target="../media/image430.png"/><Relationship Id="rId315" Type="http://schemas.openxmlformats.org/officeDocument/2006/relationships/customXml" Target="../ink/ink567.xml"/><Relationship Id="rId54" Type="http://schemas.openxmlformats.org/officeDocument/2006/relationships/customXml" Target="../ink/ink436.xml"/><Relationship Id="rId96" Type="http://schemas.openxmlformats.org/officeDocument/2006/relationships/image" Target="../media/image424.png"/><Relationship Id="rId161" Type="http://schemas.openxmlformats.org/officeDocument/2006/relationships/customXml" Target="../ink/ink490.xml"/><Relationship Id="rId217" Type="http://schemas.openxmlformats.org/officeDocument/2006/relationships/customXml" Target="../ink/ink518.xml"/><Relationship Id="rId259" Type="http://schemas.openxmlformats.org/officeDocument/2006/relationships/customXml" Target="../ink/ink539.xml"/><Relationship Id="rId23" Type="http://schemas.openxmlformats.org/officeDocument/2006/relationships/image" Target="../media/image279.png"/><Relationship Id="rId119" Type="http://schemas.openxmlformats.org/officeDocument/2006/relationships/customXml" Target="../ink/ink469.xml"/><Relationship Id="rId270" Type="http://schemas.openxmlformats.org/officeDocument/2006/relationships/image" Target="../media/image511.png"/><Relationship Id="rId65" Type="http://schemas.openxmlformats.org/officeDocument/2006/relationships/customXml" Target="../ink/ink442.xml"/><Relationship Id="rId130" Type="http://schemas.openxmlformats.org/officeDocument/2006/relationships/image" Target="../media/image441.png"/><Relationship Id="rId172" Type="http://schemas.openxmlformats.org/officeDocument/2006/relationships/image" Target="../media/image462.png"/><Relationship Id="rId228" Type="http://schemas.openxmlformats.org/officeDocument/2006/relationships/image" Target="../media/image490.png"/><Relationship Id="rId281" Type="http://schemas.openxmlformats.org/officeDocument/2006/relationships/customXml" Target="../ink/ink550.xml"/><Relationship Id="rId34" Type="http://schemas.openxmlformats.org/officeDocument/2006/relationships/customXml" Target="../ink/ink426.xml"/><Relationship Id="rId55" Type="http://schemas.openxmlformats.org/officeDocument/2006/relationships/image" Target="../media/image295.png"/><Relationship Id="rId76" Type="http://schemas.openxmlformats.org/officeDocument/2006/relationships/image" Target="../media/image414.png"/><Relationship Id="rId97" Type="http://schemas.openxmlformats.org/officeDocument/2006/relationships/customXml" Target="../ink/ink458.xml"/><Relationship Id="rId120" Type="http://schemas.openxmlformats.org/officeDocument/2006/relationships/image" Target="../media/image436.png"/><Relationship Id="rId141" Type="http://schemas.openxmlformats.org/officeDocument/2006/relationships/customXml" Target="../ink/ink480.xml"/><Relationship Id="rId7" Type="http://schemas.openxmlformats.org/officeDocument/2006/relationships/image" Target="../media/image271.png"/><Relationship Id="rId162" Type="http://schemas.openxmlformats.org/officeDocument/2006/relationships/image" Target="../media/image457.png"/><Relationship Id="rId183" Type="http://schemas.openxmlformats.org/officeDocument/2006/relationships/customXml" Target="../ink/ink501.xml"/><Relationship Id="rId218" Type="http://schemas.openxmlformats.org/officeDocument/2006/relationships/image" Target="../media/image485.png"/><Relationship Id="rId239" Type="http://schemas.openxmlformats.org/officeDocument/2006/relationships/customXml" Target="../ink/ink529.xml"/><Relationship Id="rId250" Type="http://schemas.openxmlformats.org/officeDocument/2006/relationships/image" Target="../media/image501.png"/><Relationship Id="rId271" Type="http://schemas.openxmlformats.org/officeDocument/2006/relationships/customXml" Target="../ink/ink545.xml"/><Relationship Id="rId292" Type="http://schemas.openxmlformats.org/officeDocument/2006/relationships/image" Target="../media/image522.png"/><Relationship Id="rId306" Type="http://schemas.openxmlformats.org/officeDocument/2006/relationships/image" Target="../media/image529.png"/><Relationship Id="rId24" Type="http://schemas.openxmlformats.org/officeDocument/2006/relationships/customXml" Target="../ink/ink421.xml"/><Relationship Id="rId45" Type="http://schemas.openxmlformats.org/officeDocument/2006/relationships/image" Target="../media/image290.png"/><Relationship Id="rId66" Type="http://schemas.openxmlformats.org/officeDocument/2006/relationships/image" Target="../media/image300.png"/><Relationship Id="rId87" Type="http://schemas.openxmlformats.org/officeDocument/2006/relationships/customXml" Target="../ink/ink453.xml"/><Relationship Id="rId110" Type="http://schemas.openxmlformats.org/officeDocument/2006/relationships/image" Target="../media/image431.png"/><Relationship Id="rId131" Type="http://schemas.openxmlformats.org/officeDocument/2006/relationships/customXml" Target="../ink/ink475.xml"/><Relationship Id="rId152" Type="http://schemas.openxmlformats.org/officeDocument/2006/relationships/image" Target="../media/image452.png"/><Relationship Id="rId173" Type="http://schemas.openxmlformats.org/officeDocument/2006/relationships/customXml" Target="../ink/ink496.xml"/><Relationship Id="rId194" Type="http://schemas.openxmlformats.org/officeDocument/2006/relationships/image" Target="../media/image473.png"/><Relationship Id="rId208" Type="http://schemas.openxmlformats.org/officeDocument/2006/relationships/image" Target="../media/image480.png"/><Relationship Id="rId229" Type="http://schemas.openxmlformats.org/officeDocument/2006/relationships/customXml" Target="../ink/ink524.xml"/><Relationship Id="rId240" Type="http://schemas.openxmlformats.org/officeDocument/2006/relationships/image" Target="../media/image496.png"/><Relationship Id="rId261" Type="http://schemas.openxmlformats.org/officeDocument/2006/relationships/customXml" Target="../ink/ink540.xml"/><Relationship Id="rId14" Type="http://schemas.openxmlformats.org/officeDocument/2006/relationships/customXml" Target="../ink/ink416.xml"/><Relationship Id="rId35" Type="http://schemas.openxmlformats.org/officeDocument/2006/relationships/image" Target="../media/image285.png"/><Relationship Id="rId56" Type="http://schemas.openxmlformats.org/officeDocument/2006/relationships/customXml" Target="../ink/ink437.xml"/><Relationship Id="rId77" Type="http://schemas.openxmlformats.org/officeDocument/2006/relationships/customXml" Target="../ink/ink448.xml"/><Relationship Id="rId100" Type="http://schemas.openxmlformats.org/officeDocument/2006/relationships/image" Target="../media/image426.png"/><Relationship Id="rId282" Type="http://schemas.openxmlformats.org/officeDocument/2006/relationships/image" Target="../media/image517.png"/><Relationship Id="rId317" Type="http://schemas.openxmlformats.org/officeDocument/2006/relationships/customXml" Target="../ink/ink568.xml"/><Relationship Id="rId8" Type="http://schemas.openxmlformats.org/officeDocument/2006/relationships/customXml" Target="../ink/ink413.xml"/><Relationship Id="rId98" Type="http://schemas.openxmlformats.org/officeDocument/2006/relationships/image" Target="../media/image425.png"/><Relationship Id="rId121" Type="http://schemas.openxmlformats.org/officeDocument/2006/relationships/customXml" Target="../ink/ink470.xml"/><Relationship Id="rId142" Type="http://schemas.openxmlformats.org/officeDocument/2006/relationships/image" Target="../media/image447.png"/><Relationship Id="rId163" Type="http://schemas.openxmlformats.org/officeDocument/2006/relationships/customXml" Target="../ink/ink491.xml"/><Relationship Id="rId184" Type="http://schemas.openxmlformats.org/officeDocument/2006/relationships/image" Target="../media/image468.png"/><Relationship Id="rId219" Type="http://schemas.openxmlformats.org/officeDocument/2006/relationships/customXml" Target="../ink/ink519.xml"/><Relationship Id="rId230" Type="http://schemas.openxmlformats.org/officeDocument/2006/relationships/image" Target="../media/image491.png"/><Relationship Id="rId251" Type="http://schemas.openxmlformats.org/officeDocument/2006/relationships/customXml" Target="../ink/ink535.xml"/><Relationship Id="rId25" Type="http://schemas.openxmlformats.org/officeDocument/2006/relationships/image" Target="../media/image280.png"/><Relationship Id="rId46" Type="http://schemas.openxmlformats.org/officeDocument/2006/relationships/customXml" Target="../ink/ink432.xml"/><Relationship Id="rId67" Type="http://schemas.openxmlformats.org/officeDocument/2006/relationships/customXml" Target="../ink/ink443.xml"/><Relationship Id="rId272" Type="http://schemas.openxmlformats.org/officeDocument/2006/relationships/image" Target="../media/image512.png"/><Relationship Id="rId293" Type="http://schemas.openxmlformats.org/officeDocument/2006/relationships/customXml" Target="../ink/ink556.xml"/><Relationship Id="rId307" Type="http://schemas.openxmlformats.org/officeDocument/2006/relationships/customXml" Target="../ink/ink563.xml"/><Relationship Id="rId88" Type="http://schemas.openxmlformats.org/officeDocument/2006/relationships/image" Target="../media/image420.png"/><Relationship Id="rId111" Type="http://schemas.openxmlformats.org/officeDocument/2006/relationships/customXml" Target="../ink/ink465.xml"/><Relationship Id="rId132" Type="http://schemas.openxmlformats.org/officeDocument/2006/relationships/image" Target="../media/image442.png"/><Relationship Id="rId153" Type="http://schemas.openxmlformats.org/officeDocument/2006/relationships/customXml" Target="../ink/ink486.xml"/><Relationship Id="rId174" Type="http://schemas.openxmlformats.org/officeDocument/2006/relationships/image" Target="../media/image463.png"/><Relationship Id="rId195" Type="http://schemas.openxmlformats.org/officeDocument/2006/relationships/customXml" Target="../ink/ink507.xml"/><Relationship Id="rId209" Type="http://schemas.openxmlformats.org/officeDocument/2006/relationships/customXml" Target="../ink/ink514.xml"/><Relationship Id="rId220" Type="http://schemas.openxmlformats.org/officeDocument/2006/relationships/image" Target="../media/image486.png"/><Relationship Id="rId241" Type="http://schemas.openxmlformats.org/officeDocument/2006/relationships/customXml" Target="../ink/ink530.xml"/><Relationship Id="rId15" Type="http://schemas.openxmlformats.org/officeDocument/2006/relationships/image" Target="../media/image275.png"/><Relationship Id="rId36" Type="http://schemas.openxmlformats.org/officeDocument/2006/relationships/customXml" Target="../ink/ink427.xml"/><Relationship Id="rId57" Type="http://schemas.openxmlformats.org/officeDocument/2006/relationships/customXml" Target="../ink/ink438.xml"/><Relationship Id="rId262" Type="http://schemas.openxmlformats.org/officeDocument/2006/relationships/image" Target="../media/image507.png"/><Relationship Id="rId283" Type="http://schemas.openxmlformats.org/officeDocument/2006/relationships/customXml" Target="../ink/ink551.xml"/><Relationship Id="rId318" Type="http://schemas.openxmlformats.org/officeDocument/2006/relationships/image" Target="../media/image535.png"/><Relationship Id="rId78" Type="http://schemas.openxmlformats.org/officeDocument/2006/relationships/image" Target="../media/image415.png"/><Relationship Id="rId99" Type="http://schemas.openxmlformats.org/officeDocument/2006/relationships/customXml" Target="../ink/ink459.xml"/><Relationship Id="rId101" Type="http://schemas.openxmlformats.org/officeDocument/2006/relationships/customXml" Target="../ink/ink460.xml"/><Relationship Id="rId122" Type="http://schemas.openxmlformats.org/officeDocument/2006/relationships/image" Target="../media/image437.png"/><Relationship Id="rId143" Type="http://schemas.openxmlformats.org/officeDocument/2006/relationships/customXml" Target="../ink/ink481.xml"/><Relationship Id="rId164" Type="http://schemas.openxmlformats.org/officeDocument/2006/relationships/image" Target="../media/image458.png"/><Relationship Id="rId185" Type="http://schemas.openxmlformats.org/officeDocument/2006/relationships/customXml" Target="../ink/ink502.xml"/><Relationship Id="rId9" Type="http://schemas.openxmlformats.org/officeDocument/2006/relationships/image" Target="../media/image272.png"/><Relationship Id="rId210" Type="http://schemas.openxmlformats.org/officeDocument/2006/relationships/image" Target="../media/image481.png"/><Relationship Id="rId26" Type="http://schemas.openxmlformats.org/officeDocument/2006/relationships/customXml" Target="../ink/ink422.xml"/><Relationship Id="rId231" Type="http://schemas.openxmlformats.org/officeDocument/2006/relationships/customXml" Target="../ink/ink525.xml"/><Relationship Id="rId252" Type="http://schemas.openxmlformats.org/officeDocument/2006/relationships/image" Target="../media/image502.png"/><Relationship Id="rId273" Type="http://schemas.openxmlformats.org/officeDocument/2006/relationships/customXml" Target="../ink/ink546.xml"/><Relationship Id="rId294" Type="http://schemas.openxmlformats.org/officeDocument/2006/relationships/image" Target="../media/image523.png"/><Relationship Id="rId308" Type="http://schemas.openxmlformats.org/officeDocument/2006/relationships/image" Target="../media/image530.png"/><Relationship Id="rId47" Type="http://schemas.openxmlformats.org/officeDocument/2006/relationships/image" Target="../media/image291.png"/><Relationship Id="rId68" Type="http://schemas.openxmlformats.org/officeDocument/2006/relationships/image" Target="../media/image410.png"/><Relationship Id="rId89" Type="http://schemas.openxmlformats.org/officeDocument/2006/relationships/customXml" Target="../ink/ink454.xml"/><Relationship Id="rId112" Type="http://schemas.openxmlformats.org/officeDocument/2006/relationships/image" Target="../media/image432.png"/><Relationship Id="rId133" Type="http://schemas.openxmlformats.org/officeDocument/2006/relationships/customXml" Target="../ink/ink476.xml"/><Relationship Id="rId154" Type="http://schemas.openxmlformats.org/officeDocument/2006/relationships/image" Target="../media/image453.png"/><Relationship Id="rId175" Type="http://schemas.openxmlformats.org/officeDocument/2006/relationships/customXml" Target="../ink/ink497.xml"/><Relationship Id="rId196" Type="http://schemas.openxmlformats.org/officeDocument/2006/relationships/image" Target="../media/image474.png"/><Relationship Id="rId200" Type="http://schemas.openxmlformats.org/officeDocument/2006/relationships/image" Target="../media/image476.png"/><Relationship Id="rId16" Type="http://schemas.openxmlformats.org/officeDocument/2006/relationships/customXml" Target="../ink/ink417.xml"/><Relationship Id="rId221" Type="http://schemas.openxmlformats.org/officeDocument/2006/relationships/customXml" Target="../ink/ink520.xml"/><Relationship Id="rId242" Type="http://schemas.openxmlformats.org/officeDocument/2006/relationships/image" Target="../media/image497.png"/><Relationship Id="rId263" Type="http://schemas.openxmlformats.org/officeDocument/2006/relationships/customXml" Target="../ink/ink541.xml"/><Relationship Id="rId284" Type="http://schemas.openxmlformats.org/officeDocument/2006/relationships/image" Target="../media/image518.png"/><Relationship Id="rId319" Type="http://schemas.openxmlformats.org/officeDocument/2006/relationships/customXml" Target="../ink/ink569.xml"/><Relationship Id="rId37" Type="http://schemas.openxmlformats.org/officeDocument/2006/relationships/image" Target="../media/image286.png"/><Relationship Id="rId58" Type="http://schemas.openxmlformats.org/officeDocument/2006/relationships/image" Target="../media/image296.png"/><Relationship Id="rId79" Type="http://schemas.openxmlformats.org/officeDocument/2006/relationships/customXml" Target="../ink/ink449.xml"/><Relationship Id="rId102" Type="http://schemas.openxmlformats.org/officeDocument/2006/relationships/image" Target="../media/image427.png"/><Relationship Id="rId123" Type="http://schemas.openxmlformats.org/officeDocument/2006/relationships/customXml" Target="../ink/ink471.xml"/><Relationship Id="rId144" Type="http://schemas.openxmlformats.org/officeDocument/2006/relationships/image" Target="../media/image448.png"/><Relationship Id="rId90" Type="http://schemas.openxmlformats.org/officeDocument/2006/relationships/image" Target="../media/image421.png"/><Relationship Id="rId165" Type="http://schemas.openxmlformats.org/officeDocument/2006/relationships/customXml" Target="../ink/ink492.xml"/><Relationship Id="rId186" Type="http://schemas.openxmlformats.org/officeDocument/2006/relationships/image" Target="../media/image469.png"/><Relationship Id="rId211" Type="http://schemas.openxmlformats.org/officeDocument/2006/relationships/customXml" Target="../ink/ink515.xml"/><Relationship Id="rId232" Type="http://schemas.openxmlformats.org/officeDocument/2006/relationships/image" Target="../media/image492.png"/><Relationship Id="rId253" Type="http://schemas.openxmlformats.org/officeDocument/2006/relationships/customXml" Target="../ink/ink536.xml"/><Relationship Id="rId274" Type="http://schemas.openxmlformats.org/officeDocument/2006/relationships/image" Target="../media/image513.png"/><Relationship Id="rId295" Type="http://schemas.openxmlformats.org/officeDocument/2006/relationships/customXml" Target="../ink/ink557.xml"/><Relationship Id="rId309" Type="http://schemas.openxmlformats.org/officeDocument/2006/relationships/customXml" Target="../ink/ink564.xml"/><Relationship Id="rId27" Type="http://schemas.openxmlformats.org/officeDocument/2006/relationships/image" Target="../media/image281.png"/><Relationship Id="rId48" Type="http://schemas.openxmlformats.org/officeDocument/2006/relationships/customXml" Target="../ink/ink433.xml"/><Relationship Id="rId69" Type="http://schemas.openxmlformats.org/officeDocument/2006/relationships/customXml" Target="../ink/ink444.xml"/><Relationship Id="rId113" Type="http://schemas.openxmlformats.org/officeDocument/2006/relationships/customXml" Target="../ink/ink466.xml"/><Relationship Id="rId134" Type="http://schemas.openxmlformats.org/officeDocument/2006/relationships/image" Target="../media/image443.png"/><Relationship Id="rId320" Type="http://schemas.openxmlformats.org/officeDocument/2006/relationships/image" Target="../media/image536.png"/><Relationship Id="rId80" Type="http://schemas.openxmlformats.org/officeDocument/2006/relationships/image" Target="../media/image416.png"/><Relationship Id="rId155" Type="http://schemas.openxmlformats.org/officeDocument/2006/relationships/customXml" Target="../ink/ink487.xml"/><Relationship Id="rId176" Type="http://schemas.openxmlformats.org/officeDocument/2006/relationships/image" Target="../media/image464.png"/><Relationship Id="rId197" Type="http://schemas.openxmlformats.org/officeDocument/2006/relationships/customXml" Target="../ink/ink508.xml"/><Relationship Id="rId201" Type="http://schemas.openxmlformats.org/officeDocument/2006/relationships/customXml" Target="../ink/ink510.xml"/><Relationship Id="rId222" Type="http://schemas.openxmlformats.org/officeDocument/2006/relationships/image" Target="../media/image487.png"/><Relationship Id="rId243" Type="http://schemas.openxmlformats.org/officeDocument/2006/relationships/customXml" Target="../ink/ink531.xml"/><Relationship Id="rId264" Type="http://schemas.openxmlformats.org/officeDocument/2006/relationships/image" Target="../media/image508.png"/><Relationship Id="rId285" Type="http://schemas.openxmlformats.org/officeDocument/2006/relationships/customXml" Target="../ink/ink552.xml"/><Relationship Id="rId17" Type="http://schemas.openxmlformats.org/officeDocument/2006/relationships/image" Target="../media/image276.png"/><Relationship Id="rId38" Type="http://schemas.openxmlformats.org/officeDocument/2006/relationships/customXml" Target="../ink/ink428.xml"/><Relationship Id="rId59" Type="http://schemas.openxmlformats.org/officeDocument/2006/relationships/customXml" Target="../ink/ink439.xml"/><Relationship Id="rId103" Type="http://schemas.openxmlformats.org/officeDocument/2006/relationships/customXml" Target="../ink/ink461.xml"/><Relationship Id="rId124" Type="http://schemas.openxmlformats.org/officeDocument/2006/relationships/image" Target="../media/image438.png"/><Relationship Id="rId310" Type="http://schemas.openxmlformats.org/officeDocument/2006/relationships/image" Target="../media/image531.png"/><Relationship Id="rId70" Type="http://schemas.openxmlformats.org/officeDocument/2006/relationships/image" Target="../media/image411.png"/><Relationship Id="rId91" Type="http://schemas.openxmlformats.org/officeDocument/2006/relationships/customXml" Target="../ink/ink455.xml"/><Relationship Id="rId145" Type="http://schemas.openxmlformats.org/officeDocument/2006/relationships/customXml" Target="../ink/ink482.xml"/><Relationship Id="rId166" Type="http://schemas.openxmlformats.org/officeDocument/2006/relationships/image" Target="../media/image459.png"/><Relationship Id="rId187" Type="http://schemas.openxmlformats.org/officeDocument/2006/relationships/customXml" Target="../ink/ink503.xml"/><Relationship Id="rId1" Type="http://schemas.openxmlformats.org/officeDocument/2006/relationships/slideLayout" Target="../slideLayouts/slideLayout7.xml"/><Relationship Id="rId212" Type="http://schemas.openxmlformats.org/officeDocument/2006/relationships/image" Target="../media/image482.png"/><Relationship Id="rId233" Type="http://schemas.openxmlformats.org/officeDocument/2006/relationships/customXml" Target="../ink/ink526.xml"/><Relationship Id="rId254" Type="http://schemas.openxmlformats.org/officeDocument/2006/relationships/image" Target="../media/image503.png"/><Relationship Id="rId28" Type="http://schemas.openxmlformats.org/officeDocument/2006/relationships/customXml" Target="../ink/ink423.xml"/><Relationship Id="rId49" Type="http://schemas.openxmlformats.org/officeDocument/2006/relationships/image" Target="../media/image292.png"/><Relationship Id="rId114" Type="http://schemas.openxmlformats.org/officeDocument/2006/relationships/image" Target="../media/image433.png"/><Relationship Id="rId275" Type="http://schemas.openxmlformats.org/officeDocument/2006/relationships/customXml" Target="../ink/ink547.xml"/><Relationship Id="rId296" Type="http://schemas.openxmlformats.org/officeDocument/2006/relationships/image" Target="../media/image524.png"/><Relationship Id="rId300" Type="http://schemas.openxmlformats.org/officeDocument/2006/relationships/image" Target="../media/image526.png"/><Relationship Id="rId60" Type="http://schemas.openxmlformats.org/officeDocument/2006/relationships/image" Target="../media/image297.png"/><Relationship Id="rId81" Type="http://schemas.openxmlformats.org/officeDocument/2006/relationships/customXml" Target="../ink/ink450.xml"/><Relationship Id="rId135" Type="http://schemas.openxmlformats.org/officeDocument/2006/relationships/customXml" Target="../ink/ink477.xml"/><Relationship Id="rId156" Type="http://schemas.openxmlformats.org/officeDocument/2006/relationships/image" Target="../media/image454.png"/><Relationship Id="rId177" Type="http://schemas.openxmlformats.org/officeDocument/2006/relationships/customXml" Target="../ink/ink498.xml"/><Relationship Id="rId198" Type="http://schemas.openxmlformats.org/officeDocument/2006/relationships/image" Target="../media/image475.png"/><Relationship Id="rId321" Type="http://schemas.openxmlformats.org/officeDocument/2006/relationships/customXml" Target="../ink/ink570.xml"/><Relationship Id="rId202" Type="http://schemas.openxmlformats.org/officeDocument/2006/relationships/image" Target="../media/image477.png"/><Relationship Id="rId223" Type="http://schemas.openxmlformats.org/officeDocument/2006/relationships/customXml" Target="../ink/ink521.xml"/><Relationship Id="rId244" Type="http://schemas.openxmlformats.org/officeDocument/2006/relationships/image" Target="../media/image498.png"/><Relationship Id="rId18" Type="http://schemas.openxmlformats.org/officeDocument/2006/relationships/customXml" Target="../ink/ink418.xml"/><Relationship Id="rId39" Type="http://schemas.openxmlformats.org/officeDocument/2006/relationships/image" Target="../media/image287.png"/><Relationship Id="rId265" Type="http://schemas.openxmlformats.org/officeDocument/2006/relationships/customXml" Target="../ink/ink542.xml"/><Relationship Id="rId286" Type="http://schemas.openxmlformats.org/officeDocument/2006/relationships/image" Target="../media/image519.png"/><Relationship Id="rId50" Type="http://schemas.openxmlformats.org/officeDocument/2006/relationships/customXml" Target="../ink/ink434.xml"/><Relationship Id="rId104" Type="http://schemas.openxmlformats.org/officeDocument/2006/relationships/image" Target="../media/image428.png"/><Relationship Id="rId125" Type="http://schemas.openxmlformats.org/officeDocument/2006/relationships/customXml" Target="../ink/ink472.xml"/><Relationship Id="rId146" Type="http://schemas.openxmlformats.org/officeDocument/2006/relationships/image" Target="../media/image449.png"/><Relationship Id="rId167" Type="http://schemas.openxmlformats.org/officeDocument/2006/relationships/customXml" Target="../ink/ink493.xml"/><Relationship Id="rId188" Type="http://schemas.openxmlformats.org/officeDocument/2006/relationships/image" Target="../media/image470.png"/><Relationship Id="rId311" Type="http://schemas.openxmlformats.org/officeDocument/2006/relationships/customXml" Target="../ink/ink565.xml"/><Relationship Id="rId71" Type="http://schemas.openxmlformats.org/officeDocument/2006/relationships/customXml" Target="../ink/ink445.xml"/><Relationship Id="rId92" Type="http://schemas.openxmlformats.org/officeDocument/2006/relationships/image" Target="../media/image422.png"/><Relationship Id="rId213" Type="http://schemas.openxmlformats.org/officeDocument/2006/relationships/customXml" Target="../ink/ink516.xml"/><Relationship Id="rId234" Type="http://schemas.openxmlformats.org/officeDocument/2006/relationships/image" Target="../media/image493.png"/><Relationship Id="rId2" Type="http://schemas.openxmlformats.org/officeDocument/2006/relationships/notesSlide" Target="../notesSlides/notesSlide16.xml"/><Relationship Id="rId29" Type="http://schemas.openxmlformats.org/officeDocument/2006/relationships/image" Target="../media/image282.png"/><Relationship Id="rId255" Type="http://schemas.openxmlformats.org/officeDocument/2006/relationships/customXml" Target="../ink/ink537.xml"/><Relationship Id="rId276" Type="http://schemas.openxmlformats.org/officeDocument/2006/relationships/image" Target="../media/image514.png"/><Relationship Id="rId297" Type="http://schemas.openxmlformats.org/officeDocument/2006/relationships/customXml" Target="../ink/ink558.xml"/><Relationship Id="rId40" Type="http://schemas.openxmlformats.org/officeDocument/2006/relationships/customXml" Target="../ink/ink429.xml"/><Relationship Id="rId115" Type="http://schemas.openxmlformats.org/officeDocument/2006/relationships/customXml" Target="../ink/ink467.xml"/><Relationship Id="rId136" Type="http://schemas.openxmlformats.org/officeDocument/2006/relationships/image" Target="../media/image444.png"/><Relationship Id="rId157" Type="http://schemas.openxmlformats.org/officeDocument/2006/relationships/customXml" Target="../ink/ink488.xml"/><Relationship Id="rId178" Type="http://schemas.openxmlformats.org/officeDocument/2006/relationships/image" Target="../media/image465.png"/><Relationship Id="rId301" Type="http://schemas.openxmlformats.org/officeDocument/2006/relationships/customXml" Target="../ink/ink560.xml"/><Relationship Id="rId322" Type="http://schemas.openxmlformats.org/officeDocument/2006/relationships/image" Target="../media/image537.png"/><Relationship Id="rId61" Type="http://schemas.openxmlformats.org/officeDocument/2006/relationships/customXml" Target="../ink/ink440.xml"/><Relationship Id="rId82" Type="http://schemas.openxmlformats.org/officeDocument/2006/relationships/image" Target="../media/image417.png"/><Relationship Id="rId199" Type="http://schemas.openxmlformats.org/officeDocument/2006/relationships/customXml" Target="../ink/ink509.xml"/><Relationship Id="rId203" Type="http://schemas.openxmlformats.org/officeDocument/2006/relationships/customXml" Target="../ink/ink511.xml"/><Relationship Id="rId19" Type="http://schemas.openxmlformats.org/officeDocument/2006/relationships/image" Target="../media/image277.png"/><Relationship Id="rId224" Type="http://schemas.openxmlformats.org/officeDocument/2006/relationships/image" Target="../media/image488.png"/><Relationship Id="rId245" Type="http://schemas.openxmlformats.org/officeDocument/2006/relationships/customXml" Target="../ink/ink532.xml"/><Relationship Id="rId266" Type="http://schemas.openxmlformats.org/officeDocument/2006/relationships/image" Target="../media/image509.png"/><Relationship Id="rId287" Type="http://schemas.openxmlformats.org/officeDocument/2006/relationships/customXml" Target="../ink/ink553.xml"/><Relationship Id="rId30" Type="http://schemas.openxmlformats.org/officeDocument/2006/relationships/customXml" Target="../ink/ink424.xml"/><Relationship Id="rId105" Type="http://schemas.openxmlformats.org/officeDocument/2006/relationships/customXml" Target="../ink/ink462.xml"/><Relationship Id="rId126" Type="http://schemas.openxmlformats.org/officeDocument/2006/relationships/image" Target="../media/image439.png"/><Relationship Id="rId147" Type="http://schemas.openxmlformats.org/officeDocument/2006/relationships/customXml" Target="../ink/ink483.xml"/><Relationship Id="rId168" Type="http://schemas.openxmlformats.org/officeDocument/2006/relationships/image" Target="../media/image460.png"/><Relationship Id="rId312" Type="http://schemas.openxmlformats.org/officeDocument/2006/relationships/image" Target="../media/image532.png"/><Relationship Id="rId51" Type="http://schemas.openxmlformats.org/officeDocument/2006/relationships/image" Target="../media/image293.png"/><Relationship Id="rId72" Type="http://schemas.openxmlformats.org/officeDocument/2006/relationships/image" Target="../media/image412.png"/><Relationship Id="rId93" Type="http://schemas.openxmlformats.org/officeDocument/2006/relationships/customXml" Target="../ink/ink456.xml"/><Relationship Id="rId189" Type="http://schemas.openxmlformats.org/officeDocument/2006/relationships/customXml" Target="../ink/ink504.xml"/><Relationship Id="rId3" Type="http://schemas.openxmlformats.org/officeDocument/2006/relationships/image" Target="../media/image269.png"/><Relationship Id="rId214" Type="http://schemas.openxmlformats.org/officeDocument/2006/relationships/image" Target="../media/image483.png"/><Relationship Id="rId235" Type="http://schemas.openxmlformats.org/officeDocument/2006/relationships/customXml" Target="../ink/ink527.xml"/><Relationship Id="rId256" Type="http://schemas.openxmlformats.org/officeDocument/2006/relationships/image" Target="../media/image504.png"/><Relationship Id="rId277" Type="http://schemas.openxmlformats.org/officeDocument/2006/relationships/customXml" Target="../ink/ink548.xml"/><Relationship Id="rId298" Type="http://schemas.openxmlformats.org/officeDocument/2006/relationships/image" Target="../media/image525.png"/><Relationship Id="rId116" Type="http://schemas.openxmlformats.org/officeDocument/2006/relationships/image" Target="../media/image434.png"/><Relationship Id="rId137" Type="http://schemas.openxmlformats.org/officeDocument/2006/relationships/customXml" Target="../ink/ink478.xml"/><Relationship Id="rId158" Type="http://schemas.openxmlformats.org/officeDocument/2006/relationships/image" Target="../media/image455.png"/><Relationship Id="rId302" Type="http://schemas.openxmlformats.org/officeDocument/2006/relationships/image" Target="../media/image527.png"/><Relationship Id="rId323" Type="http://schemas.openxmlformats.org/officeDocument/2006/relationships/customXml" Target="../ink/ink571.xml"/><Relationship Id="rId20" Type="http://schemas.openxmlformats.org/officeDocument/2006/relationships/customXml" Target="../ink/ink419.xml"/><Relationship Id="rId41" Type="http://schemas.openxmlformats.org/officeDocument/2006/relationships/image" Target="../media/image288.png"/><Relationship Id="rId62" Type="http://schemas.openxmlformats.org/officeDocument/2006/relationships/image" Target="../media/image298.png"/><Relationship Id="rId83" Type="http://schemas.openxmlformats.org/officeDocument/2006/relationships/customXml" Target="../ink/ink451.xml"/><Relationship Id="rId179" Type="http://schemas.openxmlformats.org/officeDocument/2006/relationships/customXml" Target="../ink/ink499.xml"/><Relationship Id="rId190" Type="http://schemas.openxmlformats.org/officeDocument/2006/relationships/image" Target="../media/image471.png"/><Relationship Id="rId204" Type="http://schemas.openxmlformats.org/officeDocument/2006/relationships/image" Target="../media/image478.png"/><Relationship Id="rId225" Type="http://schemas.openxmlformats.org/officeDocument/2006/relationships/customXml" Target="../ink/ink522.xml"/><Relationship Id="rId246" Type="http://schemas.openxmlformats.org/officeDocument/2006/relationships/image" Target="../media/image499.png"/><Relationship Id="rId267" Type="http://schemas.openxmlformats.org/officeDocument/2006/relationships/customXml" Target="../ink/ink543.xml"/><Relationship Id="rId288" Type="http://schemas.openxmlformats.org/officeDocument/2006/relationships/image" Target="../media/image520.png"/><Relationship Id="rId106" Type="http://schemas.openxmlformats.org/officeDocument/2006/relationships/image" Target="../media/image429.png"/><Relationship Id="rId127" Type="http://schemas.openxmlformats.org/officeDocument/2006/relationships/customXml" Target="../ink/ink473.xml"/><Relationship Id="rId313" Type="http://schemas.openxmlformats.org/officeDocument/2006/relationships/customXml" Target="../ink/ink566.xml"/><Relationship Id="rId10" Type="http://schemas.openxmlformats.org/officeDocument/2006/relationships/customXml" Target="../ink/ink414.xml"/><Relationship Id="rId31" Type="http://schemas.openxmlformats.org/officeDocument/2006/relationships/image" Target="../media/image283.png"/><Relationship Id="rId52" Type="http://schemas.openxmlformats.org/officeDocument/2006/relationships/customXml" Target="../ink/ink435.xml"/><Relationship Id="rId73" Type="http://schemas.openxmlformats.org/officeDocument/2006/relationships/customXml" Target="../ink/ink446.xml"/><Relationship Id="rId94" Type="http://schemas.openxmlformats.org/officeDocument/2006/relationships/image" Target="../media/image423.png"/><Relationship Id="rId148" Type="http://schemas.openxmlformats.org/officeDocument/2006/relationships/image" Target="../media/image450.png"/><Relationship Id="rId169" Type="http://schemas.openxmlformats.org/officeDocument/2006/relationships/customXml" Target="../ink/ink494.xml"/><Relationship Id="rId4" Type="http://schemas.openxmlformats.org/officeDocument/2006/relationships/customXml" Target="../ink/ink411.xml"/><Relationship Id="rId180" Type="http://schemas.openxmlformats.org/officeDocument/2006/relationships/image" Target="../media/image466.png"/><Relationship Id="rId215" Type="http://schemas.openxmlformats.org/officeDocument/2006/relationships/customXml" Target="../ink/ink517.xml"/><Relationship Id="rId236" Type="http://schemas.openxmlformats.org/officeDocument/2006/relationships/image" Target="../media/image494.png"/><Relationship Id="rId257" Type="http://schemas.openxmlformats.org/officeDocument/2006/relationships/customXml" Target="../ink/ink538.xml"/><Relationship Id="rId278" Type="http://schemas.openxmlformats.org/officeDocument/2006/relationships/image" Target="../media/image515.png"/><Relationship Id="rId303" Type="http://schemas.openxmlformats.org/officeDocument/2006/relationships/customXml" Target="../ink/ink561.xml"/><Relationship Id="rId42" Type="http://schemas.openxmlformats.org/officeDocument/2006/relationships/customXml" Target="../ink/ink430.xml"/><Relationship Id="rId84" Type="http://schemas.openxmlformats.org/officeDocument/2006/relationships/image" Target="../media/image418.png"/><Relationship Id="rId138" Type="http://schemas.openxmlformats.org/officeDocument/2006/relationships/image" Target="../media/image445.png"/><Relationship Id="rId191" Type="http://schemas.openxmlformats.org/officeDocument/2006/relationships/customXml" Target="../ink/ink505.xml"/><Relationship Id="rId205" Type="http://schemas.openxmlformats.org/officeDocument/2006/relationships/customXml" Target="../ink/ink512.xml"/><Relationship Id="rId247" Type="http://schemas.openxmlformats.org/officeDocument/2006/relationships/customXml" Target="../ink/ink533.xml"/><Relationship Id="rId107" Type="http://schemas.openxmlformats.org/officeDocument/2006/relationships/customXml" Target="../ink/ink463.xml"/><Relationship Id="rId289" Type="http://schemas.openxmlformats.org/officeDocument/2006/relationships/customXml" Target="../ink/ink554.xml"/><Relationship Id="rId11" Type="http://schemas.openxmlformats.org/officeDocument/2006/relationships/image" Target="../media/image273.png"/><Relationship Id="rId53" Type="http://schemas.openxmlformats.org/officeDocument/2006/relationships/image" Target="../media/image294.png"/><Relationship Id="rId149" Type="http://schemas.openxmlformats.org/officeDocument/2006/relationships/customXml" Target="../ink/ink484.xml"/><Relationship Id="rId314" Type="http://schemas.openxmlformats.org/officeDocument/2006/relationships/image" Target="../media/image533.png"/><Relationship Id="rId95" Type="http://schemas.openxmlformats.org/officeDocument/2006/relationships/customXml" Target="../ink/ink457.xml"/><Relationship Id="rId160" Type="http://schemas.openxmlformats.org/officeDocument/2006/relationships/image" Target="../media/image456.png"/><Relationship Id="rId216" Type="http://schemas.openxmlformats.org/officeDocument/2006/relationships/image" Target="../media/image484.png"/><Relationship Id="rId258" Type="http://schemas.openxmlformats.org/officeDocument/2006/relationships/image" Target="../media/image505.png"/><Relationship Id="rId22" Type="http://schemas.openxmlformats.org/officeDocument/2006/relationships/customXml" Target="../ink/ink420.xml"/><Relationship Id="rId64" Type="http://schemas.openxmlformats.org/officeDocument/2006/relationships/image" Target="../media/image299.png"/><Relationship Id="rId118" Type="http://schemas.openxmlformats.org/officeDocument/2006/relationships/image" Target="../media/image435.png"/><Relationship Id="rId171" Type="http://schemas.openxmlformats.org/officeDocument/2006/relationships/customXml" Target="../ink/ink495.xml"/><Relationship Id="rId227" Type="http://schemas.openxmlformats.org/officeDocument/2006/relationships/customXml" Target="../ink/ink523.xml"/><Relationship Id="rId269" Type="http://schemas.openxmlformats.org/officeDocument/2006/relationships/customXml" Target="../ink/ink544.xml"/><Relationship Id="rId33" Type="http://schemas.openxmlformats.org/officeDocument/2006/relationships/image" Target="../media/image284.png"/><Relationship Id="rId129" Type="http://schemas.openxmlformats.org/officeDocument/2006/relationships/customXml" Target="../ink/ink474.xml"/><Relationship Id="rId280" Type="http://schemas.openxmlformats.org/officeDocument/2006/relationships/image" Target="../media/image516.png"/><Relationship Id="rId75" Type="http://schemas.openxmlformats.org/officeDocument/2006/relationships/customXml" Target="../ink/ink447.xml"/><Relationship Id="rId140" Type="http://schemas.openxmlformats.org/officeDocument/2006/relationships/image" Target="../media/image446.png"/><Relationship Id="rId182" Type="http://schemas.openxmlformats.org/officeDocument/2006/relationships/image" Target="../media/image467.png"/><Relationship Id="rId6" Type="http://schemas.openxmlformats.org/officeDocument/2006/relationships/customXml" Target="../ink/ink412.xml"/><Relationship Id="rId238" Type="http://schemas.openxmlformats.org/officeDocument/2006/relationships/image" Target="../media/image495.png"/><Relationship Id="rId291" Type="http://schemas.openxmlformats.org/officeDocument/2006/relationships/customXml" Target="../ink/ink555.xml"/><Relationship Id="rId305" Type="http://schemas.openxmlformats.org/officeDocument/2006/relationships/customXml" Target="../ink/ink562.xml"/><Relationship Id="rId44" Type="http://schemas.openxmlformats.org/officeDocument/2006/relationships/customXml" Target="../ink/ink431.xml"/><Relationship Id="rId86" Type="http://schemas.openxmlformats.org/officeDocument/2006/relationships/image" Target="../media/image419.png"/><Relationship Id="rId151" Type="http://schemas.openxmlformats.org/officeDocument/2006/relationships/customXml" Target="../ink/ink485.xml"/><Relationship Id="rId193" Type="http://schemas.openxmlformats.org/officeDocument/2006/relationships/customXml" Target="../ink/ink506.xml"/><Relationship Id="rId207" Type="http://schemas.openxmlformats.org/officeDocument/2006/relationships/customXml" Target="../ink/ink513.xml"/><Relationship Id="rId249" Type="http://schemas.openxmlformats.org/officeDocument/2006/relationships/customXml" Target="../ink/ink534.xml"/><Relationship Id="rId13" Type="http://schemas.openxmlformats.org/officeDocument/2006/relationships/image" Target="../media/image274.png"/><Relationship Id="rId109" Type="http://schemas.openxmlformats.org/officeDocument/2006/relationships/customXml" Target="../ink/ink464.xml"/><Relationship Id="rId260" Type="http://schemas.openxmlformats.org/officeDocument/2006/relationships/image" Target="../media/image506.png"/><Relationship Id="rId316" Type="http://schemas.openxmlformats.org/officeDocument/2006/relationships/image" Target="../media/image534.png"/></Relationships>
</file>

<file path=ppt/slides/_rels/slide21.xml.rels><?xml version="1.0" encoding="UTF-8" standalone="yes"?>
<Relationships xmlns="http://schemas.openxmlformats.org/package/2006/relationships"><Relationship Id="rId117" Type="http://schemas.openxmlformats.org/officeDocument/2006/relationships/customXml" Target="../ink/ink629.xml"/><Relationship Id="rId299" Type="http://schemas.openxmlformats.org/officeDocument/2006/relationships/image" Target="../media/image651.png"/><Relationship Id="rId21" Type="http://schemas.openxmlformats.org/officeDocument/2006/relationships/image" Target="../media/image278.png"/><Relationship Id="rId63" Type="http://schemas.openxmlformats.org/officeDocument/2006/relationships/customXml" Target="../ink/ink602.xml"/><Relationship Id="rId159" Type="http://schemas.openxmlformats.org/officeDocument/2006/relationships/customXml" Target="../ink/ink651.xml"/><Relationship Id="rId324" Type="http://schemas.openxmlformats.org/officeDocument/2006/relationships/customXml" Target="../ink/ink734.xml"/><Relationship Id="rId366" Type="http://schemas.openxmlformats.org/officeDocument/2006/relationships/customXml" Target="../ink/ink755.xml"/><Relationship Id="rId170" Type="http://schemas.openxmlformats.org/officeDocument/2006/relationships/image" Target="../media/image587.png"/><Relationship Id="rId226" Type="http://schemas.openxmlformats.org/officeDocument/2006/relationships/image" Target="../media/image615.png"/><Relationship Id="rId268" Type="http://schemas.openxmlformats.org/officeDocument/2006/relationships/image" Target="../media/image636.png"/><Relationship Id="rId32" Type="http://schemas.openxmlformats.org/officeDocument/2006/relationships/customXml" Target="../ink/ink586.xml"/><Relationship Id="rId74" Type="http://schemas.openxmlformats.org/officeDocument/2006/relationships/image" Target="../media/image542.png"/><Relationship Id="rId128" Type="http://schemas.openxmlformats.org/officeDocument/2006/relationships/image" Target="../media/image568.png"/><Relationship Id="rId335" Type="http://schemas.openxmlformats.org/officeDocument/2006/relationships/image" Target="../media/image669.png"/><Relationship Id="rId377" Type="http://schemas.openxmlformats.org/officeDocument/2006/relationships/image" Target="../media/image689.png"/><Relationship Id="rId5" Type="http://schemas.openxmlformats.org/officeDocument/2006/relationships/image" Target="../media/image270.png"/><Relationship Id="rId181" Type="http://schemas.openxmlformats.org/officeDocument/2006/relationships/customXml" Target="../ink/ink662.xml"/><Relationship Id="rId237" Type="http://schemas.openxmlformats.org/officeDocument/2006/relationships/customXml" Target="../ink/ink690.xml"/><Relationship Id="rId402" Type="http://schemas.openxmlformats.org/officeDocument/2006/relationships/customXml" Target="../ink/ink773.xml"/><Relationship Id="rId279" Type="http://schemas.openxmlformats.org/officeDocument/2006/relationships/image" Target="../media/image641.png"/><Relationship Id="rId43" Type="http://schemas.openxmlformats.org/officeDocument/2006/relationships/image" Target="../media/image289.png"/><Relationship Id="rId139" Type="http://schemas.openxmlformats.org/officeDocument/2006/relationships/customXml" Target="../ink/ink640.xml"/><Relationship Id="rId290" Type="http://schemas.openxmlformats.org/officeDocument/2006/relationships/customXml" Target="../ink/ink717.xml"/><Relationship Id="rId304" Type="http://schemas.openxmlformats.org/officeDocument/2006/relationships/customXml" Target="../ink/ink724.xml"/><Relationship Id="rId346" Type="http://schemas.openxmlformats.org/officeDocument/2006/relationships/customXml" Target="../ink/ink745.xml"/><Relationship Id="rId388" Type="http://schemas.openxmlformats.org/officeDocument/2006/relationships/customXml" Target="../ink/ink766.xml"/><Relationship Id="rId85" Type="http://schemas.openxmlformats.org/officeDocument/2006/relationships/customXml" Target="../ink/ink613.xml"/><Relationship Id="rId150" Type="http://schemas.openxmlformats.org/officeDocument/2006/relationships/image" Target="../media/image578.png"/><Relationship Id="rId192" Type="http://schemas.openxmlformats.org/officeDocument/2006/relationships/image" Target="../media/image598.png"/><Relationship Id="rId206" Type="http://schemas.openxmlformats.org/officeDocument/2006/relationships/image" Target="../media/image605.png"/><Relationship Id="rId413" Type="http://schemas.openxmlformats.org/officeDocument/2006/relationships/image" Target="../media/image707.png"/><Relationship Id="rId248" Type="http://schemas.openxmlformats.org/officeDocument/2006/relationships/image" Target="../media/image626.png"/><Relationship Id="rId12" Type="http://schemas.openxmlformats.org/officeDocument/2006/relationships/customXml" Target="../ink/ink576.xml"/><Relationship Id="rId108" Type="http://schemas.openxmlformats.org/officeDocument/2006/relationships/image" Target="../media/image559.png"/><Relationship Id="rId315" Type="http://schemas.openxmlformats.org/officeDocument/2006/relationships/image" Target="../media/image659.png"/><Relationship Id="rId357" Type="http://schemas.openxmlformats.org/officeDocument/2006/relationships/image" Target="../media/image679.png"/><Relationship Id="rId54" Type="http://schemas.openxmlformats.org/officeDocument/2006/relationships/customXml" Target="../ink/ink597.xml"/><Relationship Id="rId96" Type="http://schemas.openxmlformats.org/officeDocument/2006/relationships/image" Target="../media/image553.png"/><Relationship Id="rId161" Type="http://schemas.openxmlformats.org/officeDocument/2006/relationships/customXml" Target="../ink/ink652.xml"/><Relationship Id="rId217" Type="http://schemas.openxmlformats.org/officeDocument/2006/relationships/customXml" Target="../ink/ink680.xml"/><Relationship Id="rId399" Type="http://schemas.openxmlformats.org/officeDocument/2006/relationships/image" Target="../media/image700.png"/><Relationship Id="rId259" Type="http://schemas.openxmlformats.org/officeDocument/2006/relationships/customXml" Target="../ink/ink701.xml"/><Relationship Id="rId23" Type="http://schemas.openxmlformats.org/officeDocument/2006/relationships/image" Target="../media/image279.png"/><Relationship Id="rId119" Type="http://schemas.openxmlformats.org/officeDocument/2006/relationships/customXml" Target="../ink/ink630.xml"/><Relationship Id="rId270" Type="http://schemas.openxmlformats.org/officeDocument/2006/relationships/image" Target="../media/image637.png"/><Relationship Id="rId326" Type="http://schemas.openxmlformats.org/officeDocument/2006/relationships/customXml" Target="../ink/ink735.xml"/><Relationship Id="rId65" Type="http://schemas.openxmlformats.org/officeDocument/2006/relationships/customXml" Target="../ink/ink603.xml"/><Relationship Id="rId130" Type="http://schemas.openxmlformats.org/officeDocument/2006/relationships/image" Target="../media/image569.png"/><Relationship Id="rId368" Type="http://schemas.openxmlformats.org/officeDocument/2006/relationships/customXml" Target="../ink/ink756.xml"/><Relationship Id="rId172" Type="http://schemas.openxmlformats.org/officeDocument/2006/relationships/image" Target="../media/image588.png"/><Relationship Id="rId228" Type="http://schemas.openxmlformats.org/officeDocument/2006/relationships/image" Target="../media/image616.png"/><Relationship Id="rId281" Type="http://schemas.openxmlformats.org/officeDocument/2006/relationships/image" Target="../media/image642.png"/><Relationship Id="rId337" Type="http://schemas.openxmlformats.org/officeDocument/2006/relationships/image" Target="../media/image421.png"/><Relationship Id="rId34" Type="http://schemas.openxmlformats.org/officeDocument/2006/relationships/customXml" Target="../ink/ink587.xml"/><Relationship Id="rId76" Type="http://schemas.openxmlformats.org/officeDocument/2006/relationships/image" Target="../media/image543.png"/><Relationship Id="rId141" Type="http://schemas.openxmlformats.org/officeDocument/2006/relationships/image" Target="../media/image574.png"/><Relationship Id="rId379" Type="http://schemas.openxmlformats.org/officeDocument/2006/relationships/image" Target="../media/image690.png"/><Relationship Id="rId7" Type="http://schemas.openxmlformats.org/officeDocument/2006/relationships/image" Target="../media/image271.png"/><Relationship Id="rId183" Type="http://schemas.openxmlformats.org/officeDocument/2006/relationships/customXml" Target="../ink/ink663.xml"/><Relationship Id="rId239" Type="http://schemas.openxmlformats.org/officeDocument/2006/relationships/customXml" Target="../ink/ink691.xml"/><Relationship Id="rId390" Type="http://schemas.openxmlformats.org/officeDocument/2006/relationships/customXml" Target="../ink/ink767.xml"/><Relationship Id="rId404" Type="http://schemas.openxmlformats.org/officeDocument/2006/relationships/customXml" Target="../ink/ink774.xml"/><Relationship Id="rId250" Type="http://schemas.openxmlformats.org/officeDocument/2006/relationships/image" Target="../media/image627.png"/><Relationship Id="rId292" Type="http://schemas.openxmlformats.org/officeDocument/2006/relationships/customXml" Target="../ink/ink718.xml"/><Relationship Id="rId306" Type="http://schemas.openxmlformats.org/officeDocument/2006/relationships/customXml" Target="../ink/ink725.xml"/><Relationship Id="rId45" Type="http://schemas.openxmlformats.org/officeDocument/2006/relationships/image" Target="../media/image290.png"/><Relationship Id="rId87" Type="http://schemas.openxmlformats.org/officeDocument/2006/relationships/customXml" Target="../ink/ink614.xml"/><Relationship Id="rId110" Type="http://schemas.openxmlformats.org/officeDocument/2006/relationships/image" Target="../media/image560.png"/><Relationship Id="rId348" Type="http://schemas.openxmlformats.org/officeDocument/2006/relationships/customXml" Target="../ink/ink746.xml"/><Relationship Id="rId152" Type="http://schemas.openxmlformats.org/officeDocument/2006/relationships/image" Target="../media/image579.png"/><Relationship Id="rId194" Type="http://schemas.openxmlformats.org/officeDocument/2006/relationships/image" Target="../media/image599.png"/><Relationship Id="rId208" Type="http://schemas.openxmlformats.org/officeDocument/2006/relationships/image" Target="../media/image606.png"/><Relationship Id="rId415" Type="http://schemas.openxmlformats.org/officeDocument/2006/relationships/image" Target="../media/image708.png"/><Relationship Id="rId261" Type="http://schemas.openxmlformats.org/officeDocument/2006/relationships/customXml" Target="../ink/ink702.xml"/><Relationship Id="rId14" Type="http://schemas.openxmlformats.org/officeDocument/2006/relationships/customXml" Target="../ink/ink577.xml"/><Relationship Id="rId56" Type="http://schemas.openxmlformats.org/officeDocument/2006/relationships/customXml" Target="../ink/ink598.xml"/><Relationship Id="rId317" Type="http://schemas.openxmlformats.org/officeDocument/2006/relationships/image" Target="../media/image660.png"/><Relationship Id="rId359" Type="http://schemas.openxmlformats.org/officeDocument/2006/relationships/image" Target="../media/image680.png"/><Relationship Id="rId98" Type="http://schemas.openxmlformats.org/officeDocument/2006/relationships/image" Target="../media/image554.png"/><Relationship Id="rId121" Type="http://schemas.openxmlformats.org/officeDocument/2006/relationships/customXml" Target="../ink/ink631.xml"/><Relationship Id="rId163" Type="http://schemas.openxmlformats.org/officeDocument/2006/relationships/customXml" Target="../ink/ink653.xml"/><Relationship Id="rId219" Type="http://schemas.openxmlformats.org/officeDocument/2006/relationships/customXml" Target="../ink/ink681.xml"/><Relationship Id="rId370" Type="http://schemas.openxmlformats.org/officeDocument/2006/relationships/customXml" Target="../ink/ink757.xml"/><Relationship Id="rId230" Type="http://schemas.openxmlformats.org/officeDocument/2006/relationships/image" Target="../media/image617.png"/><Relationship Id="rId25" Type="http://schemas.openxmlformats.org/officeDocument/2006/relationships/image" Target="../media/image280.png"/><Relationship Id="rId67" Type="http://schemas.openxmlformats.org/officeDocument/2006/relationships/customXml" Target="../ink/ink604.xml"/><Relationship Id="rId272" Type="http://schemas.openxmlformats.org/officeDocument/2006/relationships/image" Target="../media/image638.png"/><Relationship Id="rId328" Type="http://schemas.openxmlformats.org/officeDocument/2006/relationships/customXml" Target="../ink/ink736.xml"/><Relationship Id="rId132" Type="http://schemas.openxmlformats.org/officeDocument/2006/relationships/image" Target="../media/image570.png"/><Relationship Id="rId174" Type="http://schemas.openxmlformats.org/officeDocument/2006/relationships/image" Target="../media/image589.png"/><Relationship Id="rId381" Type="http://schemas.openxmlformats.org/officeDocument/2006/relationships/image" Target="../media/image691.png"/><Relationship Id="rId241" Type="http://schemas.openxmlformats.org/officeDocument/2006/relationships/customXml" Target="../ink/ink692.xml"/><Relationship Id="rId36" Type="http://schemas.openxmlformats.org/officeDocument/2006/relationships/customXml" Target="../ink/ink588.xml"/><Relationship Id="rId283" Type="http://schemas.openxmlformats.org/officeDocument/2006/relationships/image" Target="../media/image643.png"/><Relationship Id="rId339" Type="http://schemas.openxmlformats.org/officeDocument/2006/relationships/image" Target="../media/image670.png"/><Relationship Id="rId78" Type="http://schemas.openxmlformats.org/officeDocument/2006/relationships/image" Target="../media/image544.png"/><Relationship Id="rId101" Type="http://schemas.openxmlformats.org/officeDocument/2006/relationships/customXml" Target="../ink/ink621.xml"/><Relationship Id="rId143" Type="http://schemas.openxmlformats.org/officeDocument/2006/relationships/customXml" Target="../ink/ink643.xml"/><Relationship Id="rId185" Type="http://schemas.openxmlformats.org/officeDocument/2006/relationships/customXml" Target="../ink/ink664.xml"/><Relationship Id="rId350" Type="http://schemas.openxmlformats.org/officeDocument/2006/relationships/customXml" Target="../ink/ink747.xml"/><Relationship Id="rId406" Type="http://schemas.openxmlformats.org/officeDocument/2006/relationships/customXml" Target="../ink/ink775.xml"/><Relationship Id="rId9" Type="http://schemas.openxmlformats.org/officeDocument/2006/relationships/image" Target="../media/image272.png"/><Relationship Id="rId210" Type="http://schemas.openxmlformats.org/officeDocument/2006/relationships/image" Target="../media/image607.png"/><Relationship Id="rId392" Type="http://schemas.openxmlformats.org/officeDocument/2006/relationships/customXml" Target="../ink/ink768.xml"/><Relationship Id="rId252" Type="http://schemas.openxmlformats.org/officeDocument/2006/relationships/image" Target="../media/image628.png"/><Relationship Id="rId294" Type="http://schemas.openxmlformats.org/officeDocument/2006/relationships/customXml" Target="../ink/ink719.xml"/><Relationship Id="rId308" Type="http://schemas.openxmlformats.org/officeDocument/2006/relationships/customXml" Target="../ink/ink726.xml"/><Relationship Id="rId47" Type="http://schemas.openxmlformats.org/officeDocument/2006/relationships/image" Target="../media/image291.png"/><Relationship Id="rId89" Type="http://schemas.openxmlformats.org/officeDocument/2006/relationships/customXml" Target="../ink/ink615.xml"/><Relationship Id="rId112" Type="http://schemas.openxmlformats.org/officeDocument/2006/relationships/image" Target="../media/image561.png"/><Relationship Id="rId154" Type="http://schemas.openxmlformats.org/officeDocument/2006/relationships/image" Target="../media/image580.png"/><Relationship Id="rId361" Type="http://schemas.openxmlformats.org/officeDocument/2006/relationships/image" Target="../media/image681.png"/><Relationship Id="rId196" Type="http://schemas.openxmlformats.org/officeDocument/2006/relationships/image" Target="../media/image600.png"/><Relationship Id="rId417" Type="http://schemas.openxmlformats.org/officeDocument/2006/relationships/image" Target="../media/image709.png"/><Relationship Id="rId16" Type="http://schemas.openxmlformats.org/officeDocument/2006/relationships/customXml" Target="../ink/ink578.xml"/><Relationship Id="rId221" Type="http://schemas.openxmlformats.org/officeDocument/2006/relationships/customXml" Target="../ink/ink682.xml"/><Relationship Id="rId263" Type="http://schemas.openxmlformats.org/officeDocument/2006/relationships/customXml" Target="../ink/ink703.xml"/><Relationship Id="rId319" Type="http://schemas.openxmlformats.org/officeDocument/2006/relationships/image" Target="../media/image661.png"/><Relationship Id="rId58" Type="http://schemas.openxmlformats.org/officeDocument/2006/relationships/image" Target="../media/image296.png"/><Relationship Id="rId123" Type="http://schemas.openxmlformats.org/officeDocument/2006/relationships/customXml" Target="../ink/ink632.xml"/><Relationship Id="rId330" Type="http://schemas.openxmlformats.org/officeDocument/2006/relationships/customXml" Target="../ink/ink737.xml"/><Relationship Id="rId165" Type="http://schemas.openxmlformats.org/officeDocument/2006/relationships/customXml" Target="../ink/ink654.xml"/><Relationship Id="rId372" Type="http://schemas.openxmlformats.org/officeDocument/2006/relationships/customXml" Target="../ink/ink758.xml"/><Relationship Id="rId232" Type="http://schemas.openxmlformats.org/officeDocument/2006/relationships/image" Target="../media/image618.png"/><Relationship Id="rId274" Type="http://schemas.openxmlformats.org/officeDocument/2006/relationships/image" Target="../media/image639.png"/><Relationship Id="rId27" Type="http://schemas.openxmlformats.org/officeDocument/2006/relationships/image" Target="../media/image281.png"/><Relationship Id="rId69" Type="http://schemas.openxmlformats.org/officeDocument/2006/relationships/customXml" Target="../ink/ink605.xml"/><Relationship Id="rId134" Type="http://schemas.openxmlformats.org/officeDocument/2006/relationships/image" Target="../media/image571.png"/><Relationship Id="rId80" Type="http://schemas.openxmlformats.org/officeDocument/2006/relationships/image" Target="../media/image545.png"/><Relationship Id="rId176" Type="http://schemas.openxmlformats.org/officeDocument/2006/relationships/image" Target="../media/image590.png"/><Relationship Id="rId341" Type="http://schemas.openxmlformats.org/officeDocument/2006/relationships/image" Target="../media/image671.png"/><Relationship Id="rId383" Type="http://schemas.openxmlformats.org/officeDocument/2006/relationships/image" Target="../media/image692.png"/><Relationship Id="rId201" Type="http://schemas.openxmlformats.org/officeDocument/2006/relationships/customXml" Target="../ink/ink672.xml"/><Relationship Id="rId222" Type="http://schemas.openxmlformats.org/officeDocument/2006/relationships/image" Target="../media/image613.png"/><Relationship Id="rId243" Type="http://schemas.openxmlformats.org/officeDocument/2006/relationships/customXml" Target="../ink/ink693.xml"/><Relationship Id="rId264" Type="http://schemas.openxmlformats.org/officeDocument/2006/relationships/image" Target="../media/image634.png"/><Relationship Id="rId285" Type="http://schemas.openxmlformats.org/officeDocument/2006/relationships/image" Target="../media/image644.png"/><Relationship Id="rId17" Type="http://schemas.openxmlformats.org/officeDocument/2006/relationships/image" Target="../media/image276.png"/><Relationship Id="rId38" Type="http://schemas.openxmlformats.org/officeDocument/2006/relationships/customXml" Target="../ink/ink589.xml"/><Relationship Id="rId59" Type="http://schemas.openxmlformats.org/officeDocument/2006/relationships/customXml" Target="../ink/ink600.xml"/><Relationship Id="rId103" Type="http://schemas.openxmlformats.org/officeDocument/2006/relationships/customXml" Target="../ink/ink622.xml"/><Relationship Id="rId124" Type="http://schemas.openxmlformats.org/officeDocument/2006/relationships/image" Target="../media/image566.png"/><Relationship Id="rId310" Type="http://schemas.openxmlformats.org/officeDocument/2006/relationships/customXml" Target="../ink/ink727.xml"/><Relationship Id="rId70" Type="http://schemas.openxmlformats.org/officeDocument/2006/relationships/image" Target="../media/image540.png"/><Relationship Id="rId91" Type="http://schemas.openxmlformats.org/officeDocument/2006/relationships/customXml" Target="../ink/ink616.xml"/><Relationship Id="rId145" Type="http://schemas.openxmlformats.org/officeDocument/2006/relationships/customXml" Target="../ink/ink644.xml"/><Relationship Id="rId166" Type="http://schemas.openxmlformats.org/officeDocument/2006/relationships/image" Target="../media/image585.png"/><Relationship Id="rId187" Type="http://schemas.openxmlformats.org/officeDocument/2006/relationships/customXml" Target="../ink/ink665.xml"/><Relationship Id="rId331" Type="http://schemas.openxmlformats.org/officeDocument/2006/relationships/image" Target="../media/image667.png"/><Relationship Id="rId352" Type="http://schemas.openxmlformats.org/officeDocument/2006/relationships/customXml" Target="../ink/ink748.xml"/><Relationship Id="rId373" Type="http://schemas.openxmlformats.org/officeDocument/2006/relationships/image" Target="../media/image687.png"/><Relationship Id="rId394" Type="http://schemas.openxmlformats.org/officeDocument/2006/relationships/customXml" Target="../ink/ink769.xml"/><Relationship Id="rId408" Type="http://schemas.openxmlformats.org/officeDocument/2006/relationships/customXml" Target="../ink/ink776.xml"/><Relationship Id="rId1" Type="http://schemas.openxmlformats.org/officeDocument/2006/relationships/slideLayout" Target="../slideLayouts/slideLayout7.xml"/><Relationship Id="rId212" Type="http://schemas.openxmlformats.org/officeDocument/2006/relationships/image" Target="../media/image608.png"/><Relationship Id="rId233" Type="http://schemas.openxmlformats.org/officeDocument/2006/relationships/customXml" Target="../ink/ink688.xml"/><Relationship Id="rId254" Type="http://schemas.openxmlformats.org/officeDocument/2006/relationships/image" Target="../media/image629.png"/><Relationship Id="rId28" Type="http://schemas.openxmlformats.org/officeDocument/2006/relationships/customXml" Target="../ink/ink584.xml"/><Relationship Id="rId49" Type="http://schemas.openxmlformats.org/officeDocument/2006/relationships/image" Target="../media/image292.png"/><Relationship Id="rId114" Type="http://schemas.openxmlformats.org/officeDocument/2006/relationships/image" Target="../media/image562.png"/><Relationship Id="rId275" Type="http://schemas.openxmlformats.org/officeDocument/2006/relationships/customXml" Target="../ink/ink709.xml"/><Relationship Id="rId296" Type="http://schemas.openxmlformats.org/officeDocument/2006/relationships/customXml" Target="../ink/ink720.xml"/><Relationship Id="rId300" Type="http://schemas.openxmlformats.org/officeDocument/2006/relationships/customXml" Target="../ink/ink722.xml"/><Relationship Id="rId60" Type="http://schemas.openxmlformats.org/officeDocument/2006/relationships/image" Target="../media/image297.png"/><Relationship Id="rId81" Type="http://schemas.openxmlformats.org/officeDocument/2006/relationships/customXml" Target="../ink/ink611.xml"/><Relationship Id="rId135" Type="http://schemas.openxmlformats.org/officeDocument/2006/relationships/customXml" Target="../ink/ink638.xml"/><Relationship Id="rId156" Type="http://schemas.openxmlformats.org/officeDocument/2006/relationships/image" Target="../media/image492.png"/><Relationship Id="rId177" Type="http://schemas.openxmlformats.org/officeDocument/2006/relationships/customXml" Target="../ink/ink660.xml"/><Relationship Id="rId198" Type="http://schemas.openxmlformats.org/officeDocument/2006/relationships/image" Target="../media/image601.png"/><Relationship Id="rId321" Type="http://schemas.openxmlformats.org/officeDocument/2006/relationships/image" Target="../media/image662.png"/><Relationship Id="rId342" Type="http://schemas.openxmlformats.org/officeDocument/2006/relationships/customXml" Target="../ink/ink743.xml"/><Relationship Id="rId363" Type="http://schemas.openxmlformats.org/officeDocument/2006/relationships/image" Target="../media/image682.png"/><Relationship Id="rId384" Type="http://schemas.openxmlformats.org/officeDocument/2006/relationships/customXml" Target="../ink/ink764.xml"/><Relationship Id="rId202" Type="http://schemas.openxmlformats.org/officeDocument/2006/relationships/image" Target="../media/image603.png"/><Relationship Id="rId223" Type="http://schemas.openxmlformats.org/officeDocument/2006/relationships/customXml" Target="../ink/ink683.xml"/><Relationship Id="rId244" Type="http://schemas.openxmlformats.org/officeDocument/2006/relationships/image" Target="../media/image624.png"/><Relationship Id="rId18" Type="http://schemas.openxmlformats.org/officeDocument/2006/relationships/customXml" Target="../ink/ink579.xml"/><Relationship Id="rId39" Type="http://schemas.openxmlformats.org/officeDocument/2006/relationships/image" Target="../media/image287.png"/><Relationship Id="rId265" Type="http://schemas.openxmlformats.org/officeDocument/2006/relationships/customXml" Target="../ink/ink704.xml"/><Relationship Id="rId286" Type="http://schemas.openxmlformats.org/officeDocument/2006/relationships/customXml" Target="../ink/ink715.xml"/><Relationship Id="rId50" Type="http://schemas.openxmlformats.org/officeDocument/2006/relationships/customXml" Target="../ink/ink595.xml"/><Relationship Id="rId104" Type="http://schemas.openxmlformats.org/officeDocument/2006/relationships/image" Target="../media/image557.png"/><Relationship Id="rId125" Type="http://schemas.openxmlformats.org/officeDocument/2006/relationships/customXml" Target="../ink/ink633.xml"/><Relationship Id="rId146" Type="http://schemas.openxmlformats.org/officeDocument/2006/relationships/image" Target="../media/image576.png"/><Relationship Id="rId167" Type="http://schemas.openxmlformats.org/officeDocument/2006/relationships/customXml" Target="../ink/ink655.xml"/><Relationship Id="rId188" Type="http://schemas.openxmlformats.org/officeDocument/2006/relationships/image" Target="../media/image596.png"/><Relationship Id="rId311" Type="http://schemas.openxmlformats.org/officeDocument/2006/relationships/image" Target="../media/image657.png"/><Relationship Id="rId332" Type="http://schemas.openxmlformats.org/officeDocument/2006/relationships/customXml" Target="../ink/ink738.xml"/><Relationship Id="rId353" Type="http://schemas.openxmlformats.org/officeDocument/2006/relationships/image" Target="../media/image677.png"/><Relationship Id="rId374" Type="http://schemas.openxmlformats.org/officeDocument/2006/relationships/customXml" Target="../ink/ink759.xml"/><Relationship Id="rId395" Type="http://schemas.openxmlformats.org/officeDocument/2006/relationships/image" Target="../media/image698.png"/><Relationship Id="rId409" Type="http://schemas.openxmlformats.org/officeDocument/2006/relationships/image" Target="../media/image705.png"/><Relationship Id="rId71" Type="http://schemas.openxmlformats.org/officeDocument/2006/relationships/customXml" Target="../ink/ink606.xml"/><Relationship Id="rId92" Type="http://schemas.openxmlformats.org/officeDocument/2006/relationships/image" Target="../media/image551.png"/><Relationship Id="rId213" Type="http://schemas.openxmlformats.org/officeDocument/2006/relationships/customXml" Target="../ink/ink678.xml"/><Relationship Id="rId234" Type="http://schemas.openxmlformats.org/officeDocument/2006/relationships/image" Target="../media/image619.png"/><Relationship Id="rId2" Type="http://schemas.openxmlformats.org/officeDocument/2006/relationships/notesSlide" Target="../notesSlides/notesSlide17.xml"/><Relationship Id="rId29" Type="http://schemas.openxmlformats.org/officeDocument/2006/relationships/image" Target="../media/image282.png"/><Relationship Id="rId255" Type="http://schemas.openxmlformats.org/officeDocument/2006/relationships/customXml" Target="../ink/ink699.xml"/><Relationship Id="rId276" Type="http://schemas.openxmlformats.org/officeDocument/2006/relationships/image" Target="../media/image640.png"/><Relationship Id="rId297" Type="http://schemas.openxmlformats.org/officeDocument/2006/relationships/image" Target="../media/image650.png"/><Relationship Id="rId40" Type="http://schemas.openxmlformats.org/officeDocument/2006/relationships/customXml" Target="../ink/ink590.xml"/><Relationship Id="rId115" Type="http://schemas.openxmlformats.org/officeDocument/2006/relationships/customXml" Target="../ink/ink628.xml"/><Relationship Id="rId136" Type="http://schemas.openxmlformats.org/officeDocument/2006/relationships/image" Target="../media/image572.png"/><Relationship Id="rId157" Type="http://schemas.openxmlformats.org/officeDocument/2006/relationships/customXml" Target="../ink/ink650.xml"/><Relationship Id="rId178" Type="http://schemas.openxmlformats.org/officeDocument/2006/relationships/image" Target="../media/image591.png"/><Relationship Id="rId301" Type="http://schemas.openxmlformats.org/officeDocument/2006/relationships/image" Target="../media/image652.png"/><Relationship Id="rId322" Type="http://schemas.openxmlformats.org/officeDocument/2006/relationships/customXml" Target="../ink/ink733.xml"/><Relationship Id="rId343" Type="http://schemas.openxmlformats.org/officeDocument/2006/relationships/image" Target="../media/image672.png"/><Relationship Id="rId364" Type="http://schemas.openxmlformats.org/officeDocument/2006/relationships/customXml" Target="../ink/ink754.xml"/><Relationship Id="rId61" Type="http://schemas.openxmlformats.org/officeDocument/2006/relationships/customXml" Target="../ink/ink601.xml"/><Relationship Id="rId82" Type="http://schemas.openxmlformats.org/officeDocument/2006/relationships/image" Target="../media/image546.png"/><Relationship Id="rId199" Type="http://schemas.openxmlformats.org/officeDocument/2006/relationships/customXml" Target="../ink/ink671.xml"/><Relationship Id="rId203" Type="http://schemas.openxmlformats.org/officeDocument/2006/relationships/customXml" Target="../ink/ink673.xml"/><Relationship Id="rId385" Type="http://schemas.openxmlformats.org/officeDocument/2006/relationships/image" Target="../media/image693.png"/><Relationship Id="rId19" Type="http://schemas.openxmlformats.org/officeDocument/2006/relationships/image" Target="../media/image277.png"/><Relationship Id="rId224" Type="http://schemas.openxmlformats.org/officeDocument/2006/relationships/image" Target="../media/image614.png"/><Relationship Id="rId245" Type="http://schemas.openxmlformats.org/officeDocument/2006/relationships/customXml" Target="../ink/ink694.xml"/><Relationship Id="rId266" Type="http://schemas.openxmlformats.org/officeDocument/2006/relationships/image" Target="../media/image635.png"/><Relationship Id="rId287" Type="http://schemas.openxmlformats.org/officeDocument/2006/relationships/image" Target="../media/image645.png"/><Relationship Id="rId410" Type="http://schemas.openxmlformats.org/officeDocument/2006/relationships/customXml" Target="../ink/ink777.xml"/><Relationship Id="rId30" Type="http://schemas.openxmlformats.org/officeDocument/2006/relationships/customXml" Target="../ink/ink585.xml"/><Relationship Id="rId105" Type="http://schemas.openxmlformats.org/officeDocument/2006/relationships/customXml" Target="../ink/ink623.xml"/><Relationship Id="rId126" Type="http://schemas.openxmlformats.org/officeDocument/2006/relationships/image" Target="../media/image567.png"/><Relationship Id="rId147" Type="http://schemas.openxmlformats.org/officeDocument/2006/relationships/customXml" Target="../ink/ink645.xml"/><Relationship Id="rId168" Type="http://schemas.openxmlformats.org/officeDocument/2006/relationships/image" Target="../media/image586.png"/><Relationship Id="rId312" Type="http://schemas.openxmlformats.org/officeDocument/2006/relationships/customXml" Target="../ink/ink728.xml"/><Relationship Id="rId333" Type="http://schemas.openxmlformats.org/officeDocument/2006/relationships/image" Target="../media/image668.png"/><Relationship Id="rId354" Type="http://schemas.openxmlformats.org/officeDocument/2006/relationships/customXml" Target="../ink/ink749.xml"/><Relationship Id="rId51" Type="http://schemas.openxmlformats.org/officeDocument/2006/relationships/image" Target="../media/image293.png"/><Relationship Id="rId72" Type="http://schemas.openxmlformats.org/officeDocument/2006/relationships/image" Target="../media/image541.png"/><Relationship Id="rId93" Type="http://schemas.openxmlformats.org/officeDocument/2006/relationships/customXml" Target="../ink/ink617.xml"/><Relationship Id="rId189" Type="http://schemas.openxmlformats.org/officeDocument/2006/relationships/customXml" Target="../ink/ink666.xml"/><Relationship Id="rId375" Type="http://schemas.openxmlformats.org/officeDocument/2006/relationships/image" Target="../media/image688.png"/><Relationship Id="rId396" Type="http://schemas.openxmlformats.org/officeDocument/2006/relationships/customXml" Target="../ink/ink770.xml"/><Relationship Id="rId3" Type="http://schemas.openxmlformats.org/officeDocument/2006/relationships/image" Target="../media/image269.png"/><Relationship Id="rId214" Type="http://schemas.openxmlformats.org/officeDocument/2006/relationships/image" Target="../media/image609.png"/><Relationship Id="rId235" Type="http://schemas.openxmlformats.org/officeDocument/2006/relationships/customXml" Target="../ink/ink689.xml"/><Relationship Id="rId256" Type="http://schemas.openxmlformats.org/officeDocument/2006/relationships/image" Target="../media/image630.png"/><Relationship Id="rId277" Type="http://schemas.openxmlformats.org/officeDocument/2006/relationships/customXml" Target="../ink/ink710.xml"/><Relationship Id="rId298" Type="http://schemas.openxmlformats.org/officeDocument/2006/relationships/customXml" Target="../ink/ink721.xml"/><Relationship Id="rId400" Type="http://schemas.openxmlformats.org/officeDocument/2006/relationships/customXml" Target="../ink/ink772.xml"/><Relationship Id="rId116" Type="http://schemas.openxmlformats.org/officeDocument/2006/relationships/image" Target="../media/image563.png"/><Relationship Id="rId137" Type="http://schemas.openxmlformats.org/officeDocument/2006/relationships/customXml" Target="../ink/ink639.xml"/><Relationship Id="rId158" Type="http://schemas.openxmlformats.org/officeDocument/2006/relationships/image" Target="../media/image581.png"/><Relationship Id="rId302" Type="http://schemas.openxmlformats.org/officeDocument/2006/relationships/customXml" Target="../ink/ink723.xml"/><Relationship Id="rId323" Type="http://schemas.openxmlformats.org/officeDocument/2006/relationships/image" Target="../media/image663.png"/><Relationship Id="rId344" Type="http://schemas.openxmlformats.org/officeDocument/2006/relationships/customXml" Target="../ink/ink744.xml"/><Relationship Id="rId20" Type="http://schemas.openxmlformats.org/officeDocument/2006/relationships/customXml" Target="../ink/ink580.xml"/><Relationship Id="rId41" Type="http://schemas.openxmlformats.org/officeDocument/2006/relationships/image" Target="../media/image288.png"/><Relationship Id="rId62" Type="http://schemas.openxmlformats.org/officeDocument/2006/relationships/image" Target="../media/image298.png"/><Relationship Id="rId83" Type="http://schemas.openxmlformats.org/officeDocument/2006/relationships/customXml" Target="../ink/ink612.xml"/><Relationship Id="rId179" Type="http://schemas.openxmlformats.org/officeDocument/2006/relationships/customXml" Target="../ink/ink661.xml"/><Relationship Id="rId365" Type="http://schemas.openxmlformats.org/officeDocument/2006/relationships/image" Target="../media/image683.png"/><Relationship Id="rId386" Type="http://schemas.openxmlformats.org/officeDocument/2006/relationships/customXml" Target="../ink/ink765.xml"/><Relationship Id="rId190" Type="http://schemas.openxmlformats.org/officeDocument/2006/relationships/image" Target="../media/image597.png"/><Relationship Id="rId204" Type="http://schemas.openxmlformats.org/officeDocument/2006/relationships/image" Target="../media/image604.png"/><Relationship Id="rId225" Type="http://schemas.openxmlformats.org/officeDocument/2006/relationships/customXml" Target="../ink/ink684.xml"/><Relationship Id="rId246" Type="http://schemas.openxmlformats.org/officeDocument/2006/relationships/image" Target="../media/image625.png"/><Relationship Id="rId267" Type="http://schemas.openxmlformats.org/officeDocument/2006/relationships/customXml" Target="../ink/ink705.xml"/><Relationship Id="rId288" Type="http://schemas.openxmlformats.org/officeDocument/2006/relationships/customXml" Target="../ink/ink716.xml"/><Relationship Id="rId411" Type="http://schemas.openxmlformats.org/officeDocument/2006/relationships/image" Target="../media/image706.png"/><Relationship Id="rId106" Type="http://schemas.openxmlformats.org/officeDocument/2006/relationships/image" Target="../media/image558.png"/><Relationship Id="rId127" Type="http://schemas.openxmlformats.org/officeDocument/2006/relationships/customXml" Target="../ink/ink634.xml"/><Relationship Id="rId313" Type="http://schemas.openxmlformats.org/officeDocument/2006/relationships/image" Target="../media/image658.png"/><Relationship Id="rId10" Type="http://schemas.openxmlformats.org/officeDocument/2006/relationships/customXml" Target="../ink/ink575.xml"/><Relationship Id="rId31" Type="http://schemas.openxmlformats.org/officeDocument/2006/relationships/image" Target="../media/image283.png"/><Relationship Id="rId52" Type="http://schemas.openxmlformats.org/officeDocument/2006/relationships/customXml" Target="../ink/ink596.xml"/><Relationship Id="rId73" Type="http://schemas.openxmlformats.org/officeDocument/2006/relationships/customXml" Target="../ink/ink607.xml"/><Relationship Id="rId94" Type="http://schemas.openxmlformats.org/officeDocument/2006/relationships/image" Target="../media/image552.png"/><Relationship Id="rId148" Type="http://schemas.openxmlformats.org/officeDocument/2006/relationships/image" Target="../media/image577.png"/><Relationship Id="rId169" Type="http://schemas.openxmlformats.org/officeDocument/2006/relationships/customXml" Target="../ink/ink656.xml"/><Relationship Id="rId334" Type="http://schemas.openxmlformats.org/officeDocument/2006/relationships/customXml" Target="../ink/ink739.xml"/><Relationship Id="rId355" Type="http://schemas.openxmlformats.org/officeDocument/2006/relationships/image" Target="../media/image678.png"/><Relationship Id="rId376" Type="http://schemas.openxmlformats.org/officeDocument/2006/relationships/customXml" Target="../ink/ink760.xml"/><Relationship Id="rId397" Type="http://schemas.openxmlformats.org/officeDocument/2006/relationships/image" Target="../media/image699.png"/><Relationship Id="rId4" Type="http://schemas.openxmlformats.org/officeDocument/2006/relationships/customXml" Target="../ink/ink572.xml"/><Relationship Id="rId180" Type="http://schemas.openxmlformats.org/officeDocument/2006/relationships/image" Target="../media/image592.png"/><Relationship Id="rId215" Type="http://schemas.openxmlformats.org/officeDocument/2006/relationships/customXml" Target="../ink/ink679.xml"/><Relationship Id="rId236" Type="http://schemas.openxmlformats.org/officeDocument/2006/relationships/image" Target="../media/image620.png"/><Relationship Id="rId257" Type="http://schemas.openxmlformats.org/officeDocument/2006/relationships/customXml" Target="../ink/ink700.xml"/><Relationship Id="rId278" Type="http://schemas.openxmlformats.org/officeDocument/2006/relationships/customXml" Target="../ink/ink711.xml"/><Relationship Id="rId401" Type="http://schemas.openxmlformats.org/officeDocument/2006/relationships/image" Target="../media/image701.png"/><Relationship Id="rId303" Type="http://schemas.openxmlformats.org/officeDocument/2006/relationships/image" Target="../media/image653.png"/><Relationship Id="rId42" Type="http://schemas.openxmlformats.org/officeDocument/2006/relationships/customXml" Target="../ink/ink591.xml"/><Relationship Id="rId84" Type="http://schemas.openxmlformats.org/officeDocument/2006/relationships/image" Target="../media/image547.png"/><Relationship Id="rId138" Type="http://schemas.openxmlformats.org/officeDocument/2006/relationships/image" Target="../media/image573.png"/><Relationship Id="rId345" Type="http://schemas.openxmlformats.org/officeDocument/2006/relationships/image" Target="../media/image673.png"/><Relationship Id="rId387" Type="http://schemas.openxmlformats.org/officeDocument/2006/relationships/image" Target="../media/image694.png"/><Relationship Id="rId191" Type="http://schemas.openxmlformats.org/officeDocument/2006/relationships/customXml" Target="../ink/ink667.xml"/><Relationship Id="rId205" Type="http://schemas.openxmlformats.org/officeDocument/2006/relationships/customXml" Target="../ink/ink674.xml"/><Relationship Id="rId247" Type="http://schemas.openxmlformats.org/officeDocument/2006/relationships/customXml" Target="../ink/ink695.xml"/><Relationship Id="rId412" Type="http://schemas.openxmlformats.org/officeDocument/2006/relationships/customXml" Target="../ink/ink778.xml"/><Relationship Id="rId107" Type="http://schemas.openxmlformats.org/officeDocument/2006/relationships/customXml" Target="../ink/ink624.xml"/><Relationship Id="rId289" Type="http://schemas.openxmlformats.org/officeDocument/2006/relationships/image" Target="../media/image646.png"/><Relationship Id="rId11" Type="http://schemas.openxmlformats.org/officeDocument/2006/relationships/image" Target="../media/image273.png"/><Relationship Id="rId53" Type="http://schemas.openxmlformats.org/officeDocument/2006/relationships/image" Target="../media/image294.png"/><Relationship Id="rId149" Type="http://schemas.openxmlformats.org/officeDocument/2006/relationships/customXml" Target="../ink/ink646.xml"/><Relationship Id="rId314" Type="http://schemas.openxmlformats.org/officeDocument/2006/relationships/customXml" Target="../ink/ink729.xml"/><Relationship Id="rId356" Type="http://schemas.openxmlformats.org/officeDocument/2006/relationships/customXml" Target="../ink/ink750.xml"/><Relationship Id="rId398" Type="http://schemas.openxmlformats.org/officeDocument/2006/relationships/customXml" Target="../ink/ink771.xml"/><Relationship Id="rId95" Type="http://schemas.openxmlformats.org/officeDocument/2006/relationships/customXml" Target="../ink/ink618.xml"/><Relationship Id="rId160" Type="http://schemas.openxmlformats.org/officeDocument/2006/relationships/image" Target="../media/image582.png"/><Relationship Id="rId216" Type="http://schemas.openxmlformats.org/officeDocument/2006/relationships/image" Target="../media/image610.png"/><Relationship Id="rId258" Type="http://schemas.openxmlformats.org/officeDocument/2006/relationships/image" Target="../media/image631.png"/><Relationship Id="rId22" Type="http://schemas.openxmlformats.org/officeDocument/2006/relationships/customXml" Target="../ink/ink581.xml"/><Relationship Id="rId64" Type="http://schemas.openxmlformats.org/officeDocument/2006/relationships/image" Target="../media/image299.png"/><Relationship Id="rId118" Type="http://schemas.openxmlformats.org/officeDocument/2006/relationships/image" Target="../media/image564.png"/><Relationship Id="rId325" Type="http://schemas.openxmlformats.org/officeDocument/2006/relationships/image" Target="../media/image664.png"/><Relationship Id="rId367" Type="http://schemas.openxmlformats.org/officeDocument/2006/relationships/image" Target="../media/image684.png"/><Relationship Id="rId171" Type="http://schemas.openxmlformats.org/officeDocument/2006/relationships/customXml" Target="../ink/ink657.xml"/><Relationship Id="rId227" Type="http://schemas.openxmlformats.org/officeDocument/2006/relationships/customXml" Target="../ink/ink685.xml"/><Relationship Id="rId269" Type="http://schemas.openxmlformats.org/officeDocument/2006/relationships/customXml" Target="../ink/ink706.xml"/><Relationship Id="rId33" Type="http://schemas.openxmlformats.org/officeDocument/2006/relationships/image" Target="../media/image284.png"/><Relationship Id="rId129" Type="http://schemas.openxmlformats.org/officeDocument/2006/relationships/customXml" Target="../ink/ink635.xml"/><Relationship Id="rId280" Type="http://schemas.openxmlformats.org/officeDocument/2006/relationships/customXml" Target="../ink/ink712.xml"/><Relationship Id="rId336" Type="http://schemas.openxmlformats.org/officeDocument/2006/relationships/customXml" Target="../ink/ink740.xml"/><Relationship Id="rId75" Type="http://schemas.openxmlformats.org/officeDocument/2006/relationships/customXml" Target="../ink/ink608.xml"/><Relationship Id="rId140" Type="http://schemas.openxmlformats.org/officeDocument/2006/relationships/customXml" Target="../ink/ink641.xml"/><Relationship Id="rId182" Type="http://schemas.openxmlformats.org/officeDocument/2006/relationships/image" Target="../media/image593.png"/><Relationship Id="rId378" Type="http://schemas.openxmlformats.org/officeDocument/2006/relationships/customXml" Target="../ink/ink761.xml"/><Relationship Id="rId403" Type="http://schemas.openxmlformats.org/officeDocument/2006/relationships/image" Target="../media/image702.png"/><Relationship Id="rId6" Type="http://schemas.openxmlformats.org/officeDocument/2006/relationships/customXml" Target="../ink/ink573.xml"/><Relationship Id="rId238" Type="http://schemas.openxmlformats.org/officeDocument/2006/relationships/image" Target="../media/image621.png"/><Relationship Id="rId291" Type="http://schemas.openxmlformats.org/officeDocument/2006/relationships/image" Target="../media/image647.png"/><Relationship Id="rId305" Type="http://schemas.openxmlformats.org/officeDocument/2006/relationships/image" Target="../media/image654.png"/><Relationship Id="rId347" Type="http://schemas.openxmlformats.org/officeDocument/2006/relationships/image" Target="../media/image674.png"/><Relationship Id="rId44" Type="http://schemas.openxmlformats.org/officeDocument/2006/relationships/customXml" Target="../ink/ink592.xml"/><Relationship Id="rId86" Type="http://schemas.openxmlformats.org/officeDocument/2006/relationships/image" Target="../media/image548.png"/><Relationship Id="rId151" Type="http://schemas.openxmlformats.org/officeDocument/2006/relationships/customXml" Target="../ink/ink647.xml"/><Relationship Id="rId389" Type="http://schemas.openxmlformats.org/officeDocument/2006/relationships/image" Target="../media/image695.png"/><Relationship Id="rId193" Type="http://schemas.openxmlformats.org/officeDocument/2006/relationships/customXml" Target="../ink/ink668.xml"/><Relationship Id="rId207" Type="http://schemas.openxmlformats.org/officeDocument/2006/relationships/customXml" Target="../ink/ink675.xml"/><Relationship Id="rId249" Type="http://schemas.openxmlformats.org/officeDocument/2006/relationships/customXml" Target="../ink/ink696.xml"/><Relationship Id="rId414" Type="http://schemas.openxmlformats.org/officeDocument/2006/relationships/customXml" Target="../ink/ink779.xml"/><Relationship Id="rId13" Type="http://schemas.openxmlformats.org/officeDocument/2006/relationships/image" Target="../media/image274.png"/><Relationship Id="rId109" Type="http://schemas.openxmlformats.org/officeDocument/2006/relationships/customXml" Target="../ink/ink625.xml"/><Relationship Id="rId260" Type="http://schemas.openxmlformats.org/officeDocument/2006/relationships/image" Target="../media/image632.png"/><Relationship Id="rId316" Type="http://schemas.openxmlformats.org/officeDocument/2006/relationships/customXml" Target="../ink/ink730.xml"/><Relationship Id="rId55" Type="http://schemas.openxmlformats.org/officeDocument/2006/relationships/image" Target="../media/image295.png"/><Relationship Id="rId97" Type="http://schemas.openxmlformats.org/officeDocument/2006/relationships/customXml" Target="../ink/ink619.xml"/><Relationship Id="rId120" Type="http://schemas.openxmlformats.org/officeDocument/2006/relationships/image" Target="../media/image370.png"/><Relationship Id="rId358" Type="http://schemas.openxmlformats.org/officeDocument/2006/relationships/customXml" Target="../ink/ink751.xml"/><Relationship Id="rId162" Type="http://schemas.openxmlformats.org/officeDocument/2006/relationships/image" Target="../media/image583.png"/><Relationship Id="rId218" Type="http://schemas.openxmlformats.org/officeDocument/2006/relationships/image" Target="../media/image611.png"/><Relationship Id="rId271" Type="http://schemas.openxmlformats.org/officeDocument/2006/relationships/customXml" Target="../ink/ink707.xml"/><Relationship Id="rId24" Type="http://schemas.openxmlformats.org/officeDocument/2006/relationships/customXml" Target="../ink/ink582.xml"/><Relationship Id="rId66" Type="http://schemas.openxmlformats.org/officeDocument/2006/relationships/image" Target="../media/image300.png"/><Relationship Id="rId131" Type="http://schemas.openxmlformats.org/officeDocument/2006/relationships/customXml" Target="../ink/ink636.xml"/><Relationship Id="rId327" Type="http://schemas.openxmlformats.org/officeDocument/2006/relationships/image" Target="../media/image665.png"/><Relationship Id="rId369" Type="http://schemas.openxmlformats.org/officeDocument/2006/relationships/image" Target="../media/image685.png"/><Relationship Id="rId173" Type="http://schemas.openxmlformats.org/officeDocument/2006/relationships/customXml" Target="../ink/ink658.xml"/><Relationship Id="rId229" Type="http://schemas.openxmlformats.org/officeDocument/2006/relationships/customXml" Target="../ink/ink686.xml"/><Relationship Id="rId380" Type="http://schemas.openxmlformats.org/officeDocument/2006/relationships/customXml" Target="../ink/ink762.xml"/><Relationship Id="rId240" Type="http://schemas.openxmlformats.org/officeDocument/2006/relationships/image" Target="../media/image622.png"/><Relationship Id="rId35" Type="http://schemas.openxmlformats.org/officeDocument/2006/relationships/image" Target="../media/image285.png"/><Relationship Id="rId77" Type="http://schemas.openxmlformats.org/officeDocument/2006/relationships/customXml" Target="../ink/ink609.xml"/><Relationship Id="rId100" Type="http://schemas.openxmlformats.org/officeDocument/2006/relationships/image" Target="../media/image555.png"/><Relationship Id="rId282" Type="http://schemas.openxmlformats.org/officeDocument/2006/relationships/customXml" Target="../ink/ink713.xml"/><Relationship Id="rId338" Type="http://schemas.openxmlformats.org/officeDocument/2006/relationships/customXml" Target="../ink/ink741.xml"/><Relationship Id="rId8" Type="http://schemas.openxmlformats.org/officeDocument/2006/relationships/customXml" Target="../ink/ink574.xml"/><Relationship Id="rId142" Type="http://schemas.openxmlformats.org/officeDocument/2006/relationships/customXml" Target="../ink/ink642.xml"/><Relationship Id="rId184" Type="http://schemas.openxmlformats.org/officeDocument/2006/relationships/image" Target="../media/image594.png"/><Relationship Id="rId391" Type="http://schemas.openxmlformats.org/officeDocument/2006/relationships/image" Target="../media/image696.png"/><Relationship Id="rId405" Type="http://schemas.openxmlformats.org/officeDocument/2006/relationships/image" Target="../media/image703.png"/><Relationship Id="rId251" Type="http://schemas.openxmlformats.org/officeDocument/2006/relationships/customXml" Target="../ink/ink697.xml"/><Relationship Id="rId46" Type="http://schemas.openxmlformats.org/officeDocument/2006/relationships/customXml" Target="../ink/ink593.xml"/><Relationship Id="rId293" Type="http://schemas.openxmlformats.org/officeDocument/2006/relationships/image" Target="../media/image648.png"/><Relationship Id="rId307" Type="http://schemas.openxmlformats.org/officeDocument/2006/relationships/image" Target="../media/image655.png"/><Relationship Id="rId349" Type="http://schemas.openxmlformats.org/officeDocument/2006/relationships/image" Target="../media/image675.png"/><Relationship Id="rId88" Type="http://schemas.openxmlformats.org/officeDocument/2006/relationships/image" Target="../media/image549.png"/><Relationship Id="rId111" Type="http://schemas.openxmlformats.org/officeDocument/2006/relationships/customXml" Target="../ink/ink626.xml"/><Relationship Id="rId153" Type="http://schemas.openxmlformats.org/officeDocument/2006/relationships/customXml" Target="../ink/ink648.xml"/><Relationship Id="rId195" Type="http://schemas.openxmlformats.org/officeDocument/2006/relationships/customXml" Target="../ink/ink669.xml"/><Relationship Id="rId209" Type="http://schemas.openxmlformats.org/officeDocument/2006/relationships/customXml" Target="../ink/ink676.xml"/><Relationship Id="rId360" Type="http://schemas.openxmlformats.org/officeDocument/2006/relationships/customXml" Target="../ink/ink752.xml"/><Relationship Id="rId416" Type="http://schemas.openxmlformats.org/officeDocument/2006/relationships/customXml" Target="../ink/ink780.xml"/><Relationship Id="rId220" Type="http://schemas.openxmlformats.org/officeDocument/2006/relationships/image" Target="../media/image612.png"/><Relationship Id="rId15" Type="http://schemas.openxmlformats.org/officeDocument/2006/relationships/image" Target="../media/image275.png"/><Relationship Id="rId57" Type="http://schemas.openxmlformats.org/officeDocument/2006/relationships/customXml" Target="../ink/ink599.xml"/><Relationship Id="rId262" Type="http://schemas.openxmlformats.org/officeDocument/2006/relationships/image" Target="../media/image633.png"/><Relationship Id="rId318" Type="http://schemas.openxmlformats.org/officeDocument/2006/relationships/customXml" Target="../ink/ink731.xml"/><Relationship Id="rId99" Type="http://schemas.openxmlformats.org/officeDocument/2006/relationships/customXml" Target="../ink/ink620.xml"/><Relationship Id="rId122" Type="http://schemas.openxmlformats.org/officeDocument/2006/relationships/image" Target="../media/image565.png"/><Relationship Id="rId164" Type="http://schemas.openxmlformats.org/officeDocument/2006/relationships/image" Target="../media/image584.png"/><Relationship Id="rId371" Type="http://schemas.openxmlformats.org/officeDocument/2006/relationships/image" Target="../media/image686.png"/><Relationship Id="rId26" Type="http://schemas.openxmlformats.org/officeDocument/2006/relationships/customXml" Target="../ink/ink583.xml"/><Relationship Id="rId231" Type="http://schemas.openxmlformats.org/officeDocument/2006/relationships/customXml" Target="../ink/ink687.xml"/><Relationship Id="rId273" Type="http://schemas.openxmlformats.org/officeDocument/2006/relationships/customXml" Target="../ink/ink708.xml"/><Relationship Id="rId329" Type="http://schemas.openxmlformats.org/officeDocument/2006/relationships/image" Target="../media/image666.png"/><Relationship Id="rId68" Type="http://schemas.openxmlformats.org/officeDocument/2006/relationships/image" Target="../media/image539.png"/><Relationship Id="rId133" Type="http://schemas.openxmlformats.org/officeDocument/2006/relationships/customXml" Target="../ink/ink637.xml"/><Relationship Id="rId175" Type="http://schemas.openxmlformats.org/officeDocument/2006/relationships/customXml" Target="../ink/ink659.xml"/><Relationship Id="rId340" Type="http://schemas.openxmlformats.org/officeDocument/2006/relationships/customXml" Target="../ink/ink742.xml"/><Relationship Id="rId200" Type="http://schemas.openxmlformats.org/officeDocument/2006/relationships/image" Target="../media/image602.png"/><Relationship Id="rId382" Type="http://schemas.openxmlformats.org/officeDocument/2006/relationships/customXml" Target="../ink/ink763.xml"/><Relationship Id="rId242" Type="http://schemas.openxmlformats.org/officeDocument/2006/relationships/image" Target="../media/image623.png"/><Relationship Id="rId284" Type="http://schemas.openxmlformats.org/officeDocument/2006/relationships/customXml" Target="../ink/ink714.xml"/><Relationship Id="rId37" Type="http://schemas.openxmlformats.org/officeDocument/2006/relationships/image" Target="../media/image286.png"/><Relationship Id="rId79" Type="http://schemas.openxmlformats.org/officeDocument/2006/relationships/customXml" Target="../ink/ink610.xml"/><Relationship Id="rId102" Type="http://schemas.openxmlformats.org/officeDocument/2006/relationships/image" Target="../media/image556.png"/><Relationship Id="rId144" Type="http://schemas.openxmlformats.org/officeDocument/2006/relationships/image" Target="../media/image575.png"/><Relationship Id="rId90" Type="http://schemas.openxmlformats.org/officeDocument/2006/relationships/image" Target="../media/image550.png"/><Relationship Id="rId186" Type="http://schemas.openxmlformats.org/officeDocument/2006/relationships/image" Target="../media/image595.png"/><Relationship Id="rId351" Type="http://schemas.openxmlformats.org/officeDocument/2006/relationships/image" Target="../media/image676.png"/><Relationship Id="rId393" Type="http://schemas.openxmlformats.org/officeDocument/2006/relationships/image" Target="../media/image697.png"/><Relationship Id="rId407" Type="http://schemas.openxmlformats.org/officeDocument/2006/relationships/image" Target="../media/image704.png"/><Relationship Id="rId211" Type="http://schemas.openxmlformats.org/officeDocument/2006/relationships/customXml" Target="../ink/ink677.xml"/><Relationship Id="rId253" Type="http://schemas.openxmlformats.org/officeDocument/2006/relationships/customXml" Target="../ink/ink698.xml"/><Relationship Id="rId295" Type="http://schemas.openxmlformats.org/officeDocument/2006/relationships/image" Target="../media/image649.png"/><Relationship Id="rId309" Type="http://schemas.openxmlformats.org/officeDocument/2006/relationships/image" Target="../media/image656.png"/><Relationship Id="rId48" Type="http://schemas.openxmlformats.org/officeDocument/2006/relationships/customXml" Target="../ink/ink594.xml"/><Relationship Id="rId113" Type="http://schemas.openxmlformats.org/officeDocument/2006/relationships/customXml" Target="../ink/ink627.xml"/><Relationship Id="rId320" Type="http://schemas.openxmlformats.org/officeDocument/2006/relationships/customXml" Target="../ink/ink732.xml"/><Relationship Id="rId155" Type="http://schemas.openxmlformats.org/officeDocument/2006/relationships/customXml" Target="../ink/ink649.xml"/><Relationship Id="rId197" Type="http://schemas.openxmlformats.org/officeDocument/2006/relationships/customXml" Target="../ink/ink670.xml"/><Relationship Id="rId362" Type="http://schemas.openxmlformats.org/officeDocument/2006/relationships/customXml" Target="../ink/ink753.xml"/></Relationships>
</file>

<file path=ppt/slides/_rels/slide22.xml.rels><?xml version="1.0" encoding="UTF-8" standalone="yes"?>
<Relationships xmlns="http://schemas.openxmlformats.org/package/2006/relationships"><Relationship Id="rId117" Type="http://schemas.openxmlformats.org/officeDocument/2006/relationships/customXml" Target="../ink/ink838.xml"/><Relationship Id="rId21" Type="http://schemas.openxmlformats.org/officeDocument/2006/relationships/customXml" Target="../ink/ink790.xml"/><Relationship Id="rId42" Type="http://schemas.openxmlformats.org/officeDocument/2006/relationships/image" Target="../media/image728.png"/><Relationship Id="rId63" Type="http://schemas.openxmlformats.org/officeDocument/2006/relationships/customXml" Target="../ink/ink811.xml"/><Relationship Id="rId84" Type="http://schemas.openxmlformats.org/officeDocument/2006/relationships/image" Target="../media/image749.png"/><Relationship Id="rId138" Type="http://schemas.openxmlformats.org/officeDocument/2006/relationships/customXml" Target="../ink/ink849.xml"/><Relationship Id="rId159" Type="http://schemas.openxmlformats.org/officeDocument/2006/relationships/image" Target="../media/image786.png"/><Relationship Id="rId107" Type="http://schemas.openxmlformats.org/officeDocument/2006/relationships/customXml" Target="../ink/ink833.xml"/><Relationship Id="rId11" Type="http://schemas.openxmlformats.org/officeDocument/2006/relationships/customXml" Target="../ink/ink785.xml"/><Relationship Id="rId32" Type="http://schemas.openxmlformats.org/officeDocument/2006/relationships/image" Target="../media/image370.png"/><Relationship Id="rId53" Type="http://schemas.openxmlformats.org/officeDocument/2006/relationships/customXml" Target="../ink/ink806.xml"/><Relationship Id="rId74" Type="http://schemas.openxmlformats.org/officeDocument/2006/relationships/image" Target="../media/image744.png"/><Relationship Id="rId128" Type="http://schemas.openxmlformats.org/officeDocument/2006/relationships/customXml" Target="../ink/ink844.xml"/><Relationship Id="rId149" Type="http://schemas.openxmlformats.org/officeDocument/2006/relationships/image" Target="../media/image781.png"/><Relationship Id="rId5" Type="http://schemas.openxmlformats.org/officeDocument/2006/relationships/customXml" Target="../ink/ink782.xml"/><Relationship Id="rId95" Type="http://schemas.openxmlformats.org/officeDocument/2006/relationships/customXml" Target="../ink/ink827.xml"/><Relationship Id="rId160" Type="http://schemas.openxmlformats.org/officeDocument/2006/relationships/customXml" Target="../ink/ink860.xml"/><Relationship Id="rId22" Type="http://schemas.openxmlformats.org/officeDocument/2006/relationships/image" Target="../media/image719.png"/><Relationship Id="rId43" Type="http://schemas.openxmlformats.org/officeDocument/2006/relationships/customXml" Target="../ink/ink801.xml"/><Relationship Id="rId64" Type="http://schemas.openxmlformats.org/officeDocument/2006/relationships/image" Target="../media/image739.png"/><Relationship Id="rId118" Type="http://schemas.openxmlformats.org/officeDocument/2006/relationships/image" Target="../media/image766.png"/><Relationship Id="rId139" Type="http://schemas.openxmlformats.org/officeDocument/2006/relationships/image" Target="../media/image776.png"/><Relationship Id="rId85" Type="http://schemas.openxmlformats.org/officeDocument/2006/relationships/customXml" Target="../ink/ink822.xml"/><Relationship Id="rId150" Type="http://schemas.openxmlformats.org/officeDocument/2006/relationships/customXml" Target="../ink/ink855.xml"/><Relationship Id="rId12" Type="http://schemas.openxmlformats.org/officeDocument/2006/relationships/image" Target="../media/image714.png"/><Relationship Id="rId17" Type="http://schemas.openxmlformats.org/officeDocument/2006/relationships/customXml" Target="../ink/ink788.xml"/><Relationship Id="rId33" Type="http://schemas.openxmlformats.org/officeDocument/2006/relationships/customXml" Target="../ink/ink796.xml"/><Relationship Id="rId38" Type="http://schemas.openxmlformats.org/officeDocument/2006/relationships/image" Target="../media/image726.png"/><Relationship Id="rId59" Type="http://schemas.openxmlformats.org/officeDocument/2006/relationships/customXml" Target="../ink/ink809.xml"/><Relationship Id="rId103" Type="http://schemas.openxmlformats.org/officeDocument/2006/relationships/customXml" Target="../ink/ink831.xml"/><Relationship Id="rId108" Type="http://schemas.openxmlformats.org/officeDocument/2006/relationships/image" Target="../media/image761.png"/><Relationship Id="rId124" Type="http://schemas.openxmlformats.org/officeDocument/2006/relationships/image" Target="../media/image769.png"/><Relationship Id="rId129" Type="http://schemas.openxmlformats.org/officeDocument/2006/relationships/image" Target="../media/image771.png"/><Relationship Id="rId54" Type="http://schemas.openxmlformats.org/officeDocument/2006/relationships/image" Target="../media/image734.png"/><Relationship Id="rId70" Type="http://schemas.openxmlformats.org/officeDocument/2006/relationships/image" Target="../media/image742.png"/><Relationship Id="rId75" Type="http://schemas.openxmlformats.org/officeDocument/2006/relationships/customXml" Target="../ink/ink817.xml"/><Relationship Id="rId91" Type="http://schemas.openxmlformats.org/officeDocument/2006/relationships/customXml" Target="../ink/ink825.xml"/><Relationship Id="rId96" Type="http://schemas.openxmlformats.org/officeDocument/2006/relationships/image" Target="../media/image755.png"/><Relationship Id="rId140" Type="http://schemas.openxmlformats.org/officeDocument/2006/relationships/customXml" Target="../ink/ink850.xml"/><Relationship Id="rId145" Type="http://schemas.openxmlformats.org/officeDocument/2006/relationships/image" Target="../media/image779.png"/><Relationship Id="rId161" Type="http://schemas.openxmlformats.org/officeDocument/2006/relationships/image" Target="../media/image787.png"/><Relationship Id="rId1" Type="http://schemas.openxmlformats.org/officeDocument/2006/relationships/slideLayout" Target="../slideLayouts/slideLayout7.xml"/><Relationship Id="rId6" Type="http://schemas.openxmlformats.org/officeDocument/2006/relationships/image" Target="../media/image711.png"/><Relationship Id="rId23" Type="http://schemas.openxmlformats.org/officeDocument/2006/relationships/customXml" Target="../ink/ink791.xml"/><Relationship Id="rId28" Type="http://schemas.openxmlformats.org/officeDocument/2006/relationships/image" Target="../media/image722.png"/><Relationship Id="rId49" Type="http://schemas.openxmlformats.org/officeDocument/2006/relationships/customXml" Target="../ink/ink804.xml"/><Relationship Id="rId114" Type="http://schemas.openxmlformats.org/officeDocument/2006/relationships/image" Target="../media/image764.png"/><Relationship Id="rId119" Type="http://schemas.openxmlformats.org/officeDocument/2006/relationships/customXml" Target="../ink/ink839.xml"/><Relationship Id="rId44" Type="http://schemas.openxmlformats.org/officeDocument/2006/relationships/image" Target="../media/image729.png"/><Relationship Id="rId60" Type="http://schemas.openxmlformats.org/officeDocument/2006/relationships/image" Target="../media/image737.png"/><Relationship Id="rId65" Type="http://schemas.openxmlformats.org/officeDocument/2006/relationships/customXml" Target="../ink/ink812.xml"/><Relationship Id="rId81" Type="http://schemas.openxmlformats.org/officeDocument/2006/relationships/customXml" Target="../ink/ink820.xml"/><Relationship Id="rId86" Type="http://schemas.openxmlformats.org/officeDocument/2006/relationships/image" Target="../media/image750.png"/><Relationship Id="rId130" Type="http://schemas.openxmlformats.org/officeDocument/2006/relationships/customXml" Target="../ink/ink845.xml"/><Relationship Id="rId135" Type="http://schemas.openxmlformats.org/officeDocument/2006/relationships/image" Target="../media/image774.png"/><Relationship Id="rId151" Type="http://schemas.openxmlformats.org/officeDocument/2006/relationships/image" Target="../media/image782.png"/><Relationship Id="rId156" Type="http://schemas.openxmlformats.org/officeDocument/2006/relationships/customXml" Target="../ink/ink858.xml"/><Relationship Id="rId13" Type="http://schemas.openxmlformats.org/officeDocument/2006/relationships/customXml" Target="../ink/ink786.xml"/><Relationship Id="rId18" Type="http://schemas.openxmlformats.org/officeDocument/2006/relationships/image" Target="../media/image717.png"/><Relationship Id="rId39" Type="http://schemas.openxmlformats.org/officeDocument/2006/relationships/customXml" Target="../ink/ink799.xml"/><Relationship Id="rId109" Type="http://schemas.openxmlformats.org/officeDocument/2006/relationships/customXml" Target="../ink/ink834.xml"/><Relationship Id="rId34" Type="http://schemas.openxmlformats.org/officeDocument/2006/relationships/image" Target="../media/image724.png"/><Relationship Id="rId50" Type="http://schemas.openxmlformats.org/officeDocument/2006/relationships/image" Target="../media/image732.png"/><Relationship Id="rId55" Type="http://schemas.openxmlformats.org/officeDocument/2006/relationships/customXml" Target="../ink/ink807.xml"/><Relationship Id="rId76" Type="http://schemas.openxmlformats.org/officeDocument/2006/relationships/image" Target="../media/image745.png"/><Relationship Id="rId97" Type="http://schemas.openxmlformats.org/officeDocument/2006/relationships/customXml" Target="../ink/ink828.xml"/><Relationship Id="rId104" Type="http://schemas.openxmlformats.org/officeDocument/2006/relationships/image" Target="../media/image759.png"/><Relationship Id="rId120" Type="http://schemas.openxmlformats.org/officeDocument/2006/relationships/image" Target="../media/image767.png"/><Relationship Id="rId125" Type="http://schemas.openxmlformats.org/officeDocument/2006/relationships/customXml" Target="../ink/ink842.xml"/><Relationship Id="rId141" Type="http://schemas.openxmlformats.org/officeDocument/2006/relationships/image" Target="../media/image777.png"/><Relationship Id="rId146" Type="http://schemas.openxmlformats.org/officeDocument/2006/relationships/customXml" Target="../ink/ink853.xml"/><Relationship Id="rId7" Type="http://schemas.openxmlformats.org/officeDocument/2006/relationships/customXml" Target="../ink/ink783.xml"/><Relationship Id="rId71" Type="http://schemas.openxmlformats.org/officeDocument/2006/relationships/customXml" Target="../ink/ink815.xml"/><Relationship Id="rId92" Type="http://schemas.openxmlformats.org/officeDocument/2006/relationships/image" Target="../media/image753.png"/><Relationship Id="rId2" Type="http://schemas.openxmlformats.org/officeDocument/2006/relationships/notesSlide" Target="../notesSlides/notesSlide18.xml"/><Relationship Id="rId29" Type="http://schemas.openxmlformats.org/officeDocument/2006/relationships/customXml" Target="../ink/ink794.xml"/><Relationship Id="rId24" Type="http://schemas.openxmlformats.org/officeDocument/2006/relationships/image" Target="../media/image720.png"/><Relationship Id="rId40" Type="http://schemas.openxmlformats.org/officeDocument/2006/relationships/image" Target="../media/image727.png"/><Relationship Id="rId45" Type="http://schemas.openxmlformats.org/officeDocument/2006/relationships/customXml" Target="../ink/ink802.xml"/><Relationship Id="rId66" Type="http://schemas.openxmlformats.org/officeDocument/2006/relationships/image" Target="../media/image740.png"/><Relationship Id="rId87" Type="http://schemas.openxmlformats.org/officeDocument/2006/relationships/customXml" Target="../ink/ink823.xml"/><Relationship Id="rId110" Type="http://schemas.openxmlformats.org/officeDocument/2006/relationships/image" Target="../media/image762.png"/><Relationship Id="rId115" Type="http://schemas.openxmlformats.org/officeDocument/2006/relationships/customXml" Target="../ink/ink837.xml"/><Relationship Id="rId131" Type="http://schemas.openxmlformats.org/officeDocument/2006/relationships/image" Target="../media/image772.png"/><Relationship Id="rId136" Type="http://schemas.openxmlformats.org/officeDocument/2006/relationships/customXml" Target="../ink/ink848.xml"/><Relationship Id="rId157" Type="http://schemas.openxmlformats.org/officeDocument/2006/relationships/image" Target="../media/image785.png"/><Relationship Id="rId61" Type="http://schemas.openxmlformats.org/officeDocument/2006/relationships/customXml" Target="../ink/ink810.xml"/><Relationship Id="rId82" Type="http://schemas.openxmlformats.org/officeDocument/2006/relationships/image" Target="../media/image748.png"/><Relationship Id="rId152" Type="http://schemas.openxmlformats.org/officeDocument/2006/relationships/customXml" Target="../ink/ink856.xml"/><Relationship Id="rId19" Type="http://schemas.openxmlformats.org/officeDocument/2006/relationships/customXml" Target="../ink/ink789.xml"/><Relationship Id="rId14" Type="http://schemas.openxmlformats.org/officeDocument/2006/relationships/image" Target="../media/image715.png"/><Relationship Id="rId30" Type="http://schemas.openxmlformats.org/officeDocument/2006/relationships/image" Target="../media/image723.png"/><Relationship Id="rId35" Type="http://schemas.openxmlformats.org/officeDocument/2006/relationships/customXml" Target="../ink/ink797.xml"/><Relationship Id="rId56" Type="http://schemas.openxmlformats.org/officeDocument/2006/relationships/image" Target="../media/image735.png"/><Relationship Id="rId77" Type="http://schemas.openxmlformats.org/officeDocument/2006/relationships/customXml" Target="../ink/ink818.xml"/><Relationship Id="rId100" Type="http://schemas.openxmlformats.org/officeDocument/2006/relationships/image" Target="../media/image757.png"/><Relationship Id="rId105" Type="http://schemas.openxmlformats.org/officeDocument/2006/relationships/customXml" Target="../ink/ink832.xml"/><Relationship Id="rId126" Type="http://schemas.openxmlformats.org/officeDocument/2006/relationships/image" Target="../media/image770.png"/><Relationship Id="rId147" Type="http://schemas.openxmlformats.org/officeDocument/2006/relationships/image" Target="../media/image780.png"/><Relationship Id="rId8" Type="http://schemas.openxmlformats.org/officeDocument/2006/relationships/image" Target="../media/image712.png"/><Relationship Id="rId51" Type="http://schemas.openxmlformats.org/officeDocument/2006/relationships/customXml" Target="../ink/ink805.xml"/><Relationship Id="rId72" Type="http://schemas.openxmlformats.org/officeDocument/2006/relationships/image" Target="../media/image743.png"/><Relationship Id="rId93" Type="http://schemas.openxmlformats.org/officeDocument/2006/relationships/customXml" Target="../ink/ink826.xml"/><Relationship Id="rId98" Type="http://schemas.openxmlformats.org/officeDocument/2006/relationships/image" Target="../media/image756.png"/><Relationship Id="rId121" Type="http://schemas.openxmlformats.org/officeDocument/2006/relationships/customXml" Target="../ink/ink840.xml"/><Relationship Id="rId142" Type="http://schemas.openxmlformats.org/officeDocument/2006/relationships/customXml" Target="../ink/ink851.xml"/><Relationship Id="rId3" Type="http://schemas.openxmlformats.org/officeDocument/2006/relationships/customXml" Target="../ink/ink781.xml"/><Relationship Id="rId25" Type="http://schemas.openxmlformats.org/officeDocument/2006/relationships/customXml" Target="../ink/ink792.xml"/><Relationship Id="rId46" Type="http://schemas.openxmlformats.org/officeDocument/2006/relationships/image" Target="../media/image730.png"/><Relationship Id="rId67" Type="http://schemas.openxmlformats.org/officeDocument/2006/relationships/customXml" Target="../ink/ink813.xml"/><Relationship Id="rId116" Type="http://schemas.openxmlformats.org/officeDocument/2006/relationships/image" Target="../media/image765.png"/><Relationship Id="rId137" Type="http://schemas.openxmlformats.org/officeDocument/2006/relationships/image" Target="../media/image775.png"/><Relationship Id="rId158" Type="http://schemas.openxmlformats.org/officeDocument/2006/relationships/customXml" Target="../ink/ink859.xml"/><Relationship Id="rId20" Type="http://schemas.openxmlformats.org/officeDocument/2006/relationships/image" Target="../media/image718.png"/><Relationship Id="rId41" Type="http://schemas.openxmlformats.org/officeDocument/2006/relationships/customXml" Target="../ink/ink800.xml"/><Relationship Id="rId62" Type="http://schemas.openxmlformats.org/officeDocument/2006/relationships/image" Target="../media/image738.png"/><Relationship Id="rId83" Type="http://schemas.openxmlformats.org/officeDocument/2006/relationships/customXml" Target="../ink/ink821.xml"/><Relationship Id="rId88" Type="http://schemas.openxmlformats.org/officeDocument/2006/relationships/image" Target="../media/image751.png"/><Relationship Id="rId111" Type="http://schemas.openxmlformats.org/officeDocument/2006/relationships/customXml" Target="../ink/ink835.xml"/><Relationship Id="rId132" Type="http://schemas.openxmlformats.org/officeDocument/2006/relationships/customXml" Target="../ink/ink846.xml"/><Relationship Id="rId153" Type="http://schemas.openxmlformats.org/officeDocument/2006/relationships/image" Target="../media/image783.png"/><Relationship Id="rId15" Type="http://schemas.openxmlformats.org/officeDocument/2006/relationships/customXml" Target="../ink/ink787.xml"/><Relationship Id="rId36" Type="http://schemas.openxmlformats.org/officeDocument/2006/relationships/image" Target="../media/image725.png"/><Relationship Id="rId57" Type="http://schemas.openxmlformats.org/officeDocument/2006/relationships/customXml" Target="../ink/ink808.xml"/><Relationship Id="rId106" Type="http://schemas.openxmlformats.org/officeDocument/2006/relationships/image" Target="../media/image760.png"/><Relationship Id="rId127" Type="http://schemas.openxmlformats.org/officeDocument/2006/relationships/customXml" Target="../ink/ink843.xml"/><Relationship Id="rId10" Type="http://schemas.openxmlformats.org/officeDocument/2006/relationships/image" Target="../media/image713.png"/><Relationship Id="rId31" Type="http://schemas.openxmlformats.org/officeDocument/2006/relationships/customXml" Target="../ink/ink795.xml"/><Relationship Id="rId52" Type="http://schemas.openxmlformats.org/officeDocument/2006/relationships/image" Target="../media/image733.png"/><Relationship Id="rId73" Type="http://schemas.openxmlformats.org/officeDocument/2006/relationships/customXml" Target="../ink/ink816.xml"/><Relationship Id="rId78" Type="http://schemas.openxmlformats.org/officeDocument/2006/relationships/image" Target="../media/image746.png"/><Relationship Id="rId94" Type="http://schemas.openxmlformats.org/officeDocument/2006/relationships/image" Target="../media/image754.png"/><Relationship Id="rId99" Type="http://schemas.openxmlformats.org/officeDocument/2006/relationships/customXml" Target="../ink/ink829.xml"/><Relationship Id="rId101" Type="http://schemas.openxmlformats.org/officeDocument/2006/relationships/customXml" Target="../ink/ink830.xml"/><Relationship Id="rId122" Type="http://schemas.openxmlformats.org/officeDocument/2006/relationships/image" Target="../media/image768.png"/><Relationship Id="rId143" Type="http://schemas.openxmlformats.org/officeDocument/2006/relationships/image" Target="../media/image778.png"/><Relationship Id="rId148" Type="http://schemas.openxmlformats.org/officeDocument/2006/relationships/customXml" Target="../ink/ink854.xml"/><Relationship Id="rId4" Type="http://schemas.openxmlformats.org/officeDocument/2006/relationships/image" Target="../media/image710.png"/><Relationship Id="rId9" Type="http://schemas.openxmlformats.org/officeDocument/2006/relationships/customXml" Target="../ink/ink784.xml"/><Relationship Id="rId26" Type="http://schemas.openxmlformats.org/officeDocument/2006/relationships/image" Target="../media/image721.png"/><Relationship Id="rId47" Type="http://schemas.openxmlformats.org/officeDocument/2006/relationships/customXml" Target="../ink/ink803.xml"/><Relationship Id="rId68" Type="http://schemas.openxmlformats.org/officeDocument/2006/relationships/image" Target="../media/image741.png"/><Relationship Id="rId89" Type="http://schemas.openxmlformats.org/officeDocument/2006/relationships/customXml" Target="../ink/ink824.xml"/><Relationship Id="rId112" Type="http://schemas.openxmlformats.org/officeDocument/2006/relationships/image" Target="../media/image763.png"/><Relationship Id="rId133" Type="http://schemas.openxmlformats.org/officeDocument/2006/relationships/image" Target="../media/image773.png"/><Relationship Id="rId154" Type="http://schemas.openxmlformats.org/officeDocument/2006/relationships/customXml" Target="../ink/ink857.xml"/><Relationship Id="rId16" Type="http://schemas.openxmlformats.org/officeDocument/2006/relationships/image" Target="../media/image716.png"/><Relationship Id="rId37" Type="http://schemas.openxmlformats.org/officeDocument/2006/relationships/customXml" Target="../ink/ink798.xml"/><Relationship Id="rId58" Type="http://schemas.openxmlformats.org/officeDocument/2006/relationships/image" Target="../media/image736.png"/><Relationship Id="rId79" Type="http://schemas.openxmlformats.org/officeDocument/2006/relationships/customXml" Target="../ink/ink819.xml"/><Relationship Id="rId102" Type="http://schemas.openxmlformats.org/officeDocument/2006/relationships/image" Target="../media/image758.png"/><Relationship Id="rId123" Type="http://schemas.openxmlformats.org/officeDocument/2006/relationships/customXml" Target="../ink/ink841.xml"/><Relationship Id="rId144" Type="http://schemas.openxmlformats.org/officeDocument/2006/relationships/customXml" Target="../ink/ink852.xml"/><Relationship Id="rId90" Type="http://schemas.openxmlformats.org/officeDocument/2006/relationships/image" Target="../media/image752.png"/><Relationship Id="rId27" Type="http://schemas.openxmlformats.org/officeDocument/2006/relationships/customXml" Target="../ink/ink793.xml"/><Relationship Id="rId48" Type="http://schemas.openxmlformats.org/officeDocument/2006/relationships/image" Target="../media/image731.png"/><Relationship Id="rId69" Type="http://schemas.openxmlformats.org/officeDocument/2006/relationships/customXml" Target="../ink/ink814.xml"/><Relationship Id="rId113" Type="http://schemas.openxmlformats.org/officeDocument/2006/relationships/customXml" Target="../ink/ink836.xml"/><Relationship Id="rId134" Type="http://schemas.openxmlformats.org/officeDocument/2006/relationships/customXml" Target="../ink/ink847.xml"/><Relationship Id="rId80" Type="http://schemas.openxmlformats.org/officeDocument/2006/relationships/image" Target="../media/image747.png"/><Relationship Id="rId155" Type="http://schemas.openxmlformats.org/officeDocument/2006/relationships/image" Target="../media/image784.png"/></Relationships>
</file>

<file path=ppt/slides/_rels/slide23.xml.rels><?xml version="1.0" encoding="UTF-8" standalone="yes"?>
<Relationships xmlns="http://schemas.openxmlformats.org/package/2006/relationships"><Relationship Id="rId117" Type="http://schemas.openxmlformats.org/officeDocument/2006/relationships/image" Target="../media/image842.png"/><Relationship Id="rId671" Type="http://schemas.openxmlformats.org/officeDocument/2006/relationships/customXml" Target="../ink/ink1199.xml"/><Relationship Id="rId769" Type="http://schemas.openxmlformats.org/officeDocument/2006/relationships/customXml" Target="../ink/ink1248.xml"/><Relationship Id="rId21" Type="http://schemas.openxmlformats.org/officeDocument/2006/relationships/customXml" Target="../ink/ink870.xml"/><Relationship Id="rId324" Type="http://schemas.openxmlformats.org/officeDocument/2006/relationships/customXml" Target="../ink/ink1024.xml"/><Relationship Id="rId531" Type="http://schemas.openxmlformats.org/officeDocument/2006/relationships/image" Target="../media/image1046.png"/><Relationship Id="rId629" Type="http://schemas.openxmlformats.org/officeDocument/2006/relationships/customXml" Target="../ink/ink1178.xml"/><Relationship Id="rId170" Type="http://schemas.openxmlformats.org/officeDocument/2006/relationships/customXml" Target="../ink/ink945.xml"/><Relationship Id="rId836" Type="http://schemas.openxmlformats.org/officeDocument/2006/relationships/image" Target="../media/image1197.png"/><Relationship Id="rId268" Type="http://schemas.openxmlformats.org/officeDocument/2006/relationships/customXml" Target="../ink/ink995.xml"/><Relationship Id="rId475" Type="http://schemas.openxmlformats.org/officeDocument/2006/relationships/image" Target="../media/image1018.png"/><Relationship Id="rId682" Type="http://schemas.openxmlformats.org/officeDocument/2006/relationships/image" Target="../media/image1120.png"/><Relationship Id="rId903" Type="http://schemas.openxmlformats.org/officeDocument/2006/relationships/customXml" Target="../ink/ink1315.xml"/><Relationship Id="rId32" Type="http://schemas.openxmlformats.org/officeDocument/2006/relationships/image" Target="../media/image802.png"/><Relationship Id="rId128" Type="http://schemas.openxmlformats.org/officeDocument/2006/relationships/customXml" Target="../ink/ink924.xml"/><Relationship Id="rId335" Type="http://schemas.openxmlformats.org/officeDocument/2006/relationships/image" Target="../media/image949.png"/><Relationship Id="rId542" Type="http://schemas.openxmlformats.org/officeDocument/2006/relationships/customXml" Target="../ink/ink1134.xml"/><Relationship Id="rId181" Type="http://schemas.openxmlformats.org/officeDocument/2006/relationships/image" Target="../media/image874.png"/><Relationship Id="rId402" Type="http://schemas.openxmlformats.org/officeDocument/2006/relationships/customXml" Target="../ink/ink1063.xml"/><Relationship Id="rId847" Type="http://schemas.openxmlformats.org/officeDocument/2006/relationships/customXml" Target="../ink/ink1287.xml"/><Relationship Id="rId279" Type="http://schemas.openxmlformats.org/officeDocument/2006/relationships/customXml" Target="../ink/ink1001.xml"/><Relationship Id="rId486" Type="http://schemas.openxmlformats.org/officeDocument/2006/relationships/customXml" Target="../ink/ink1106.xml"/><Relationship Id="rId693" Type="http://schemas.openxmlformats.org/officeDocument/2006/relationships/customXml" Target="../ink/ink1210.xml"/><Relationship Id="rId707" Type="http://schemas.openxmlformats.org/officeDocument/2006/relationships/customXml" Target="../ink/ink1217.xml"/><Relationship Id="rId914" Type="http://schemas.openxmlformats.org/officeDocument/2006/relationships/customXml" Target="../ink/ink1321.xml"/><Relationship Id="rId43" Type="http://schemas.openxmlformats.org/officeDocument/2006/relationships/customXml" Target="../ink/ink881.xml"/><Relationship Id="rId139" Type="http://schemas.openxmlformats.org/officeDocument/2006/relationships/image" Target="../media/image853.png"/><Relationship Id="rId346" Type="http://schemas.openxmlformats.org/officeDocument/2006/relationships/customXml" Target="../ink/ink1035.xml"/><Relationship Id="rId553" Type="http://schemas.openxmlformats.org/officeDocument/2006/relationships/image" Target="../media/image1056.png"/><Relationship Id="rId760" Type="http://schemas.openxmlformats.org/officeDocument/2006/relationships/image" Target="../media/image1159.png"/><Relationship Id="rId192" Type="http://schemas.openxmlformats.org/officeDocument/2006/relationships/customXml" Target="../ink/ink956.xml"/><Relationship Id="rId206" Type="http://schemas.openxmlformats.org/officeDocument/2006/relationships/customXml" Target="../ink/ink963.xml"/><Relationship Id="rId413" Type="http://schemas.openxmlformats.org/officeDocument/2006/relationships/image" Target="../media/image988.png"/><Relationship Id="rId858" Type="http://schemas.openxmlformats.org/officeDocument/2006/relationships/image" Target="../media/image1208.png"/><Relationship Id="rId497" Type="http://schemas.openxmlformats.org/officeDocument/2006/relationships/image" Target="../media/image1029.png"/><Relationship Id="rId620" Type="http://schemas.openxmlformats.org/officeDocument/2006/relationships/image" Target="../media/image1089.png"/><Relationship Id="rId718" Type="http://schemas.openxmlformats.org/officeDocument/2006/relationships/image" Target="../media/image1138.png"/><Relationship Id="rId925" Type="http://schemas.openxmlformats.org/officeDocument/2006/relationships/image" Target="../media/image1241.png"/><Relationship Id="rId357" Type="http://schemas.openxmlformats.org/officeDocument/2006/relationships/image" Target="../media/image960.png"/><Relationship Id="rId54" Type="http://schemas.openxmlformats.org/officeDocument/2006/relationships/customXml" Target="../ink/ink887.xml"/><Relationship Id="rId217" Type="http://schemas.openxmlformats.org/officeDocument/2006/relationships/image" Target="../media/image892.png"/><Relationship Id="rId564" Type="http://schemas.openxmlformats.org/officeDocument/2006/relationships/customXml" Target="../ink/ink1145.xml"/><Relationship Id="rId771" Type="http://schemas.openxmlformats.org/officeDocument/2006/relationships/customXml" Target="../ink/ink1249.xml"/><Relationship Id="rId869" Type="http://schemas.openxmlformats.org/officeDocument/2006/relationships/customXml" Target="../ink/ink1298.xml"/><Relationship Id="rId424" Type="http://schemas.openxmlformats.org/officeDocument/2006/relationships/customXml" Target="../ink/ink1074.xml"/><Relationship Id="rId631" Type="http://schemas.openxmlformats.org/officeDocument/2006/relationships/customXml" Target="../ink/ink1179.xml"/><Relationship Id="rId729" Type="http://schemas.openxmlformats.org/officeDocument/2006/relationships/customXml" Target="../ink/ink1228.xml"/><Relationship Id="rId270" Type="http://schemas.openxmlformats.org/officeDocument/2006/relationships/customXml" Target="../ink/ink996.xml"/><Relationship Id="rId65" Type="http://schemas.openxmlformats.org/officeDocument/2006/relationships/image" Target="../media/image817.png"/><Relationship Id="rId130" Type="http://schemas.openxmlformats.org/officeDocument/2006/relationships/customXml" Target="../ink/ink925.xml"/><Relationship Id="rId368" Type="http://schemas.openxmlformats.org/officeDocument/2006/relationships/customXml" Target="../ink/ink1046.xml"/><Relationship Id="rId575" Type="http://schemas.openxmlformats.org/officeDocument/2006/relationships/image" Target="../media/image1067.png"/><Relationship Id="rId782" Type="http://schemas.openxmlformats.org/officeDocument/2006/relationships/image" Target="../media/image1170.png"/><Relationship Id="rId228" Type="http://schemas.openxmlformats.org/officeDocument/2006/relationships/customXml" Target="../ink/ink974.xml"/><Relationship Id="rId435" Type="http://schemas.openxmlformats.org/officeDocument/2006/relationships/image" Target="../media/image998.png"/><Relationship Id="rId642" Type="http://schemas.openxmlformats.org/officeDocument/2006/relationships/image" Target="../media/image1100.png"/><Relationship Id="rId281" Type="http://schemas.openxmlformats.org/officeDocument/2006/relationships/customXml" Target="../ink/ink1002.xml"/><Relationship Id="rId502" Type="http://schemas.openxmlformats.org/officeDocument/2006/relationships/customXml" Target="../ink/ink1114.xml"/><Relationship Id="rId76" Type="http://schemas.openxmlformats.org/officeDocument/2006/relationships/customXml" Target="../ink/ink898.xml"/><Relationship Id="rId141" Type="http://schemas.openxmlformats.org/officeDocument/2006/relationships/image" Target="../media/image854.png"/><Relationship Id="rId379" Type="http://schemas.openxmlformats.org/officeDocument/2006/relationships/image" Target="../media/image971.png"/><Relationship Id="rId586" Type="http://schemas.openxmlformats.org/officeDocument/2006/relationships/customXml" Target="../ink/ink1156.xml"/><Relationship Id="rId793" Type="http://schemas.openxmlformats.org/officeDocument/2006/relationships/customXml" Target="../ink/ink1260.xml"/><Relationship Id="rId807" Type="http://schemas.openxmlformats.org/officeDocument/2006/relationships/customXml" Target="../ink/ink1267.xml"/><Relationship Id="rId7" Type="http://schemas.openxmlformats.org/officeDocument/2006/relationships/customXml" Target="../ink/ink863.xml"/><Relationship Id="rId239" Type="http://schemas.openxmlformats.org/officeDocument/2006/relationships/customXml" Target="../ink/ink980.xml"/><Relationship Id="rId446" Type="http://schemas.openxmlformats.org/officeDocument/2006/relationships/customXml" Target="../ink/ink1086.xml"/><Relationship Id="rId653" Type="http://schemas.openxmlformats.org/officeDocument/2006/relationships/customXml" Target="../ink/ink1190.xml"/><Relationship Id="rId292" Type="http://schemas.openxmlformats.org/officeDocument/2006/relationships/image" Target="../media/image928.png"/><Relationship Id="rId306" Type="http://schemas.openxmlformats.org/officeDocument/2006/relationships/image" Target="../media/image935.png"/><Relationship Id="rId860" Type="http://schemas.openxmlformats.org/officeDocument/2006/relationships/image" Target="../media/image1209.png"/><Relationship Id="rId87" Type="http://schemas.openxmlformats.org/officeDocument/2006/relationships/image" Target="../media/image827.png"/><Relationship Id="rId513" Type="http://schemas.openxmlformats.org/officeDocument/2006/relationships/image" Target="../media/image1037.png"/><Relationship Id="rId597" Type="http://schemas.openxmlformats.org/officeDocument/2006/relationships/customXml" Target="../ink/ink1162.xml"/><Relationship Id="rId720" Type="http://schemas.openxmlformats.org/officeDocument/2006/relationships/image" Target="../media/image1139.png"/><Relationship Id="rId818" Type="http://schemas.openxmlformats.org/officeDocument/2006/relationships/image" Target="../media/image1188.png"/><Relationship Id="rId152" Type="http://schemas.openxmlformats.org/officeDocument/2006/relationships/customXml" Target="../ink/ink936.xml"/><Relationship Id="rId457" Type="http://schemas.openxmlformats.org/officeDocument/2006/relationships/image" Target="../media/image1009.png"/><Relationship Id="rId664" Type="http://schemas.openxmlformats.org/officeDocument/2006/relationships/image" Target="../media/image1111.png"/><Relationship Id="rId871" Type="http://schemas.openxmlformats.org/officeDocument/2006/relationships/customXml" Target="../ink/ink1299.xml"/><Relationship Id="rId14" Type="http://schemas.openxmlformats.org/officeDocument/2006/relationships/image" Target="../media/image793.png"/><Relationship Id="rId317" Type="http://schemas.openxmlformats.org/officeDocument/2006/relationships/customXml" Target="../ink/ink1020.xml"/><Relationship Id="rId524" Type="http://schemas.openxmlformats.org/officeDocument/2006/relationships/customXml" Target="../ink/ink1125.xml"/><Relationship Id="rId731" Type="http://schemas.openxmlformats.org/officeDocument/2006/relationships/customXml" Target="../ink/ink1229.xml"/><Relationship Id="rId98" Type="http://schemas.openxmlformats.org/officeDocument/2006/relationships/customXml" Target="../ink/ink909.xml"/><Relationship Id="rId163" Type="http://schemas.openxmlformats.org/officeDocument/2006/relationships/image" Target="../media/image865.png"/><Relationship Id="rId370" Type="http://schemas.openxmlformats.org/officeDocument/2006/relationships/customXml" Target="../ink/ink1047.xml"/><Relationship Id="rId829" Type="http://schemas.openxmlformats.org/officeDocument/2006/relationships/customXml" Target="../ink/ink1278.xml"/><Relationship Id="rId230" Type="http://schemas.openxmlformats.org/officeDocument/2006/relationships/customXml" Target="../ink/ink975.xml"/><Relationship Id="rId468" Type="http://schemas.openxmlformats.org/officeDocument/2006/relationships/customXml" Target="../ink/ink1097.xml"/><Relationship Id="rId675" Type="http://schemas.openxmlformats.org/officeDocument/2006/relationships/customXml" Target="../ink/ink1201.xml"/><Relationship Id="rId882" Type="http://schemas.openxmlformats.org/officeDocument/2006/relationships/image" Target="../media/image1220.png"/><Relationship Id="rId25" Type="http://schemas.openxmlformats.org/officeDocument/2006/relationships/customXml" Target="../ink/ink872.xml"/><Relationship Id="rId328" Type="http://schemas.openxmlformats.org/officeDocument/2006/relationships/customXml" Target="../ink/ink1026.xml"/><Relationship Id="rId535" Type="http://schemas.openxmlformats.org/officeDocument/2006/relationships/image" Target="../media/image1048.png"/><Relationship Id="rId742" Type="http://schemas.openxmlformats.org/officeDocument/2006/relationships/image" Target="../media/image1150.png"/><Relationship Id="rId174" Type="http://schemas.openxmlformats.org/officeDocument/2006/relationships/customXml" Target="../ink/ink947.xml"/><Relationship Id="rId381" Type="http://schemas.openxmlformats.org/officeDocument/2006/relationships/image" Target="../media/image972.png"/><Relationship Id="rId602" Type="http://schemas.openxmlformats.org/officeDocument/2006/relationships/image" Target="../media/image1080.png"/><Relationship Id="rId241" Type="http://schemas.openxmlformats.org/officeDocument/2006/relationships/customXml" Target="../ink/ink981.xml"/><Relationship Id="rId479" Type="http://schemas.openxmlformats.org/officeDocument/2006/relationships/image" Target="../media/image1020.png"/><Relationship Id="rId686" Type="http://schemas.openxmlformats.org/officeDocument/2006/relationships/image" Target="../media/image1122.png"/><Relationship Id="rId893" Type="http://schemas.openxmlformats.org/officeDocument/2006/relationships/customXml" Target="../ink/ink1310.xml"/><Relationship Id="rId907" Type="http://schemas.openxmlformats.org/officeDocument/2006/relationships/image" Target="../media/image1232.png"/><Relationship Id="rId36" Type="http://schemas.openxmlformats.org/officeDocument/2006/relationships/image" Target="../media/image804.png"/><Relationship Id="rId339" Type="http://schemas.openxmlformats.org/officeDocument/2006/relationships/image" Target="../media/image951.png"/><Relationship Id="rId546" Type="http://schemas.openxmlformats.org/officeDocument/2006/relationships/customXml" Target="../ink/ink1136.xml"/><Relationship Id="rId753" Type="http://schemas.openxmlformats.org/officeDocument/2006/relationships/customXml" Target="../ink/ink1240.xml"/><Relationship Id="rId101" Type="http://schemas.openxmlformats.org/officeDocument/2006/relationships/image" Target="../media/image834.png"/><Relationship Id="rId185" Type="http://schemas.openxmlformats.org/officeDocument/2006/relationships/image" Target="../media/image876.png"/><Relationship Id="rId406" Type="http://schemas.openxmlformats.org/officeDocument/2006/relationships/customXml" Target="../ink/ink1065.xml"/><Relationship Id="rId392" Type="http://schemas.openxmlformats.org/officeDocument/2006/relationships/customXml" Target="../ink/ink1058.xml"/><Relationship Id="rId613" Type="http://schemas.openxmlformats.org/officeDocument/2006/relationships/customXml" Target="../ink/ink1170.xml"/><Relationship Id="rId697" Type="http://schemas.openxmlformats.org/officeDocument/2006/relationships/customXml" Target="../ink/ink1212.xml"/><Relationship Id="rId820" Type="http://schemas.openxmlformats.org/officeDocument/2006/relationships/image" Target="../media/image1189.png"/><Relationship Id="rId918" Type="http://schemas.openxmlformats.org/officeDocument/2006/relationships/customXml" Target="../ink/ink1323.xml"/><Relationship Id="rId252" Type="http://schemas.openxmlformats.org/officeDocument/2006/relationships/image" Target="../media/image909.png"/><Relationship Id="rId47" Type="http://schemas.openxmlformats.org/officeDocument/2006/relationships/customXml" Target="../ink/ink883.xml"/><Relationship Id="rId112" Type="http://schemas.openxmlformats.org/officeDocument/2006/relationships/customXml" Target="../ink/ink916.xml"/><Relationship Id="rId557" Type="http://schemas.openxmlformats.org/officeDocument/2006/relationships/image" Target="../media/image1058.png"/><Relationship Id="rId764" Type="http://schemas.openxmlformats.org/officeDocument/2006/relationships/image" Target="../media/image1161.png"/><Relationship Id="rId196" Type="http://schemas.openxmlformats.org/officeDocument/2006/relationships/customXml" Target="../ink/ink958.xml"/><Relationship Id="rId417" Type="http://schemas.openxmlformats.org/officeDocument/2006/relationships/image" Target="../media/image990.png"/><Relationship Id="rId624" Type="http://schemas.openxmlformats.org/officeDocument/2006/relationships/image" Target="../media/image1091.png"/><Relationship Id="rId831" Type="http://schemas.openxmlformats.org/officeDocument/2006/relationships/customXml" Target="../ink/ink1279.xml"/><Relationship Id="rId263" Type="http://schemas.openxmlformats.org/officeDocument/2006/relationships/image" Target="../media/image914.png"/><Relationship Id="rId470" Type="http://schemas.openxmlformats.org/officeDocument/2006/relationships/customXml" Target="../ink/ink1098.xml"/><Relationship Id="rId58" Type="http://schemas.openxmlformats.org/officeDocument/2006/relationships/customXml" Target="../ink/ink889.xml"/><Relationship Id="rId123" Type="http://schemas.openxmlformats.org/officeDocument/2006/relationships/image" Target="../media/image845.png"/><Relationship Id="rId330" Type="http://schemas.openxmlformats.org/officeDocument/2006/relationships/customXml" Target="../ink/ink1027.xml"/><Relationship Id="rId568" Type="http://schemas.openxmlformats.org/officeDocument/2006/relationships/customXml" Target="../ink/ink1147.xml"/><Relationship Id="rId775" Type="http://schemas.openxmlformats.org/officeDocument/2006/relationships/customXml" Target="../ink/ink1251.xml"/><Relationship Id="rId428" Type="http://schemas.openxmlformats.org/officeDocument/2006/relationships/image" Target="../media/image995.png"/><Relationship Id="rId635" Type="http://schemas.openxmlformats.org/officeDocument/2006/relationships/customXml" Target="../ink/ink1181.xml"/><Relationship Id="rId842" Type="http://schemas.openxmlformats.org/officeDocument/2006/relationships/image" Target="../media/image1200.png"/><Relationship Id="rId274" Type="http://schemas.openxmlformats.org/officeDocument/2006/relationships/customXml" Target="../ink/ink998.xml"/><Relationship Id="rId481" Type="http://schemas.openxmlformats.org/officeDocument/2006/relationships/image" Target="../media/image1021.png"/><Relationship Id="rId702" Type="http://schemas.openxmlformats.org/officeDocument/2006/relationships/image" Target="../media/image1130.png"/><Relationship Id="rId69" Type="http://schemas.openxmlformats.org/officeDocument/2006/relationships/image" Target="../media/image819.png"/><Relationship Id="rId134" Type="http://schemas.openxmlformats.org/officeDocument/2006/relationships/customXml" Target="../ink/ink927.xml"/><Relationship Id="rId579" Type="http://schemas.openxmlformats.org/officeDocument/2006/relationships/image" Target="../media/image1069.png"/><Relationship Id="rId786" Type="http://schemas.openxmlformats.org/officeDocument/2006/relationships/image" Target="../media/image1172.png"/><Relationship Id="rId341" Type="http://schemas.openxmlformats.org/officeDocument/2006/relationships/image" Target="../media/image952.png"/><Relationship Id="rId439" Type="http://schemas.openxmlformats.org/officeDocument/2006/relationships/image" Target="../media/image1000.png"/><Relationship Id="rId646" Type="http://schemas.openxmlformats.org/officeDocument/2006/relationships/image" Target="../media/image1102.png"/><Relationship Id="rId201" Type="http://schemas.openxmlformats.org/officeDocument/2006/relationships/image" Target="../media/image884.png"/><Relationship Id="rId285" Type="http://schemas.openxmlformats.org/officeDocument/2006/relationships/customXml" Target="../ink/ink1004.xml"/><Relationship Id="rId506" Type="http://schemas.openxmlformats.org/officeDocument/2006/relationships/customXml" Target="../ink/ink1116.xml"/><Relationship Id="rId853" Type="http://schemas.openxmlformats.org/officeDocument/2006/relationships/customXml" Target="../ink/ink1290.xml"/><Relationship Id="rId492" Type="http://schemas.openxmlformats.org/officeDocument/2006/relationships/customXml" Target="../ink/ink1109.xml"/><Relationship Id="rId713" Type="http://schemas.openxmlformats.org/officeDocument/2006/relationships/customXml" Target="../ink/ink1220.xml"/><Relationship Id="rId797" Type="http://schemas.openxmlformats.org/officeDocument/2006/relationships/customXml" Target="../ink/ink1262.xml"/><Relationship Id="rId920" Type="http://schemas.openxmlformats.org/officeDocument/2006/relationships/customXml" Target="../ink/ink1324.xml"/><Relationship Id="rId145" Type="http://schemas.openxmlformats.org/officeDocument/2006/relationships/image" Target="../media/image856.png"/><Relationship Id="rId352" Type="http://schemas.openxmlformats.org/officeDocument/2006/relationships/customXml" Target="../ink/ink1038.xml"/><Relationship Id="rId212" Type="http://schemas.openxmlformats.org/officeDocument/2006/relationships/customXml" Target="../ink/ink966.xml"/><Relationship Id="rId657" Type="http://schemas.openxmlformats.org/officeDocument/2006/relationships/customXml" Target="../ink/ink1192.xml"/><Relationship Id="rId864" Type="http://schemas.openxmlformats.org/officeDocument/2006/relationships/image" Target="../media/image1211.png"/><Relationship Id="rId296" Type="http://schemas.openxmlformats.org/officeDocument/2006/relationships/image" Target="../media/image930.png"/><Relationship Id="rId517" Type="http://schemas.openxmlformats.org/officeDocument/2006/relationships/image" Target="../media/image1039.png"/><Relationship Id="rId724" Type="http://schemas.openxmlformats.org/officeDocument/2006/relationships/image" Target="../media/image1141.png"/><Relationship Id="rId60" Type="http://schemas.openxmlformats.org/officeDocument/2006/relationships/customXml" Target="../ink/ink890.xml"/><Relationship Id="rId156" Type="http://schemas.openxmlformats.org/officeDocument/2006/relationships/customXml" Target="../ink/ink938.xml"/><Relationship Id="rId363" Type="http://schemas.openxmlformats.org/officeDocument/2006/relationships/image" Target="../media/image963.png"/><Relationship Id="rId570" Type="http://schemas.openxmlformats.org/officeDocument/2006/relationships/customXml" Target="../ink/ink1148.xml"/><Relationship Id="rId223" Type="http://schemas.openxmlformats.org/officeDocument/2006/relationships/image" Target="../media/image895.png"/><Relationship Id="rId430" Type="http://schemas.openxmlformats.org/officeDocument/2006/relationships/customXml" Target="../ink/ink1078.xml"/><Relationship Id="rId668" Type="http://schemas.openxmlformats.org/officeDocument/2006/relationships/image" Target="../media/image1113.png"/><Relationship Id="rId875" Type="http://schemas.openxmlformats.org/officeDocument/2006/relationships/customXml" Target="../ink/ink1301.xml"/><Relationship Id="rId18" Type="http://schemas.openxmlformats.org/officeDocument/2006/relationships/image" Target="../media/image795.png"/><Relationship Id="rId528" Type="http://schemas.openxmlformats.org/officeDocument/2006/relationships/customXml" Target="../ink/ink1127.xml"/><Relationship Id="rId735" Type="http://schemas.openxmlformats.org/officeDocument/2006/relationships/customXml" Target="../ink/ink1231.xml"/><Relationship Id="rId167" Type="http://schemas.openxmlformats.org/officeDocument/2006/relationships/image" Target="../media/image867.png"/><Relationship Id="rId374" Type="http://schemas.openxmlformats.org/officeDocument/2006/relationships/customXml" Target="../ink/ink1049.xml"/><Relationship Id="rId581" Type="http://schemas.openxmlformats.org/officeDocument/2006/relationships/image" Target="../media/image1070.png"/><Relationship Id="rId71" Type="http://schemas.openxmlformats.org/officeDocument/2006/relationships/image" Target="../media/image820.png"/><Relationship Id="rId234" Type="http://schemas.openxmlformats.org/officeDocument/2006/relationships/customXml" Target="../ink/ink977.xml"/><Relationship Id="rId679" Type="http://schemas.openxmlformats.org/officeDocument/2006/relationships/customXml" Target="../ink/ink1203.xml"/><Relationship Id="rId802" Type="http://schemas.openxmlformats.org/officeDocument/2006/relationships/image" Target="../media/image1180.png"/><Relationship Id="rId886" Type="http://schemas.openxmlformats.org/officeDocument/2006/relationships/image" Target="../media/image1222.png"/><Relationship Id="rId2" Type="http://schemas.openxmlformats.org/officeDocument/2006/relationships/notesSlide" Target="../notesSlides/notesSlide19.xml"/><Relationship Id="rId29" Type="http://schemas.openxmlformats.org/officeDocument/2006/relationships/customXml" Target="../ink/ink874.xml"/><Relationship Id="rId441" Type="http://schemas.openxmlformats.org/officeDocument/2006/relationships/image" Target="../media/image1001.png"/><Relationship Id="rId539" Type="http://schemas.openxmlformats.org/officeDocument/2006/relationships/image" Target="../media/image1050.png"/><Relationship Id="rId746" Type="http://schemas.openxmlformats.org/officeDocument/2006/relationships/image" Target="../media/image1152.png"/><Relationship Id="rId178" Type="http://schemas.openxmlformats.org/officeDocument/2006/relationships/customXml" Target="../ink/ink949.xml"/><Relationship Id="rId301" Type="http://schemas.openxmlformats.org/officeDocument/2006/relationships/customXml" Target="../ink/ink1012.xml"/><Relationship Id="rId82" Type="http://schemas.openxmlformats.org/officeDocument/2006/relationships/customXml" Target="../ink/ink901.xml"/><Relationship Id="rId385" Type="http://schemas.openxmlformats.org/officeDocument/2006/relationships/image" Target="../media/image974.png"/><Relationship Id="rId592" Type="http://schemas.openxmlformats.org/officeDocument/2006/relationships/customXml" Target="../ink/ink1159.xml"/><Relationship Id="rId606" Type="http://schemas.openxmlformats.org/officeDocument/2006/relationships/image" Target="../media/image1082.png"/><Relationship Id="rId813" Type="http://schemas.openxmlformats.org/officeDocument/2006/relationships/customXml" Target="../ink/ink1270.xml"/><Relationship Id="rId245" Type="http://schemas.openxmlformats.org/officeDocument/2006/relationships/customXml" Target="../ink/ink983.xml"/><Relationship Id="rId452" Type="http://schemas.openxmlformats.org/officeDocument/2006/relationships/customXml" Target="../ink/ink1089.xml"/><Relationship Id="rId897" Type="http://schemas.openxmlformats.org/officeDocument/2006/relationships/customXml" Target="../ink/ink1312.xml"/><Relationship Id="rId105" Type="http://schemas.openxmlformats.org/officeDocument/2006/relationships/image" Target="../media/image836.png"/><Relationship Id="rId312" Type="http://schemas.openxmlformats.org/officeDocument/2006/relationships/image" Target="../media/image938.png"/><Relationship Id="rId757" Type="http://schemas.openxmlformats.org/officeDocument/2006/relationships/customXml" Target="../ink/ink1242.xml"/><Relationship Id="rId93" Type="http://schemas.openxmlformats.org/officeDocument/2006/relationships/image" Target="../media/image830.png"/><Relationship Id="rId189" Type="http://schemas.openxmlformats.org/officeDocument/2006/relationships/image" Target="../media/image878.png"/><Relationship Id="rId396" Type="http://schemas.openxmlformats.org/officeDocument/2006/relationships/customXml" Target="../ink/ink1060.xml"/><Relationship Id="rId617" Type="http://schemas.openxmlformats.org/officeDocument/2006/relationships/customXml" Target="../ink/ink1172.xml"/><Relationship Id="rId824" Type="http://schemas.openxmlformats.org/officeDocument/2006/relationships/image" Target="../media/image1191.png"/><Relationship Id="rId256" Type="http://schemas.openxmlformats.org/officeDocument/2006/relationships/image" Target="../media/image911.png"/><Relationship Id="rId463" Type="http://schemas.openxmlformats.org/officeDocument/2006/relationships/image" Target="../media/image1012.png"/><Relationship Id="rId670" Type="http://schemas.openxmlformats.org/officeDocument/2006/relationships/image" Target="../media/image1114.png"/><Relationship Id="rId116" Type="http://schemas.openxmlformats.org/officeDocument/2006/relationships/customXml" Target="../ink/ink918.xml"/><Relationship Id="rId323" Type="http://schemas.openxmlformats.org/officeDocument/2006/relationships/image" Target="../media/image943.png"/><Relationship Id="rId530" Type="http://schemas.openxmlformats.org/officeDocument/2006/relationships/customXml" Target="../ink/ink1128.xml"/><Relationship Id="rId768" Type="http://schemas.openxmlformats.org/officeDocument/2006/relationships/image" Target="../media/image1163.png"/><Relationship Id="rId20" Type="http://schemas.openxmlformats.org/officeDocument/2006/relationships/image" Target="../media/image796.png"/><Relationship Id="rId628" Type="http://schemas.openxmlformats.org/officeDocument/2006/relationships/image" Target="../media/image1093.png"/><Relationship Id="rId835" Type="http://schemas.openxmlformats.org/officeDocument/2006/relationships/customXml" Target="../ink/ink1281.xml"/><Relationship Id="rId267" Type="http://schemas.openxmlformats.org/officeDocument/2006/relationships/image" Target="../media/image916.png"/><Relationship Id="rId474" Type="http://schemas.openxmlformats.org/officeDocument/2006/relationships/customXml" Target="../ink/ink1100.xml"/><Relationship Id="rId127" Type="http://schemas.openxmlformats.org/officeDocument/2006/relationships/image" Target="../media/image847.png"/><Relationship Id="rId681" Type="http://schemas.openxmlformats.org/officeDocument/2006/relationships/customXml" Target="../ink/ink1204.xml"/><Relationship Id="rId779" Type="http://schemas.openxmlformats.org/officeDocument/2006/relationships/customXml" Target="../ink/ink1253.xml"/><Relationship Id="rId902" Type="http://schemas.openxmlformats.org/officeDocument/2006/relationships/image" Target="../media/image1230.png"/><Relationship Id="rId31" Type="http://schemas.openxmlformats.org/officeDocument/2006/relationships/customXml" Target="../ink/ink875.xml"/><Relationship Id="rId334" Type="http://schemas.openxmlformats.org/officeDocument/2006/relationships/customXml" Target="../ink/ink1029.xml"/><Relationship Id="rId541" Type="http://schemas.openxmlformats.org/officeDocument/2006/relationships/image" Target="../media/image1051.png"/><Relationship Id="rId639" Type="http://schemas.openxmlformats.org/officeDocument/2006/relationships/customXml" Target="../ink/ink1183.xml"/><Relationship Id="rId180" Type="http://schemas.openxmlformats.org/officeDocument/2006/relationships/customXml" Target="../ink/ink950.xml"/><Relationship Id="rId278" Type="http://schemas.openxmlformats.org/officeDocument/2006/relationships/customXml" Target="../ink/ink1000.xml"/><Relationship Id="rId401" Type="http://schemas.openxmlformats.org/officeDocument/2006/relationships/image" Target="../media/image982.png"/><Relationship Id="rId846" Type="http://schemas.openxmlformats.org/officeDocument/2006/relationships/image" Target="../media/image1202.png"/><Relationship Id="rId485" Type="http://schemas.openxmlformats.org/officeDocument/2006/relationships/image" Target="../media/image1023.png"/><Relationship Id="rId692" Type="http://schemas.openxmlformats.org/officeDocument/2006/relationships/image" Target="../media/image1125.png"/><Relationship Id="rId706" Type="http://schemas.openxmlformats.org/officeDocument/2006/relationships/image" Target="../media/image1132.png"/><Relationship Id="rId913" Type="http://schemas.openxmlformats.org/officeDocument/2006/relationships/image" Target="../media/image1235.png"/><Relationship Id="rId42" Type="http://schemas.openxmlformats.org/officeDocument/2006/relationships/image" Target="../media/image807.png"/><Relationship Id="rId138" Type="http://schemas.openxmlformats.org/officeDocument/2006/relationships/customXml" Target="../ink/ink929.xml"/><Relationship Id="rId345" Type="http://schemas.openxmlformats.org/officeDocument/2006/relationships/image" Target="../media/image954.png"/><Relationship Id="rId552" Type="http://schemas.openxmlformats.org/officeDocument/2006/relationships/customXml" Target="../ink/ink1139.xml"/><Relationship Id="rId191" Type="http://schemas.openxmlformats.org/officeDocument/2006/relationships/image" Target="../media/image879.png"/><Relationship Id="rId205" Type="http://schemas.openxmlformats.org/officeDocument/2006/relationships/image" Target="../media/image886.png"/><Relationship Id="rId412" Type="http://schemas.openxmlformats.org/officeDocument/2006/relationships/customXml" Target="../ink/ink1068.xml"/><Relationship Id="rId857" Type="http://schemas.openxmlformats.org/officeDocument/2006/relationships/customXml" Target="../ink/ink1292.xml"/><Relationship Id="rId289" Type="http://schemas.openxmlformats.org/officeDocument/2006/relationships/customXml" Target="../ink/ink1006.xml"/><Relationship Id="rId496" Type="http://schemas.openxmlformats.org/officeDocument/2006/relationships/customXml" Target="../ink/ink1111.xml"/><Relationship Id="rId717" Type="http://schemas.openxmlformats.org/officeDocument/2006/relationships/customXml" Target="../ink/ink1222.xml"/><Relationship Id="rId924" Type="http://schemas.openxmlformats.org/officeDocument/2006/relationships/customXml" Target="../ink/ink1326.xml"/><Relationship Id="rId53" Type="http://schemas.openxmlformats.org/officeDocument/2006/relationships/image" Target="../media/image811.png"/><Relationship Id="rId149" Type="http://schemas.openxmlformats.org/officeDocument/2006/relationships/image" Target="../media/image858.png"/><Relationship Id="rId356" Type="http://schemas.openxmlformats.org/officeDocument/2006/relationships/customXml" Target="../ink/ink1040.xml"/><Relationship Id="rId563" Type="http://schemas.openxmlformats.org/officeDocument/2006/relationships/image" Target="../media/image1061.png"/><Relationship Id="rId770" Type="http://schemas.openxmlformats.org/officeDocument/2006/relationships/image" Target="../media/image1164.png"/><Relationship Id="rId216" Type="http://schemas.openxmlformats.org/officeDocument/2006/relationships/customXml" Target="../ink/ink968.xml"/><Relationship Id="rId423" Type="http://schemas.openxmlformats.org/officeDocument/2006/relationships/image" Target="../media/image993.png"/><Relationship Id="rId868" Type="http://schemas.openxmlformats.org/officeDocument/2006/relationships/image" Target="../media/image1213.png"/><Relationship Id="rId630" Type="http://schemas.openxmlformats.org/officeDocument/2006/relationships/image" Target="../media/image1094.png"/><Relationship Id="rId728" Type="http://schemas.openxmlformats.org/officeDocument/2006/relationships/image" Target="../media/image1143.png"/><Relationship Id="rId64" Type="http://schemas.openxmlformats.org/officeDocument/2006/relationships/customXml" Target="../ink/ink892.xml"/><Relationship Id="rId367" Type="http://schemas.openxmlformats.org/officeDocument/2006/relationships/image" Target="../media/image965.png"/><Relationship Id="rId574" Type="http://schemas.openxmlformats.org/officeDocument/2006/relationships/customXml" Target="../ink/ink1150.xml"/><Relationship Id="rId227" Type="http://schemas.openxmlformats.org/officeDocument/2006/relationships/image" Target="../media/image897.png"/><Relationship Id="rId781" Type="http://schemas.openxmlformats.org/officeDocument/2006/relationships/customXml" Target="../ink/ink1254.xml"/><Relationship Id="rId879" Type="http://schemas.openxmlformats.org/officeDocument/2006/relationships/customXml" Target="../ink/ink1303.xml"/><Relationship Id="rId434" Type="http://schemas.openxmlformats.org/officeDocument/2006/relationships/customXml" Target="../ink/ink1080.xml"/><Relationship Id="rId641" Type="http://schemas.openxmlformats.org/officeDocument/2006/relationships/customXml" Target="../ink/ink1184.xml"/><Relationship Id="rId739" Type="http://schemas.openxmlformats.org/officeDocument/2006/relationships/customXml" Target="../ink/ink1233.xml"/><Relationship Id="rId280" Type="http://schemas.openxmlformats.org/officeDocument/2006/relationships/image" Target="../media/image922.png"/><Relationship Id="rId501" Type="http://schemas.openxmlformats.org/officeDocument/2006/relationships/image" Target="../media/image1031.png"/><Relationship Id="rId75" Type="http://schemas.openxmlformats.org/officeDocument/2006/relationships/image" Target="../media/image822.png"/><Relationship Id="rId140" Type="http://schemas.openxmlformats.org/officeDocument/2006/relationships/customXml" Target="../ink/ink930.xml"/><Relationship Id="rId378" Type="http://schemas.openxmlformats.org/officeDocument/2006/relationships/customXml" Target="../ink/ink1051.xml"/><Relationship Id="rId585" Type="http://schemas.openxmlformats.org/officeDocument/2006/relationships/image" Target="../media/image1072.png"/><Relationship Id="rId792" Type="http://schemas.openxmlformats.org/officeDocument/2006/relationships/image" Target="../media/image1175.png"/><Relationship Id="rId806" Type="http://schemas.openxmlformats.org/officeDocument/2006/relationships/image" Target="../media/image1182.png"/><Relationship Id="rId6" Type="http://schemas.openxmlformats.org/officeDocument/2006/relationships/image" Target="../media/image789.png"/><Relationship Id="rId238" Type="http://schemas.openxmlformats.org/officeDocument/2006/relationships/customXml" Target="../ink/ink979.xml"/><Relationship Id="rId445" Type="http://schemas.openxmlformats.org/officeDocument/2006/relationships/image" Target="../media/image1003.png"/><Relationship Id="rId652" Type="http://schemas.openxmlformats.org/officeDocument/2006/relationships/image" Target="../media/image1105.png"/><Relationship Id="rId291" Type="http://schemas.openxmlformats.org/officeDocument/2006/relationships/customXml" Target="../ink/ink1007.xml"/><Relationship Id="rId305" Type="http://schemas.openxmlformats.org/officeDocument/2006/relationships/customXml" Target="../ink/ink1014.xml"/><Relationship Id="rId512" Type="http://schemas.openxmlformats.org/officeDocument/2006/relationships/customXml" Target="../ink/ink1119.xml"/><Relationship Id="rId86" Type="http://schemas.openxmlformats.org/officeDocument/2006/relationships/customXml" Target="../ink/ink903.xml"/><Relationship Id="rId151" Type="http://schemas.openxmlformats.org/officeDocument/2006/relationships/image" Target="../media/image859.png"/><Relationship Id="rId389" Type="http://schemas.openxmlformats.org/officeDocument/2006/relationships/image" Target="../media/image976.png"/><Relationship Id="rId596" Type="http://schemas.openxmlformats.org/officeDocument/2006/relationships/customXml" Target="../ink/ink1161.xml"/><Relationship Id="rId817" Type="http://schemas.openxmlformats.org/officeDocument/2006/relationships/customXml" Target="../ink/ink1272.xml"/><Relationship Id="rId249" Type="http://schemas.openxmlformats.org/officeDocument/2006/relationships/customXml" Target="../ink/ink985.xml"/><Relationship Id="rId456" Type="http://schemas.openxmlformats.org/officeDocument/2006/relationships/customXml" Target="../ink/ink1091.xml"/><Relationship Id="rId663" Type="http://schemas.openxmlformats.org/officeDocument/2006/relationships/customXml" Target="../ink/ink1195.xml"/><Relationship Id="rId870" Type="http://schemas.openxmlformats.org/officeDocument/2006/relationships/image" Target="../media/image1214.png"/><Relationship Id="rId13" Type="http://schemas.openxmlformats.org/officeDocument/2006/relationships/customXml" Target="../ink/ink866.xml"/><Relationship Id="rId109" Type="http://schemas.openxmlformats.org/officeDocument/2006/relationships/image" Target="../media/image838.png"/><Relationship Id="rId316" Type="http://schemas.openxmlformats.org/officeDocument/2006/relationships/image" Target="../media/image940.png"/><Relationship Id="rId523" Type="http://schemas.openxmlformats.org/officeDocument/2006/relationships/image" Target="../media/image1042.png"/><Relationship Id="rId97" Type="http://schemas.openxmlformats.org/officeDocument/2006/relationships/image" Target="../media/image832.png"/><Relationship Id="rId730" Type="http://schemas.openxmlformats.org/officeDocument/2006/relationships/image" Target="../media/image1144.png"/><Relationship Id="rId828" Type="http://schemas.openxmlformats.org/officeDocument/2006/relationships/image" Target="../media/image1193.png"/><Relationship Id="rId162" Type="http://schemas.openxmlformats.org/officeDocument/2006/relationships/customXml" Target="../ink/ink941.xml"/><Relationship Id="rId467" Type="http://schemas.openxmlformats.org/officeDocument/2006/relationships/image" Target="../media/image1014.png"/><Relationship Id="rId674" Type="http://schemas.openxmlformats.org/officeDocument/2006/relationships/image" Target="../media/image1116.png"/><Relationship Id="rId881" Type="http://schemas.openxmlformats.org/officeDocument/2006/relationships/customXml" Target="../ink/ink1304.xml"/><Relationship Id="rId24" Type="http://schemas.openxmlformats.org/officeDocument/2006/relationships/image" Target="../media/image798.png"/><Relationship Id="rId327" Type="http://schemas.openxmlformats.org/officeDocument/2006/relationships/image" Target="../media/image945.png"/><Relationship Id="rId534" Type="http://schemas.openxmlformats.org/officeDocument/2006/relationships/customXml" Target="../ink/ink1130.xml"/><Relationship Id="rId741" Type="http://schemas.openxmlformats.org/officeDocument/2006/relationships/customXml" Target="../ink/ink1234.xml"/><Relationship Id="rId839" Type="http://schemas.openxmlformats.org/officeDocument/2006/relationships/customXml" Target="../ink/ink1283.xml"/><Relationship Id="rId173" Type="http://schemas.openxmlformats.org/officeDocument/2006/relationships/image" Target="../media/image870.png"/><Relationship Id="rId380" Type="http://schemas.openxmlformats.org/officeDocument/2006/relationships/customXml" Target="../ink/ink1052.xml"/><Relationship Id="rId601" Type="http://schemas.openxmlformats.org/officeDocument/2006/relationships/customXml" Target="../ink/ink1164.xml"/><Relationship Id="rId240" Type="http://schemas.openxmlformats.org/officeDocument/2006/relationships/image" Target="../media/image903.png"/><Relationship Id="rId478" Type="http://schemas.openxmlformats.org/officeDocument/2006/relationships/customXml" Target="../ink/ink1102.xml"/><Relationship Id="rId685" Type="http://schemas.openxmlformats.org/officeDocument/2006/relationships/customXml" Target="../ink/ink1206.xml"/><Relationship Id="rId892" Type="http://schemas.openxmlformats.org/officeDocument/2006/relationships/image" Target="../media/image1225.png"/><Relationship Id="rId906" Type="http://schemas.openxmlformats.org/officeDocument/2006/relationships/customXml" Target="../ink/ink1317.xml"/><Relationship Id="rId35" Type="http://schemas.openxmlformats.org/officeDocument/2006/relationships/customXml" Target="../ink/ink877.xml"/><Relationship Id="rId100" Type="http://schemas.openxmlformats.org/officeDocument/2006/relationships/customXml" Target="../ink/ink910.xml"/><Relationship Id="rId338" Type="http://schemas.openxmlformats.org/officeDocument/2006/relationships/customXml" Target="../ink/ink1031.xml"/><Relationship Id="rId545" Type="http://schemas.openxmlformats.org/officeDocument/2006/relationships/image" Target="../media/image1052.png"/><Relationship Id="rId752" Type="http://schemas.openxmlformats.org/officeDocument/2006/relationships/image" Target="../media/image1155.png"/><Relationship Id="rId184" Type="http://schemas.openxmlformats.org/officeDocument/2006/relationships/customXml" Target="../ink/ink952.xml"/><Relationship Id="rId391" Type="http://schemas.openxmlformats.org/officeDocument/2006/relationships/image" Target="../media/image977.png"/><Relationship Id="rId405" Type="http://schemas.openxmlformats.org/officeDocument/2006/relationships/image" Target="../media/image984.png"/><Relationship Id="rId612" Type="http://schemas.openxmlformats.org/officeDocument/2006/relationships/image" Target="../media/image1085.png"/><Relationship Id="rId251" Type="http://schemas.openxmlformats.org/officeDocument/2006/relationships/customXml" Target="../ink/ink986.xml"/><Relationship Id="rId489" Type="http://schemas.openxmlformats.org/officeDocument/2006/relationships/image" Target="../media/image1025.png"/><Relationship Id="rId696" Type="http://schemas.openxmlformats.org/officeDocument/2006/relationships/image" Target="../media/image1127.png"/><Relationship Id="rId917" Type="http://schemas.openxmlformats.org/officeDocument/2006/relationships/image" Target="../media/image1237.png"/><Relationship Id="rId46" Type="http://schemas.openxmlformats.org/officeDocument/2006/relationships/image" Target="../media/image435.png"/><Relationship Id="rId349" Type="http://schemas.openxmlformats.org/officeDocument/2006/relationships/image" Target="../media/image956.png"/><Relationship Id="rId556" Type="http://schemas.openxmlformats.org/officeDocument/2006/relationships/customXml" Target="../ink/ink1141.xml"/><Relationship Id="rId763" Type="http://schemas.openxmlformats.org/officeDocument/2006/relationships/customXml" Target="../ink/ink1245.xml"/><Relationship Id="rId111" Type="http://schemas.openxmlformats.org/officeDocument/2006/relationships/image" Target="../media/image839.png"/><Relationship Id="rId195" Type="http://schemas.openxmlformats.org/officeDocument/2006/relationships/image" Target="../media/image881.png"/><Relationship Id="rId209" Type="http://schemas.openxmlformats.org/officeDocument/2006/relationships/image" Target="../media/image888.png"/><Relationship Id="rId416" Type="http://schemas.openxmlformats.org/officeDocument/2006/relationships/customXml" Target="../ink/ink1070.xml"/><Relationship Id="rId623" Type="http://schemas.openxmlformats.org/officeDocument/2006/relationships/customXml" Target="../ink/ink1175.xml"/><Relationship Id="rId830" Type="http://schemas.openxmlformats.org/officeDocument/2006/relationships/image" Target="../media/image1194.png"/><Relationship Id="rId57" Type="http://schemas.openxmlformats.org/officeDocument/2006/relationships/image" Target="../media/image813.png"/><Relationship Id="rId262" Type="http://schemas.openxmlformats.org/officeDocument/2006/relationships/customXml" Target="../ink/ink992.xml"/><Relationship Id="rId567" Type="http://schemas.openxmlformats.org/officeDocument/2006/relationships/image" Target="../media/image1063.png"/><Relationship Id="rId122" Type="http://schemas.openxmlformats.org/officeDocument/2006/relationships/customXml" Target="../ink/ink921.xml"/><Relationship Id="rId774" Type="http://schemas.openxmlformats.org/officeDocument/2006/relationships/image" Target="../media/image1166.png"/><Relationship Id="rId427" Type="http://schemas.openxmlformats.org/officeDocument/2006/relationships/customXml" Target="../ink/ink1076.xml"/><Relationship Id="rId634" Type="http://schemas.openxmlformats.org/officeDocument/2006/relationships/image" Target="../media/image1096.png"/><Relationship Id="rId841" Type="http://schemas.openxmlformats.org/officeDocument/2006/relationships/customXml" Target="../ink/ink1284.xml"/><Relationship Id="rId273" Type="http://schemas.openxmlformats.org/officeDocument/2006/relationships/image" Target="../media/image919.png"/><Relationship Id="rId480" Type="http://schemas.openxmlformats.org/officeDocument/2006/relationships/customXml" Target="../ink/ink1103.xml"/><Relationship Id="rId701" Type="http://schemas.openxmlformats.org/officeDocument/2006/relationships/customXml" Target="../ink/ink1214.xml"/><Relationship Id="rId68" Type="http://schemas.openxmlformats.org/officeDocument/2006/relationships/customXml" Target="../ink/ink894.xml"/><Relationship Id="rId133" Type="http://schemas.openxmlformats.org/officeDocument/2006/relationships/image" Target="../media/image850.png"/><Relationship Id="rId340" Type="http://schemas.openxmlformats.org/officeDocument/2006/relationships/customXml" Target="../ink/ink1032.xml"/><Relationship Id="rId578" Type="http://schemas.openxmlformats.org/officeDocument/2006/relationships/customXml" Target="../ink/ink1152.xml"/><Relationship Id="rId785" Type="http://schemas.openxmlformats.org/officeDocument/2006/relationships/customXml" Target="../ink/ink1256.xml"/><Relationship Id="rId200" Type="http://schemas.openxmlformats.org/officeDocument/2006/relationships/customXml" Target="../ink/ink960.xml"/><Relationship Id="rId438" Type="http://schemas.openxmlformats.org/officeDocument/2006/relationships/customXml" Target="../ink/ink1082.xml"/><Relationship Id="rId645" Type="http://schemas.openxmlformats.org/officeDocument/2006/relationships/customXml" Target="../ink/ink1186.xml"/><Relationship Id="rId852" Type="http://schemas.openxmlformats.org/officeDocument/2006/relationships/image" Target="../media/image1205.png"/><Relationship Id="rId284" Type="http://schemas.openxmlformats.org/officeDocument/2006/relationships/image" Target="../media/image924.png"/><Relationship Id="rId491" Type="http://schemas.openxmlformats.org/officeDocument/2006/relationships/image" Target="../media/image1026.png"/><Relationship Id="rId505" Type="http://schemas.openxmlformats.org/officeDocument/2006/relationships/image" Target="../media/image1033.png"/><Relationship Id="rId712" Type="http://schemas.openxmlformats.org/officeDocument/2006/relationships/image" Target="../media/image1135.png"/><Relationship Id="rId79" Type="http://schemas.openxmlformats.org/officeDocument/2006/relationships/image" Target="../media/image824.png"/><Relationship Id="rId144" Type="http://schemas.openxmlformats.org/officeDocument/2006/relationships/customXml" Target="../ink/ink932.xml"/><Relationship Id="rId589" Type="http://schemas.openxmlformats.org/officeDocument/2006/relationships/image" Target="../media/image1074.png"/><Relationship Id="rId796" Type="http://schemas.openxmlformats.org/officeDocument/2006/relationships/image" Target="../media/image1177.png"/><Relationship Id="rId351" Type="http://schemas.openxmlformats.org/officeDocument/2006/relationships/image" Target="../media/image957.png"/><Relationship Id="rId449" Type="http://schemas.openxmlformats.org/officeDocument/2006/relationships/image" Target="../media/image1005.png"/><Relationship Id="rId656" Type="http://schemas.openxmlformats.org/officeDocument/2006/relationships/image" Target="../media/image1107.png"/><Relationship Id="rId863" Type="http://schemas.openxmlformats.org/officeDocument/2006/relationships/customXml" Target="../ink/ink1295.xml"/><Relationship Id="rId211" Type="http://schemas.openxmlformats.org/officeDocument/2006/relationships/image" Target="../media/image889.png"/><Relationship Id="rId295" Type="http://schemas.openxmlformats.org/officeDocument/2006/relationships/customXml" Target="../ink/ink1009.xml"/><Relationship Id="rId309" Type="http://schemas.openxmlformats.org/officeDocument/2006/relationships/customXml" Target="../ink/ink1016.xml"/><Relationship Id="rId516" Type="http://schemas.openxmlformats.org/officeDocument/2006/relationships/customXml" Target="../ink/ink1121.xml"/><Relationship Id="rId723" Type="http://schemas.openxmlformats.org/officeDocument/2006/relationships/customXml" Target="../ink/ink1225.xml"/><Relationship Id="rId155" Type="http://schemas.openxmlformats.org/officeDocument/2006/relationships/image" Target="../media/image861.png"/><Relationship Id="rId197" Type="http://schemas.openxmlformats.org/officeDocument/2006/relationships/image" Target="../media/image882.png"/><Relationship Id="rId362" Type="http://schemas.openxmlformats.org/officeDocument/2006/relationships/customXml" Target="../ink/ink1043.xml"/><Relationship Id="rId418" Type="http://schemas.openxmlformats.org/officeDocument/2006/relationships/customXml" Target="../ink/ink1071.xml"/><Relationship Id="rId625" Type="http://schemas.openxmlformats.org/officeDocument/2006/relationships/customXml" Target="../ink/ink1176.xml"/><Relationship Id="rId832" Type="http://schemas.openxmlformats.org/officeDocument/2006/relationships/image" Target="../media/image1195.png"/><Relationship Id="rId222" Type="http://schemas.openxmlformats.org/officeDocument/2006/relationships/customXml" Target="../ink/ink971.xml"/><Relationship Id="rId264" Type="http://schemas.openxmlformats.org/officeDocument/2006/relationships/customXml" Target="../ink/ink993.xml"/><Relationship Id="rId471" Type="http://schemas.openxmlformats.org/officeDocument/2006/relationships/image" Target="../media/image1016.png"/><Relationship Id="rId667" Type="http://schemas.openxmlformats.org/officeDocument/2006/relationships/customXml" Target="../ink/ink1197.xml"/><Relationship Id="rId874" Type="http://schemas.openxmlformats.org/officeDocument/2006/relationships/image" Target="../media/image1216.png"/><Relationship Id="rId17" Type="http://schemas.openxmlformats.org/officeDocument/2006/relationships/customXml" Target="../ink/ink868.xml"/><Relationship Id="rId59" Type="http://schemas.openxmlformats.org/officeDocument/2006/relationships/image" Target="../media/image814.png"/><Relationship Id="rId124" Type="http://schemas.openxmlformats.org/officeDocument/2006/relationships/customXml" Target="../ink/ink922.xml"/><Relationship Id="rId527" Type="http://schemas.openxmlformats.org/officeDocument/2006/relationships/image" Target="../media/image1044.png"/><Relationship Id="rId569" Type="http://schemas.openxmlformats.org/officeDocument/2006/relationships/image" Target="../media/image1064.png"/><Relationship Id="rId734" Type="http://schemas.openxmlformats.org/officeDocument/2006/relationships/image" Target="../media/image1146.png"/><Relationship Id="rId776" Type="http://schemas.openxmlformats.org/officeDocument/2006/relationships/image" Target="../media/image1167.png"/><Relationship Id="rId70" Type="http://schemas.openxmlformats.org/officeDocument/2006/relationships/customXml" Target="../ink/ink895.xml"/><Relationship Id="rId166" Type="http://schemas.openxmlformats.org/officeDocument/2006/relationships/customXml" Target="../ink/ink943.xml"/><Relationship Id="rId331" Type="http://schemas.openxmlformats.org/officeDocument/2006/relationships/image" Target="../media/image947.png"/><Relationship Id="rId373" Type="http://schemas.openxmlformats.org/officeDocument/2006/relationships/image" Target="../media/image968.png"/><Relationship Id="rId429" Type="http://schemas.openxmlformats.org/officeDocument/2006/relationships/customXml" Target="../ink/ink1077.xml"/><Relationship Id="rId580" Type="http://schemas.openxmlformats.org/officeDocument/2006/relationships/customXml" Target="../ink/ink1153.xml"/><Relationship Id="rId636" Type="http://schemas.openxmlformats.org/officeDocument/2006/relationships/image" Target="../media/image1097.png"/><Relationship Id="rId801" Type="http://schemas.openxmlformats.org/officeDocument/2006/relationships/customXml" Target="../ink/ink1264.xml"/><Relationship Id="rId1" Type="http://schemas.openxmlformats.org/officeDocument/2006/relationships/slideLayout" Target="../slideLayouts/slideLayout7.xml"/><Relationship Id="rId233" Type="http://schemas.openxmlformats.org/officeDocument/2006/relationships/image" Target="../media/image900.png"/><Relationship Id="rId440" Type="http://schemas.openxmlformats.org/officeDocument/2006/relationships/customXml" Target="../ink/ink1083.xml"/><Relationship Id="rId678" Type="http://schemas.openxmlformats.org/officeDocument/2006/relationships/image" Target="../media/image1118.png"/><Relationship Id="rId843" Type="http://schemas.openxmlformats.org/officeDocument/2006/relationships/customXml" Target="../ink/ink1285.xml"/><Relationship Id="rId885" Type="http://schemas.openxmlformats.org/officeDocument/2006/relationships/customXml" Target="../ink/ink1306.xml"/><Relationship Id="rId28" Type="http://schemas.openxmlformats.org/officeDocument/2006/relationships/image" Target="../media/image800.png"/><Relationship Id="rId275" Type="http://schemas.openxmlformats.org/officeDocument/2006/relationships/image" Target="../media/image920.png"/><Relationship Id="rId300" Type="http://schemas.openxmlformats.org/officeDocument/2006/relationships/image" Target="../media/image932.png"/><Relationship Id="rId482" Type="http://schemas.openxmlformats.org/officeDocument/2006/relationships/customXml" Target="../ink/ink1104.xml"/><Relationship Id="rId538" Type="http://schemas.openxmlformats.org/officeDocument/2006/relationships/customXml" Target="../ink/ink1132.xml"/><Relationship Id="rId703" Type="http://schemas.openxmlformats.org/officeDocument/2006/relationships/customXml" Target="../ink/ink1215.xml"/><Relationship Id="rId745" Type="http://schemas.openxmlformats.org/officeDocument/2006/relationships/customXml" Target="../ink/ink1236.xml"/><Relationship Id="rId910" Type="http://schemas.openxmlformats.org/officeDocument/2006/relationships/customXml" Target="../ink/ink1319.xml"/><Relationship Id="rId81" Type="http://schemas.openxmlformats.org/officeDocument/2006/relationships/image" Target="../media/image825.png"/><Relationship Id="rId135" Type="http://schemas.openxmlformats.org/officeDocument/2006/relationships/image" Target="../media/image851.png"/><Relationship Id="rId177" Type="http://schemas.openxmlformats.org/officeDocument/2006/relationships/image" Target="../media/image872.png"/><Relationship Id="rId342" Type="http://schemas.openxmlformats.org/officeDocument/2006/relationships/customXml" Target="../ink/ink1033.xml"/><Relationship Id="rId384" Type="http://schemas.openxmlformats.org/officeDocument/2006/relationships/customXml" Target="../ink/ink1054.xml"/><Relationship Id="rId591" Type="http://schemas.openxmlformats.org/officeDocument/2006/relationships/image" Target="../media/image1075.png"/><Relationship Id="rId605" Type="http://schemas.openxmlformats.org/officeDocument/2006/relationships/customXml" Target="../ink/ink1166.xml"/><Relationship Id="rId787" Type="http://schemas.openxmlformats.org/officeDocument/2006/relationships/customXml" Target="../ink/ink1257.xml"/><Relationship Id="rId812" Type="http://schemas.openxmlformats.org/officeDocument/2006/relationships/image" Target="../media/image1185.png"/><Relationship Id="rId202" Type="http://schemas.openxmlformats.org/officeDocument/2006/relationships/customXml" Target="../ink/ink961.xml"/><Relationship Id="rId244" Type="http://schemas.openxmlformats.org/officeDocument/2006/relationships/image" Target="../media/image905.png"/><Relationship Id="rId647" Type="http://schemas.openxmlformats.org/officeDocument/2006/relationships/customXml" Target="../ink/ink1187.xml"/><Relationship Id="rId689" Type="http://schemas.openxmlformats.org/officeDocument/2006/relationships/customXml" Target="../ink/ink1208.xml"/><Relationship Id="rId854" Type="http://schemas.openxmlformats.org/officeDocument/2006/relationships/image" Target="../media/image1206.png"/><Relationship Id="rId896" Type="http://schemas.openxmlformats.org/officeDocument/2006/relationships/image" Target="../media/image1227.png"/><Relationship Id="rId39" Type="http://schemas.openxmlformats.org/officeDocument/2006/relationships/customXml" Target="../ink/ink879.xml"/><Relationship Id="rId286" Type="http://schemas.openxmlformats.org/officeDocument/2006/relationships/image" Target="../media/image925.png"/><Relationship Id="rId451" Type="http://schemas.openxmlformats.org/officeDocument/2006/relationships/image" Target="../media/image1006.png"/><Relationship Id="rId493" Type="http://schemas.openxmlformats.org/officeDocument/2006/relationships/image" Target="../media/image1027.png"/><Relationship Id="rId507" Type="http://schemas.openxmlformats.org/officeDocument/2006/relationships/image" Target="../media/image1034.png"/><Relationship Id="rId549" Type="http://schemas.openxmlformats.org/officeDocument/2006/relationships/image" Target="../media/image1054.png"/><Relationship Id="rId714" Type="http://schemas.openxmlformats.org/officeDocument/2006/relationships/image" Target="../media/image1136.png"/><Relationship Id="rId756" Type="http://schemas.openxmlformats.org/officeDocument/2006/relationships/image" Target="../media/image1157.png"/><Relationship Id="rId921" Type="http://schemas.openxmlformats.org/officeDocument/2006/relationships/image" Target="../media/image1239.png"/><Relationship Id="rId50" Type="http://schemas.openxmlformats.org/officeDocument/2006/relationships/customXml" Target="../ink/ink885.xml"/><Relationship Id="rId104" Type="http://schemas.openxmlformats.org/officeDocument/2006/relationships/customXml" Target="../ink/ink912.xml"/><Relationship Id="rId146" Type="http://schemas.openxmlformats.org/officeDocument/2006/relationships/customXml" Target="../ink/ink933.xml"/><Relationship Id="rId188" Type="http://schemas.openxmlformats.org/officeDocument/2006/relationships/customXml" Target="../ink/ink954.xml"/><Relationship Id="rId311" Type="http://schemas.openxmlformats.org/officeDocument/2006/relationships/customXml" Target="../ink/ink1017.xml"/><Relationship Id="rId353" Type="http://schemas.openxmlformats.org/officeDocument/2006/relationships/image" Target="../media/image958.png"/><Relationship Id="rId395" Type="http://schemas.openxmlformats.org/officeDocument/2006/relationships/image" Target="../media/image979.png"/><Relationship Id="rId409" Type="http://schemas.openxmlformats.org/officeDocument/2006/relationships/image" Target="../media/image986.png"/><Relationship Id="rId560" Type="http://schemas.openxmlformats.org/officeDocument/2006/relationships/customXml" Target="../ink/ink1143.xml"/><Relationship Id="rId798" Type="http://schemas.openxmlformats.org/officeDocument/2006/relationships/image" Target="../media/image1178.png"/><Relationship Id="rId92" Type="http://schemas.openxmlformats.org/officeDocument/2006/relationships/customXml" Target="../ink/ink906.xml"/><Relationship Id="rId213" Type="http://schemas.openxmlformats.org/officeDocument/2006/relationships/image" Target="../media/image890.png"/><Relationship Id="rId420" Type="http://schemas.openxmlformats.org/officeDocument/2006/relationships/customXml" Target="../ink/ink1072.xml"/><Relationship Id="rId616" Type="http://schemas.openxmlformats.org/officeDocument/2006/relationships/image" Target="../media/image1087.png"/><Relationship Id="rId658" Type="http://schemas.openxmlformats.org/officeDocument/2006/relationships/image" Target="../media/image1108.png"/><Relationship Id="rId823" Type="http://schemas.openxmlformats.org/officeDocument/2006/relationships/customXml" Target="../ink/ink1275.xml"/><Relationship Id="rId865" Type="http://schemas.openxmlformats.org/officeDocument/2006/relationships/customXml" Target="../ink/ink1296.xml"/><Relationship Id="rId255" Type="http://schemas.openxmlformats.org/officeDocument/2006/relationships/customXml" Target="../ink/ink988.xml"/><Relationship Id="rId297" Type="http://schemas.openxmlformats.org/officeDocument/2006/relationships/customXml" Target="../ink/ink1010.xml"/><Relationship Id="rId462" Type="http://schemas.openxmlformats.org/officeDocument/2006/relationships/customXml" Target="../ink/ink1094.xml"/><Relationship Id="rId518" Type="http://schemas.openxmlformats.org/officeDocument/2006/relationships/customXml" Target="../ink/ink1122.xml"/><Relationship Id="rId725" Type="http://schemas.openxmlformats.org/officeDocument/2006/relationships/customXml" Target="../ink/ink1226.xml"/><Relationship Id="rId115" Type="http://schemas.openxmlformats.org/officeDocument/2006/relationships/image" Target="../media/image841.png"/><Relationship Id="rId157" Type="http://schemas.openxmlformats.org/officeDocument/2006/relationships/image" Target="../media/image862.png"/><Relationship Id="rId322" Type="http://schemas.openxmlformats.org/officeDocument/2006/relationships/customXml" Target="../ink/ink1023.xml"/><Relationship Id="rId364" Type="http://schemas.openxmlformats.org/officeDocument/2006/relationships/customXml" Target="../ink/ink1044.xml"/><Relationship Id="rId767" Type="http://schemas.openxmlformats.org/officeDocument/2006/relationships/customXml" Target="../ink/ink1247.xml"/><Relationship Id="rId61" Type="http://schemas.openxmlformats.org/officeDocument/2006/relationships/image" Target="../media/image815.png"/><Relationship Id="rId199" Type="http://schemas.openxmlformats.org/officeDocument/2006/relationships/image" Target="../media/image883.png"/><Relationship Id="rId571" Type="http://schemas.openxmlformats.org/officeDocument/2006/relationships/image" Target="../media/image1065.png"/><Relationship Id="rId627" Type="http://schemas.openxmlformats.org/officeDocument/2006/relationships/customXml" Target="../ink/ink1177.xml"/><Relationship Id="rId669" Type="http://schemas.openxmlformats.org/officeDocument/2006/relationships/customXml" Target="../ink/ink1198.xml"/><Relationship Id="rId834" Type="http://schemas.openxmlformats.org/officeDocument/2006/relationships/image" Target="../media/image1196.png"/><Relationship Id="rId876" Type="http://schemas.openxmlformats.org/officeDocument/2006/relationships/image" Target="../media/image1217.png"/><Relationship Id="rId19" Type="http://schemas.openxmlformats.org/officeDocument/2006/relationships/customXml" Target="../ink/ink869.xml"/><Relationship Id="rId224" Type="http://schemas.openxmlformats.org/officeDocument/2006/relationships/customXml" Target="../ink/ink972.xml"/><Relationship Id="rId266" Type="http://schemas.openxmlformats.org/officeDocument/2006/relationships/customXml" Target="../ink/ink994.xml"/><Relationship Id="rId431" Type="http://schemas.openxmlformats.org/officeDocument/2006/relationships/image" Target="../media/image996.png"/><Relationship Id="rId473" Type="http://schemas.openxmlformats.org/officeDocument/2006/relationships/image" Target="../media/image1017.png"/><Relationship Id="rId529" Type="http://schemas.openxmlformats.org/officeDocument/2006/relationships/image" Target="../media/image1045.png"/><Relationship Id="rId680" Type="http://schemas.openxmlformats.org/officeDocument/2006/relationships/image" Target="../media/image1119.png"/><Relationship Id="rId736" Type="http://schemas.openxmlformats.org/officeDocument/2006/relationships/image" Target="../media/image1147.png"/><Relationship Id="rId901" Type="http://schemas.openxmlformats.org/officeDocument/2006/relationships/customXml" Target="../ink/ink1314.xml"/><Relationship Id="rId30" Type="http://schemas.openxmlformats.org/officeDocument/2006/relationships/image" Target="../media/image801.png"/><Relationship Id="rId126" Type="http://schemas.openxmlformats.org/officeDocument/2006/relationships/customXml" Target="../ink/ink923.xml"/><Relationship Id="rId168" Type="http://schemas.openxmlformats.org/officeDocument/2006/relationships/customXml" Target="../ink/ink944.xml"/><Relationship Id="rId333" Type="http://schemas.openxmlformats.org/officeDocument/2006/relationships/image" Target="../media/image948.png"/><Relationship Id="rId540" Type="http://schemas.openxmlformats.org/officeDocument/2006/relationships/customXml" Target="../ink/ink1133.xml"/><Relationship Id="rId778" Type="http://schemas.openxmlformats.org/officeDocument/2006/relationships/image" Target="../media/image1168.png"/><Relationship Id="rId72" Type="http://schemas.openxmlformats.org/officeDocument/2006/relationships/customXml" Target="../ink/ink896.xml"/><Relationship Id="rId375" Type="http://schemas.openxmlformats.org/officeDocument/2006/relationships/image" Target="../media/image969.png"/><Relationship Id="rId582" Type="http://schemas.openxmlformats.org/officeDocument/2006/relationships/customXml" Target="../ink/ink1154.xml"/><Relationship Id="rId638" Type="http://schemas.openxmlformats.org/officeDocument/2006/relationships/image" Target="../media/image1098.png"/><Relationship Id="rId803" Type="http://schemas.openxmlformats.org/officeDocument/2006/relationships/customXml" Target="../ink/ink1265.xml"/><Relationship Id="rId845" Type="http://schemas.openxmlformats.org/officeDocument/2006/relationships/customXml" Target="../ink/ink1286.xml"/><Relationship Id="rId3" Type="http://schemas.openxmlformats.org/officeDocument/2006/relationships/customXml" Target="../ink/ink861.xml"/><Relationship Id="rId235" Type="http://schemas.openxmlformats.org/officeDocument/2006/relationships/image" Target="../media/image901.png"/><Relationship Id="rId277" Type="http://schemas.openxmlformats.org/officeDocument/2006/relationships/image" Target="../media/image921.png"/><Relationship Id="rId400" Type="http://schemas.openxmlformats.org/officeDocument/2006/relationships/customXml" Target="../ink/ink1062.xml"/><Relationship Id="rId442" Type="http://schemas.openxmlformats.org/officeDocument/2006/relationships/customXml" Target="../ink/ink1084.xml"/><Relationship Id="rId484" Type="http://schemas.openxmlformats.org/officeDocument/2006/relationships/customXml" Target="../ink/ink1105.xml"/><Relationship Id="rId705" Type="http://schemas.openxmlformats.org/officeDocument/2006/relationships/customXml" Target="../ink/ink1216.xml"/><Relationship Id="rId887" Type="http://schemas.openxmlformats.org/officeDocument/2006/relationships/customXml" Target="../ink/ink1307.xml"/><Relationship Id="rId137" Type="http://schemas.openxmlformats.org/officeDocument/2006/relationships/image" Target="../media/image852.png"/><Relationship Id="rId302" Type="http://schemas.openxmlformats.org/officeDocument/2006/relationships/image" Target="../media/image933.png"/><Relationship Id="rId344" Type="http://schemas.openxmlformats.org/officeDocument/2006/relationships/customXml" Target="../ink/ink1034.xml"/><Relationship Id="rId691" Type="http://schemas.openxmlformats.org/officeDocument/2006/relationships/customXml" Target="../ink/ink1209.xml"/><Relationship Id="rId747" Type="http://schemas.openxmlformats.org/officeDocument/2006/relationships/customXml" Target="../ink/ink1237.xml"/><Relationship Id="rId789" Type="http://schemas.openxmlformats.org/officeDocument/2006/relationships/customXml" Target="../ink/ink1258.xml"/><Relationship Id="rId912" Type="http://schemas.openxmlformats.org/officeDocument/2006/relationships/customXml" Target="../ink/ink1320.xml"/><Relationship Id="rId41" Type="http://schemas.openxmlformats.org/officeDocument/2006/relationships/customXml" Target="../ink/ink880.xml"/><Relationship Id="rId83" Type="http://schemas.openxmlformats.org/officeDocument/2006/relationships/image" Target="../media/image826.png"/><Relationship Id="rId179" Type="http://schemas.openxmlformats.org/officeDocument/2006/relationships/image" Target="../media/image873.png"/><Relationship Id="rId386" Type="http://schemas.openxmlformats.org/officeDocument/2006/relationships/customXml" Target="../ink/ink1055.xml"/><Relationship Id="rId551" Type="http://schemas.openxmlformats.org/officeDocument/2006/relationships/image" Target="../media/image1055.png"/><Relationship Id="rId593" Type="http://schemas.openxmlformats.org/officeDocument/2006/relationships/image" Target="../media/image1076.png"/><Relationship Id="rId607" Type="http://schemas.openxmlformats.org/officeDocument/2006/relationships/customXml" Target="../ink/ink1167.xml"/><Relationship Id="rId649" Type="http://schemas.openxmlformats.org/officeDocument/2006/relationships/customXml" Target="../ink/ink1188.xml"/><Relationship Id="rId814" Type="http://schemas.openxmlformats.org/officeDocument/2006/relationships/image" Target="../media/image1186.png"/><Relationship Id="rId856" Type="http://schemas.openxmlformats.org/officeDocument/2006/relationships/image" Target="../media/image1207.png"/><Relationship Id="rId190" Type="http://schemas.openxmlformats.org/officeDocument/2006/relationships/customXml" Target="../ink/ink955.xml"/><Relationship Id="rId204" Type="http://schemas.openxmlformats.org/officeDocument/2006/relationships/customXml" Target="../ink/ink962.xml"/><Relationship Id="rId246" Type="http://schemas.openxmlformats.org/officeDocument/2006/relationships/image" Target="../media/image906.png"/><Relationship Id="rId288" Type="http://schemas.openxmlformats.org/officeDocument/2006/relationships/image" Target="../media/image926.png"/><Relationship Id="rId411" Type="http://schemas.openxmlformats.org/officeDocument/2006/relationships/image" Target="../media/image987.png"/><Relationship Id="rId453" Type="http://schemas.openxmlformats.org/officeDocument/2006/relationships/image" Target="../media/image1007.png"/><Relationship Id="rId509" Type="http://schemas.openxmlformats.org/officeDocument/2006/relationships/image" Target="../media/image1035.png"/><Relationship Id="rId660" Type="http://schemas.openxmlformats.org/officeDocument/2006/relationships/image" Target="../media/image1109.png"/><Relationship Id="rId898" Type="http://schemas.openxmlformats.org/officeDocument/2006/relationships/image" Target="../media/image1228.png"/><Relationship Id="rId106" Type="http://schemas.openxmlformats.org/officeDocument/2006/relationships/customXml" Target="../ink/ink913.xml"/><Relationship Id="rId313" Type="http://schemas.openxmlformats.org/officeDocument/2006/relationships/customXml" Target="../ink/ink1018.xml"/><Relationship Id="rId495" Type="http://schemas.openxmlformats.org/officeDocument/2006/relationships/image" Target="../media/image1028.png"/><Relationship Id="rId716" Type="http://schemas.openxmlformats.org/officeDocument/2006/relationships/image" Target="../media/image1137.png"/><Relationship Id="rId758" Type="http://schemas.openxmlformats.org/officeDocument/2006/relationships/image" Target="../media/image1158.png"/><Relationship Id="rId923" Type="http://schemas.openxmlformats.org/officeDocument/2006/relationships/image" Target="../media/image1240.png"/><Relationship Id="rId10" Type="http://schemas.openxmlformats.org/officeDocument/2006/relationships/image" Target="../media/image791.png"/><Relationship Id="rId52" Type="http://schemas.openxmlformats.org/officeDocument/2006/relationships/customXml" Target="../ink/ink886.xml"/><Relationship Id="rId94" Type="http://schemas.openxmlformats.org/officeDocument/2006/relationships/customXml" Target="../ink/ink907.xml"/><Relationship Id="rId148" Type="http://schemas.openxmlformats.org/officeDocument/2006/relationships/customXml" Target="../ink/ink934.xml"/><Relationship Id="rId355" Type="http://schemas.openxmlformats.org/officeDocument/2006/relationships/image" Target="../media/image959.png"/><Relationship Id="rId397" Type="http://schemas.openxmlformats.org/officeDocument/2006/relationships/image" Target="../media/image980.png"/><Relationship Id="rId520" Type="http://schemas.openxmlformats.org/officeDocument/2006/relationships/customXml" Target="../ink/ink1123.xml"/><Relationship Id="rId562" Type="http://schemas.openxmlformats.org/officeDocument/2006/relationships/customXml" Target="../ink/ink1144.xml"/><Relationship Id="rId618" Type="http://schemas.openxmlformats.org/officeDocument/2006/relationships/image" Target="../media/image1088.png"/><Relationship Id="rId825" Type="http://schemas.openxmlformats.org/officeDocument/2006/relationships/customXml" Target="../ink/ink1276.xml"/><Relationship Id="rId215" Type="http://schemas.openxmlformats.org/officeDocument/2006/relationships/image" Target="../media/image891.png"/><Relationship Id="rId257" Type="http://schemas.openxmlformats.org/officeDocument/2006/relationships/customXml" Target="../ink/ink989.xml"/><Relationship Id="rId422" Type="http://schemas.openxmlformats.org/officeDocument/2006/relationships/customXml" Target="../ink/ink1073.xml"/><Relationship Id="rId464" Type="http://schemas.openxmlformats.org/officeDocument/2006/relationships/customXml" Target="../ink/ink1095.xml"/><Relationship Id="rId867" Type="http://schemas.openxmlformats.org/officeDocument/2006/relationships/customXml" Target="../ink/ink1297.xml"/><Relationship Id="rId299" Type="http://schemas.openxmlformats.org/officeDocument/2006/relationships/customXml" Target="../ink/ink1011.xml"/><Relationship Id="rId727" Type="http://schemas.openxmlformats.org/officeDocument/2006/relationships/customXml" Target="../ink/ink1227.xml"/><Relationship Id="rId63" Type="http://schemas.openxmlformats.org/officeDocument/2006/relationships/image" Target="../media/image816.png"/><Relationship Id="rId159" Type="http://schemas.openxmlformats.org/officeDocument/2006/relationships/image" Target="../media/image863.png"/><Relationship Id="rId366" Type="http://schemas.openxmlformats.org/officeDocument/2006/relationships/customXml" Target="../ink/ink1045.xml"/><Relationship Id="rId573" Type="http://schemas.openxmlformats.org/officeDocument/2006/relationships/image" Target="../media/image1066.png"/><Relationship Id="rId780" Type="http://schemas.openxmlformats.org/officeDocument/2006/relationships/image" Target="../media/image1169.png"/><Relationship Id="rId226" Type="http://schemas.openxmlformats.org/officeDocument/2006/relationships/customXml" Target="../ink/ink973.xml"/><Relationship Id="rId433" Type="http://schemas.openxmlformats.org/officeDocument/2006/relationships/image" Target="../media/image997.png"/><Relationship Id="rId878" Type="http://schemas.openxmlformats.org/officeDocument/2006/relationships/image" Target="../media/image1218.png"/><Relationship Id="rId640" Type="http://schemas.openxmlformats.org/officeDocument/2006/relationships/image" Target="../media/image1099.png"/><Relationship Id="rId738" Type="http://schemas.openxmlformats.org/officeDocument/2006/relationships/image" Target="../media/image1148.png"/><Relationship Id="rId74" Type="http://schemas.openxmlformats.org/officeDocument/2006/relationships/customXml" Target="../ink/ink897.xml"/><Relationship Id="rId377" Type="http://schemas.openxmlformats.org/officeDocument/2006/relationships/image" Target="../media/image970.png"/><Relationship Id="rId500" Type="http://schemas.openxmlformats.org/officeDocument/2006/relationships/customXml" Target="../ink/ink1113.xml"/><Relationship Id="rId584" Type="http://schemas.openxmlformats.org/officeDocument/2006/relationships/customXml" Target="../ink/ink1155.xml"/><Relationship Id="rId805" Type="http://schemas.openxmlformats.org/officeDocument/2006/relationships/customXml" Target="../ink/ink1266.xml"/><Relationship Id="rId5" Type="http://schemas.openxmlformats.org/officeDocument/2006/relationships/customXml" Target="../ink/ink862.xml"/><Relationship Id="rId237" Type="http://schemas.openxmlformats.org/officeDocument/2006/relationships/image" Target="../media/image902.png"/><Relationship Id="rId791" Type="http://schemas.openxmlformats.org/officeDocument/2006/relationships/customXml" Target="../ink/ink1259.xml"/><Relationship Id="rId889" Type="http://schemas.openxmlformats.org/officeDocument/2006/relationships/customXml" Target="../ink/ink1308.xml"/><Relationship Id="rId444" Type="http://schemas.openxmlformats.org/officeDocument/2006/relationships/customXml" Target="../ink/ink1085.xml"/><Relationship Id="rId651" Type="http://schemas.openxmlformats.org/officeDocument/2006/relationships/customXml" Target="../ink/ink1189.xml"/><Relationship Id="rId749" Type="http://schemas.openxmlformats.org/officeDocument/2006/relationships/customXml" Target="../ink/ink1238.xml"/><Relationship Id="rId290" Type="http://schemas.openxmlformats.org/officeDocument/2006/relationships/image" Target="../media/image927.png"/><Relationship Id="rId304" Type="http://schemas.openxmlformats.org/officeDocument/2006/relationships/image" Target="../media/image934.png"/><Relationship Id="rId388" Type="http://schemas.openxmlformats.org/officeDocument/2006/relationships/customXml" Target="../ink/ink1056.xml"/><Relationship Id="rId511" Type="http://schemas.openxmlformats.org/officeDocument/2006/relationships/image" Target="../media/image1036.png"/><Relationship Id="rId609" Type="http://schemas.openxmlformats.org/officeDocument/2006/relationships/customXml" Target="../ink/ink1168.xml"/><Relationship Id="rId85" Type="http://schemas.openxmlformats.org/officeDocument/2006/relationships/image" Target="../media/image370.png"/><Relationship Id="rId150" Type="http://schemas.openxmlformats.org/officeDocument/2006/relationships/customXml" Target="../ink/ink935.xml"/><Relationship Id="rId595" Type="http://schemas.openxmlformats.org/officeDocument/2006/relationships/image" Target="../media/image1077.png"/><Relationship Id="rId816" Type="http://schemas.openxmlformats.org/officeDocument/2006/relationships/image" Target="../media/image1187.png"/><Relationship Id="rId248" Type="http://schemas.openxmlformats.org/officeDocument/2006/relationships/image" Target="../media/image907.png"/><Relationship Id="rId455" Type="http://schemas.openxmlformats.org/officeDocument/2006/relationships/image" Target="../media/image1008.png"/><Relationship Id="rId662" Type="http://schemas.openxmlformats.org/officeDocument/2006/relationships/image" Target="../media/image1110.png"/><Relationship Id="rId12" Type="http://schemas.openxmlformats.org/officeDocument/2006/relationships/image" Target="../media/image792.png"/><Relationship Id="rId108" Type="http://schemas.openxmlformats.org/officeDocument/2006/relationships/customXml" Target="../ink/ink914.xml"/><Relationship Id="rId315" Type="http://schemas.openxmlformats.org/officeDocument/2006/relationships/customXml" Target="../ink/ink1019.xml"/><Relationship Id="rId522" Type="http://schemas.openxmlformats.org/officeDocument/2006/relationships/customXml" Target="../ink/ink1124.xml"/><Relationship Id="rId96" Type="http://schemas.openxmlformats.org/officeDocument/2006/relationships/customXml" Target="../ink/ink908.xml"/><Relationship Id="rId161" Type="http://schemas.openxmlformats.org/officeDocument/2006/relationships/image" Target="../media/image864.png"/><Relationship Id="rId399" Type="http://schemas.openxmlformats.org/officeDocument/2006/relationships/image" Target="../media/image981.png"/><Relationship Id="rId827" Type="http://schemas.openxmlformats.org/officeDocument/2006/relationships/customXml" Target="../ink/ink1277.xml"/><Relationship Id="rId259" Type="http://schemas.openxmlformats.org/officeDocument/2006/relationships/customXml" Target="../ink/ink990.xml"/><Relationship Id="rId466" Type="http://schemas.openxmlformats.org/officeDocument/2006/relationships/customXml" Target="../ink/ink1096.xml"/><Relationship Id="rId673" Type="http://schemas.openxmlformats.org/officeDocument/2006/relationships/customXml" Target="../ink/ink1200.xml"/><Relationship Id="rId880" Type="http://schemas.openxmlformats.org/officeDocument/2006/relationships/image" Target="../media/image1219.png"/><Relationship Id="rId23" Type="http://schemas.openxmlformats.org/officeDocument/2006/relationships/customXml" Target="../ink/ink871.xml"/><Relationship Id="rId119" Type="http://schemas.openxmlformats.org/officeDocument/2006/relationships/image" Target="../media/image843.png"/><Relationship Id="rId326" Type="http://schemas.openxmlformats.org/officeDocument/2006/relationships/customXml" Target="../ink/ink1025.xml"/><Relationship Id="rId533" Type="http://schemas.openxmlformats.org/officeDocument/2006/relationships/image" Target="../media/image1047.png"/><Relationship Id="rId740" Type="http://schemas.openxmlformats.org/officeDocument/2006/relationships/image" Target="../media/image1149.png"/><Relationship Id="rId838" Type="http://schemas.openxmlformats.org/officeDocument/2006/relationships/image" Target="../media/image1198.png"/><Relationship Id="rId172" Type="http://schemas.openxmlformats.org/officeDocument/2006/relationships/customXml" Target="../ink/ink946.xml"/><Relationship Id="rId477" Type="http://schemas.openxmlformats.org/officeDocument/2006/relationships/image" Target="../media/image1019.png"/><Relationship Id="rId600" Type="http://schemas.openxmlformats.org/officeDocument/2006/relationships/image" Target="../media/image1079.png"/><Relationship Id="rId684" Type="http://schemas.openxmlformats.org/officeDocument/2006/relationships/image" Target="../media/image1121.png"/><Relationship Id="rId337" Type="http://schemas.openxmlformats.org/officeDocument/2006/relationships/image" Target="../media/image950.png"/><Relationship Id="rId891" Type="http://schemas.openxmlformats.org/officeDocument/2006/relationships/customXml" Target="../ink/ink1309.xml"/><Relationship Id="rId905" Type="http://schemas.openxmlformats.org/officeDocument/2006/relationships/image" Target="../media/image1231.png"/><Relationship Id="rId34" Type="http://schemas.openxmlformats.org/officeDocument/2006/relationships/image" Target="../media/image803.png"/><Relationship Id="rId544" Type="http://schemas.openxmlformats.org/officeDocument/2006/relationships/customXml" Target="../ink/ink1135.xml"/><Relationship Id="rId751" Type="http://schemas.openxmlformats.org/officeDocument/2006/relationships/customXml" Target="../ink/ink1239.xml"/><Relationship Id="rId849" Type="http://schemas.openxmlformats.org/officeDocument/2006/relationships/customXml" Target="../ink/ink1288.xml"/><Relationship Id="rId183" Type="http://schemas.openxmlformats.org/officeDocument/2006/relationships/image" Target="../media/image875.png"/><Relationship Id="rId390" Type="http://schemas.openxmlformats.org/officeDocument/2006/relationships/customXml" Target="../ink/ink1057.xml"/><Relationship Id="rId404" Type="http://schemas.openxmlformats.org/officeDocument/2006/relationships/customXml" Target="../ink/ink1064.xml"/><Relationship Id="rId611" Type="http://schemas.openxmlformats.org/officeDocument/2006/relationships/customXml" Target="../ink/ink1169.xml"/><Relationship Id="rId250" Type="http://schemas.openxmlformats.org/officeDocument/2006/relationships/image" Target="../media/image908.png"/><Relationship Id="rId488" Type="http://schemas.openxmlformats.org/officeDocument/2006/relationships/customXml" Target="../ink/ink1107.xml"/><Relationship Id="rId695" Type="http://schemas.openxmlformats.org/officeDocument/2006/relationships/customXml" Target="../ink/ink1211.xml"/><Relationship Id="rId709" Type="http://schemas.openxmlformats.org/officeDocument/2006/relationships/customXml" Target="../ink/ink1218.xml"/><Relationship Id="rId916" Type="http://schemas.openxmlformats.org/officeDocument/2006/relationships/customXml" Target="../ink/ink1322.xml"/><Relationship Id="rId45" Type="http://schemas.openxmlformats.org/officeDocument/2006/relationships/customXml" Target="../ink/ink882.xml"/><Relationship Id="rId110" Type="http://schemas.openxmlformats.org/officeDocument/2006/relationships/customXml" Target="../ink/ink915.xml"/><Relationship Id="rId348" Type="http://schemas.openxmlformats.org/officeDocument/2006/relationships/customXml" Target="../ink/ink1036.xml"/><Relationship Id="rId555" Type="http://schemas.openxmlformats.org/officeDocument/2006/relationships/image" Target="../media/image1057.png"/><Relationship Id="rId762" Type="http://schemas.openxmlformats.org/officeDocument/2006/relationships/image" Target="../media/image1160.png"/><Relationship Id="rId194" Type="http://schemas.openxmlformats.org/officeDocument/2006/relationships/customXml" Target="../ink/ink957.xml"/><Relationship Id="rId208" Type="http://schemas.openxmlformats.org/officeDocument/2006/relationships/customXml" Target="../ink/ink964.xml"/><Relationship Id="rId415" Type="http://schemas.openxmlformats.org/officeDocument/2006/relationships/image" Target="../media/image989.png"/><Relationship Id="rId622" Type="http://schemas.openxmlformats.org/officeDocument/2006/relationships/image" Target="../media/image1090.png"/><Relationship Id="rId261" Type="http://schemas.openxmlformats.org/officeDocument/2006/relationships/image" Target="../media/image913.png"/><Relationship Id="rId499" Type="http://schemas.openxmlformats.org/officeDocument/2006/relationships/image" Target="../media/image1030.png"/><Relationship Id="rId56" Type="http://schemas.openxmlformats.org/officeDocument/2006/relationships/customXml" Target="../ink/ink888.xml"/><Relationship Id="rId359" Type="http://schemas.openxmlformats.org/officeDocument/2006/relationships/image" Target="../media/image961.png"/><Relationship Id="rId566" Type="http://schemas.openxmlformats.org/officeDocument/2006/relationships/customXml" Target="../ink/ink1146.xml"/><Relationship Id="rId773" Type="http://schemas.openxmlformats.org/officeDocument/2006/relationships/customXml" Target="../ink/ink1250.xml"/><Relationship Id="rId121" Type="http://schemas.openxmlformats.org/officeDocument/2006/relationships/image" Target="../media/image844.png"/><Relationship Id="rId219" Type="http://schemas.openxmlformats.org/officeDocument/2006/relationships/image" Target="../media/image893.png"/><Relationship Id="rId426" Type="http://schemas.openxmlformats.org/officeDocument/2006/relationships/customXml" Target="../ink/ink1075.xml"/><Relationship Id="rId633" Type="http://schemas.openxmlformats.org/officeDocument/2006/relationships/customXml" Target="../ink/ink1180.xml"/><Relationship Id="rId840" Type="http://schemas.openxmlformats.org/officeDocument/2006/relationships/image" Target="../media/image1199.png"/><Relationship Id="rId67" Type="http://schemas.openxmlformats.org/officeDocument/2006/relationships/image" Target="../media/image818.png"/><Relationship Id="rId272" Type="http://schemas.openxmlformats.org/officeDocument/2006/relationships/customXml" Target="../ink/ink997.xml"/><Relationship Id="rId577" Type="http://schemas.openxmlformats.org/officeDocument/2006/relationships/image" Target="../media/image1068.png"/><Relationship Id="rId700" Type="http://schemas.openxmlformats.org/officeDocument/2006/relationships/image" Target="../media/image1129.png"/><Relationship Id="rId132" Type="http://schemas.openxmlformats.org/officeDocument/2006/relationships/customXml" Target="../ink/ink926.xml"/><Relationship Id="rId784" Type="http://schemas.openxmlformats.org/officeDocument/2006/relationships/image" Target="../media/image1171.png"/><Relationship Id="rId437" Type="http://schemas.openxmlformats.org/officeDocument/2006/relationships/image" Target="../media/image999.png"/><Relationship Id="rId644" Type="http://schemas.openxmlformats.org/officeDocument/2006/relationships/image" Target="../media/image1101.png"/><Relationship Id="rId851" Type="http://schemas.openxmlformats.org/officeDocument/2006/relationships/customXml" Target="../ink/ink1289.xml"/><Relationship Id="rId283" Type="http://schemas.openxmlformats.org/officeDocument/2006/relationships/customXml" Target="../ink/ink1003.xml"/><Relationship Id="rId490" Type="http://schemas.openxmlformats.org/officeDocument/2006/relationships/customXml" Target="../ink/ink1108.xml"/><Relationship Id="rId504" Type="http://schemas.openxmlformats.org/officeDocument/2006/relationships/customXml" Target="../ink/ink1115.xml"/><Relationship Id="rId711" Type="http://schemas.openxmlformats.org/officeDocument/2006/relationships/customXml" Target="../ink/ink1219.xml"/><Relationship Id="rId78" Type="http://schemas.openxmlformats.org/officeDocument/2006/relationships/customXml" Target="../ink/ink899.xml"/><Relationship Id="rId143" Type="http://schemas.openxmlformats.org/officeDocument/2006/relationships/image" Target="../media/image855.png"/><Relationship Id="rId350" Type="http://schemas.openxmlformats.org/officeDocument/2006/relationships/customXml" Target="../ink/ink1037.xml"/><Relationship Id="rId588" Type="http://schemas.openxmlformats.org/officeDocument/2006/relationships/customXml" Target="../ink/ink1157.xml"/><Relationship Id="rId795" Type="http://schemas.openxmlformats.org/officeDocument/2006/relationships/customXml" Target="../ink/ink1261.xml"/><Relationship Id="rId809" Type="http://schemas.openxmlformats.org/officeDocument/2006/relationships/customXml" Target="../ink/ink1268.xml"/><Relationship Id="rId9" Type="http://schemas.openxmlformats.org/officeDocument/2006/relationships/customXml" Target="../ink/ink864.xml"/><Relationship Id="rId210" Type="http://schemas.openxmlformats.org/officeDocument/2006/relationships/customXml" Target="../ink/ink965.xml"/><Relationship Id="rId448" Type="http://schemas.openxmlformats.org/officeDocument/2006/relationships/customXml" Target="../ink/ink1087.xml"/><Relationship Id="rId655" Type="http://schemas.openxmlformats.org/officeDocument/2006/relationships/customXml" Target="../ink/ink1191.xml"/><Relationship Id="rId862" Type="http://schemas.openxmlformats.org/officeDocument/2006/relationships/image" Target="../media/image1210.png"/><Relationship Id="rId294" Type="http://schemas.openxmlformats.org/officeDocument/2006/relationships/image" Target="../media/image929.png"/><Relationship Id="rId308" Type="http://schemas.openxmlformats.org/officeDocument/2006/relationships/image" Target="../media/image936.png"/><Relationship Id="rId515" Type="http://schemas.openxmlformats.org/officeDocument/2006/relationships/image" Target="../media/image1038.png"/><Relationship Id="rId722" Type="http://schemas.openxmlformats.org/officeDocument/2006/relationships/image" Target="../media/image1140.png"/><Relationship Id="rId89" Type="http://schemas.openxmlformats.org/officeDocument/2006/relationships/image" Target="../media/image828.png"/><Relationship Id="rId154" Type="http://schemas.openxmlformats.org/officeDocument/2006/relationships/customXml" Target="../ink/ink937.xml"/><Relationship Id="rId361" Type="http://schemas.openxmlformats.org/officeDocument/2006/relationships/image" Target="../media/image962.png"/><Relationship Id="rId599" Type="http://schemas.openxmlformats.org/officeDocument/2006/relationships/customXml" Target="../ink/ink1163.xml"/><Relationship Id="rId459" Type="http://schemas.openxmlformats.org/officeDocument/2006/relationships/image" Target="../media/image1010.png"/><Relationship Id="rId666" Type="http://schemas.openxmlformats.org/officeDocument/2006/relationships/image" Target="../media/image1112.png"/><Relationship Id="rId873" Type="http://schemas.openxmlformats.org/officeDocument/2006/relationships/customXml" Target="../ink/ink1300.xml"/><Relationship Id="rId16" Type="http://schemas.openxmlformats.org/officeDocument/2006/relationships/image" Target="../media/image794.png"/><Relationship Id="rId221" Type="http://schemas.openxmlformats.org/officeDocument/2006/relationships/image" Target="../media/image894.png"/><Relationship Id="rId319" Type="http://schemas.openxmlformats.org/officeDocument/2006/relationships/image" Target="../media/image941.png"/><Relationship Id="rId526" Type="http://schemas.openxmlformats.org/officeDocument/2006/relationships/customXml" Target="../ink/ink1126.xml"/><Relationship Id="rId733" Type="http://schemas.openxmlformats.org/officeDocument/2006/relationships/customXml" Target="../ink/ink1230.xml"/><Relationship Id="rId165" Type="http://schemas.openxmlformats.org/officeDocument/2006/relationships/image" Target="../media/image866.png"/><Relationship Id="rId372" Type="http://schemas.openxmlformats.org/officeDocument/2006/relationships/customXml" Target="../ink/ink1048.xml"/><Relationship Id="rId677" Type="http://schemas.openxmlformats.org/officeDocument/2006/relationships/customXml" Target="../ink/ink1202.xml"/><Relationship Id="rId800" Type="http://schemas.openxmlformats.org/officeDocument/2006/relationships/image" Target="../media/image1179.png"/><Relationship Id="rId232" Type="http://schemas.openxmlformats.org/officeDocument/2006/relationships/customXml" Target="../ink/ink976.xml"/><Relationship Id="rId884" Type="http://schemas.openxmlformats.org/officeDocument/2006/relationships/image" Target="../media/image1221.png"/><Relationship Id="rId27" Type="http://schemas.openxmlformats.org/officeDocument/2006/relationships/customXml" Target="../ink/ink873.xml"/><Relationship Id="rId537" Type="http://schemas.openxmlformats.org/officeDocument/2006/relationships/image" Target="../media/image1049.png"/><Relationship Id="rId744" Type="http://schemas.openxmlformats.org/officeDocument/2006/relationships/image" Target="../media/image1151.png"/><Relationship Id="rId80" Type="http://schemas.openxmlformats.org/officeDocument/2006/relationships/customXml" Target="../ink/ink900.xml"/><Relationship Id="rId176" Type="http://schemas.openxmlformats.org/officeDocument/2006/relationships/customXml" Target="../ink/ink948.xml"/><Relationship Id="rId383" Type="http://schemas.openxmlformats.org/officeDocument/2006/relationships/image" Target="../media/image973.png"/><Relationship Id="rId590" Type="http://schemas.openxmlformats.org/officeDocument/2006/relationships/customXml" Target="../ink/ink1158.xml"/><Relationship Id="rId604" Type="http://schemas.openxmlformats.org/officeDocument/2006/relationships/image" Target="../media/image1081.png"/><Relationship Id="rId811" Type="http://schemas.openxmlformats.org/officeDocument/2006/relationships/customXml" Target="../ink/ink1269.xml"/><Relationship Id="rId243" Type="http://schemas.openxmlformats.org/officeDocument/2006/relationships/customXml" Target="../ink/ink982.xml"/><Relationship Id="rId450" Type="http://schemas.openxmlformats.org/officeDocument/2006/relationships/customXml" Target="../ink/ink1088.xml"/><Relationship Id="rId688" Type="http://schemas.openxmlformats.org/officeDocument/2006/relationships/image" Target="../media/image1123.png"/><Relationship Id="rId895" Type="http://schemas.openxmlformats.org/officeDocument/2006/relationships/customXml" Target="../ink/ink1311.xml"/><Relationship Id="rId909" Type="http://schemas.openxmlformats.org/officeDocument/2006/relationships/image" Target="../media/image1233.png"/><Relationship Id="rId38" Type="http://schemas.openxmlformats.org/officeDocument/2006/relationships/image" Target="../media/image805.png"/><Relationship Id="rId103" Type="http://schemas.openxmlformats.org/officeDocument/2006/relationships/image" Target="../media/image835.png"/><Relationship Id="rId310" Type="http://schemas.openxmlformats.org/officeDocument/2006/relationships/image" Target="../media/image937.png"/><Relationship Id="rId548" Type="http://schemas.openxmlformats.org/officeDocument/2006/relationships/customXml" Target="../ink/ink1137.xml"/><Relationship Id="rId755" Type="http://schemas.openxmlformats.org/officeDocument/2006/relationships/customXml" Target="../ink/ink1241.xml"/><Relationship Id="rId91" Type="http://schemas.openxmlformats.org/officeDocument/2006/relationships/image" Target="../media/image829.png"/><Relationship Id="rId187" Type="http://schemas.openxmlformats.org/officeDocument/2006/relationships/image" Target="../media/image877.png"/><Relationship Id="rId394" Type="http://schemas.openxmlformats.org/officeDocument/2006/relationships/customXml" Target="../ink/ink1059.xml"/><Relationship Id="rId408" Type="http://schemas.openxmlformats.org/officeDocument/2006/relationships/customXml" Target="../ink/ink1066.xml"/><Relationship Id="rId615" Type="http://schemas.openxmlformats.org/officeDocument/2006/relationships/customXml" Target="../ink/ink1171.xml"/><Relationship Id="rId822" Type="http://schemas.openxmlformats.org/officeDocument/2006/relationships/image" Target="../media/image1190.png"/><Relationship Id="rId254" Type="http://schemas.openxmlformats.org/officeDocument/2006/relationships/image" Target="../media/image910.png"/><Relationship Id="rId699" Type="http://schemas.openxmlformats.org/officeDocument/2006/relationships/customXml" Target="../ink/ink1213.xml"/><Relationship Id="rId49" Type="http://schemas.openxmlformats.org/officeDocument/2006/relationships/image" Target="../media/image809.png"/><Relationship Id="rId114" Type="http://schemas.openxmlformats.org/officeDocument/2006/relationships/customXml" Target="../ink/ink917.xml"/><Relationship Id="rId461" Type="http://schemas.openxmlformats.org/officeDocument/2006/relationships/image" Target="../media/image1011.png"/><Relationship Id="rId559" Type="http://schemas.openxmlformats.org/officeDocument/2006/relationships/image" Target="../media/image1059.png"/><Relationship Id="rId766" Type="http://schemas.openxmlformats.org/officeDocument/2006/relationships/image" Target="../media/image1162.png"/><Relationship Id="rId198" Type="http://schemas.openxmlformats.org/officeDocument/2006/relationships/customXml" Target="../ink/ink959.xml"/><Relationship Id="rId321" Type="http://schemas.openxmlformats.org/officeDocument/2006/relationships/image" Target="../media/image942.png"/><Relationship Id="rId419" Type="http://schemas.openxmlformats.org/officeDocument/2006/relationships/image" Target="../media/image991.png"/><Relationship Id="rId626" Type="http://schemas.openxmlformats.org/officeDocument/2006/relationships/image" Target="../media/image1092.png"/><Relationship Id="rId833" Type="http://schemas.openxmlformats.org/officeDocument/2006/relationships/customXml" Target="../ink/ink1280.xml"/><Relationship Id="rId265" Type="http://schemas.openxmlformats.org/officeDocument/2006/relationships/image" Target="../media/image915.png"/><Relationship Id="rId472" Type="http://schemas.openxmlformats.org/officeDocument/2006/relationships/customXml" Target="../ink/ink1099.xml"/><Relationship Id="rId900" Type="http://schemas.openxmlformats.org/officeDocument/2006/relationships/image" Target="../media/image1229.png"/><Relationship Id="rId125" Type="http://schemas.openxmlformats.org/officeDocument/2006/relationships/image" Target="../media/image846.png"/><Relationship Id="rId332" Type="http://schemas.openxmlformats.org/officeDocument/2006/relationships/customXml" Target="../ink/ink1028.xml"/><Relationship Id="rId777" Type="http://schemas.openxmlformats.org/officeDocument/2006/relationships/customXml" Target="../ink/ink1252.xml"/><Relationship Id="rId637" Type="http://schemas.openxmlformats.org/officeDocument/2006/relationships/customXml" Target="../ink/ink1182.xml"/><Relationship Id="rId844" Type="http://schemas.openxmlformats.org/officeDocument/2006/relationships/image" Target="../media/image1201.png"/><Relationship Id="rId276" Type="http://schemas.openxmlformats.org/officeDocument/2006/relationships/customXml" Target="../ink/ink999.xml"/><Relationship Id="rId483" Type="http://schemas.openxmlformats.org/officeDocument/2006/relationships/image" Target="../media/image1022.png"/><Relationship Id="rId690" Type="http://schemas.openxmlformats.org/officeDocument/2006/relationships/image" Target="../media/image1124.png"/><Relationship Id="rId704" Type="http://schemas.openxmlformats.org/officeDocument/2006/relationships/image" Target="../media/image1131.png"/><Relationship Id="rId911" Type="http://schemas.openxmlformats.org/officeDocument/2006/relationships/image" Target="../media/image1234.png"/><Relationship Id="rId40" Type="http://schemas.openxmlformats.org/officeDocument/2006/relationships/image" Target="../media/image806.png"/><Relationship Id="rId136" Type="http://schemas.openxmlformats.org/officeDocument/2006/relationships/customXml" Target="../ink/ink928.xml"/><Relationship Id="rId343" Type="http://schemas.openxmlformats.org/officeDocument/2006/relationships/image" Target="../media/image953.png"/><Relationship Id="rId550" Type="http://schemas.openxmlformats.org/officeDocument/2006/relationships/customXml" Target="../ink/ink1138.xml"/><Relationship Id="rId788" Type="http://schemas.openxmlformats.org/officeDocument/2006/relationships/image" Target="../media/image1173.png"/><Relationship Id="rId203" Type="http://schemas.openxmlformats.org/officeDocument/2006/relationships/image" Target="../media/image885.png"/><Relationship Id="rId648" Type="http://schemas.openxmlformats.org/officeDocument/2006/relationships/image" Target="../media/image1103.png"/><Relationship Id="rId855" Type="http://schemas.openxmlformats.org/officeDocument/2006/relationships/customXml" Target="../ink/ink1291.xml"/><Relationship Id="rId287" Type="http://schemas.openxmlformats.org/officeDocument/2006/relationships/customXml" Target="../ink/ink1005.xml"/><Relationship Id="rId410" Type="http://schemas.openxmlformats.org/officeDocument/2006/relationships/customXml" Target="../ink/ink1067.xml"/><Relationship Id="rId494" Type="http://schemas.openxmlformats.org/officeDocument/2006/relationships/customXml" Target="../ink/ink1110.xml"/><Relationship Id="rId508" Type="http://schemas.openxmlformats.org/officeDocument/2006/relationships/customXml" Target="../ink/ink1117.xml"/><Relationship Id="rId715" Type="http://schemas.openxmlformats.org/officeDocument/2006/relationships/customXml" Target="../ink/ink1221.xml"/><Relationship Id="rId922" Type="http://schemas.openxmlformats.org/officeDocument/2006/relationships/customXml" Target="../ink/ink1325.xml"/><Relationship Id="rId147" Type="http://schemas.openxmlformats.org/officeDocument/2006/relationships/image" Target="../media/image857.png"/><Relationship Id="rId354" Type="http://schemas.openxmlformats.org/officeDocument/2006/relationships/customXml" Target="../ink/ink1039.xml"/><Relationship Id="rId799" Type="http://schemas.openxmlformats.org/officeDocument/2006/relationships/customXml" Target="../ink/ink1263.xml"/><Relationship Id="rId51" Type="http://schemas.openxmlformats.org/officeDocument/2006/relationships/image" Target="../media/image810.png"/><Relationship Id="rId561" Type="http://schemas.openxmlformats.org/officeDocument/2006/relationships/image" Target="../media/image1060.png"/><Relationship Id="rId659" Type="http://schemas.openxmlformats.org/officeDocument/2006/relationships/customXml" Target="../ink/ink1193.xml"/><Relationship Id="rId866" Type="http://schemas.openxmlformats.org/officeDocument/2006/relationships/image" Target="../media/image1212.png"/><Relationship Id="rId214" Type="http://schemas.openxmlformats.org/officeDocument/2006/relationships/customXml" Target="../ink/ink967.xml"/><Relationship Id="rId298" Type="http://schemas.openxmlformats.org/officeDocument/2006/relationships/image" Target="../media/image931.png"/><Relationship Id="rId421" Type="http://schemas.openxmlformats.org/officeDocument/2006/relationships/image" Target="../media/image992.png"/><Relationship Id="rId519" Type="http://schemas.openxmlformats.org/officeDocument/2006/relationships/image" Target="../media/image1040.png"/><Relationship Id="rId158" Type="http://schemas.openxmlformats.org/officeDocument/2006/relationships/customXml" Target="../ink/ink939.xml"/><Relationship Id="rId726" Type="http://schemas.openxmlformats.org/officeDocument/2006/relationships/image" Target="../media/image1142.png"/><Relationship Id="rId62" Type="http://schemas.openxmlformats.org/officeDocument/2006/relationships/customXml" Target="../ink/ink891.xml"/><Relationship Id="rId365" Type="http://schemas.openxmlformats.org/officeDocument/2006/relationships/image" Target="../media/image964.png"/><Relationship Id="rId572" Type="http://schemas.openxmlformats.org/officeDocument/2006/relationships/customXml" Target="../ink/ink1149.xml"/><Relationship Id="rId225" Type="http://schemas.openxmlformats.org/officeDocument/2006/relationships/image" Target="../media/image896.png"/><Relationship Id="rId432" Type="http://schemas.openxmlformats.org/officeDocument/2006/relationships/customXml" Target="../ink/ink1079.xml"/><Relationship Id="rId877" Type="http://schemas.openxmlformats.org/officeDocument/2006/relationships/customXml" Target="../ink/ink1302.xml"/><Relationship Id="rId737" Type="http://schemas.openxmlformats.org/officeDocument/2006/relationships/customXml" Target="../ink/ink1232.xml"/><Relationship Id="rId73" Type="http://schemas.openxmlformats.org/officeDocument/2006/relationships/image" Target="../media/image821.png"/><Relationship Id="rId169" Type="http://schemas.openxmlformats.org/officeDocument/2006/relationships/image" Target="../media/image868.png"/><Relationship Id="rId376" Type="http://schemas.openxmlformats.org/officeDocument/2006/relationships/customXml" Target="../ink/ink1050.xml"/><Relationship Id="rId583" Type="http://schemas.openxmlformats.org/officeDocument/2006/relationships/image" Target="../media/image1071.png"/><Relationship Id="rId790" Type="http://schemas.openxmlformats.org/officeDocument/2006/relationships/image" Target="../media/image1174.png"/><Relationship Id="rId804" Type="http://schemas.openxmlformats.org/officeDocument/2006/relationships/image" Target="../media/image1181.png"/><Relationship Id="rId4" Type="http://schemas.openxmlformats.org/officeDocument/2006/relationships/image" Target="../media/image788.png"/><Relationship Id="rId236" Type="http://schemas.openxmlformats.org/officeDocument/2006/relationships/customXml" Target="../ink/ink978.xml"/><Relationship Id="rId443" Type="http://schemas.openxmlformats.org/officeDocument/2006/relationships/image" Target="../media/image1002.png"/><Relationship Id="rId650" Type="http://schemas.openxmlformats.org/officeDocument/2006/relationships/image" Target="../media/image1104.png"/><Relationship Id="rId888" Type="http://schemas.openxmlformats.org/officeDocument/2006/relationships/image" Target="../media/image1223.png"/><Relationship Id="rId303" Type="http://schemas.openxmlformats.org/officeDocument/2006/relationships/customXml" Target="../ink/ink1013.xml"/><Relationship Id="rId748" Type="http://schemas.openxmlformats.org/officeDocument/2006/relationships/image" Target="../media/image1153.png"/><Relationship Id="rId84" Type="http://schemas.openxmlformats.org/officeDocument/2006/relationships/customXml" Target="../ink/ink902.xml"/><Relationship Id="rId387" Type="http://schemas.openxmlformats.org/officeDocument/2006/relationships/image" Target="../media/image975.png"/><Relationship Id="rId510" Type="http://schemas.openxmlformats.org/officeDocument/2006/relationships/customXml" Target="../ink/ink1118.xml"/><Relationship Id="rId594" Type="http://schemas.openxmlformats.org/officeDocument/2006/relationships/customXml" Target="../ink/ink1160.xml"/><Relationship Id="rId608" Type="http://schemas.openxmlformats.org/officeDocument/2006/relationships/image" Target="../media/image1083.png"/><Relationship Id="rId815" Type="http://schemas.openxmlformats.org/officeDocument/2006/relationships/customXml" Target="../ink/ink1271.xml"/><Relationship Id="rId247" Type="http://schemas.openxmlformats.org/officeDocument/2006/relationships/customXml" Target="../ink/ink984.xml"/><Relationship Id="rId899" Type="http://schemas.openxmlformats.org/officeDocument/2006/relationships/customXml" Target="../ink/ink1313.xml"/><Relationship Id="rId107" Type="http://schemas.openxmlformats.org/officeDocument/2006/relationships/image" Target="../media/image837.png"/><Relationship Id="rId454" Type="http://schemas.openxmlformats.org/officeDocument/2006/relationships/customXml" Target="../ink/ink1090.xml"/><Relationship Id="rId661" Type="http://schemas.openxmlformats.org/officeDocument/2006/relationships/customXml" Target="../ink/ink1194.xml"/><Relationship Id="rId759" Type="http://schemas.openxmlformats.org/officeDocument/2006/relationships/customXml" Target="../ink/ink1243.xml"/><Relationship Id="rId11" Type="http://schemas.openxmlformats.org/officeDocument/2006/relationships/customXml" Target="../ink/ink865.xml"/><Relationship Id="rId314" Type="http://schemas.openxmlformats.org/officeDocument/2006/relationships/image" Target="../media/image939.png"/><Relationship Id="rId398" Type="http://schemas.openxmlformats.org/officeDocument/2006/relationships/customXml" Target="../ink/ink1061.xml"/><Relationship Id="rId521" Type="http://schemas.openxmlformats.org/officeDocument/2006/relationships/image" Target="../media/image1041.png"/><Relationship Id="rId619" Type="http://schemas.openxmlformats.org/officeDocument/2006/relationships/customXml" Target="../ink/ink1173.xml"/><Relationship Id="rId95" Type="http://schemas.openxmlformats.org/officeDocument/2006/relationships/image" Target="../media/image831.png"/><Relationship Id="rId160" Type="http://schemas.openxmlformats.org/officeDocument/2006/relationships/customXml" Target="../ink/ink940.xml"/><Relationship Id="rId826" Type="http://schemas.openxmlformats.org/officeDocument/2006/relationships/image" Target="../media/image1192.png"/><Relationship Id="rId258" Type="http://schemas.openxmlformats.org/officeDocument/2006/relationships/image" Target="../media/image912.png"/><Relationship Id="rId465" Type="http://schemas.openxmlformats.org/officeDocument/2006/relationships/image" Target="../media/image1013.png"/><Relationship Id="rId672" Type="http://schemas.openxmlformats.org/officeDocument/2006/relationships/image" Target="../media/image1115.png"/><Relationship Id="rId22" Type="http://schemas.openxmlformats.org/officeDocument/2006/relationships/image" Target="../media/image797.png"/><Relationship Id="rId118" Type="http://schemas.openxmlformats.org/officeDocument/2006/relationships/customXml" Target="../ink/ink919.xml"/><Relationship Id="rId325" Type="http://schemas.openxmlformats.org/officeDocument/2006/relationships/image" Target="../media/image944.png"/><Relationship Id="rId532" Type="http://schemas.openxmlformats.org/officeDocument/2006/relationships/customXml" Target="../ink/ink1129.xml"/><Relationship Id="rId171" Type="http://schemas.openxmlformats.org/officeDocument/2006/relationships/image" Target="../media/image869.png"/><Relationship Id="rId837" Type="http://schemas.openxmlformats.org/officeDocument/2006/relationships/customXml" Target="../ink/ink1282.xml"/><Relationship Id="rId269" Type="http://schemas.openxmlformats.org/officeDocument/2006/relationships/image" Target="../media/image917.png"/><Relationship Id="rId476" Type="http://schemas.openxmlformats.org/officeDocument/2006/relationships/customXml" Target="../ink/ink1101.xml"/><Relationship Id="rId683" Type="http://schemas.openxmlformats.org/officeDocument/2006/relationships/customXml" Target="../ink/ink1205.xml"/><Relationship Id="rId890" Type="http://schemas.openxmlformats.org/officeDocument/2006/relationships/image" Target="../media/image1224.png"/><Relationship Id="rId904" Type="http://schemas.openxmlformats.org/officeDocument/2006/relationships/customXml" Target="../ink/ink1316.xml"/><Relationship Id="rId33" Type="http://schemas.openxmlformats.org/officeDocument/2006/relationships/customXml" Target="../ink/ink876.xml"/><Relationship Id="rId129" Type="http://schemas.openxmlformats.org/officeDocument/2006/relationships/image" Target="../media/image848.png"/><Relationship Id="rId336" Type="http://schemas.openxmlformats.org/officeDocument/2006/relationships/customXml" Target="../ink/ink1030.xml"/><Relationship Id="rId543" Type="http://schemas.openxmlformats.org/officeDocument/2006/relationships/image" Target="../media/image487.png"/><Relationship Id="rId182" Type="http://schemas.openxmlformats.org/officeDocument/2006/relationships/customXml" Target="../ink/ink951.xml"/><Relationship Id="rId403" Type="http://schemas.openxmlformats.org/officeDocument/2006/relationships/image" Target="../media/image983.png"/><Relationship Id="rId750" Type="http://schemas.openxmlformats.org/officeDocument/2006/relationships/image" Target="../media/image1154.png"/><Relationship Id="rId848" Type="http://schemas.openxmlformats.org/officeDocument/2006/relationships/image" Target="../media/image1203.png"/><Relationship Id="rId487" Type="http://schemas.openxmlformats.org/officeDocument/2006/relationships/image" Target="../media/image1024.png"/><Relationship Id="rId610" Type="http://schemas.openxmlformats.org/officeDocument/2006/relationships/image" Target="../media/image1084.png"/><Relationship Id="rId694" Type="http://schemas.openxmlformats.org/officeDocument/2006/relationships/image" Target="../media/image1126.png"/><Relationship Id="rId708" Type="http://schemas.openxmlformats.org/officeDocument/2006/relationships/image" Target="../media/image1133.png"/><Relationship Id="rId915" Type="http://schemas.openxmlformats.org/officeDocument/2006/relationships/image" Target="../media/image1236.png"/><Relationship Id="rId347" Type="http://schemas.openxmlformats.org/officeDocument/2006/relationships/image" Target="../media/image955.png"/><Relationship Id="rId44" Type="http://schemas.openxmlformats.org/officeDocument/2006/relationships/image" Target="../media/image808.png"/><Relationship Id="rId554" Type="http://schemas.openxmlformats.org/officeDocument/2006/relationships/customXml" Target="../ink/ink1140.xml"/><Relationship Id="rId761" Type="http://schemas.openxmlformats.org/officeDocument/2006/relationships/customXml" Target="../ink/ink1244.xml"/><Relationship Id="rId859" Type="http://schemas.openxmlformats.org/officeDocument/2006/relationships/customXml" Target="../ink/ink1293.xml"/><Relationship Id="rId193" Type="http://schemas.openxmlformats.org/officeDocument/2006/relationships/image" Target="../media/image880.png"/><Relationship Id="rId207" Type="http://schemas.openxmlformats.org/officeDocument/2006/relationships/image" Target="../media/image887.png"/><Relationship Id="rId414" Type="http://schemas.openxmlformats.org/officeDocument/2006/relationships/customXml" Target="../ink/ink1069.xml"/><Relationship Id="rId498" Type="http://schemas.openxmlformats.org/officeDocument/2006/relationships/customXml" Target="../ink/ink1112.xml"/><Relationship Id="rId621" Type="http://schemas.openxmlformats.org/officeDocument/2006/relationships/customXml" Target="../ink/ink1174.xml"/><Relationship Id="rId260" Type="http://schemas.openxmlformats.org/officeDocument/2006/relationships/customXml" Target="../ink/ink991.xml"/><Relationship Id="rId719" Type="http://schemas.openxmlformats.org/officeDocument/2006/relationships/customXml" Target="../ink/ink1223.xml"/><Relationship Id="rId55" Type="http://schemas.openxmlformats.org/officeDocument/2006/relationships/image" Target="../media/image812.png"/><Relationship Id="rId120" Type="http://schemas.openxmlformats.org/officeDocument/2006/relationships/customXml" Target="../ink/ink920.xml"/><Relationship Id="rId358" Type="http://schemas.openxmlformats.org/officeDocument/2006/relationships/customXml" Target="../ink/ink1041.xml"/><Relationship Id="rId565" Type="http://schemas.openxmlformats.org/officeDocument/2006/relationships/image" Target="../media/image1062.png"/><Relationship Id="rId772" Type="http://schemas.openxmlformats.org/officeDocument/2006/relationships/image" Target="../media/image1165.png"/><Relationship Id="rId218" Type="http://schemas.openxmlformats.org/officeDocument/2006/relationships/customXml" Target="../ink/ink969.xml"/><Relationship Id="rId425" Type="http://schemas.openxmlformats.org/officeDocument/2006/relationships/image" Target="../media/image994.png"/><Relationship Id="rId632" Type="http://schemas.openxmlformats.org/officeDocument/2006/relationships/image" Target="../media/image1095.png"/><Relationship Id="rId271" Type="http://schemas.openxmlformats.org/officeDocument/2006/relationships/image" Target="../media/image918.png"/><Relationship Id="rId66" Type="http://schemas.openxmlformats.org/officeDocument/2006/relationships/customXml" Target="../ink/ink893.xml"/><Relationship Id="rId131" Type="http://schemas.openxmlformats.org/officeDocument/2006/relationships/image" Target="../media/image849.png"/><Relationship Id="rId369" Type="http://schemas.openxmlformats.org/officeDocument/2006/relationships/image" Target="../media/image966.png"/><Relationship Id="rId576" Type="http://schemas.openxmlformats.org/officeDocument/2006/relationships/customXml" Target="../ink/ink1151.xml"/><Relationship Id="rId783" Type="http://schemas.openxmlformats.org/officeDocument/2006/relationships/customXml" Target="../ink/ink1255.xml"/><Relationship Id="rId229" Type="http://schemas.openxmlformats.org/officeDocument/2006/relationships/image" Target="../media/image898.png"/><Relationship Id="rId436" Type="http://schemas.openxmlformats.org/officeDocument/2006/relationships/customXml" Target="../ink/ink1081.xml"/><Relationship Id="rId643" Type="http://schemas.openxmlformats.org/officeDocument/2006/relationships/customXml" Target="../ink/ink1185.xml"/><Relationship Id="rId850" Type="http://schemas.openxmlformats.org/officeDocument/2006/relationships/image" Target="../media/image1204.png"/><Relationship Id="rId77" Type="http://schemas.openxmlformats.org/officeDocument/2006/relationships/image" Target="../media/image823.png"/><Relationship Id="rId282" Type="http://schemas.openxmlformats.org/officeDocument/2006/relationships/image" Target="../media/image923.png"/><Relationship Id="rId503" Type="http://schemas.openxmlformats.org/officeDocument/2006/relationships/image" Target="../media/image1032.png"/><Relationship Id="rId587" Type="http://schemas.openxmlformats.org/officeDocument/2006/relationships/image" Target="../media/image1073.png"/><Relationship Id="rId710" Type="http://schemas.openxmlformats.org/officeDocument/2006/relationships/image" Target="../media/image1134.png"/><Relationship Id="rId808" Type="http://schemas.openxmlformats.org/officeDocument/2006/relationships/image" Target="../media/image1183.png"/><Relationship Id="rId8" Type="http://schemas.openxmlformats.org/officeDocument/2006/relationships/image" Target="../media/image790.png"/><Relationship Id="rId142" Type="http://schemas.openxmlformats.org/officeDocument/2006/relationships/customXml" Target="../ink/ink931.xml"/><Relationship Id="rId447" Type="http://schemas.openxmlformats.org/officeDocument/2006/relationships/image" Target="../media/image1004.png"/><Relationship Id="rId794" Type="http://schemas.openxmlformats.org/officeDocument/2006/relationships/image" Target="../media/image1176.png"/><Relationship Id="rId654" Type="http://schemas.openxmlformats.org/officeDocument/2006/relationships/image" Target="../media/image1106.png"/><Relationship Id="rId861" Type="http://schemas.openxmlformats.org/officeDocument/2006/relationships/customXml" Target="../ink/ink1294.xml"/><Relationship Id="rId293" Type="http://schemas.openxmlformats.org/officeDocument/2006/relationships/customXml" Target="../ink/ink1008.xml"/><Relationship Id="rId307" Type="http://schemas.openxmlformats.org/officeDocument/2006/relationships/customXml" Target="../ink/ink1015.xml"/><Relationship Id="rId514" Type="http://schemas.openxmlformats.org/officeDocument/2006/relationships/customXml" Target="../ink/ink1120.xml"/><Relationship Id="rId721" Type="http://schemas.openxmlformats.org/officeDocument/2006/relationships/customXml" Target="../ink/ink1224.xml"/><Relationship Id="rId88" Type="http://schemas.openxmlformats.org/officeDocument/2006/relationships/customXml" Target="../ink/ink904.xml"/><Relationship Id="rId153" Type="http://schemas.openxmlformats.org/officeDocument/2006/relationships/image" Target="../media/image860.png"/><Relationship Id="rId360" Type="http://schemas.openxmlformats.org/officeDocument/2006/relationships/customXml" Target="../ink/ink1042.xml"/><Relationship Id="rId598" Type="http://schemas.openxmlformats.org/officeDocument/2006/relationships/image" Target="../media/image1078.png"/><Relationship Id="rId819" Type="http://schemas.openxmlformats.org/officeDocument/2006/relationships/customXml" Target="../ink/ink1273.xml"/><Relationship Id="rId220" Type="http://schemas.openxmlformats.org/officeDocument/2006/relationships/customXml" Target="../ink/ink970.xml"/><Relationship Id="rId458" Type="http://schemas.openxmlformats.org/officeDocument/2006/relationships/customXml" Target="../ink/ink1092.xml"/><Relationship Id="rId665" Type="http://schemas.openxmlformats.org/officeDocument/2006/relationships/customXml" Target="../ink/ink1196.xml"/><Relationship Id="rId872" Type="http://schemas.openxmlformats.org/officeDocument/2006/relationships/image" Target="../media/image1215.png"/><Relationship Id="rId15" Type="http://schemas.openxmlformats.org/officeDocument/2006/relationships/customXml" Target="../ink/ink867.xml"/><Relationship Id="rId318" Type="http://schemas.openxmlformats.org/officeDocument/2006/relationships/customXml" Target="../ink/ink1021.xml"/><Relationship Id="rId525" Type="http://schemas.openxmlformats.org/officeDocument/2006/relationships/image" Target="../media/image1043.png"/><Relationship Id="rId732" Type="http://schemas.openxmlformats.org/officeDocument/2006/relationships/image" Target="../media/image1145.png"/><Relationship Id="rId99" Type="http://schemas.openxmlformats.org/officeDocument/2006/relationships/image" Target="../media/image833.png"/><Relationship Id="rId164" Type="http://schemas.openxmlformats.org/officeDocument/2006/relationships/customXml" Target="../ink/ink942.xml"/><Relationship Id="rId371" Type="http://schemas.openxmlformats.org/officeDocument/2006/relationships/image" Target="../media/image967.png"/><Relationship Id="rId469" Type="http://schemas.openxmlformats.org/officeDocument/2006/relationships/image" Target="../media/image1015.png"/><Relationship Id="rId676" Type="http://schemas.openxmlformats.org/officeDocument/2006/relationships/image" Target="../media/image1117.png"/><Relationship Id="rId883" Type="http://schemas.openxmlformats.org/officeDocument/2006/relationships/customXml" Target="../ink/ink1305.xml"/><Relationship Id="rId26" Type="http://schemas.openxmlformats.org/officeDocument/2006/relationships/image" Target="../media/image799.png"/><Relationship Id="rId231" Type="http://schemas.openxmlformats.org/officeDocument/2006/relationships/image" Target="../media/image899.png"/><Relationship Id="rId329" Type="http://schemas.openxmlformats.org/officeDocument/2006/relationships/image" Target="../media/image946.png"/><Relationship Id="rId536" Type="http://schemas.openxmlformats.org/officeDocument/2006/relationships/customXml" Target="../ink/ink1131.xml"/><Relationship Id="rId175" Type="http://schemas.openxmlformats.org/officeDocument/2006/relationships/image" Target="../media/image871.png"/><Relationship Id="rId743" Type="http://schemas.openxmlformats.org/officeDocument/2006/relationships/customXml" Target="../ink/ink1235.xml"/><Relationship Id="rId382" Type="http://schemas.openxmlformats.org/officeDocument/2006/relationships/customXml" Target="../ink/ink1053.xml"/><Relationship Id="rId603" Type="http://schemas.openxmlformats.org/officeDocument/2006/relationships/customXml" Target="../ink/ink1165.xml"/><Relationship Id="rId687" Type="http://schemas.openxmlformats.org/officeDocument/2006/relationships/customXml" Target="../ink/ink1207.xml"/><Relationship Id="rId810" Type="http://schemas.openxmlformats.org/officeDocument/2006/relationships/image" Target="../media/image1184.png"/><Relationship Id="rId908" Type="http://schemas.openxmlformats.org/officeDocument/2006/relationships/customXml" Target="../ink/ink1318.xml"/><Relationship Id="rId242" Type="http://schemas.openxmlformats.org/officeDocument/2006/relationships/image" Target="../media/image904.png"/><Relationship Id="rId894" Type="http://schemas.openxmlformats.org/officeDocument/2006/relationships/image" Target="../media/image1226.png"/><Relationship Id="rId37" Type="http://schemas.openxmlformats.org/officeDocument/2006/relationships/customXml" Target="../ink/ink878.xml"/><Relationship Id="rId102" Type="http://schemas.openxmlformats.org/officeDocument/2006/relationships/customXml" Target="../ink/ink911.xml"/><Relationship Id="rId547" Type="http://schemas.openxmlformats.org/officeDocument/2006/relationships/image" Target="../media/image1053.png"/><Relationship Id="rId754" Type="http://schemas.openxmlformats.org/officeDocument/2006/relationships/image" Target="../media/image1156.png"/><Relationship Id="rId90" Type="http://schemas.openxmlformats.org/officeDocument/2006/relationships/customXml" Target="../ink/ink905.xml"/><Relationship Id="rId186" Type="http://schemas.openxmlformats.org/officeDocument/2006/relationships/customXml" Target="../ink/ink953.xml"/><Relationship Id="rId393" Type="http://schemas.openxmlformats.org/officeDocument/2006/relationships/image" Target="../media/image978.png"/><Relationship Id="rId407" Type="http://schemas.openxmlformats.org/officeDocument/2006/relationships/image" Target="../media/image985.png"/><Relationship Id="rId614" Type="http://schemas.openxmlformats.org/officeDocument/2006/relationships/image" Target="../media/image1086.png"/><Relationship Id="rId821" Type="http://schemas.openxmlformats.org/officeDocument/2006/relationships/customXml" Target="../ink/ink1274.xml"/><Relationship Id="rId253" Type="http://schemas.openxmlformats.org/officeDocument/2006/relationships/customXml" Target="../ink/ink987.xml"/><Relationship Id="rId460" Type="http://schemas.openxmlformats.org/officeDocument/2006/relationships/customXml" Target="../ink/ink1093.xml"/><Relationship Id="rId698" Type="http://schemas.openxmlformats.org/officeDocument/2006/relationships/image" Target="../media/image1128.png"/><Relationship Id="rId919" Type="http://schemas.openxmlformats.org/officeDocument/2006/relationships/image" Target="../media/image1238.png"/><Relationship Id="rId48" Type="http://schemas.openxmlformats.org/officeDocument/2006/relationships/customXml" Target="../ink/ink884.xml"/><Relationship Id="rId113" Type="http://schemas.openxmlformats.org/officeDocument/2006/relationships/image" Target="../media/image840.png"/><Relationship Id="rId320" Type="http://schemas.openxmlformats.org/officeDocument/2006/relationships/customXml" Target="../ink/ink1022.xml"/><Relationship Id="rId558" Type="http://schemas.openxmlformats.org/officeDocument/2006/relationships/customXml" Target="../ink/ink1142.xml"/><Relationship Id="rId765" Type="http://schemas.openxmlformats.org/officeDocument/2006/relationships/customXml" Target="../ink/ink1246.xml"/></Relationships>
</file>

<file path=ppt/slides/_rels/slide24.xml.rels><?xml version="1.0" encoding="UTF-8" standalone="yes"?>
<Relationships xmlns="http://schemas.openxmlformats.org/package/2006/relationships"><Relationship Id="rId8" Type="http://schemas.openxmlformats.org/officeDocument/2006/relationships/image" Target="../media/image1244.png"/><Relationship Id="rId3" Type="http://schemas.openxmlformats.org/officeDocument/2006/relationships/customXml" Target="../ink/ink1327.xml"/><Relationship Id="rId7" Type="http://schemas.openxmlformats.org/officeDocument/2006/relationships/customXml" Target="../ink/ink1329.xml"/><Relationship Id="rId12" Type="http://schemas.openxmlformats.org/officeDocument/2006/relationships/image" Target="../media/image12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43.png"/><Relationship Id="rId11" Type="http://schemas.openxmlformats.org/officeDocument/2006/relationships/customXml" Target="../ink/ink1331.xml"/><Relationship Id="rId5" Type="http://schemas.openxmlformats.org/officeDocument/2006/relationships/customXml" Target="../ink/ink1328.xml"/><Relationship Id="rId10" Type="http://schemas.openxmlformats.org/officeDocument/2006/relationships/image" Target="../media/image1245.png"/><Relationship Id="rId4" Type="http://schemas.openxmlformats.org/officeDocument/2006/relationships/image" Target="../media/image1242.png"/><Relationship Id="rId9" Type="http://schemas.openxmlformats.org/officeDocument/2006/relationships/customXml" Target="../ink/ink1330.xml"/></Relationships>
</file>

<file path=ppt/slides/_rels/slide25.xml.rels><?xml version="1.0" encoding="UTF-8" standalone="yes"?>
<Relationships xmlns="http://schemas.openxmlformats.org/package/2006/relationships"><Relationship Id="rId3" Type="http://schemas.openxmlformats.org/officeDocument/2006/relationships/customXml" Target="../ink/ink133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48.png"/><Relationship Id="rId5" Type="http://schemas.openxmlformats.org/officeDocument/2006/relationships/customXml" Target="../ink/ink1333.xml"/><Relationship Id="rId4" Type="http://schemas.openxmlformats.org/officeDocument/2006/relationships/image" Target="../media/image1247.png"/></Relationships>
</file>

<file path=ppt/slides/_rels/slide26.xml.rels><?xml version="1.0" encoding="UTF-8" standalone="yes"?>
<Relationships xmlns="http://schemas.openxmlformats.org/package/2006/relationships"><Relationship Id="rId3" Type="http://schemas.openxmlformats.org/officeDocument/2006/relationships/image" Target="../media/image124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customXml" Target="../ink/ink21.xml"/><Relationship Id="rId21" Type="http://schemas.openxmlformats.org/officeDocument/2006/relationships/image" Target="../media/image20.png"/><Relationship Id="rId42" Type="http://schemas.openxmlformats.org/officeDocument/2006/relationships/customXml" Target="../ink/ink29.xml"/><Relationship Id="rId47" Type="http://schemas.openxmlformats.org/officeDocument/2006/relationships/image" Target="../media/image33.png"/><Relationship Id="rId63" Type="http://schemas.openxmlformats.org/officeDocument/2006/relationships/image" Target="../media/image41.png"/><Relationship Id="rId68" Type="http://schemas.openxmlformats.org/officeDocument/2006/relationships/customXml" Target="../ink/ink42.xml"/><Relationship Id="rId16" Type="http://schemas.openxmlformats.org/officeDocument/2006/relationships/customXml" Target="../ink/ink16.xml"/><Relationship Id="rId11" Type="http://schemas.openxmlformats.org/officeDocument/2006/relationships/image" Target="../media/image15.png"/><Relationship Id="rId24" Type="http://schemas.openxmlformats.org/officeDocument/2006/relationships/customXml" Target="../ink/ink20.xml"/><Relationship Id="rId32" Type="http://schemas.openxmlformats.org/officeDocument/2006/relationships/customXml" Target="../ink/ink24.xml"/><Relationship Id="rId37" Type="http://schemas.openxmlformats.org/officeDocument/2006/relationships/image" Target="../media/image28.png"/><Relationship Id="rId40" Type="http://schemas.openxmlformats.org/officeDocument/2006/relationships/customXml" Target="../ink/ink28.xml"/><Relationship Id="rId45" Type="http://schemas.openxmlformats.org/officeDocument/2006/relationships/image" Target="../media/image32.png"/><Relationship Id="rId53" Type="http://schemas.openxmlformats.org/officeDocument/2006/relationships/image" Target="../media/image36.png"/><Relationship Id="rId58" Type="http://schemas.openxmlformats.org/officeDocument/2006/relationships/customXml" Target="../ink/ink37.xml"/><Relationship Id="rId66" Type="http://schemas.openxmlformats.org/officeDocument/2006/relationships/customXml" Target="../ink/ink41.xml"/><Relationship Id="rId74" Type="http://schemas.openxmlformats.org/officeDocument/2006/relationships/customXml" Target="../ink/ink45.xml"/><Relationship Id="rId79" Type="http://schemas.openxmlformats.org/officeDocument/2006/relationships/image" Target="../media/image49.png"/><Relationship Id="rId5" Type="http://schemas.openxmlformats.org/officeDocument/2006/relationships/image" Target="../media/image12.png"/><Relationship Id="rId61" Type="http://schemas.openxmlformats.org/officeDocument/2006/relationships/image" Target="../media/image40.png"/><Relationship Id="rId19" Type="http://schemas.openxmlformats.org/officeDocument/2006/relationships/image" Target="../media/image19.png"/><Relationship Id="rId14" Type="http://schemas.openxmlformats.org/officeDocument/2006/relationships/customXml" Target="../ink/ink15.xml"/><Relationship Id="rId22" Type="http://schemas.openxmlformats.org/officeDocument/2006/relationships/customXml" Target="../ink/ink19.xml"/><Relationship Id="rId27" Type="http://schemas.openxmlformats.org/officeDocument/2006/relationships/image" Target="../media/image23.png"/><Relationship Id="rId30" Type="http://schemas.openxmlformats.org/officeDocument/2006/relationships/customXml" Target="../ink/ink23.xml"/><Relationship Id="rId35" Type="http://schemas.openxmlformats.org/officeDocument/2006/relationships/image" Target="../media/image27.png"/><Relationship Id="rId43" Type="http://schemas.openxmlformats.org/officeDocument/2006/relationships/image" Target="../media/image31.png"/><Relationship Id="rId48" Type="http://schemas.openxmlformats.org/officeDocument/2006/relationships/customXml" Target="../ink/ink32.xml"/><Relationship Id="rId56" Type="http://schemas.openxmlformats.org/officeDocument/2006/relationships/customXml" Target="../ink/ink36.xml"/><Relationship Id="rId64" Type="http://schemas.openxmlformats.org/officeDocument/2006/relationships/customXml" Target="../ink/ink40.xml"/><Relationship Id="rId69" Type="http://schemas.openxmlformats.org/officeDocument/2006/relationships/image" Target="../media/image44.png"/><Relationship Id="rId77" Type="http://schemas.openxmlformats.org/officeDocument/2006/relationships/image" Target="../media/image48.png"/><Relationship Id="rId8" Type="http://schemas.openxmlformats.org/officeDocument/2006/relationships/customXml" Target="../ink/ink12.xml"/><Relationship Id="rId51" Type="http://schemas.openxmlformats.org/officeDocument/2006/relationships/image" Target="../media/image35.png"/><Relationship Id="rId72" Type="http://schemas.openxmlformats.org/officeDocument/2006/relationships/customXml" Target="../ink/ink44.xml"/><Relationship Id="rId3" Type="http://schemas.openxmlformats.org/officeDocument/2006/relationships/hyperlink" Target="https://www.aeaweb.org/articles?id=10.1257/jep.23.1.221" TargetMode="External"/><Relationship Id="rId12" Type="http://schemas.openxmlformats.org/officeDocument/2006/relationships/customXml" Target="../ink/ink14.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image" Target="../media/image26.png"/><Relationship Id="rId38" Type="http://schemas.openxmlformats.org/officeDocument/2006/relationships/customXml" Target="../ink/ink27.xml"/><Relationship Id="rId46" Type="http://schemas.openxmlformats.org/officeDocument/2006/relationships/customXml" Target="../ink/ink31.xml"/><Relationship Id="rId59" Type="http://schemas.openxmlformats.org/officeDocument/2006/relationships/image" Target="../media/image39.png"/><Relationship Id="rId67" Type="http://schemas.openxmlformats.org/officeDocument/2006/relationships/image" Target="../media/image43.png"/><Relationship Id="rId20" Type="http://schemas.openxmlformats.org/officeDocument/2006/relationships/customXml" Target="../ink/ink18.xml"/><Relationship Id="rId41" Type="http://schemas.openxmlformats.org/officeDocument/2006/relationships/image" Target="../media/image30.png"/><Relationship Id="rId54" Type="http://schemas.openxmlformats.org/officeDocument/2006/relationships/customXml" Target="../ink/ink35.xml"/><Relationship Id="rId62" Type="http://schemas.openxmlformats.org/officeDocument/2006/relationships/customXml" Target="../ink/ink39.xml"/><Relationship Id="rId70" Type="http://schemas.openxmlformats.org/officeDocument/2006/relationships/customXml" Target="../ink/ink43.xml"/><Relationship Id="rId75"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customXml" Target="../ink/ink11.xml"/><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22.xml"/><Relationship Id="rId36" Type="http://schemas.openxmlformats.org/officeDocument/2006/relationships/customXml" Target="../ink/ink26.xml"/><Relationship Id="rId49" Type="http://schemas.openxmlformats.org/officeDocument/2006/relationships/image" Target="../media/image34.png"/><Relationship Id="rId57" Type="http://schemas.openxmlformats.org/officeDocument/2006/relationships/image" Target="../media/image38.png"/><Relationship Id="rId10" Type="http://schemas.openxmlformats.org/officeDocument/2006/relationships/customXml" Target="../ink/ink13.xml"/><Relationship Id="rId31" Type="http://schemas.openxmlformats.org/officeDocument/2006/relationships/image" Target="../media/image25.png"/><Relationship Id="rId44" Type="http://schemas.openxmlformats.org/officeDocument/2006/relationships/customXml" Target="../ink/ink30.xml"/><Relationship Id="rId52" Type="http://schemas.openxmlformats.org/officeDocument/2006/relationships/customXml" Target="../ink/ink34.xml"/><Relationship Id="rId60" Type="http://schemas.openxmlformats.org/officeDocument/2006/relationships/customXml" Target="../ink/ink38.xml"/><Relationship Id="rId65" Type="http://schemas.openxmlformats.org/officeDocument/2006/relationships/image" Target="../media/image42.png"/><Relationship Id="rId73" Type="http://schemas.openxmlformats.org/officeDocument/2006/relationships/image" Target="../media/image46.png"/><Relationship Id="rId78" Type="http://schemas.openxmlformats.org/officeDocument/2006/relationships/customXml" Target="../ink/ink47.xml"/><Relationship Id="rId4" Type="http://schemas.openxmlformats.org/officeDocument/2006/relationships/customXml" Target="../ink/ink10.xml"/><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17.xml"/><Relationship Id="rId39" Type="http://schemas.openxmlformats.org/officeDocument/2006/relationships/image" Target="../media/image29.png"/><Relationship Id="rId34" Type="http://schemas.openxmlformats.org/officeDocument/2006/relationships/customXml" Target="../ink/ink25.xml"/><Relationship Id="rId50" Type="http://schemas.openxmlformats.org/officeDocument/2006/relationships/customXml" Target="../ink/ink33.xml"/><Relationship Id="rId55" Type="http://schemas.openxmlformats.org/officeDocument/2006/relationships/image" Target="../media/image37.png"/><Relationship Id="rId76" Type="http://schemas.openxmlformats.org/officeDocument/2006/relationships/customXml" Target="../ink/ink46.xml"/><Relationship Id="rId7" Type="http://schemas.openxmlformats.org/officeDocument/2006/relationships/image" Target="../media/image13.png"/><Relationship Id="rId71" Type="http://schemas.openxmlformats.org/officeDocument/2006/relationships/image" Target="../media/image45.png"/><Relationship Id="rId2" Type="http://schemas.openxmlformats.org/officeDocument/2006/relationships/notesSlide" Target="../notesSlides/notesSlide4.xml"/><Relationship Id="rId2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331F60-52F7-4D55-B0A4-D959043B59C2}"/>
                  </a:ext>
                </a:extLst>
              </p14:cNvPr>
              <p14:cNvContentPartPr/>
              <p14:nvPr/>
            </p14:nvContentPartPr>
            <p14:xfrm>
              <a:off x="6519080" y="1752187"/>
              <a:ext cx="1177200" cy="786960"/>
            </p14:xfrm>
          </p:contentPart>
        </mc:Choice>
        <mc:Fallback xmlns="">
          <p:pic>
            <p:nvPicPr>
              <p:cNvPr id="2" name="Freihand 1">
                <a:extLst>
                  <a:ext uri="{FF2B5EF4-FFF2-40B4-BE49-F238E27FC236}">
                    <a16:creationId xmlns:a16="http://schemas.microsoft.com/office/drawing/2014/main" id="{D4331F60-52F7-4D55-B0A4-D959043B59C2}"/>
                  </a:ext>
                </a:extLst>
              </p:cNvPr>
              <p:cNvPicPr/>
              <p:nvPr/>
            </p:nvPicPr>
            <p:blipFill>
              <a:blip r:embed="rId4"/>
              <a:stretch>
                <a:fillRect/>
              </a:stretch>
            </p:blipFill>
            <p:spPr>
              <a:xfrm>
                <a:off x="6514760" y="1747867"/>
                <a:ext cx="1185840" cy="79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471F489-9C4B-4224-8395-C1D4A41951AB}"/>
                  </a:ext>
                </a:extLst>
              </p14:cNvPr>
              <p14:cNvContentPartPr/>
              <p14:nvPr/>
            </p14:nvContentPartPr>
            <p14:xfrm>
              <a:off x="746480" y="3696547"/>
              <a:ext cx="2178360" cy="45720"/>
            </p14:xfrm>
          </p:contentPart>
        </mc:Choice>
        <mc:Fallback xmlns="">
          <p:pic>
            <p:nvPicPr>
              <p:cNvPr id="3" name="Freihand 2">
                <a:extLst>
                  <a:ext uri="{FF2B5EF4-FFF2-40B4-BE49-F238E27FC236}">
                    <a16:creationId xmlns:a16="http://schemas.microsoft.com/office/drawing/2014/main" id="{8471F489-9C4B-4224-8395-C1D4A41951AB}"/>
                  </a:ext>
                </a:extLst>
              </p:cNvPr>
              <p:cNvPicPr/>
              <p:nvPr/>
            </p:nvPicPr>
            <p:blipFill>
              <a:blip r:embed="rId6"/>
              <a:stretch>
                <a:fillRect/>
              </a:stretch>
            </p:blipFill>
            <p:spPr>
              <a:xfrm>
                <a:off x="742160" y="3692227"/>
                <a:ext cx="2187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0DFFBFF-E00C-4E9F-A48E-0A0C495D3712}"/>
                  </a:ext>
                </a:extLst>
              </p14:cNvPr>
              <p14:cNvContentPartPr/>
              <p14:nvPr/>
            </p14:nvContentPartPr>
            <p14:xfrm>
              <a:off x="4372400" y="2978707"/>
              <a:ext cx="2223360" cy="60480"/>
            </p14:xfrm>
          </p:contentPart>
        </mc:Choice>
        <mc:Fallback xmlns="">
          <p:pic>
            <p:nvPicPr>
              <p:cNvPr id="4" name="Freihand 3">
                <a:extLst>
                  <a:ext uri="{FF2B5EF4-FFF2-40B4-BE49-F238E27FC236}">
                    <a16:creationId xmlns:a16="http://schemas.microsoft.com/office/drawing/2014/main" id="{C0DFFBFF-E00C-4E9F-A48E-0A0C495D3712}"/>
                  </a:ext>
                </a:extLst>
              </p:cNvPr>
              <p:cNvPicPr/>
              <p:nvPr/>
            </p:nvPicPr>
            <p:blipFill>
              <a:blip r:embed="rId8"/>
              <a:stretch>
                <a:fillRect/>
              </a:stretch>
            </p:blipFill>
            <p:spPr>
              <a:xfrm>
                <a:off x="4368080" y="2974387"/>
                <a:ext cx="2232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07A4D13-7B01-4937-A6A6-F50D36B99022}"/>
                  </a:ext>
                </a:extLst>
              </p14:cNvPr>
              <p14:cNvContentPartPr/>
              <p14:nvPr/>
            </p14:nvContentPartPr>
            <p14:xfrm>
              <a:off x="4458080" y="4613467"/>
              <a:ext cx="1788840" cy="133200"/>
            </p14:xfrm>
          </p:contentPart>
        </mc:Choice>
        <mc:Fallback xmlns="">
          <p:pic>
            <p:nvPicPr>
              <p:cNvPr id="5" name="Freihand 4">
                <a:extLst>
                  <a:ext uri="{FF2B5EF4-FFF2-40B4-BE49-F238E27FC236}">
                    <a16:creationId xmlns:a16="http://schemas.microsoft.com/office/drawing/2014/main" id="{A07A4D13-7B01-4937-A6A6-F50D36B99022}"/>
                  </a:ext>
                </a:extLst>
              </p:cNvPr>
              <p:cNvPicPr/>
              <p:nvPr/>
            </p:nvPicPr>
            <p:blipFill>
              <a:blip r:embed="rId10"/>
              <a:stretch>
                <a:fillRect/>
              </a:stretch>
            </p:blipFill>
            <p:spPr>
              <a:xfrm>
                <a:off x="4453760" y="4609147"/>
                <a:ext cx="1797480" cy="14184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093AF891-9EF1-4C78-947C-D8738D06DF75}"/>
              </a:ext>
            </a:extLst>
          </p:cNvPr>
          <p:cNvGrpSpPr/>
          <p:nvPr/>
        </p:nvGrpSpPr>
        <p:grpSpPr>
          <a:xfrm>
            <a:off x="10017200" y="1191120"/>
            <a:ext cx="815400" cy="415440"/>
            <a:chOff x="10017200" y="1191120"/>
            <a:chExt cx="815400" cy="4154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9C4CEE-3431-4E8F-81E6-65CE7637DC32}"/>
                    </a:ext>
                  </a:extLst>
                </p14:cNvPr>
                <p14:cNvContentPartPr/>
                <p14:nvPr/>
              </p14:nvContentPartPr>
              <p14:xfrm>
                <a:off x="10064000" y="1356000"/>
                <a:ext cx="32400" cy="250560"/>
              </p14:xfrm>
            </p:contentPart>
          </mc:Choice>
          <mc:Fallback xmlns="">
            <p:pic>
              <p:nvPicPr>
                <p:cNvPr id="2" name="Freihand 1">
                  <a:extLst>
                    <a:ext uri="{FF2B5EF4-FFF2-40B4-BE49-F238E27FC236}">
                      <a16:creationId xmlns:a16="http://schemas.microsoft.com/office/drawing/2014/main" id="{8D9C4CEE-3431-4E8F-81E6-65CE7637DC32}"/>
                    </a:ext>
                  </a:extLst>
                </p:cNvPr>
                <p:cNvPicPr/>
                <p:nvPr/>
              </p:nvPicPr>
              <p:blipFill>
                <a:blip r:embed="rId4"/>
                <a:stretch>
                  <a:fillRect/>
                </a:stretch>
              </p:blipFill>
              <p:spPr>
                <a:xfrm>
                  <a:off x="10059680" y="1351680"/>
                  <a:ext cx="410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BE9E2DA-B07A-4598-8505-DE5F290DB258}"/>
                    </a:ext>
                  </a:extLst>
                </p14:cNvPr>
                <p14:cNvContentPartPr/>
                <p14:nvPr/>
              </p14:nvContentPartPr>
              <p14:xfrm>
                <a:off x="10017200" y="1357080"/>
                <a:ext cx="190080" cy="166680"/>
              </p14:xfrm>
            </p:contentPart>
          </mc:Choice>
          <mc:Fallback xmlns="">
            <p:pic>
              <p:nvPicPr>
                <p:cNvPr id="3" name="Freihand 2">
                  <a:extLst>
                    <a:ext uri="{FF2B5EF4-FFF2-40B4-BE49-F238E27FC236}">
                      <a16:creationId xmlns:a16="http://schemas.microsoft.com/office/drawing/2014/main" id="{8BE9E2DA-B07A-4598-8505-DE5F290DB258}"/>
                    </a:ext>
                  </a:extLst>
                </p:cNvPr>
                <p:cNvPicPr/>
                <p:nvPr/>
              </p:nvPicPr>
              <p:blipFill>
                <a:blip r:embed="rId6"/>
                <a:stretch>
                  <a:fillRect/>
                </a:stretch>
              </p:blipFill>
              <p:spPr>
                <a:xfrm>
                  <a:off x="10012880" y="1352760"/>
                  <a:ext cx="198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B571C29-B3C3-45EF-B4FF-3FCD366B86B7}"/>
                    </a:ext>
                  </a:extLst>
                </p14:cNvPr>
                <p14:cNvContentPartPr/>
                <p14:nvPr/>
              </p14:nvContentPartPr>
              <p14:xfrm>
                <a:off x="10223120" y="1361400"/>
                <a:ext cx="105120" cy="117360"/>
              </p14:xfrm>
            </p:contentPart>
          </mc:Choice>
          <mc:Fallback xmlns="">
            <p:pic>
              <p:nvPicPr>
                <p:cNvPr id="4" name="Freihand 3">
                  <a:extLst>
                    <a:ext uri="{FF2B5EF4-FFF2-40B4-BE49-F238E27FC236}">
                      <a16:creationId xmlns:a16="http://schemas.microsoft.com/office/drawing/2014/main" id="{7B571C29-B3C3-45EF-B4FF-3FCD366B86B7}"/>
                    </a:ext>
                  </a:extLst>
                </p:cNvPr>
                <p:cNvPicPr/>
                <p:nvPr/>
              </p:nvPicPr>
              <p:blipFill>
                <a:blip r:embed="rId8"/>
                <a:stretch>
                  <a:fillRect/>
                </a:stretch>
              </p:blipFill>
              <p:spPr>
                <a:xfrm>
                  <a:off x="10218800" y="1357080"/>
                  <a:ext cx="11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5E96592-80AE-47BE-838A-8914C9F92A64}"/>
                    </a:ext>
                  </a:extLst>
                </p14:cNvPr>
                <p14:cNvContentPartPr/>
                <p14:nvPr/>
              </p14:nvContentPartPr>
              <p14:xfrm>
                <a:off x="10357040" y="1336200"/>
                <a:ext cx="102240" cy="128160"/>
              </p14:xfrm>
            </p:contentPart>
          </mc:Choice>
          <mc:Fallback xmlns="">
            <p:pic>
              <p:nvPicPr>
                <p:cNvPr id="5" name="Freihand 4">
                  <a:extLst>
                    <a:ext uri="{FF2B5EF4-FFF2-40B4-BE49-F238E27FC236}">
                      <a16:creationId xmlns:a16="http://schemas.microsoft.com/office/drawing/2014/main" id="{05E96592-80AE-47BE-838A-8914C9F92A64}"/>
                    </a:ext>
                  </a:extLst>
                </p:cNvPr>
                <p:cNvPicPr/>
                <p:nvPr/>
              </p:nvPicPr>
              <p:blipFill>
                <a:blip r:embed="rId10"/>
                <a:stretch>
                  <a:fillRect/>
                </a:stretch>
              </p:blipFill>
              <p:spPr>
                <a:xfrm>
                  <a:off x="10352720" y="1331880"/>
                  <a:ext cx="110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5DE621BA-4098-4DD4-BA28-D8D80E9D8DF1}"/>
                    </a:ext>
                  </a:extLst>
                </p14:cNvPr>
                <p14:cNvContentPartPr/>
                <p14:nvPr/>
              </p14:nvContentPartPr>
              <p14:xfrm>
                <a:off x="10498520" y="1371480"/>
                <a:ext cx="12240" cy="93240"/>
              </p14:xfrm>
            </p:contentPart>
          </mc:Choice>
          <mc:Fallback xmlns="">
            <p:pic>
              <p:nvPicPr>
                <p:cNvPr id="8" name="Freihand 7">
                  <a:extLst>
                    <a:ext uri="{FF2B5EF4-FFF2-40B4-BE49-F238E27FC236}">
                      <a16:creationId xmlns:a16="http://schemas.microsoft.com/office/drawing/2014/main" id="{5DE621BA-4098-4DD4-BA28-D8D80E9D8DF1}"/>
                    </a:ext>
                  </a:extLst>
                </p:cNvPr>
                <p:cNvPicPr/>
                <p:nvPr/>
              </p:nvPicPr>
              <p:blipFill>
                <a:blip r:embed="rId12"/>
                <a:stretch>
                  <a:fillRect/>
                </a:stretch>
              </p:blipFill>
              <p:spPr>
                <a:xfrm>
                  <a:off x="10494200" y="1367160"/>
                  <a:ext cx="20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10F5E748-51C5-49FC-8C84-62580E6B630C}"/>
                    </a:ext>
                  </a:extLst>
                </p14:cNvPr>
                <p14:cNvContentPartPr/>
                <p14:nvPr/>
              </p14:nvContentPartPr>
              <p14:xfrm>
                <a:off x="10559000" y="1240800"/>
                <a:ext cx="273600" cy="222480"/>
              </p14:xfrm>
            </p:contentPart>
          </mc:Choice>
          <mc:Fallback xmlns="">
            <p:pic>
              <p:nvPicPr>
                <p:cNvPr id="9" name="Freihand 8">
                  <a:extLst>
                    <a:ext uri="{FF2B5EF4-FFF2-40B4-BE49-F238E27FC236}">
                      <a16:creationId xmlns:a16="http://schemas.microsoft.com/office/drawing/2014/main" id="{10F5E748-51C5-49FC-8C84-62580E6B630C}"/>
                    </a:ext>
                  </a:extLst>
                </p:cNvPr>
                <p:cNvPicPr/>
                <p:nvPr/>
              </p:nvPicPr>
              <p:blipFill>
                <a:blip r:embed="rId14"/>
                <a:stretch>
                  <a:fillRect/>
                </a:stretch>
              </p:blipFill>
              <p:spPr>
                <a:xfrm>
                  <a:off x="10554680" y="1236480"/>
                  <a:ext cx="282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232B478-540D-4864-B063-60E4600E9BD0}"/>
                    </a:ext>
                  </a:extLst>
                </p14:cNvPr>
                <p14:cNvContentPartPr/>
                <p14:nvPr/>
              </p14:nvContentPartPr>
              <p14:xfrm>
                <a:off x="10645760" y="1220280"/>
                <a:ext cx="9000" cy="11160"/>
              </p14:xfrm>
            </p:contentPart>
          </mc:Choice>
          <mc:Fallback xmlns="">
            <p:pic>
              <p:nvPicPr>
                <p:cNvPr id="11" name="Freihand 10">
                  <a:extLst>
                    <a:ext uri="{FF2B5EF4-FFF2-40B4-BE49-F238E27FC236}">
                      <a16:creationId xmlns:a16="http://schemas.microsoft.com/office/drawing/2014/main" id="{E232B478-540D-4864-B063-60E4600E9BD0}"/>
                    </a:ext>
                  </a:extLst>
                </p:cNvPr>
                <p:cNvPicPr/>
                <p:nvPr/>
              </p:nvPicPr>
              <p:blipFill>
                <a:blip r:embed="rId16"/>
                <a:stretch>
                  <a:fillRect/>
                </a:stretch>
              </p:blipFill>
              <p:spPr>
                <a:xfrm>
                  <a:off x="10641440" y="1215960"/>
                  <a:ext cx="17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19075A6-A137-4962-975E-9EC031DA270C}"/>
                    </a:ext>
                  </a:extLst>
                </p14:cNvPr>
                <p14:cNvContentPartPr/>
                <p14:nvPr/>
              </p14:nvContentPartPr>
              <p14:xfrm>
                <a:off x="10487720" y="1191120"/>
                <a:ext cx="360" cy="360"/>
              </p14:xfrm>
            </p:contentPart>
          </mc:Choice>
          <mc:Fallback xmlns="">
            <p:pic>
              <p:nvPicPr>
                <p:cNvPr id="12" name="Freihand 11">
                  <a:extLst>
                    <a:ext uri="{FF2B5EF4-FFF2-40B4-BE49-F238E27FC236}">
                      <a16:creationId xmlns:a16="http://schemas.microsoft.com/office/drawing/2014/main" id="{A19075A6-A137-4962-975E-9EC031DA270C}"/>
                    </a:ext>
                  </a:extLst>
                </p:cNvPr>
                <p:cNvPicPr/>
                <p:nvPr/>
              </p:nvPicPr>
              <p:blipFill>
                <a:blip r:embed="rId18"/>
                <a:stretch>
                  <a:fillRect/>
                </a:stretch>
              </p:blipFill>
              <p:spPr>
                <a:xfrm>
                  <a:off x="10483400" y="1186800"/>
                  <a:ext cx="9000" cy="9000"/>
                </a:xfrm>
                <a:prstGeom prst="rect">
                  <a:avLst/>
                </a:prstGeom>
              </p:spPr>
            </p:pic>
          </mc:Fallback>
        </mc:AlternateContent>
      </p:grpSp>
      <p:grpSp>
        <p:nvGrpSpPr>
          <p:cNvPr id="29" name="Gruppieren 28">
            <a:extLst>
              <a:ext uri="{FF2B5EF4-FFF2-40B4-BE49-F238E27FC236}">
                <a16:creationId xmlns:a16="http://schemas.microsoft.com/office/drawing/2014/main" id="{C2FC1EC6-E275-4EA9-A6B0-C618E8536479}"/>
              </a:ext>
            </a:extLst>
          </p:cNvPr>
          <p:cNvGrpSpPr/>
          <p:nvPr/>
        </p:nvGrpSpPr>
        <p:grpSpPr>
          <a:xfrm>
            <a:off x="7730480" y="2870880"/>
            <a:ext cx="550080" cy="398160"/>
            <a:chOff x="7730480" y="2870880"/>
            <a:chExt cx="550080" cy="398160"/>
          </a:xfrm>
        </p:grpSpPr>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6CF689BE-7555-43AC-A559-C88ED562437D}"/>
                    </a:ext>
                  </a:extLst>
                </p14:cNvPr>
                <p14:cNvContentPartPr/>
                <p14:nvPr/>
              </p14:nvContentPartPr>
              <p14:xfrm>
                <a:off x="7730480" y="3056280"/>
                <a:ext cx="102960" cy="212760"/>
              </p14:xfrm>
            </p:contentPart>
          </mc:Choice>
          <mc:Fallback xmlns="">
            <p:pic>
              <p:nvPicPr>
                <p:cNvPr id="20" name="Freihand 19">
                  <a:extLst>
                    <a:ext uri="{FF2B5EF4-FFF2-40B4-BE49-F238E27FC236}">
                      <a16:creationId xmlns:a16="http://schemas.microsoft.com/office/drawing/2014/main" id="{6CF689BE-7555-43AC-A559-C88ED562437D}"/>
                    </a:ext>
                  </a:extLst>
                </p:cNvPr>
                <p:cNvPicPr/>
                <p:nvPr/>
              </p:nvPicPr>
              <p:blipFill>
                <a:blip r:embed="rId20"/>
                <a:stretch>
                  <a:fillRect/>
                </a:stretch>
              </p:blipFill>
              <p:spPr>
                <a:xfrm>
                  <a:off x="7726160" y="3051960"/>
                  <a:ext cx="111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00FA4730-1DFE-4E26-B7A9-2DCB3395155B}"/>
                    </a:ext>
                  </a:extLst>
                </p14:cNvPr>
                <p14:cNvContentPartPr/>
                <p14:nvPr/>
              </p14:nvContentPartPr>
              <p14:xfrm>
                <a:off x="7842800" y="3068160"/>
                <a:ext cx="78120" cy="83520"/>
              </p14:xfrm>
            </p:contentPart>
          </mc:Choice>
          <mc:Fallback xmlns="">
            <p:pic>
              <p:nvPicPr>
                <p:cNvPr id="21" name="Freihand 20">
                  <a:extLst>
                    <a:ext uri="{FF2B5EF4-FFF2-40B4-BE49-F238E27FC236}">
                      <a16:creationId xmlns:a16="http://schemas.microsoft.com/office/drawing/2014/main" id="{00FA4730-1DFE-4E26-B7A9-2DCB3395155B}"/>
                    </a:ext>
                  </a:extLst>
                </p:cNvPr>
                <p:cNvPicPr/>
                <p:nvPr/>
              </p:nvPicPr>
              <p:blipFill>
                <a:blip r:embed="rId22"/>
                <a:stretch>
                  <a:fillRect/>
                </a:stretch>
              </p:blipFill>
              <p:spPr>
                <a:xfrm>
                  <a:off x="7838480" y="3063840"/>
                  <a:ext cx="86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E5A405BA-F173-43DC-9CB9-464079E8AAF7}"/>
                    </a:ext>
                  </a:extLst>
                </p14:cNvPr>
                <p14:cNvContentPartPr/>
                <p14:nvPr/>
              </p14:nvContentPartPr>
              <p14:xfrm>
                <a:off x="7935680" y="3041160"/>
                <a:ext cx="86760" cy="100440"/>
              </p14:xfrm>
            </p:contentPart>
          </mc:Choice>
          <mc:Fallback xmlns="">
            <p:pic>
              <p:nvPicPr>
                <p:cNvPr id="22" name="Freihand 21">
                  <a:extLst>
                    <a:ext uri="{FF2B5EF4-FFF2-40B4-BE49-F238E27FC236}">
                      <a16:creationId xmlns:a16="http://schemas.microsoft.com/office/drawing/2014/main" id="{E5A405BA-F173-43DC-9CB9-464079E8AAF7}"/>
                    </a:ext>
                  </a:extLst>
                </p:cNvPr>
                <p:cNvPicPr/>
                <p:nvPr/>
              </p:nvPicPr>
              <p:blipFill>
                <a:blip r:embed="rId24"/>
                <a:stretch>
                  <a:fillRect/>
                </a:stretch>
              </p:blipFill>
              <p:spPr>
                <a:xfrm>
                  <a:off x="7931360" y="3036840"/>
                  <a:ext cx="95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42314582-6799-4EDF-A594-FE67C0A61DAA}"/>
                    </a:ext>
                  </a:extLst>
                </p14:cNvPr>
                <p14:cNvContentPartPr/>
                <p14:nvPr/>
              </p14:nvContentPartPr>
              <p14:xfrm>
                <a:off x="8021360" y="3061680"/>
                <a:ext cx="31680" cy="94320"/>
              </p14:xfrm>
            </p:contentPart>
          </mc:Choice>
          <mc:Fallback xmlns="">
            <p:pic>
              <p:nvPicPr>
                <p:cNvPr id="23" name="Freihand 22">
                  <a:extLst>
                    <a:ext uri="{FF2B5EF4-FFF2-40B4-BE49-F238E27FC236}">
                      <a16:creationId xmlns:a16="http://schemas.microsoft.com/office/drawing/2014/main" id="{42314582-6799-4EDF-A594-FE67C0A61DAA}"/>
                    </a:ext>
                  </a:extLst>
                </p:cNvPr>
                <p:cNvPicPr/>
                <p:nvPr/>
              </p:nvPicPr>
              <p:blipFill>
                <a:blip r:embed="rId26"/>
                <a:stretch>
                  <a:fillRect/>
                </a:stretch>
              </p:blipFill>
              <p:spPr>
                <a:xfrm>
                  <a:off x="8017040" y="3057360"/>
                  <a:ext cx="40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8729FB5E-34B0-4574-BD4B-A3DDB6AB509F}"/>
                    </a:ext>
                  </a:extLst>
                </p14:cNvPr>
                <p14:cNvContentPartPr/>
                <p14:nvPr/>
              </p14:nvContentPartPr>
              <p14:xfrm>
                <a:off x="8082200" y="2958720"/>
                <a:ext cx="198360" cy="190440"/>
              </p14:xfrm>
            </p:contentPart>
          </mc:Choice>
          <mc:Fallback xmlns="">
            <p:pic>
              <p:nvPicPr>
                <p:cNvPr id="25" name="Freihand 24">
                  <a:extLst>
                    <a:ext uri="{FF2B5EF4-FFF2-40B4-BE49-F238E27FC236}">
                      <a16:creationId xmlns:a16="http://schemas.microsoft.com/office/drawing/2014/main" id="{8729FB5E-34B0-4574-BD4B-A3DDB6AB509F}"/>
                    </a:ext>
                  </a:extLst>
                </p:cNvPr>
                <p:cNvPicPr/>
                <p:nvPr/>
              </p:nvPicPr>
              <p:blipFill>
                <a:blip r:embed="rId28"/>
                <a:stretch>
                  <a:fillRect/>
                </a:stretch>
              </p:blipFill>
              <p:spPr>
                <a:xfrm>
                  <a:off x="8077880" y="2954400"/>
                  <a:ext cx="207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E40DFCDF-F40E-421C-9292-503AC969867E}"/>
                    </a:ext>
                  </a:extLst>
                </p14:cNvPr>
                <p14:cNvContentPartPr/>
                <p14:nvPr/>
              </p14:nvContentPartPr>
              <p14:xfrm>
                <a:off x="8108840" y="3023880"/>
                <a:ext cx="55080" cy="116640"/>
              </p14:xfrm>
            </p:contentPart>
          </mc:Choice>
          <mc:Fallback xmlns="">
            <p:pic>
              <p:nvPicPr>
                <p:cNvPr id="26" name="Freihand 25">
                  <a:extLst>
                    <a:ext uri="{FF2B5EF4-FFF2-40B4-BE49-F238E27FC236}">
                      <a16:creationId xmlns:a16="http://schemas.microsoft.com/office/drawing/2014/main" id="{E40DFCDF-F40E-421C-9292-503AC969867E}"/>
                    </a:ext>
                  </a:extLst>
                </p:cNvPr>
                <p:cNvPicPr/>
                <p:nvPr/>
              </p:nvPicPr>
              <p:blipFill>
                <a:blip r:embed="rId30"/>
                <a:stretch>
                  <a:fillRect/>
                </a:stretch>
              </p:blipFill>
              <p:spPr>
                <a:xfrm>
                  <a:off x="8104520" y="3019560"/>
                  <a:ext cx="63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9C918F5-CCC3-4850-9A69-417F73B2D803}"/>
                    </a:ext>
                  </a:extLst>
                </p14:cNvPr>
                <p14:cNvContentPartPr/>
                <p14:nvPr/>
              </p14:nvContentPartPr>
              <p14:xfrm>
                <a:off x="8184440" y="2919840"/>
                <a:ext cx="2520" cy="15120"/>
              </p14:xfrm>
            </p:contentPart>
          </mc:Choice>
          <mc:Fallback xmlns="">
            <p:pic>
              <p:nvPicPr>
                <p:cNvPr id="27" name="Freihand 26">
                  <a:extLst>
                    <a:ext uri="{FF2B5EF4-FFF2-40B4-BE49-F238E27FC236}">
                      <a16:creationId xmlns:a16="http://schemas.microsoft.com/office/drawing/2014/main" id="{89C918F5-CCC3-4850-9A69-417F73B2D803}"/>
                    </a:ext>
                  </a:extLst>
                </p:cNvPr>
                <p:cNvPicPr/>
                <p:nvPr/>
              </p:nvPicPr>
              <p:blipFill>
                <a:blip r:embed="rId32"/>
                <a:stretch>
                  <a:fillRect/>
                </a:stretch>
              </p:blipFill>
              <p:spPr>
                <a:xfrm>
                  <a:off x="8180120" y="2915520"/>
                  <a:ext cx="11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406A594B-4992-43DB-8931-80677AE1A935}"/>
                    </a:ext>
                  </a:extLst>
                </p14:cNvPr>
                <p14:cNvContentPartPr/>
                <p14:nvPr/>
              </p14:nvContentPartPr>
              <p14:xfrm>
                <a:off x="8060240" y="2870880"/>
                <a:ext cx="1440" cy="15480"/>
              </p14:xfrm>
            </p:contentPart>
          </mc:Choice>
          <mc:Fallback xmlns="">
            <p:pic>
              <p:nvPicPr>
                <p:cNvPr id="28" name="Freihand 27">
                  <a:extLst>
                    <a:ext uri="{FF2B5EF4-FFF2-40B4-BE49-F238E27FC236}">
                      <a16:creationId xmlns:a16="http://schemas.microsoft.com/office/drawing/2014/main" id="{406A594B-4992-43DB-8931-80677AE1A935}"/>
                    </a:ext>
                  </a:extLst>
                </p:cNvPr>
                <p:cNvPicPr/>
                <p:nvPr/>
              </p:nvPicPr>
              <p:blipFill>
                <a:blip r:embed="rId34"/>
                <a:stretch>
                  <a:fillRect/>
                </a:stretch>
              </p:blipFill>
              <p:spPr>
                <a:xfrm>
                  <a:off x="8055920" y="2866560"/>
                  <a:ext cx="10080" cy="24120"/>
                </a:xfrm>
                <a:prstGeom prst="rect">
                  <a:avLst/>
                </a:prstGeom>
              </p:spPr>
            </p:pic>
          </mc:Fallback>
        </mc:AlternateContent>
      </p:grpSp>
      <p:grpSp>
        <p:nvGrpSpPr>
          <p:cNvPr id="123" name="Gruppieren 122">
            <a:extLst>
              <a:ext uri="{FF2B5EF4-FFF2-40B4-BE49-F238E27FC236}">
                <a16:creationId xmlns:a16="http://schemas.microsoft.com/office/drawing/2014/main" id="{C7F32ABD-64C9-41DF-A9E8-1F3CEB23E91D}"/>
              </a:ext>
            </a:extLst>
          </p:cNvPr>
          <p:cNvGrpSpPr/>
          <p:nvPr/>
        </p:nvGrpSpPr>
        <p:grpSpPr>
          <a:xfrm>
            <a:off x="8370920" y="2290200"/>
            <a:ext cx="3888360" cy="1389960"/>
            <a:chOff x="8370920" y="2290200"/>
            <a:chExt cx="3888360" cy="1389960"/>
          </a:xfrm>
        </p:grpSpPr>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369F078D-03AA-4EAA-81CB-9E3DD179BFDC}"/>
                    </a:ext>
                  </a:extLst>
                </p14:cNvPr>
                <p14:cNvContentPartPr/>
                <p14:nvPr/>
              </p14:nvContentPartPr>
              <p14:xfrm>
                <a:off x="8385680" y="2457240"/>
                <a:ext cx="360" cy="360"/>
              </p14:xfrm>
            </p:contentPart>
          </mc:Choice>
          <mc:Fallback xmlns="">
            <p:pic>
              <p:nvPicPr>
                <p:cNvPr id="14" name="Freihand 13">
                  <a:extLst>
                    <a:ext uri="{FF2B5EF4-FFF2-40B4-BE49-F238E27FC236}">
                      <a16:creationId xmlns:a16="http://schemas.microsoft.com/office/drawing/2014/main" id="{369F078D-03AA-4EAA-81CB-9E3DD179BFDC}"/>
                    </a:ext>
                  </a:extLst>
                </p:cNvPr>
                <p:cNvPicPr/>
                <p:nvPr/>
              </p:nvPicPr>
              <p:blipFill>
                <a:blip r:embed="rId18"/>
                <a:stretch>
                  <a:fillRect/>
                </a:stretch>
              </p:blipFill>
              <p:spPr>
                <a:xfrm>
                  <a:off x="8381360" y="2452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Freihand 14">
                  <a:extLst>
                    <a:ext uri="{FF2B5EF4-FFF2-40B4-BE49-F238E27FC236}">
                      <a16:creationId xmlns:a16="http://schemas.microsoft.com/office/drawing/2014/main" id="{0F7797BD-0922-4C86-BDEF-018E41B6855E}"/>
                    </a:ext>
                  </a:extLst>
                </p14:cNvPr>
                <p14:cNvContentPartPr/>
                <p14:nvPr/>
              </p14:nvContentPartPr>
              <p14:xfrm>
                <a:off x="8370920" y="2415120"/>
                <a:ext cx="103680" cy="105840"/>
              </p14:xfrm>
            </p:contentPart>
          </mc:Choice>
          <mc:Fallback xmlns="">
            <p:pic>
              <p:nvPicPr>
                <p:cNvPr id="15" name="Freihand 14">
                  <a:extLst>
                    <a:ext uri="{FF2B5EF4-FFF2-40B4-BE49-F238E27FC236}">
                      <a16:creationId xmlns:a16="http://schemas.microsoft.com/office/drawing/2014/main" id="{0F7797BD-0922-4C86-BDEF-018E41B6855E}"/>
                    </a:ext>
                  </a:extLst>
                </p:cNvPr>
                <p:cNvPicPr/>
                <p:nvPr/>
              </p:nvPicPr>
              <p:blipFill>
                <a:blip r:embed="rId37"/>
                <a:stretch>
                  <a:fillRect/>
                </a:stretch>
              </p:blipFill>
              <p:spPr>
                <a:xfrm>
                  <a:off x="8366600" y="2410800"/>
                  <a:ext cx="11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 name="Freihand 15">
                  <a:extLst>
                    <a:ext uri="{FF2B5EF4-FFF2-40B4-BE49-F238E27FC236}">
                      <a16:creationId xmlns:a16="http://schemas.microsoft.com/office/drawing/2014/main" id="{1B9B1AB1-87C8-41B0-8F7A-C2C6DF6723B2}"/>
                    </a:ext>
                  </a:extLst>
                </p14:cNvPr>
                <p14:cNvContentPartPr/>
                <p14:nvPr/>
              </p14:nvContentPartPr>
              <p14:xfrm>
                <a:off x="8512400" y="2437080"/>
                <a:ext cx="291600" cy="116640"/>
              </p14:xfrm>
            </p:contentPart>
          </mc:Choice>
          <mc:Fallback xmlns="">
            <p:pic>
              <p:nvPicPr>
                <p:cNvPr id="16" name="Freihand 15">
                  <a:extLst>
                    <a:ext uri="{FF2B5EF4-FFF2-40B4-BE49-F238E27FC236}">
                      <a16:creationId xmlns:a16="http://schemas.microsoft.com/office/drawing/2014/main" id="{1B9B1AB1-87C8-41B0-8F7A-C2C6DF6723B2}"/>
                    </a:ext>
                  </a:extLst>
                </p:cNvPr>
                <p:cNvPicPr/>
                <p:nvPr/>
              </p:nvPicPr>
              <p:blipFill>
                <a:blip r:embed="rId39"/>
                <a:stretch>
                  <a:fillRect/>
                </a:stretch>
              </p:blipFill>
              <p:spPr>
                <a:xfrm>
                  <a:off x="8508080" y="2432760"/>
                  <a:ext cx="300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 name="Freihand 16">
                  <a:extLst>
                    <a:ext uri="{FF2B5EF4-FFF2-40B4-BE49-F238E27FC236}">
                      <a16:creationId xmlns:a16="http://schemas.microsoft.com/office/drawing/2014/main" id="{DE216DD5-E362-47D7-8D2F-728FEF5DABF2}"/>
                    </a:ext>
                  </a:extLst>
                </p14:cNvPr>
                <p14:cNvContentPartPr/>
                <p14:nvPr/>
              </p14:nvContentPartPr>
              <p14:xfrm>
                <a:off x="8841440" y="2311080"/>
                <a:ext cx="409680" cy="205560"/>
              </p14:xfrm>
            </p:contentPart>
          </mc:Choice>
          <mc:Fallback xmlns="">
            <p:pic>
              <p:nvPicPr>
                <p:cNvPr id="17" name="Freihand 16">
                  <a:extLst>
                    <a:ext uri="{FF2B5EF4-FFF2-40B4-BE49-F238E27FC236}">
                      <a16:creationId xmlns:a16="http://schemas.microsoft.com/office/drawing/2014/main" id="{DE216DD5-E362-47D7-8D2F-728FEF5DABF2}"/>
                    </a:ext>
                  </a:extLst>
                </p:cNvPr>
                <p:cNvPicPr/>
                <p:nvPr/>
              </p:nvPicPr>
              <p:blipFill>
                <a:blip r:embed="rId41"/>
                <a:stretch>
                  <a:fillRect/>
                </a:stretch>
              </p:blipFill>
              <p:spPr>
                <a:xfrm>
                  <a:off x="8837120" y="2306760"/>
                  <a:ext cx="418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 name="Freihand 17">
                  <a:extLst>
                    <a:ext uri="{FF2B5EF4-FFF2-40B4-BE49-F238E27FC236}">
                      <a16:creationId xmlns:a16="http://schemas.microsoft.com/office/drawing/2014/main" id="{993103F5-EC96-4FD1-986C-94241408E479}"/>
                    </a:ext>
                  </a:extLst>
                </p14:cNvPr>
                <p14:cNvContentPartPr/>
                <p14:nvPr/>
              </p14:nvContentPartPr>
              <p14:xfrm>
                <a:off x="9124040" y="2290200"/>
                <a:ext cx="15120" cy="39960"/>
              </p14:xfrm>
            </p:contentPart>
          </mc:Choice>
          <mc:Fallback xmlns="">
            <p:pic>
              <p:nvPicPr>
                <p:cNvPr id="18" name="Freihand 17">
                  <a:extLst>
                    <a:ext uri="{FF2B5EF4-FFF2-40B4-BE49-F238E27FC236}">
                      <a16:creationId xmlns:a16="http://schemas.microsoft.com/office/drawing/2014/main" id="{993103F5-EC96-4FD1-986C-94241408E479}"/>
                    </a:ext>
                  </a:extLst>
                </p:cNvPr>
                <p:cNvPicPr/>
                <p:nvPr/>
              </p:nvPicPr>
              <p:blipFill>
                <a:blip r:embed="rId43"/>
                <a:stretch>
                  <a:fillRect/>
                </a:stretch>
              </p:blipFill>
              <p:spPr>
                <a:xfrm>
                  <a:off x="9119720" y="2285880"/>
                  <a:ext cx="23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C634F30F-32D7-4D36-8622-120B62302B2C}"/>
                    </a:ext>
                  </a:extLst>
                </p14:cNvPr>
                <p14:cNvContentPartPr/>
                <p14:nvPr/>
              </p14:nvContentPartPr>
              <p14:xfrm>
                <a:off x="8588000" y="2886000"/>
                <a:ext cx="119520" cy="207000"/>
              </p14:xfrm>
            </p:contentPart>
          </mc:Choice>
          <mc:Fallback xmlns="">
            <p:pic>
              <p:nvPicPr>
                <p:cNvPr id="30" name="Freihand 29">
                  <a:extLst>
                    <a:ext uri="{FF2B5EF4-FFF2-40B4-BE49-F238E27FC236}">
                      <a16:creationId xmlns:a16="http://schemas.microsoft.com/office/drawing/2014/main" id="{C634F30F-32D7-4D36-8622-120B62302B2C}"/>
                    </a:ext>
                  </a:extLst>
                </p:cNvPr>
                <p:cNvPicPr/>
                <p:nvPr/>
              </p:nvPicPr>
              <p:blipFill>
                <a:blip r:embed="rId45"/>
                <a:stretch>
                  <a:fillRect/>
                </a:stretch>
              </p:blipFill>
              <p:spPr>
                <a:xfrm>
                  <a:off x="8583680" y="2881680"/>
                  <a:ext cx="128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123F142-B934-4CA8-8D40-D62A2ABCE605}"/>
                    </a:ext>
                  </a:extLst>
                </p14:cNvPr>
                <p14:cNvContentPartPr/>
                <p14:nvPr/>
              </p14:nvContentPartPr>
              <p14:xfrm>
                <a:off x="8686280" y="2984280"/>
                <a:ext cx="190800" cy="95760"/>
              </p14:xfrm>
            </p:contentPart>
          </mc:Choice>
          <mc:Fallback xmlns="">
            <p:pic>
              <p:nvPicPr>
                <p:cNvPr id="31" name="Freihand 30">
                  <a:extLst>
                    <a:ext uri="{FF2B5EF4-FFF2-40B4-BE49-F238E27FC236}">
                      <a16:creationId xmlns:a16="http://schemas.microsoft.com/office/drawing/2014/main" id="{C123F142-B934-4CA8-8D40-D62A2ABCE605}"/>
                    </a:ext>
                  </a:extLst>
                </p:cNvPr>
                <p:cNvPicPr/>
                <p:nvPr/>
              </p:nvPicPr>
              <p:blipFill>
                <a:blip r:embed="rId47"/>
                <a:stretch>
                  <a:fillRect/>
                </a:stretch>
              </p:blipFill>
              <p:spPr>
                <a:xfrm>
                  <a:off x="8681960" y="2979960"/>
                  <a:ext cx="199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0118C689-DC6C-49B3-B36E-B4EEB44BB76C}"/>
                    </a:ext>
                  </a:extLst>
                </p14:cNvPr>
                <p14:cNvContentPartPr/>
                <p14:nvPr/>
              </p14:nvContentPartPr>
              <p14:xfrm>
                <a:off x="8863760" y="2880240"/>
                <a:ext cx="99720" cy="167760"/>
              </p14:xfrm>
            </p:contentPart>
          </mc:Choice>
          <mc:Fallback xmlns="">
            <p:pic>
              <p:nvPicPr>
                <p:cNvPr id="32" name="Freihand 31">
                  <a:extLst>
                    <a:ext uri="{FF2B5EF4-FFF2-40B4-BE49-F238E27FC236}">
                      <a16:creationId xmlns:a16="http://schemas.microsoft.com/office/drawing/2014/main" id="{0118C689-DC6C-49B3-B36E-B4EEB44BB76C}"/>
                    </a:ext>
                  </a:extLst>
                </p:cNvPr>
                <p:cNvPicPr/>
                <p:nvPr/>
              </p:nvPicPr>
              <p:blipFill>
                <a:blip r:embed="rId49"/>
                <a:stretch>
                  <a:fillRect/>
                </a:stretch>
              </p:blipFill>
              <p:spPr>
                <a:xfrm>
                  <a:off x="8859440" y="2875920"/>
                  <a:ext cx="108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1F3D35E8-72E9-43B6-B449-F8B7020DA5CC}"/>
                    </a:ext>
                  </a:extLst>
                </p14:cNvPr>
                <p14:cNvContentPartPr/>
                <p14:nvPr/>
              </p14:nvContentPartPr>
              <p14:xfrm>
                <a:off x="8976080" y="2914800"/>
                <a:ext cx="227520" cy="95400"/>
              </p14:xfrm>
            </p:contentPart>
          </mc:Choice>
          <mc:Fallback xmlns="">
            <p:pic>
              <p:nvPicPr>
                <p:cNvPr id="33" name="Freihand 32">
                  <a:extLst>
                    <a:ext uri="{FF2B5EF4-FFF2-40B4-BE49-F238E27FC236}">
                      <a16:creationId xmlns:a16="http://schemas.microsoft.com/office/drawing/2014/main" id="{1F3D35E8-72E9-43B6-B449-F8B7020DA5CC}"/>
                    </a:ext>
                  </a:extLst>
                </p:cNvPr>
                <p:cNvPicPr/>
                <p:nvPr/>
              </p:nvPicPr>
              <p:blipFill>
                <a:blip r:embed="rId51"/>
                <a:stretch>
                  <a:fillRect/>
                </a:stretch>
              </p:blipFill>
              <p:spPr>
                <a:xfrm>
                  <a:off x="8971760" y="2910480"/>
                  <a:ext cx="236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1BA1831F-D7BA-4F8D-81F7-C44AE46186D7}"/>
                    </a:ext>
                  </a:extLst>
                </p14:cNvPr>
                <p14:cNvContentPartPr/>
                <p14:nvPr/>
              </p14:nvContentPartPr>
              <p14:xfrm>
                <a:off x="9220880" y="2920200"/>
                <a:ext cx="93600" cy="50400"/>
              </p14:xfrm>
            </p:contentPart>
          </mc:Choice>
          <mc:Fallback xmlns="">
            <p:pic>
              <p:nvPicPr>
                <p:cNvPr id="34" name="Freihand 33">
                  <a:extLst>
                    <a:ext uri="{FF2B5EF4-FFF2-40B4-BE49-F238E27FC236}">
                      <a16:creationId xmlns:a16="http://schemas.microsoft.com/office/drawing/2014/main" id="{1BA1831F-D7BA-4F8D-81F7-C44AE46186D7}"/>
                    </a:ext>
                  </a:extLst>
                </p:cNvPr>
                <p:cNvPicPr/>
                <p:nvPr/>
              </p:nvPicPr>
              <p:blipFill>
                <a:blip r:embed="rId53"/>
                <a:stretch>
                  <a:fillRect/>
                </a:stretch>
              </p:blipFill>
              <p:spPr>
                <a:xfrm>
                  <a:off x="9216560" y="2915880"/>
                  <a:ext cx="102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011A2B50-D82D-4AF4-B7D3-D30BE73AB4E1}"/>
                    </a:ext>
                  </a:extLst>
                </p14:cNvPr>
                <p14:cNvContentPartPr/>
                <p14:nvPr/>
              </p14:nvContentPartPr>
              <p14:xfrm>
                <a:off x="9367040" y="2850000"/>
                <a:ext cx="232560" cy="105480"/>
              </p14:xfrm>
            </p:contentPart>
          </mc:Choice>
          <mc:Fallback xmlns="">
            <p:pic>
              <p:nvPicPr>
                <p:cNvPr id="35" name="Freihand 34">
                  <a:extLst>
                    <a:ext uri="{FF2B5EF4-FFF2-40B4-BE49-F238E27FC236}">
                      <a16:creationId xmlns:a16="http://schemas.microsoft.com/office/drawing/2014/main" id="{011A2B50-D82D-4AF4-B7D3-D30BE73AB4E1}"/>
                    </a:ext>
                  </a:extLst>
                </p:cNvPr>
                <p:cNvPicPr/>
                <p:nvPr/>
              </p:nvPicPr>
              <p:blipFill>
                <a:blip r:embed="rId55"/>
                <a:stretch>
                  <a:fillRect/>
                </a:stretch>
              </p:blipFill>
              <p:spPr>
                <a:xfrm>
                  <a:off x="9362720" y="2845680"/>
                  <a:ext cx="241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424BAEAD-E9B8-4D83-A909-D9877CE01694}"/>
                    </a:ext>
                  </a:extLst>
                </p14:cNvPr>
                <p14:cNvContentPartPr/>
                <p14:nvPr/>
              </p14:nvContentPartPr>
              <p14:xfrm>
                <a:off x="9732800" y="2798880"/>
                <a:ext cx="97560" cy="113040"/>
              </p14:xfrm>
            </p:contentPart>
          </mc:Choice>
          <mc:Fallback xmlns="">
            <p:pic>
              <p:nvPicPr>
                <p:cNvPr id="37" name="Freihand 36">
                  <a:extLst>
                    <a:ext uri="{FF2B5EF4-FFF2-40B4-BE49-F238E27FC236}">
                      <a16:creationId xmlns:a16="http://schemas.microsoft.com/office/drawing/2014/main" id="{424BAEAD-E9B8-4D83-A909-D9877CE01694}"/>
                    </a:ext>
                  </a:extLst>
                </p:cNvPr>
                <p:cNvPicPr/>
                <p:nvPr/>
              </p:nvPicPr>
              <p:blipFill>
                <a:blip r:embed="rId57"/>
                <a:stretch>
                  <a:fillRect/>
                </a:stretch>
              </p:blipFill>
              <p:spPr>
                <a:xfrm>
                  <a:off x="9728480" y="2794560"/>
                  <a:ext cx="106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AAFDE9E2-331C-41A8-990C-54C56E7451F6}"/>
                    </a:ext>
                  </a:extLst>
                </p14:cNvPr>
                <p14:cNvContentPartPr/>
                <p14:nvPr/>
              </p14:nvContentPartPr>
              <p14:xfrm>
                <a:off x="9849080" y="2785560"/>
                <a:ext cx="97200" cy="105480"/>
              </p14:xfrm>
            </p:contentPart>
          </mc:Choice>
          <mc:Fallback xmlns="">
            <p:pic>
              <p:nvPicPr>
                <p:cNvPr id="38" name="Freihand 37">
                  <a:extLst>
                    <a:ext uri="{FF2B5EF4-FFF2-40B4-BE49-F238E27FC236}">
                      <a16:creationId xmlns:a16="http://schemas.microsoft.com/office/drawing/2014/main" id="{AAFDE9E2-331C-41A8-990C-54C56E7451F6}"/>
                    </a:ext>
                  </a:extLst>
                </p:cNvPr>
                <p:cNvPicPr/>
                <p:nvPr/>
              </p:nvPicPr>
              <p:blipFill>
                <a:blip r:embed="rId59"/>
                <a:stretch>
                  <a:fillRect/>
                </a:stretch>
              </p:blipFill>
              <p:spPr>
                <a:xfrm>
                  <a:off x="9844760" y="2781240"/>
                  <a:ext cx="105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E254308C-4763-44CD-8CC2-D35C573F3E82}"/>
                    </a:ext>
                  </a:extLst>
                </p14:cNvPr>
                <p14:cNvContentPartPr/>
                <p14:nvPr/>
              </p14:nvContentPartPr>
              <p14:xfrm>
                <a:off x="10076600" y="2700960"/>
                <a:ext cx="31680" cy="109440"/>
              </p14:xfrm>
            </p:contentPart>
          </mc:Choice>
          <mc:Fallback xmlns="">
            <p:pic>
              <p:nvPicPr>
                <p:cNvPr id="40" name="Freihand 39">
                  <a:extLst>
                    <a:ext uri="{FF2B5EF4-FFF2-40B4-BE49-F238E27FC236}">
                      <a16:creationId xmlns:a16="http://schemas.microsoft.com/office/drawing/2014/main" id="{E254308C-4763-44CD-8CC2-D35C573F3E82}"/>
                    </a:ext>
                  </a:extLst>
                </p:cNvPr>
                <p:cNvPicPr/>
                <p:nvPr/>
              </p:nvPicPr>
              <p:blipFill>
                <a:blip r:embed="rId61"/>
                <a:stretch>
                  <a:fillRect/>
                </a:stretch>
              </p:blipFill>
              <p:spPr>
                <a:xfrm>
                  <a:off x="10072280" y="2696640"/>
                  <a:ext cx="40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65674F51-D03C-42CA-B5D3-E3ACDCDD8E9D}"/>
                    </a:ext>
                  </a:extLst>
                </p14:cNvPr>
                <p14:cNvContentPartPr/>
                <p14:nvPr/>
              </p14:nvContentPartPr>
              <p14:xfrm>
                <a:off x="10078040" y="2658120"/>
                <a:ext cx="103320" cy="59760"/>
              </p14:xfrm>
            </p:contentPart>
          </mc:Choice>
          <mc:Fallback xmlns="">
            <p:pic>
              <p:nvPicPr>
                <p:cNvPr id="41" name="Freihand 40">
                  <a:extLst>
                    <a:ext uri="{FF2B5EF4-FFF2-40B4-BE49-F238E27FC236}">
                      <a16:creationId xmlns:a16="http://schemas.microsoft.com/office/drawing/2014/main" id="{65674F51-D03C-42CA-B5D3-E3ACDCDD8E9D}"/>
                    </a:ext>
                  </a:extLst>
                </p:cNvPr>
                <p:cNvPicPr/>
                <p:nvPr/>
              </p:nvPicPr>
              <p:blipFill>
                <a:blip r:embed="rId63"/>
                <a:stretch>
                  <a:fillRect/>
                </a:stretch>
              </p:blipFill>
              <p:spPr>
                <a:xfrm>
                  <a:off x="10073720" y="2653800"/>
                  <a:ext cx="111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FD77D885-2893-445B-AF78-331F62742CCA}"/>
                    </a:ext>
                  </a:extLst>
                </p14:cNvPr>
                <p14:cNvContentPartPr/>
                <p14:nvPr/>
              </p14:nvContentPartPr>
              <p14:xfrm>
                <a:off x="10082000" y="2724360"/>
                <a:ext cx="127440" cy="108360"/>
              </p14:xfrm>
            </p:contentPart>
          </mc:Choice>
          <mc:Fallback xmlns="">
            <p:pic>
              <p:nvPicPr>
                <p:cNvPr id="42" name="Freihand 41">
                  <a:extLst>
                    <a:ext uri="{FF2B5EF4-FFF2-40B4-BE49-F238E27FC236}">
                      <a16:creationId xmlns:a16="http://schemas.microsoft.com/office/drawing/2014/main" id="{FD77D885-2893-445B-AF78-331F62742CCA}"/>
                    </a:ext>
                  </a:extLst>
                </p:cNvPr>
                <p:cNvPicPr/>
                <p:nvPr/>
              </p:nvPicPr>
              <p:blipFill>
                <a:blip r:embed="rId65"/>
                <a:stretch>
                  <a:fillRect/>
                </a:stretch>
              </p:blipFill>
              <p:spPr>
                <a:xfrm>
                  <a:off x="10077680" y="2720040"/>
                  <a:ext cx="136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998A1CA3-6B23-4BDE-B8FC-6610264C7754}"/>
                    </a:ext>
                  </a:extLst>
                </p14:cNvPr>
                <p14:cNvContentPartPr/>
                <p14:nvPr/>
              </p14:nvContentPartPr>
              <p14:xfrm>
                <a:off x="10227440" y="2631120"/>
                <a:ext cx="130680" cy="158760"/>
              </p14:xfrm>
            </p:contentPart>
          </mc:Choice>
          <mc:Fallback xmlns="">
            <p:pic>
              <p:nvPicPr>
                <p:cNvPr id="43" name="Freihand 42">
                  <a:extLst>
                    <a:ext uri="{FF2B5EF4-FFF2-40B4-BE49-F238E27FC236}">
                      <a16:creationId xmlns:a16="http://schemas.microsoft.com/office/drawing/2014/main" id="{998A1CA3-6B23-4BDE-B8FC-6610264C7754}"/>
                    </a:ext>
                  </a:extLst>
                </p:cNvPr>
                <p:cNvPicPr/>
                <p:nvPr/>
              </p:nvPicPr>
              <p:blipFill>
                <a:blip r:embed="rId67"/>
                <a:stretch>
                  <a:fillRect/>
                </a:stretch>
              </p:blipFill>
              <p:spPr>
                <a:xfrm>
                  <a:off x="10223120" y="2626800"/>
                  <a:ext cx="139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B64F9E51-B6CF-4EE7-857E-07C1A30DBA9A}"/>
                    </a:ext>
                  </a:extLst>
                </p14:cNvPr>
                <p14:cNvContentPartPr/>
                <p14:nvPr/>
              </p14:nvContentPartPr>
              <p14:xfrm>
                <a:off x="10405280" y="2558760"/>
                <a:ext cx="110880" cy="180360"/>
              </p14:xfrm>
            </p:contentPart>
          </mc:Choice>
          <mc:Fallback xmlns="">
            <p:pic>
              <p:nvPicPr>
                <p:cNvPr id="44" name="Freihand 43">
                  <a:extLst>
                    <a:ext uri="{FF2B5EF4-FFF2-40B4-BE49-F238E27FC236}">
                      <a16:creationId xmlns:a16="http://schemas.microsoft.com/office/drawing/2014/main" id="{B64F9E51-B6CF-4EE7-857E-07C1A30DBA9A}"/>
                    </a:ext>
                  </a:extLst>
                </p:cNvPr>
                <p:cNvPicPr/>
                <p:nvPr/>
              </p:nvPicPr>
              <p:blipFill>
                <a:blip r:embed="rId69"/>
                <a:stretch>
                  <a:fillRect/>
                </a:stretch>
              </p:blipFill>
              <p:spPr>
                <a:xfrm>
                  <a:off x="10400960" y="2554440"/>
                  <a:ext cx="11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2BC12FA7-3574-47E1-9321-21922C28AA19}"/>
                    </a:ext>
                  </a:extLst>
                </p14:cNvPr>
                <p14:cNvContentPartPr/>
                <p14:nvPr/>
              </p14:nvContentPartPr>
              <p14:xfrm>
                <a:off x="10465040" y="2698440"/>
                <a:ext cx="61200" cy="19080"/>
              </p14:xfrm>
            </p:contentPart>
          </mc:Choice>
          <mc:Fallback xmlns="">
            <p:pic>
              <p:nvPicPr>
                <p:cNvPr id="45" name="Freihand 44">
                  <a:extLst>
                    <a:ext uri="{FF2B5EF4-FFF2-40B4-BE49-F238E27FC236}">
                      <a16:creationId xmlns:a16="http://schemas.microsoft.com/office/drawing/2014/main" id="{2BC12FA7-3574-47E1-9321-21922C28AA19}"/>
                    </a:ext>
                  </a:extLst>
                </p:cNvPr>
                <p:cNvPicPr/>
                <p:nvPr/>
              </p:nvPicPr>
              <p:blipFill>
                <a:blip r:embed="rId71"/>
                <a:stretch>
                  <a:fillRect/>
                </a:stretch>
              </p:blipFill>
              <p:spPr>
                <a:xfrm>
                  <a:off x="10460720" y="2694120"/>
                  <a:ext cx="69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306F577A-6BD9-4EB5-94D2-2FD3A98D1D8D}"/>
                    </a:ext>
                  </a:extLst>
                </p14:cNvPr>
                <p14:cNvContentPartPr/>
                <p14:nvPr/>
              </p14:nvContentPartPr>
              <p14:xfrm>
                <a:off x="10554320" y="2538600"/>
                <a:ext cx="161280" cy="178920"/>
              </p14:xfrm>
            </p:contentPart>
          </mc:Choice>
          <mc:Fallback xmlns="">
            <p:pic>
              <p:nvPicPr>
                <p:cNvPr id="46" name="Freihand 45">
                  <a:extLst>
                    <a:ext uri="{FF2B5EF4-FFF2-40B4-BE49-F238E27FC236}">
                      <a16:creationId xmlns:a16="http://schemas.microsoft.com/office/drawing/2014/main" id="{306F577A-6BD9-4EB5-94D2-2FD3A98D1D8D}"/>
                    </a:ext>
                  </a:extLst>
                </p:cNvPr>
                <p:cNvPicPr/>
                <p:nvPr/>
              </p:nvPicPr>
              <p:blipFill>
                <a:blip r:embed="rId73"/>
                <a:stretch>
                  <a:fillRect/>
                </a:stretch>
              </p:blipFill>
              <p:spPr>
                <a:xfrm>
                  <a:off x="10550000" y="2534280"/>
                  <a:ext cx="169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89FB052-4749-4886-B2D0-AE98C37B3E9C}"/>
                    </a:ext>
                  </a:extLst>
                </p14:cNvPr>
                <p14:cNvContentPartPr/>
                <p14:nvPr/>
              </p14:nvContentPartPr>
              <p14:xfrm>
                <a:off x="10683920" y="2574240"/>
                <a:ext cx="78480" cy="79920"/>
              </p14:xfrm>
            </p:contentPart>
          </mc:Choice>
          <mc:Fallback xmlns="">
            <p:pic>
              <p:nvPicPr>
                <p:cNvPr id="47" name="Freihand 46">
                  <a:extLst>
                    <a:ext uri="{FF2B5EF4-FFF2-40B4-BE49-F238E27FC236}">
                      <a16:creationId xmlns:a16="http://schemas.microsoft.com/office/drawing/2014/main" id="{589FB052-4749-4886-B2D0-AE98C37B3E9C}"/>
                    </a:ext>
                  </a:extLst>
                </p:cNvPr>
                <p:cNvPicPr/>
                <p:nvPr/>
              </p:nvPicPr>
              <p:blipFill>
                <a:blip r:embed="rId75"/>
                <a:stretch>
                  <a:fillRect/>
                </a:stretch>
              </p:blipFill>
              <p:spPr>
                <a:xfrm>
                  <a:off x="10679600" y="2569920"/>
                  <a:ext cx="87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5E717BB5-33CB-48A0-9DAB-3B7182EEB00E}"/>
                    </a:ext>
                  </a:extLst>
                </p14:cNvPr>
                <p14:cNvContentPartPr/>
                <p14:nvPr/>
              </p14:nvContentPartPr>
              <p14:xfrm>
                <a:off x="9305480" y="3183000"/>
                <a:ext cx="120600" cy="48600"/>
              </p14:xfrm>
            </p:contentPart>
          </mc:Choice>
          <mc:Fallback xmlns="">
            <p:pic>
              <p:nvPicPr>
                <p:cNvPr id="49" name="Freihand 48">
                  <a:extLst>
                    <a:ext uri="{FF2B5EF4-FFF2-40B4-BE49-F238E27FC236}">
                      <a16:creationId xmlns:a16="http://schemas.microsoft.com/office/drawing/2014/main" id="{5E717BB5-33CB-48A0-9DAB-3B7182EEB00E}"/>
                    </a:ext>
                  </a:extLst>
                </p:cNvPr>
                <p:cNvPicPr/>
                <p:nvPr/>
              </p:nvPicPr>
              <p:blipFill>
                <a:blip r:embed="rId77"/>
                <a:stretch>
                  <a:fillRect/>
                </a:stretch>
              </p:blipFill>
              <p:spPr>
                <a:xfrm>
                  <a:off x="9301160" y="3178680"/>
                  <a:ext cx="129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9FE0AE33-E6F0-4E5F-8A9D-1830C4D45267}"/>
                    </a:ext>
                  </a:extLst>
                </p14:cNvPr>
                <p14:cNvContentPartPr/>
                <p14:nvPr/>
              </p14:nvContentPartPr>
              <p14:xfrm>
                <a:off x="9427520" y="3128640"/>
                <a:ext cx="26280" cy="117360"/>
              </p14:xfrm>
            </p:contentPart>
          </mc:Choice>
          <mc:Fallback xmlns="">
            <p:pic>
              <p:nvPicPr>
                <p:cNvPr id="50" name="Freihand 49">
                  <a:extLst>
                    <a:ext uri="{FF2B5EF4-FFF2-40B4-BE49-F238E27FC236}">
                      <a16:creationId xmlns:a16="http://schemas.microsoft.com/office/drawing/2014/main" id="{9FE0AE33-E6F0-4E5F-8A9D-1830C4D45267}"/>
                    </a:ext>
                  </a:extLst>
                </p:cNvPr>
                <p:cNvPicPr/>
                <p:nvPr/>
              </p:nvPicPr>
              <p:blipFill>
                <a:blip r:embed="rId79"/>
                <a:stretch>
                  <a:fillRect/>
                </a:stretch>
              </p:blipFill>
              <p:spPr>
                <a:xfrm>
                  <a:off x="9423200" y="3124320"/>
                  <a:ext cx="34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9B01814A-B40B-4FF9-A6F9-951D02DFA7C7}"/>
                    </a:ext>
                  </a:extLst>
                </p14:cNvPr>
                <p14:cNvContentPartPr/>
                <p14:nvPr/>
              </p14:nvContentPartPr>
              <p14:xfrm>
                <a:off x="9627320" y="2997600"/>
                <a:ext cx="292320" cy="166320"/>
              </p14:xfrm>
            </p:contentPart>
          </mc:Choice>
          <mc:Fallback xmlns="">
            <p:pic>
              <p:nvPicPr>
                <p:cNvPr id="52" name="Freihand 51">
                  <a:extLst>
                    <a:ext uri="{FF2B5EF4-FFF2-40B4-BE49-F238E27FC236}">
                      <a16:creationId xmlns:a16="http://schemas.microsoft.com/office/drawing/2014/main" id="{9B01814A-B40B-4FF9-A6F9-951D02DFA7C7}"/>
                    </a:ext>
                  </a:extLst>
                </p:cNvPr>
                <p:cNvPicPr/>
                <p:nvPr/>
              </p:nvPicPr>
              <p:blipFill>
                <a:blip r:embed="rId81"/>
                <a:stretch>
                  <a:fillRect/>
                </a:stretch>
              </p:blipFill>
              <p:spPr>
                <a:xfrm>
                  <a:off x="9623000" y="2993280"/>
                  <a:ext cx="300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29311747-DD8D-46E8-ACA0-4B2A71120F0E}"/>
                    </a:ext>
                  </a:extLst>
                </p14:cNvPr>
                <p14:cNvContentPartPr/>
                <p14:nvPr/>
              </p14:nvContentPartPr>
              <p14:xfrm>
                <a:off x="9923240" y="3006960"/>
                <a:ext cx="92160" cy="93600"/>
              </p14:xfrm>
            </p:contentPart>
          </mc:Choice>
          <mc:Fallback xmlns="">
            <p:pic>
              <p:nvPicPr>
                <p:cNvPr id="53" name="Freihand 52">
                  <a:extLst>
                    <a:ext uri="{FF2B5EF4-FFF2-40B4-BE49-F238E27FC236}">
                      <a16:creationId xmlns:a16="http://schemas.microsoft.com/office/drawing/2014/main" id="{29311747-DD8D-46E8-ACA0-4B2A71120F0E}"/>
                    </a:ext>
                  </a:extLst>
                </p:cNvPr>
                <p:cNvPicPr/>
                <p:nvPr/>
              </p:nvPicPr>
              <p:blipFill>
                <a:blip r:embed="rId83"/>
                <a:stretch>
                  <a:fillRect/>
                </a:stretch>
              </p:blipFill>
              <p:spPr>
                <a:xfrm>
                  <a:off x="9918920" y="3002640"/>
                  <a:ext cx="100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370AFCBC-5F6F-46C7-BD9A-74FE162FB905}"/>
                    </a:ext>
                  </a:extLst>
                </p14:cNvPr>
                <p14:cNvContentPartPr/>
                <p14:nvPr/>
              </p14:nvContentPartPr>
              <p14:xfrm>
                <a:off x="10043480" y="2927760"/>
                <a:ext cx="112320" cy="115560"/>
              </p14:xfrm>
            </p:contentPart>
          </mc:Choice>
          <mc:Fallback xmlns="">
            <p:pic>
              <p:nvPicPr>
                <p:cNvPr id="54" name="Freihand 53">
                  <a:extLst>
                    <a:ext uri="{FF2B5EF4-FFF2-40B4-BE49-F238E27FC236}">
                      <a16:creationId xmlns:a16="http://schemas.microsoft.com/office/drawing/2014/main" id="{370AFCBC-5F6F-46C7-BD9A-74FE162FB905}"/>
                    </a:ext>
                  </a:extLst>
                </p:cNvPr>
                <p:cNvPicPr/>
                <p:nvPr/>
              </p:nvPicPr>
              <p:blipFill>
                <a:blip r:embed="rId85"/>
                <a:stretch>
                  <a:fillRect/>
                </a:stretch>
              </p:blipFill>
              <p:spPr>
                <a:xfrm>
                  <a:off x="10039160" y="2923440"/>
                  <a:ext cx="120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B1776452-B18B-40D1-B354-F04DDAEF5072}"/>
                    </a:ext>
                  </a:extLst>
                </p14:cNvPr>
                <p14:cNvContentPartPr/>
                <p14:nvPr/>
              </p14:nvContentPartPr>
              <p14:xfrm>
                <a:off x="10140320" y="2889240"/>
                <a:ext cx="2520" cy="21240"/>
              </p14:xfrm>
            </p:contentPart>
          </mc:Choice>
          <mc:Fallback xmlns="">
            <p:pic>
              <p:nvPicPr>
                <p:cNvPr id="55" name="Freihand 54">
                  <a:extLst>
                    <a:ext uri="{FF2B5EF4-FFF2-40B4-BE49-F238E27FC236}">
                      <a16:creationId xmlns:a16="http://schemas.microsoft.com/office/drawing/2014/main" id="{B1776452-B18B-40D1-B354-F04DDAEF5072}"/>
                    </a:ext>
                  </a:extLst>
                </p:cNvPr>
                <p:cNvPicPr/>
                <p:nvPr/>
              </p:nvPicPr>
              <p:blipFill>
                <a:blip r:embed="rId87"/>
                <a:stretch>
                  <a:fillRect/>
                </a:stretch>
              </p:blipFill>
              <p:spPr>
                <a:xfrm>
                  <a:off x="10136000" y="2884920"/>
                  <a:ext cx="11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5867C9D4-4ED5-4217-861A-D5FA01A991B3}"/>
                    </a:ext>
                  </a:extLst>
                </p14:cNvPr>
                <p14:cNvContentPartPr/>
                <p14:nvPr/>
              </p14:nvContentPartPr>
              <p14:xfrm>
                <a:off x="10188200" y="2880240"/>
                <a:ext cx="175320" cy="137160"/>
              </p14:xfrm>
            </p:contentPart>
          </mc:Choice>
          <mc:Fallback xmlns="">
            <p:pic>
              <p:nvPicPr>
                <p:cNvPr id="57" name="Freihand 56">
                  <a:extLst>
                    <a:ext uri="{FF2B5EF4-FFF2-40B4-BE49-F238E27FC236}">
                      <a16:creationId xmlns:a16="http://schemas.microsoft.com/office/drawing/2014/main" id="{5867C9D4-4ED5-4217-861A-D5FA01A991B3}"/>
                    </a:ext>
                  </a:extLst>
                </p:cNvPr>
                <p:cNvPicPr/>
                <p:nvPr/>
              </p:nvPicPr>
              <p:blipFill>
                <a:blip r:embed="rId89"/>
                <a:stretch>
                  <a:fillRect/>
                </a:stretch>
              </p:blipFill>
              <p:spPr>
                <a:xfrm>
                  <a:off x="10183880" y="2875920"/>
                  <a:ext cx="183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61E9F68D-1204-4FB4-8BA4-B7C9F7BF526C}"/>
                    </a:ext>
                  </a:extLst>
                </p14:cNvPr>
                <p14:cNvContentPartPr/>
                <p14:nvPr/>
              </p14:nvContentPartPr>
              <p14:xfrm>
                <a:off x="10358120" y="2826600"/>
                <a:ext cx="175680" cy="131400"/>
              </p14:xfrm>
            </p:contentPart>
          </mc:Choice>
          <mc:Fallback xmlns="">
            <p:pic>
              <p:nvPicPr>
                <p:cNvPr id="58" name="Freihand 57">
                  <a:extLst>
                    <a:ext uri="{FF2B5EF4-FFF2-40B4-BE49-F238E27FC236}">
                      <a16:creationId xmlns:a16="http://schemas.microsoft.com/office/drawing/2014/main" id="{61E9F68D-1204-4FB4-8BA4-B7C9F7BF526C}"/>
                    </a:ext>
                  </a:extLst>
                </p:cNvPr>
                <p:cNvPicPr/>
                <p:nvPr/>
              </p:nvPicPr>
              <p:blipFill>
                <a:blip r:embed="rId91"/>
                <a:stretch>
                  <a:fillRect/>
                </a:stretch>
              </p:blipFill>
              <p:spPr>
                <a:xfrm>
                  <a:off x="10353800" y="2822280"/>
                  <a:ext cx="184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4D9B5C0D-13EB-4379-A9FF-D81BACC49541}"/>
                    </a:ext>
                  </a:extLst>
                </p14:cNvPr>
                <p14:cNvContentPartPr/>
                <p14:nvPr/>
              </p14:nvContentPartPr>
              <p14:xfrm>
                <a:off x="9458120" y="3323040"/>
                <a:ext cx="217800" cy="92880"/>
              </p14:xfrm>
            </p:contentPart>
          </mc:Choice>
          <mc:Fallback xmlns="">
            <p:pic>
              <p:nvPicPr>
                <p:cNvPr id="60" name="Freihand 59">
                  <a:extLst>
                    <a:ext uri="{FF2B5EF4-FFF2-40B4-BE49-F238E27FC236}">
                      <a16:creationId xmlns:a16="http://schemas.microsoft.com/office/drawing/2014/main" id="{4D9B5C0D-13EB-4379-A9FF-D81BACC49541}"/>
                    </a:ext>
                  </a:extLst>
                </p:cNvPr>
                <p:cNvPicPr/>
                <p:nvPr/>
              </p:nvPicPr>
              <p:blipFill>
                <a:blip r:embed="rId93"/>
                <a:stretch>
                  <a:fillRect/>
                </a:stretch>
              </p:blipFill>
              <p:spPr>
                <a:xfrm>
                  <a:off x="9453800" y="3318720"/>
                  <a:ext cx="226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6F24DEEC-5D07-4F9B-B38B-5B93D669970A}"/>
                    </a:ext>
                  </a:extLst>
                </p14:cNvPr>
                <p14:cNvContentPartPr/>
                <p14:nvPr/>
              </p14:nvContentPartPr>
              <p14:xfrm>
                <a:off x="9629840" y="3291720"/>
                <a:ext cx="113040" cy="167040"/>
              </p14:xfrm>
            </p:contentPart>
          </mc:Choice>
          <mc:Fallback xmlns="">
            <p:pic>
              <p:nvPicPr>
                <p:cNvPr id="61" name="Freihand 60">
                  <a:extLst>
                    <a:ext uri="{FF2B5EF4-FFF2-40B4-BE49-F238E27FC236}">
                      <a16:creationId xmlns:a16="http://schemas.microsoft.com/office/drawing/2014/main" id="{6F24DEEC-5D07-4F9B-B38B-5B93D669970A}"/>
                    </a:ext>
                  </a:extLst>
                </p:cNvPr>
                <p:cNvPicPr/>
                <p:nvPr/>
              </p:nvPicPr>
              <p:blipFill>
                <a:blip r:embed="rId95"/>
                <a:stretch>
                  <a:fillRect/>
                </a:stretch>
              </p:blipFill>
              <p:spPr>
                <a:xfrm>
                  <a:off x="9625520" y="3287400"/>
                  <a:ext cx="121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901D5F8E-FBF4-4D02-88DB-89540D8CC165}"/>
                    </a:ext>
                  </a:extLst>
                </p14:cNvPr>
                <p14:cNvContentPartPr/>
                <p14:nvPr/>
              </p14:nvContentPartPr>
              <p14:xfrm>
                <a:off x="9920000" y="3205320"/>
                <a:ext cx="373680" cy="172800"/>
              </p14:xfrm>
            </p:contentPart>
          </mc:Choice>
          <mc:Fallback xmlns="">
            <p:pic>
              <p:nvPicPr>
                <p:cNvPr id="63" name="Freihand 62">
                  <a:extLst>
                    <a:ext uri="{FF2B5EF4-FFF2-40B4-BE49-F238E27FC236}">
                      <a16:creationId xmlns:a16="http://schemas.microsoft.com/office/drawing/2014/main" id="{901D5F8E-FBF4-4D02-88DB-89540D8CC165}"/>
                    </a:ext>
                  </a:extLst>
                </p:cNvPr>
                <p:cNvPicPr/>
                <p:nvPr/>
              </p:nvPicPr>
              <p:blipFill>
                <a:blip r:embed="rId97"/>
                <a:stretch>
                  <a:fillRect/>
                </a:stretch>
              </p:blipFill>
              <p:spPr>
                <a:xfrm>
                  <a:off x="9915680" y="3201000"/>
                  <a:ext cx="382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13BEE639-288B-4CCC-ACD5-BE38098E3CD9}"/>
                    </a:ext>
                  </a:extLst>
                </p14:cNvPr>
                <p14:cNvContentPartPr/>
                <p14:nvPr/>
              </p14:nvContentPartPr>
              <p14:xfrm>
                <a:off x="10312400" y="3176520"/>
                <a:ext cx="73440" cy="59760"/>
              </p14:xfrm>
            </p:contentPart>
          </mc:Choice>
          <mc:Fallback xmlns="">
            <p:pic>
              <p:nvPicPr>
                <p:cNvPr id="64" name="Freihand 63">
                  <a:extLst>
                    <a:ext uri="{FF2B5EF4-FFF2-40B4-BE49-F238E27FC236}">
                      <a16:creationId xmlns:a16="http://schemas.microsoft.com/office/drawing/2014/main" id="{13BEE639-288B-4CCC-ACD5-BE38098E3CD9}"/>
                    </a:ext>
                  </a:extLst>
                </p:cNvPr>
                <p:cNvPicPr/>
                <p:nvPr/>
              </p:nvPicPr>
              <p:blipFill>
                <a:blip r:embed="rId99"/>
                <a:stretch>
                  <a:fillRect/>
                </a:stretch>
              </p:blipFill>
              <p:spPr>
                <a:xfrm>
                  <a:off x="10308080" y="3172200"/>
                  <a:ext cx="82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194CFE0A-067A-4054-9F26-9FB228ECE34C}"/>
                    </a:ext>
                  </a:extLst>
                </p14:cNvPr>
                <p14:cNvContentPartPr/>
                <p14:nvPr/>
              </p14:nvContentPartPr>
              <p14:xfrm>
                <a:off x="10534160" y="3036840"/>
                <a:ext cx="206280" cy="139320"/>
              </p14:xfrm>
            </p:contentPart>
          </mc:Choice>
          <mc:Fallback xmlns="">
            <p:pic>
              <p:nvPicPr>
                <p:cNvPr id="66" name="Freihand 65">
                  <a:extLst>
                    <a:ext uri="{FF2B5EF4-FFF2-40B4-BE49-F238E27FC236}">
                      <a16:creationId xmlns:a16="http://schemas.microsoft.com/office/drawing/2014/main" id="{194CFE0A-067A-4054-9F26-9FB228ECE34C}"/>
                    </a:ext>
                  </a:extLst>
                </p:cNvPr>
                <p:cNvPicPr/>
                <p:nvPr/>
              </p:nvPicPr>
              <p:blipFill>
                <a:blip r:embed="rId101"/>
                <a:stretch>
                  <a:fillRect/>
                </a:stretch>
              </p:blipFill>
              <p:spPr>
                <a:xfrm>
                  <a:off x="10529840" y="3032520"/>
                  <a:ext cx="21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AB1B65A4-33BA-4C3E-BB5F-679F1E53B3DD}"/>
                    </a:ext>
                  </a:extLst>
                </p14:cNvPr>
                <p14:cNvContentPartPr/>
                <p14:nvPr/>
              </p14:nvContentPartPr>
              <p14:xfrm>
                <a:off x="10910720" y="2927400"/>
                <a:ext cx="19800" cy="154440"/>
              </p14:xfrm>
            </p:contentPart>
          </mc:Choice>
          <mc:Fallback xmlns="">
            <p:pic>
              <p:nvPicPr>
                <p:cNvPr id="67" name="Freihand 66">
                  <a:extLst>
                    <a:ext uri="{FF2B5EF4-FFF2-40B4-BE49-F238E27FC236}">
                      <a16:creationId xmlns:a16="http://schemas.microsoft.com/office/drawing/2014/main" id="{AB1B65A4-33BA-4C3E-BB5F-679F1E53B3DD}"/>
                    </a:ext>
                  </a:extLst>
                </p:cNvPr>
                <p:cNvPicPr/>
                <p:nvPr/>
              </p:nvPicPr>
              <p:blipFill>
                <a:blip r:embed="rId103"/>
                <a:stretch>
                  <a:fillRect/>
                </a:stretch>
              </p:blipFill>
              <p:spPr>
                <a:xfrm>
                  <a:off x="10906400" y="2923080"/>
                  <a:ext cx="28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FBB86203-9D97-4016-82FB-C79F0E163082}"/>
                    </a:ext>
                  </a:extLst>
                </p14:cNvPr>
                <p14:cNvContentPartPr/>
                <p14:nvPr/>
              </p14:nvContentPartPr>
              <p14:xfrm>
                <a:off x="10829000" y="2887800"/>
                <a:ext cx="154440" cy="104400"/>
              </p14:xfrm>
            </p:contentPart>
          </mc:Choice>
          <mc:Fallback xmlns="">
            <p:pic>
              <p:nvPicPr>
                <p:cNvPr id="68" name="Freihand 67">
                  <a:extLst>
                    <a:ext uri="{FF2B5EF4-FFF2-40B4-BE49-F238E27FC236}">
                      <a16:creationId xmlns:a16="http://schemas.microsoft.com/office/drawing/2014/main" id="{FBB86203-9D97-4016-82FB-C79F0E163082}"/>
                    </a:ext>
                  </a:extLst>
                </p:cNvPr>
                <p:cNvPicPr/>
                <p:nvPr/>
              </p:nvPicPr>
              <p:blipFill>
                <a:blip r:embed="rId105"/>
                <a:stretch>
                  <a:fillRect/>
                </a:stretch>
              </p:blipFill>
              <p:spPr>
                <a:xfrm>
                  <a:off x="10824680" y="2883480"/>
                  <a:ext cx="163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5875FC8D-2586-4705-90E3-E9EFDBF2EAA1}"/>
                    </a:ext>
                  </a:extLst>
                </p14:cNvPr>
                <p14:cNvContentPartPr/>
                <p14:nvPr/>
              </p14:nvContentPartPr>
              <p14:xfrm>
                <a:off x="10992080" y="2887440"/>
                <a:ext cx="147240" cy="128160"/>
              </p14:xfrm>
            </p:contentPart>
          </mc:Choice>
          <mc:Fallback xmlns="">
            <p:pic>
              <p:nvPicPr>
                <p:cNvPr id="69" name="Freihand 68">
                  <a:extLst>
                    <a:ext uri="{FF2B5EF4-FFF2-40B4-BE49-F238E27FC236}">
                      <a16:creationId xmlns:a16="http://schemas.microsoft.com/office/drawing/2014/main" id="{5875FC8D-2586-4705-90E3-E9EFDBF2EAA1}"/>
                    </a:ext>
                  </a:extLst>
                </p:cNvPr>
                <p:cNvPicPr/>
                <p:nvPr/>
              </p:nvPicPr>
              <p:blipFill>
                <a:blip r:embed="rId107"/>
                <a:stretch>
                  <a:fillRect/>
                </a:stretch>
              </p:blipFill>
              <p:spPr>
                <a:xfrm>
                  <a:off x="10987760" y="2883120"/>
                  <a:ext cx="155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37CD91A6-698F-4F7C-BCA5-DA1C67134C99}"/>
                    </a:ext>
                  </a:extLst>
                </p14:cNvPr>
                <p14:cNvContentPartPr/>
                <p14:nvPr/>
              </p14:nvContentPartPr>
              <p14:xfrm>
                <a:off x="11141480" y="2829120"/>
                <a:ext cx="360" cy="360"/>
              </p14:xfrm>
            </p:contentPart>
          </mc:Choice>
          <mc:Fallback xmlns="">
            <p:pic>
              <p:nvPicPr>
                <p:cNvPr id="70" name="Freihand 69">
                  <a:extLst>
                    <a:ext uri="{FF2B5EF4-FFF2-40B4-BE49-F238E27FC236}">
                      <a16:creationId xmlns:a16="http://schemas.microsoft.com/office/drawing/2014/main" id="{37CD91A6-698F-4F7C-BCA5-DA1C67134C99}"/>
                    </a:ext>
                  </a:extLst>
                </p:cNvPr>
                <p:cNvPicPr/>
                <p:nvPr/>
              </p:nvPicPr>
              <p:blipFill>
                <a:blip r:embed="rId18"/>
                <a:stretch>
                  <a:fillRect/>
                </a:stretch>
              </p:blipFill>
              <p:spPr>
                <a:xfrm>
                  <a:off x="11137160" y="2824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47E37725-387B-4C71-93D6-FE8A788A9026}"/>
                    </a:ext>
                  </a:extLst>
                </p14:cNvPr>
                <p14:cNvContentPartPr/>
                <p14:nvPr/>
              </p14:nvContentPartPr>
              <p14:xfrm>
                <a:off x="11177480" y="2851440"/>
                <a:ext cx="52920" cy="92520"/>
              </p14:xfrm>
            </p:contentPart>
          </mc:Choice>
          <mc:Fallback xmlns="">
            <p:pic>
              <p:nvPicPr>
                <p:cNvPr id="71" name="Freihand 70">
                  <a:extLst>
                    <a:ext uri="{FF2B5EF4-FFF2-40B4-BE49-F238E27FC236}">
                      <a16:creationId xmlns:a16="http://schemas.microsoft.com/office/drawing/2014/main" id="{47E37725-387B-4C71-93D6-FE8A788A9026}"/>
                    </a:ext>
                  </a:extLst>
                </p:cNvPr>
                <p:cNvPicPr/>
                <p:nvPr/>
              </p:nvPicPr>
              <p:blipFill>
                <a:blip r:embed="rId110"/>
                <a:stretch>
                  <a:fillRect/>
                </a:stretch>
              </p:blipFill>
              <p:spPr>
                <a:xfrm>
                  <a:off x="11173160" y="2847120"/>
                  <a:ext cx="61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9810C270-0450-4F27-9CFE-5E4F85D403B2}"/>
                    </a:ext>
                  </a:extLst>
                </p14:cNvPr>
                <p14:cNvContentPartPr/>
                <p14:nvPr/>
              </p14:nvContentPartPr>
              <p14:xfrm>
                <a:off x="11336960" y="2727960"/>
                <a:ext cx="160920" cy="161280"/>
              </p14:xfrm>
            </p:contentPart>
          </mc:Choice>
          <mc:Fallback xmlns="">
            <p:pic>
              <p:nvPicPr>
                <p:cNvPr id="72" name="Freihand 71">
                  <a:extLst>
                    <a:ext uri="{FF2B5EF4-FFF2-40B4-BE49-F238E27FC236}">
                      <a16:creationId xmlns:a16="http://schemas.microsoft.com/office/drawing/2014/main" id="{9810C270-0450-4F27-9CFE-5E4F85D403B2}"/>
                    </a:ext>
                  </a:extLst>
                </p:cNvPr>
                <p:cNvPicPr/>
                <p:nvPr/>
              </p:nvPicPr>
              <p:blipFill>
                <a:blip r:embed="rId112"/>
                <a:stretch>
                  <a:fillRect/>
                </a:stretch>
              </p:blipFill>
              <p:spPr>
                <a:xfrm>
                  <a:off x="11332640" y="2723640"/>
                  <a:ext cx="169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Freihand 72">
                  <a:extLst>
                    <a:ext uri="{FF2B5EF4-FFF2-40B4-BE49-F238E27FC236}">
                      <a16:creationId xmlns:a16="http://schemas.microsoft.com/office/drawing/2014/main" id="{B5F81A23-7957-4E02-BBAD-D797A0426656}"/>
                    </a:ext>
                  </a:extLst>
                </p14:cNvPr>
                <p14:cNvContentPartPr/>
                <p14:nvPr/>
              </p14:nvContentPartPr>
              <p14:xfrm>
                <a:off x="11523440" y="2712480"/>
                <a:ext cx="88560" cy="158400"/>
              </p14:xfrm>
            </p:contentPart>
          </mc:Choice>
          <mc:Fallback xmlns="">
            <p:pic>
              <p:nvPicPr>
                <p:cNvPr id="73" name="Freihand 72">
                  <a:extLst>
                    <a:ext uri="{FF2B5EF4-FFF2-40B4-BE49-F238E27FC236}">
                      <a16:creationId xmlns:a16="http://schemas.microsoft.com/office/drawing/2014/main" id="{B5F81A23-7957-4E02-BBAD-D797A0426656}"/>
                    </a:ext>
                  </a:extLst>
                </p:cNvPr>
                <p:cNvPicPr/>
                <p:nvPr/>
              </p:nvPicPr>
              <p:blipFill>
                <a:blip r:embed="rId114"/>
                <a:stretch>
                  <a:fillRect/>
                </a:stretch>
              </p:blipFill>
              <p:spPr>
                <a:xfrm>
                  <a:off x="11519120" y="2708160"/>
                  <a:ext cx="97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49FF7BD5-6246-4B85-ADD1-8C89CA6A3B1B}"/>
                    </a:ext>
                  </a:extLst>
                </p14:cNvPr>
                <p14:cNvContentPartPr/>
                <p14:nvPr/>
              </p14:nvContentPartPr>
              <p14:xfrm>
                <a:off x="10030160" y="3376680"/>
                <a:ext cx="87840" cy="168120"/>
              </p14:xfrm>
            </p:contentPart>
          </mc:Choice>
          <mc:Fallback xmlns="">
            <p:pic>
              <p:nvPicPr>
                <p:cNvPr id="74" name="Freihand 73">
                  <a:extLst>
                    <a:ext uri="{FF2B5EF4-FFF2-40B4-BE49-F238E27FC236}">
                      <a16:creationId xmlns:a16="http://schemas.microsoft.com/office/drawing/2014/main" id="{49FF7BD5-6246-4B85-ADD1-8C89CA6A3B1B}"/>
                    </a:ext>
                  </a:extLst>
                </p:cNvPr>
                <p:cNvPicPr/>
                <p:nvPr/>
              </p:nvPicPr>
              <p:blipFill>
                <a:blip r:embed="rId116"/>
                <a:stretch>
                  <a:fillRect/>
                </a:stretch>
              </p:blipFill>
              <p:spPr>
                <a:xfrm>
                  <a:off x="10025840" y="3372360"/>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ECDAF6A2-C5AD-4EC5-8D56-33A1FEBDFED4}"/>
                    </a:ext>
                  </a:extLst>
                </p14:cNvPr>
                <p14:cNvContentPartPr/>
                <p14:nvPr/>
              </p14:nvContentPartPr>
              <p14:xfrm>
                <a:off x="10129520" y="3433920"/>
                <a:ext cx="108720" cy="117000"/>
              </p14:xfrm>
            </p:contentPart>
          </mc:Choice>
          <mc:Fallback xmlns="">
            <p:pic>
              <p:nvPicPr>
                <p:cNvPr id="75" name="Freihand 74">
                  <a:extLst>
                    <a:ext uri="{FF2B5EF4-FFF2-40B4-BE49-F238E27FC236}">
                      <a16:creationId xmlns:a16="http://schemas.microsoft.com/office/drawing/2014/main" id="{ECDAF6A2-C5AD-4EC5-8D56-33A1FEBDFED4}"/>
                    </a:ext>
                  </a:extLst>
                </p:cNvPr>
                <p:cNvPicPr/>
                <p:nvPr/>
              </p:nvPicPr>
              <p:blipFill>
                <a:blip r:embed="rId118"/>
                <a:stretch>
                  <a:fillRect/>
                </a:stretch>
              </p:blipFill>
              <p:spPr>
                <a:xfrm>
                  <a:off x="10125200" y="3429600"/>
                  <a:ext cx="117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B9BD47DF-7D05-4827-9E0A-4FDFFDF3B54F}"/>
                    </a:ext>
                  </a:extLst>
                </p14:cNvPr>
                <p14:cNvContentPartPr/>
                <p14:nvPr/>
              </p14:nvContentPartPr>
              <p14:xfrm>
                <a:off x="10261280" y="3352560"/>
                <a:ext cx="78840" cy="147600"/>
              </p14:xfrm>
            </p:contentPart>
          </mc:Choice>
          <mc:Fallback xmlns="">
            <p:pic>
              <p:nvPicPr>
                <p:cNvPr id="76" name="Freihand 75">
                  <a:extLst>
                    <a:ext uri="{FF2B5EF4-FFF2-40B4-BE49-F238E27FC236}">
                      <a16:creationId xmlns:a16="http://schemas.microsoft.com/office/drawing/2014/main" id="{B9BD47DF-7D05-4827-9E0A-4FDFFDF3B54F}"/>
                    </a:ext>
                  </a:extLst>
                </p:cNvPr>
                <p:cNvPicPr/>
                <p:nvPr/>
              </p:nvPicPr>
              <p:blipFill>
                <a:blip r:embed="rId120"/>
                <a:stretch>
                  <a:fillRect/>
                </a:stretch>
              </p:blipFill>
              <p:spPr>
                <a:xfrm>
                  <a:off x="10256960" y="3348240"/>
                  <a:ext cx="8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12B3BE22-4553-4A79-990C-D4B0E3A686CD}"/>
                    </a:ext>
                  </a:extLst>
                </p14:cNvPr>
                <p14:cNvContentPartPr/>
                <p14:nvPr/>
              </p14:nvContentPartPr>
              <p14:xfrm>
                <a:off x="10351280" y="3253200"/>
                <a:ext cx="413640" cy="207000"/>
              </p14:xfrm>
            </p:contentPart>
          </mc:Choice>
          <mc:Fallback xmlns="">
            <p:pic>
              <p:nvPicPr>
                <p:cNvPr id="77" name="Freihand 76">
                  <a:extLst>
                    <a:ext uri="{FF2B5EF4-FFF2-40B4-BE49-F238E27FC236}">
                      <a16:creationId xmlns:a16="http://schemas.microsoft.com/office/drawing/2014/main" id="{12B3BE22-4553-4A79-990C-D4B0E3A686CD}"/>
                    </a:ext>
                  </a:extLst>
                </p:cNvPr>
                <p:cNvPicPr/>
                <p:nvPr/>
              </p:nvPicPr>
              <p:blipFill>
                <a:blip r:embed="rId122"/>
                <a:stretch>
                  <a:fillRect/>
                </a:stretch>
              </p:blipFill>
              <p:spPr>
                <a:xfrm>
                  <a:off x="10346960" y="3248880"/>
                  <a:ext cx="422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5ED2A5CA-A892-403E-ABC5-E081CA2DFBCA}"/>
                    </a:ext>
                  </a:extLst>
                </p14:cNvPr>
                <p14:cNvContentPartPr/>
                <p14:nvPr/>
              </p14:nvContentPartPr>
              <p14:xfrm>
                <a:off x="10863920" y="3216120"/>
                <a:ext cx="70200" cy="92880"/>
              </p14:xfrm>
            </p:contentPart>
          </mc:Choice>
          <mc:Fallback xmlns="">
            <p:pic>
              <p:nvPicPr>
                <p:cNvPr id="78" name="Freihand 77">
                  <a:extLst>
                    <a:ext uri="{FF2B5EF4-FFF2-40B4-BE49-F238E27FC236}">
                      <a16:creationId xmlns:a16="http://schemas.microsoft.com/office/drawing/2014/main" id="{5ED2A5CA-A892-403E-ABC5-E081CA2DFBCA}"/>
                    </a:ext>
                  </a:extLst>
                </p:cNvPr>
                <p:cNvPicPr/>
                <p:nvPr/>
              </p:nvPicPr>
              <p:blipFill>
                <a:blip r:embed="rId124"/>
                <a:stretch>
                  <a:fillRect/>
                </a:stretch>
              </p:blipFill>
              <p:spPr>
                <a:xfrm>
                  <a:off x="10859600" y="3211800"/>
                  <a:ext cx="78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D63D77B4-886C-4615-9E04-3274496CAD10}"/>
                    </a:ext>
                  </a:extLst>
                </p14:cNvPr>
                <p14:cNvContentPartPr/>
                <p14:nvPr/>
              </p14:nvContentPartPr>
              <p14:xfrm>
                <a:off x="10955360" y="3122160"/>
                <a:ext cx="176760" cy="125280"/>
              </p14:xfrm>
            </p:contentPart>
          </mc:Choice>
          <mc:Fallback xmlns="">
            <p:pic>
              <p:nvPicPr>
                <p:cNvPr id="79" name="Freihand 78">
                  <a:extLst>
                    <a:ext uri="{FF2B5EF4-FFF2-40B4-BE49-F238E27FC236}">
                      <a16:creationId xmlns:a16="http://schemas.microsoft.com/office/drawing/2014/main" id="{D63D77B4-886C-4615-9E04-3274496CAD10}"/>
                    </a:ext>
                  </a:extLst>
                </p:cNvPr>
                <p:cNvPicPr/>
                <p:nvPr/>
              </p:nvPicPr>
              <p:blipFill>
                <a:blip r:embed="rId126"/>
                <a:stretch>
                  <a:fillRect/>
                </a:stretch>
              </p:blipFill>
              <p:spPr>
                <a:xfrm>
                  <a:off x="10951040" y="3117840"/>
                  <a:ext cx="185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18F4D7A6-4852-4035-BC5C-F3187BB460E8}"/>
                    </a:ext>
                  </a:extLst>
                </p14:cNvPr>
                <p14:cNvContentPartPr/>
                <p14:nvPr/>
              </p14:nvContentPartPr>
              <p14:xfrm>
                <a:off x="11138600" y="3080760"/>
                <a:ext cx="12240" cy="25920"/>
              </p14:xfrm>
            </p:contentPart>
          </mc:Choice>
          <mc:Fallback xmlns="">
            <p:pic>
              <p:nvPicPr>
                <p:cNvPr id="80" name="Freihand 79">
                  <a:extLst>
                    <a:ext uri="{FF2B5EF4-FFF2-40B4-BE49-F238E27FC236}">
                      <a16:creationId xmlns:a16="http://schemas.microsoft.com/office/drawing/2014/main" id="{18F4D7A6-4852-4035-BC5C-F3187BB460E8}"/>
                    </a:ext>
                  </a:extLst>
                </p:cNvPr>
                <p:cNvPicPr/>
                <p:nvPr/>
              </p:nvPicPr>
              <p:blipFill>
                <a:blip r:embed="rId128"/>
                <a:stretch>
                  <a:fillRect/>
                </a:stretch>
              </p:blipFill>
              <p:spPr>
                <a:xfrm>
                  <a:off x="11134280" y="3076440"/>
                  <a:ext cx="20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D775879A-4D87-4C42-AD30-C83750BF6233}"/>
                    </a:ext>
                  </a:extLst>
                </p14:cNvPr>
                <p14:cNvContentPartPr/>
                <p14:nvPr/>
              </p14:nvContentPartPr>
              <p14:xfrm>
                <a:off x="11155880" y="3117840"/>
                <a:ext cx="61200" cy="155880"/>
              </p14:xfrm>
            </p:contentPart>
          </mc:Choice>
          <mc:Fallback xmlns="">
            <p:pic>
              <p:nvPicPr>
                <p:cNvPr id="81" name="Freihand 80">
                  <a:extLst>
                    <a:ext uri="{FF2B5EF4-FFF2-40B4-BE49-F238E27FC236}">
                      <a16:creationId xmlns:a16="http://schemas.microsoft.com/office/drawing/2014/main" id="{D775879A-4D87-4C42-AD30-C83750BF6233}"/>
                    </a:ext>
                  </a:extLst>
                </p:cNvPr>
                <p:cNvPicPr/>
                <p:nvPr/>
              </p:nvPicPr>
              <p:blipFill>
                <a:blip r:embed="rId130"/>
                <a:stretch>
                  <a:fillRect/>
                </a:stretch>
              </p:blipFill>
              <p:spPr>
                <a:xfrm>
                  <a:off x="11151560" y="3113520"/>
                  <a:ext cx="6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A80F87AA-DEC5-452C-BDCC-072411695BA5}"/>
                    </a:ext>
                  </a:extLst>
                </p14:cNvPr>
                <p14:cNvContentPartPr/>
                <p14:nvPr/>
              </p14:nvContentPartPr>
              <p14:xfrm>
                <a:off x="11216720" y="3006240"/>
                <a:ext cx="42840" cy="183240"/>
              </p14:xfrm>
            </p:contentPart>
          </mc:Choice>
          <mc:Fallback xmlns="">
            <p:pic>
              <p:nvPicPr>
                <p:cNvPr id="82" name="Freihand 81">
                  <a:extLst>
                    <a:ext uri="{FF2B5EF4-FFF2-40B4-BE49-F238E27FC236}">
                      <a16:creationId xmlns:a16="http://schemas.microsoft.com/office/drawing/2014/main" id="{A80F87AA-DEC5-452C-BDCC-072411695BA5}"/>
                    </a:ext>
                  </a:extLst>
                </p:cNvPr>
                <p:cNvPicPr/>
                <p:nvPr/>
              </p:nvPicPr>
              <p:blipFill>
                <a:blip r:embed="rId132"/>
                <a:stretch>
                  <a:fillRect/>
                </a:stretch>
              </p:blipFill>
              <p:spPr>
                <a:xfrm>
                  <a:off x="11212400" y="3001920"/>
                  <a:ext cx="51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3A61E691-1AE4-489E-8AC9-779E1B30C9B6}"/>
                    </a:ext>
                  </a:extLst>
                </p14:cNvPr>
                <p14:cNvContentPartPr/>
                <p14:nvPr/>
              </p14:nvContentPartPr>
              <p14:xfrm>
                <a:off x="11389880" y="3095880"/>
                <a:ext cx="6480" cy="720"/>
              </p14:xfrm>
            </p:contentPart>
          </mc:Choice>
          <mc:Fallback xmlns="">
            <p:pic>
              <p:nvPicPr>
                <p:cNvPr id="84" name="Freihand 83">
                  <a:extLst>
                    <a:ext uri="{FF2B5EF4-FFF2-40B4-BE49-F238E27FC236}">
                      <a16:creationId xmlns:a16="http://schemas.microsoft.com/office/drawing/2014/main" id="{3A61E691-1AE4-489E-8AC9-779E1B30C9B6}"/>
                    </a:ext>
                  </a:extLst>
                </p:cNvPr>
                <p:cNvPicPr/>
                <p:nvPr/>
              </p:nvPicPr>
              <p:blipFill>
                <a:blip r:embed="rId134"/>
                <a:stretch>
                  <a:fillRect/>
                </a:stretch>
              </p:blipFill>
              <p:spPr>
                <a:xfrm>
                  <a:off x="11385560" y="3091560"/>
                  <a:ext cx="15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16D8A6F4-65EE-4EB9-9622-B26DE717B2C4}"/>
                    </a:ext>
                  </a:extLst>
                </p14:cNvPr>
                <p14:cNvContentPartPr/>
                <p14:nvPr/>
              </p14:nvContentPartPr>
              <p14:xfrm>
                <a:off x="11383760" y="3104520"/>
                <a:ext cx="31320" cy="82080"/>
              </p14:xfrm>
            </p:contentPart>
          </mc:Choice>
          <mc:Fallback xmlns="">
            <p:pic>
              <p:nvPicPr>
                <p:cNvPr id="91" name="Freihand 90">
                  <a:extLst>
                    <a:ext uri="{FF2B5EF4-FFF2-40B4-BE49-F238E27FC236}">
                      <a16:creationId xmlns:a16="http://schemas.microsoft.com/office/drawing/2014/main" id="{16D8A6F4-65EE-4EB9-9622-B26DE717B2C4}"/>
                    </a:ext>
                  </a:extLst>
                </p:cNvPr>
                <p:cNvPicPr/>
                <p:nvPr/>
              </p:nvPicPr>
              <p:blipFill>
                <a:blip r:embed="rId136"/>
                <a:stretch>
                  <a:fillRect/>
                </a:stretch>
              </p:blipFill>
              <p:spPr>
                <a:xfrm>
                  <a:off x="11379440" y="3100200"/>
                  <a:ext cx="39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45888D75-220A-4856-A1C7-CACC7EFD90A4}"/>
                    </a:ext>
                  </a:extLst>
                </p14:cNvPr>
                <p14:cNvContentPartPr/>
                <p14:nvPr/>
              </p14:nvContentPartPr>
              <p14:xfrm>
                <a:off x="11459000" y="2993280"/>
                <a:ext cx="85680" cy="95760"/>
              </p14:xfrm>
            </p:contentPart>
          </mc:Choice>
          <mc:Fallback xmlns="">
            <p:pic>
              <p:nvPicPr>
                <p:cNvPr id="92" name="Freihand 91">
                  <a:extLst>
                    <a:ext uri="{FF2B5EF4-FFF2-40B4-BE49-F238E27FC236}">
                      <a16:creationId xmlns:a16="http://schemas.microsoft.com/office/drawing/2014/main" id="{45888D75-220A-4856-A1C7-CACC7EFD90A4}"/>
                    </a:ext>
                  </a:extLst>
                </p:cNvPr>
                <p:cNvPicPr/>
                <p:nvPr/>
              </p:nvPicPr>
              <p:blipFill>
                <a:blip r:embed="rId138"/>
                <a:stretch>
                  <a:fillRect/>
                </a:stretch>
              </p:blipFill>
              <p:spPr>
                <a:xfrm>
                  <a:off x="11454680" y="2988960"/>
                  <a:ext cx="94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29A1A7C9-5FD8-4601-83F8-BE7C48DA513E}"/>
                    </a:ext>
                  </a:extLst>
                </p14:cNvPr>
                <p14:cNvContentPartPr/>
                <p14:nvPr/>
              </p14:nvContentPartPr>
              <p14:xfrm>
                <a:off x="11559440" y="2902200"/>
                <a:ext cx="161280" cy="143640"/>
              </p14:xfrm>
            </p:contentPart>
          </mc:Choice>
          <mc:Fallback xmlns="">
            <p:pic>
              <p:nvPicPr>
                <p:cNvPr id="93" name="Freihand 92">
                  <a:extLst>
                    <a:ext uri="{FF2B5EF4-FFF2-40B4-BE49-F238E27FC236}">
                      <a16:creationId xmlns:a16="http://schemas.microsoft.com/office/drawing/2014/main" id="{29A1A7C9-5FD8-4601-83F8-BE7C48DA513E}"/>
                    </a:ext>
                  </a:extLst>
                </p:cNvPr>
                <p:cNvPicPr/>
                <p:nvPr/>
              </p:nvPicPr>
              <p:blipFill>
                <a:blip r:embed="rId140"/>
                <a:stretch>
                  <a:fillRect/>
                </a:stretch>
              </p:blipFill>
              <p:spPr>
                <a:xfrm>
                  <a:off x="11555120" y="2897880"/>
                  <a:ext cx="169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00D0918B-4631-4D08-B6CE-DA5B882AB9F1}"/>
                    </a:ext>
                  </a:extLst>
                </p14:cNvPr>
                <p14:cNvContentPartPr/>
                <p14:nvPr/>
              </p14:nvContentPartPr>
              <p14:xfrm>
                <a:off x="11706320" y="2869800"/>
                <a:ext cx="6840" cy="25920"/>
              </p14:xfrm>
            </p:contentPart>
          </mc:Choice>
          <mc:Fallback xmlns="">
            <p:pic>
              <p:nvPicPr>
                <p:cNvPr id="94" name="Freihand 93">
                  <a:extLst>
                    <a:ext uri="{FF2B5EF4-FFF2-40B4-BE49-F238E27FC236}">
                      <a16:creationId xmlns:a16="http://schemas.microsoft.com/office/drawing/2014/main" id="{00D0918B-4631-4D08-B6CE-DA5B882AB9F1}"/>
                    </a:ext>
                  </a:extLst>
                </p:cNvPr>
                <p:cNvPicPr/>
                <p:nvPr/>
              </p:nvPicPr>
              <p:blipFill>
                <a:blip r:embed="rId142"/>
                <a:stretch>
                  <a:fillRect/>
                </a:stretch>
              </p:blipFill>
              <p:spPr>
                <a:xfrm>
                  <a:off x="11702000" y="2865480"/>
                  <a:ext cx="15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A7B7DC04-496F-4A56-A5A5-CD729F8275F8}"/>
                    </a:ext>
                  </a:extLst>
                </p14:cNvPr>
                <p14:cNvContentPartPr/>
                <p14:nvPr/>
              </p14:nvContentPartPr>
              <p14:xfrm>
                <a:off x="11736560" y="2771520"/>
                <a:ext cx="145080" cy="309240"/>
              </p14:xfrm>
            </p:contentPart>
          </mc:Choice>
          <mc:Fallback xmlns="">
            <p:pic>
              <p:nvPicPr>
                <p:cNvPr id="95" name="Freihand 94">
                  <a:extLst>
                    <a:ext uri="{FF2B5EF4-FFF2-40B4-BE49-F238E27FC236}">
                      <a16:creationId xmlns:a16="http://schemas.microsoft.com/office/drawing/2014/main" id="{A7B7DC04-496F-4A56-A5A5-CD729F8275F8}"/>
                    </a:ext>
                  </a:extLst>
                </p:cNvPr>
                <p:cNvPicPr/>
                <p:nvPr/>
              </p:nvPicPr>
              <p:blipFill>
                <a:blip r:embed="rId144"/>
                <a:stretch>
                  <a:fillRect/>
                </a:stretch>
              </p:blipFill>
              <p:spPr>
                <a:xfrm>
                  <a:off x="11732240" y="2767200"/>
                  <a:ext cx="1537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FDB99CA2-10D0-47DC-BFB3-D0BB5E6EB230}"/>
                    </a:ext>
                  </a:extLst>
                </p14:cNvPr>
                <p14:cNvContentPartPr/>
                <p14:nvPr/>
              </p14:nvContentPartPr>
              <p14:xfrm>
                <a:off x="10420040" y="3470280"/>
                <a:ext cx="220680" cy="168120"/>
              </p14:xfrm>
            </p:contentPart>
          </mc:Choice>
          <mc:Fallback xmlns="">
            <p:pic>
              <p:nvPicPr>
                <p:cNvPr id="96" name="Freihand 95">
                  <a:extLst>
                    <a:ext uri="{FF2B5EF4-FFF2-40B4-BE49-F238E27FC236}">
                      <a16:creationId xmlns:a16="http://schemas.microsoft.com/office/drawing/2014/main" id="{FDB99CA2-10D0-47DC-BFB3-D0BB5E6EB230}"/>
                    </a:ext>
                  </a:extLst>
                </p:cNvPr>
                <p:cNvPicPr/>
                <p:nvPr/>
              </p:nvPicPr>
              <p:blipFill>
                <a:blip r:embed="rId146"/>
                <a:stretch>
                  <a:fillRect/>
                </a:stretch>
              </p:blipFill>
              <p:spPr>
                <a:xfrm>
                  <a:off x="10415720" y="3465960"/>
                  <a:ext cx="229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DAE8C59F-7B97-448E-B4DD-2DFF93F30B60}"/>
                    </a:ext>
                  </a:extLst>
                </p14:cNvPr>
                <p14:cNvContentPartPr/>
                <p14:nvPr/>
              </p14:nvContentPartPr>
              <p14:xfrm>
                <a:off x="10587800" y="3438960"/>
                <a:ext cx="360" cy="360"/>
              </p14:xfrm>
            </p:contentPart>
          </mc:Choice>
          <mc:Fallback xmlns="">
            <p:pic>
              <p:nvPicPr>
                <p:cNvPr id="97" name="Freihand 96">
                  <a:extLst>
                    <a:ext uri="{FF2B5EF4-FFF2-40B4-BE49-F238E27FC236}">
                      <a16:creationId xmlns:a16="http://schemas.microsoft.com/office/drawing/2014/main" id="{DAE8C59F-7B97-448E-B4DD-2DFF93F30B60}"/>
                    </a:ext>
                  </a:extLst>
                </p:cNvPr>
                <p:cNvPicPr/>
                <p:nvPr/>
              </p:nvPicPr>
              <p:blipFill>
                <a:blip r:embed="rId18"/>
                <a:stretch>
                  <a:fillRect/>
                </a:stretch>
              </p:blipFill>
              <p:spPr>
                <a:xfrm>
                  <a:off x="10583480" y="3434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Freihand 97">
                  <a:extLst>
                    <a:ext uri="{FF2B5EF4-FFF2-40B4-BE49-F238E27FC236}">
                      <a16:creationId xmlns:a16="http://schemas.microsoft.com/office/drawing/2014/main" id="{4E5A3CC8-8E3E-47DB-B832-DAC3ECFE64AF}"/>
                    </a:ext>
                  </a:extLst>
                </p14:cNvPr>
                <p14:cNvContentPartPr/>
                <p14:nvPr/>
              </p14:nvContentPartPr>
              <p14:xfrm>
                <a:off x="10700840" y="3404760"/>
                <a:ext cx="105840" cy="177120"/>
              </p14:xfrm>
            </p:contentPart>
          </mc:Choice>
          <mc:Fallback xmlns="">
            <p:pic>
              <p:nvPicPr>
                <p:cNvPr id="98" name="Freihand 97">
                  <a:extLst>
                    <a:ext uri="{FF2B5EF4-FFF2-40B4-BE49-F238E27FC236}">
                      <a16:creationId xmlns:a16="http://schemas.microsoft.com/office/drawing/2014/main" id="{4E5A3CC8-8E3E-47DB-B832-DAC3ECFE64AF}"/>
                    </a:ext>
                  </a:extLst>
                </p:cNvPr>
                <p:cNvPicPr/>
                <p:nvPr/>
              </p:nvPicPr>
              <p:blipFill>
                <a:blip r:embed="rId149"/>
                <a:stretch>
                  <a:fillRect/>
                </a:stretch>
              </p:blipFill>
              <p:spPr>
                <a:xfrm>
                  <a:off x="10696520" y="3400440"/>
                  <a:ext cx="11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D3ECCF01-97CB-4C87-88FA-AA482CB5003B}"/>
                    </a:ext>
                  </a:extLst>
                </p14:cNvPr>
                <p14:cNvContentPartPr/>
                <p14:nvPr/>
              </p14:nvContentPartPr>
              <p14:xfrm>
                <a:off x="10839440" y="3439680"/>
                <a:ext cx="60480" cy="94320"/>
              </p14:xfrm>
            </p:contentPart>
          </mc:Choice>
          <mc:Fallback xmlns="">
            <p:pic>
              <p:nvPicPr>
                <p:cNvPr id="99" name="Freihand 98">
                  <a:extLst>
                    <a:ext uri="{FF2B5EF4-FFF2-40B4-BE49-F238E27FC236}">
                      <a16:creationId xmlns:a16="http://schemas.microsoft.com/office/drawing/2014/main" id="{D3ECCF01-97CB-4C87-88FA-AA482CB5003B}"/>
                    </a:ext>
                  </a:extLst>
                </p:cNvPr>
                <p:cNvPicPr/>
                <p:nvPr/>
              </p:nvPicPr>
              <p:blipFill>
                <a:blip r:embed="rId151"/>
                <a:stretch>
                  <a:fillRect/>
                </a:stretch>
              </p:blipFill>
              <p:spPr>
                <a:xfrm>
                  <a:off x="10835120" y="3435360"/>
                  <a:ext cx="69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Freihand 99">
                  <a:extLst>
                    <a:ext uri="{FF2B5EF4-FFF2-40B4-BE49-F238E27FC236}">
                      <a16:creationId xmlns:a16="http://schemas.microsoft.com/office/drawing/2014/main" id="{01447815-EADF-448C-96E3-B0BC4DA39008}"/>
                    </a:ext>
                  </a:extLst>
                </p14:cNvPr>
                <p14:cNvContentPartPr/>
                <p14:nvPr/>
              </p14:nvContentPartPr>
              <p14:xfrm>
                <a:off x="10927640" y="3328440"/>
                <a:ext cx="84240" cy="161280"/>
              </p14:xfrm>
            </p:contentPart>
          </mc:Choice>
          <mc:Fallback xmlns="">
            <p:pic>
              <p:nvPicPr>
                <p:cNvPr id="100" name="Freihand 99">
                  <a:extLst>
                    <a:ext uri="{FF2B5EF4-FFF2-40B4-BE49-F238E27FC236}">
                      <a16:creationId xmlns:a16="http://schemas.microsoft.com/office/drawing/2014/main" id="{01447815-EADF-448C-96E3-B0BC4DA39008}"/>
                    </a:ext>
                  </a:extLst>
                </p:cNvPr>
                <p:cNvPicPr/>
                <p:nvPr/>
              </p:nvPicPr>
              <p:blipFill>
                <a:blip r:embed="rId153"/>
                <a:stretch>
                  <a:fillRect/>
                </a:stretch>
              </p:blipFill>
              <p:spPr>
                <a:xfrm>
                  <a:off x="10923320" y="3324120"/>
                  <a:ext cx="92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B167B22F-2931-4660-9188-0D112B72B8F6}"/>
                    </a:ext>
                  </a:extLst>
                </p14:cNvPr>
                <p14:cNvContentPartPr/>
                <p14:nvPr/>
              </p14:nvContentPartPr>
              <p14:xfrm>
                <a:off x="11015840" y="3321600"/>
                <a:ext cx="164160" cy="176040"/>
              </p14:xfrm>
            </p:contentPart>
          </mc:Choice>
          <mc:Fallback xmlns="">
            <p:pic>
              <p:nvPicPr>
                <p:cNvPr id="101" name="Freihand 100">
                  <a:extLst>
                    <a:ext uri="{FF2B5EF4-FFF2-40B4-BE49-F238E27FC236}">
                      <a16:creationId xmlns:a16="http://schemas.microsoft.com/office/drawing/2014/main" id="{B167B22F-2931-4660-9188-0D112B72B8F6}"/>
                    </a:ext>
                  </a:extLst>
                </p:cNvPr>
                <p:cNvPicPr/>
                <p:nvPr/>
              </p:nvPicPr>
              <p:blipFill>
                <a:blip r:embed="rId155"/>
                <a:stretch>
                  <a:fillRect/>
                </a:stretch>
              </p:blipFill>
              <p:spPr>
                <a:xfrm>
                  <a:off x="11011520" y="3317280"/>
                  <a:ext cx="172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49B50641-630D-4F5A-A029-008FEB662FC7}"/>
                    </a:ext>
                  </a:extLst>
                </p14:cNvPr>
                <p14:cNvContentPartPr/>
                <p14:nvPr/>
              </p14:nvContentPartPr>
              <p14:xfrm>
                <a:off x="11214920" y="3305760"/>
                <a:ext cx="100440" cy="186840"/>
              </p14:xfrm>
            </p:contentPart>
          </mc:Choice>
          <mc:Fallback xmlns="">
            <p:pic>
              <p:nvPicPr>
                <p:cNvPr id="102" name="Freihand 101">
                  <a:extLst>
                    <a:ext uri="{FF2B5EF4-FFF2-40B4-BE49-F238E27FC236}">
                      <a16:creationId xmlns:a16="http://schemas.microsoft.com/office/drawing/2014/main" id="{49B50641-630D-4F5A-A029-008FEB662FC7}"/>
                    </a:ext>
                  </a:extLst>
                </p:cNvPr>
                <p:cNvPicPr/>
                <p:nvPr/>
              </p:nvPicPr>
              <p:blipFill>
                <a:blip r:embed="rId157"/>
                <a:stretch>
                  <a:fillRect/>
                </a:stretch>
              </p:blipFill>
              <p:spPr>
                <a:xfrm>
                  <a:off x="11210600" y="3301440"/>
                  <a:ext cx="109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539A6C50-07D6-40A5-9215-CAC433E33236}"/>
                    </a:ext>
                  </a:extLst>
                </p14:cNvPr>
                <p14:cNvContentPartPr/>
                <p14:nvPr/>
              </p14:nvContentPartPr>
              <p14:xfrm>
                <a:off x="11425520" y="3257880"/>
                <a:ext cx="92160" cy="89640"/>
              </p14:xfrm>
            </p:contentPart>
          </mc:Choice>
          <mc:Fallback xmlns="">
            <p:pic>
              <p:nvPicPr>
                <p:cNvPr id="103" name="Freihand 102">
                  <a:extLst>
                    <a:ext uri="{FF2B5EF4-FFF2-40B4-BE49-F238E27FC236}">
                      <a16:creationId xmlns:a16="http://schemas.microsoft.com/office/drawing/2014/main" id="{539A6C50-07D6-40A5-9215-CAC433E33236}"/>
                    </a:ext>
                  </a:extLst>
                </p:cNvPr>
                <p:cNvPicPr/>
                <p:nvPr/>
              </p:nvPicPr>
              <p:blipFill>
                <a:blip r:embed="rId159"/>
                <a:stretch>
                  <a:fillRect/>
                </a:stretch>
              </p:blipFill>
              <p:spPr>
                <a:xfrm>
                  <a:off x="11421200" y="3253560"/>
                  <a:ext cx="100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D71BCFE5-A097-43DB-80D9-B60083E656F3}"/>
                    </a:ext>
                  </a:extLst>
                </p14:cNvPr>
                <p14:cNvContentPartPr/>
                <p14:nvPr/>
              </p14:nvContentPartPr>
              <p14:xfrm>
                <a:off x="11522000" y="3221160"/>
                <a:ext cx="82080" cy="90360"/>
              </p14:xfrm>
            </p:contentPart>
          </mc:Choice>
          <mc:Fallback xmlns="">
            <p:pic>
              <p:nvPicPr>
                <p:cNvPr id="104" name="Freihand 103">
                  <a:extLst>
                    <a:ext uri="{FF2B5EF4-FFF2-40B4-BE49-F238E27FC236}">
                      <a16:creationId xmlns:a16="http://schemas.microsoft.com/office/drawing/2014/main" id="{D71BCFE5-A097-43DB-80D9-B60083E656F3}"/>
                    </a:ext>
                  </a:extLst>
                </p:cNvPr>
                <p:cNvPicPr/>
                <p:nvPr/>
              </p:nvPicPr>
              <p:blipFill>
                <a:blip r:embed="rId161"/>
                <a:stretch>
                  <a:fillRect/>
                </a:stretch>
              </p:blipFill>
              <p:spPr>
                <a:xfrm>
                  <a:off x="11517680" y="3216840"/>
                  <a:ext cx="90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Freihand 104">
                  <a:extLst>
                    <a:ext uri="{FF2B5EF4-FFF2-40B4-BE49-F238E27FC236}">
                      <a16:creationId xmlns:a16="http://schemas.microsoft.com/office/drawing/2014/main" id="{18759880-5373-457E-89B9-97C3EE65FE96}"/>
                    </a:ext>
                  </a:extLst>
                </p14:cNvPr>
                <p14:cNvContentPartPr/>
                <p14:nvPr/>
              </p14:nvContentPartPr>
              <p14:xfrm>
                <a:off x="11640440" y="3126480"/>
                <a:ext cx="111960" cy="147600"/>
              </p14:xfrm>
            </p:contentPart>
          </mc:Choice>
          <mc:Fallback xmlns="">
            <p:pic>
              <p:nvPicPr>
                <p:cNvPr id="105" name="Freihand 104">
                  <a:extLst>
                    <a:ext uri="{FF2B5EF4-FFF2-40B4-BE49-F238E27FC236}">
                      <a16:creationId xmlns:a16="http://schemas.microsoft.com/office/drawing/2014/main" id="{18759880-5373-457E-89B9-97C3EE65FE96}"/>
                    </a:ext>
                  </a:extLst>
                </p:cNvPr>
                <p:cNvPicPr/>
                <p:nvPr/>
              </p:nvPicPr>
              <p:blipFill>
                <a:blip r:embed="rId163"/>
                <a:stretch>
                  <a:fillRect/>
                </a:stretch>
              </p:blipFill>
              <p:spPr>
                <a:xfrm>
                  <a:off x="11636120" y="3122160"/>
                  <a:ext cx="120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Freihand 105">
                  <a:extLst>
                    <a:ext uri="{FF2B5EF4-FFF2-40B4-BE49-F238E27FC236}">
                      <a16:creationId xmlns:a16="http://schemas.microsoft.com/office/drawing/2014/main" id="{8CF4F1DF-2EA7-4FF5-A3CA-31803B204723}"/>
                    </a:ext>
                  </a:extLst>
                </p14:cNvPr>
                <p14:cNvContentPartPr/>
                <p14:nvPr/>
              </p14:nvContentPartPr>
              <p14:xfrm>
                <a:off x="11816480" y="3049800"/>
                <a:ext cx="335160" cy="169560"/>
              </p14:xfrm>
            </p:contentPart>
          </mc:Choice>
          <mc:Fallback xmlns="">
            <p:pic>
              <p:nvPicPr>
                <p:cNvPr id="106" name="Freihand 105">
                  <a:extLst>
                    <a:ext uri="{FF2B5EF4-FFF2-40B4-BE49-F238E27FC236}">
                      <a16:creationId xmlns:a16="http://schemas.microsoft.com/office/drawing/2014/main" id="{8CF4F1DF-2EA7-4FF5-A3CA-31803B204723}"/>
                    </a:ext>
                  </a:extLst>
                </p:cNvPr>
                <p:cNvPicPr/>
                <p:nvPr/>
              </p:nvPicPr>
              <p:blipFill>
                <a:blip r:embed="rId165"/>
                <a:stretch>
                  <a:fillRect/>
                </a:stretch>
              </p:blipFill>
              <p:spPr>
                <a:xfrm>
                  <a:off x="11812160" y="3045480"/>
                  <a:ext cx="343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Freihand 106">
                  <a:extLst>
                    <a:ext uri="{FF2B5EF4-FFF2-40B4-BE49-F238E27FC236}">
                      <a16:creationId xmlns:a16="http://schemas.microsoft.com/office/drawing/2014/main" id="{D1F1D45E-8E95-46F1-8BF5-C5FB1E689203}"/>
                    </a:ext>
                  </a:extLst>
                </p14:cNvPr>
                <p14:cNvContentPartPr/>
                <p14:nvPr/>
              </p14:nvContentPartPr>
              <p14:xfrm>
                <a:off x="11095400" y="3534360"/>
                <a:ext cx="117000" cy="145800"/>
              </p14:xfrm>
            </p:contentPart>
          </mc:Choice>
          <mc:Fallback xmlns="">
            <p:pic>
              <p:nvPicPr>
                <p:cNvPr id="107" name="Freihand 106">
                  <a:extLst>
                    <a:ext uri="{FF2B5EF4-FFF2-40B4-BE49-F238E27FC236}">
                      <a16:creationId xmlns:a16="http://schemas.microsoft.com/office/drawing/2014/main" id="{D1F1D45E-8E95-46F1-8BF5-C5FB1E689203}"/>
                    </a:ext>
                  </a:extLst>
                </p:cNvPr>
                <p:cNvPicPr/>
                <p:nvPr/>
              </p:nvPicPr>
              <p:blipFill>
                <a:blip r:embed="rId167"/>
                <a:stretch>
                  <a:fillRect/>
                </a:stretch>
              </p:blipFill>
              <p:spPr>
                <a:xfrm>
                  <a:off x="11091080" y="3530040"/>
                  <a:ext cx="125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8" name="Freihand 107">
                  <a:extLst>
                    <a:ext uri="{FF2B5EF4-FFF2-40B4-BE49-F238E27FC236}">
                      <a16:creationId xmlns:a16="http://schemas.microsoft.com/office/drawing/2014/main" id="{CAF1AF8B-77B8-4F78-A8F8-AE28C8E39368}"/>
                    </a:ext>
                  </a:extLst>
                </p14:cNvPr>
                <p14:cNvContentPartPr/>
                <p14:nvPr/>
              </p14:nvContentPartPr>
              <p14:xfrm>
                <a:off x="11226080" y="3555600"/>
                <a:ext cx="84960" cy="90720"/>
              </p14:xfrm>
            </p:contentPart>
          </mc:Choice>
          <mc:Fallback xmlns="">
            <p:pic>
              <p:nvPicPr>
                <p:cNvPr id="108" name="Freihand 107">
                  <a:extLst>
                    <a:ext uri="{FF2B5EF4-FFF2-40B4-BE49-F238E27FC236}">
                      <a16:creationId xmlns:a16="http://schemas.microsoft.com/office/drawing/2014/main" id="{CAF1AF8B-77B8-4F78-A8F8-AE28C8E39368}"/>
                    </a:ext>
                  </a:extLst>
                </p:cNvPr>
                <p:cNvPicPr/>
                <p:nvPr/>
              </p:nvPicPr>
              <p:blipFill>
                <a:blip r:embed="rId169"/>
                <a:stretch>
                  <a:fillRect/>
                </a:stretch>
              </p:blipFill>
              <p:spPr>
                <a:xfrm>
                  <a:off x="11221760" y="3551280"/>
                  <a:ext cx="93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9" name="Freihand 108">
                  <a:extLst>
                    <a:ext uri="{FF2B5EF4-FFF2-40B4-BE49-F238E27FC236}">
                      <a16:creationId xmlns:a16="http://schemas.microsoft.com/office/drawing/2014/main" id="{A05AA047-995E-4EE1-ABA1-D02AAD0AABD5}"/>
                    </a:ext>
                  </a:extLst>
                </p14:cNvPr>
                <p14:cNvContentPartPr/>
                <p14:nvPr/>
              </p14:nvContentPartPr>
              <p14:xfrm>
                <a:off x="11311400" y="3498000"/>
                <a:ext cx="71640" cy="115200"/>
              </p14:xfrm>
            </p:contentPart>
          </mc:Choice>
          <mc:Fallback xmlns="">
            <p:pic>
              <p:nvPicPr>
                <p:cNvPr id="109" name="Freihand 108">
                  <a:extLst>
                    <a:ext uri="{FF2B5EF4-FFF2-40B4-BE49-F238E27FC236}">
                      <a16:creationId xmlns:a16="http://schemas.microsoft.com/office/drawing/2014/main" id="{A05AA047-995E-4EE1-ABA1-D02AAD0AABD5}"/>
                    </a:ext>
                  </a:extLst>
                </p:cNvPr>
                <p:cNvPicPr/>
                <p:nvPr/>
              </p:nvPicPr>
              <p:blipFill>
                <a:blip r:embed="rId171"/>
                <a:stretch>
                  <a:fillRect/>
                </a:stretch>
              </p:blipFill>
              <p:spPr>
                <a:xfrm>
                  <a:off x="11307080" y="3493680"/>
                  <a:ext cx="80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 name="Freihand 109">
                  <a:extLst>
                    <a:ext uri="{FF2B5EF4-FFF2-40B4-BE49-F238E27FC236}">
                      <a16:creationId xmlns:a16="http://schemas.microsoft.com/office/drawing/2014/main" id="{79D9115E-08EA-4FDA-9B73-79BC86A67EDB}"/>
                    </a:ext>
                  </a:extLst>
                </p14:cNvPr>
                <p14:cNvContentPartPr/>
                <p14:nvPr/>
              </p14:nvContentPartPr>
              <p14:xfrm>
                <a:off x="11380880" y="3516000"/>
                <a:ext cx="67680" cy="90000"/>
              </p14:xfrm>
            </p:contentPart>
          </mc:Choice>
          <mc:Fallback xmlns="">
            <p:pic>
              <p:nvPicPr>
                <p:cNvPr id="110" name="Freihand 109">
                  <a:extLst>
                    <a:ext uri="{FF2B5EF4-FFF2-40B4-BE49-F238E27FC236}">
                      <a16:creationId xmlns:a16="http://schemas.microsoft.com/office/drawing/2014/main" id="{79D9115E-08EA-4FDA-9B73-79BC86A67EDB}"/>
                    </a:ext>
                  </a:extLst>
                </p:cNvPr>
                <p:cNvPicPr/>
                <p:nvPr/>
              </p:nvPicPr>
              <p:blipFill>
                <a:blip r:embed="rId173"/>
                <a:stretch>
                  <a:fillRect/>
                </a:stretch>
              </p:blipFill>
              <p:spPr>
                <a:xfrm>
                  <a:off x="11376560" y="3511680"/>
                  <a:ext cx="76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1" name="Freihand 110">
                  <a:extLst>
                    <a:ext uri="{FF2B5EF4-FFF2-40B4-BE49-F238E27FC236}">
                      <a16:creationId xmlns:a16="http://schemas.microsoft.com/office/drawing/2014/main" id="{F4D37D4E-1B5D-4110-A5D0-0AB1390691F1}"/>
                    </a:ext>
                  </a:extLst>
                </p14:cNvPr>
                <p14:cNvContentPartPr/>
                <p14:nvPr/>
              </p14:nvContentPartPr>
              <p14:xfrm>
                <a:off x="11447840" y="3417360"/>
                <a:ext cx="110520" cy="150480"/>
              </p14:xfrm>
            </p:contentPart>
          </mc:Choice>
          <mc:Fallback xmlns="">
            <p:pic>
              <p:nvPicPr>
                <p:cNvPr id="111" name="Freihand 110">
                  <a:extLst>
                    <a:ext uri="{FF2B5EF4-FFF2-40B4-BE49-F238E27FC236}">
                      <a16:creationId xmlns:a16="http://schemas.microsoft.com/office/drawing/2014/main" id="{F4D37D4E-1B5D-4110-A5D0-0AB1390691F1}"/>
                    </a:ext>
                  </a:extLst>
                </p:cNvPr>
                <p:cNvPicPr/>
                <p:nvPr/>
              </p:nvPicPr>
              <p:blipFill>
                <a:blip r:embed="rId175"/>
                <a:stretch>
                  <a:fillRect/>
                </a:stretch>
              </p:blipFill>
              <p:spPr>
                <a:xfrm>
                  <a:off x="11443520" y="3413040"/>
                  <a:ext cx="119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Freihand 111">
                  <a:extLst>
                    <a:ext uri="{FF2B5EF4-FFF2-40B4-BE49-F238E27FC236}">
                      <a16:creationId xmlns:a16="http://schemas.microsoft.com/office/drawing/2014/main" id="{C7FC11DE-AA78-4AA8-BE71-10409D9C616B}"/>
                    </a:ext>
                  </a:extLst>
                </p14:cNvPr>
                <p14:cNvContentPartPr/>
                <p14:nvPr/>
              </p14:nvContentPartPr>
              <p14:xfrm>
                <a:off x="11563040" y="3299640"/>
                <a:ext cx="212040" cy="217080"/>
              </p14:xfrm>
            </p:contentPart>
          </mc:Choice>
          <mc:Fallback xmlns="">
            <p:pic>
              <p:nvPicPr>
                <p:cNvPr id="112" name="Freihand 111">
                  <a:extLst>
                    <a:ext uri="{FF2B5EF4-FFF2-40B4-BE49-F238E27FC236}">
                      <a16:creationId xmlns:a16="http://schemas.microsoft.com/office/drawing/2014/main" id="{C7FC11DE-AA78-4AA8-BE71-10409D9C616B}"/>
                    </a:ext>
                  </a:extLst>
                </p:cNvPr>
                <p:cNvPicPr/>
                <p:nvPr/>
              </p:nvPicPr>
              <p:blipFill>
                <a:blip r:embed="rId177"/>
                <a:stretch>
                  <a:fillRect/>
                </a:stretch>
              </p:blipFill>
              <p:spPr>
                <a:xfrm>
                  <a:off x="11558720" y="3295320"/>
                  <a:ext cx="220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Freihand 112">
                  <a:extLst>
                    <a:ext uri="{FF2B5EF4-FFF2-40B4-BE49-F238E27FC236}">
                      <a16:creationId xmlns:a16="http://schemas.microsoft.com/office/drawing/2014/main" id="{8AADA367-8B2C-40CA-8754-D0B002F08778}"/>
                    </a:ext>
                  </a:extLst>
                </p14:cNvPr>
                <p14:cNvContentPartPr/>
                <p14:nvPr/>
              </p14:nvContentPartPr>
              <p14:xfrm>
                <a:off x="11533880" y="3345000"/>
                <a:ext cx="32760" cy="29160"/>
              </p14:xfrm>
            </p:contentPart>
          </mc:Choice>
          <mc:Fallback xmlns="">
            <p:pic>
              <p:nvPicPr>
                <p:cNvPr id="113" name="Freihand 112">
                  <a:extLst>
                    <a:ext uri="{FF2B5EF4-FFF2-40B4-BE49-F238E27FC236}">
                      <a16:creationId xmlns:a16="http://schemas.microsoft.com/office/drawing/2014/main" id="{8AADA367-8B2C-40CA-8754-D0B002F08778}"/>
                    </a:ext>
                  </a:extLst>
                </p:cNvPr>
                <p:cNvPicPr/>
                <p:nvPr/>
              </p:nvPicPr>
              <p:blipFill>
                <a:blip r:embed="rId179"/>
                <a:stretch>
                  <a:fillRect/>
                </a:stretch>
              </p:blipFill>
              <p:spPr>
                <a:xfrm>
                  <a:off x="11529560" y="3340680"/>
                  <a:ext cx="41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Freihand 114">
                  <a:extLst>
                    <a:ext uri="{FF2B5EF4-FFF2-40B4-BE49-F238E27FC236}">
                      <a16:creationId xmlns:a16="http://schemas.microsoft.com/office/drawing/2014/main" id="{19A6DE29-8F2B-424F-9D79-CBECA040867D}"/>
                    </a:ext>
                  </a:extLst>
                </p14:cNvPr>
                <p14:cNvContentPartPr/>
                <p14:nvPr/>
              </p14:nvContentPartPr>
              <p14:xfrm>
                <a:off x="11861840" y="3302160"/>
                <a:ext cx="28440" cy="150120"/>
              </p14:xfrm>
            </p:contentPart>
          </mc:Choice>
          <mc:Fallback xmlns="">
            <p:pic>
              <p:nvPicPr>
                <p:cNvPr id="115" name="Freihand 114">
                  <a:extLst>
                    <a:ext uri="{FF2B5EF4-FFF2-40B4-BE49-F238E27FC236}">
                      <a16:creationId xmlns:a16="http://schemas.microsoft.com/office/drawing/2014/main" id="{19A6DE29-8F2B-424F-9D79-CBECA040867D}"/>
                    </a:ext>
                  </a:extLst>
                </p:cNvPr>
                <p:cNvPicPr/>
                <p:nvPr/>
              </p:nvPicPr>
              <p:blipFill>
                <a:blip r:embed="rId181"/>
                <a:stretch>
                  <a:fillRect/>
                </a:stretch>
              </p:blipFill>
              <p:spPr>
                <a:xfrm>
                  <a:off x="11857520" y="3297840"/>
                  <a:ext cx="37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Freihand 115">
                  <a:extLst>
                    <a:ext uri="{FF2B5EF4-FFF2-40B4-BE49-F238E27FC236}">
                      <a16:creationId xmlns:a16="http://schemas.microsoft.com/office/drawing/2014/main" id="{9E33F6BF-32B9-448D-9EB5-42A83ACA90B2}"/>
                    </a:ext>
                  </a:extLst>
                </p14:cNvPr>
                <p14:cNvContentPartPr/>
                <p14:nvPr/>
              </p14:nvContentPartPr>
              <p14:xfrm>
                <a:off x="11847080" y="3296400"/>
                <a:ext cx="104760" cy="82800"/>
              </p14:xfrm>
            </p:contentPart>
          </mc:Choice>
          <mc:Fallback xmlns="">
            <p:pic>
              <p:nvPicPr>
                <p:cNvPr id="116" name="Freihand 115">
                  <a:extLst>
                    <a:ext uri="{FF2B5EF4-FFF2-40B4-BE49-F238E27FC236}">
                      <a16:creationId xmlns:a16="http://schemas.microsoft.com/office/drawing/2014/main" id="{9E33F6BF-32B9-448D-9EB5-42A83ACA90B2}"/>
                    </a:ext>
                  </a:extLst>
                </p:cNvPr>
                <p:cNvPicPr/>
                <p:nvPr/>
              </p:nvPicPr>
              <p:blipFill>
                <a:blip r:embed="rId183"/>
                <a:stretch>
                  <a:fillRect/>
                </a:stretch>
              </p:blipFill>
              <p:spPr>
                <a:xfrm>
                  <a:off x="11842760" y="3292080"/>
                  <a:ext cx="113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Freihand 116">
                  <a:extLst>
                    <a:ext uri="{FF2B5EF4-FFF2-40B4-BE49-F238E27FC236}">
                      <a16:creationId xmlns:a16="http://schemas.microsoft.com/office/drawing/2014/main" id="{C6DCC06D-D7E4-48CE-B090-230AB20F1B41}"/>
                    </a:ext>
                  </a:extLst>
                </p14:cNvPr>
                <p14:cNvContentPartPr/>
                <p14:nvPr/>
              </p14:nvContentPartPr>
              <p14:xfrm>
                <a:off x="11870840" y="3370920"/>
                <a:ext cx="82080" cy="65160"/>
              </p14:xfrm>
            </p:contentPart>
          </mc:Choice>
          <mc:Fallback xmlns="">
            <p:pic>
              <p:nvPicPr>
                <p:cNvPr id="117" name="Freihand 116">
                  <a:extLst>
                    <a:ext uri="{FF2B5EF4-FFF2-40B4-BE49-F238E27FC236}">
                      <a16:creationId xmlns:a16="http://schemas.microsoft.com/office/drawing/2014/main" id="{C6DCC06D-D7E4-48CE-B090-230AB20F1B41}"/>
                    </a:ext>
                  </a:extLst>
                </p:cNvPr>
                <p:cNvPicPr/>
                <p:nvPr/>
              </p:nvPicPr>
              <p:blipFill>
                <a:blip r:embed="rId185"/>
                <a:stretch>
                  <a:fillRect/>
                </a:stretch>
              </p:blipFill>
              <p:spPr>
                <a:xfrm>
                  <a:off x="11866520" y="3366600"/>
                  <a:ext cx="90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Freihand 117">
                  <a:extLst>
                    <a:ext uri="{FF2B5EF4-FFF2-40B4-BE49-F238E27FC236}">
                      <a16:creationId xmlns:a16="http://schemas.microsoft.com/office/drawing/2014/main" id="{C262D62C-38F1-4AEF-B696-7C3E2F01CC4B}"/>
                    </a:ext>
                  </a:extLst>
                </p14:cNvPr>
                <p14:cNvContentPartPr/>
                <p14:nvPr/>
              </p14:nvContentPartPr>
              <p14:xfrm>
                <a:off x="11956880" y="3251760"/>
                <a:ext cx="103680" cy="161640"/>
              </p14:xfrm>
            </p:contentPart>
          </mc:Choice>
          <mc:Fallback xmlns="">
            <p:pic>
              <p:nvPicPr>
                <p:cNvPr id="118" name="Freihand 117">
                  <a:extLst>
                    <a:ext uri="{FF2B5EF4-FFF2-40B4-BE49-F238E27FC236}">
                      <a16:creationId xmlns:a16="http://schemas.microsoft.com/office/drawing/2014/main" id="{C262D62C-38F1-4AEF-B696-7C3E2F01CC4B}"/>
                    </a:ext>
                  </a:extLst>
                </p:cNvPr>
                <p:cNvPicPr/>
                <p:nvPr/>
              </p:nvPicPr>
              <p:blipFill>
                <a:blip r:embed="rId187"/>
                <a:stretch>
                  <a:fillRect/>
                </a:stretch>
              </p:blipFill>
              <p:spPr>
                <a:xfrm>
                  <a:off x="11952560" y="3247440"/>
                  <a:ext cx="112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Freihand 118">
                  <a:extLst>
                    <a:ext uri="{FF2B5EF4-FFF2-40B4-BE49-F238E27FC236}">
                      <a16:creationId xmlns:a16="http://schemas.microsoft.com/office/drawing/2014/main" id="{5FA65304-267A-46A5-B43C-C454C0ED529E}"/>
                    </a:ext>
                  </a:extLst>
                </p14:cNvPr>
                <p14:cNvContentPartPr/>
                <p14:nvPr/>
              </p14:nvContentPartPr>
              <p14:xfrm>
                <a:off x="12074600" y="3191280"/>
                <a:ext cx="81360" cy="179640"/>
              </p14:xfrm>
            </p:contentPart>
          </mc:Choice>
          <mc:Fallback xmlns="">
            <p:pic>
              <p:nvPicPr>
                <p:cNvPr id="119" name="Freihand 118">
                  <a:extLst>
                    <a:ext uri="{FF2B5EF4-FFF2-40B4-BE49-F238E27FC236}">
                      <a16:creationId xmlns:a16="http://schemas.microsoft.com/office/drawing/2014/main" id="{5FA65304-267A-46A5-B43C-C454C0ED529E}"/>
                    </a:ext>
                  </a:extLst>
                </p:cNvPr>
                <p:cNvPicPr/>
                <p:nvPr/>
              </p:nvPicPr>
              <p:blipFill>
                <a:blip r:embed="rId189"/>
                <a:stretch>
                  <a:fillRect/>
                </a:stretch>
              </p:blipFill>
              <p:spPr>
                <a:xfrm>
                  <a:off x="12070280" y="3186960"/>
                  <a:ext cx="90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Freihand 119">
                  <a:extLst>
                    <a:ext uri="{FF2B5EF4-FFF2-40B4-BE49-F238E27FC236}">
                      <a16:creationId xmlns:a16="http://schemas.microsoft.com/office/drawing/2014/main" id="{FE5C7336-6A7D-4B48-B278-A970DB0ABE68}"/>
                    </a:ext>
                  </a:extLst>
                </p14:cNvPr>
                <p14:cNvContentPartPr/>
                <p14:nvPr/>
              </p14:nvContentPartPr>
              <p14:xfrm>
                <a:off x="12098360" y="3328800"/>
                <a:ext cx="51120" cy="23040"/>
              </p14:xfrm>
            </p:contentPart>
          </mc:Choice>
          <mc:Fallback xmlns="">
            <p:pic>
              <p:nvPicPr>
                <p:cNvPr id="120" name="Freihand 119">
                  <a:extLst>
                    <a:ext uri="{FF2B5EF4-FFF2-40B4-BE49-F238E27FC236}">
                      <a16:creationId xmlns:a16="http://schemas.microsoft.com/office/drawing/2014/main" id="{FE5C7336-6A7D-4B48-B278-A970DB0ABE68}"/>
                    </a:ext>
                  </a:extLst>
                </p:cNvPr>
                <p:cNvPicPr/>
                <p:nvPr/>
              </p:nvPicPr>
              <p:blipFill>
                <a:blip r:embed="rId191"/>
                <a:stretch>
                  <a:fillRect/>
                </a:stretch>
              </p:blipFill>
              <p:spPr>
                <a:xfrm>
                  <a:off x="12094040" y="3324480"/>
                  <a:ext cx="59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Freihand 120">
                  <a:extLst>
                    <a:ext uri="{FF2B5EF4-FFF2-40B4-BE49-F238E27FC236}">
                      <a16:creationId xmlns:a16="http://schemas.microsoft.com/office/drawing/2014/main" id="{6222B557-9126-4895-874A-8901D3D52BE2}"/>
                    </a:ext>
                  </a:extLst>
                </p14:cNvPr>
                <p14:cNvContentPartPr/>
                <p14:nvPr/>
              </p14:nvContentPartPr>
              <p14:xfrm>
                <a:off x="12134360" y="3216840"/>
                <a:ext cx="77760" cy="138600"/>
              </p14:xfrm>
            </p:contentPart>
          </mc:Choice>
          <mc:Fallback xmlns="">
            <p:pic>
              <p:nvPicPr>
                <p:cNvPr id="121" name="Freihand 120">
                  <a:extLst>
                    <a:ext uri="{FF2B5EF4-FFF2-40B4-BE49-F238E27FC236}">
                      <a16:creationId xmlns:a16="http://schemas.microsoft.com/office/drawing/2014/main" id="{6222B557-9126-4895-874A-8901D3D52BE2}"/>
                    </a:ext>
                  </a:extLst>
                </p:cNvPr>
                <p:cNvPicPr/>
                <p:nvPr/>
              </p:nvPicPr>
              <p:blipFill>
                <a:blip r:embed="rId193"/>
                <a:stretch>
                  <a:fillRect/>
                </a:stretch>
              </p:blipFill>
              <p:spPr>
                <a:xfrm>
                  <a:off x="12130040" y="3212520"/>
                  <a:ext cx="86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Freihand 121">
                  <a:extLst>
                    <a:ext uri="{FF2B5EF4-FFF2-40B4-BE49-F238E27FC236}">
                      <a16:creationId xmlns:a16="http://schemas.microsoft.com/office/drawing/2014/main" id="{87621817-D7B0-4883-B779-7736161A02D2}"/>
                    </a:ext>
                  </a:extLst>
                </p14:cNvPr>
                <p14:cNvContentPartPr/>
                <p14:nvPr/>
              </p14:nvContentPartPr>
              <p14:xfrm>
                <a:off x="12205640" y="3250680"/>
                <a:ext cx="53640" cy="90360"/>
              </p14:xfrm>
            </p:contentPart>
          </mc:Choice>
          <mc:Fallback xmlns="">
            <p:pic>
              <p:nvPicPr>
                <p:cNvPr id="122" name="Freihand 121">
                  <a:extLst>
                    <a:ext uri="{FF2B5EF4-FFF2-40B4-BE49-F238E27FC236}">
                      <a16:creationId xmlns:a16="http://schemas.microsoft.com/office/drawing/2014/main" id="{87621817-D7B0-4883-B779-7736161A02D2}"/>
                    </a:ext>
                  </a:extLst>
                </p:cNvPr>
                <p:cNvPicPr/>
                <p:nvPr/>
              </p:nvPicPr>
              <p:blipFill>
                <a:blip r:embed="rId195"/>
                <a:stretch>
                  <a:fillRect/>
                </a:stretch>
              </p:blipFill>
              <p:spPr>
                <a:xfrm>
                  <a:off x="12201320" y="3246360"/>
                  <a:ext cx="62280" cy="99000"/>
                </a:xfrm>
                <a:prstGeom prst="rect">
                  <a:avLst/>
                </a:prstGeom>
              </p:spPr>
            </p:pic>
          </mc:Fallback>
        </mc:AlternateContent>
      </p:grpSp>
      <p:grpSp>
        <p:nvGrpSpPr>
          <p:cNvPr id="156" name="Gruppieren 155">
            <a:extLst>
              <a:ext uri="{FF2B5EF4-FFF2-40B4-BE49-F238E27FC236}">
                <a16:creationId xmlns:a16="http://schemas.microsoft.com/office/drawing/2014/main" id="{F31F6AB5-2888-47F3-A9E2-4C0FEDD8D3D6}"/>
              </a:ext>
            </a:extLst>
          </p:cNvPr>
          <p:cNvGrpSpPr/>
          <p:nvPr/>
        </p:nvGrpSpPr>
        <p:grpSpPr>
          <a:xfrm>
            <a:off x="5938413" y="3940440"/>
            <a:ext cx="2091600" cy="395280"/>
            <a:chOff x="5938413" y="3940440"/>
            <a:chExt cx="2091600" cy="395280"/>
          </a:xfrm>
        </p:grpSpPr>
        <mc:AlternateContent xmlns:mc="http://schemas.openxmlformats.org/markup-compatibility/2006" xmlns:p14="http://schemas.microsoft.com/office/powerpoint/2010/main">
          <mc:Choice Requires="p14">
            <p:contentPart p14:bwMode="auto" r:id="rId196">
              <p14:nvContentPartPr>
                <p14:cNvPr id="124" name="Freihand 123">
                  <a:extLst>
                    <a:ext uri="{FF2B5EF4-FFF2-40B4-BE49-F238E27FC236}">
                      <a16:creationId xmlns:a16="http://schemas.microsoft.com/office/drawing/2014/main" id="{4460DE1F-4CCA-41F6-A6FA-FEB4B6C590C3}"/>
                    </a:ext>
                  </a:extLst>
                </p14:cNvPr>
                <p14:cNvContentPartPr/>
                <p14:nvPr/>
              </p14:nvContentPartPr>
              <p14:xfrm>
                <a:off x="5938413" y="3980760"/>
                <a:ext cx="162000" cy="129240"/>
              </p14:xfrm>
            </p:contentPart>
          </mc:Choice>
          <mc:Fallback xmlns="">
            <p:pic>
              <p:nvPicPr>
                <p:cNvPr id="124" name="Freihand 123">
                  <a:extLst>
                    <a:ext uri="{FF2B5EF4-FFF2-40B4-BE49-F238E27FC236}">
                      <a16:creationId xmlns:a16="http://schemas.microsoft.com/office/drawing/2014/main" id="{4460DE1F-4CCA-41F6-A6FA-FEB4B6C590C3}"/>
                    </a:ext>
                  </a:extLst>
                </p:cNvPr>
                <p:cNvPicPr/>
                <p:nvPr/>
              </p:nvPicPr>
              <p:blipFill>
                <a:blip r:embed="rId197"/>
                <a:stretch>
                  <a:fillRect/>
                </a:stretch>
              </p:blipFill>
              <p:spPr>
                <a:xfrm>
                  <a:off x="5934093" y="3976440"/>
                  <a:ext cx="170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Freihand 124">
                  <a:extLst>
                    <a:ext uri="{FF2B5EF4-FFF2-40B4-BE49-F238E27FC236}">
                      <a16:creationId xmlns:a16="http://schemas.microsoft.com/office/drawing/2014/main" id="{CB6BA33E-ACF6-4920-825C-941594B985AD}"/>
                    </a:ext>
                  </a:extLst>
                </p14:cNvPr>
                <p14:cNvContentPartPr/>
                <p14:nvPr/>
              </p14:nvContentPartPr>
              <p14:xfrm>
                <a:off x="6109773" y="4011360"/>
                <a:ext cx="90360" cy="96120"/>
              </p14:xfrm>
            </p:contentPart>
          </mc:Choice>
          <mc:Fallback xmlns="">
            <p:pic>
              <p:nvPicPr>
                <p:cNvPr id="125" name="Freihand 124">
                  <a:extLst>
                    <a:ext uri="{FF2B5EF4-FFF2-40B4-BE49-F238E27FC236}">
                      <a16:creationId xmlns:a16="http://schemas.microsoft.com/office/drawing/2014/main" id="{CB6BA33E-ACF6-4920-825C-941594B985AD}"/>
                    </a:ext>
                  </a:extLst>
                </p:cNvPr>
                <p:cNvPicPr/>
                <p:nvPr/>
              </p:nvPicPr>
              <p:blipFill>
                <a:blip r:embed="rId199"/>
                <a:stretch>
                  <a:fillRect/>
                </a:stretch>
              </p:blipFill>
              <p:spPr>
                <a:xfrm>
                  <a:off x="6105453" y="4007040"/>
                  <a:ext cx="99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6" name="Freihand 125">
                  <a:extLst>
                    <a:ext uri="{FF2B5EF4-FFF2-40B4-BE49-F238E27FC236}">
                      <a16:creationId xmlns:a16="http://schemas.microsoft.com/office/drawing/2014/main" id="{5F9CF8BC-4971-4F37-B8FB-3491C945074A}"/>
                    </a:ext>
                  </a:extLst>
                </p14:cNvPr>
                <p14:cNvContentPartPr/>
                <p14:nvPr/>
              </p14:nvContentPartPr>
              <p14:xfrm>
                <a:off x="6203013" y="4076520"/>
                <a:ext cx="93600" cy="84960"/>
              </p14:xfrm>
            </p:contentPart>
          </mc:Choice>
          <mc:Fallback xmlns="">
            <p:pic>
              <p:nvPicPr>
                <p:cNvPr id="126" name="Freihand 125">
                  <a:extLst>
                    <a:ext uri="{FF2B5EF4-FFF2-40B4-BE49-F238E27FC236}">
                      <a16:creationId xmlns:a16="http://schemas.microsoft.com/office/drawing/2014/main" id="{5F9CF8BC-4971-4F37-B8FB-3491C945074A}"/>
                    </a:ext>
                  </a:extLst>
                </p:cNvPr>
                <p:cNvPicPr/>
                <p:nvPr/>
              </p:nvPicPr>
              <p:blipFill>
                <a:blip r:embed="rId201"/>
                <a:stretch>
                  <a:fillRect/>
                </a:stretch>
              </p:blipFill>
              <p:spPr>
                <a:xfrm>
                  <a:off x="6198693" y="4072200"/>
                  <a:ext cx="102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Freihand 127">
                  <a:extLst>
                    <a:ext uri="{FF2B5EF4-FFF2-40B4-BE49-F238E27FC236}">
                      <a16:creationId xmlns:a16="http://schemas.microsoft.com/office/drawing/2014/main" id="{9104AEEF-2024-4883-B403-991D60175A00}"/>
                    </a:ext>
                  </a:extLst>
                </p14:cNvPr>
                <p14:cNvContentPartPr/>
                <p14:nvPr/>
              </p14:nvContentPartPr>
              <p14:xfrm>
                <a:off x="6358173" y="4044120"/>
                <a:ext cx="92880" cy="5040"/>
              </p14:xfrm>
            </p:contentPart>
          </mc:Choice>
          <mc:Fallback xmlns="">
            <p:pic>
              <p:nvPicPr>
                <p:cNvPr id="128" name="Freihand 127">
                  <a:extLst>
                    <a:ext uri="{FF2B5EF4-FFF2-40B4-BE49-F238E27FC236}">
                      <a16:creationId xmlns:a16="http://schemas.microsoft.com/office/drawing/2014/main" id="{9104AEEF-2024-4883-B403-991D60175A00}"/>
                    </a:ext>
                  </a:extLst>
                </p:cNvPr>
                <p:cNvPicPr/>
                <p:nvPr/>
              </p:nvPicPr>
              <p:blipFill>
                <a:blip r:embed="rId203"/>
                <a:stretch>
                  <a:fillRect/>
                </a:stretch>
              </p:blipFill>
              <p:spPr>
                <a:xfrm>
                  <a:off x="6353853" y="4039800"/>
                  <a:ext cx="101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9" name="Freihand 128">
                  <a:extLst>
                    <a:ext uri="{FF2B5EF4-FFF2-40B4-BE49-F238E27FC236}">
                      <a16:creationId xmlns:a16="http://schemas.microsoft.com/office/drawing/2014/main" id="{B5D435DB-D42C-462A-AA52-3A505333DC24}"/>
                    </a:ext>
                  </a:extLst>
                </p14:cNvPr>
                <p14:cNvContentPartPr/>
                <p14:nvPr/>
              </p14:nvContentPartPr>
              <p14:xfrm>
                <a:off x="6543213" y="4005240"/>
                <a:ext cx="15120" cy="66600"/>
              </p14:xfrm>
            </p:contentPart>
          </mc:Choice>
          <mc:Fallback xmlns="">
            <p:pic>
              <p:nvPicPr>
                <p:cNvPr id="129" name="Freihand 128">
                  <a:extLst>
                    <a:ext uri="{FF2B5EF4-FFF2-40B4-BE49-F238E27FC236}">
                      <a16:creationId xmlns:a16="http://schemas.microsoft.com/office/drawing/2014/main" id="{B5D435DB-D42C-462A-AA52-3A505333DC24}"/>
                    </a:ext>
                  </a:extLst>
                </p:cNvPr>
                <p:cNvPicPr/>
                <p:nvPr/>
              </p:nvPicPr>
              <p:blipFill>
                <a:blip r:embed="rId205"/>
                <a:stretch>
                  <a:fillRect/>
                </a:stretch>
              </p:blipFill>
              <p:spPr>
                <a:xfrm>
                  <a:off x="6538893" y="4000920"/>
                  <a:ext cx="23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0" name="Freihand 129">
                  <a:extLst>
                    <a:ext uri="{FF2B5EF4-FFF2-40B4-BE49-F238E27FC236}">
                      <a16:creationId xmlns:a16="http://schemas.microsoft.com/office/drawing/2014/main" id="{828AC302-3F9A-41FF-B66A-4B644A783F68}"/>
                    </a:ext>
                  </a:extLst>
                </p14:cNvPr>
                <p14:cNvContentPartPr/>
                <p14:nvPr/>
              </p14:nvContentPartPr>
              <p14:xfrm>
                <a:off x="6525573" y="3968880"/>
                <a:ext cx="115560" cy="43560"/>
              </p14:xfrm>
            </p:contentPart>
          </mc:Choice>
          <mc:Fallback xmlns="">
            <p:pic>
              <p:nvPicPr>
                <p:cNvPr id="130" name="Freihand 129">
                  <a:extLst>
                    <a:ext uri="{FF2B5EF4-FFF2-40B4-BE49-F238E27FC236}">
                      <a16:creationId xmlns:a16="http://schemas.microsoft.com/office/drawing/2014/main" id="{828AC302-3F9A-41FF-B66A-4B644A783F68}"/>
                    </a:ext>
                  </a:extLst>
                </p:cNvPr>
                <p:cNvPicPr/>
                <p:nvPr/>
              </p:nvPicPr>
              <p:blipFill>
                <a:blip r:embed="rId207"/>
                <a:stretch>
                  <a:fillRect/>
                </a:stretch>
              </p:blipFill>
              <p:spPr>
                <a:xfrm>
                  <a:off x="6521253" y="3964560"/>
                  <a:ext cx="124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310F3E8C-65BC-4040-A86A-FA4B23B16A3A}"/>
                    </a:ext>
                  </a:extLst>
                </p14:cNvPr>
                <p14:cNvContentPartPr/>
                <p14:nvPr/>
              </p14:nvContentPartPr>
              <p14:xfrm>
                <a:off x="6549333" y="4047360"/>
                <a:ext cx="85320" cy="18360"/>
              </p14:xfrm>
            </p:contentPart>
          </mc:Choice>
          <mc:Fallback xmlns="">
            <p:pic>
              <p:nvPicPr>
                <p:cNvPr id="131" name="Freihand 130">
                  <a:extLst>
                    <a:ext uri="{FF2B5EF4-FFF2-40B4-BE49-F238E27FC236}">
                      <a16:creationId xmlns:a16="http://schemas.microsoft.com/office/drawing/2014/main" id="{310F3E8C-65BC-4040-A86A-FA4B23B16A3A}"/>
                    </a:ext>
                  </a:extLst>
                </p:cNvPr>
                <p:cNvPicPr/>
                <p:nvPr/>
              </p:nvPicPr>
              <p:blipFill>
                <a:blip r:embed="rId209"/>
                <a:stretch>
                  <a:fillRect/>
                </a:stretch>
              </p:blipFill>
              <p:spPr>
                <a:xfrm>
                  <a:off x="6545013" y="4043040"/>
                  <a:ext cx="93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Freihand 131">
                  <a:extLst>
                    <a:ext uri="{FF2B5EF4-FFF2-40B4-BE49-F238E27FC236}">
                      <a16:creationId xmlns:a16="http://schemas.microsoft.com/office/drawing/2014/main" id="{E163F33E-92B1-4084-B782-0658C915CEDA}"/>
                    </a:ext>
                  </a:extLst>
                </p14:cNvPr>
                <p14:cNvContentPartPr/>
                <p14:nvPr/>
              </p14:nvContentPartPr>
              <p14:xfrm>
                <a:off x="6658413" y="4018200"/>
                <a:ext cx="210240" cy="52920"/>
              </p14:xfrm>
            </p:contentPart>
          </mc:Choice>
          <mc:Fallback xmlns="">
            <p:pic>
              <p:nvPicPr>
                <p:cNvPr id="132" name="Freihand 131">
                  <a:extLst>
                    <a:ext uri="{FF2B5EF4-FFF2-40B4-BE49-F238E27FC236}">
                      <a16:creationId xmlns:a16="http://schemas.microsoft.com/office/drawing/2014/main" id="{E163F33E-92B1-4084-B782-0658C915CEDA}"/>
                    </a:ext>
                  </a:extLst>
                </p:cNvPr>
                <p:cNvPicPr/>
                <p:nvPr/>
              </p:nvPicPr>
              <p:blipFill>
                <a:blip r:embed="rId211"/>
                <a:stretch>
                  <a:fillRect/>
                </a:stretch>
              </p:blipFill>
              <p:spPr>
                <a:xfrm>
                  <a:off x="6654093" y="4013880"/>
                  <a:ext cx="218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12C49BF0-B0CC-4930-B8A8-9AB49CA2DEF9}"/>
                    </a:ext>
                  </a:extLst>
                </p14:cNvPr>
                <p14:cNvContentPartPr/>
                <p14:nvPr/>
              </p14:nvContentPartPr>
              <p14:xfrm>
                <a:off x="6902493" y="4003080"/>
                <a:ext cx="19800" cy="64800"/>
              </p14:xfrm>
            </p:contentPart>
          </mc:Choice>
          <mc:Fallback xmlns="">
            <p:pic>
              <p:nvPicPr>
                <p:cNvPr id="134" name="Freihand 133">
                  <a:extLst>
                    <a:ext uri="{FF2B5EF4-FFF2-40B4-BE49-F238E27FC236}">
                      <a16:creationId xmlns:a16="http://schemas.microsoft.com/office/drawing/2014/main" id="{12C49BF0-B0CC-4930-B8A8-9AB49CA2DEF9}"/>
                    </a:ext>
                  </a:extLst>
                </p:cNvPr>
                <p:cNvPicPr/>
                <p:nvPr/>
              </p:nvPicPr>
              <p:blipFill>
                <a:blip r:embed="rId213"/>
                <a:stretch>
                  <a:fillRect/>
                </a:stretch>
              </p:blipFill>
              <p:spPr>
                <a:xfrm>
                  <a:off x="6898173" y="3998760"/>
                  <a:ext cx="28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D64B3356-EFB4-41A0-A7B9-9FF37314EA83}"/>
                    </a:ext>
                  </a:extLst>
                </p14:cNvPr>
                <p14:cNvContentPartPr/>
                <p14:nvPr/>
              </p14:nvContentPartPr>
              <p14:xfrm>
                <a:off x="6912933" y="3946560"/>
                <a:ext cx="12600" cy="15840"/>
              </p14:xfrm>
            </p:contentPart>
          </mc:Choice>
          <mc:Fallback xmlns="">
            <p:pic>
              <p:nvPicPr>
                <p:cNvPr id="135" name="Freihand 134">
                  <a:extLst>
                    <a:ext uri="{FF2B5EF4-FFF2-40B4-BE49-F238E27FC236}">
                      <a16:creationId xmlns:a16="http://schemas.microsoft.com/office/drawing/2014/main" id="{D64B3356-EFB4-41A0-A7B9-9FF37314EA83}"/>
                    </a:ext>
                  </a:extLst>
                </p:cNvPr>
                <p:cNvPicPr/>
                <p:nvPr/>
              </p:nvPicPr>
              <p:blipFill>
                <a:blip r:embed="rId215"/>
                <a:stretch>
                  <a:fillRect/>
                </a:stretch>
              </p:blipFill>
              <p:spPr>
                <a:xfrm>
                  <a:off x="6908613" y="3942240"/>
                  <a:ext cx="2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E34F8317-3688-4595-9466-3FF7BE44DF7F}"/>
                    </a:ext>
                  </a:extLst>
                </p14:cNvPr>
                <p14:cNvContentPartPr/>
                <p14:nvPr/>
              </p14:nvContentPartPr>
              <p14:xfrm>
                <a:off x="6933093" y="3972480"/>
                <a:ext cx="64440" cy="65880"/>
              </p14:xfrm>
            </p:contentPart>
          </mc:Choice>
          <mc:Fallback xmlns="">
            <p:pic>
              <p:nvPicPr>
                <p:cNvPr id="136" name="Freihand 135">
                  <a:extLst>
                    <a:ext uri="{FF2B5EF4-FFF2-40B4-BE49-F238E27FC236}">
                      <a16:creationId xmlns:a16="http://schemas.microsoft.com/office/drawing/2014/main" id="{E34F8317-3688-4595-9466-3FF7BE44DF7F}"/>
                    </a:ext>
                  </a:extLst>
                </p:cNvPr>
                <p:cNvPicPr/>
                <p:nvPr/>
              </p:nvPicPr>
              <p:blipFill>
                <a:blip r:embed="rId217"/>
                <a:stretch>
                  <a:fillRect/>
                </a:stretch>
              </p:blipFill>
              <p:spPr>
                <a:xfrm>
                  <a:off x="6928773" y="3968160"/>
                  <a:ext cx="73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C89A182D-B410-4ABA-95BB-8932ADAF779F}"/>
                    </a:ext>
                  </a:extLst>
                </p14:cNvPr>
                <p14:cNvContentPartPr/>
                <p14:nvPr/>
              </p14:nvContentPartPr>
              <p14:xfrm>
                <a:off x="6980973" y="3976440"/>
                <a:ext cx="121320" cy="80640"/>
              </p14:xfrm>
            </p:contentPart>
          </mc:Choice>
          <mc:Fallback xmlns="">
            <p:pic>
              <p:nvPicPr>
                <p:cNvPr id="137" name="Freihand 136">
                  <a:extLst>
                    <a:ext uri="{FF2B5EF4-FFF2-40B4-BE49-F238E27FC236}">
                      <a16:creationId xmlns:a16="http://schemas.microsoft.com/office/drawing/2014/main" id="{C89A182D-B410-4ABA-95BB-8932ADAF779F}"/>
                    </a:ext>
                  </a:extLst>
                </p:cNvPr>
                <p:cNvPicPr/>
                <p:nvPr/>
              </p:nvPicPr>
              <p:blipFill>
                <a:blip r:embed="rId219"/>
                <a:stretch>
                  <a:fillRect/>
                </a:stretch>
              </p:blipFill>
              <p:spPr>
                <a:xfrm>
                  <a:off x="6976653" y="3972120"/>
                  <a:ext cx="129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3D83EDD5-1F25-4AA4-835F-6394675F5358}"/>
                    </a:ext>
                  </a:extLst>
                </p14:cNvPr>
                <p14:cNvContentPartPr/>
                <p14:nvPr/>
              </p14:nvContentPartPr>
              <p14:xfrm>
                <a:off x="7096533" y="3960600"/>
                <a:ext cx="24840" cy="3240"/>
              </p14:xfrm>
            </p:contentPart>
          </mc:Choice>
          <mc:Fallback xmlns="">
            <p:pic>
              <p:nvPicPr>
                <p:cNvPr id="138" name="Freihand 137">
                  <a:extLst>
                    <a:ext uri="{FF2B5EF4-FFF2-40B4-BE49-F238E27FC236}">
                      <a16:creationId xmlns:a16="http://schemas.microsoft.com/office/drawing/2014/main" id="{3D83EDD5-1F25-4AA4-835F-6394675F5358}"/>
                    </a:ext>
                  </a:extLst>
                </p:cNvPr>
                <p:cNvPicPr/>
                <p:nvPr/>
              </p:nvPicPr>
              <p:blipFill>
                <a:blip r:embed="rId221"/>
                <a:stretch>
                  <a:fillRect/>
                </a:stretch>
              </p:blipFill>
              <p:spPr>
                <a:xfrm>
                  <a:off x="7092213" y="3956280"/>
                  <a:ext cx="33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DB3D5750-C87F-4006-AB2C-2DE8AADBE6B7}"/>
                    </a:ext>
                  </a:extLst>
                </p14:cNvPr>
                <p14:cNvContentPartPr/>
                <p14:nvPr/>
              </p14:nvContentPartPr>
              <p14:xfrm>
                <a:off x="7132893" y="4003080"/>
                <a:ext cx="136440" cy="36360"/>
              </p14:xfrm>
            </p:contentPart>
          </mc:Choice>
          <mc:Fallback xmlns="">
            <p:pic>
              <p:nvPicPr>
                <p:cNvPr id="139" name="Freihand 138">
                  <a:extLst>
                    <a:ext uri="{FF2B5EF4-FFF2-40B4-BE49-F238E27FC236}">
                      <a16:creationId xmlns:a16="http://schemas.microsoft.com/office/drawing/2014/main" id="{DB3D5750-C87F-4006-AB2C-2DE8AADBE6B7}"/>
                    </a:ext>
                  </a:extLst>
                </p:cNvPr>
                <p:cNvPicPr/>
                <p:nvPr/>
              </p:nvPicPr>
              <p:blipFill>
                <a:blip r:embed="rId223"/>
                <a:stretch>
                  <a:fillRect/>
                </a:stretch>
              </p:blipFill>
              <p:spPr>
                <a:xfrm>
                  <a:off x="7128573" y="3998760"/>
                  <a:ext cx="145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35BF4AE2-34CA-45C9-977E-CE47A476885D}"/>
                    </a:ext>
                  </a:extLst>
                </p14:cNvPr>
                <p14:cNvContentPartPr/>
                <p14:nvPr/>
              </p14:nvContentPartPr>
              <p14:xfrm>
                <a:off x="7427733" y="4026480"/>
                <a:ext cx="20880" cy="63000"/>
              </p14:xfrm>
            </p:contentPart>
          </mc:Choice>
          <mc:Fallback xmlns="">
            <p:pic>
              <p:nvPicPr>
                <p:cNvPr id="140" name="Freihand 139">
                  <a:extLst>
                    <a:ext uri="{FF2B5EF4-FFF2-40B4-BE49-F238E27FC236}">
                      <a16:creationId xmlns:a16="http://schemas.microsoft.com/office/drawing/2014/main" id="{35BF4AE2-34CA-45C9-977E-CE47A476885D}"/>
                    </a:ext>
                  </a:extLst>
                </p:cNvPr>
                <p:cNvPicPr/>
                <p:nvPr/>
              </p:nvPicPr>
              <p:blipFill>
                <a:blip r:embed="rId225"/>
                <a:stretch>
                  <a:fillRect/>
                </a:stretch>
              </p:blipFill>
              <p:spPr>
                <a:xfrm>
                  <a:off x="7423413" y="4022160"/>
                  <a:ext cx="29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B67D6E9E-AC77-4FD6-BD41-4227D7E0CA03}"/>
                    </a:ext>
                  </a:extLst>
                </p14:cNvPr>
                <p14:cNvContentPartPr/>
                <p14:nvPr/>
              </p14:nvContentPartPr>
              <p14:xfrm>
                <a:off x="7428093" y="3977520"/>
                <a:ext cx="62280" cy="13680"/>
              </p14:xfrm>
            </p:contentPart>
          </mc:Choice>
          <mc:Fallback xmlns="">
            <p:pic>
              <p:nvPicPr>
                <p:cNvPr id="141" name="Freihand 140">
                  <a:extLst>
                    <a:ext uri="{FF2B5EF4-FFF2-40B4-BE49-F238E27FC236}">
                      <a16:creationId xmlns:a16="http://schemas.microsoft.com/office/drawing/2014/main" id="{B67D6E9E-AC77-4FD6-BD41-4227D7E0CA03}"/>
                    </a:ext>
                  </a:extLst>
                </p:cNvPr>
                <p:cNvPicPr/>
                <p:nvPr/>
              </p:nvPicPr>
              <p:blipFill>
                <a:blip r:embed="rId227"/>
                <a:stretch>
                  <a:fillRect/>
                </a:stretch>
              </p:blipFill>
              <p:spPr>
                <a:xfrm>
                  <a:off x="7423773" y="3973200"/>
                  <a:ext cx="70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3200363C-9A66-467F-B0AC-E333E1829C78}"/>
                    </a:ext>
                  </a:extLst>
                </p14:cNvPr>
                <p14:cNvContentPartPr/>
                <p14:nvPr/>
              </p14:nvContentPartPr>
              <p14:xfrm>
                <a:off x="7460853" y="3996960"/>
                <a:ext cx="100440" cy="90360"/>
              </p14:xfrm>
            </p:contentPart>
          </mc:Choice>
          <mc:Fallback xmlns="">
            <p:pic>
              <p:nvPicPr>
                <p:cNvPr id="142" name="Freihand 141">
                  <a:extLst>
                    <a:ext uri="{FF2B5EF4-FFF2-40B4-BE49-F238E27FC236}">
                      <a16:creationId xmlns:a16="http://schemas.microsoft.com/office/drawing/2014/main" id="{3200363C-9A66-467F-B0AC-E333E1829C78}"/>
                    </a:ext>
                  </a:extLst>
                </p:cNvPr>
                <p:cNvPicPr/>
                <p:nvPr/>
              </p:nvPicPr>
              <p:blipFill>
                <a:blip r:embed="rId229"/>
                <a:stretch>
                  <a:fillRect/>
                </a:stretch>
              </p:blipFill>
              <p:spPr>
                <a:xfrm>
                  <a:off x="7456533" y="3992640"/>
                  <a:ext cx="109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97E07847-D81B-47FA-AB34-801D2975877F}"/>
                    </a:ext>
                  </a:extLst>
                </p14:cNvPr>
                <p14:cNvContentPartPr/>
                <p14:nvPr/>
              </p14:nvContentPartPr>
              <p14:xfrm>
                <a:off x="7550133" y="3940440"/>
                <a:ext cx="73440" cy="144360"/>
              </p14:xfrm>
            </p:contentPart>
          </mc:Choice>
          <mc:Fallback xmlns="">
            <p:pic>
              <p:nvPicPr>
                <p:cNvPr id="143" name="Freihand 142">
                  <a:extLst>
                    <a:ext uri="{FF2B5EF4-FFF2-40B4-BE49-F238E27FC236}">
                      <a16:creationId xmlns:a16="http://schemas.microsoft.com/office/drawing/2014/main" id="{97E07847-D81B-47FA-AB34-801D2975877F}"/>
                    </a:ext>
                  </a:extLst>
                </p:cNvPr>
                <p:cNvPicPr/>
                <p:nvPr/>
              </p:nvPicPr>
              <p:blipFill>
                <a:blip r:embed="rId231"/>
                <a:stretch>
                  <a:fillRect/>
                </a:stretch>
              </p:blipFill>
              <p:spPr>
                <a:xfrm>
                  <a:off x="7545813" y="3936120"/>
                  <a:ext cx="82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4" name="Freihand 143">
                  <a:extLst>
                    <a:ext uri="{FF2B5EF4-FFF2-40B4-BE49-F238E27FC236}">
                      <a16:creationId xmlns:a16="http://schemas.microsoft.com/office/drawing/2014/main" id="{2765C888-110D-46B1-9CEB-04C6AD800CF5}"/>
                    </a:ext>
                  </a:extLst>
                </p14:cNvPr>
                <p14:cNvContentPartPr/>
                <p14:nvPr/>
              </p14:nvContentPartPr>
              <p14:xfrm>
                <a:off x="7702413" y="3983280"/>
                <a:ext cx="327600" cy="84960"/>
              </p14:xfrm>
            </p:contentPart>
          </mc:Choice>
          <mc:Fallback xmlns="">
            <p:pic>
              <p:nvPicPr>
                <p:cNvPr id="144" name="Freihand 143">
                  <a:extLst>
                    <a:ext uri="{FF2B5EF4-FFF2-40B4-BE49-F238E27FC236}">
                      <a16:creationId xmlns:a16="http://schemas.microsoft.com/office/drawing/2014/main" id="{2765C888-110D-46B1-9CEB-04C6AD800CF5}"/>
                    </a:ext>
                  </a:extLst>
                </p:cNvPr>
                <p:cNvPicPr/>
                <p:nvPr/>
              </p:nvPicPr>
              <p:blipFill>
                <a:blip r:embed="rId233"/>
                <a:stretch>
                  <a:fillRect/>
                </a:stretch>
              </p:blipFill>
              <p:spPr>
                <a:xfrm>
                  <a:off x="7698093" y="3978960"/>
                  <a:ext cx="336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Freihand 144">
                  <a:extLst>
                    <a:ext uri="{FF2B5EF4-FFF2-40B4-BE49-F238E27FC236}">
                      <a16:creationId xmlns:a16="http://schemas.microsoft.com/office/drawing/2014/main" id="{24D5A6FF-2809-4F44-A431-536850467C87}"/>
                    </a:ext>
                  </a:extLst>
                </p14:cNvPr>
                <p14:cNvContentPartPr/>
                <p14:nvPr/>
              </p14:nvContentPartPr>
              <p14:xfrm>
                <a:off x="7979973" y="3956640"/>
                <a:ext cx="5760" cy="19440"/>
              </p14:xfrm>
            </p:contentPart>
          </mc:Choice>
          <mc:Fallback xmlns="">
            <p:pic>
              <p:nvPicPr>
                <p:cNvPr id="145" name="Freihand 144">
                  <a:extLst>
                    <a:ext uri="{FF2B5EF4-FFF2-40B4-BE49-F238E27FC236}">
                      <a16:creationId xmlns:a16="http://schemas.microsoft.com/office/drawing/2014/main" id="{24D5A6FF-2809-4F44-A431-536850467C87}"/>
                    </a:ext>
                  </a:extLst>
                </p:cNvPr>
                <p:cNvPicPr/>
                <p:nvPr/>
              </p:nvPicPr>
              <p:blipFill>
                <a:blip r:embed="rId235"/>
                <a:stretch>
                  <a:fillRect/>
                </a:stretch>
              </p:blipFill>
              <p:spPr>
                <a:xfrm>
                  <a:off x="7975653" y="3952320"/>
                  <a:ext cx="14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Freihand 145">
                  <a:extLst>
                    <a:ext uri="{FF2B5EF4-FFF2-40B4-BE49-F238E27FC236}">
                      <a16:creationId xmlns:a16="http://schemas.microsoft.com/office/drawing/2014/main" id="{F24664DA-76DF-4F0A-B632-457B36785113}"/>
                    </a:ext>
                  </a:extLst>
                </p14:cNvPr>
                <p14:cNvContentPartPr/>
                <p14:nvPr/>
              </p14:nvContentPartPr>
              <p14:xfrm>
                <a:off x="6272133" y="4220880"/>
                <a:ext cx="116280" cy="100800"/>
              </p14:xfrm>
            </p:contentPart>
          </mc:Choice>
          <mc:Fallback xmlns="">
            <p:pic>
              <p:nvPicPr>
                <p:cNvPr id="146" name="Freihand 145">
                  <a:extLst>
                    <a:ext uri="{FF2B5EF4-FFF2-40B4-BE49-F238E27FC236}">
                      <a16:creationId xmlns:a16="http://schemas.microsoft.com/office/drawing/2014/main" id="{F24664DA-76DF-4F0A-B632-457B36785113}"/>
                    </a:ext>
                  </a:extLst>
                </p:cNvPr>
                <p:cNvPicPr/>
                <p:nvPr/>
              </p:nvPicPr>
              <p:blipFill>
                <a:blip r:embed="rId237"/>
                <a:stretch>
                  <a:fillRect/>
                </a:stretch>
              </p:blipFill>
              <p:spPr>
                <a:xfrm>
                  <a:off x="6267813" y="4216560"/>
                  <a:ext cx="124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7" name="Freihand 146">
                  <a:extLst>
                    <a:ext uri="{FF2B5EF4-FFF2-40B4-BE49-F238E27FC236}">
                      <a16:creationId xmlns:a16="http://schemas.microsoft.com/office/drawing/2014/main" id="{EB3199B9-1A0B-402F-AA3E-2A5BEA704227}"/>
                    </a:ext>
                  </a:extLst>
                </p14:cNvPr>
                <p14:cNvContentPartPr/>
                <p14:nvPr/>
              </p14:nvContentPartPr>
              <p14:xfrm>
                <a:off x="6392733" y="4226640"/>
                <a:ext cx="81360" cy="104760"/>
              </p14:xfrm>
            </p:contentPart>
          </mc:Choice>
          <mc:Fallback xmlns="">
            <p:pic>
              <p:nvPicPr>
                <p:cNvPr id="147" name="Freihand 146">
                  <a:extLst>
                    <a:ext uri="{FF2B5EF4-FFF2-40B4-BE49-F238E27FC236}">
                      <a16:creationId xmlns:a16="http://schemas.microsoft.com/office/drawing/2014/main" id="{EB3199B9-1A0B-402F-AA3E-2A5BEA704227}"/>
                    </a:ext>
                  </a:extLst>
                </p:cNvPr>
                <p:cNvPicPr/>
                <p:nvPr/>
              </p:nvPicPr>
              <p:blipFill>
                <a:blip r:embed="rId239"/>
                <a:stretch>
                  <a:fillRect/>
                </a:stretch>
              </p:blipFill>
              <p:spPr>
                <a:xfrm>
                  <a:off x="6388413" y="4222320"/>
                  <a:ext cx="90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8" name="Freihand 147">
                  <a:extLst>
                    <a:ext uri="{FF2B5EF4-FFF2-40B4-BE49-F238E27FC236}">
                      <a16:creationId xmlns:a16="http://schemas.microsoft.com/office/drawing/2014/main" id="{229E8DD3-D46B-4BD7-AFDD-D67C39B01D93}"/>
                    </a:ext>
                  </a:extLst>
                </p14:cNvPr>
                <p14:cNvContentPartPr/>
                <p14:nvPr/>
              </p14:nvContentPartPr>
              <p14:xfrm>
                <a:off x="6407493" y="4231320"/>
                <a:ext cx="91440" cy="64800"/>
              </p14:xfrm>
            </p:contentPart>
          </mc:Choice>
          <mc:Fallback xmlns="">
            <p:pic>
              <p:nvPicPr>
                <p:cNvPr id="148" name="Freihand 147">
                  <a:extLst>
                    <a:ext uri="{FF2B5EF4-FFF2-40B4-BE49-F238E27FC236}">
                      <a16:creationId xmlns:a16="http://schemas.microsoft.com/office/drawing/2014/main" id="{229E8DD3-D46B-4BD7-AFDD-D67C39B01D93}"/>
                    </a:ext>
                  </a:extLst>
                </p:cNvPr>
                <p:cNvPicPr/>
                <p:nvPr/>
              </p:nvPicPr>
              <p:blipFill>
                <a:blip r:embed="rId241"/>
                <a:stretch>
                  <a:fillRect/>
                </a:stretch>
              </p:blipFill>
              <p:spPr>
                <a:xfrm>
                  <a:off x="6403173" y="4227000"/>
                  <a:ext cx="100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9" name="Freihand 148">
                  <a:extLst>
                    <a:ext uri="{FF2B5EF4-FFF2-40B4-BE49-F238E27FC236}">
                      <a16:creationId xmlns:a16="http://schemas.microsoft.com/office/drawing/2014/main" id="{A322AE00-DAE4-4616-A1F2-94447E894D0A}"/>
                    </a:ext>
                  </a:extLst>
                </p14:cNvPr>
                <p14:cNvContentPartPr/>
                <p14:nvPr/>
              </p14:nvContentPartPr>
              <p14:xfrm>
                <a:off x="6512613" y="4188480"/>
                <a:ext cx="282600" cy="127440"/>
              </p14:xfrm>
            </p:contentPart>
          </mc:Choice>
          <mc:Fallback xmlns="">
            <p:pic>
              <p:nvPicPr>
                <p:cNvPr id="149" name="Freihand 148">
                  <a:extLst>
                    <a:ext uri="{FF2B5EF4-FFF2-40B4-BE49-F238E27FC236}">
                      <a16:creationId xmlns:a16="http://schemas.microsoft.com/office/drawing/2014/main" id="{A322AE00-DAE4-4616-A1F2-94447E894D0A}"/>
                    </a:ext>
                  </a:extLst>
                </p:cNvPr>
                <p:cNvPicPr/>
                <p:nvPr/>
              </p:nvPicPr>
              <p:blipFill>
                <a:blip r:embed="rId243"/>
                <a:stretch>
                  <a:fillRect/>
                </a:stretch>
              </p:blipFill>
              <p:spPr>
                <a:xfrm>
                  <a:off x="6508293" y="4184160"/>
                  <a:ext cx="291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0" name="Freihand 149">
                  <a:extLst>
                    <a:ext uri="{FF2B5EF4-FFF2-40B4-BE49-F238E27FC236}">
                      <a16:creationId xmlns:a16="http://schemas.microsoft.com/office/drawing/2014/main" id="{661FBDCC-FFCA-4CAC-A2E9-3F42818CA9CF}"/>
                    </a:ext>
                  </a:extLst>
                </p14:cNvPr>
                <p14:cNvContentPartPr/>
                <p14:nvPr/>
              </p14:nvContentPartPr>
              <p14:xfrm>
                <a:off x="6829773" y="4211520"/>
                <a:ext cx="159840" cy="61200"/>
              </p14:xfrm>
            </p:contentPart>
          </mc:Choice>
          <mc:Fallback xmlns="">
            <p:pic>
              <p:nvPicPr>
                <p:cNvPr id="150" name="Freihand 149">
                  <a:extLst>
                    <a:ext uri="{FF2B5EF4-FFF2-40B4-BE49-F238E27FC236}">
                      <a16:creationId xmlns:a16="http://schemas.microsoft.com/office/drawing/2014/main" id="{661FBDCC-FFCA-4CAC-A2E9-3F42818CA9CF}"/>
                    </a:ext>
                  </a:extLst>
                </p:cNvPr>
                <p:cNvPicPr/>
                <p:nvPr/>
              </p:nvPicPr>
              <p:blipFill>
                <a:blip r:embed="rId245"/>
                <a:stretch>
                  <a:fillRect/>
                </a:stretch>
              </p:blipFill>
              <p:spPr>
                <a:xfrm>
                  <a:off x="6825453" y="4207200"/>
                  <a:ext cx="168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1" name="Freihand 150">
                  <a:extLst>
                    <a:ext uri="{FF2B5EF4-FFF2-40B4-BE49-F238E27FC236}">
                      <a16:creationId xmlns:a16="http://schemas.microsoft.com/office/drawing/2014/main" id="{D103A967-1C04-4A57-87BE-7816CD7F3939}"/>
                    </a:ext>
                  </a:extLst>
                </p14:cNvPr>
                <p14:cNvContentPartPr/>
                <p14:nvPr/>
              </p14:nvContentPartPr>
              <p14:xfrm>
                <a:off x="7128573" y="4206120"/>
                <a:ext cx="16200" cy="72000"/>
              </p14:xfrm>
            </p:contentPart>
          </mc:Choice>
          <mc:Fallback xmlns="">
            <p:pic>
              <p:nvPicPr>
                <p:cNvPr id="151" name="Freihand 150">
                  <a:extLst>
                    <a:ext uri="{FF2B5EF4-FFF2-40B4-BE49-F238E27FC236}">
                      <a16:creationId xmlns:a16="http://schemas.microsoft.com/office/drawing/2014/main" id="{D103A967-1C04-4A57-87BE-7816CD7F3939}"/>
                    </a:ext>
                  </a:extLst>
                </p:cNvPr>
                <p:cNvPicPr/>
                <p:nvPr/>
              </p:nvPicPr>
              <p:blipFill>
                <a:blip r:embed="rId247"/>
                <a:stretch>
                  <a:fillRect/>
                </a:stretch>
              </p:blipFill>
              <p:spPr>
                <a:xfrm>
                  <a:off x="7124253" y="4201800"/>
                  <a:ext cx="24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Freihand 151">
                  <a:extLst>
                    <a:ext uri="{FF2B5EF4-FFF2-40B4-BE49-F238E27FC236}">
                      <a16:creationId xmlns:a16="http://schemas.microsoft.com/office/drawing/2014/main" id="{8C9C634B-4F11-48B0-8C27-83AC059303DD}"/>
                    </a:ext>
                  </a:extLst>
                </p14:cNvPr>
                <p14:cNvContentPartPr/>
                <p14:nvPr/>
              </p14:nvContentPartPr>
              <p14:xfrm>
                <a:off x="7128213" y="4174080"/>
                <a:ext cx="126720" cy="60120"/>
              </p14:xfrm>
            </p:contentPart>
          </mc:Choice>
          <mc:Fallback xmlns="">
            <p:pic>
              <p:nvPicPr>
                <p:cNvPr id="152" name="Freihand 151">
                  <a:extLst>
                    <a:ext uri="{FF2B5EF4-FFF2-40B4-BE49-F238E27FC236}">
                      <a16:creationId xmlns:a16="http://schemas.microsoft.com/office/drawing/2014/main" id="{8C9C634B-4F11-48B0-8C27-83AC059303DD}"/>
                    </a:ext>
                  </a:extLst>
                </p:cNvPr>
                <p:cNvPicPr/>
                <p:nvPr/>
              </p:nvPicPr>
              <p:blipFill>
                <a:blip r:embed="rId249"/>
                <a:stretch>
                  <a:fillRect/>
                </a:stretch>
              </p:blipFill>
              <p:spPr>
                <a:xfrm>
                  <a:off x="7123893" y="4169760"/>
                  <a:ext cx="135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Freihand 152">
                  <a:extLst>
                    <a:ext uri="{FF2B5EF4-FFF2-40B4-BE49-F238E27FC236}">
                      <a16:creationId xmlns:a16="http://schemas.microsoft.com/office/drawing/2014/main" id="{028AD8E0-A8BF-4F58-874F-F88C4EB8845A}"/>
                    </a:ext>
                  </a:extLst>
                </p14:cNvPr>
                <p14:cNvContentPartPr/>
                <p14:nvPr/>
              </p14:nvContentPartPr>
              <p14:xfrm>
                <a:off x="7127133" y="4271280"/>
                <a:ext cx="106920" cy="16560"/>
              </p14:xfrm>
            </p:contentPart>
          </mc:Choice>
          <mc:Fallback xmlns="">
            <p:pic>
              <p:nvPicPr>
                <p:cNvPr id="153" name="Freihand 152">
                  <a:extLst>
                    <a:ext uri="{FF2B5EF4-FFF2-40B4-BE49-F238E27FC236}">
                      <a16:creationId xmlns:a16="http://schemas.microsoft.com/office/drawing/2014/main" id="{028AD8E0-A8BF-4F58-874F-F88C4EB8845A}"/>
                    </a:ext>
                  </a:extLst>
                </p:cNvPr>
                <p:cNvPicPr/>
                <p:nvPr/>
              </p:nvPicPr>
              <p:blipFill>
                <a:blip r:embed="rId251"/>
                <a:stretch>
                  <a:fillRect/>
                </a:stretch>
              </p:blipFill>
              <p:spPr>
                <a:xfrm>
                  <a:off x="7122813" y="4266960"/>
                  <a:ext cx="11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CAC15438-ED98-40DB-99B1-733C5EFEEDA0}"/>
                    </a:ext>
                  </a:extLst>
                </p14:cNvPr>
                <p14:cNvContentPartPr/>
                <p14:nvPr/>
              </p14:nvContentPartPr>
              <p14:xfrm>
                <a:off x="7284813" y="4163280"/>
                <a:ext cx="178560" cy="172440"/>
              </p14:xfrm>
            </p:contentPart>
          </mc:Choice>
          <mc:Fallback xmlns="">
            <p:pic>
              <p:nvPicPr>
                <p:cNvPr id="154" name="Freihand 153">
                  <a:extLst>
                    <a:ext uri="{FF2B5EF4-FFF2-40B4-BE49-F238E27FC236}">
                      <a16:creationId xmlns:a16="http://schemas.microsoft.com/office/drawing/2014/main" id="{CAC15438-ED98-40DB-99B1-733C5EFEEDA0}"/>
                    </a:ext>
                  </a:extLst>
                </p:cNvPr>
                <p:cNvPicPr/>
                <p:nvPr/>
              </p:nvPicPr>
              <p:blipFill>
                <a:blip r:embed="rId253"/>
                <a:stretch>
                  <a:fillRect/>
                </a:stretch>
              </p:blipFill>
              <p:spPr>
                <a:xfrm>
                  <a:off x="7280493" y="4158960"/>
                  <a:ext cx="187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5C97F167-5AD7-4038-9029-4050945C75BC}"/>
                    </a:ext>
                  </a:extLst>
                </p14:cNvPr>
                <p14:cNvContentPartPr/>
                <p14:nvPr/>
              </p14:nvContentPartPr>
              <p14:xfrm>
                <a:off x="7474893" y="4149600"/>
                <a:ext cx="215280" cy="143640"/>
              </p14:xfrm>
            </p:contentPart>
          </mc:Choice>
          <mc:Fallback xmlns="">
            <p:pic>
              <p:nvPicPr>
                <p:cNvPr id="155" name="Freihand 154">
                  <a:extLst>
                    <a:ext uri="{FF2B5EF4-FFF2-40B4-BE49-F238E27FC236}">
                      <a16:creationId xmlns:a16="http://schemas.microsoft.com/office/drawing/2014/main" id="{5C97F167-5AD7-4038-9029-4050945C75BC}"/>
                    </a:ext>
                  </a:extLst>
                </p:cNvPr>
                <p:cNvPicPr/>
                <p:nvPr/>
              </p:nvPicPr>
              <p:blipFill>
                <a:blip r:embed="rId255"/>
                <a:stretch>
                  <a:fillRect/>
                </a:stretch>
              </p:blipFill>
              <p:spPr>
                <a:xfrm>
                  <a:off x="7470573" y="4145280"/>
                  <a:ext cx="223920" cy="152280"/>
                </a:xfrm>
                <a:prstGeom prst="rect">
                  <a:avLst/>
                </a:prstGeom>
              </p:spPr>
            </p:pic>
          </mc:Fallback>
        </mc:AlternateContent>
      </p:grpSp>
      <p:grpSp>
        <p:nvGrpSpPr>
          <p:cNvPr id="187" name="Gruppieren 186">
            <a:extLst>
              <a:ext uri="{FF2B5EF4-FFF2-40B4-BE49-F238E27FC236}">
                <a16:creationId xmlns:a16="http://schemas.microsoft.com/office/drawing/2014/main" id="{11D5E242-C301-4444-88C5-3A215A2792B4}"/>
              </a:ext>
            </a:extLst>
          </p:cNvPr>
          <p:cNvGrpSpPr/>
          <p:nvPr/>
        </p:nvGrpSpPr>
        <p:grpSpPr>
          <a:xfrm>
            <a:off x="3081093" y="4239600"/>
            <a:ext cx="3051000" cy="399240"/>
            <a:chOff x="3081093" y="4239600"/>
            <a:chExt cx="3051000" cy="399240"/>
          </a:xfrm>
        </p:grpSpPr>
        <mc:AlternateContent xmlns:mc="http://schemas.openxmlformats.org/markup-compatibility/2006" xmlns:p14="http://schemas.microsoft.com/office/powerpoint/2010/main">
          <mc:Choice Requires="p14">
            <p:contentPart p14:bwMode="auto" r:id="rId256">
              <p14:nvContentPartPr>
                <p14:cNvPr id="162" name="Freihand 161">
                  <a:extLst>
                    <a:ext uri="{FF2B5EF4-FFF2-40B4-BE49-F238E27FC236}">
                      <a16:creationId xmlns:a16="http://schemas.microsoft.com/office/drawing/2014/main" id="{E1FD22BE-FEF7-4B7E-8B9F-AB73FC46A75B}"/>
                    </a:ext>
                  </a:extLst>
                </p14:cNvPr>
                <p14:cNvContentPartPr/>
                <p14:nvPr/>
              </p14:nvContentPartPr>
              <p14:xfrm>
                <a:off x="3081093" y="4368120"/>
                <a:ext cx="173160" cy="7200"/>
              </p14:xfrm>
            </p:contentPart>
          </mc:Choice>
          <mc:Fallback xmlns="">
            <p:pic>
              <p:nvPicPr>
                <p:cNvPr id="162" name="Freihand 161">
                  <a:extLst>
                    <a:ext uri="{FF2B5EF4-FFF2-40B4-BE49-F238E27FC236}">
                      <a16:creationId xmlns:a16="http://schemas.microsoft.com/office/drawing/2014/main" id="{E1FD22BE-FEF7-4B7E-8B9F-AB73FC46A75B}"/>
                    </a:ext>
                  </a:extLst>
                </p:cNvPr>
                <p:cNvPicPr/>
                <p:nvPr/>
              </p:nvPicPr>
              <p:blipFill>
                <a:blip r:embed="rId257"/>
                <a:stretch>
                  <a:fillRect/>
                </a:stretch>
              </p:blipFill>
              <p:spPr>
                <a:xfrm>
                  <a:off x="3076773" y="4363800"/>
                  <a:ext cx="181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3" name="Freihand 162">
                  <a:extLst>
                    <a:ext uri="{FF2B5EF4-FFF2-40B4-BE49-F238E27FC236}">
                      <a16:creationId xmlns:a16="http://schemas.microsoft.com/office/drawing/2014/main" id="{AFFF40F5-3A81-404D-9C5D-AA3184C2209A}"/>
                    </a:ext>
                  </a:extLst>
                </p14:cNvPr>
                <p14:cNvContentPartPr/>
                <p14:nvPr/>
              </p14:nvContentPartPr>
              <p14:xfrm>
                <a:off x="3243813" y="4309440"/>
                <a:ext cx="104400" cy="117360"/>
              </p14:xfrm>
            </p:contentPart>
          </mc:Choice>
          <mc:Fallback xmlns="">
            <p:pic>
              <p:nvPicPr>
                <p:cNvPr id="163" name="Freihand 162">
                  <a:extLst>
                    <a:ext uri="{FF2B5EF4-FFF2-40B4-BE49-F238E27FC236}">
                      <a16:creationId xmlns:a16="http://schemas.microsoft.com/office/drawing/2014/main" id="{AFFF40F5-3A81-404D-9C5D-AA3184C2209A}"/>
                    </a:ext>
                  </a:extLst>
                </p:cNvPr>
                <p:cNvPicPr/>
                <p:nvPr/>
              </p:nvPicPr>
              <p:blipFill>
                <a:blip r:embed="rId259"/>
                <a:stretch>
                  <a:fillRect/>
                </a:stretch>
              </p:blipFill>
              <p:spPr>
                <a:xfrm>
                  <a:off x="3239493" y="4305120"/>
                  <a:ext cx="113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4" name="Freihand 163">
                  <a:extLst>
                    <a:ext uri="{FF2B5EF4-FFF2-40B4-BE49-F238E27FC236}">
                      <a16:creationId xmlns:a16="http://schemas.microsoft.com/office/drawing/2014/main" id="{2E60A7F8-78F9-4A79-A7F8-D981EB1A8196}"/>
                    </a:ext>
                  </a:extLst>
                </p14:cNvPr>
                <p14:cNvContentPartPr/>
                <p14:nvPr/>
              </p14:nvContentPartPr>
              <p14:xfrm>
                <a:off x="3459453" y="4321320"/>
                <a:ext cx="172080" cy="94680"/>
              </p14:xfrm>
            </p:contentPart>
          </mc:Choice>
          <mc:Fallback xmlns="">
            <p:pic>
              <p:nvPicPr>
                <p:cNvPr id="164" name="Freihand 163">
                  <a:extLst>
                    <a:ext uri="{FF2B5EF4-FFF2-40B4-BE49-F238E27FC236}">
                      <a16:creationId xmlns:a16="http://schemas.microsoft.com/office/drawing/2014/main" id="{2E60A7F8-78F9-4A79-A7F8-D981EB1A8196}"/>
                    </a:ext>
                  </a:extLst>
                </p:cNvPr>
                <p:cNvPicPr/>
                <p:nvPr/>
              </p:nvPicPr>
              <p:blipFill>
                <a:blip r:embed="rId261"/>
                <a:stretch>
                  <a:fillRect/>
                </a:stretch>
              </p:blipFill>
              <p:spPr>
                <a:xfrm>
                  <a:off x="3455133" y="4317000"/>
                  <a:ext cx="180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Freihand 164">
                  <a:extLst>
                    <a:ext uri="{FF2B5EF4-FFF2-40B4-BE49-F238E27FC236}">
                      <a16:creationId xmlns:a16="http://schemas.microsoft.com/office/drawing/2014/main" id="{CED40062-A2C7-41F8-9B27-78FA22DD4D69}"/>
                    </a:ext>
                  </a:extLst>
                </p14:cNvPr>
                <p14:cNvContentPartPr/>
                <p14:nvPr/>
              </p14:nvContentPartPr>
              <p14:xfrm>
                <a:off x="3595533" y="4267320"/>
                <a:ext cx="35280" cy="18720"/>
              </p14:xfrm>
            </p:contentPart>
          </mc:Choice>
          <mc:Fallback xmlns="">
            <p:pic>
              <p:nvPicPr>
                <p:cNvPr id="165" name="Freihand 164">
                  <a:extLst>
                    <a:ext uri="{FF2B5EF4-FFF2-40B4-BE49-F238E27FC236}">
                      <a16:creationId xmlns:a16="http://schemas.microsoft.com/office/drawing/2014/main" id="{CED40062-A2C7-41F8-9B27-78FA22DD4D69}"/>
                    </a:ext>
                  </a:extLst>
                </p:cNvPr>
                <p:cNvPicPr/>
                <p:nvPr/>
              </p:nvPicPr>
              <p:blipFill>
                <a:blip r:embed="rId263"/>
                <a:stretch>
                  <a:fillRect/>
                </a:stretch>
              </p:blipFill>
              <p:spPr>
                <a:xfrm>
                  <a:off x="3591213" y="4263000"/>
                  <a:ext cx="43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5C8B2B43-41EF-4CD3-B23C-C503AB0FC105}"/>
                    </a:ext>
                  </a:extLst>
                </p14:cNvPr>
                <p14:cNvContentPartPr/>
                <p14:nvPr/>
              </p14:nvContentPartPr>
              <p14:xfrm>
                <a:off x="3677613" y="4239600"/>
                <a:ext cx="237240" cy="168840"/>
              </p14:xfrm>
            </p:contentPart>
          </mc:Choice>
          <mc:Fallback xmlns="">
            <p:pic>
              <p:nvPicPr>
                <p:cNvPr id="166" name="Freihand 165">
                  <a:extLst>
                    <a:ext uri="{FF2B5EF4-FFF2-40B4-BE49-F238E27FC236}">
                      <a16:creationId xmlns:a16="http://schemas.microsoft.com/office/drawing/2014/main" id="{5C8B2B43-41EF-4CD3-B23C-C503AB0FC105}"/>
                    </a:ext>
                  </a:extLst>
                </p:cNvPr>
                <p:cNvPicPr/>
                <p:nvPr/>
              </p:nvPicPr>
              <p:blipFill>
                <a:blip r:embed="rId265"/>
                <a:stretch>
                  <a:fillRect/>
                </a:stretch>
              </p:blipFill>
              <p:spPr>
                <a:xfrm>
                  <a:off x="3673293" y="4235280"/>
                  <a:ext cx="245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7" name="Freihand 166">
                  <a:extLst>
                    <a:ext uri="{FF2B5EF4-FFF2-40B4-BE49-F238E27FC236}">
                      <a16:creationId xmlns:a16="http://schemas.microsoft.com/office/drawing/2014/main" id="{672CCEA3-B9E6-4225-AD51-89BB9785492A}"/>
                    </a:ext>
                  </a:extLst>
                </p14:cNvPr>
                <p14:cNvContentPartPr/>
                <p14:nvPr/>
              </p14:nvContentPartPr>
              <p14:xfrm>
                <a:off x="3944373" y="4287840"/>
                <a:ext cx="255960" cy="124560"/>
              </p14:xfrm>
            </p:contentPart>
          </mc:Choice>
          <mc:Fallback xmlns="">
            <p:pic>
              <p:nvPicPr>
                <p:cNvPr id="167" name="Freihand 166">
                  <a:extLst>
                    <a:ext uri="{FF2B5EF4-FFF2-40B4-BE49-F238E27FC236}">
                      <a16:creationId xmlns:a16="http://schemas.microsoft.com/office/drawing/2014/main" id="{672CCEA3-B9E6-4225-AD51-89BB9785492A}"/>
                    </a:ext>
                  </a:extLst>
                </p:cNvPr>
                <p:cNvPicPr/>
                <p:nvPr/>
              </p:nvPicPr>
              <p:blipFill>
                <a:blip r:embed="rId267"/>
                <a:stretch>
                  <a:fillRect/>
                </a:stretch>
              </p:blipFill>
              <p:spPr>
                <a:xfrm>
                  <a:off x="3940053" y="4283520"/>
                  <a:ext cx="264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Freihand 167">
                  <a:extLst>
                    <a:ext uri="{FF2B5EF4-FFF2-40B4-BE49-F238E27FC236}">
                      <a16:creationId xmlns:a16="http://schemas.microsoft.com/office/drawing/2014/main" id="{338FCD1B-58E6-42F5-B8A9-24416EF41600}"/>
                    </a:ext>
                  </a:extLst>
                </p14:cNvPr>
                <p14:cNvContentPartPr/>
                <p14:nvPr/>
              </p14:nvContentPartPr>
              <p14:xfrm>
                <a:off x="4200693" y="4286040"/>
                <a:ext cx="15120" cy="26280"/>
              </p14:xfrm>
            </p:contentPart>
          </mc:Choice>
          <mc:Fallback xmlns="">
            <p:pic>
              <p:nvPicPr>
                <p:cNvPr id="168" name="Freihand 167">
                  <a:extLst>
                    <a:ext uri="{FF2B5EF4-FFF2-40B4-BE49-F238E27FC236}">
                      <a16:creationId xmlns:a16="http://schemas.microsoft.com/office/drawing/2014/main" id="{338FCD1B-58E6-42F5-B8A9-24416EF41600}"/>
                    </a:ext>
                  </a:extLst>
                </p:cNvPr>
                <p:cNvPicPr/>
                <p:nvPr/>
              </p:nvPicPr>
              <p:blipFill>
                <a:blip r:embed="rId269"/>
                <a:stretch>
                  <a:fillRect/>
                </a:stretch>
              </p:blipFill>
              <p:spPr>
                <a:xfrm>
                  <a:off x="4196373" y="4281720"/>
                  <a:ext cx="23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Freihand 168">
                  <a:extLst>
                    <a:ext uri="{FF2B5EF4-FFF2-40B4-BE49-F238E27FC236}">
                      <a16:creationId xmlns:a16="http://schemas.microsoft.com/office/drawing/2014/main" id="{F651FA39-347C-490F-A0A1-09523A22DB40}"/>
                    </a:ext>
                  </a:extLst>
                </p14:cNvPr>
                <p14:cNvContentPartPr/>
                <p14:nvPr/>
              </p14:nvContentPartPr>
              <p14:xfrm>
                <a:off x="4163973" y="4343280"/>
                <a:ext cx="93960" cy="88200"/>
              </p14:xfrm>
            </p:contentPart>
          </mc:Choice>
          <mc:Fallback xmlns="">
            <p:pic>
              <p:nvPicPr>
                <p:cNvPr id="169" name="Freihand 168">
                  <a:extLst>
                    <a:ext uri="{FF2B5EF4-FFF2-40B4-BE49-F238E27FC236}">
                      <a16:creationId xmlns:a16="http://schemas.microsoft.com/office/drawing/2014/main" id="{F651FA39-347C-490F-A0A1-09523A22DB40}"/>
                    </a:ext>
                  </a:extLst>
                </p:cNvPr>
                <p:cNvPicPr/>
                <p:nvPr/>
              </p:nvPicPr>
              <p:blipFill>
                <a:blip r:embed="rId271"/>
                <a:stretch>
                  <a:fillRect/>
                </a:stretch>
              </p:blipFill>
              <p:spPr>
                <a:xfrm>
                  <a:off x="4159653" y="4338960"/>
                  <a:ext cx="102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 name="Freihand 169">
                  <a:extLst>
                    <a:ext uri="{FF2B5EF4-FFF2-40B4-BE49-F238E27FC236}">
                      <a16:creationId xmlns:a16="http://schemas.microsoft.com/office/drawing/2014/main" id="{1DA957ED-4B31-426E-B810-3071FB1366AF}"/>
                    </a:ext>
                  </a:extLst>
                </p14:cNvPr>
                <p14:cNvContentPartPr/>
                <p14:nvPr/>
              </p14:nvContentPartPr>
              <p14:xfrm>
                <a:off x="4280253" y="4346520"/>
                <a:ext cx="298800" cy="178560"/>
              </p14:xfrm>
            </p:contentPart>
          </mc:Choice>
          <mc:Fallback xmlns="">
            <p:pic>
              <p:nvPicPr>
                <p:cNvPr id="170" name="Freihand 169">
                  <a:extLst>
                    <a:ext uri="{FF2B5EF4-FFF2-40B4-BE49-F238E27FC236}">
                      <a16:creationId xmlns:a16="http://schemas.microsoft.com/office/drawing/2014/main" id="{1DA957ED-4B31-426E-B810-3071FB1366AF}"/>
                    </a:ext>
                  </a:extLst>
                </p:cNvPr>
                <p:cNvPicPr/>
                <p:nvPr/>
              </p:nvPicPr>
              <p:blipFill>
                <a:blip r:embed="rId273"/>
                <a:stretch>
                  <a:fillRect/>
                </a:stretch>
              </p:blipFill>
              <p:spPr>
                <a:xfrm>
                  <a:off x="4275933" y="4342200"/>
                  <a:ext cx="307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Freihand 170">
                  <a:extLst>
                    <a:ext uri="{FF2B5EF4-FFF2-40B4-BE49-F238E27FC236}">
                      <a16:creationId xmlns:a16="http://schemas.microsoft.com/office/drawing/2014/main" id="{F51FDEAF-7F43-4AFB-A3F9-3804D47B229F}"/>
                    </a:ext>
                  </a:extLst>
                </p14:cNvPr>
                <p14:cNvContentPartPr/>
                <p14:nvPr/>
              </p14:nvContentPartPr>
              <p14:xfrm>
                <a:off x="4416693" y="4279560"/>
                <a:ext cx="9000" cy="20880"/>
              </p14:xfrm>
            </p:contentPart>
          </mc:Choice>
          <mc:Fallback xmlns="">
            <p:pic>
              <p:nvPicPr>
                <p:cNvPr id="171" name="Freihand 170">
                  <a:extLst>
                    <a:ext uri="{FF2B5EF4-FFF2-40B4-BE49-F238E27FC236}">
                      <a16:creationId xmlns:a16="http://schemas.microsoft.com/office/drawing/2014/main" id="{F51FDEAF-7F43-4AFB-A3F9-3804D47B229F}"/>
                    </a:ext>
                  </a:extLst>
                </p:cNvPr>
                <p:cNvPicPr/>
                <p:nvPr/>
              </p:nvPicPr>
              <p:blipFill>
                <a:blip r:embed="rId275"/>
                <a:stretch>
                  <a:fillRect/>
                </a:stretch>
              </p:blipFill>
              <p:spPr>
                <a:xfrm>
                  <a:off x="4412373" y="4275240"/>
                  <a:ext cx="17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3" name="Freihand 172">
                  <a:extLst>
                    <a:ext uri="{FF2B5EF4-FFF2-40B4-BE49-F238E27FC236}">
                      <a16:creationId xmlns:a16="http://schemas.microsoft.com/office/drawing/2014/main" id="{E5F49E17-D323-462A-82E7-264BDE61937B}"/>
                    </a:ext>
                  </a:extLst>
                </p14:cNvPr>
                <p14:cNvContentPartPr/>
                <p14:nvPr/>
              </p14:nvContentPartPr>
              <p14:xfrm>
                <a:off x="4738893" y="4309080"/>
                <a:ext cx="201600" cy="107640"/>
              </p14:xfrm>
            </p:contentPart>
          </mc:Choice>
          <mc:Fallback xmlns="">
            <p:pic>
              <p:nvPicPr>
                <p:cNvPr id="173" name="Freihand 172">
                  <a:extLst>
                    <a:ext uri="{FF2B5EF4-FFF2-40B4-BE49-F238E27FC236}">
                      <a16:creationId xmlns:a16="http://schemas.microsoft.com/office/drawing/2014/main" id="{E5F49E17-D323-462A-82E7-264BDE61937B}"/>
                    </a:ext>
                  </a:extLst>
                </p:cNvPr>
                <p:cNvPicPr/>
                <p:nvPr/>
              </p:nvPicPr>
              <p:blipFill>
                <a:blip r:embed="rId277"/>
                <a:stretch>
                  <a:fillRect/>
                </a:stretch>
              </p:blipFill>
              <p:spPr>
                <a:xfrm>
                  <a:off x="4734573" y="4304760"/>
                  <a:ext cx="210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 name="Freihand 173">
                  <a:extLst>
                    <a:ext uri="{FF2B5EF4-FFF2-40B4-BE49-F238E27FC236}">
                      <a16:creationId xmlns:a16="http://schemas.microsoft.com/office/drawing/2014/main" id="{E6D093B5-F83F-4EDC-9497-7BD0C6F13458}"/>
                    </a:ext>
                  </a:extLst>
                </p14:cNvPr>
                <p14:cNvContentPartPr/>
                <p14:nvPr/>
              </p14:nvContentPartPr>
              <p14:xfrm>
                <a:off x="4924653" y="4314120"/>
                <a:ext cx="109080" cy="120240"/>
              </p14:xfrm>
            </p:contentPart>
          </mc:Choice>
          <mc:Fallback xmlns="">
            <p:pic>
              <p:nvPicPr>
                <p:cNvPr id="174" name="Freihand 173">
                  <a:extLst>
                    <a:ext uri="{FF2B5EF4-FFF2-40B4-BE49-F238E27FC236}">
                      <a16:creationId xmlns:a16="http://schemas.microsoft.com/office/drawing/2014/main" id="{E6D093B5-F83F-4EDC-9497-7BD0C6F13458}"/>
                    </a:ext>
                  </a:extLst>
                </p:cNvPr>
                <p:cNvPicPr/>
                <p:nvPr/>
              </p:nvPicPr>
              <p:blipFill>
                <a:blip r:embed="rId279"/>
                <a:stretch>
                  <a:fillRect/>
                </a:stretch>
              </p:blipFill>
              <p:spPr>
                <a:xfrm>
                  <a:off x="4920333" y="4309800"/>
                  <a:ext cx="117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5" name="Freihand 174">
                  <a:extLst>
                    <a:ext uri="{FF2B5EF4-FFF2-40B4-BE49-F238E27FC236}">
                      <a16:creationId xmlns:a16="http://schemas.microsoft.com/office/drawing/2014/main" id="{0FEF1065-F60F-4498-B78A-66276A12CFAA}"/>
                    </a:ext>
                  </a:extLst>
                </p14:cNvPr>
                <p14:cNvContentPartPr/>
                <p14:nvPr/>
              </p14:nvContentPartPr>
              <p14:xfrm>
                <a:off x="5127693" y="4333560"/>
                <a:ext cx="129600" cy="96120"/>
              </p14:xfrm>
            </p:contentPart>
          </mc:Choice>
          <mc:Fallback xmlns="">
            <p:pic>
              <p:nvPicPr>
                <p:cNvPr id="175" name="Freihand 174">
                  <a:extLst>
                    <a:ext uri="{FF2B5EF4-FFF2-40B4-BE49-F238E27FC236}">
                      <a16:creationId xmlns:a16="http://schemas.microsoft.com/office/drawing/2014/main" id="{0FEF1065-F60F-4498-B78A-66276A12CFAA}"/>
                    </a:ext>
                  </a:extLst>
                </p:cNvPr>
                <p:cNvPicPr/>
                <p:nvPr/>
              </p:nvPicPr>
              <p:blipFill>
                <a:blip r:embed="rId281"/>
                <a:stretch>
                  <a:fillRect/>
                </a:stretch>
              </p:blipFill>
              <p:spPr>
                <a:xfrm>
                  <a:off x="5123373" y="4329240"/>
                  <a:ext cx="138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6" name="Freihand 175">
                  <a:extLst>
                    <a:ext uri="{FF2B5EF4-FFF2-40B4-BE49-F238E27FC236}">
                      <a16:creationId xmlns:a16="http://schemas.microsoft.com/office/drawing/2014/main" id="{2EA2F2AA-1501-4FD3-ADE5-A40D5C03FA26}"/>
                    </a:ext>
                  </a:extLst>
                </p14:cNvPr>
                <p14:cNvContentPartPr/>
                <p14:nvPr/>
              </p14:nvContentPartPr>
              <p14:xfrm>
                <a:off x="5243973" y="4329240"/>
                <a:ext cx="117360" cy="106560"/>
              </p14:xfrm>
            </p:contentPart>
          </mc:Choice>
          <mc:Fallback xmlns="">
            <p:pic>
              <p:nvPicPr>
                <p:cNvPr id="176" name="Freihand 175">
                  <a:extLst>
                    <a:ext uri="{FF2B5EF4-FFF2-40B4-BE49-F238E27FC236}">
                      <a16:creationId xmlns:a16="http://schemas.microsoft.com/office/drawing/2014/main" id="{2EA2F2AA-1501-4FD3-ADE5-A40D5C03FA26}"/>
                    </a:ext>
                  </a:extLst>
                </p:cNvPr>
                <p:cNvPicPr/>
                <p:nvPr/>
              </p:nvPicPr>
              <p:blipFill>
                <a:blip r:embed="rId283"/>
                <a:stretch>
                  <a:fillRect/>
                </a:stretch>
              </p:blipFill>
              <p:spPr>
                <a:xfrm>
                  <a:off x="5239653" y="4324920"/>
                  <a:ext cx="126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7" name="Freihand 176">
                  <a:extLst>
                    <a:ext uri="{FF2B5EF4-FFF2-40B4-BE49-F238E27FC236}">
                      <a16:creationId xmlns:a16="http://schemas.microsoft.com/office/drawing/2014/main" id="{8DE9C263-60F6-45DA-9B40-D61EE7BF8E66}"/>
                    </a:ext>
                  </a:extLst>
                </p14:cNvPr>
                <p14:cNvContentPartPr/>
                <p14:nvPr/>
              </p14:nvContentPartPr>
              <p14:xfrm>
                <a:off x="5283573" y="4361280"/>
                <a:ext cx="88200" cy="41760"/>
              </p14:xfrm>
            </p:contentPart>
          </mc:Choice>
          <mc:Fallback xmlns="">
            <p:pic>
              <p:nvPicPr>
                <p:cNvPr id="177" name="Freihand 176">
                  <a:extLst>
                    <a:ext uri="{FF2B5EF4-FFF2-40B4-BE49-F238E27FC236}">
                      <a16:creationId xmlns:a16="http://schemas.microsoft.com/office/drawing/2014/main" id="{8DE9C263-60F6-45DA-9B40-D61EE7BF8E66}"/>
                    </a:ext>
                  </a:extLst>
                </p:cNvPr>
                <p:cNvPicPr/>
                <p:nvPr/>
              </p:nvPicPr>
              <p:blipFill>
                <a:blip r:embed="rId285"/>
                <a:stretch>
                  <a:fillRect/>
                </a:stretch>
              </p:blipFill>
              <p:spPr>
                <a:xfrm>
                  <a:off x="5279253" y="4356960"/>
                  <a:ext cx="96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8" name="Freihand 177">
                  <a:extLst>
                    <a:ext uri="{FF2B5EF4-FFF2-40B4-BE49-F238E27FC236}">
                      <a16:creationId xmlns:a16="http://schemas.microsoft.com/office/drawing/2014/main" id="{F47C9515-8C70-4F30-89A6-5BB12F0AD047}"/>
                    </a:ext>
                  </a:extLst>
                </p14:cNvPr>
                <p14:cNvContentPartPr/>
                <p14:nvPr/>
              </p14:nvContentPartPr>
              <p14:xfrm>
                <a:off x="5395533" y="4277760"/>
                <a:ext cx="265680" cy="143640"/>
              </p14:xfrm>
            </p:contentPart>
          </mc:Choice>
          <mc:Fallback xmlns="">
            <p:pic>
              <p:nvPicPr>
                <p:cNvPr id="178" name="Freihand 177">
                  <a:extLst>
                    <a:ext uri="{FF2B5EF4-FFF2-40B4-BE49-F238E27FC236}">
                      <a16:creationId xmlns:a16="http://schemas.microsoft.com/office/drawing/2014/main" id="{F47C9515-8C70-4F30-89A6-5BB12F0AD047}"/>
                    </a:ext>
                  </a:extLst>
                </p:cNvPr>
                <p:cNvPicPr/>
                <p:nvPr/>
              </p:nvPicPr>
              <p:blipFill>
                <a:blip r:embed="rId287"/>
                <a:stretch>
                  <a:fillRect/>
                </a:stretch>
              </p:blipFill>
              <p:spPr>
                <a:xfrm>
                  <a:off x="5391213" y="4273440"/>
                  <a:ext cx="274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9" name="Freihand 178">
                  <a:extLst>
                    <a:ext uri="{FF2B5EF4-FFF2-40B4-BE49-F238E27FC236}">
                      <a16:creationId xmlns:a16="http://schemas.microsoft.com/office/drawing/2014/main" id="{1A2FA8D0-CA3F-4F33-8256-642D9BDC6510}"/>
                    </a:ext>
                  </a:extLst>
                </p14:cNvPr>
                <p14:cNvContentPartPr/>
                <p14:nvPr/>
              </p14:nvContentPartPr>
              <p14:xfrm>
                <a:off x="5697933" y="4338600"/>
                <a:ext cx="162000" cy="59400"/>
              </p14:xfrm>
            </p:contentPart>
          </mc:Choice>
          <mc:Fallback xmlns="">
            <p:pic>
              <p:nvPicPr>
                <p:cNvPr id="179" name="Freihand 178">
                  <a:extLst>
                    <a:ext uri="{FF2B5EF4-FFF2-40B4-BE49-F238E27FC236}">
                      <a16:creationId xmlns:a16="http://schemas.microsoft.com/office/drawing/2014/main" id="{1A2FA8D0-CA3F-4F33-8256-642D9BDC6510}"/>
                    </a:ext>
                  </a:extLst>
                </p:cNvPr>
                <p:cNvPicPr/>
                <p:nvPr/>
              </p:nvPicPr>
              <p:blipFill>
                <a:blip r:embed="rId289"/>
                <a:stretch>
                  <a:fillRect/>
                </a:stretch>
              </p:blipFill>
              <p:spPr>
                <a:xfrm>
                  <a:off x="5693613" y="4334280"/>
                  <a:ext cx="170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06C5F6F8-274D-47A0-BF4D-DA38593D8DCF}"/>
                    </a:ext>
                  </a:extLst>
                </p14:cNvPr>
                <p14:cNvContentPartPr/>
                <p14:nvPr/>
              </p14:nvContentPartPr>
              <p14:xfrm>
                <a:off x="5543853" y="4502400"/>
                <a:ext cx="11520" cy="91800"/>
              </p14:xfrm>
            </p:contentPart>
          </mc:Choice>
          <mc:Fallback xmlns="">
            <p:pic>
              <p:nvPicPr>
                <p:cNvPr id="181" name="Freihand 180">
                  <a:extLst>
                    <a:ext uri="{FF2B5EF4-FFF2-40B4-BE49-F238E27FC236}">
                      <a16:creationId xmlns:a16="http://schemas.microsoft.com/office/drawing/2014/main" id="{06C5F6F8-274D-47A0-BF4D-DA38593D8DCF}"/>
                    </a:ext>
                  </a:extLst>
                </p:cNvPr>
                <p:cNvPicPr/>
                <p:nvPr/>
              </p:nvPicPr>
              <p:blipFill>
                <a:blip r:embed="rId291"/>
                <a:stretch>
                  <a:fillRect/>
                </a:stretch>
              </p:blipFill>
              <p:spPr>
                <a:xfrm>
                  <a:off x="5539533" y="4498080"/>
                  <a:ext cx="20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B6569C35-C9A5-42B3-A5BF-5F35F87C718B}"/>
                    </a:ext>
                  </a:extLst>
                </p14:cNvPr>
                <p14:cNvContentPartPr/>
                <p14:nvPr/>
              </p14:nvContentPartPr>
              <p14:xfrm>
                <a:off x="5532693" y="4486560"/>
                <a:ext cx="129960" cy="38160"/>
              </p14:xfrm>
            </p:contentPart>
          </mc:Choice>
          <mc:Fallback xmlns="">
            <p:pic>
              <p:nvPicPr>
                <p:cNvPr id="182" name="Freihand 181">
                  <a:extLst>
                    <a:ext uri="{FF2B5EF4-FFF2-40B4-BE49-F238E27FC236}">
                      <a16:creationId xmlns:a16="http://schemas.microsoft.com/office/drawing/2014/main" id="{B6569C35-C9A5-42B3-A5BF-5F35F87C718B}"/>
                    </a:ext>
                  </a:extLst>
                </p:cNvPr>
                <p:cNvPicPr/>
                <p:nvPr/>
              </p:nvPicPr>
              <p:blipFill>
                <a:blip r:embed="rId293"/>
                <a:stretch>
                  <a:fillRect/>
                </a:stretch>
              </p:blipFill>
              <p:spPr>
                <a:xfrm>
                  <a:off x="5528373" y="4482240"/>
                  <a:ext cx="138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858751D9-2EFB-413B-AFC6-C95B8CA829EB}"/>
                    </a:ext>
                  </a:extLst>
                </p14:cNvPr>
                <p14:cNvContentPartPr/>
                <p14:nvPr/>
              </p14:nvContentPartPr>
              <p14:xfrm>
                <a:off x="5553933" y="4551360"/>
                <a:ext cx="107640" cy="29520"/>
              </p14:xfrm>
            </p:contentPart>
          </mc:Choice>
          <mc:Fallback xmlns="">
            <p:pic>
              <p:nvPicPr>
                <p:cNvPr id="183" name="Freihand 182">
                  <a:extLst>
                    <a:ext uri="{FF2B5EF4-FFF2-40B4-BE49-F238E27FC236}">
                      <a16:creationId xmlns:a16="http://schemas.microsoft.com/office/drawing/2014/main" id="{858751D9-2EFB-413B-AFC6-C95B8CA829EB}"/>
                    </a:ext>
                  </a:extLst>
                </p:cNvPr>
                <p:cNvPicPr/>
                <p:nvPr/>
              </p:nvPicPr>
              <p:blipFill>
                <a:blip r:embed="rId295"/>
                <a:stretch>
                  <a:fillRect/>
                </a:stretch>
              </p:blipFill>
              <p:spPr>
                <a:xfrm>
                  <a:off x="5549613" y="4547040"/>
                  <a:ext cx="11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84BF0DD3-158C-45F7-91C9-58F421A456AF}"/>
                    </a:ext>
                  </a:extLst>
                </p14:cNvPr>
                <p14:cNvContentPartPr/>
                <p14:nvPr/>
              </p14:nvContentPartPr>
              <p14:xfrm>
                <a:off x="5683173" y="4439760"/>
                <a:ext cx="210240" cy="199080"/>
              </p14:xfrm>
            </p:contentPart>
          </mc:Choice>
          <mc:Fallback xmlns="">
            <p:pic>
              <p:nvPicPr>
                <p:cNvPr id="184" name="Freihand 183">
                  <a:extLst>
                    <a:ext uri="{FF2B5EF4-FFF2-40B4-BE49-F238E27FC236}">
                      <a16:creationId xmlns:a16="http://schemas.microsoft.com/office/drawing/2014/main" id="{84BF0DD3-158C-45F7-91C9-58F421A456AF}"/>
                    </a:ext>
                  </a:extLst>
                </p:cNvPr>
                <p:cNvPicPr/>
                <p:nvPr/>
              </p:nvPicPr>
              <p:blipFill>
                <a:blip r:embed="rId297"/>
                <a:stretch>
                  <a:fillRect/>
                </a:stretch>
              </p:blipFill>
              <p:spPr>
                <a:xfrm>
                  <a:off x="5678853" y="4435440"/>
                  <a:ext cx="21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CB455F0A-7A56-4E76-8EED-1F9D1F232F28}"/>
                    </a:ext>
                  </a:extLst>
                </p14:cNvPr>
                <p14:cNvContentPartPr/>
                <p14:nvPr/>
              </p14:nvContentPartPr>
              <p14:xfrm>
                <a:off x="5883333" y="4442280"/>
                <a:ext cx="135000" cy="121680"/>
              </p14:xfrm>
            </p:contentPart>
          </mc:Choice>
          <mc:Fallback xmlns="">
            <p:pic>
              <p:nvPicPr>
                <p:cNvPr id="185" name="Freihand 184">
                  <a:extLst>
                    <a:ext uri="{FF2B5EF4-FFF2-40B4-BE49-F238E27FC236}">
                      <a16:creationId xmlns:a16="http://schemas.microsoft.com/office/drawing/2014/main" id="{CB455F0A-7A56-4E76-8EED-1F9D1F232F28}"/>
                    </a:ext>
                  </a:extLst>
                </p:cNvPr>
                <p:cNvPicPr/>
                <p:nvPr/>
              </p:nvPicPr>
              <p:blipFill>
                <a:blip r:embed="rId299"/>
                <a:stretch>
                  <a:fillRect/>
                </a:stretch>
              </p:blipFill>
              <p:spPr>
                <a:xfrm>
                  <a:off x="5879013" y="4437960"/>
                  <a:ext cx="143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4FD3017C-B4DF-41E9-A004-49B8B5868A3F}"/>
                    </a:ext>
                  </a:extLst>
                </p14:cNvPr>
                <p14:cNvContentPartPr/>
                <p14:nvPr/>
              </p14:nvContentPartPr>
              <p14:xfrm>
                <a:off x="6009693" y="4491600"/>
                <a:ext cx="122400" cy="92880"/>
              </p14:xfrm>
            </p:contentPart>
          </mc:Choice>
          <mc:Fallback xmlns="">
            <p:pic>
              <p:nvPicPr>
                <p:cNvPr id="186" name="Freihand 185">
                  <a:extLst>
                    <a:ext uri="{FF2B5EF4-FFF2-40B4-BE49-F238E27FC236}">
                      <a16:creationId xmlns:a16="http://schemas.microsoft.com/office/drawing/2014/main" id="{4FD3017C-B4DF-41E9-A004-49B8B5868A3F}"/>
                    </a:ext>
                  </a:extLst>
                </p:cNvPr>
                <p:cNvPicPr/>
                <p:nvPr/>
              </p:nvPicPr>
              <p:blipFill>
                <a:blip r:embed="rId301"/>
                <a:stretch>
                  <a:fillRect/>
                </a:stretch>
              </p:blipFill>
              <p:spPr>
                <a:xfrm>
                  <a:off x="6005373" y="4487280"/>
                  <a:ext cx="131040" cy="101520"/>
                </a:xfrm>
                <a:prstGeom prst="rect">
                  <a:avLst/>
                </a:prstGeom>
              </p:spPr>
            </p:pic>
          </mc:Fallback>
        </mc:AlternateContent>
      </p:grpSp>
      <p:grpSp>
        <p:nvGrpSpPr>
          <p:cNvPr id="194" name="Gruppieren 193">
            <a:extLst>
              <a:ext uri="{FF2B5EF4-FFF2-40B4-BE49-F238E27FC236}">
                <a16:creationId xmlns:a16="http://schemas.microsoft.com/office/drawing/2014/main" id="{E048CC13-D9D9-4D85-9F5D-54B53382893B}"/>
              </a:ext>
            </a:extLst>
          </p:cNvPr>
          <p:cNvGrpSpPr/>
          <p:nvPr/>
        </p:nvGrpSpPr>
        <p:grpSpPr>
          <a:xfrm>
            <a:off x="475773" y="4275960"/>
            <a:ext cx="1051920" cy="175680"/>
            <a:chOff x="475773" y="4275960"/>
            <a:chExt cx="1051920" cy="175680"/>
          </a:xfrm>
        </p:grpSpPr>
        <mc:AlternateContent xmlns:mc="http://schemas.openxmlformats.org/markup-compatibility/2006" xmlns:p14="http://schemas.microsoft.com/office/powerpoint/2010/main">
          <mc:Choice Requires="p14">
            <p:contentPart p14:bwMode="auto" r:id="rId302">
              <p14:nvContentPartPr>
                <p14:cNvPr id="188" name="Freihand 187">
                  <a:extLst>
                    <a:ext uri="{FF2B5EF4-FFF2-40B4-BE49-F238E27FC236}">
                      <a16:creationId xmlns:a16="http://schemas.microsoft.com/office/drawing/2014/main" id="{C896D6E3-12C9-4C3E-AAA9-D589DD0781CC}"/>
                    </a:ext>
                  </a:extLst>
                </p14:cNvPr>
                <p14:cNvContentPartPr/>
                <p14:nvPr/>
              </p14:nvContentPartPr>
              <p14:xfrm>
                <a:off x="475773" y="4329960"/>
                <a:ext cx="123120" cy="114480"/>
              </p14:xfrm>
            </p:contentPart>
          </mc:Choice>
          <mc:Fallback xmlns="">
            <p:pic>
              <p:nvPicPr>
                <p:cNvPr id="188" name="Freihand 187">
                  <a:extLst>
                    <a:ext uri="{FF2B5EF4-FFF2-40B4-BE49-F238E27FC236}">
                      <a16:creationId xmlns:a16="http://schemas.microsoft.com/office/drawing/2014/main" id="{C896D6E3-12C9-4C3E-AAA9-D589DD0781CC}"/>
                    </a:ext>
                  </a:extLst>
                </p:cNvPr>
                <p:cNvPicPr/>
                <p:nvPr/>
              </p:nvPicPr>
              <p:blipFill>
                <a:blip r:embed="rId303"/>
                <a:stretch>
                  <a:fillRect/>
                </a:stretch>
              </p:blipFill>
              <p:spPr>
                <a:xfrm>
                  <a:off x="471453" y="4325640"/>
                  <a:ext cx="131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9" name="Freihand 188">
                  <a:extLst>
                    <a:ext uri="{FF2B5EF4-FFF2-40B4-BE49-F238E27FC236}">
                      <a16:creationId xmlns:a16="http://schemas.microsoft.com/office/drawing/2014/main" id="{AB0493B7-F6A4-4154-856C-9CEE51772E42}"/>
                    </a:ext>
                  </a:extLst>
                </p14:cNvPr>
                <p14:cNvContentPartPr/>
                <p14:nvPr/>
              </p14:nvContentPartPr>
              <p14:xfrm>
                <a:off x="627333" y="4341840"/>
                <a:ext cx="299160" cy="109800"/>
              </p14:xfrm>
            </p:contentPart>
          </mc:Choice>
          <mc:Fallback xmlns="">
            <p:pic>
              <p:nvPicPr>
                <p:cNvPr id="189" name="Freihand 188">
                  <a:extLst>
                    <a:ext uri="{FF2B5EF4-FFF2-40B4-BE49-F238E27FC236}">
                      <a16:creationId xmlns:a16="http://schemas.microsoft.com/office/drawing/2014/main" id="{AB0493B7-F6A4-4154-856C-9CEE51772E42}"/>
                    </a:ext>
                  </a:extLst>
                </p:cNvPr>
                <p:cNvPicPr/>
                <p:nvPr/>
              </p:nvPicPr>
              <p:blipFill>
                <a:blip r:embed="rId305"/>
                <a:stretch>
                  <a:fillRect/>
                </a:stretch>
              </p:blipFill>
              <p:spPr>
                <a:xfrm>
                  <a:off x="623013" y="4337520"/>
                  <a:ext cx="307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0" name="Freihand 189">
                  <a:extLst>
                    <a:ext uri="{FF2B5EF4-FFF2-40B4-BE49-F238E27FC236}">
                      <a16:creationId xmlns:a16="http://schemas.microsoft.com/office/drawing/2014/main" id="{86BDF468-082D-453E-AD27-E3E451758D97}"/>
                    </a:ext>
                  </a:extLst>
                </p14:cNvPr>
                <p14:cNvContentPartPr/>
                <p14:nvPr/>
              </p14:nvContentPartPr>
              <p14:xfrm>
                <a:off x="979053" y="4345800"/>
                <a:ext cx="124920" cy="68040"/>
              </p14:xfrm>
            </p:contentPart>
          </mc:Choice>
          <mc:Fallback xmlns="">
            <p:pic>
              <p:nvPicPr>
                <p:cNvPr id="190" name="Freihand 189">
                  <a:extLst>
                    <a:ext uri="{FF2B5EF4-FFF2-40B4-BE49-F238E27FC236}">
                      <a16:creationId xmlns:a16="http://schemas.microsoft.com/office/drawing/2014/main" id="{86BDF468-082D-453E-AD27-E3E451758D97}"/>
                    </a:ext>
                  </a:extLst>
                </p:cNvPr>
                <p:cNvPicPr/>
                <p:nvPr/>
              </p:nvPicPr>
              <p:blipFill>
                <a:blip r:embed="rId307"/>
                <a:stretch>
                  <a:fillRect/>
                </a:stretch>
              </p:blipFill>
              <p:spPr>
                <a:xfrm>
                  <a:off x="974733" y="4341480"/>
                  <a:ext cx="133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1" name="Freihand 190">
                  <a:extLst>
                    <a:ext uri="{FF2B5EF4-FFF2-40B4-BE49-F238E27FC236}">
                      <a16:creationId xmlns:a16="http://schemas.microsoft.com/office/drawing/2014/main" id="{5CCB7EC1-DA00-4091-8621-98F075352FDA}"/>
                    </a:ext>
                  </a:extLst>
                </p14:cNvPr>
                <p14:cNvContentPartPr/>
                <p14:nvPr/>
              </p14:nvContentPartPr>
              <p14:xfrm>
                <a:off x="1148613" y="4275960"/>
                <a:ext cx="116640" cy="141120"/>
              </p14:xfrm>
            </p:contentPart>
          </mc:Choice>
          <mc:Fallback xmlns="">
            <p:pic>
              <p:nvPicPr>
                <p:cNvPr id="191" name="Freihand 190">
                  <a:extLst>
                    <a:ext uri="{FF2B5EF4-FFF2-40B4-BE49-F238E27FC236}">
                      <a16:creationId xmlns:a16="http://schemas.microsoft.com/office/drawing/2014/main" id="{5CCB7EC1-DA00-4091-8621-98F075352FDA}"/>
                    </a:ext>
                  </a:extLst>
                </p:cNvPr>
                <p:cNvPicPr/>
                <p:nvPr/>
              </p:nvPicPr>
              <p:blipFill>
                <a:blip r:embed="rId309"/>
                <a:stretch>
                  <a:fillRect/>
                </a:stretch>
              </p:blipFill>
              <p:spPr>
                <a:xfrm>
                  <a:off x="1144293" y="4271640"/>
                  <a:ext cx="125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2" name="Freihand 191">
                  <a:extLst>
                    <a:ext uri="{FF2B5EF4-FFF2-40B4-BE49-F238E27FC236}">
                      <a16:creationId xmlns:a16="http://schemas.microsoft.com/office/drawing/2014/main" id="{13CC7725-CEA6-457C-873C-2A25BB8524F5}"/>
                    </a:ext>
                  </a:extLst>
                </p14:cNvPr>
                <p14:cNvContentPartPr/>
                <p14:nvPr/>
              </p14:nvContentPartPr>
              <p14:xfrm>
                <a:off x="1265973" y="4282080"/>
                <a:ext cx="17280" cy="4320"/>
              </p14:xfrm>
            </p:contentPart>
          </mc:Choice>
          <mc:Fallback xmlns="">
            <p:pic>
              <p:nvPicPr>
                <p:cNvPr id="192" name="Freihand 191">
                  <a:extLst>
                    <a:ext uri="{FF2B5EF4-FFF2-40B4-BE49-F238E27FC236}">
                      <a16:creationId xmlns:a16="http://schemas.microsoft.com/office/drawing/2014/main" id="{13CC7725-CEA6-457C-873C-2A25BB8524F5}"/>
                    </a:ext>
                  </a:extLst>
                </p:cNvPr>
                <p:cNvPicPr/>
                <p:nvPr/>
              </p:nvPicPr>
              <p:blipFill>
                <a:blip r:embed="rId311"/>
                <a:stretch>
                  <a:fillRect/>
                </a:stretch>
              </p:blipFill>
              <p:spPr>
                <a:xfrm>
                  <a:off x="1261653" y="4277760"/>
                  <a:ext cx="25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3" name="Freihand 192">
                  <a:extLst>
                    <a:ext uri="{FF2B5EF4-FFF2-40B4-BE49-F238E27FC236}">
                      <a16:creationId xmlns:a16="http://schemas.microsoft.com/office/drawing/2014/main" id="{1E871417-145A-4EDB-AC74-CE5ECBC28CB5}"/>
                    </a:ext>
                  </a:extLst>
                </p14:cNvPr>
                <p14:cNvContentPartPr/>
                <p14:nvPr/>
              </p14:nvContentPartPr>
              <p14:xfrm>
                <a:off x="1289373" y="4301160"/>
                <a:ext cx="238320" cy="120240"/>
              </p14:xfrm>
            </p:contentPart>
          </mc:Choice>
          <mc:Fallback xmlns="">
            <p:pic>
              <p:nvPicPr>
                <p:cNvPr id="193" name="Freihand 192">
                  <a:extLst>
                    <a:ext uri="{FF2B5EF4-FFF2-40B4-BE49-F238E27FC236}">
                      <a16:creationId xmlns:a16="http://schemas.microsoft.com/office/drawing/2014/main" id="{1E871417-145A-4EDB-AC74-CE5ECBC28CB5}"/>
                    </a:ext>
                  </a:extLst>
                </p:cNvPr>
                <p:cNvPicPr/>
                <p:nvPr/>
              </p:nvPicPr>
              <p:blipFill>
                <a:blip r:embed="rId313"/>
                <a:stretch>
                  <a:fillRect/>
                </a:stretch>
              </p:blipFill>
              <p:spPr>
                <a:xfrm>
                  <a:off x="1285053" y="4296840"/>
                  <a:ext cx="246960" cy="128880"/>
                </a:xfrm>
                <a:prstGeom prst="rect">
                  <a:avLst/>
                </a:prstGeom>
              </p:spPr>
            </p:pic>
          </mc:Fallback>
        </mc:AlternateContent>
      </p:grpSp>
      <p:grpSp>
        <p:nvGrpSpPr>
          <p:cNvPr id="202" name="Gruppieren 201">
            <a:extLst>
              <a:ext uri="{FF2B5EF4-FFF2-40B4-BE49-F238E27FC236}">
                <a16:creationId xmlns:a16="http://schemas.microsoft.com/office/drawing/2014/main" id="{C09B9476-CB87-4CBE-9C04-78B0DD4DF57F}"/>
              </a:ext>
            </a:extLst>
          </p:cNvPr>
          <p:cNvGrpSpPr/>
          <p:nvPr/>
        </p:nvGrpSpPr>
        <p:grpSpPr>
          <a:xfrm>
            <a:off x="474693" y="5579520"/>
            <a:ext cx="758520" cy="379800"/>
            <a:chOff x="474693" y="5579520"/>
            <a:chExt cx="758520" cy="379800"/>
          </a:xfrm>
        </p:grpSpPr>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B0E52B4A-7C32-4992-A922-5A3F93959FD3}"/>
                    </a:ext>
                  </a:extLst>
                </p14:cNvPr>
                <p14:cNvContentPartPr/>
                <p14:nvPr/>
              </p14:nvContentPartPr>
              <p14:xfrm>
                <a:off x="474693" y="5683560"/>
                <a:ext cx="148320" cy="275760"/>
              </p14:xfrm>
            </p:contentPart>
          </mc:Choice>
          <mc:Fallback xmlns="">
            <p:pic>
              <p:nvPicPr>
                <p:cNvPr id="195" name="Freihand 194">
                  <a:extLst>
                    <a:ext uri="{FF2B5EF4-FFF2-40B4-BE49-F238E27FC236}">
                      <a16:creationId xmlns:a16="http://schemas.microsoft.com/office/drawing/2014/main" id="{B0E52B4A-7C32-4992-A922-5A3F93959FD3}"/>
                    </a:ext>
                  </a:extLst>
                </p:cNvPr>
                <p:cNvPicPr/>
                <p:nvPr/>
              </p:nvPicPr>
              <p:blipFill>
                <a:blip r:embed="rId315"/>
                <a:stretch>
                  <a:fillRect/>
                </a:stretch>
              </p:blipFill>
              <p:spPr>
                <a:xfrm>
                  <a:off x="470373" y="5679240"/>
                  <a:ext cx="156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Freihand 195">
                  <a:extLst>
                    <a:ext uri="{FF2B5EF4-FFF2-40B4-BE49-F238E27FC236}">
                      <a16:creationId xmlns:a16="http://schemas.microsoft.com/office/drawing/2014/main" id="{0CA44CBB-E7B4-45CA-9E3C-6B5AAFDDEF3A}"/>
                    </a:ext>
                  </a:extLst>
                </p14:cNvPr>
                <p14:cNvContentPartPr/>
                <p14:nvPr/>
              </p14:nvContentPartPr>
              <p14:xfrm>
                <a:off x="646053" y="5734320"/>
                <a:ext cx="100440" cy="109800"/>
              </p14:xfrm>
            </p:contentPart>
          </mc:Choice>
          <mc:Fallback xmlns="">
            <p:pic>
              <p:nvPicPr>
                <p:cNvPr id="196" name="Freihand 195">
                  <a:extLst>
                    <a:ext uri="{FF2B5EF4-FFF2-40B4-BE49-F238E27FC236}">
                      <a16:creationId xmlns:a16="http://schemas.microsoft.com/office/drawing/2014/main" id="{0CA44CBB-E7B4-45CA-9E3C-6B5AAFDDEF3A}"/>
                    </a:ext>
                  </a:extLst>
                </p:cNvPr>
                <p:cNvPicPr/>
                <p:nvPr/>
              </p:nvPicPr>
              <p:blipFill>
                <a:blip r:embed="rId317"/>
                <a:stretch>
                  <a:fillRect/>
                </a:stretch>
              </p:blipFill>
              <p:spPr>
                <a:xfrm>
                  <a:off x="641733" y="5730000"/>
                  <a:ext cx="109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ABAC6556-4121-4B05-B785-7E1E51E6A947}"/>
                    </a:ext>
                  </a:extLst>
                </p14:cNvPr>
                <p14:cNvContentPartPr/>
                <p14:nvPr/>
              </p14:nvContentPartPr>
              <p14:xfrm>
                <a:off x="755853" y="5731800"/>
                <a:ext cx="150480" cy="115200"/>
              </p14:xfrm>
            </p:contentPart>
          </mc:Choice>
          <mc:Fallback xmlns="">
            <p:pic>
              <p:nvPicPr>
                <p:cNvPr id="197" name="Freihand 196">
                  <a:extLst>
                    <a:ext uri="{FF2B5EF4-FFF2-40B4-BE49-F238E27FC236}">
                      <a16:creationId xmlns:a16="http://schemas.microsoft.com/office/drawing/2014/main" id="{ABAC6556-4121-4B05-B785-7E1E51E6A947}"/>
                    </a:ext>
                  </a:extLst>
                </p:cNvPr>
                <p:cNvPicPr/>
                <p:nvPr/>
              </p:nvPicPr>
              <p:blipFill>
                <a:blip r:embed="rId319"/>
                <a:stretch>
                  <a:fillRect/>
                </a:stretch>
              </p:blipFill>
              <p:spPr>
                <a:xfrm>
                  <a:off x="751533" y="5727480"/>
                  <a:ext cx="159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9" name="Freihand 198">
                  <a:extLst>
                    <a:ext uri="{FF2B5EF4-FFF2-40B4-BE49-F238E27FC236}">
                      <a16:creationId xmlns:a16="http://schemas.microsoft.com/office/drawing/2014/main" id="{8D702177-38C5-4ECC-BAB5-F702A4F71BEC}"/>
                    </a:ext>
                  </a:extLst>
                </p14:cNvPr>
                <p14:cNvContentPartPr/>
                <p14:nvPr/>
              </p14:nvContentPartPr>
              <p14:xfrm>
                <a:off x="939453" y="5628840"/>
                <a:ext cx="293760" cy="203760"/>
              </p14:xfrm>
            </p:contentPart>
          </mc:Choice>
          <mc:Fallback xmlns="">
            <p:pic>
              <p:nvPicPr>
                <p:cNvPr id="199" name="Freihand 198">
                  <a:extLst>
                    <a:ext uri="{FF2B5EF4-FFF2-40B4-BE49-F238E27FC236}">
                      <a16:creationId xmlns:a16="http://schemas.microsoft.com/office/drawing/2014/main" id="{8D702177-38C5-4ECC-BAB5-F702A4F71BEC}"/>
                    </a:ext>
                  </a:extLst>
                </p:cNvPr>
                <p:cNvPicPr/>
                <p:nvPr/>
              </p:nvPicPr>
              <p:blipFill>
                <a:blip r:embed="rId321"/>
                <a:stretch>
                  <a:fillRect/>
                </a:stretch>
              </p:blipFill>
              <p:spPr>
                <a:xfrm>
                  <a:off x="935133" y="5624520"/>
                  <a:ext cx="302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Freihand 199">
                  <a:extLst>
                    <a:ext uri="{FF2B5EF4-FFF2-40B4-BE49-F238E27FC236}">
                      <a16:creationId xmlns:a16="http://schemas.microsoft.com/office/drawing/2014/main" id="{499B243E-FA96-40F2-98BF-B9E679043BEE}"/>
                    </a:ext>
                  </a:extLst>
                </p14:cNvPr>
                <p14:cNvContentPartPr/>
                <p14:nvPr/>
              </p14:nvContentPartPr>
              <p14:xfrm>
                <a:off x="1077693" y="5615520"/>
                <a:ext cx="14400" cy="5760"/>
              </p14:xfrm>
            </p:contentPart>
          </mc:Choice>
          <mc:Fallback xmlns="">
            <p:pic>
              <p:nvPicPr>
                <p:cNvPr id="200" name="Freihand 199">
                  <a:extLst>
                    <a:ext uri="{FF2B5EF4-FFF2-40B4-BE49-F238E27FC236}">
                      <a16:creationId xmlns:a16="http://schemas.microsoft.com/office/drawing/2014/main" id="{499B243E-FA96-40F2-98BF-B9E679043BEE}"/>
                    </a:ext>
                  </a:extLst>
                </p:cNvPr>
                <p:cNvPicPr/>
                <p:nvPr/>
              </p:nvPicPr>
              <p:blipFill>
                <a:blip r:embed="rId323"/>
                <a:stretch>
                  <a:fillRect/>
                </a:stretch>
              </p:blipFill>
              <p:spPr>
                <a:xfrm>
                  <a:off x="1073373" y="5611200"/>
                  <a:ext cx="23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Freihand 200">
                  <a:extLst>
                    <a:ext uri="{FF2B5EF4-FFF2-40B4-BE49-F238E27FC236}">
                      <a16:creationId xmlns:a16="http://schemas.microsoft.com/office/drawing/2014/main" id="{80DD7B83-63B0-4F38-A8BD-2197FC678C14}"/>
                    </a:ext>
                  </a:extLst>
                </p14:cNvPr>
                <p14:cNvContentPartPr/>
                <p14:nvPr/>
              </p14:nvContentPartPr>
              <p14:xfrm>
                <a:off x="858093" y="5579520"/>
                <a:ext cx="42480" cy="10800"/>
              </p14:xfrm>
            </p:contentPart>
          </mc:Choice>
          <mc:Fallback xmlns="">
            <p:pic>
              <p:nvPicPr>
                <p:cNvPr id="201" name="Freihand 200">
                  <a:extLst>
                    <a:ext uri="{FF2B5EF4-FFF2-40B4-BE49-F238E27FC236}">
                      <a16:creationId xmlns:a16="http://schemas.microsoft.com/office/drawing/2014/main" id="{80DD7B83-63B0-4F38-A8BD-2197FC678C14}"/>
                    </a:ext>
                  </a:extLst>
                </p:cNvPr>
                <p:cNvPicPr/>
                <p:nvPr/>
              </p:nvPicPr>
              <p:blipFill>
                <a:blip r:embed="rId325"/>
                <a:stretch>
                  <a:fillRect/>
                </a:stretch>
              </p:blipFill>
              <p:spPr>
                <a:xfrm>
                  <a:off x="853773" y="5575200"/>
                  <a:ext cx="51120" cy="1944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DF3E252-9D17-4C43-AE8C-EDBA4FB5FB56}"/>
                  </a:ext>
                </a:extLst>
              </p14:cNvPr>
              <p14:cNvContentPartPr/>
              <p14:nvPr/>
            </p14:nvContentPartPr>
            <p14:xfrm>
              <a:off x="7811480" y="891600"/>
              <a:ext cx="2154240" cy="164160"/>
            </p14:xfrm>
          </p:contentPart>
        </mc:Choice>
        <mc:Fallback xmlns="">
          <p:pic>
            <p:nvPicPr>
              <p:cNvPr id="2" name="Freihand 1">
                <a:extLst>
                  <a:ext uri="{FF2B5EF4-FFF2-40B4-BE49-F238E27FC236}">
                    <a16:creationId xmlns:a16="http://schemas.microsoft.com/office/drawing/2014/main" id="{BDF3E252-9D17-4C43-AE8C-EDBA4FB5FB56}"/>
                  </a:ext>
                </a:extLst>
              </p:cNvPr>
              <p:cNvPicPr/>
              <p:nvPr/>
            </p:nvPicPr>
            <p:blipFill>
              <a:blip r:embed="rId4"/>
              <a:stretch>
                <a:fillRect/>
              </a:stretch>
            </p:blipFill>
            <p:spPr>
              <a:xfrm>
                <a:off x="7807160" y="887280"/>
                <a:ext cx="2162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823D442-59E6-4B72-9FEE-973D34AF231B}"/>
                  </a:ext>
                </a:extLst>
              </p14:cNvPr>
              <p14:cNvContentPartPr/>
              <p14:nvPr/>
            </p14:nvContentPartPr>
            <p14:xfrm>
              <a:off x="7907960" y="1810320"/>
              <a:ext cx="3959280" cy="72360"/>
            </p14:xfrm>
          </p:contentPart>
        </mc:Choice>
        <mc:Fallback xmlns="">
          <p:pic>
            <p:nvPicPr>
              <p:cNvPr id="3" name="Freihand 2">
                <a:extLst>
                  <a:ext uri="{FF2B5EF4-FFF2-40B4-BE49-F238E27FC236}">
                    <a16:creationId xmlns:a16="http://schemas.microsoft.com/office/drawing/2014/main" id="{2823D442-59E6-4B72-9FEE-973D34AF231B}"/>
                  </a:ext>
                </a:extLst>
              </p:cNvPr>
              <p:cNvPicPr/>
              <p:nvPr/>
            </p:nvPicPr>
            <p:blipFill>
              <a:blip r:embed="rId6"/>
              <a:stretch>
                <a:fillRect/>
              </a:stretch>
            </p:blipFill>
            <p:spPr>
              <a:xfrm>
                <a:off x="7903640" y="1806000"/>
                <a:ext cx="3967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45AB9DA-8A1E-4875-85AA-D599450840B4}"/>
                  </a:ext>
                </a:extLst>
              </p14:cNvPr>
              <p14:cNvContentPartPr/>
              <p14:nvPr/>
            </p14:nvContentPartPr>
            <p14:xfrm>
              <a:off x="8549480" y="2400360"/>
              <a:ext cx="2418120" cy="21240"/>
            </p14:xfrm>
          </p:contentPart>
        </mc:Choice>
        <mc:Fallback xmlns="">
          <p:pic>
            <p:nvPicPr>
              <p:cNvPr id="4" name="Freihand 3">
                <a:extLst>
                  <a:ext uri="{FF2B5EF4-FFF2-40B4-BE49-F238E27FC236}">
                    <a16:creationId xmlns:a16="http://schemas.microsoft.com/office/drawing/2014/main" id="{D45AB9DA-8A1E-4875-85AA-D599450840B4}"/>
                  </a:ext>
                </a:extLst>
              </p:cNvPr>
              <p:cNvPicPr/>
              <p:nvPr/>
            </p:nvPicPr>
            <p:blipFill>
              <a:blip r:embed="rId8"/>
              <a:stretch>
                <a:fillRect/>
              </a:stretch>
            </p:blipFill>
            <p:spPr>
              <a:xfrm>
                <a:off x="8545160" y="2396040"/>
                <a:ext cx="2426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CBBF868-7795-4293-9C9C-5B2EA87D6464}"/>
                  </a:ext>
                </a:extLst>
              </p14:cNvPr>
              <p14:cNvContentPartPr/>
              <p14:nvPr/>
            </p14:nvContentPartPr>
            <p14:xfrm>
              <a:off x="1940960" y="3119640"/>
              <a:ext cx="3254400" cy="65880"/>
            </p14:xfrm>
          </p:contentPart>
        </mc:Choice>
        <mc:Fallback xmlns="">
          <p:pic>
            <p:nvPicPr>
              <p:cNvPr id="5" name="Freihand 4">
                <a:extLst>
                  <a:ext uri="{FF2B5EF4-FFF2-40B4-BE49-F238E27FC236}">
                    <a16:creationId xmlns:a16="http://schemas.microsoft.com/office/drawing/2014/main" id="{6CBBF868-7795-4293-9C9C-5B2EA87D6464}"/>
                  </a:ext>
                </a:extLst>
              </p:cNvPr>
              <p:cNvPicPr/>
              <p:nvPr/>
            </p:nvPicPr>
            <p:blipFill>
              <a:blip r:embed="rId10"/>
              <a:stretch>
                <a:fillRect/>
              </a:stretch>
            </p:blipFill>
            <p:spPr>
              <a:xfrm>
                <a:off x="1936640" y="3115320"/>
                <a:ext cx="3263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95054A2D-D05F-442A-8D7B-C4CBDE172847}"/>
                  </a:ext>
                </a:extLst>
              </p14:cNvPr>
              <p14:cNvContentPartPr/>
              <p14:nvPr/>
            </p14:nvContentPartPr>
            <p14:xfrm>
              <a:off x="6006800" y="2946120"/>
              <a:ext cx="4191840" cy="120600"/>
            </p14:xfrm>
          </p:contentPart>
        </mc:Choice>
        <mc:Fallback xmlns="">
          <p:pic>
            <p:nvPicPr>
              <p:cNvPr id="6" name="Freihand 5">
                <a:extLst>
                  <a:ext uri="{FF2B5EF4-FFF2-40B4-BE49-F238E27FC236}">
                    <a16:creationId xmlns:a16="http://schemas.microsoft.com/office/drawing/2014/main" id="{95054A2D-D05F-442A-8D7B-C4CBDE172847}"/>
                  </a:ext>
                </a:extLst>
              </p:cNvPr>
              <p:cNvPicPr/>
              <p:nvPr/>
            </p:nvPicPr>
            <p:blipFill>
              <a:blip r:embed="rId12"/>
              <a:stretch>
                <a:fillRect/>
              </a:stretch>
            </p:blipFill>
            <p:spPr>
              <a:xfrm>
                <a:off x="6002480" y="2941800"/>
                <a:ext cx="4200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F5D4DCA7-B520-490F-AAF0-2EF5A993851D}"/>
                  </a:ext>
                </a:extLst>
              </p14:cNvPr>
              <p14:cNvContentPartPr/>
              <p14:nvPr/>
            </p14:nvContentPartPr>
            <p14:xfrm>
              <a:off x="1652600" y="4083720"/>
              <a:ext cx="2905560" cy="109800"/>
            </p14:xfrm>
          </p:contentPart>
        </mc:Choice>
        <mc:Fallback xmlns="">
          <p:pic>
            <p:nvPicPr>
              <p:cNvPr id="12" name="Freihand 11">
                <a:extLst>
                  <a:ext uri="{FF2B5EF4-FFF2-40B4-BE49-F238E27FC236}">
                    <a16:creationId xmlns:a16="http://schemas.microsoft.com/office/drawing/2014/main" id="{F5D4DCA7-B520-490F-AAF0-2EF5A993851D}"/>
                  </a:ext>
                </a:extLst>
              </p:cNvPr>
              <p:cNvPicPr/>
              <p:nvPr/>
            </p:nvPicPr>
            <p:blipFill>
              <a:blip r:embed="rId14"/>
              <a:stretch>
                <a:fillRect/>
              </a:stretch>
            </p:blipFill>
            <p:spPr>
              <a:xfrm>
                <a:off x="1648280" y="4079400"/>
                <a:ext cx="2914200" cy="118440"/>
              </a:xfrm>
              <a:prstGeom prst="rect">
                <a:avLst/>
              </a:prstGeom>
            </p:spPr>
          </p:pic>
        </mc:Fallback>
      </mc:AlternateContent>
      <p:grpSp>
        <p:nvGrpSpPr>
          <p:cNvPr id="15" name="Gruppieren 14">
            <a:extLst>
              <a:ext uri="{FF2B5EF4-FFF2-40B4-BE49-F238E27FC236}">
                <a16:creationId xmlns:a16="http://schemas.microsoft.com/office/drawing/2014/main" id="{351904FD-4605-434F-A24E-16385DBCF1E7}"/>
              </a:ext>
            </a:extLst>
          </p:cNvPr>
          <p:cNvGrpSpPr/>
          <p:nvPr/>
        </p:nvGrpSpPr>
        <p:grpSpPr>
          <a:xfrm>
            <a:off x="7812560" y="3515640"/>
            <a:ext cx="4414680" cy="664200"/>
            <a:chOff x="7812560" y="3515640"/>
            <a:chExt cx="4414680" cy="664200"/>
          </a:xfrm>
        </p:grpSpPr>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597984EE-3616-4123-96FF-8149FA09533F}"/>
                    </a:ext>
                  </a:extLst>
                </p14:cNvPr>
                <p14:cNvContentPartPr/>
                <p14:nvPr/>
              </p14:nvContentPartPr>
              <p14:xfrm>
                <a:off x="7812560" y="4072920"/>
                <a:ext cx="4039920" cy="76680"/>
              </p14:xfrm>
            </p:contentPart>
          </mc:Choice>
          <mc:Fallback xmlns="">
            <p:pic>
              <p:nvPicPr>
                <p:cNvPr id="13" name="Freihand 12">
                  <a:extLst>
                    <a:ext uri="{FF2B5EF4-FFF2-40B4-BE49-F238E27FC236}">
                      <a16:creationId xmlns:a16="http://schemas.microsoft.com/office/drawing/2014/main" id="{597984EE-3616-4123-96FF-8149FA09533F}"/>
                    </a:ext>
                  </a:extLst>
                </p:cNvPr>
                <p:cNvPicPr/>
                <p:nvPr/>
              </p:nvPicPr>
              <p:blipFill>
                <a:blip r:embed="rId16"/>
                <a:stretch>
                  <a:fillRect/>
                </a:stretch>
              </p:blipFill>
              <p:spPr>
                <a:xfrm>
                  <a:off x="7808240" y="4068600"/>
                  <a:ext cx="4048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6DD8B98D-838A-46B9-B971-F09CBF4286AB}"/>
                    </a:ext>
                  </a:extLst>
                </p14:cNvPr>
                <p14:cNvContentPartPr/>
                <p14:nvPr/>
              </p14:nvContentPartPr>
              <p14:xfrm>
                <a:off x="9642080" y="3515640"/>
                <a:ext cx="2585160" cy="664200"/>
              </p14:xfrm>
            </p:contentPart>
          </mc:Choice>
          <mc:Fallback xmlns="">
            <p:pic>
              <p:nvPicPr>
                <p:cNvPr id="14" name="Freihand 13">
                  <a:extLst>
                    <a:ext uri="{FF2B5EF4-FFF2-40B4-BE49-F238E27FC236}">
                      <a16:creationId xmlns:a16="http://schemas.microsoft.com/office/drawing/2014/main" id="{6DD8B98D-838A-46B9-B971-F09CBF4286AB}"/>
                    </a:ext>
                  </a:extLst>
                </p:cNvPr>
                <p:cNvPicPr/>
                <p:nvPr/>
              </p:nvPicPr>
              <p:blipFill>
                <a:blip r:embed="rId18"/>
                <a:stretch>
                  <a:fillRect/>
                </a:stretch>
              </p:blipFill>
              <p:spPr>
                <a:xfrm>
                  <a:off x="9637760" y="3511320"/>
                  <a:ext cx="2593800" cy="672840"/>
                </a:xfrm>
                <a:prstGeom prst="rect">
                  <a:avLst/>
                </a:prstGeom>
              </p:spPr>
            </p:pic>
          </mc:Fallback>
        </mc:AlternateContent>
      </p:grpSp>
      <p:grpSp>
        <p:nvGrpSpPr>
          <p:cNvPr id="18" name="Gruppieren 17">
            <a:extLst>
              <a:ext uri="{FF2B5EF4-FFF2-40B4-BE49-F238E27FC236}">
                <a16:creationId xmlns:a16="http://schemas.microsoft.com/office/drawing/2014/main" id="{39715BDD-1DF6-4E75-9D89-A57683FA0059}"/>
              </a:ext>
            </a:extLst>
          </p:cNvPr>
          <p:cNvGrpSpPr/>
          <p:nvPr/>
        </p:nvGrpSpPr>
        <p:grpSpPr>
          <a:xfrm>
            <a:off x="6421160" y="6085680"/>
            <a:ext cx="1833120" cy="101880"/>
            <a:chOff x="6421160" y="6085680"/>
            <a:chExt cx="1833120" cy="101880"/>
          </a:xfrm>
        </p:grpSpPr>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9EB52300-DF1D-46CE-89B1-5D9DDB2F2466}"/>
                    </a:ext>
                  </a:extLst>
                </p14:cNvPr>
                <p14:cNvContentPartPr/>
                <p14:nvPr/>
              </p14:nvContentPartPr>
              <p14:xfrm>
                <a:off x="6421160" y="6111600"/>
                <a:ext cx="931320" cy="43920"/>
              </p14:xfrm>
            </p:contentPart>
          </mc:Choice>
          <mc:Fallback xmlns="">
            <p:pic>
              <p:nvPicPr>
                <p:cNvPr id="16" name="Freihand 15">
                  <a:extLst>
                    <a:ext uri="{FF2B5EF4-FFF2-40B4-BE49-F238E27FC236}">
                      <a16:creationId xmlns:a16="http://schemas.microsoft.com/office/drawing/2014/main" id="{9EB52300-DF1D-46CE-89B1-5D9DDB2F2466}"/>
                    </a:ext>
                  </a:extLst>
                </p:cNvPr>
                <p:cNvPicPr/>
                <p:nvPr/>
              </p:nvPicPr>
              <p:blipFill>
                <a:blip r:embed="rId20"/>
                <a:stretch>
                  <a:fillRect/>
                </a:stretch>
              </p:blipFill>
              <p:spPr>
                <a:xfrm>
                  <a:off x="6416840" y="6107280"/>
                  <a:ext cx="939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9BBC3D54-49CF-4A0F-8B18-9AFFB7D37476}"/>
                    </a:ext>
                  </a:extLst>
                </p14:cNvPr>
                <p14:cNvContentPartPr/>
                <p14:nvPr/>
              </p14:nvContentPartPr>
              <p14:xfrm>
                <a:off x="7463360" y="6085680"/>
                <a:ext cx="790920" cy="101880"/>
              </p14:xfrm>
            </p:contentPart>
          </mc:Choice>
          <mc:Fallback xmlns="">
            <p:pic>
              <p:nvPicPr>
                <p:cNvPr id="17" name="Freihand 16">
                  <a:extLst>
                    <a:ext uri="{FF2B5EF4-FFF2-40B4-BE49-F238E27FC236}">
                      <a16:creationId xmlns:a16="http://schemas.microsoft.com/office/drawing/2014/main" id="{9BBC3D54-49CF-4A0F-8B18-9AFFB7D37476}"/>
                    </a:ext>
                  </a:extLst>
                </p:cNvPr>
                <p:cNvPicPr/>
                <p:nvPr/>
              </p:nvPicPr>
              <p:blipFill>
                <a:blip r:embed="rId22"/>
                <a:stretch>
                  <a:fillRect/>
                </a:stretch>
              </p:blipFill>
              <p:spPr>
                <a:xfrm>
                  <a:off x="7459040" y="6081360"/>
                  <a:ext cx="799560" cy="11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927F1BB0-69A0-4FBC-A042-4C2D91C910FC}"/>
                  </a:ext>
                </a:extLst>
              </p14:cNvPr>
              <p14:cNvContentPartPr/>
              <p14:nvPr/>
            </p14:nvContentPartPr>
            <p14:xfrm>
              <a:off x="172280" y="6388080"/>
              <a:ext cx="3206880" cy="51840"/>
            </p14:xfrm>
          </p:contentPart>
        </mc:Choice>
        <mc:Fallback xmlns="">
          <p:pic>
            <p:nvPicPr>
              <p:cNvPr id="19" name="Freihand 18">
                <a:extLst>
                  <a:ext uri="{FF2B5EF4-FFF2-40B4-BE49-F238E27FC236}">
                    <a16:creationId xmlns:a16="http://schemas.microsoft.com/office/drawing/2014/main" id="{927F1BB0-69A0-4FBC-A042-4C2D91C910FC}"/>
                  </a:ext>
                </a:extLst>
              </p:cNvPr>
              <p:cNvPicPr/>
              <p:nvPr/>
            </p:nvPicPr>
            <p:blipFill>
              <a:blip r:embed="rId24"/>
              <a:stretch>
                <a:fillRect/>
              </a:stretch>
            </p:blipFill>
            <p:spPr>
              <a:xfrm>
                <a:off x="167960" y="6383760"/>
                <a:ext cx="3215520" cy="6048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Überfall Russlands, des größten Rohstofflieferanten der Welt,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wirtschaftspolitischen Ankündigungen der neuen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F3A52C-A6E1-4D72-95BC-8D3E6E4A3C85}"/>
                  </a:ext>
                </a:extLst>
              </p14:cNvPr>
              <p14:cNvContentPartPr/>
              <p14:nvPr/>
            </p14:nvContentPartPr>
            <p14:xfrm>
              <a:off x="3665720" y="2474347"/>
              <a:ext cx="2712240" cy="60840"/>
            </p14:xfrm>
          </p:contentPart>
        </mc:Choice>
        <mc:Fallback xmlns="">
          <p:pic>
            <p:nvPicPr>
              <p:cNvPr id="2" name="Freihand 1">
                <a:extLst>
                  <a:ext uri="{FF2B5EF4-FFF2-40B4-BE49-F238E27FC236}">
                    <a16:creationId xmlns:a16="http://schemas.microsoft.com/office/drawing/2014/main" id="{B7F3A52C-A6E1-4D72-95BC-8D3E6E4A3C85}"/>
                  </a:ext>
                </a:extLst>
              </p:cNvPr>
              <p:cNvPicPr/>
              <p:nvPr/>
            </p:nvPicPr>
            <p:blipFill>
              <a:blip r:embed="rId4"/>
              <a:stretch>
                <a:fillRect/>
              </a:stretch>
            </p:blipFill>
            <p:spPr>
              <a:xfrm>
                <a:off x="3661400" y="2470027"/>
                <a:ext cx="2720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5DB3913-EEF2-4E3A-9427-45C12CC5B9E9}"/>
                  </a:ext>
                </a:extLst>
              </p14:cNvPr>
              <p14:cNvContentPartPr/>
              <p14:nvPr/>
            </p14:nvContentPartPr>
            <p14:xfrm>
              <a:off x="6174200" y="3312787"/>
              <a:ext cx="2359440" cy="121320"/>
            </p14:xfrm>
          </p:contentPart>
        </mc:Choice>
        <mc:Fallback xmlns="">
          <p:pic>
            <p:nvPicPr>
              <p:cNvPr id="3" name="Freihand 2">
                <a:extLst>
                  <a:ext uri="{FF2B5EF4-FFF2-40B4-BE49-F238E27FC236}">
                    <a16:creationId xmlns:a16="http://schemas.microsoft.com/office/drawing/2014/main" id="{75DB3913-EEF2-4E3A-9427-45C12CC5B9E9}"/>
                  </a:ext>
                </a:extLst>
              </p:cNvPr>
              <p:cNvPicPr/>
              <p:nvPr/>
            </p:nvPicPr>
            <p:blipFill>
              <a:blip r:embed="rId6"/>
              <a:stretch>
                <a:fillRect/>
              </a:stretch>
            </p:blipFill>
            <p:spPr>
              <a:xfrm>
                <a:off x="6169880" y="3308467"/>
                <a:ext cx="2368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31C8738-6A89-434A-A4E2-2F79AF15D10A}"/>
                  </a:ext>
                </a:extLst>
              </p14:cNvPr>
              <p14:cNvContentPartPr/>
              <p14:nvPr/>
            </p14:nvContentPartPr>
            <p14:xfrm>
              <a:off x="2477720" y="4542187"/>
              <a:ext cx="2719080" cy="62280"/>
            </p14:xfrm>
          </p:contentPart>
        </mc:Choice>
        <mc:Fallback xmlns="">
          <p:pic>
            <p:nvPicPr>
              <p:cNvPr id="5" name="Freihand 4">
                <a:extLst>
                  <a:ext uri="{FF2B5EF4-FFF2-40B4-BE49-F238E27FC236}">
                    <a16:creationId xmlns:a16="http://schemas.microsoft.com/office/drawing/2014/main" id="{E31C8738-6A89-434A-A4E2-2F79AF15D10A}"/>
                  </a:ext>
                </a:extLst>
              </p:cNvPr>
              <p:cNvPicPr/>
              <p:nvPr/>
            </p:nvPicPr>
            <p:blipFill>
              <a:blip r:embed="rId8"/>
              <a:stretch>
                <a:fillRect/>
              </a:stretch>
            </p:blipFill>
            <p:spPr>
              <a:xfrm>
                <a:off x="2473400" y="4537867"/>
                <a:ext cx="2727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1DE0A76-58C7-4D7D-9F41-5779AF86B0E2}"/>
                  </a:ext>
                </a:extLst>
              </p14:cNvPr>
              <p14:cNvContentPartPr/>
              <p14:nvPr/>
            </p14:nvContentPartPr>
            <p14:xfrm>
              <a:off x="5242520" y="5428147"/>
              <a:ext cx="1968120" cy="34200"/>
            </p14:xfrm>
          </p:contentPart>
        </mc:Choice>
        <mc:Fallback xmlns="">
          <p:pic>
            <p:nvPicPr>
              <p:cNvPr id="8" name="Freihand 7">
                <a:extLst>
                  <a:ext uri="{FF2B5EF4-FFF2-40B4-BE49-F238E27FC236}">
                    <a16:creationId xmlns:a16="http://schemas.microsoft.com/office/drawing/2014/main" id="{31DE0A76-58C7-4D7D-9F41-5779AF86B0E2}"/>
                  </a:ext>
                </a:extLst>
              </p:cNvPr>
              <p:cNvPicPr/>
              <p:nvPr/>
            </p:nvPicPr>
            <p:blipFill>
              <a:blip r:embed="rId10"/>
              <a:stretch>
                <a:fillRect/>
              </a:stretch>
            </p:blipFill>
            <p:spPr>
              <a:xfrm>
                <a:off x="5238200" y="5423827"/>
                <a:ext cx="1976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CEC576E-F8E1-48E0-9B3F-3CB6DB7A496F}"/>
                  </a:ext>
                </a:extLst>
              </p14:cNvPr>
              <p14:cNvContentPartPr/>
              <p14:nvPr/>
            </p14:nvContentPartPr>
            <p14:xfrm>
              <a:off x="785720" y="5650627"/>
              <a:ext cx="2389320" cy="56880"/>
            </p14:xfrm>
          </p:contentPart>
        </mc:Choice>
        <mc:Fallback xmlns="">
          <p:pic>
            <p:nvPicPr>
              <p:cNvPr id="9" name="Freihand 8">
                <a:extLst>
                  <a:ext uri="{FF2B5EF4-FFF2-40B4-BE49-F238E27FC236}">
                    <a16:creationId xmlns:a16="http://schemas.microsoft.com/office/drawing/2014/main" id="{5CEC576E-F8E1-48E0-9B3F-3CB6DB7A496F}"/>
                  </a:ext>
                </a:extLst>
              </p:cNvPr>
              <p:cNvPicPr/>
              <p:nvPr/>
            </p:nvPicPr>
            <p:blipFill>
              <a:blip r:embed="rId12"/>
              <a:stretch>
                <a:fillRect/>
              </a:stretch>
            </p:blipFill>
            <p:spPr>
              <a:xfrm>
                <a:off x="781400" y="5646307"/>
                <a:ext cx="2397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7C50E70-7474-46FC-8C48-813701C5F458}"/>
                  </a:ext>
                </a:extLst>
              </p14:cNvPr>
              <p14:cNvContentPartPr/>
              <p14:nvPr/>
            </p14:nvContentPartPr>
            <p14:xfrm>
              <a:off x="927920" y="6550267"/>
              <a:ext cx="4861440" cy="92880"/>
            </p14:xfrm>
          </p:contentPart>
        </mc:Choice>
        <mc:Fallback xmlns="">
          <p:pic>
            <p:nvPicPr>
              <p:cNvPr id="10" name="Freihand 9">
                <a:extLst>
                  <a:ext uri="{FF2B5EF4-FFF2-40B4-BE49-F238E27FC236}">
                    <a16:creationId xmlns:a16="http://schemas.microsoft.com/office/drawing/2014/main" id="{C7C50E70-7474-46FC-8C48-813701C5F458}"/>
                  </a:ext>
                </a:extLst>
              </p:cNvPr>
              <p:cNvPicPr/>
              <p:nvPr/>
            </p:nvPicPr>
            <p:blipFill>
              <a:blip r:embed="rId14"/>
              <a:stretch>
                <a:fillRect/>
              </a:stretch>
            </p:blipFill>
            <p:spPr>
              <a:xfrm>
                <a:off x="923600" y="6545947"/>
                <a:ext cx="4870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8D61F96-C13C-4413-8DA3-0B594C205E7B}"/>
                  </a:ext>
                </a:extLst>
              </p14:cNvPr>
              <p14:cNvContentPartPr/>
              <p14:nvPr/>
            </p14:nvContentPartPr>
            <p14:xfrm>
              <a:off x="971480" y="6256867"/>
              <a:ext cx="7303320" cy="114120"/>
            </p14:xfrm>
          </p:contentPart>
        </mc:Choice>
        <mc:Fallback xmlns="">
          <p:pic>
            <p:nvPicPr>
              <p:cNvPr id="11" name="Freihand 10">
                <a:extLst>
                  <a:ext uri="{FF2B5EF4-FFF2-40B4-BE49-F238E27FC236}">
                    <a16:creationId xmlns:a16="http://schemas.microsoft.com/office/drawing/2014/main" id="{A8D61F96-C13C-4413-8DA3-0B594C205E7B}"/>
                  </a:ext>
                </a:extLst>
              </p:cNvPr>
              <p:cNvPicPr/>
              <p:nvPr/>
            </p:nvPicPr>
            <p:blipFill>
              <a:blip r:embed="rId16"/>
              <a:stretch>
                <a:fillRect/>
              </a:stretch>
            </p:blipFill>
            <p:spPr>
              <a:xfrm>
                <a:off x="967160" y="6252547"/>
                <a:ext cx="7311960" cy="12276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689606" cy="611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2024 -0,2% </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2024 bei 2,2%</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a:t>
            </a:r>
            <a:r>
              <a:rPr lang="de-DE" altLang="de-DE" sz="2177" dirty="0" err="1">
                <a:solidFill>
                  <a:srgbClr val="000000"/>
                </a:solidFill>
              </a:rPr>
              <a:t>Maastrichtabgrenzung</a:t>
            </a:r>
            <a:r>
              <a:rPr lang="de-DE" altLang="de-DE" sz="2177" dirty="0">
                <a:solidFill>
                  <a:srgbClr val="000000"/>
                </a:solidFill>
              </a:rPr>
              <a:t>) liegt zum Jahresende 2024 bei etwa 2,7 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Der Zinssatz der </a:t>
            </a:r>
            <a:r>
              <a:rPr lang="de-DE" altLang="de-DE" sz="2177" dirty="0" err="1">
                <a:solidFill>
                  <a:srgbClr val="000000"/>
                </a:solidFill>
              </a:rPr>
              <a:t>Hauprefinanzierungsgeschäfte</a:t>
            </a:r>
            <a:r>
              <a:rPr lang="de-DE" altLang="de-DE" sz="2177" dirty="0">
                <a:solidFill>
                  <a:srgbClr val="000000"/>
                </a:solidFill>
              </a:rPr>
              <a:t> der EZB liegt im März 2024 bei 2,9%</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Wilhelmshaven hat das erste LNG-Terminal Deutschlands Ende des Jahres 2022 seinen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1462041-942B-4C61-A5C4-0FAB55EDA737}"/>
                  </a:ext>
                </a:extLst>
              </p14:cNvPr>
              <p14:cNvContentPartPr/>
              <p14:nvPr/>
            </p14:nvContentPartPr>
            <p14:xfrm>
              <a:off x="5445560" y="659587"/>
              <a:ext cx="3377880" cy="64080"/>
            </p14:xfrm>
          </p:contentPart>
        </mc:Choice>
        <mc:Fallback>
          <p:pic>
            <p:nvPicPr>
              <p:cNvPr id="3" name="Freihand 2">
                <a:extLst>
                  <a:ext uri="{FF2B5EF4-FFF2-40B4-BE49-F238E27FC236}">
                    <a16:creationId xmlns:a16="http://schemas.microsoft.com/office/drawing/2014/main" id="{31462041-942B-4C61-A5C4-0FAB55EDA737}"/>
                  </a:ext>
                </a:extLst>
              </p:cNvPr>
              <p:cNvPicPr/>
              <p:nvPr/>
            </p:nvPicPr>
            <p:blipFill>
              <a:blip r:embed="rId5"/>
              <a:stretch>
                <a:fillRect/>
              </a:stretch>
            </p:blipFill>
            <p:spPr>
              <a:xfrm>
                <a:off x="5441240" y="655267"/>
                <a:ext cx="3386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B646F877-6F22-43E3-A6F4-4D164779DA33}"/>
                  </a:ext>
                </a:extLst>
              </p14:cNvPr>
              <p14:cNvContentPartPr/>
              <p14:nvPr/>
            </p14:nvContentPartPr>
            <p14:xfrm>
              <a:off x="9434720" y="428467"/>
              <a:ext cx="1970640" cy="56880"/>
            </p14:xfrm>
          </p:contentPart>
        </mc:Choice>
        <mc:Fallback>
          <p:pic>
            <p:nvPicPr>
              <p:cNvPr id="6" name="Freihand 5">
                <a:extLst>
                  <a:ext uri="{FF2B5EF4-FFF2-40B4-BE49-F238E27FC236}">
                    <a16:creationId xmlns:a16="http://schemas.microsoft.com/office/drawing/2014/main" id="{B646F877-6F22-43E3-A6F4-4D164779DA33}"/>
                  </a:ext>
                </a:extLst>
              </p:cNvPr>
              <p:cNvPicPr/>
              <p:nvPr/>
            </p:nvPicPr>
            <p:blipFill>
              <a:blip r:embed="rId7"/>
              <a:stretch>
                <a:fillRect/>
              </a:stretch>
            </p:blipFill>
            <p:spPr>
              <a:xfrm>
                <a:off x="9430400" y="424147"/>
                <a:ext cx="1979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FB7A9D2C-32DA-40CA-9F47-292EB775B136}"/>
                  </a:ext>
                </a:extLst>
              </p14:cNvPr>
              <p14:cNvContentPartPr/>
              <p14:nvPr/>
            </p14:nvContentPartPr>
            <p14:xfrm>
              <a:off x="1130240" y="1725547"/>
              <a:ext cx="4469400" cy="106200"/>
            </p14:xfrm>
          </p:contentPart>
        </mc:Choice>
        <mc:Fallback>
          <p:pic>
            <p:nvPicPr>
              <p:cNvPr id="7" name="Freihand 6">
                <a:extLst>
                  <a:ext uri="{FF2B5EF4-FFF2-40B4-BE49-F238E27FC236}">
                    <a16:creationId xmlns:a16="http://schemas.microsoft.com/office/drawing/2014/main" id="{FB7A9D2C-32DA-40CA-9F47-292EB775B136}"/>
                  </a:ext>
                </a:extLst>
              </p:cNvPr>
              <p:cNvPicPr/>
              <p:nvPr/>
            </p:nvPicPr>
            <p:blipFill>
              <a:blip r:embed="rId9"/>
              <a:stretch>
                <a:fillRect/>
              </a:stretch>
            </p:blipFill>
            <p:spPr>
              <a:xfrm>
                <a:off x="1125920" y="1721227"/>
                <a:ext cx="4478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AB28E271-DE0A-4151-8BCE-B2B3758517F3}"/>
                  </a:ext>
                </a:extLst>
              </p14:cNvPr>
              <p14:cNvContentPartPr/>
              <p14:nvPr/>
            </p14:nvContentPartPr>
            <p14:xfrm>
              <a:off x="3882440" y="4007947"/>
              <a:ext cx="3013560" cy="41760"/>
            </p14:xfrm>
          </p:contentPart>
        </mc:Choice>
        <mc:Fallback>
          <p:pic>
            <p:nvPicPr>
              <p:cNvPr id="8" name="Freihand 7">
                <a:extLst>
                  <a:ext uri="{FF2B5EF4-FFF2-40B4-BE49-F238E27FC236}">
                    <a16:creationId xmlns:a16="http://schemas.microsoft.com/office/drawing/2014/main" id="{AB28E271-DE0A-4151-8BCE-B2B3758517F3}"/>
                  </a:ext>
                </a:extLst>
              </p:cNvPr>
              <p:cNvPicPr/>
              <p:nvPr/>
            </p:nvPicPr>
            <p:blipFill>
              <a:blip r:embed="rId11"/>
              <a:stretch>
                <a:fillRect/>
              </a:stretch>
            </p:blipFill>
            <p:spPr>
              <a:xfrm>
                <a:off x="3878120" y="4003627"/>
                <a:ext cx="3022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D6AB994-34D4-4AB0-9135-57E4B1D927EF}"/>
                  </a:ext>
                </a:extLst>
              </p14:cNvPr>
              <p14:cNvContentPartPr/>
              <p14:nvPr/>
            </p14:nvContentPartPr>
            <p14:xfrm>
              <a:off x="3860840" y="4655587"/>
              <a:ext cx="2859480" cy="151920"/>
            </p14:xfrm>
          </p:contentPart>
        </mc:Choice>
        <mc:Fallback>
          <p:pic>
            <p:nvPicPr>
              <p:cNvPr id="9" name="Freihand 8">
                <a:extLst>
                  <a:ext uri="{FF2B5EF4-FFF2-40B4-BE49-F238E27FC236}">
                    <a16:creationId xmlns:a16="http://schemas.microsoft.com/office/drawing/2014/main" id="{CD6AB994-34D4-4AB0-9135-57E4B1D927EF}"/>
                  </a:ext>
                </a:extLst>
              </p:cNvPr>
              <p:cNvPicPr/>
              <p:nvPr/>
            </p:nvPicPr>
            <p:blipFill>
              <a:blip r:embed="rId13"/>
              <a:stretch>
                <a:fillRect/>
              </a:stretch>
            </p:blipFill>
            <p:spPr>
              <a:xfrm>
                <a:off x="3856520" y="4651267"/>
                <a:ext cx="2868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4A6993B-08AC-43E7-A49C-87858E8A6FC7}"/>
                  </a:ext>
                </a:extLst>
              </p14:cNvPr>
              <p14:cNvContentPartPr/>
              <p14:nvPr/>
            </p14:nvContentPartPr>
            <p14:xfrm>
              <a:off x="832160" y="4780147"/>
              <a:ext cx="2485800" cy="58680"/>
            </p14:xfrm>
          </p:contentPart>
        </mc:Choice>
        <mc:Fallback>
          <p:pic>
            <p:nvPicPr>
              <p:cNvPr id="10" name="Freihand 9">
                <a:extLst>
                  <a:ext uri="{FF2B5EF4-FFF2-40B4-BE49-F238E27FC236}">
                    <a16:creationId xmlns:a16="http://schemas.microsoft.com/office/drawing/2014/main" id="{A4A6993B-08AC-43E7-A49C-87858E8A6FC7}"/>
                  </a:ext>
                </a:extLst>
              </p:cNvPr>
              <p:cNvPicPr/>
              <p:nvPr/>
            </p:nvPicPr>
            <p:blipFill>
              <a:blip r:embed="rId15"/>
              <a:stretch>
                <a:fillRect/>
              </a:stretch>
            </p:blipFill>
            <p:spPr>
              <a:xfrm>
                <a:off x="827840" y="4775827"/>
                <a:ext cx="2494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7B0980F-ADD2-41CB-B57A-34CB6675EAD6}"/>
                  </a:ext>
                </a:extLst>
              </p14:cNvPr>
              <p14:cNvContentPartPr/>
              <p14:nvPr/>
            </p14:nvContentPartPr>
            <p14:xfrm>
              <a:off x="824240" y="3960427"/>
              <a:ext cx="2874600" cy="104040"/>
            </p14:xfrm>
          </p:contentPart>
        </mc:Choice>
        <mc:Fallback>
          <p:pic>
            <p:nvPicPr>
              <p:cNvPr id="11" name="Freihand 10">
                <a:extLst>
                  <a:ext uri="{FF2B5EF4-FFF2-40B4-BE49-F238E27FC236}">
                    <a16:creationId xmlns:a16="http://schemas.microsoft.com/office/drawing/2014/main" id="{D7B0980F-ADD2-41CB-B57A-34CB6675EAD6}"/>
                  </a:ext>
                </a:extLst>
              </p:cNvPr>
              <p:cNvPicPr/>
              <p:nvPr/>
            </p:nvPicPr>
            <p:blipFill>
              <a:blip r:embed="rId17"/>
              <a:stretch>
                <a:fillRect/>
              </a:stretch>
            </p:blipFill>
            <p:spPr>
              <a:xfrm>
                <a:off x="819920" y="3956107"/>
                <a:ext cx="2883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09E4AA9-6A0C-41DF-A6F3-BCE13FED4AFE}"/>
                  </a:ext>
                </a:extLst>
              </p14:cNvPr>
              <p14:cNvContentPartPr/>
              <p14:nvPr/>
            </p14:nvContentPartPr>
            <p14:xfrm>
              <a:off x="3958760" y="5420947"/>
              <a:ext cx="4012920" cy="53280"/>
            </p14:xfrm>
          </p:contentPart>
        </mc:Choice>
        <mc:Fallback>
          <p:pic>
            <p:nvPicPr>
              <p:cNvPr id="12" name="Freihand 11">
                <a:extLst>
                  <a:ext uri="{FF2B5EF4-FFF2-40B4-BE49-F238E27FC236}">
                    <a16:creationId xmlns:a16="http://schemas.microsoft.com/office/drawing/2014/main" id="{809E4AA9-6A0C-41DF-A6F3-BCE13FED4AFE}"/>
                  </a:ext>
                </a:extLst>
              </p:cNvPr>
              <p:cNvPicPr/>
              <p:nvPr/>
            </p:nvPicPr>
            <p:blipFill>
              <a:blip r:embed="rId19"/>
              <a:stretch>
                <a:fillRect/>
              </a:stretch>
            </p:blipFill>
            <p:spPr>
              <a:xfrm>
                <a:off x="3954440" y="5416627"/>
                <a:ext cx="4021560" cy="61920"/>
              </a:xfrm>
              <a:prstGeom prst="rect">
                <a:avLst/>
              </a:prstGeom>
            </p:spPr>
          </p:pic>
        </mc:Fallback>
      </mc:AlternateContent>
      <p:grpSp>
        <p:nvGrpSpPr>
          <p:cNvPr id="25" name="Gruppieren 24">
            <a:extLst>
              <a:ext uri="{FF2B5EF4-FFF2-40B4-BE49-F238E27FC236}">
                <a16:creationId xmlns:a16="http://schemas.microsoft.com/office/drawing/2014/main" id="{EDA593D5-2FA9-4613-92A7-11430B856DCC}"/>
              </a:ext>
            </a:extLst>
          </p:cNvPr>
          <p:cNvGrpSpPr/>
          <p:nvPr/>
        </p:nvGrpSpPr>
        <p:grpSpPr>
          <a:xfrm>
            <a:off x="2480600" y="963427"/>
            <a:ext cx="2736360" cy="1026000"/>
            <a:chOff x="2480600" y="963427"/>
            <a:chExt cx="2736360" cy="1026000"/>
          </a:xfrm>
        </p:grpSpPr>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116E6473-4A0B-455B-8987-EB81D79FE7AF}"/>
                    </a:ext>
                  </a:extLst>
                </p14:cNvPr>
                <p14:cNvContentPartPr/>
                <p14:nvPr/>
              </p14:nvContentPartPr>
              <p14:xfrm>
                <a:off x="3193760" y="1110307"/>
                <a:ext cx="42120" cy="204480"/>
              </p14:xfrm>
            </p:contentPart>
          </mc:Choice>
          <mc:Fallback>
            <p:pic>
              <p:nvPicPr>
                <p:cNvPr id="13" name="Freihand 12">
                  <a:extLst>
                    <a:ext uri="{FF2B5EF4-FFF2-40B4-BE49-F238E27FC236}">
                      <a16:creationId xmlns:a16="http://schemas.microsoft.com/office/drawing/2014/main" id="{116E6473-4A0B-455B-8987-EB81D79FE7AF}"/>
                    </a:ext>
                  </a:extLst>
                </p:cNvPr>
                <p:cNvPicPr/>
                <p:nvPr/>
              </p:nvPicPr>
              <p:blipFill>
                <a:blip r:embed="rId21"/>
                <a:stretch>
                  <a:fillRect/>
                </a:stretch>
              </p:blipFill>
              <p:spPr>
                <a:xfrm>
                  <a:off x="3189440" y="1105987"/>
                  <a:ext cx="50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1FD6AE4A-7393-49A8-83FA-C28DC51CE315}"/>
                    </a:ext>
                  </a:extLst>
                </p14:cNvPr>
                <p14:cNvContentPartPr/>
                <p14:nvPr/>
              </p14:nvContentPartPr>
              <p14:xfrm>
                <a:off x="3083600" y="1020307"/>
                <a:ext cx="286200" cy="182880"/>
              </p14:xfrm>
            </p:contentPart>
          </mc:Choice>
          <mc:Fallback>
            <p:pic>
              <p:nvPicPr>
                <p:cNvPr id="14" name="Freihand 13">
                  <a:extLst>
                    <a:ext uri="{FF2B5EF4-FFF2-40B4-BE49-F238E27FC236}">
                      <a16:creationId xmlns:a16="http://schemas.microsoft.com/office/drawing/2014/main" id="{1FD6AE4A-7393-49A8-83FA-C28DC51CE315}"/>
                    </a:ext>
                  </a:extLst>
                </p:cNvPr>
                <p:cNvPicPr/>
                <p:nvPr/>
              </p:nvPicPr>
              <p:blipFill>
                <a:blip r:embed="rId23"/>
                <a:stretch>
                  <a:fillRect/>
                </a:stretch>
              </p:blipFill>
              <p:spPr>
                <a:xfrm>
                  <a:off x="3079280" y="1015987"/>
                  <a:ext cx="294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CD82E81-7EAF-49DC-8350-8EF402868C05}"/>
                    </a:ext>
                  </a:extLst>
                </p14:cNvPr>
                <p14:cNvContentPartPr/>
                <p14:nvPr/>
              </p14:nvContentPartPr>
              <p14:xfrm>
                <a:off x="3390680" y="970627"/>
                <a:ext cx="190800" cy="288720"/>
              </p14:xfrm>
            </p:contentPart>
          </mc:Choice>
          <mc:Fallback>
            <p:pic>
              <p:nvPicPr>
                <p:cNvPr id="15" name="Freihand 14">
                  <a:extLst>
                    <a:ext uri="{FF2B5EF4-FFF2-40B4-BE49-F238E27FC236}">
                      <a16:creationId xmlns:a16="http://schemas.microsoft.com/office/drawing/2014/main" id="{DCD82E81-7EAF-49DC-8350-8EF402868C05}"/>
                    </a:ext>
                  </a:extLst>
                </p:cNvPr>
                <p:cNvPicPr/>
                <p:nvPr/>
              </p:nvPicPr>
              <p:blipFill>
                <a:blip r:embed="rId25"/>
                <a:stretch>
                  <a:fillRect/>
                </a:stretch>
              </p:blipFill>
              <p:spPr>
                <a:xfrm>
                  <a:off x="3386360" y="966307"/>
                  <a:ext cx="1994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8EFBEFF2-4FCD-4A4E-8334-D32FBD9D1B28}"/>
                    </a:ext>
                  </a:extLst>
                </p14:cNvPr>
                <p14:cNvContentPartPr/>
                <p14:nvPr/>
              </p14:nvContentPartPr>
              <p14:xfrm>
                <a:off x="3585440" y="1143427"/>
                <a:ext cx="119160" cy="315720"/>
              </p14:xfrm>
            </p:contentPart>
          </mc:Choice>
          <mc:Fallback>
            <p:pic>
              <p:nvPicPr>
                <p:cNvPr id="16" name="Freihand 15">
                  <a:extLst>
                    <a:ext uri="{FF2B5EF4-FFF2-40B4-BE49-F238E27FC236}">
                      <a16:creationId xmlns:a16="http://schemas.microsoft.com/office/drawing/2014/main" id="{8EFBEFF2-4FCD-4A4E-8334-D32FBD9D1B28}"/>
                    </a:ext>
                  </a:extLst>
                </p:cNvPr>
                <p:cNvPicPr/>
                <p:nvPr/>
              </p:nvPicPr>
              <p:blipFill>
                <a:blip r:embed="rId27"/>
                <a:stretch>
                  <a:fillRect/>
                </a:stretch>
              </p:blipFill>
              <p:spPr>
                <a:xfrm>
                  <a:off x="3581120" y="1139107"/>
                  <a:ext cx="1278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09EA0BE8-C9F4-4DDA-BFD6-8138771AC34D}"/>
                    </a:ext>
                  </a:extLst>
                </p14:cNvPr>
                <p14:cNvContentPartPr/>
                <p14:nvPr/>
              </p14:nvContentPartPr>
              <p14:xfrm>
                <a:off x="3748880" y="1167907"/>
                <a:ext cx="119160" cy="127080"/>
              </p14:xfrm>
            </p:contentPart>
          </mc:Choice>
          <mc:Fallback>
            <p:pic>
              <p:nvPicPr>
                <p:cNvPr id="17" name="Freihand 16">
                  <a:extLst>
                    <a:ext uri="{FF2B5EF4-FFF2-40B4-BE49-F238E27FC236}">
                      <a16:creationId xmlns:a16="http://schemas.microsoft.com/office/drawing/2014/main" id="{09EA0BE8-C9F4-4DDA-BFD6-8138771AC34D}"/>
                    </a:ext>
                  </a:extLst>
                </p:cNvPr>
                <p:cNvPicPr/>
                <p:nvPr/>
              </p:nvPicPr>
              <p:blipFill>
                <a:blip r:embed="rId29"/>
                <a:stretch>
                  <a:fillRect/>
                </a:stretch>
              </p:blipFill>
              <p:spPr>
                <a:xfrm>
                  <a:off x="3744560" y="1163587"/>
                  <a:ext cx="127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A1042F1F-1700-4298-A9BF-3F9F869CFDD7}"/>
                    </a:ext>
                  </a:extLst>
                </p14:cNvPr>
                <p14:cNvContentPartPr/>
                <p14:nvPr/>
              </p14:nvContentPartPr>
              <p14:xfrm>
                <a:off x="3915560" y="1111027"/>
                <a:ext cx="84240" cy="163440"/>
              </p14:xfrm>
            </p:contentPart>
          </mc:Choice>
          <mc:Fallback>
            <p:pic>
              <p:nvPicPr>
                <p:cNvPr id="18" name="Freihand 17">
                  <a:extLst>
                    <a:ext uri="{FF2B5EF4-FFF2-40B4-BE49-F238E27FC236}">
                      <a16:creationId xmlns:a16="http://schemas.microsoft.com/office/drawing/2014/main" id="{A1042F1F-1700-4298-A9BF-3F9F869CFDD7}"/>
                    </a:ext>
                  </a:extLst>
                </p:cNvPr>
                <p:cNvPicPr/>
                <p:nvPr/>
              </p:nvPicPr>
              <p:blipFill>
                <a:blip r:embed="rId31"/>
                <a:stretch>
                  <a:fillRect/>
                </a:stretch>
              </p:blipFill>
              <p:spPr>
                <a:xfrm>
                  <a:off x="3911240" y="1106707"/>
                  <a:ext cx="92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033095A4-6ACE-4806-B145-CAA2F0F9327E}"/>
                    </a:ext>
                  </a:extLst>
                </p14:cNvPr>
                <p14:cNvContentPartPr/>
                <p14:nvPr/>
              </p14:nvContentPartPr>
              <p14:xfrm>
                <a:off x="4032920" y="1186627"/>
                <a:ext cx="102240" cy="96120"/>
              </p14:xfrm>
            </p:contentPart>
          </mc:Choice>
          <mc:Fallback>
            <p:pic>
              <p:nvPicPr>
                <p:cNvPr id="19" name="Freihand 18">
                  <a:extLst>
                    <a:ext uri="{FF2B5EF4-FFF2-40B4-BE49-F238E27FC236}">
                      <a16:creationId xmlns:a16="http://schemas.microsoft.com/office/drawing/2014/main" id="{033095A4-6ACE-4806-B145-CAA2F0F9327E}"/>
                    </a:ext>
                  </a:extLst>
                </p:cNvPr>
                <p:cNvPicPr/>
                <p:nvPr/>
              </p:nvPicPr>
              <p:blipFill>
                <a:blip r:embed="rId33"/>
                <a:stretch>
                  <a:fillRect/>
                </a:stretch>
              </p:blipFill>
              <p:spPr>
                <a:xfrm>
                  <a:off x="4028600" y="1182307"/>
                  <a:ext cx="110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9F666C2A-A75E-46EA-B5FF-015FF5B094E2}"/>
                    </a:ext>
                  </a:extLst>
                </p14:cNvPr>
                <p14:cNvContentPartPr/>
                <p14:nvPr/>
              </p14:nvContentPartPr>
              <p14:xfrm>
                <a:off x="4224800" y="997267"/>
                <a:ext cx="192960" cy="241560"/>
              </p14:xfrm>
            </p:contentPart>
          </mc:Choice>
          <mc:Fallback>
            <p:pic>
              <p:nvPicPr>
                <p:cNvPr id="20" name="Freihand 19">
                  <a:extLst>
                    <a:ext uri="{FF2B5EF4-FFF2-40B4-BE49-F238E27FC236}">
                      <a16:creationId xmlns:a16="http://schemas.microsoft.com/office/drawing/2014/main" id="{9F666C2A-A75E-46EA-B5FF-015FF5B094E2}"/>
                    </a:ext>
                  </a:extLst>
                </p:cNvPr>
                <p:cNvPicPr/>
                <p:nvPr/>
              </p:nvPicPr>
              <p:blipFill>
                <a:blip r:embed="rId35"/>
                <a:stretch>
                  <a:fillRect/>
                </a:stretch>
              </p:blipFill>
              <p:spPr>
                <a:xfrm>
                  <a:off x="4220480" y="992947"/>
                  <a:ext cx="2016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BF7EDCD6-A671-4D96-9055-C11AA1B230D5}"/>
                    </a:ext>
                  </a:extLst>
                </p14:cNvPr>
                <p14:cNvContentPartPr/>
                <p14:nvPr/>
              </p14:nvContentPartPr>
              <p14:xfrm>
                <a:off x="4295720" y="1142347"/>
                <a:ext cx="270720" cy="116280"/>
              </p14:xfrm>
            </p:contentPart>
          </mc:Choice>
          <mc:Fallback>
            <p:pic>
              <p:nvPicPr>
                <p:cNvPr id="21" name="Freihand 20">
                  <a:extLst>
                    <a:ext uri="{FF2B5EF4-FFF2-40B4-BE49-F238E27FC236}">
                      <a16:creationId xmlns:a16="http://schemas.microsoft.com/office/drawing/2014/main" id="{BF7EDCD6-A671-4D96-9055-C11AA1B230D5}"/>
                    </a:ext>
                  </a:extLst>
                </p:cNvPr>
                <p:cNvPicPr/>
                <p:nvPr/>
              </p:nvPicPr>
              <p:blipFill>
                <a:blip r:embed="rId37"/>
                <a:stretch>
                  <a:fillRect/>
                </a:stretch>
              </p:blipFill>
              <p:spPr>
                <a:xfrm>
                  <a:off x="4291400" y="1138027"/>
                  <a:ext cx="279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A88F8063-DE5A-48F9-85C0-97C7FECEF8A7}"/>
                    </a:ext>
                  </a:extLst>
                </p14:cNvPr>
                <p14:cNvContentPartPr/>
                <p14:nvPr/>
              </p14:nvContentPartPr>
              <p14:xfrm>
                <a:off x="4511000" y="963427"/>
                <a:ext cx="705960" cy="280080"/>
              </p14:xfrm>
            </p:contentPart>
          </mc:Choice>
          <mc:Fallback>
            <p:pic>
              <p:nvPicPr>
                <p:cNvPr id="22" name="Freihand 21">
                  <a:extLst>
                    <a:ext uri="{FF2B5EF4-FFF2-40B4-BE49-F238E27FC236}">
                      <a16:creationId xmlns:a16="http://schemas.microsoft.com/office/drawing/2014/main" id="{A88F8063-DE5A-48F9-85C0-97C7FECEF8A7}"/>
                    </a:ext>
                  </a:extLst>
                </p:cNvPr>
                <p:cNvPicPr/>
                <p:nvPr/>
              </p:nvPicPr>
              <p:blipFill>
                <a:blip r:embed="rId39"/>
                <a:stretch>
                  <a:fillRect/>
                </a:stretch>
              </p:blipFill>
              <p:spPr>
                <a:xfrm>
                  <a:off x="4506680" y="959107"/>
                  <a:ext cx="7146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C292031C-25EB-4B67-8F63-D7AA8BF1099D}"/>
                    </a:ext>
                  </a:extLst>
                </p14:cNvPr>
                <p14:cNvContentPartPr/>
                <p14:nvPr/>
              </p14:nvContentPartPr>
              <p14:xfrm>
                <a:off x="2480600" y="1375987"/>
                <a:ext cx="903960" cy="613440"/>
              </p14:xfrm>
            </p:contentPart>
          </mc:Choice>
          <mc:Fallback>
            <p:pic>
              <p:nvPicPr>
                <p:cNvPr id="24" name="Freihand 23">
                  <a:extLst>
                    <a:ext uri="{FF2B5EF4-FFF2-40B4-BE49-F238E27FC236}">
                      <a16:creationId xmlns:a16="http://schemas.microsoft.com/office/drawing/2014/main" id="{C292031C-25EB-4B67-8F63-D7AA8BF1099D}"/>
                    </a:ext>
                  </a:extLst>
                </p:cNvPr>
                <p:cNvPicPr/>
                <p:nvPr/>
              </p:nvPicPr>
              <p:blipFill>
                <a:blip r:embed="rId41"/>
                <a:stretch>
                  <a:fillRect/>
                </a:stretch>
              </p:blipFill>
              <p:spPr>
                <a:xfrm>
                  <a:off x="2476280" y="1371667"/>
                  <a:ext cx="912600" cy="62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6CF4C50F-C3AA-42E6-94BB-E40C2EB3D4E6}"/>
                  </a:ext>
                </a:extLst>
              </p14:cNvPr>
              <p14:cNvContentPartPr/>
              <p14:nvPr/>
            </p14:nvContentPartPr>
            <p14:xfrm>
              <a:off x="9093440" y="672187"/>
              <a:ext cx="2303640" cy="2659680"/>
            </p14:xfrm>
          </p:contentPart>
        </mc:Choice>
        <mc:Fallback>
          <p:pic>
            <p:nvPicPr>
              <p:cNvPr id="26" name="Freihand 25">
                <a:extLst>
                  <a:ext uri="{FF2B5EF4-FFF2-40B4-BE49-F238E27FC236}">
                    <a16:creationId xmlns:a16="http://schemas.microsoft.com/office/drawing/2014/main" id="{6CF4C50F-C3AA-42E6-94BB-E40C2EB3D4E6}"/>
                  </a:ext>
                </a:extLst>
              </p:cNvPr>
              <p:cNvPicPr/>
              <p:nvPr/>
            </p:nvPicPr>
            <p:blipFill>
              <a:blip r:embed="rId43"/>
              <a:stretch>
                <a:fillRect/>
              </a:stretch>
            </p:blipFill>
            <p:spPr>
              <a:xfrm>
                <a:off x="9089120" y="667867"/>
                <a:ext cx="2312280" cy="26683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89E0CDD-4BA9-413A-8310-18FF313905ED}"/>
                  </a:ext>
                </a:extLst>
              </p14:cNvPr>
              <p14:cNvContentPartPr/>
              <p14:nvPr/>
            </p14:nvContentPartPr>
            <p14:xfrm>
              <a:off x="1665920" y="2152507"/>
              <a:ext cx="1850400" cy="95040"/>
            </p14:xfrm>
          </p:contentPart>
        </mc:Choice>
        <mc:Fallback>
          <p:pic>
            <p:nvPicPr>
              <p:cNvPr id="2" name="Freihand 1">
                <a:extLst>
                  <a:ext uri="{FF2B5EF4-FFF2-40B4-BE49-F238E27FC236}">
                    <a16:creationId xmlns:a16="http://schemas.microsoft.com/office/drawing/2014/main" id="{089E0CDD-4BA9-413A-8310-18FF313905ED}"/>
                  </a:ext>
                </a:extLst>
              </p:cNvPr>
              <p:cNvPicPr/>
              <p:nvPr/>
            </p:nvPicPr>
            <p:blipFill>
              <a:blip r:embed="rId4"/>
              <a:stretch>
                <a:fillRect/>
              </a:stretch>
            </p:blipFill>
            <p:spPr>
              <a:xfrm>
                <a:off x="1661600" y="2148187"/>
                <a:ext cx="1859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B1572A3-5D23-4C9F-8089-5E84BF990F42}"/>
                  </a:ext>
                </a:extLst>
              </p14:cNvPr>
              <p14:cNvContentPartPr/>
              <p14:nvPr/>
            </p14:nvContentPartPr>
            <p14:xfrm>
              <a:off x="5484080" y="4600147"/>
              <a:ext cx="3130920" cy="1844640"/>
            </p14:xfrm>
          </p:contentPart>
        </mc:Choice>
        <mc:Fallback>
          <p:pic>
            <p:nvPicPr>
              <p:cNvPr id="3" name="Freihand 2">
                <a:extLst>
                  <a:ext uri="{FF2B5EF4-FFF2-40B4-BE49-F238E27FC236}">
                    <a16:creationId xmlns:a16="http://schemas.microsoft.com/office/drawing/2014/main" id="{EB1572A3-5D23-4C9F-8089-5E84BF990F42}"/>
                  </a:ext>
                </a:extLst>
              </p:cNvPr>
              <p:cNvPicPr/>
              <p:nvPr/>
            </p:nvPicPr>
            <p:blipFill>
              <a:blip r:embed="rId6"/>
              <a:stretch>
                <a:fillRect/>
              </a:stretch>
            </p:blipFill>
            <p:spPr>
              <a:xfrm>
                <a:off x="5479760" y="4595827"/>
                <a:ext cx="3139560" cy="18532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31633"/>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D9C0E619-BA18-41CF-B22E-E1457282789A}"/>
                  </a:ext>
                </a:extLst>
              </p14:cNvPr>
              <p14:cNvContentPartPr/>
              <p14:nvPr/>
            </p14:nvContentPartPr>
            <p14:xfrm>
              <a:off x="2238320" y="2540040"/>
              <a:ext cx="172800" cy="161640"/>
            </p14:xfrm>
          </p:contentPart>
        </mc:Choice>
        <mc:Fallback>
          <p:pic>
            <p:nvPicPr>
              <p:cNvPr id="3" name="Freihand 2">
                <a:extLst>
                  <a:ext uri="{FF2B5EF4-FFF2-40B4-BE49-F238E27FC236}">
                    <a16:creationId xmlns:a16="http://schemas.microsoft.com/office/drawing/2014/main" id="{D9C0E619-BA18-41CF-B22E-E1457282789A}"/>
                  </a:ext>
                </a:extLst>
              </p:cNvPr>
              <p:cNvPicPr/>
              <p:nvPr/>
            </p:nvPicPr>
            <p:blipFill>
              <a:blip r:embed="rId4"/>
              <a:stretch>
                <a:fillRect/>
              </a:stretch>
            </p:blipFill>
            <p:spPr>
              <a:xfrm>
                <a:off x="2234000" y="2535720"/>
                <a:ext cx="181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CA1B6047-4253-4BDE-B58A-6C2F79D48E8B}"/>
                  </a:ext>
                </a:extLst>
              </p14:cNvPr>
              <p14:cNvContentPartPr/>
              <p14:nvPr/>
            </p14:nvContentPartPr>
            <p14:xfrm>
              <a:off x="1716680" y="2492160"/>
              <a:ext cx="131400" cy="244080"/>
            </p14:xfrm>
          </p:contentPart>
        </mc:Choice>
        <mc:Fallback>
          <p:pic>
            <p:nvPicPr>
              <p:cNvPr id="10" name="Freihand 9">
                <a:extLst>
                  <a:ext uri="{FF2B5EF4-FFF2-40B4-BE49-F238E27FC236}">
                    <a16:creationId xmlns:a16="http://schemas.microsoft.com/office/drawing/2014/main" id="{CA1B6047-4253-4BDE-B58A-6C2F79D48E8B}"/>
                  </a:ext>
                </a:extLst>
              </p:cNvPr>
              <p:cNvPicPr/>
              <p:nvPr/>
            </p:nvPicPr>
            <p:blipFill>
              <a:blip r:embed="rId6"/>
              <a:stretch>
                <a:fillRect/>
              </a:stretch>
            </p:blipFill>
            <p:spPr>
              <a:xfrm>
                <a:off x="1712360" y="2487840"/>
                <a:ext cx="1400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36B10AD7-1128-4C72-8798-7AFCDEE76090}"/>
                  </a:ext>
                </a:extLst>
              </p14:cNvPr>
              <p14:cNvContentPartPr/>
              <p14:nvPr/>
            </p14:nvContentPartPr>
            <p14:xfrm>
              <a:off x="2168840" y="2895720"/>
              <a:ext cx="117720" cy="189360"/>
            </p14:xfrm>
          </p:contentPart>
        </mc:Choice>
        <mc:Fallback>
          <p:pic>
            <p:nvPicPr>
              <p:cNvPr id="12" name="Freihand 11">
                <a:extLst>
                  <a:ext uri="{FF2B5EF4-FFF2-40B4-BE49-F238E27FC236}">
                    <a16:creationId xmlns:a16="http://schemas.microsoft.com/office/drawing/2014/main" id="{36B10AD7-1128-4C72-8798-7AFCDEE76090}"/>
                  </a:ext>
                </a:extLst>
              </p:cNvPr>
              <p:cNvPicPr/>
              <p:nvPr/>
            </p:nvPicPr>
            <p:blipFill>
              <a:blip r:embed="rId8"/>
              <a:stretch>
                <a:fillRect/>
              </a:stretch>
            </p:blipFill>
            <p:spPr>
              <a:xfrm>
                <a:off x="2164520" y="2891400"/>
                <a:ext cx="126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 name="Freihand 42">
                <a:extLst>
                  <a:ext uri="{FF2B5EF4-FFF2-40B4-BE49-F238E27FC236}">
                    <a16:creationId xmlns:a16="http://schemas.microsoft.com/office/drawing/2014/main" id="{51ABF699-9235-4799-85AC-3F4819879D70}"/>
                  </a:ext>
                </a:extLst>
              </p14:cNvPr>
              <p14:cNvContentPartPr/>
              <p14:nvPr/>
            </p14:nvContentPartPr>
            <p14:xfrm>
              <a:off x="7650560" y="2605560"/>
              <a:ext cx="214920" cy="221400"/>
            </p14:xfrm>
          </p:contentPart>
        </mc:Choice>
        <mc:Fallback>
          <p:pic>
            <p:nvPicPr>
              <p:cNvPr id="43" name="Freihand 42">
                <a:extLst>
                  <a:ext uri="{FF2B5EF4-FFF2-40B4-BE49-F238E27FC236}">
                    <a16:creationId xmlns:a16="http://schemas.microsoft.com/office/drawing/2014/main" id="{51ABF699-9235-4799-85AC-3F4819879D70}"/>
                  </a:ext>
                </a:extLst>
              </p:cNvPr>
              <p:cNvPicPr/>
              <p:nvPr/>
            </p:nvPicPr>
            <p:blipFill>
              <a:blip r:embed="rId10"/>
              <a:stretch>
                <a:fillRect/>
              </a:stretch>
            </p:blipFill>
            <p:spPr>
              <a:xfrm>
                <a:off x="7646240" y="2601240"/>
                <a:ext cx="2235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C077B2DB-2700-47E0-9BF2-A6D3DF82DB85}"/>
                  </a:ext>
                </a:extLst>
              </p14:cNvPr>
              <p14:cNvContentPartPr/>
              <p14:nvPr/>
            </p14:nvContentPartPr>
            <p14:xfrm>
              <a:off x="5013560" y="1048200"/>
              <a:ext cx="109080" cy="152280"/>
            </p14:xfrm>
          </p:contentPart>
        </mc:Choice>
        <mc:Fallback>
          <p:pic>
            <p:nvPicPr>
              <p:cNvPr id="17" name="Freihand 16">
                <a:extLst>
                  <a:ext uri="{FF2B5EF4-FFF2-40B4-BE49-F238E27FC236}">
                    <a16:creationId xmlns:a16="http://schemas.microsoft.com/office/drawing/2014/main" id="{C077B2DB-2700-47E0-9BF2-A6D3DF82DB85}"/>
                  </a:ext>
                </a:extLst>
              </p:cNvPr>
              <p:cNvPicPr/>
              <p:nvPr/>
            </p:nvPicPr>
            <p:blipFill>
              <a:blip r:embed="rId12"/>
              <a:stretch>
                <a:fillRect/>
              </a:stretch>
            </p:blipFill>
            <p:spPr>
              <a:xfrm>
                <a:off x="5009240" y="1043880"/>
                <a:ext cx="117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FB97EA60-1BA9-4AEB-84F8-E161AFC14599}"/>
                  </a:ext>
                </a:extLst>
              </p14:cNvPr>
              <p14:cNvContentPartPr/>
              <p14:nvPr/>
            </p14:nvContentPartPr>
            <p14:xfrm>
              <a:off x="5141720" y="1158720"/>
              <a:ext cx="23400" cy="23040"/>
            </p14:xfrm>
          </p:contentPart>
        </mc:Choice>
        <mc:Fallback>
          <p:pic>
            <p:nvPicPr>
              <p:cNvPr id="18" name="Freihand 17">
                <a:extLst>
                  <a:ext uri="{FF2B5EF4-FFF2-40B4-BE49-F238E27FC236}">
                    <a16:creationId xmlns:a16="http://schemas.microsoft.com/office/drawing/2014/main" id="{FB97EA60-1BA9-4AEB-84F8-E161AFC14599}"/>
                  </a:ext>
                </a:extLst>
              </p:cNvPr>
              <p:cNvPicPr/>
              <p:nvPr/>
            </p:nvPicPr>
            <p:blipFill>
              <a:blip r:embed="rId14"/>
              <a:stretch>
                <a:fillRect/>
              </a:stretch>
            </p:blipFill>
            <p:spPr>
              <a:xfrm>
                <a:off x="5137400" y="1154400"/>
                <a:ext cx="32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D56F0E3F-A835-4F47-A3D0-B460C08EB499}"/>
                  </a:ext>
                </a:extLst>
              </p14:cNvPr>
              <p14:cNvContentPartPr/>
              <p14:nvPr/>
            </p14:nvContentPartPr>
            <p14:xfrm>
              <a:off x="4870640" y="925800"/>
              <a:ext cx="366840" cy="363960"/>
            </p14:xfrm>
          </p:contentPart>
        </mc:Choice>
        <mc:Fallback>
          <p:pic>
            <p:nvPicPr>
              <p:cNvPr id="19" name="Freihand 18">
                <a:extLst>
                  <a:ext uri="{FF2B5EF4-FFF2-40B4-BE49-F238E27FC236}">
                    <a16:creationId xmlns:a16="http://schemas.microsoft.com/office/drawing/2014/main" id="{D56F0E3F-A835-4F47-A3D0-B460C08EB499}"/>
                  </a:ext>
                </a:extLst>
              </p:cNvPr>
              <p:cNvPicPr/>
              <p:nvPr/>
            </p:nvPicPr>
            <p:blipFill>
              <a:blip r:embed="rId16"/>
              <a:stretch>
                <a:fillRect/>
              </a:stretch>
            </p:blipFill>
            <p:spPr>
              <a:xfrm>
                <a:off x="4866320" y="921480"/>
                <a:ext cx="37548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4" name="Freihand 53">
                <a:extLst>
                  <a:ext uri="{FF2B5EF4-FFF2-40B4-BE49-F238E27FC236}">
                    <a16:creationId xmlns:a16="http://schemas.microsoft.com/office/drawing/2014/main" id="{4D47B2EC-7C25-475F-866E-7BB06D0A3ED7}"/>
                  </a:ext>
                </a:extLst>
              </p14:cNvPr>
              <p14:cNvContentPartPr/>
              <p14:nvPr/>
            </p14:nvContentPartPr>
            <p14:xfrm>
              <a:off x="1309160" y="4810200"/>
              <a:ext cx="1380240" cy="103680"/>
            </p14:xfrm>
          </p:contentPart>
        </mc:Choice>
        <mc:Fallback>
          <p:pic>
            <p:nvPicPr>
              <p:cNvPr id="54" name="Freihand 53">
                <a:extLst>
                  <a:ext uri="{FF2B5EF4-FFF2-40B4-BE49-F238E27FC236}">
                    <a16:creationId xmlns:a16="http://schemas.microsoft.com/office/drawing/2014/main" id="{4D47B2EC-7C25-475F-866E-7BB06D0A3ED7}"/>
                  </a:ext>
                </a:extLst>
              </p:cNvPr>
              <p:cNvPicPr/>
              <p:nvPr/>
            </p:nvPicPr>
            <p:blipFill>
              <a:blip r:embed="rId18"/>
              <a:stretch>
                <a:fillRect/>
              </a:stretch>
            </p:blipFill>
            <p:spPr>
              <a:xfrm>
                <a:off x="1304840" y="4805880"/>
                <a:ext cx="1388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875" name="Freihand 36874">
                <a:extLst>
                  <a:ext uri="{FF2B5EF4-FFF2-40B4-BE49-F238E27FC236}">
                    <a16:creationId xmlns:a16="http://schemas.microsoft.com/office/drawing/2014/main" id="{118D91DE-0CC3-4F98-9F42-7EF664309660}"/>
                  </a:ext>
                </a:extLst>
              </p14:cNvPr>
              <p14:cNvContentPartPr/>
              <p14:nvPr/>
            </p14:nvContentPartPr>
            <p14:xfrm>
              <a:off x="4963880" y="3178680"/>
              <a:ext cx="175680" cy="241560"/>
            </p14:xfrm>
          </p:contentPart>
        </mc:Choice>
        <mc:Fallback>
          <p:pic>
            <p:nvPicPr>
              <p:cNvPr id="36875" name="Freihand 36874">
                <a:extLst>
                  <a:ext uri="{FF2B5EF4-FFF2-40B4-BE49-F238E27FC236}">
                    <a16:creationId xmlns:a16="http://schemas.microsoft.com/office/drawing/2014/main" id="{118D91DE-0CC3-4F98-9F42-7EF664309660}"/>
                  </a:ext>
                </a:extLst>
              </p:cNvPr>
              <p:cNvPicPr/>
              <p:nvPr/>
            </p:nvPicPr>
            <p:blipFill>
              <a:blip r:embed="rId20"/>
              <a:stretch>
                <a:fillRect/>
              </a:stretch>
            </p:blipFill>
            <p:spPr>
              <a:xfrm>
                <a:off x="4959560" y="3174360"/>
                <a:ext cx="184320" cy="250200"/>
              </a:xfrm>
              <a:prstGeom prst="rect">
                <a:avLst/>
              </a:prstGeom>
            </p:spPr>
          </p:pic>
        </mc:Fallback>
      </mc:AlternateContent>
      <p:grpSp>
        <p:nvGrpSpPr>
          <p:cNvPr id="36882" name="Gruppieren 36881">
            <a:extLst>
              <a:ext uri="{FF2B5EF4-FFF2-40B4-BE49-F238E27FC236}">
                <a16:creationId xmlns:a16="http://schemas.microsoft.com/office/drawing/2014/main" id="{689A93EE-4E1D-4F82-886E-A93FA8414225}"/>
              </a:ext>
            </a:extLst>
          </p:cNvPr>
          <p:cNvGrpSpPr/>
          <p:nvPr/>
        </p:nvGrpSpPr>
        <p:grpSpPr>
          <a:xfrm>
            <a:off x="5611880" y="2929200"/>
            <a:ext cx="1393560" cy="370440"/>
            <a:chOff x="5611880" y="2929200"/>
            <a:chExt cx="1393560" cy="370440"/>
          </a:xfrm>
        </p:grpSpPr>
        <mc:AlternateContent xmlns:mc="http://schemas.openxmlformats.org/markup-compatibility/2006">
          <mc:Choice xmlns:p14="http://schemas.microsoft.com/office/powerpoint/2010/main" Requires="p14">
            <p:contentPart p14:bwMode="auto" r:id="rId21">
              <p14:nvContentPartPr>
                <p14:cNvPr id="36876" name="Freihand 36875">
                  <a:extLst>
                    <a:ext uri="{FF2B5EF4-FFF2-40B4-BE49-F238E27FC236}">
                      <a16:creationId xmlns:a16="http://schemas.microsoft.com/office/drawing/2014/main" id="{B7AE83D2-DEDC-4215-818D-B875028B8679}"/>
                    </a:ext>
                  </a:extLst>
                </p14:cNvPr>
                <p14:cNvContentPartPr/>
                <p14:nvPr/>
              </p14:nvContentPartPr>
              <p14:xfrm>
                <a:off x="6823640" y="3055200"/>
                <a:ext cx="181800" cy="212760"/>
              </p14:xfrm>
            </p:contentPart>
          </mc:Choice>
          <mc:Fallback>
            <p:pic>
              <p:nvPicPr>
                <p:cNvPr id="36876" name="Freihand 36875">
                  <a:extLst>
                    <a:ext uri="{FF2B5EF4-FFF2-40B4-BE49-F238E27FC236}">
                      <a16:creationId xmlns:a16="http://schemas.microsoft.com/office/drawing/2014/main" id="{B7AE83D2-DEDC-4215-818D-B875028B8679}"/>
                    </a:ext>
                  </a:extLst>
                </p:cNvPr>
                <p:cNvPicPr/>
                <p:nvPr/>
              </p:nvPicPr>
              <p:blipFill>
                <a:blip r:embed="rId22"/>
                <a:stretch>
                  <a:fillRect/>
                </a:stretch>
              </p:blipFill>
              <p:spPr>
                <a:xfrm>
                  <a:off x="6819320" y="3050880"/>
                  <a:ext cx="190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6877" name="Freihand 36876">
                  <a:extLst>
                    <a:ext uri="{FF2B5EF4-FFF2-40B4-BE49-F238E27FC236}">
                      <a16:creationId xmlns:a16="http://schemas.microsoft.com/office/drawing/2014/main" id="{BF7D9418-9597-4F9A-8E0D-1C70854F7272}"/>
                    </a:ext>
                  </a:extLst>
                </p14:cNvPr>
                <p14:cNvContentPartPr/>
                <p14:nvPr/>
              </p14:nvContentPartPr>
              <p14:xfrm>
                <a:off x="5611880" y="3164280"/>
                <a:ext cx="813600" cy="135360"/>
              </p14:xfrm>
            </p:contentPart>
          </mc:Choice>
          <mc:Fallback>
            <p:pic>
              <p:nvPicPr>
                <p:cNvPr id="36877" name="Freihand 36876">
                  <a:extLst>
                    <a:ext uri="{FF2B5EF4-FFF2-40B4-BE49-F238E27FC236}">
                      <a16:creationId xmlns:a16="http://schemas.microsoft.com/office/drawing/2014/main" id="{BF7D9418-9597-4F9A-8E0D-1C70854F7272}"/>
                    </a:ext>
                  </a:extLst>
                </p:cNvPr>
                <p:cNvPicPr/>
                <p:nvPr/>
              </p:nvPicPr>
              <p:blipFill>
                <a:blip r:embed="rId24"/>
                <a:stretch>
                  <a:fillRect/>
                </a:stretch>
              </p:blipFill>
              <p:spPr>
                <a:xfrm>
                  <a:off x="5607560" y="3159960"/>
                  <a:ext cx="822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6878" name="Freihand 36877">
                  <a:extLst>
                    <a:ext uri="{FF2B5EF4-FFF2-40B4-BE49-F238E27FC236}">
                      <a16:creationId xmlns:a16="http://schemas.microsoft.com/office/drawing/2014/main" id="{9A209727-D19C-4407-BCC9-5D0D828E4998}"/>
                    </a:ext>
                  </a:extLst>
                </p14:cNvPr>
                <p14:cNvContentPartPr/>
                <p14:nvPr/>
              </p14:nvContentPartPr>
              <p14:xfrm>
                <a:off x="6359960" y="3082560"/>
                <a:ext cx="124200" cy="192600"/>
              </p14:xfrm>
            </p:contentPart>
          </mc:Choice>
          <mc:Fallback>
            <p:pic>
              <p:nvPicPr>
                <p:cNvPr id="36878" name="Freihand 36877">
                  <a:extLst>
                    <a:ext uri="{FF2B5EF4-FFF2-40B4-BE49-F238E27FC236}">
                      <a16:creationId xmlns:a16="http://schemas.microsoft.com/office/drawing/2014/main" id="{9A209727-D19C-4407-BCC9-5D0D828E4998}"/>
                    </a:ext>
                  </a:extLst>
                </p:cNvPr>
                <p:cNvPicPr/>
                <p:nvPr/>
              </p:nvPicPr>
              <p:blipFill>
                <a:blip r:embed="rId26"/>
                <a:stretch>
                  <a:fillRect/>
                </a:stretch>
              </p:blipFill>
              <p:spPr>
                <a:xfrm>
                  <a:off x="6355640" y="3078240"/>
                  <a:ext cx="132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880" name="Freihand 36879">
                  <a:extLst>
                    <a:ext uri="{FF2B5EF4-FFF2-40B4-BE49-F238E27FC236}">
                      <a16:creationId xmlns:a16="http://schemas.microsoft.com/office/drawing/2014/main" id="{1C8851C3-BA5F-4D25-B51B-DD7EB502627A}"/>
                    </a:ext>
                  </a:extLst>
                </p14:cNvPr>
                <p14:cNvContentPartPr/>
                <p14:nvPr/>
              </p14:nvContentPartPr>
              <p14:xfrm>
                <a:off x="5921840" y="2929200"/>
                <a:ext cx="81360" cy="158040"/>
              </p14:xfrm>
            </p:contentPart>
          </mc:Choice>
          <mc:Fallback>
            <p:pic>
              <p:nvPicPr>
                <p:cNvPr id="36880" name="Freihand 36879">
                  <a:extLst>
                    <a:ext uri="{FF2B5EF4-FFF2-40B4-BE49-F238E27FC236}">
                      <a16:creationId xmlns:a16="http://schemas.microsoft.com/office/drawing/2014/main" id="{1C8851C3-BA5F-4D25-B51B-DD7EB502627A}"/>
                    </a:ext>
                  </a:extLst>
                </p:cNvPr>
                <p:cNvPicPr/>
                <p:nvPr/>
              </p:nvPicPr>
              <p:blipFill>
                <a:blip r:embed="rId28"/>
                <a:stretch>
                  <a:fillRect/>
                </a:stretch>
              </p:blipFill>
              <p:spPr>
                <a:xfrm>
                  <a:off x="5917520" y="2924880"/>
                  <a:ext cx="90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6881" name="Freihand 36880">
                  <a:extLst>
                    <a:ext uri="{FF2B5EF4-FFF2-40B4-BE49-F238E27FC236}">
                      <a16:creationId xmlns:a16="http://schemas.microsoft.com/office/drawing/2014/main" id="{BA6B2F92-980C-43FA-BC46-B32320548B7B}"/>
                    </a:ext>
                  </a:extLst>
                </p14:cNvPr>
                <p14:cNvContentPartPr/>
                <p14:nvPr/>
              </p14:nvContentPartPr>
              <p14:xfrm>
                <a:off x="6073040" y="3026760"/>
                <a:ext cx="12600" cy="21960"/>
              </p14:xfrm>
            </p:contentPart>
          </mc:Choice>
          <mc:Fallback>
            <p:pic>
              <p:nvPicPr>
                <p:cNvPr id="36881" name="Freihand 36880">
                  <a:extLst>
                    <a:ext uri="{FF2B5EF4-FFF2-40B4-BE49-F238E27FC236}">
                      <a16:creationId xmlns:a16="http://schemas.microsoft.com/office/drawing/2014/main" id="{BA6B2F92-980C-43FA-BC46-B32320548B7B}"/>
                    </a:ext>
                  </a:extLst>
                </p:cNvPr>
                <p:cNvPicPr/>
                <p:nvPr/>
              </p:nvPicPr>
              <p:blipFill>
                <a:blip r:embed="rId30"/>
                <a:stretch>
                  <a:fillRect/>
                </a:stretch>
              </p:blipFill>
              <p:spPr>
                <a:xfrm>
                  <a:off x="6068720" y="3022440"/>
                  <a:ext cx="21240" cy="30600"/>
                </a:xfrm>
                <a:prstGeom prst="rect">
                  <a:avLst/>
                </a:prstGeom>
              </p:spPr>
            </p:pic>
          </mc:Fallback>
        </mc:AlternateContent>
      </p:grpSp>
      <p:grpSp>
        <p:nvGrpSpPr>
          <p:cNvPr id="262277" name="Gruppieren 262276">
            <a:extLst>
              <a:ext uri="{FF2B5EF4-FFF2-40B4-BE49-F238E27FC236}">
                <a16:creationId xmlns:a16="http://schemas.microsoft.com/office/drawing/2014/main" id="{6E1A2BDD-4F60-4B28-B483-D3AE45F74449}"/>
              </a:ext>
            </a:extLst>
          </p:cNvPr>
          <p:cNvGrpSpPr/>
          <p:nvPr/>
        </p:nvGrpSpPr>
        <p:grpSpPr>
          <a:xfrm>
            <a:off x="76676" y="-132378"/>
            <a:ext cx="3830843" cy="1884978"/>
            <a:chOff x="76676" y="-132378"/>
            <a:chExt cx="3830843" cy="1884978"/>
          </a:xfrm>
        </p:grpSpPr>
        <p:pic>
          <p:nvPicPr>
            <p:cNvPr id="2" name="Grafik 1">
              <a:extLst>
                <a:ext uri="{FF2B5EF4-FFF2-40B4-BE49-F238E27FC236}">
                  <a16:creationId xmlns:a16="http://schemas.microsoft.com/office/drawing/2014/main" id="{495858FE-A4B5-4380-B450-5CDBB426AC29}"/>
                </a:ext>
              </a:extLst>
            </p:cNvPr>
            <p:cNvPicPr>
              <a:picLocks noChangeAspect="1"/>
            </p:cNvPicPr>
            <p:nvPr/>
          </p:nvPicPr>
          <p:blipFill>
            <a:blip r:embed="rId31"/>
            <a:stretch>
              <a:fillRect/>
            </a:stretch>
          </p:blipFill>
          <p:spPr>
            <a:xfrm>
              <a:off x="76676" y="-132378"/>
              <a:ext cx="3830843" cy="1884978"/>
            </a:xfrm>
            <a:prstGeom prst="rect">
              <a:avLst/>
            </a:prstGeom>
          </p:spPr>
        </p:pic>
        <p:grpSp>
          <p:nvGrpSpPr>
            <p:cNvPr id="36918" name="Gruppieren 36917">
              <a:extLst>
                <a:ext uri="{FF2B5EF4-FFF2-40B4-BE49-F238E27FC236}">
                  <a16:creationId xmlns:a16="http://schemas.microsoft.com/office/drawing/2014/main" id="{15C24F6E-3B44-42A3-8E1F-666C98145FA8}"/>
                </a:ext>
              </a:extLst>
            </p:cNvPr>
            <p:cNvGrpSpPr/>
            <p:nvPr/>
          </p:nvGrpSpPr>
          <p:grpSpPr>
            <a:xfrm>
              <a:off x="123680" y="1048560"/>
              <a:ext cx="2938320" cy="219240"/>
              <a:chOff x="123680" y="1048560"/>
              <a:chExt cx="2938320" cy="219240"/>
            </a:xfrm>
          </p:grpSpPr>
          <mc:AlternateContent xmlns:mc="http://schemas.openxmlformats.org/markup-compatibility/2006">
            <mc:Choice xmlns:p14="http://schemas.microsoft.com/office/powerpoint/2010/main" Requires="p14">
              <p:contentPart p14:bwMode="auto" r:id="rId32">
                <p14:nvContentPartPr>
                  <p14:cNvPr id="36883" name="Freihand 36882">
                    <a:extLst>
                      <a:ext uri="{FF2B5EF4-FFF2-40B4-BE49-F238E27FC236}">
                        <a16:creationId xmlns:a16="http://schemas.microsoft.com/office/drawing/2014/main" id="{B01CBC08-227E-4D36-8419-05CB880A5964}"/>
                      </a:ext>
                    </a:extLst>
                  </p14:cNvPr>
                  <p14:cNvContentPartPr/>
                  <p14:nvPr/>
                </p14:nvContentPartPr>
                <p14:xfrm>
                  <a:off x="123680" y="1143240"/>
                  <a:ext cx="60120" cy="102240"/>
                </p14:xfrm>
              </p:contentPart>
            </mc:Choice>
            <mc:Fallback>
              <p:pic>
                <p:nvPicPr>
                  <p:cNvPr id="36883" name="Freihand 36882">
                    <a:extLst>
                      <a:ext uri="{FF2B5EF4-FFF2-40B4-BE49-F238E27FC236}">
                        <a16:creationId xmlns:a16="http://schemas.microsoft.com/office/drawing/2014/main" id="{B01CBC08-227E-4D36-8419-05CB880A5964}"/>
                      </a:ext>
                    </a:extLst>
                  </p:cNvPr>
                  <p:cNvPicPr/>
                  <p:nvPr/>
                </p:nvPicPr>
                <p:blipFill>
                  <a:blip r:embed="rId33"/>
                  <a:stretch>
                    <a:fillRect/>
                  </a:stretch>
                </p:blipFill>
                <p:spPr>
                  <a:xfrm>
                    <a:off x="119360" y="1138920"/>
                    <a:ext cx="68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884" name="Freihand 36883">
                    <a:extLst>
                      <a:ext uri="{FF2B5EF4-FFF2-40B4-BE49-F238E27FC236}">
                        <a16:creationId xmlns:a16="http://schemas.microsoft.com/office/drawing/2014/main" id="{9367855F-9C87-49F3-8585-174E82BC55A9}"/>
                      </a:ext>
                    </a:extLst>
                  </p14:cNvPr>
                  <p14:cNvContentPartPr/>
                  <p14:nvPr/>
                </p14:nvContentPartPr>
                <p14:xfrm>
                  <a:off x="296120" y="1207680"/>
                  <a:ext cx="4680" cy="360"/>
                </p14:xfrm>
              </p:contentPart>
            </mc:Choice>
            <mc:Fallback>
              <p:pic>
                <p:nvPicPr>
                  <p:cNvPr id="36884" name="Freihand 36883">
                    <a:extLst>
                      <a:ext uri="{FF2B5EF4-FFF2-40B4-BE49-F238E27FC236}">
                        <a16:creationId xmlns:a16="http://schemas.microsoft.com/office/drawing/2014/main" id="{9367855F-9C87-49F3-8585-174E82BC55A9}"/>
                      </a:ext>
                    </a:extLst>
                  </p:cNvPr>
                  <p:cNvPicPr/>
                  <p:nvPr/>
                </p:nvPicPr>
                <p:blipFill>
                  <a:blip r:embed="rId35"/>
                  <a:stretch>
                    <a:fillRect/>
                  </a:stretch>
                </p:blipFill>
                <p:spPr>
                  <a:xfrm>
                    <a:off x="291800" y="1203360"/>
                    <a:ext cx="13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886" name="Freihand 36885">
                    <a:extLst>
                      <a:ext uri="{FF2B5EF4-FFF2-40B4-BE49-F238E27FC236}">
                        <a16:creationId xmlns:a16="http://schemas.microsoft.com/office/drawing/2014/main" id="{4AE156DF-013C-4A1D-9BCB-37D4CF3A6067}"/>
                      </a:ext>
                    </a:extLst>
                  </p14:cNvPr>
                  <p14:cNvContentPartPr/>
                  <p14:nvPr/>
                </p14:nvContentPartPr>
                <p14:xfrm>
                  <a:off x="361280" y="1156560"/>
                  <a:ext cx="9360" cy="50760"/>
                </p14:xfrm>
              </p:contentPart>
            </mc:Choice>
            <mc:Fallback>
              <p:pic>
                <p:nvPicPr>
                  <p:cNvPr id="36886" name="Freihand 36885">
                    <a:extLst>
                      <a:ext uri="{FF2B5EF4-FFF2-40B4-BE49-F238E27FC236}">
                        <a16:creationId xmlns:a16="http://schemas.microsoft.com/office/drawing/2014/main" id="{4AE156DF-013C-4A1D-9BCB-37D4CF3A6067}"/>
                      </a:ext>
                    </a:extLst>
                  </p:cNvPr>
                  <p:cNvPicPr/>
                  <p:nvPr/>
                </p:nvPicPr>
                <p:blipFill>
                  <a:blip r:embed="rId37"/>
                  <a:stretch>
                    <a:fillRect/>
                  </a:stretch>
                </p:blipFill>
                <p:spPr>
                  <a:xfrm>
                    <a:off x="356960" y="1152240"/>
                    <a:ext cx="18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887" name="Freihand 36886">
                    <a:extLst>
                      <a:ext uri="{FF2B5EF4-FFF2-40B4-BE49-F238E27FC236}">
                        <a16:creationId xmlns:a16="http://schemas.microsoft.com/office/drawing/2014/main" id="{B3838977-1ABB-4EA7-B6D3-12DE3B9808C5}"/>
                      </a:ext>
                    </a:extLst>
                  </p14:cNvPr>
                  <p14:cNvContentPartPr/>
                  <p14:nvPr/>
                </p14:nvContentPartPr>
                <p14:xfrm>
                  <a:off x="355880" y="1141440"/>
                  <a:ext cx="59760" cy="12960"/>
                </p14:xfrm>
              </p:contentPart>
            </mc:Choice>
            <mc:Fallback>
              <p:pic>
                <p:nvPicPr>
                  <p:cNvPr id="36887" name="Freihand 36886">
                    <a:extLst>
                      <a:ext uri="{FF2B5EF4-FFF2-40B4-BE49-F238E27FC236}">
                        <a16:creationId xmlns:a16="http://schemas.microsoft.com/office/drawing/2014/main" id="{B3838977-1ABB-4EA7-B6D3-12DE3B9808C5}"/>
                      </a:ext>
                    </a:extLst>
                  </p:cNvPr>
                  <p:cNvPicPr/>
                  <p:nvPr/>
                </p:nvPicPr>
                <p:blipFill>
                  <a:blip r:embed="rId39"/>
                  <a:stretch>
                    <a:fillRect/>
                  </a:stretch>
                </p:blipFill>
                <p:spPr>
                  <a:xfrm>
                    <a:off x="351560" y="1137120"/>
                    <a:ext cx="68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888" name="Freihand 36887">
                    <a:extLst>
                      <a:ext uri="{FF2B5EF4-FFF2-40B4-BE49-F238E27FC236}">
                        <a16:creationId xmlns:a16="http://schemas.microsoft.com/office/drawing/2014/main" id="{3EFD681C-BC59-4E96-9DAC-E3BDFFAD539E}"/>
                      </a:ext>
                    </a:extLst>
                  </p14:cNvPr>
                  <p14:cNvContentPartPr/>
                  <p14:nvPr/>
                </p14:nvContentPartPr>
                <p14:xfrm>
                  <a:off x="368840" y="1171320"/>
                  <a:ext cx="51840" cy="1440"/>
                </p14:xfrm>
              </p:contentPart>
            </mc:Choice>
            <mc:Fallback>
              <p:pic>
                <p:nvPicPr>
                  <p:cNvPr id="36888" name="Freihand 36887">
                    <a:extLst>
                      <a:ext uri="{FF2B5EF4-FFF2-40B4-BE49-F238E27FC236}">
                        <a16:creationId xmlns:a16="http://schemas.microsoft.com/office/drawing/2014/main" id="{3EFD681C-BC59-4E96-9DAC-E3BDFFAD539E}"/>
                      </a:ext>
                    </a:extLst>
                  </p:cNvPr>
                  <p:cNvPicPr/>
                  <p:nvPr/>
                </p:nvPicPr>
                <p:blipFill>
                  <a:blip r:embed="rId41"/>
                  <a:stretch>
                    <a:fillRect/>
                  </a:stretch>
                </p:blipFill>
                <p:spPr>
                  <a:xfrm>
                    <a:off x="364520" y="1167000"/>
                    <a:ext cx="604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889" name="Freihand 36888">
                    <a:extLst>
                      <a:ext uri="{FF2B5EF4-FFF2-40B4-BE49-F238E27FC236}">
                        <a16:creationId xmlns:a16="http://schemas.microsoft.com/office/drawing/2014/main" id="{49A691B3-617C-4DA0-9391-E8565DD7BE45}"/>
                      </a:ext>
                    </a:extLst>
                  </p14:cNvPr>
                  <p14:cNvContentPartPr/>
                  <p14:nvPr/>
                </p14:nvContentPartPr>
                <p14:xfrm>
                  <a:off x="351200" y="1217040"/>
                  <a:ext cx="73080" cy="14040"/>
                </p14:xfrm>
              </p:contentPart>
            </mc:Choice>
            <mc:Fallback>
              <p:pic>
                <p:nvPicPr>
                  <p:cNvPr id="36889" name="Freihand 36888">
                    <a:extLst>
                      <a:ext uri="{FF2B5EF4-FFF2-40B4-BE49-F238E27FC236}">
                        <a16:creationId xmlns:a16="http://schemas.microsoft.com/office/drawing/2014/main" id="{49A691B3-617C-4DA0-9391-E8565DD7BE45}"/>
                      </a:ext>
                    </a:extLst>
                  </p:cNvPr>
                  <p:cNvPicPr/>
                  <p:nvPr/>
                </p:nvPicPr>
                <p:blipFill>
                  <a:blip r:embed="rId43"/>
                  <a:stretch>
                    <a:fillRect/>
                  </a:stretch>
                </p:blipFill>
                <p:spPr>
                  <a:xfrm>
                    <a:off x="346880" y="1212720"/>
                    <a:ext cx="81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891" name="Freihand 36890">
                    <a:extLst>
                      <a:ext uri="{FF2B5EF4-FFF2-40B4-BE49-F238E27FC236}">
                        <a16:creationId xmlns:a16="http://schemas.microsoft.com/office/drawing/2014/main" id="{F5CCE569-1517-4C05-8C21-5BB90C907562}"/>
                      </a:ext>
                    </a:extLst>
                  </p14:cNvPr>
                  <p14:cNvContentPartPr/>
                  <p14:nvPr/>
                </p14:nvContentPartPr>
                <p14:xfrm>
                  <a:off x="473960" y="1156560"/>
                  <a:ext cx="368280" cy="74520"/>
                </p14:xfrm>
              </p:contentPart>
            </mc:Choice>
            <mc:Fallback>
              <p:pic>
                <p:nvPicPr>
                  <p:cNvPr id="36891" name="Freihand 36890">
                    <a:extLst>
                      <a:ext uri="{FF2B5EF4-FFF2-40B4-BE49-F238E27FC236}">
                        <a16:creationId xmlns:a16="http://schemas.microsoft.com/office/drawing/2014/main" id="{F5CCE569-1517-4C05-8C21-5BB90C907562}"/>
                      </a:ext>
                    </a:extLst>
                  </p:cNvPr>
                  <p:cNvPicPr/>
                  <p:nvPr/>
                </p:nvPicPr>
                <p:blipFill>
                  <a:blip r:embed="rId45"/>
                  <a:stretch>
                    <a:fillRect/>
                  </a:stretch>
                </p:blipFill>
                <p:spPr>
                  <a:xfrm>
                    <a:off x="469640" y="1152240"/>
                    <a:ext cx="376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892" name="Freihand 36891">
                    <a:extLst>
                      <a:ext uri="{FF2B5EF4-FFF2-40B4-BE49-F238E27FC236}">
                        <a16:creationId xmlns:a16="http://schemas.microsoft.com/office/drawing/2014/main" id="{EA9A4FCC-78BE-4963-8825-B6C5714DE796}"/>
                      </a:ext>
                    </a:extLst>
                  </p14:cNvPr>
                  <p14:cNvContentPartPr/>
                  <p14:nvPr/>
                </p14:nvContentPartPr>
                <p14:xfrm>
                  <a:off x="808040" y="1096440"/>
                  <a:ext cx="19440" cy="8280"/>
                </p14:xfrm>
              </p:contentPart>
            </mc:Choice>
            <mc:Fallback>
              <p:pic>
                <p:nvPicPr>
                  <p:cNvPr id="36892" name="Freihand 36891">
                    <a:extLst>
                      <a:ext uri="{FF2B5EF4-FFF2-40B4-BE49-F238E27FC236}">
                        <a16:creationId xmlns:a16="http://schemas.microsoft.com/office/drawing/2014/main" id="{EA9A4FCC-78BE-4963-8825-B6C5714DE796}"/>
                      </a:ext>
                    </a:extLst>
                  </p:cNvPr>
                  <p:cNvPicPr/>
                  <p:nvPr/>
                </p:nvPicPr>
                <p:blipFill>
                  <a:blip r:embed="rId47"/>
                  <a:stretch>
                    <a:fillRect/>
                  </a:stretch>
                </p:blipFill>
                <p:spPr>
                  <a:xfrm>
                    <a:off x="803720" y="1092120"/>
                    <a:ext cx="2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893" name="Freihand 36892">
                    <a:extLst>
                      <a:ext uri="{FF2B5EF4-FFF2-40B4-BE49-F238E27FC236}">
                        <a16:creationId xmlns:a16="http://schemas.microsoft.com/office/drawing/2014/main" id="{4DF4C7AC-A502-435B-8F30-78F8BAE07124}"/>
                      </a:ext>
                    </a:extLst>
                  </p14:cNvPr>
                  <p14:cNvContentPartPr/>
                  <p14:nvPr/>
                </p14:nvContentPartPr>
                <p14:xfrm>
                  <a:off x="864560" y="1088160"/>
                  <a:ext cx="51840" cy="121680"/>
                </p14:xfrm>
              </p:contentPart>
            </mc:Choice>
            <mc:Fallback>
              <p:pic>
                <p:nvPicPr>
                  <p:cNvPr id="36893" name="Freihand 36892">
                    <a:extLst>
                      <a:ext uri="{FF2B5EF4-FFF2-40B4-BE49-F238E27FC236}">
                        <a16:creationId xmlns:a16="http://schemas.microsoft.com/office/drawing/2014/main" id="{4DF4C7AC-A502-435B-8F30-78F8BAE07124}"/>
                      </a:ext>
                    </a:extLst>
                  </p:cNvPr>
                  <p:cNvPicPr/>
                  <p:nvPr/>
                </p:nvPicPr>
                <p:blipFill>
                  <a:blip r:embed="rId49"/>
                  <a:stretch>
                    <a:fillRect/>
                  </a:stretch>
                </p:blipFill>
                <p:spPr>
                  <a:xfrm>
                    <a:off x="860240" y="1083840"/>
                    <a:ext cx="60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894" name="Freihand 36893">
                    <a:extLst>
                      <a:ext uri="{FF2B5EF4-FFF2-40B4-BE49-F238E27FC236}">
                        <a16:creationId xmlns:a16="http://schemas.microsoft.com/office/drawing/2014/main" id="{5158C66E-F0BF-44A3-B95B-824E43CF59C8}"/>
                      </a:ext>
                    </a:extLst>
                  </p14:cNvPr>
                  <p14:cNvContentPartPr/>
                  <p14:nvPr/>
                </p14:nvContentPartPr>
                <p14:xfrm>
                  <a:off x="949880" y="1104360"/>
                  <a:ext cx="21240" cy="97920"/>
                </p14:xfrm>
              </p:contentPart>
            </mc:Choice>
            <mc:Fallback>
              <p:pic>
                <p:nvPicPr>
                  <p:cNvPr id="36894" name="Freihand 36893">
                    <a:extLst>
                      <a:ext uri="{FF2B5EF4-FFF2-40B4-BE49-F238E27FC236}">
                        <a16:creationId xmlns:a16="http://schemas.microsoft.com/office/drawing/2014/main" id="{5158C66E-F0BF-44A3-B95B-824E43CF59C8}"/>
                      </a:ext>
                    </a:extLst>
                  </p:cNvPr>
                  <p:cNvPicPr/>
                  <p:nvPr/>
                </p:nvPicPr>
                <p:blipFill>
                  <a:blip r:embed="rId51"/>
                  <a:stretch>
                    <a:fillRect/>
                  </a:stretch>
                </p:blipFill>
                <p:spPr>
                  <a:xfrm>
                    <a:off x="945560" y="1100040"/>
                    <a:ext cx="29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895" name="Freihand 36894">
                    <a:extLst>
                      <a:ext uri="{FF2B5EF4-FFF2-40B4-BE49-F238E27FC236}">
                        <a16:creationId xmlns:a16="http://schemas.microsoft.com/office/drawing/2014/main" id="{530E5D1F-4836-4D42-8F03-1A1E2CEF907C}"/>
                      </a:ext>
                    </a:extLst>
                  </p14:cNvPr>
                  <p14:cNvContentPartPr/>
                  <p14:nvPr/>
                </p14:nvContentPartPr>
                <p14:xfrm>
                  <a:off x="934760" y="1133880"/>
                  <a:ext cx="53640" cy="34560"/>
                </p14:xfrm>
              </p:contentPart>
            </mc:Choice>
            <mc:Fallback>
              <p:pic>
                <p:nvPicPr>
                  <p:cNvPr id="36895" name="Freihand 36894">
                    <a:extLst>
                      <a:ext uri="{FF2B5EF4-FFF2-40B4-BE49-F238E27FC236}">
                        <a16:creationId xmlns:a16="http://schemas.microsoft.com/office/drawing/2014/main" id="{530E5D1F-4836-4D42-8F03-1A1E2CEF907C}"/>
                      </a:ext>
                    </a:extLst>
                  </p:cNvPr>
                  <p:cNvPicPr/>
                  <p:nvPr/>
                </p:nvPicPr>
                <p:blipFill>
                  <a:blip r:embed="rId53"/>
                  <a:stretch>
                    <a:fillRect/>
                  </a:stretch>
                </p:blipFill>
                <p:spPr>
                  <a:xfrm>
                    <a:off x="930440" y="1129560"/>
                    <a:ext cx="62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896" name="Freihand 36895">
                    <a:extLst>
                      <a:ext uri="{FF2B5EF4-FFF2-40B4-BE49-F238E27FC236}">
                        <a16:creationId xmlns:a16="http://schemas.microsoft.com/office/drawing/2014/main" id="{AEB3AE2E-B7E2-4CFB-9DD0-574D6CBC9FBD}"/>
                      </a:ext>
                    </a:extLst>
                  </p14:cNvPr>
                  <p14:cNvContentPartPr/>
                  <p14:nvPr/>
                </p14:nvContentPartPr>
                <p14:xfrm>
                  <a:off x="1071200" y="1110120"/>
                  <a:ext cx="68400" cy="81000"/>
                </p14:xfrm>
              </p:contentPart>
            </mc:Choice>
            <mc:Fallback>
              <p:pic>
                <p:nvPicPr>
                  <p:cNvPr id="36896" name="Freihand 36895">
                    <a:extLst>
                      <a:ext uri="{FF2B5EF4-FFF2-40B4-BE49-F238E27FC236}">
                        <a16:creationId xmlns:a16="http://schemas.microsoft.com/office/drawing/2014/main" id="{AEB3AE2E-B7E2-4CFB-9DD0-574D6CBC9FBD}"/>
                      </a:ext>
                    </a:extLst>
                  </p:cNvPr>
                  <p:cNvPicPr/>
                  <p:nvPr/>
                </p:nvPicPr>
                <p:blipFill>
                  <a:blip r:embed="rId55"/>
                  <a:stretch>
                    <a:fillRect/>
                  </a:stretch>
                </p:blipFill>
                <p:spPr>
                  <a:xfrm>
                    <a:off x="1066880" y="1105800"/>
                    <a:ext cx="77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897" name="Freihand 36896">
                    <a:extLst>
                      <a:ext uri="{FF2B5EF4-FFF2-40B4-BE49-F238E27FC236}">
                        <a16:creationId xmlns:a16="http://schemas.microsoft.com/office/drawing/2014/main" id="{81E9EB19-A4E4-4D56-978F-68ACA0236694}"/>
                      </a:ext>
                    </a:extLst>
                  </p14:cNvPr>
                  <p14:cNvContentPartPr/>
                  <p14:nvPr/>
                </p14:nvContentPartPr>
                <p14:xfrm>
                  <a:off x="1092080" y="1169160"/>
                  <a:ext cx="55080" cy="2520"/>
                </p14:xfrm>
              </p:contentPart>
            </mc:Choice>
            <mc:Fallback>
              <p:pic>
                <p:nvPicPr>
                  <p:cNvPr id="36897" name="Freihand 36896">
                    <a:extLst>
                      <a:ext uri="{FF2B5EF4-FFF2-40B4-BE49-F238E27FC236}">
                        <a16:creationId xmlns:a16="http://schemas.microsoft.com/office/drawing/2014/main" id="{81E9EB19-A4E4-4D56-978F-68ACA0236694}"/>
                      </a:ext>
                    </a:extLst>
                  </p:cNvPr>
                  <p:cNvPicPr/>
                  <p:nvPr/>
                </p:nvPicPr>
                <p:blipFill>
                  <a:blip r:embed="rId57"/>
                  <a:stretch>
                    <a:fillRect/>
                  </a:stretch>
                </p:blipFill>
                <p:spPr>
                  <a:xfrm>
                    <a:off x="1087760" y="1164840"/>
                    <a:ext cx="63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898" name="Freihand 36897">
                    <a:extLst>
                      <a:ext uri="{FF2B5EF4-FFF2-40B4-BE49-F238E27FC236}">
                        <a16:creationId xmlns:a16="http://schemas.microsoft.com/office/drawing/2014/main" id="{CBA4AB88-0C6A-43BA-A0EE-4FF1E929C171}"/>
                      </a:ext>
                    </a:extLst>
                  </p14:cNvPr>
                  <p14:cNvContentPartPr/>
                  <p14:nvPr/>
                </p14:nvContentPartPr>
                <p14:xfrm>
                  <a:off x="1175600" y="1168440"/>
                  <a:ext cx="118440" cy="38880"/>
                </p14:xfrm>
              </p:contentPart>
            </mc:Choice>
            <mc:Fallback>
              <p:pic>
                <p:nvPicPr>
                  <p:cNvPr id="36898" name="Freihand 36897">
                    <a:extLst>
                      <a:ext uri="{FF2B5EF4-FFF2-40B4-BE49-F238E27FC236}">
                        <a16:creationId xmlns:a16="http://schemas.microsoft.com/office/drawing/2014/main" id="{CBA4AB88-0C6A-43BA-A0EE-4FF1E929C171}"/>
                      </a:ext>
                    </a:extLst>
                  </p:cNvPr>
                  <p:cNvPicPr/>
                  <p:nvPr/>
                </p:nvPicPr>
                <p:blipFill>
                  <a:blip r:embed="rId59"/>
                  <a:stretch>
                    <a:fillRect/>
                  </a:stretch>
                </p:blipFill>
                <p:spPr>
                  <a:xfrm>
                    <a:off x="1171280" y="1164120"/>
                    <a:ext cx="127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899" name="Freihand 36898">
                    <a:extLst>
                      <a:ext uri="{FF2B5EF4-FFF2-40B4-BE49-F238E27FC236}">
                        <a16:creationId xmlns:a16="http://schemas.microsoft.com/office/drawing/2014/main" id="{51D1A85D-B7B8-4524-A85D-D7476D8020F1}"/>
                      </a:ext>
                    </a:extLst>
                  </p14:cNvPr>
                  <p14:cNvContentPartPr/>
                  <p14:nvPr/>
                </p14:nvContentPartPr>
                <p14:xfrm>
                  <a:off x="1330400" y="1118760"/>
                  <a:ext cx="194400" cy="87120"/>
                </p14:xfrm>
              </p:contentPart>
            </mc:Choice>
            <mc:Fallback>
              <p:pic>
                <p:nvPicPr>
                  <p:cNvPr id="36899" name="Freihand 36898">
                    <a:extLst>
                      <a:ext uri="{FF2B5EF4-FFF2-40B4-BE49-F238E27FC236}">
                        <a16:creationId xmlns:a16="http://schemas.microsoft.com/office/drawing/2014/main" id="{51D1A85D-B7B8-4524-A85D-D7476D8020F1}"/>
                      </a:ext>
                    </a:extLst>
                  </p:cNvPr>
                  <p:cNvPicPr/>
                  <p:nvPr/>
                </p:nvPicPr>
                <p:blipFill>
                  <a:blip r:embed="rId61"/>
                  <a:stretch>
                    <a:fillRect/>
                  </a:stretch>
                </p:blipFill>
                <p:spPr>
                  <a:xfrm>
                    <a:off x="1326080" y="1114440"/>
                    <a:ext cx="20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900" name="Freihand 36899">
                    <a:extLst>
                      <a:ext uri="{FF2B5EF4-FFF2-40B4-BE49-F238E27FC236}">
                        <a16:creationId xmlns:a16="http://schemas.microsoft.com/office/drawing/2014/main" id="{B172F8C4-B1E4-43DD-9181-E3634C5EA47B}"/>
                      </a:ext>
                    </a:extLst>
                  </p14:cNvPr>
                  <p14:cNvContentPartPr/>
                  <p14:nvPr/>
                </p14:nvContentPartPr>
                <p14:xfrm>
                  <a:off x="1523360" y="1163400"/>
                  <a:ext cx="44280" cy="64800"/>
                </p14:xfrm>
              </p:contentPart>
            </mc:Choice>
            <mc:Fallback>
              <p:pic>
                <p:nvPicPr>
                  <p:cNvPr id="36900" name="Freihand 36899">
                    <a:extLst>
                      <a:ext uri="{FF2B5EF4-FFF2-40B4-BE49-F238E27FC236}">
                        <a16:creationId xmlns:a16="http://schemas.microsoft.com/office/drawing/2014/main" id="{B172F8C4-B1E4-43DD-9181-E3634C5EA47B}"/>
                      </a:ext>
                    </a:extLst>
                  </p:cNvPr>
                  <p:cNvPicPr/>
                  <p:nvPr/>
                </p:nvPicPr>
                <p:blipFill>
                  <a:blip r:embed="rId63"/>
                  <a:stretch>
                    <a:fillRect/>
                  </a:stretch>
                </p:blipFill>
                <p:spPr>
                  <a:xfrm>
                    <a:off x="1519040" y="1159080"/>
                    <a:ext cx="52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901" name="Freihand 36900">
                    <a:extLst>
                      <a:ext uri="{FF2B5EF4-FFF2-40B4-BE49-F238E27FC236}">
                        <a16:creationId xmlns:a16="http://schemas.microsoft.com/office/drawing/2014/main" id="{34D51C53-B82B-4F40-8E67-8ABD19F82ACC}"/>
                      </a:ext>
                    </a:extLst>
                  </p14:cNvPr>
                  <p14:cNvContentPartPr/>
                  <p14:nvPr/>
                </p14:nvContentPartPr>
                <p14:xfrm>
                  <a:off x="1583840" y="1157640"/>
                  <a:ext cx="151560" cy="70200"/>
                </p14:xfrm>
              </p:contentPart>
            </mc:Choice>
            <mc:Fallback>
              <p:pic>
                <p:nvPicPr>
                  <p:cNvPr id="36901" name="Freihand 36900">
                    <a:extLst>
                      <a:ext uri="{FF2B5EF4-FFF2-40B4-BE49-F238E27FC236}">
                        <a16:creationId xmlns:a16="http://schemas.microsoft.com/office/drawing/2014/main" id="{34D51C53-B82B-4F40-8E67-8ABD19F82ACC}"/>
                      </a:ext>
                    </a:extLst>
                  </p:cNvPr>
                  <p:cNvPicPr/>
                  <p:nvPr/>
                </p:nvPicPr>
                <p:blipFill>
                  <a:blip r:embed="rId65"/>
                  <a:stretch>
                    <a:fillRect/>
                  </a:stretch>
                </p:blipFill>
                <p:spPr>
                  <a:xfrm>
                    <a:off x="1579520" y="1153320"/>
                    <a:ext cx="160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902" name="Freihand 36901">
                    <a:extLst>
                      <a:ext uri="{FF2B5EF4-FFF2-40B4-BE49-F238E27FC236}">
                        <a16:creationId xmlns:a16="http://schemas.microsoft.com/office/drawing/2014/main" id="{83695AF9-1942-4FB4-9224-F4F50BDDF299}"/>
                      </a:ext>
                    </a:extLst>
                  </p14:cNvPr>
                  <p14:cNvContentPartPr/>
                  <p14:nvPr/>
                </p14:nvContentPartPr>
                <p14:xfrm>
                  <a:off x="1732520" y="1161960"/>
                  <a:ext cx="197280" cy="60480"/>
                </p14:xfrm>
              </p:contentPart>
            </mc:Choice>
            <mc:Fallback>
              <p:pic>
                <p:nvPicPr>
                  <p:cNvPr id="36902" name="Freihand 36901">
                    <a:extLst>
                      <a:ext uri="{FF2B5EF4-FFF2-40B4-BE49-F238E27FC236}">
                        <a16:creationId xmlns:a16="http://schemas.microsoft.com/office/drawing/2014/main" id="{83695AF9-1942-4FB4-9224-F4F50BDDF299}"/>
                      </a:ext>
                    </a:extLst>
                  </p:cNvPr>
                  <p:cNvPicPr/>
                  <p:nvPr/>
                </p:nvPicPr>
                <p:blipFill>
                  <a:blip r:embed="rId67"/>
                  <a:stretch>
                    <a:fillRect/>
                  </a:stretch>
                </p:blipFill>
                <p:spPr>
                  <a:xfrm>
                    <a:off x="1728200" y="1157640"/>
                    <a:ext cx="20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903" name="Freihand 36902">
                    <a:extLst>
                      <a:ext uri="{FF2B5EF4-FFF2-40B4-BE49-F238E27FC236}">
                        <a16:creationId xmlns:a16="http://schemas.microsoft.com/office/drawing/2014/main" id="{0810F91E-72C4-4778-AC92-4D2D9005B5B9}"/>
                      </a:ext>
                    </a:extLst>
                  </p14:cNvPr>
                  <p14:cNvContentPartPr/>
                  <p14:nvPr/>
                </p14:nvContentPartPr>
                <p14:xfrm>
                  <a:off x="1952480" y="1169520"/>
                  <a:ext cx="151560" cy="98280"/>
                </p14:xfrm>
              </p:contentPart>
            </mc:Choice>
            <mc:Fallback>
              <p:pic>
                <p:nvPicPr>
                  <p:cNvPr id="36903" name="Freihand 36902">
                    <a:extLst>
                      <a:ext uri="{FF2B5EF4-FFF2-40B4-BE49-F238E27FC236}">
                        <a16:creationId xmlns:a16="http://schemas.microsoft.com/office/drawing/2014/main" id="{0810F91E-72C4-4778-AC92-4D2D9005B5B9}"/>
                      </a:ext>
                    </a:extLst>
                  </p:cNvPr>
                  <p:cNvPicPr/>
                  <p:nvPr/>
                </p:nvPicPr>
                <p:blipFill>
                  <a:blip r:embed="rId69"/>
                  <a:stretch>
                    <a:fillRect/>
                  </a:stretch>
                </p:blipFill>
                <p:spPr>
                  <a:xfrm>
                    <a:off x="1948160" y="1165200"/>
                    <a:ext cx="160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904" name="Freihand 36903">
                    <a:extLst>
                      <a:ext uri="{FF2B5EF4-FFF2-40B4-BE49-F238E27FC236}">
                        <a16:creationId xmlns:a16="http://schemas.microsoft.com/office/drawing/2014/main" id="{0E143E3B-B44A-48C7-BEEC-9E87F2BF7DF0}"/>
                      </a:ext>
                    </a:extLst>
                  </p14:cNvPr>
                  <p14:cNvContentPartPr/>
                  <p14:nvPr/>
                </p14:nvContentPartPr>
                <p14:xfrm>
                  <a:off x="2115560" y="1137120"/>
                  <a:ext cx="360" cy="360"/>
                </p14:xfrm>
              </p:contentPart>
            </mc:Choice>
            <mc:Fallback>
              <p:pic>
                <p:nvPicPr>
                  <p:cNvPr id="36904" name="Freihand 36903">
                    <a:extLst>
                      <a:ext uri="{FF2B5EF4-FFF2-40B4-BE49-F238E27FC236}">
                        <a16:creationId xmlns:a16="http://schemas.microsoft.com/office/drawing/2014/main" id="{0E143E3B-B44A-48C7-BEEC-9E87F2BF7DF0}"/>
                      </a:ext>
                    </a:extLst>
                  </p:cNvPr>
                  <p:cNvPicPr/>
                  <p:nvPr/>
                </p:nvPicPr>
                <p:blipFill>
                  <a:blip r:embed="rId71"/>
                  <a:stretch>
                    <a:fillRect/>
                  </a:stretch>
                </p:blipFill>
                <p:spPr>
                  <a:xfrm>
                    <a:off x="2111240" y="1132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905" name="Freihand 36904">
                    <a:extLst>
                      <a:ext uri="{FF2B5EF4-FFF2-40B4-BE49-F238E27FC236}">
                        <a16:creationId xmlns:a16="http://schemas.microsoft.com/office/drawing/2014/main" id="{2A4B494C-207E-4AD6-B78D-8D18896694F6}"/>
                      </a:ext>
                    </a:extLst>
                  </p14:cNvPr>
                  <p14:cNvContentPartPr/>
                  <p14:nvPr/>
                </p14:nvContentPartPr>
                <p14:xfrm>
                  <a:off x="2135360" y="1158000"/>
                  <a:ext cx="49320" cy="54720"/>
                </p14:xfrm>
              </p:contentPart>
            </mc:Choice>
            <mc:Fallback>
              <p:pic>
                <p:nvPicPr>
                  <p:cNvPr id="36905" name="Freihand 36904">
                    <a:extLst>
                      <a:ext uri="{FF2B5EF4-FFF2-40B4-BE49-F238E27FC236}">
                        <a16:creationId xmlns:a16="http://schemas.microsoft.com/office/drawing/2014/main" id="{2A4B494C-207E-4AD6-B78D-8D18896694F6}"/>
                      </a:ext>
                    </a:extLst>
                  </p:cNvPr>
                  <p:cNvPicPr/>
                  <p:nvPr/>
                </p:nvPicPr>
                <p:blipFill>
                  <a:blip r:embed="rId73"/>
                  <a:stretch>
                    <a:fillRect/>
                  </a:stretch>
                </p:blipFill>
                <p:spPr>
                  <a:xfrm>
                    <a:off x="2131040" y="1153680"/>
                    <a:ext cx="57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906" name="Freihand 36905">
                    <a:extLst>
                      <a:ext uri="{FF2B5EF4-FFF2-40B4-BE49-F238E27FC236}">
                        <a16:creationId xmlns:a16="http://schemas.microsoft.com/office/drawing/2014/main" id="{D0F8F6C8-07DA-4714-BB1E-A3BC66EA7C65}"/>
                      </a:ext>
                    </a:extLst>
                  </p14:cNvPr>
                  <p14:cNvContentPartPr/>
                  <p14:nvPr/>
                </p14:nvContentPartPr>
                <p14:xfrm>
                  <a:off x="2189360" y="1144680"/>
                  <a:ext cx="41400" cy="81360"/>
                </p14:xfrm>
              </p:contentPart>
            </mc:Choice>
            <mc:Fallback>
              <p:pic>
                <p:nvPicPr>
                  <p:cNvPr id="36906" name="Freihand 36905">
                    <a:extLst>
                      <a:ext uri="{FF2B5EF4-FFF2-40B4-BE49-F238E27FC236}">
                        <a16:creationId xmlns:a16="http://schemas.microsoft.com/office/drawing/2014/main" id="{D0F8F6C8-07DA-4714-BB1E-A3BC66EA7C65}"/>
                      </a:ext>
                    </a:extLst>
                  </p:cNvPr>
                  <p:cNvPicPr/>
                  <p:nvPr/>
                </p:nvPicPr>
                <p:blipFill>
                  <a:blip r:embed="rId75"/>
                  <a:stretch>
                    <a:fillRect/>
                  </a:stretch>
                </p:blipFill>
                <p:spPr>
                  <a:xfrm>
                    <a:off x="2185040" y="1140360"/>
                    <a:ext cx="50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907" name="Freihand 36906">
                    <a:extLst>
                      <a:ext uri="{FF2B5EF4-FFF2-40B4-BE49-F238E27FC236}">
                        <a16:creationId xmlns:a16="http://schemas.microsoft.com/office/drawing/2014/main" id="{88DFF73F-02D0-49B4-BA5D-FF645D529EB5}"/>
                      </a:ext>
                    </a:extLst>
                  </p14:cNvPr>
                  <p14:cNvContentPartPr/>
                  <p14:nvPr/>
                </p14:nvContentPartPr>
                <p14:xfrm>
                  <a:off x="2223920" y="1152240"/>
                  <a:ext cx="75960" cy="51480"/>
                </p14:xfrm>
              </p:contentPart>
            </mc:Choice>
            <mc:Fallback>
              <p:pic>
                <p:nvPicPr>
                  <p:cNvPr id="36907" name="Freihand 36906">
                    <a:extLst>
                      <a:ext uri="{FF2B5EF4-FFF2-40B4-BE49-F238E27FC236}">
                        <a16:creationId xmlns:a16="http://schemas.microsoft.com/office/drawing/2014/main" id="{88DFF73F-02D0-49B4-BA5D-FF645D529EB5}"/>
                      </a:ext>
                    </a:extLst>
                  </p:cNvPr>
                  <p:cNvPicPr/>
                  <p:nvPr/>
                </p:nvPicPr>
                <p:blipFill>
                  <a:blip r:embed="rId77"/>
                  <a:stretch>
                    <a:fillRect/>
                  </a:stretch>
                </p:blipFill>
                <p:spPr>
                  <a:xfrm>
                    <a:off x="2219600" y="1147920"/>
                    <a:ext cx="84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909" name="Freihand 36908">
                    <a:extLst>
                      <a:ext uri="{FF2B5EF4-FFF2-40B4-BE49-F238E27FC236}">
                        <a16:creationId xmlns:a16="http://schemas.microsoft.com/office/drawing/2014/main" id="{16F5EA5B-9019-4D03-8CA5-C4A71C406D4B}"/>
                      </a:ext>
                    </a:extLst>
                  </p14:cNvPr>
                  <p14:cNvContentPartPr/>
                  <p14:nvPr/>
                </p14:nvContentPartPr>
                <p14:xfrm>
                  <a:off x="2337320" y="1057560"/>
                  <a:ext cx="118080" cy="180720"/>
                </p14:xfrm>
              </p:contentPart>
            </mc:Choice>
            <mc:Fallback>
              <p:pic>
                <p:nvPicPr>
                  <p:cNvPr id="36909" name="Freihand 36908">
                    <a:extLst>
                      <a:ext uri="{FF2B5EF4-FFF2-40B4-BE49-F238E27FC236}">
                        <a16:creationId xmlns:a16="http://schemas.microsoft.com/office/drawing/2014/main" id="{16F5EA5B-9019-4D03-8CA5-C4A71C406D4B}"/>
                      </a:ext>
                    </a:extLst>
                  </p:cNvPr>
                  <p:cNvPicPr/>
                  <p:nvPr/>
                </p:nvPicPr>
                <p:blipFill>
                  <a:blip r:embed="rId79"/>
                  <a:stretch>
                    <a:fillRect/>
                  </a:stretch>
                </p:blipFill>
                <p:spPr>
                  <a:xfrm>
                    <a:off x="2333000" y="1053240"/>
                    <a:ext cx="126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910" name="Freihand 36909">
                    <a:extLst>
                      <a:ext uri="{FF2B5EF4-FFF2-40B4-BE49-F238E27FC236}">
                        <a16:creationId xmlns:a16="http://schemas.microsoft.com/office/drawing/2014/main" id="{17CF2FD2-2394-41C3-8D62-966953BF0DAF}"/>
                      </a:ext>
                    </a:extLst>
                  </p14:cNvPr>
                  <p14:cNvContentPartPr/>
                  <p14:nvPr/>
                </p14:nvContentPartPr>
                <p14:xfrm>
                  <a:off x="2455400" y="1140360"/>
                  <a:ext cx="122760" cy="33480"/>
                </p14:xfrm>
              </p:contentPart>
            </mc:Choice>
            <mc:Fallback>
              <p:pic>
                <p:nvPicPr>
                  <p:cNvPr id="36910" name="Freihand 36909">
                    <a:extLst>
                      <a:ext uri="{FF2B5EF4-FFF2-40B4-BE49-F238E27FC236}">
                        <a16:creationId xmlns:a16="http://schemas.microsoft.com/office/drawing/2014/main" id="{17CF2FD2-2394-41C3-8D62-966953BF0DAF}"/>
                      </a:ext>
                    </a:extLst>
                  </p:cNvPr>
                  <p:cNvPicPr/>
                  <p:nvPr/>
                </p:nvPicPr>
                <p:blipFill>
                  <a:blip r:embed="rId81"/>
                  <a:stretch>
                    <a:fillRect/>
                  </a:stretch>
                </p:blipFill>
                <p:spPr>
                  <a:xfrm>
                    <a:off x="2451080" y="1136040"/>
                    <a:ext cx="131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911" name="Freihand 36910">
                    <a:extLst>
                      <a:ext uri="{FF2B5EF4-FFF2-40B4-BE49-F238E27FC236}">
                        <a16:creationId xmlns:a16="http://schemas.microsoft.com/office/drawing/2014/main" id="{F07C4C0C-835F-4903-9152-B814136ADC50}"/>
                      </a:ext>
                    </a:extLst>
                  </p14:cNvPr>
                  <p14:cNvContentPartPr/>
                  <p14:nvPr/>
                </p14:nvContentPartPr>
                <p14:xfrm>
                  <a:off x="2488880" y="1048560"/>
                  <a:ext cx="57600" cy="20160"/>
                </p14:xfrm>
              </p:contentPart>
            </mc:Choice>
            <mc:Fallback>
              <p:pic>
                <p:nvPicPr>
                  <p:cNvPr id="36911" name="Freihand 36910">
                    <a:extLst>
                      <a:ext uri="{FF2B5EF4-FFF2-40B4-BE49-F238E27FC236}">
                        <a16:creationId xmlns:a16="http://schemas.microsoft.com/office/drawing/2014/main" id="{F07C4C0C-835F-4903-9152-B814136ADC50}"/>
                      </a:ext>
                    </a:extLst>
                  </p:cNvPr>
                  <p:cNvPicPr/>
                  <p:nvPr/>
                </p:nvPicPr>
                <p:blipFill>
                  <a:blip r:embed="rId83"/>
                  <a:stretch>
                    <a:fillRect/>
                  </a:stretch>
                </p:blipFill>
                <p:spPr>
                  <a:xfrm>
                    <a:off x="2484560" y="1044240"/>
                    <a:ext cx="66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6912" name="Freihand 36911">
                    <a:extLst>
                      <a:ext uri="{FF2B5EF4-FFF2-40B4-BE49-F238E27FC236}">
                        <a16:creationId xmlns:a16="http://schemas.microsoft.com/office/drawing/2014/main" id="{82DE4C5E-CC2B-4615-8797-9272E513228C}"/>
                      </a:ext>
                    </a:extLst>
                  </p14:cNvPr>
                  <p14:cNvContentPartPr/>
                  <p14:nvPr/>
                </p14:nvContentPartPr>
                <p14:xfrm>
                  <a:off x="2712080" y="1150440"/>
                  <a:ext cx="360" cy="360"/>
                </p14:xfrm>
              </p:contentPart>
            </mc:Choice>
            <mc:Fallback>
              <p:pic>
                <p:nvPicPr>
                  <p:cNvPr id="36912" name="Freihand 36911">
                    <a:extLst>
                      <a:ext uri="{FF2B5EF4-FFF2-40B4-BE49-F238E27FC236}">
                        <a16:creationId xmlns:a16="http://schemas.microsoft.com/office/drawing/2014/main" id="{82DE4C5E-CC2B-4615-8797-9272E513228C}"/>
                      </a:ext>
                    </a:extLst>
                  </p:cNvPr>
                  <p:cNvPicPr/>
                  <p:nvPr/>
                </p:nvPicPr>
                <p:blipFill>
                  <a:blip r:embed="rId71"/>
                  <a:stretch>
                    <a:fillRect/>
                  </a:stretch>
                </p:blipFill>
                <p:spPr>
                  <a:xfrm>
                    <a:off x="2707760" y="1146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6913" name="Freihand 36912">
                    <a:extLst>
                      <a:ext uri="{FF2B5EF4-FFF2-40B4-BE49-F238E27FC236}">
                        <a16:creationId xmlns:a16="http://schemas.microsoft.com/office/drawing/2014/main" id="{31BD79F3-202A-41E2-B0DC-4255AF44C0ED}"/>
                      </a:ext>
                    </a:extLst>
                  </p14:cNvPr>
                  <p14:cNvContentPartPr/>
                  <p14:nvPr/>
                </p14:nvContentPartPr>
                <p14:xfrm>
                  <a:off x="2686160" y="1093560"/>
                  <a:ext cx="118440" cy="92520"/>
                </p14:xfrm>
              </p:contentPart>
            </mc:Choice>
            <mc:Fallback>
              <p:pic>
                <p:nvPicPr>
                  <p:cNvPr id="36913" name="Freihand 36912">
                    <a:extLst>
                      <a:ext uri="{FF2B5EF4-FFF2-40B4-BE49-F238E27FC236}">
                        <a16:creationId xmlns:a16="http://schemas.microsoft.com/office/drawing/2014/main" id="{31BD79F3-202A-41E2-B0DC-4255AF44C0ED}"/>
                      </a:ext>
                    </a:extLst>
                  </p:cNvPr>
                  <p:cNvPicPr/>
                  <p:nvPr/>
                </p:nvPicPr>
                <p:blipFill>
                  <a:blip r:embed="rId86"/>
                  <a:stretch>
                    <a:fillRect/>
                  </a:stretch>
                </p:blipFill>
                <p:spPr>
                  <a:xfrm>
                    <a:off x="2681840" y="1089240"/>
                    <a:ext cx="127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6914" name="Freihand 36913">
                    <a:extLst>
                      <a:ext uri="{FF2B5EF4-FFF2-40B4-BE49-F238E27FC236}">
                        <a16:creationId xmlns:a16="http://schemas.microsoft.com/office/drawing/2014/main" id="{90951D7F-6A4F-474B-A21A-E7E81AE42BBA}"/>
                      </a:ext>
                    </a:extLst>
                  </p14:cNvPr>
                  <p14:cNvContentPartPr/>
                  <p14:nvPr/>
                </p14:nvContentPartPr>
                <p14:xfrm>
                  <a:off x="2829440" y="1089600"/>
                  <a:ext cx="87840" cy="91800"/>
                </p14:xfrm>
              </p:contentPart>
            </mc:Choice>
            <mc:Fallback>
              <p:pic>
                <p:nvPicPr>
                  <p:cNvPr id="36914" name="Freihand 36913">
                    <a:extLst>
                      <a:ext uri="{FF2B5EF4-FFF2-40B4-BE49-F238E27FC236}">
                        <a16:creationId xmlns:a16="http://schemas.microsoft.com/office/drawing/2014/main" id="{90951D7F-6A4F-474B-A21A-E7E81AE42BBA}"/>
                      </a:ext>
                    </a:extLst>
                  </p:cNvPr>
                  <p:cNvPicPr/>
                  <p:nvPr/>
                </p:nvPicPr>
                <p:blipFill>
                  <a:blip r:embed="rId88"/>
                  <a:stretch>
                    <a:fillRect/>
                  </a:stretch>
                </p:blipFill>
                <p:spPr>
                  <a:xfrm>
                    <a:off x="2825120" y="1085280"/>
                    <a:ext cx="96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915" name="Freihand 36914">
                    <a:extLst>
                      <a:ext uri="{FF2B5EF4-FFF2-40B4-BE49-F238E27FC236}">
                        <a16:creationId xmlns:a16="http://schemas.microsoft.com/office/drawing/2014/main" id="{D13DE97E-443D-4CA2-B993-C9956DDE9ECF}"/>
                      </a:ext>
                    </a:extLst>
                  </p14:cNvPr>
                  <p14:cNvContentPartPr/>
                  <p14:nvPr/>
                </p14:nvContentPartPr>
                <p14:xfrm>
                  <a:off x="2979200" y="1082400"/>
                  <a:ext cx="20160" cy="81360"/>
                </p14:xfrm>
              </p:contentPart>
            </mc:Choice>
            <mc:Fallback>
              <p:pic>
                <p:nvPicPr>
                  <p:cNvPr id="36915" name="Freihand 36914">
                    <a:extLst>
                      <a:ext uri="{FF2B5EF4-FFF2-40B4-BE49-F238E27FC236}">
                        <a16:creationId xmlns:a16="http://schemas.microsoft.com/office/drawing/2014/main" id="{D13DE97E-443D-4CA2-B993-C9956DDE9ECF}"/>
                      </a:ext>
                    </a:extLst>
                  </p:cNvPr>
                  <p:cNvPicPr/>
                  <p:nvPr/>
                </p:nvPicPr>
                <p:blipFill>
                  <a:blip r:embed="rId90"/>
                  <a:stretch>
                    <a:fillRect/>
                  </a:stretch>
                </p:blipFill>
                <p:spPr>
                  <a:xfrm>
                    <a:off x="2974880" y="1078080"/>
                    <a:ext cx="28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6916" name="Freihand 36915">
                    <a:extLst>
                      <a:ext uri="{FF2B5EF4-FFF2-40B4-BE49-F238E27FC236}">
                        <a16:creationId xmlns:a16="http://schemas.microsoft.com/office/drawing/2014/main" id="{8402C1D7-00E9-45F8-A4CB-EDA99FF814EF}"/>
                      </a:ext>
                    </a:extLst>
                  </p14:cNvPr>
                  <p14:cNvContentPartPr/>
                  <p14:nvPr/>
                </p14:nvContentPartPr>
                <p14:xfrm>
                  <a:off x="2974880" y="1075200"/>
                  <a:ext cx="87120" cy="57600"/>
                </p14:xfrm>
              </p:contentPart>
            </mc:Choice>
            <mc:Fallback>
              <p:pic>
                <p:nvPicPr>
                  <p:cNvPr id="36916" name="Freihand 36915">
                    <a:extLst>
                      <a:ext uri="{FF2B5EF4-FFF2-40B4-BE49-F238E27FC236}">
                        <a16:creationId xmlns:a16="http://schemas.microsoft.com/office/drawing/2014/main" id="{8402C1D7-00E9-45F8-A4CB-EDA99FF814EF}"/>
                      </a:ext>
                    </a:extLst>
                  </p:cNvPr>
                  <p:cNvPicPr/>
                  <p:nvPr/>
                </p:nvPicPr>
                <p:blipFill>
                  <a:blip r:embed="rId92"/>
                  <a:stretch>
                    <a:fillRect/>
                  </a:stretch>
                </p:blipFill>
                <p:spPr>
                  <a:xfrm>
                    <a:off x="2970560" y="1070880"/>
                    <a:ext cx="95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6917" name="Freihand 36916">
                    <a:extLst>
                      <a:ext uri="{FF2B5EF4-FFF2-40B4-BE49-F238E27FC236}">
                        <a16:creationId xmlns:a16="http://schemas.microsoft.com/office/drawing/2014/main" id="{2199080A-E675-44BE-8C7F-EB14593946C3}"/>
                      </a:ext>
                    </a:extLst>
                  </p14:cNvPr>
                  <p14:cNvContentPartPr/>
                  <p14:nvPr/>
                </p14:nvContentPartPr>
                <p14:xfrm>
                  <a:off x="2966600" y="1155840"/>
                  <a:ext cx="94320" cy="20520"/>
                </p14:xfrm>
              </p:contentPart>
            </mc:Choice>
            <mc:Fallback>
              <p:pic>
                <p:nvPicPr>
                  <p:cNvPr id="36917" name="Freihand 36916">
                    <a:extLst>
                      <a:ext uri="{FF2B5EF4-FFF2-40B4-BE49-F238E27FC236}">
                        <a16:creationId xmlns:a16="http://schemas.microsoft.com/office/drawing/2014/main" id="{2199080A-E675-44BE-8C7F-EB14593946C3}"/>
                      </a:ext>
                    </a:extLst>
                  </p:cNvPr>
                  <p:cNvPicPr/>
                  <p:nvPr/>
                </p:nvPicPr>
                <p:blipFill>
                  <a:blip r:embed="rId94"/>
                  <a:stretch>
                    <a:fillRect/>
                  </a:stretch>
                </p:blipFill>
                <p:spPr>
                  <a:xfrm>
                    <a:off x="2962280" y="1151520"/>
                    <a:ext cx="102960" cy="29160"/>
                  </a:xfrm>
                  <a:prstGeom prst="rect">
                    <a:avLst/>
                  </a:prstGeom>
                </p:spPr>
              </p:pic>
            </mc:Fallback>
          </mc:AlternateContent>
        </p:grpSp>
      </p:grpSp>
      <p:grpSp>
        <p:nvGrpSpPr>
          <p:cNvPr id="262249" name="Gruppieren 262248">
            <a:extLst>
              <a:ext uri="{FF2B5EF4-FFF2-40B4-BE49-F238E27FC236}">
                <a16:creationId xmlns:a16="http://schemas.microsoft.com/office/drawing/2014/main" id="{9C92F240-18D9-456D-8E57-898C70848E57}"/>
              </a:ext>
            </a:extLst>
          </p:cNvPr>
          <p:cNvGrpSpPr/>
          <p:nvPr/>
        </p:nvGrpSpPr>
        <p:grpSpPr>
          <a:xfrm>
            <a:off x="893360" y="1324680"/>
            <a:ext cx="9074160" cy="5092920"/>
            <a:chOff x="893360" y="1324680"/>
            <a:chExt cx="9074160" cy="5092920"/>
          </a:xfrm>
        </p:grpSpPr>
        <mc:AlternateContent xmlns:mc="http://schemas.openxmlformats.org/markup-compatibility/2006">
          <mc:Choice xmlns:p14="http://schemas.microsoft.com/office/powerpoint/2010/main" Requires="p14">
            <p:contentPart p14:bwMode="auto" r:id="rId95">
              <p14:nvContentPartPr>
                <p14:cNvPr id="13" name="Freihand 12">
                  <a:extLst>
                    <a:ext uri="{FF2B5EF4-FFF2-40B4-BE49-F238E27FC236}">
                      <a16:creationId xmlns:a16="http://schemas.microsoft.com/office/drawing/2014/main" id="{5ED241FA-0BA9-4B0D-9709-6015F4CECA8E}"/>
                    </a:ext>
                  </a:extLst>
                </p14:cNvPr>
                <p14:cNvContentPartPr/>
                <p14:nvPr/>
              </p14:nvContentPartPr>
              <p14:xfrm>
                <a:off x="2466560" y="1324680"/>
                <a:ext cx="4122720" cy="1637640"/>
              </p14:xfrm>
            </p:contentPart>
          </mc:Choice>
          <mc:Fallback>
            <p:pic>
              <p:nvPicPr>
                <p:cNvPr id="13" name="Freihand 12">
                  <a:extLst>
                    <a:ext uri="{FF2B5EF4-FFF2-40B4-BE49-F238E27FC236}">
                      <a16:creationId xmlns:a16="http://schemas.microsoft.com/office/drawing/2014/main" id="{5ED241FA-0BA9-4B0D-9709-6015F4CECA8E}"/>
                    </a:ext>
                  </a:extLst>
                </p:cNvPr>
                <p:cNvPicPr/>
                <p:nvPr/>
              </p:nvPicPr>
              <p:blipFill>
                <a:blip r:embed="rId96"/>
                <a:stretch>
                  <a:fillRect/>
                </a:stretch>
              </p:blipFill>
              <p:spPr>
                <a:xfrm>
                  <a:off x="2462240" y="1320360"/>
                  <a:ext cx="4131360" cy="1646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 name="Freihand 13">
                  <a:extLst>
                    <a:ext uri="{FF2B5EF4-FFF2-40B4-BE49-F238E27FC236}">
                      <a16:creationId xmlns:a16="http://schemas.microsoft.com/office/drawing/2014/main" id="{7FCAECDA-D245-49E3-99AD-DF62759C70F9}"/>
                    </a:ext>
                  </a:extLst>
                </p14:cNvPr>
                <p14:cNvContentPartPr/>
                <p14:nvPr/>
              </p14:nvContentPartPr>
              <p14:xfrm>
                <a:off x="6550400" y="2628600"/>
                <a:ext cx="95760" cy="158040"/>
              </p14:xfrm>
            </p:contentPart>
          </mc:Choice>
          <mc:Fallback>
            <p:pic>
              <p:nvPicPr>
                <p:cNvPr id="14" name="Freihand 13">
                  <a:extLst>
                    <a:ext uri="{FF2B5EF4-FFF2-40B4-BE49-F238E27FC236}">
                      <a16:creationId xmlns:a16="http://schemas.microsoft.com/office/drawing/2014/main" id="{7FCAECDA-D245-49E3-99AD-DF62759C70F9}"/>
                    </a:ext>
                  </a:extLst>
                </p:cNvPr>
                <p:cNvPicPr/>
                <p:nvPr/>
              </p:nvPicPr>
              <p:blipFill>
                <a:blip r:embed="rId98"/>
                <a:stretch>
                  <a:fillRect/>
                </a:stretch>
              </p:blipFill>
              <p:spPr>
                <a:xfrm>
                  <a:off x="6546080" y="2624280"/>
                  <a:ext cx="104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 name="Freihand 15">
                  <a:extLst>
                    <a:ext uri="{FF2B5EF4-FFF2-40B4-BE49-F238E27FC236}">
                      <a16:creationId xmlns:a16="http://schemas.microsoft.com/office/drawing/2014/main" id="{CD78F8AF-8855-442E-BD74-7BD0F51CFC78}"/>
                    </a:ext>
                  </a:extLst>
                </p14:cNvPr>
                <p14:cNvContentPartPr/>
                <p14:nvPr/>
              </p14:nvContentPartPr>
              <p14:xfrm>
                <a:off x="6849200" y="2617080"/>
                <a:ext cx="113760" cy="132840"/>
              </p14:xfrm>
            </p:contentPart>
          </mc:Choice>
          <mc:Fallback>
            <p:pic>
              <p:nvPicPr>
                <p:cNvPr id="16" name="Freihand 15">
                  <a:extLst>
                    <a:ext uri="{FF2B5EF4-FFF2-40B4-BE49-F238E27FC236}">
                      <a16:creationId xmlns:a16="http://schemas.microsoft.com/office/drawing/2014/main" id="{CD78F8AF-8855-442E-BD74-7BD0F51CFC78}"/>
                    </a:ext>
                  </a:extLst>
                </p:cNvPr>
                <p:cNvPicPr/>
                <p:nvPr/>
              </p:nvPicPr>
              <p:blipFill>
                <a:blip r:embed="rId100"/>
                <a:stretch>
                  <a:fillRect/>
                </a:stretch>
              </p:blipFill>
              <p:spPr>
                <a:xfrm>
                  <a:off x="6844880" y="2612760"/>
                  <a:ext cx="122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 name="Freihand 3">
                  <a:extLst>
                    <a:ext uri="{FF2B5EF4-FFF2-40B4-BE49-F238E27FC236}">
                      <a16:creationId xmlns:a16="http://schemas.microsoft.com/office/drawing/2014/main" id="{5360CF27-73E7-4C6C-A9B5-DBB2DEC4AB17}"/>
                    </a:ext>
                  </a:extLst>
                </p14:cNvPr>
                <p14:cNvContentPartPr/>
                <p14:nvPr/>
              </p14:nvContentPartPr>
              <p14:xfrm>
                <a:off x="1436600" y="1856040"/>
                <a:ext cx="1233720" cy="798120"/>
              </p14:xfrm>
            </p:contentPart>
          </mc:Choice>
          <mc:Fallback>
            <p:pic>
              <p:nvPicPr>
                <p:cNvPr id="4" name="Freihand 3">
                  <a:extLst>
                    <a:ext uri="{FF2B5EF4-FFF2-40B4-BE49-F238E27FC236}">
                      <a16:creationId xmlns:a16="http://schemas.microsoft.com/office/drawing/2014/main" id="{5360CF27-73E7-4C6C-A9B5-DBB2DEC4AB17}"/>
                    </a:ext>
                  </a:extLst>
                </p:cNvPr>
                <p:cNvPicPr/>
                <p:nvPr/>
              </p:nvPicPr>
              <p:blipFill>
                <a:blip r:embed="rId102"/>
                <a:stretch>
                  <a:fillRect/>
                </a:stretch>
              </p:blipFill>
              <p:spPr>
                <a:xfrm>
                  <a:off x="1432280" y="1851720"/>
                  <a:ext cx="1242360" cy="806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 name="Freihand 4">
                  <a:extLst>
                    <a:ext uri="{FF2B5EF4-FFF2-40B4-BE49-F238E27FC236}">
                      <a16:creationId xmlns:a16="http://schemas.microsoft.com/office/drawing/2014/main" id="{C3F4A7F6-D5CF-4AA3-9827-57272E4891F3}"/>
                    </a:ext>
                  </a:extLst>
                </p14:cNvPr>
                <p14:cNvContentPartPr/>
                <p14:nvPr/>
              </p14:nvContentPartPr>
              <p14:xfrm>
                <a:off x="1564400" y="2546160"/>
                <a:ext cx="152280" cy="163800"/>
              </p14:xfrm>
            </p:contentPart>
          </mc:Choice>
          <mc:Fallback>
            <p:pic>
              <p:nvPicPr>
                <p:cNvPr id="5" name="Freihand 4">
                  <a:extLst>
                    <a:ext uri="{FF2B5EF4-FFF2-40B4-BE49-F238E27FC236}">
                      <a16:creationId xmlns:a16="http://schemas.microsoft.com/office/drawing/2014/main" id="{C3F4A7F6-D5CF-4AA3-9827-57272E4891F3}"/>
                    </a:ext>
                  </a:extLst>
                </p:cNvPr>
                <p:cNvPicPr/>
                <p:nvPr/>
              </p:nvPicPr>
              <p:blipFill>
                <a:blip r:embed="rId104"/>
                <a:stretch>
                  <a:fillRect/>
                </a:stretch>
              </p:blipFill>
              <p:spPr>
                <a:xfrm>
                  <a:off x="1560080" y="2541840"/>
                  <a:ext cx="160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 name="Freihand 6">
                  <a:extLst>
                    <a:ext uri="{FF2B5EF4-FFF2-40B4-BE49-F238E27FC236}">
                      <a16:creationId xmlns:a16="http://schemas.microsoft.com/office/drawing/2014/main" id="{BB406698-7868-4B6E-948F-DD13F2450262}"/>
                    </a:ext>
                  </a:extLst>
                </p14:cNvPr>
                <p14:cNvContentPartPr/>
                <p14:nvPr/>
              </p14:nvContentPartPr>
              <p14:xfrm>
                <a:off x="2330120" y="1640760"/>
                <a:ext cx="139680" cy="129600"/>
              </p14:xfrm>
            </p:contentPart>
          </mc:Choice>
          <mc:Fallback>
            <p:pic>
              <p:nvPicPr>
                <p:cNvPr id="7" name="Freihand 6">
                  <a:extLst>
                    <a:ext uri="{FF2B5EF4-FFF2-40B4-BE49-F238E27FC236}">
                      <a16:creationId xmlns:a16="http://schemas.microsoft.com/office/drawing/2014/main" id="{BB406698-7868-4B6E-948F-DD13F2450262}"/>
                    </a:ext>
                  </a:extLst>
                </p:cNvPr>
                <p:cNvPicPr/>
                <p:nvPr/>
              </p:nvPicPr>
              <p:blipFill>
                <a:blip r:embed="rId106"/>
                <a:stretch>
                  <a:fillRect/>
                </a:stretch>
              </p:blipFill>
              <p:spPr>
                <a:xfrm>
                  <a:off x="2325800" y="1636440"/>
                  <a:ext cx="148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 name="Freihand 7">
                  <a:extLst>
                    <a:ext uri="{FF2B5EF4-FFF2-40B4-BE49-F238E27FC236}">
                      <a16:creationId xmlns:a16="http://schemas.microsoft.com/office/drawing/2014/main" id="{9BEA637E-28CE-49A6-B2E2-9EA8ACDBA17F}"/>
                    </a:ext>
                  </a:extLst>
                </p14:cNvPr>
                <p14:cNvContentPartPr/>
                <p14:nvPr/>
              </p14:nvContentPartPr>
              <p14:xfrm>
                <a:off x="2262080" y="1550040"/>
                <a:ext cx="323640" cy="296640"/>
              </p14:xfrm>
            </p:contentPart>
          </mc:Choice>
          <mc:Fallback>
            <p:pic>
              <p:nvPicPr>
                <p:cNvPr id="8" name="Freihand 7">
                  <a:extLst>
                    <a:ext uri="{FF2B5EF4-FFF2-40B4-BE49-F238E27FC236}">
                      <a16:creationId xmlns:a16="http://schemas.microsoft.com/office/drawing/2014/main" id="{9BEA637E-28CE-49A6-B2E2-9EA8ACDBA17F}"/>
                    </a:ext>
                  </a:extLst>
                </p:cNvPr>
                <p:cNvPicPr/>
                <p:nvPr/>
              </p:nvPicPr>
              <p:blipFill>
                <a:blip r:embed="rId108"/>
                <a:stretch>
                  <a:fillRect/>
                </a:stretch>
              </p:blipFill>
              <p:spPr>
                <a:xfrm>
                  <a:off x="2257760" y="1545720"/>
                  <a:ext cx="3322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 name="Freihand 20">
                  <a:extLst>
                    <a:ext uri="{FF2B5EF4-FFF2-40B4-BE49-F238E27FC236}">
                      <a16:creationId xmlns:a16="http://schemas.microsoft.com/office/drawing/2014/main" id="{392D2344-65AC-4CF4-9DA1-54915FCEB333}"/>
                    </a:ext>
                  </a:extLst>
                </p14:cNvPr>
                <p14:cNvContentPartPr/>
                <p14:nvPr/>
              </p14:nvContentPartPr>
              <p14:xfrm>
                <a:off x="2220680" y="3294240"/>
                <a:ext cx="48960" cy="7560"/>
              </p14:xfrm>
            </p:contentPart>
          </mc:Choice>
          <mc:Fallback>
            <p:pic>
              <p:nvPicPr>
                <p:cNvPr id="21" name="Freihand 20">
                  <a:extLst>
                    <a:ext uri="{FF2B5EF4-FFF2-40B4-BE49-F238E27FC236}">
                      <a16:creationId xmlns:a16="http://schemas.microsoft.com/office/drawing/2014/main" id="{392D2344-65AC-4CF4-9DA1-54915FCEB333}"/>
                    </a:ext>
                  </a:extLst>
                </p:cNvPr>
                <p:cNvPicPr/>
                <p:nvPr/>
              </p:nvPicPr>
              <p:blipFill>
                <a:blip r:embed="rId110"/>
                <a:stretch>
                  <a:fillRect/>
                </a:stretch>
              </p:blipFill>
              <p:spPr>
                <a:xfrm>
                  <a:off x="2216360" y="3289920"/>
                  <a:ext cx="57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2" name="Freihand 21">
                  <a:extLst>
                    <a:ext uri="{FF2B5EF4-FFF2-40B4-BE49-F238E27FC236}">
                      <a16:creationId xmlns:a16="http://schemas.microsoft.com/office/drawing/2014/main" id="{466B83FD-DCFF-45E4-90F5-59EAC42BEB68}"/>
                    </a:ext>
                  </a:extLst>
                </p14:cNvPr>
                <p14:cNvContentPartPr/>
                <p14:nvPr/>
              </p14:nvContentPartPr>
              <p14:xfrm>
                <a:off x="2190800" y="3275520"/>
                <a:ext cx="138600" cy="231840"/>
              </p14:xfrm>
            </p:contentPart>
          </mc:Choice>
          <mc:Fallback>
            <p:pic>
              <p:nvPicPr>
                <p:cNvPr id="22" name="Freihand 21">
                  <a:extLst>
                    <a:ext uri="{FF2B5EF4-FFF2-40B4-BE49-F238E27FC236}">
                      <a16:creationId xmlns:a16="http://schemas.microsoft.com/office/drawing/2014/main" id="{466B83FD-DCFF-45E4-90F5-59EAC42BEB68}"/>
                    </a:ext>
                  </a:extLst>
                </p:cNvPr>
                <p:cNvPicPr/>
                <p:nvPr/>
              </p:nvPicPr>
              <p:blipFill>
                <a:blip r:embed="rId112"/>
                <a:stretch>
                  <a:fillRect/>
                </a:stretch>
              </p:blipFill>
              <p:spPr>
                <a:xfrm>
                  <a:off x="2186480" y="3271200"/>
                  <a:ext cx="147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4" name="Freihand 23">
                  <a:extLst>
                    <a:ext uri="{FF2B5EF4-FFF2-40B4-BE49-F238E27FC236}">
                      <a16:creationId xmlns:a16="http://schemas.microsoft.com/office/drawing/2014/main" id="{B3CD45BC-B62D-4B6E-BD35-DAD2B6950742}"/>
                    </a:ext>
                  </a:extLst>
                </p14:cNvPr>
                <p14:cNvContentPartPr/>
                <p14:nvPr/>
              </p14:nvContentPartPr>
              <p14:xfrm>
                <a:off x="2511560" y="2629320"/>
                <a:ext cx="1689120" cy="771840"/>
              </p14:xfrm>
            </p:contentPart>
          </mc:Choice>
          <mc:Fallback>
            <p:pic>
              <p:nvPicPr>
                <p:cNvPr id="24" name="Freihand 23">
                  <a:extLst>
                    <a:ext uri="{FF2B5EF4-FFF2-40B4-BE49-F238E27FC236}">
                      <a16:creationId xmlns:a16="http://schemas.microsoft.com/office/drawing/2014/main" id="{B3CD45BC-B62D-4B6E-BD35-DAD2B6950742}"/>
                    </a:ext>
                  </a:extLst>
                </p:cNvPr>
                <p:cNvPicPr/>
                <p:nvPr/>
              </p:nvPicPr>
              <p:blipFill>
                <a:blip r:embed="rId114"/>
                <a:stretch>
                  <a:fillRect/>
                </a:stretch>
              </p:blipFill>
              <p:spPr>
                <a:xfrm>
                  <a:off x="2507240" y="2625000"/>
                  <a:ext cx="1697760" cy="780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5" name="Freihand 24">
                  <a:extLst>
                    <a:ext uri="{FF2B5EF4-FFF2-40B4-BE49-F238E27FC236}">
                      <a16:creationId xmlns:a16="http://schemas.microsoft.com/office/drawing/2014/main" id="{ACB72437-21CD-45FC-82B0-FB5FB444A729}"/>
                    </a:ext>
                  </a:extLst>
                </p14:cNvPr>
                <p14:cNvContentPartPr/>
                <p14:nvPr/>
              </p14:nvContentPartPr>
              <p14:xfrm>
                <a:off x="4136960" y="2553360"/>
                <a:ext cx="57960" cy="235440"/>
              </p14:xfrm>
            </p:contentPart>
          </mc:Choice>
          <mc:Fallback>
            <p:pic>
              <p:nvPicPr>
                <p:cNvPr id="25" name="Freihand 24">
                  <a:extLst>
                    <a:ext uri="{FF2B5EF4-FFF2-40B4-BE49-F238E27FC236}">
                      <a16:creationId xmlns:a16="http://schemas.microsoft.com/office/drawing/2014/main" id="{ACB72437-21CD-45FC-82B0-FB5FB444A729}"/>
                    </a:ext>
                  </a:extLst>
                </p:cNvPr>
                <p:cNvPicPr/>
                <p:nvPr/>
              </p:nvPicPr>
              <p:blipFill>
                <a:blip r:embed="rId116"/>
                <a:stretch>
                  <a:fillRect/>
                </a:stretch>
              </p:blipFill>
              <p:spPr>
                <a:xfrm>
                  <a:off x="4132640" y="2549040"/>
                  <a:ext cx="66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7" name="Freihand 26">
                  <a:extLst>
                    <a:ext uri="{FF2B5EF4-FFF2-40B4-BE49-F238E27FC236}">
                      <a16:creationId xmlns:a16="http://schemas.microsoft.com/office/drawing/2014/main" id="{0520A3B1-DD8F-47BC-B108-9C42F9DFDCDD}"/>
                    </a:ext>
                  </a:extLst>
                </p14:cNvPr>
                <p14:cNvContentPartPr/>
                <p14:nvPr/>
              </p14:nvContentPartPr>
              <p14:xfrm>
                <a:off x="4264760" y="2532840"/>
                <a:ext cx="147240" cy="158400"/>
              </p14:xfrm>
            </p:contentPart>
          </mc:Choice>
          <mc:Fallback>
            <p:pic>
              <p:nvPicPr>
                <p:cNvPr id="27" name="Freihand 26">
                  <a:extLst>
                    <a:ext uri="{FF2B5EF4-FFF2-40B4-BE49-F238E27FC236}">
                      <a16:creationId xmlns:a16="http://schemas.microsoft.com/office/drawing/2014/main" id="{0520A3B1-DD8F-47BC-B108-9C42F9DFDCDD}"/>
                    </a:ext>
                  </a:extLst>
                </p:cNvPr>
                <p:cNvPicPr/>
                <p:nvPr/>
              </p:nvPicPr>
              <p:blipFill>
                <a:blip r:embed="rId118"/>
                <a:stretch>
                  <a:fillRect/>
                </a:stretch>
              </p:blipFill>
              <p:spPr>
                <a:xfrm>
                  <a:off x="4260440" y="2528520"/>
                  <a:ext cx="155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9" name="Freihand 28">
                  <a:extLst>
                    <a:ext uri="{FF2B5EF4-FFF2-40B4-BE49-F238E27FC236}">
                      <a16:creationId xmlns:a16="http://schemas.microsoft.com/office/drawing/2014/main" id="{0DA2537D-B4B9-49AF-811E-9B1265140FCD}"/>
                    </a:ext>
                  </a:extLst>
                </p14:cNvPr>
                <p14:cNvContentPartPr/>
                <p14:nvPr/>
              </p14:nvContentPartPr>
              <p14:xfrm>
                <a:off x="3090440" y="2543640"/>
                <a:ext cx="127440" cy="184320"/>
              </p14:xfrm>
            </p:contentPart>
          </mc:Choice>
          <mc:Fallback>
            <p:pic>
              <p:nvPicPr>
                <p:cNvPr id="29" name="Freihand 28">
                  <a:extLst>
                    <a:ext uri="{FF2B5EF4-FFF2-40B4-BE49-F238E27FC236}">
                      <a16:creationId xmlns:a16="http://schemas.microsoft.com/office/drawing/2014/main" id="{0DA2537D-B4B9-49AF-811E-9B1265140FCD}"/>
                    </a:ext>
                  </a:extLst>
                </p:cNvPr>
                <p:cNvPicPr/>
                <p:nvPr/>
              </p:nvPicPr>
              <p:blipFill>
                <a:blip r:embed="rId120"/>
                <a:stretch>
                  <a:fillRect/>
                </a:stretch>
              </p:blipFill>
              <p:spPr>
                <a:xfrm>
                  <a:off x="3086120" y="2539320"/>
                  <a:ext cx="136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0" name="Freihand 29">
                  <a:extLst>
                    <a:ext uri="{FF2B5EF4-FFF2-40B4-BE49-F238E27FC236}">
                      <a16:creationId xmlns:a16="http://schemas.microsoft.com/office/drawing/2014/main" id="{94D12687-2CDE-4102-B0F5-5E1F0119BDBC}"/>
                    </a:ext>
                  </a:extLst>
                </p14:cNvPr>
                <p14:cNvContentPartPr/>
                <p14:nvPr/>
              </p14:nvContentPartPr>
              <p14:xfrm>
                <a:off x="3276920" y="2657040"/>
                <a:ext cx="10440" cy="18360"/>
              </p14:xfrm>
            </p:contentPart>
          </mc:Choice>
          <mc:Fallback>
            <p:pic>
              <p:nvPicPr>
                <p:cNvPr id="30" name="Freihand 29">
                  <a:extLst>
                    <a:ext uri="{FF2B5EF4-FFF2-40B4-BE49-F238E27FC236}">
                      <a16:creationId xmlns:a16="http://schemas.microsoft.com/office/drawing/2014/main" id="{94D12687-2CDE-4102-B0F5-5E1F0119BDBC}"/>
                    </a:ext>
                  </a:extLst>
                </p:cNvPr>
                <p:cNvPicPr/>
                <p:nvPr/>
              </p:nvPicPr>
              <p:blipFill>
                <a:blip r:embed="rId122"/>
                <a:stretch>
                  <a:fillRect/>
                </a:stretch>
              </p:blipFill>
              <p:spPr>
                <a:xfrm>
                  <a:off x="3272600" y="2652720"/>
                  <a:ext cx="19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1" name="Freihand 30">
                  <a:extLst>
                    <a:ext uri="{FF2B5EF4-FFF2-40B4-BE49-F238E27FC236}">
                      <a16:creationId xmlns:a16="http://schemas.microsoft.com/office/drawing/2014/main" id="{C0D298B2-5DAB-4DA0-871F-44A20B3C3F42}"/>
                    </a:ext>
                  </a:extLst>
                </p14:cNvPr>
                <p14:cNvContentPartPr/>
                <p14:nvPr/>
              </p14:nvContentPartPr>
              <p14:xfrm>
                <a:off x="2968760" y="2423040"/>
                <a:ext cx="379440" cy="333720"/>
              </p14:xfrm>
            </p:contentPart>
          </mc:Choice>
          <mc:Fallback>
            <p:pic>
              <p:nvPicPr>
                <p:cNvPr id="31" name="Freihand 30">
                  <a:extLst>
                    <a:ext uri="{FF2B5EF4-FFF2-40B4-BE49-F238E27FC236}">
                      <a16:creationId xmlns:a16="http://schemas.microsoft.com/office/drawing/2014/main" id="{C0D298B2-5DAB-4DA0-871F-44A20B3C3F42}"/>
                    </a:ext>
                  </a:extLst>
                </p:cNvPr>
                <p:cNvPicPr/>
                <p:nvPr/>
              </p:nvPicPr>
              <p:blipFill>
                <a:blip r:embed="rId124"/>
                <a:stretch>
                  <a:fillRect/>
                </a:stretch>
              </p:blipFill>
              <p:spPr>
                <a:xfrm>
                  <a:off x="2964440" y="2418720"/>
                  <a:ext cx="38808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3" name="Freihand 32">
                  <a:extLst>
                    <a:ext uri="{FF2B5EF4-FFF2-40B4-BE49-F238E27FC236}">
                      <a16:creationId xmlns:a16="http://schemas.microsoft.com/office/drawing/2014/main" id="{1A7D2AF8-11A3-408A-BC2B-3D05B3EBA0AE}"/>
                    </a:ext>
                  </a:extLst>
                </p14:cNvPr>
                <p14:cNvContentPartPr/>
                <p14:nvPr/>
              </p14:nvContentPartPr>
              <p14:xfrm>
                <a:off x="4969280" y="2590080"/>
                <a:ext cx="169920" cy="164880"/>
              </p14:xfrm>
            </p:contentPart>
          </mc:Choice>
          <mc:Fallback>
            <p:pic>
              <p:nvPicPr>
                <p:cNvPr id="33" name="Freihand 32">
                  <a:extLst>
                    <a:ext uri="{FF2B5EF4-FFF2-40B4-BE49-F238E27FC236}">
                      <a16:creationId xmlns:a16="http://schemas.microsoft.com/office/drawing/2014/main" id="{1A7D2AF8-11A3-408A-BC2B-3D05B3EBA0AE}"/>
                    </a:ext>
                  </a:extLst>
                </p:cNvPr>
                <p:cNvPicPr/>
                <p:nvPr/>
              </p:nvPicPr>
              <p:blipFill>
                <a:blip r:embed="rId126"/>
                <a:stretch>
                  <a:fillRect/>
                </a:stretch>
              </p:blipFill>
              <p:spPr>
                <a:xfrm>
                  <a:off x="4964960" y="2585760"/>
                  <a:ext cx="178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4" name="Freihand 33">
                  <a:extLst>
                    <a:ext uri="{FF2B5EF4-FFF2-40B4-BE49-F238E27FC236}">
                      <a16:creationId xmlns:a16="http://schemas.microsoft.com/office/drawing/2014/main" id="{D00B4E22-88F6-434A-B6ED-D6CBC1BEB0CF}"/>
                    </a:ext>
                  </a:extLst>
                </p14:cNvPr>
                <p14:cNvContentPartPr/>
                <p14:nvPr/>
              </p14:nvContentPartPr>
              <p14:xfrm>
                <a:off x="1203320" y="2729760"/>
                <a:ext cx="4016880" cy="1256040"/>
              </p14:xfrm>
            </p:contentPart>
          </mc:Choice>
          <mc:Fallback>
            <p:pic>
              <p:nvPicPr>
                <p:cNvPr id="34" name="Freihand 33">
                  <a:extLst>
                    <a:ext uri="{FF2B5EF4-FFF2-40B4-BE49-F238E27FC236}">
                      <a16:creationId xmlns:a16="http://schemas.microsoft.com/office/drawing/2014/main" id="{D00B4E22-88F6-434A-B6ED-D6CBC1BEB0CF}"/>
                    </a:ext>
                  </a:extLst>
                </p:cNvPr>
                <p:cNvPicPr/>
                <p:nvPr/>
              </p:nvPicPr>
              <p:blipFill>
                <a:blip r:embed="rId128"/>
                <a:stretch>
                  <a:fillRect/>
                </a:stretch>
              </p:blipFill>
              <p:spPr>
                <a:xfrm>
                  <a:off x="1199000" y="2725440"/>
                  <a:ext cx="4025520" cy="1264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5" name="Freihand 34">
                  <a:extLst>
                    <a:ext uri="{FF2B5EF4-FFF2-40B4-BE49-F238E27FC236}">
                      <a16:creationId xmlns:a16="http://schemas.microsoft.com/office/drawing/2014/main" id="{E2F2B416-D34E-4D09-B803-96AFA409281C}"/>
                    </a:ext>
                  </a:extLst>
                </p14:cNvPr>
                <p14:cNvContentPartPr/>
                <p14:nvPr/>
              </p14:nvContentPartPr>
              <p14:xfrm>
                <a:off x="1487720" y="3069240"/>
                <a:ext cx="174240" cy="191880"/>
              </p14:xfrm>
            </p:contentPart>
          </mc:Choice>
          <mc:Fallback>
            <p:pic>
              <p:nvPicPr>
                <p:cNvPr id="35" name="Freihand 34">
                  <a:extLst>
                    <a:ext uri="{FF2B5EF4-FFF2-40B4-BE49-F238E27FC236}">
                      <a16:creationId xmlns:a16="http://schemas.microsoft.com/office/drawing/2014/main" id="{E2F2B416-D34E-4D09-B803-96AFA409281C}"/>
                    </a:ext>
                  </a:extLst>
                </p:cNvPr>
                <p:cNvPicPr/>
                <p:nvPr/>
              </p:nvPicPr>
              <p:blipFill>
                <a:blip r:embed="rId130"/>
                <a:stretch>
                  <a:fillRect/>
                </a:stretch>
              </p:blipFill>
              <p:spPr>
                <a:xfrm>
                  <a:off x="1483400" y="3064920"/>
                  <a:ext cx="182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6" name="Freihand 35">
                  <a:extLst>
                    <a:ext uri="{FF2B5EF4-FFF2-40B4-BE49-F238E27FC236}">
                      <a16:creationId xmlns:a16="http://schemas.microsoft.com/office/drawing/2014/main" id="{53709D98-E579-43E9-BA6A-9863095832F5}"/>
                    </a:ext>
                  </a:extLst>
                </p14:cNvPr>
                <p14:cNvContentPartPr/>
                <p14:nvPr/>
              </p14:nvContentPartPr>
              <p14:xfrm>
                <a:off x="1722800" y="2955840"/>
                <a:ext cx="197640" cy="168480"/>
              </p14:xfrm>
            </p:contentPart>
          </mc:Choice>
          <mc:Fallback>
            <p:pic>
              <p:nvPicPr>
                <p:cNvPr id="36" name="Freihand 35">
                  <a:extLst>
                    <a:ext uri="{FF2B5EF4-FFF2-40B4-BE49-F238E27FC236}">
                      <a16:creationId xmlns:a16="http://schemas.microsoft.com/office/drawing/2014/main" id="{53709D98-E579-43E9-BA6A-9863095832F5}"/>
                    </a:ext>
                  </a:extLst>
                </p:cNvPr>
                <p:cNvPicPr/>
                <p:nvPr/>
              </p:nvPicPr>
              <p:blipFill>
                <a:blip r:embed="rId132"/>
                <a:stretch>
                  <a:fillRect/>
                </a:stretch>
              </p:blipFill>
              <p:spPr>
                <a:xfrm>
                  <a:off x="1718480" y="2951520"/>
                  <a:ext cx="206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 name="Freihand 37">
                  <a:extLst>
                    <a:ext uri="{FF2B5EF4-FFF2-40B4-BE49-F238E27FC236}">
                      <a16:creationId xmlns:a16="http://schemas.microsoft.com/office/drawing/2014/main" id="{AC55A50F-F80F-4FEE-A0F5-80A108803D2A}"/>
                    </a:ext>
                  </a:extLst>
                </p14:cNvPr>
                <p14:cNvContentPartPr/>
                <p14:nvPr/>
              </p14:nvContentPartPr>
              <p14:xfrm>
                <a:off x="3211040" y="3896520"/>
                <a:ext cx="96120" cy="139320"/>
              </p14:xfrm>
            </p:contentPart>
          </mc:Choice>
          <mc:Fallback>
            <p:pic>
              <p:nvPicPr>
                <p:cNvPr id="38" name="Freihand 37">
                  <a:extLst>
                    <a:ext uri="{FF2B5EF4-FFF2-40B4-BE49-F238E27FC236}">
                      <a16:creationId xmlns:a16="http://schemas.microsoft.com/office/drawing/2014/main" id="{AC55A50F-F80F-4FEE-A0F5-80A108803D2A}"/>
                    </a:ext>
                  </a:extLst>
                </p:cNvPr>
                <p:cNvPicPr/>
                <p:nvPr/>
              </p:nvPicPr>
              <p:blipFill>
                <a:blip r:embed="rId134"/>
                <a:stretch>
                  <a:fillRect/>
                </a:stretch>
              </p:blipFill>
              <p:spPr>
                <a:xfrm>
                  <a:off x="3206720" y="3892200"/>
                  <a:ext cx="104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 name="Freihand 38">
                  <a:extLst>
                    <a:ext uri="{FF2B5EF4-FFF2-40B4-BE49-F238E27FC236}">
                      <a16:creationId xmlns:a16="http://schemas.microsoft.com/office/drawing/2014/main" id="{92785FD8-5191-4559-82E7-573CFD125755}"/>
                    </a:ext>
                  </a:extLst>
                </p14:cNvPr>
                <p14:cNvContentPartPr/>
                <p14:nvPr/>
              </p14:nvContentPartPr>
              <p14:xfrm>
                <a:off x="3298880" y="3986520"/>
                <a:ext cx="9720" cy="93240"/>
              </p14:xfrm>
            </p:contentPart>
          </mc:Choice>
          <mc:Fallback>
            <p:pic>
              <p:nvPicPr>
                <p:cNvPr id="39" name="Freihand 38">
                  <a:extLst>
                    <a:ext uri="{FF2B5EF4-FFF2-40B4-BE49-F238E27FC236}">
                      <a16:creationId xmlns:a16="http://schemas.microsoft.com/office/drawing/2014/main" id="{92785FD8-5191-4559-82E7-573CFD125755}"/>
                    </a:ext>
                  </a:extLst>
                </p:cNvPr>
                <p:cNvPicPr/>
                <p:nvPr/>
              </p:nvPicPr>
              <p:blipFill>
                <a:blip r:embed="rId136"/>
                <a:stretch>
                  <a:fillRect/>
                </a:stretch>
              </p:blipFill>
              <p:spPr>
                <a:xfrm>
                  <a:off x="3294560" y="3982200"/>
                  <a:ext cx="18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0" name="Freihand 39">
                  <a:extLst>
                    <a:ext uri="{FF2B5EF4-FFF2-40B4-BE49-F238E27FC236}">
                      <a16:creationId xmlns:a16="http://schemas.microsoft.com/office/drawing/2014/main" id="{73BDAD2C-1D44-4BB3-8C70-D9F1E997232A}"/>
                    </a:ext>
                  </a:extLst>
                </p14:cNvPr>
                <p14:cNvContentPartPr/>
                <p14:nvPr/>
              </p14:nvContentPartPr>
              <p14:xfrm>
                <a:off x="3371600" y="4018920"/>
                <a:ext cx="1440" cy="5760"/>
              </p14:xfrm>
            </p:contentPart>
          </mc:Choice>
          <mc:Fallback>
            <p:pic>
              <p:nvPicPr>
                <p:cNvPr id="40" name="Freihand 39">
                  <a:extLst>
                    <a:ext uri="{FF2B5EF4-FFF2-40B4-BE49-F238E27FC236}">
                      <a16:creationId xmlns:a16="http://schemas.microsoft.com/office/drawing/2014/main" id="{73BDAD2C-1D44-4BB3-8C70-D9F1E997232A}"/>
                    </a:ext>
                  </a:extLst>
                </p:cNvPr>
                <p:cNvPicPr/>
                <p:nvPr/>
              </p:nvPicPr>
              <p:blipFill>
                <a:blip r:embed="rId138"/>
                <a:stretch>
                  <a:fillRect/>
                </a:stretch>
              </p:blipFill>
              <p:spPr>
                <a:xfrm>
                  <a:off x="3367280" y="4014600"/>
                  <a:ext cx="100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1" name="Freihand 40">
                  <a:extLst>
                    <a:ext uri="{FF2B5EF4-FFF2-40B4-BE49-F238E27FC236}">
                      <a16:creationId xmlns:a16="http://schemas.microsoft.com/office/drawing/2014/main" id="{3AC91E06-1ECB-4C05-A427-7A37ED093CE0}"/>
                    </a:ext>
                  </a:extLst>
                </p14:cNvPr>
                <p14:cNvContentPartPr/>
                <p14:nvPr/>
              </p14:nvContentPartPr>
              <p14:xfrm>
                <a:off x="3009800" y="3797880"/>
                <a:ext cx="523080" cy="385920"/>
              </p14:xfrm>
            </p:contentPart>
          </mc:Choice>
          <mc:Fallback>
            <p:pic>
              <p:nvPicPr>
                <p:cNvPr id="41" name="Freihand 40">
                  <a:extLst>
                    <a:ext uri="{FF2B5EF4-FFF2-40B4-BE49-F238E27FC236}">
                      <a16:creationId xmlns:a16="http://schemas.microsoft.com/office/drawing/2014/main" id="{3AC91E06-1ECB-4C05-A427-7A37ED093CE0}"/>
                    </a:ext>
                  </a:extLst>
                </p:cNvPr>
                <p:cNvPicPr/>
                <p:nvPr/>
              </p:nvPicPr>
              <p:blipFill>
                <a:blip r:embed="rId140"/>
                <a:stretch>
                  <a:fillRect/>
                </a:stretch>
              </p:blipFill>
              <p:spPr>
                <a:xfrm>
                  <a:off x="3005480" y="3793560"/>
                  <a:ext cx="5317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4" name="Freihand 43">
                  <a:extLst>
                    <a:ext uri="{FF2B5EF4-FFF2-40B4-BE49-F238E27FC236}">
                      <a16:creationId xmlns:a16="http://schemas.microsoft.com/office/drawing/2014/main" id="{29990E7A-44F8-4B20-914E-02A6CC83AFAD}"/>
                    </a:ext>
                  </a:extLst>
                </p14:cNvPr>
                <p14:cNvContentPartPr/>
                <p14:nvPr/>
              </p14:nvContentPartPr>
              <p14:xfrm>
                <a:off x="1322840" y="2775840"/>
                <a:ext cx="6659280" cy="1862280"/>
              </p14:xfrm>
            </p:contentPart>
          </mc:Choice>
          <mc:Fallback>
            <p:pic>
              <p:nvPicPr>
                <p:cNvPr id="44" name="Freihand 43">
                  <a:extLst>
                    <a:ext uri="{FF2B5EF4-FFF2-40B4-BE49-F238E27FC236}">
                      <a16:creationId xmlns:a16="http://schemas.microsoft.com/office/drawing/2014/main" id="{29990E7A-44F8-4B20-914E-02A6CC83AFAD}"/>
                    </a:ext>
                  </a:extLst>
                </p:cNvPr>
                <p:cNvPicPr/>
                <p:nvPr/>
              </p:nvPicPr>
              <p:blipFill>
                <a:blip r:embed="rId142"/>
                <a:stretch>
                  <a:fillRect/>
                </a:stretch>
              </p:blipFill>
              <p:spPr>
                <a:xfrm>
                  <a:off x="1318520" y="2771520"/>
                  <a:ext cx="6667920" cy="1870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6" name="Freihand 45">
                  <a:extLst>
                    <a:ext uri="{FF2B5EF4-FFF2-40B4-BE49-F238E27FC236}">
                      <a16:creationId xmlns:a16="http://schemas.microsoft.com/office/drawing/2014/main" id="{BE7DD8C0-0724-4378-A468-17A7D55788C8}"/>
                    </a:ext>
                  </a:extLst>
                </p14:cNvPr>
                <p14:cNvContentPartPr/>
                <p14:nvPr/>
              </p14:nvContentPartPr>
              <p14:xfrm>
                <a:off x="1585640" y="3573960"/>
                <a:ext cx="122040" cy="106560"/>
              </p14:xfrm>
            </p:contentPart>
          </mc:Choice>
          <mc:Fallback>
            <p:pic>
              <p:nvPicPr>
                <p:cNvPr id="46" name="Freihand 45">
                  <a:extLst>
                    <a:ext uri="{FF2B5EF4-FFF2-40B4-BE49-F238E27FC236}">
                      <a16:creationId xmlns:a16="http://schemas.microsoft.com/office/drawing/2014/main" id="{BE7DD8C0-0724-4378-A468-17A7D55788C8}"/>
                    </a:ext>
                  </a:extLst>
                </p:cNvPr>
                <p:cNvPicPr/>
                <p:nvPr/>
              </p:nvPicPr>
              <p:blipFill>
                <a:blip r:embed="rId144"/>
                <a:stretch>
                  <a:fillRect/>
                </a:stretch>
              </p:blipFill>
              <p:spPr>
                <a:xfrm>
                  <a:off x="1581320" y="3569640"/>
                  <a:ext cx="130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 name="Freihand 46">
                  <a:extLst>
                    <a:ext uri="{FF2B5EF4-FFF2-40B4-BE49-F238E27FC236}">
                      <a16:creationId xmlns:a16="http://schemas.microsoft.com/office/drawing/2014/main" id="{846E3EDC-07AF-4292-BDB9-4914B768121F}"/>
                    </a:ext>
                  </a:extLst>
                </p14:cNvPr>
                <p14:cNvContentPartPr/>
                <p14:nvPr/>
              </p14:nvContentPartPr>
              <p14:xfrm>
                <a:off x="1739000" y="3469560"/>
                <a:ext cx="159120" cy="137160"/>
              </p14:xfrm>
            </p:contentPart>
          </mc:Choice>
          <mc:Fallback>
            <p:pic>
              <p:nvPicPr>
                <p:cNvPr id="47" name="Freihand 46">
                  <a:extLst>
                    <a:ext uri="{FF2B5EF4-FFF2-40B4-BE49-F238E27FC236}">
                      <a16:creationId xmlns:a16="http://schemas.microsoft.com/office/drawing/2014/main" id="{846E3EDC-07AF-4292-BDB9-4914B768121F}"/>
                    </a:ext>
                  </a:extLst>
                </p:cNvPr>
                <p:cNvPicPr/>
                <p:nvPr/>
              </p:nvPicPr>
              <p:blipFill>
                <a:blip r:embed="rId146"/>
                <a:stretch>
                  <a:fillRect/>
                </a:stretch>
              </p:blipFill>
              <p:spPr>
                <a:xfrm>
                  <a:off x="1734680" y="3465240"/>
                  <a:ext cx="167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 name="Freihand 48">
                  <a:extLst>
                    <a:ext uri="{FF2B5EF4-FFF2-40B4-BE49-F238E27FC236}">
                      <a16:creationId xmlns:a16="http://schemas.microsoft.com/office/drawing/2014/main" id="{7B7C98F4-5C13-4952-8492-361F42AD4100}"/>
                    </a:ext>
                  </a:extLst>
                </p14:cNvPr>
                <p14:cNvContentPartPr/>
                <p14:nvPr/>
              </p14:nvContentPartPr>
              <p14:xfrm>
                <a:off x="5328200" y="4266960"/>
                <a:ext cx="126000" cy="210240"/>
              </p14:xfrm>
            </p:contentPart>
          </mc:Choice>
          <mc:Fallback>
            <p:pic>
              <p:nvPicPr>
                <p:cNvPr id="49" name="Freihand 48">
                  <a:extLst>
                    <a:ext uri="{FF2B5EF4-FFF2-40B4-BE49-F238E27FC236}">
                      <a16:creationId xmlns:a16="http://schemas.microsoft.com/office/drawing/2014/main" id="{7B7C98F4-5C13-4952-8492-361F42AD4100}"/>
                    </a:ext>
                  </a:extLst>
                </p:cNvPr>
                <p:cNvPicPr/>
                <p:nvPr/>
              </p:nvPicPr>
              <p:blipFill>
                <a:blip r:embed="rId148"/>
                <a:stretch>
                  <a:fillRect/>
                </a:stretch>
              </p:blipFill>
              <p:spPr>
                <a:xfrm>
                  <a:off x="5323880" y="4262640"/>
                  <a:ext cx="1346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0" name="Freihand 49">
                  <a:extLst>
                    <a:ext uri="{FF2B5EF4-FFF2-40B4-BE49-F238E27FC236}">
                      <a16:creationId xmlns:a16="http://schemas.microsoft.com/office/drawing/2014/main" id="{ECB0D61F-3570-45FE-862A-58A5F6D7347B}"/>
                    </a:ext>
                  </a:extLst>
                </p14:cNvPr>
                <p14:cNvContentPartPr/>
                <p14:nvPr/>
              </p14:nvContentPartPr>
              <p14:xfrm>
                <a:off x="5339360" y="4218000"/>
                <a:ext cx="188280" cy="38520"/>
              </p14:xfrm>
            </p:contentPart>
          </mc:Choice>
          <mc:Fallback>
            <p:pic>
              <p:nvPicPr>
                <p:cNvPr id="50" name="Freihand 49">
                  <a:extLst>
                    <a:ext uri="{FF2B5EF4-FFF2-40B4-BE49-F238E27FC236}">
                      <a16:creationId xmlns:a16="http://schemas.microsoft.com/office/drawing/2014/main" id="{ECB0D61F-3570-45FE-862A-58A5F6D7347B}"/>
                    </a:ext>
                  </a:extLst>
                </p:cNvPr>
                <p:cNvPicPr/>
                <p:nvPr/>
              </p:nvPicPr>
              <p:blipFill>
                <a:blip r:embed="rId150"/>
                <a:stretch>
                  <a:fillRect/>
                </a:stretch>
              </p:blipFill>
              <p:spPr>
                <a:xfrm>
                  <a:off x="5335040" y="4213680"/>
                  <a:ext cx="196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1" name="Freihand 50">
                  <a:extLst>
                    <a:ext uri="{FF2B5EF4-FFF2-40B4-BE49-F238E27FC236}">
                      <a16:creationId xmlns:a16="http://schemas.microsoft.com/office/drawing/2014/main" id="{809B4172-71C1-44A4-A32D-7B317FCAA5B6}"/>
                    </a:ext>
                  </a:extLst>
                </p14:cNvPr>
                <p14:cNvContentPartPr/>
                <p14:nvPr/>
              </p14:nvContentPartPr>
              <p14:xfrm>
                <a:off x="5497040" y="4388640"/>
                <a:ext cx="3240" cy="15840"/>
              </p14:xfrm>
            </p:contentPart>
          </mc:Choice>
          <mc:Fallback>
            <p:pic>
              <p:nvPicPr>
                <p:cNvPr id="51" name="Freihand 50">
                  <a:extLst>
                    <a:ext uri="{FF2B5EF4-FFF2-40B4-BE49-F238E27FC236}">
                      <a16:creationId xmlns:a16="http://schemas.microsoft.com/office/drawing/2014/main" id="{809B4172-71C1-44A4-A32D-7B317FCAA5B6}"/>
                    </a:ext>
                  </a:extLst>
                </p:cNvPr>
                <p:cNvPicPr/>
                <p:nvPr/>
              </p:nvPicPr>
              <p:blipFill>
                <a:blip r:embed="rId152"/>
                <a:stretch>
                  <a:fillRect/>
                </a:stretch>
              </p:blipFill>
              <p:spPr>
                <a:xfrm>
                  <a:off x="5492720" y="4384320"/>
                  <a:ext cx="11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2" name="Freihand 51">
                  <a:extLst>
                    <a:ext uri="{FF2B5EF4-FFF2-40B4-BE49-F238E27FC236}">
                      <a16:creationId xmlns:a16="http://schemas.microsoft.com/office/drawing/2014/main" id="{B1D2668D-66E7-4BE6-8C9B-5BA971463070}"/>
                    </a:ext>
                  </a:extLst>
                </p14:cNvPr>
                <p14:cNvContentPartPr/>
                <p14:nvPr/>
              </p14:nvContentPartPr>
              <p14:xfrm>
                <a:off x="5114720" y="4121880"/>
                <a:ext cx="562320" cy="495720"/>
              </p14:xfrm>
            </p:contentPart>
          </mc:Choice>
          <mc:Fallback>
            <p:pic>
              <p:nvPicPr>
                <p:cNvPr id="52" name="Freihand 51">
                  <a:extLst>
                    <a:ext uri="{FF2B5EF4-FFF2-40B4-BE49-F238E27FC236}">
                      <a16:creationId xmlns:a16="http://schemas.microsoft.com/office/drawing/2014/main" id="{B1D2668D-66E7-4BE6-8C9B-5BA971463070}"/>
                    </a:ext>
                  </a:extLst>
                </p:cNvPr>
                <p:cNvPicPr/>
                <p:nvPr/>
              </p:nvPicPr>
              <p:blipFill>
                <a:blip r:embed="rId154"/>
                <a:stretch>
                  <a:fillRect/>
                </a:stretch>
              </p:blipFill>
              <p:spPr>
                <a:xfrm>
                  <a:off x="5110400" y="4117560"/>
                  <a:ext cx="57096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5" name="Freihand 54">
                  <a:extLst>
                    <a:ext uri="{FF2B5EF4-FFF2-40B4-BE49-F238E27FC236}">
                      <a16:creationId xmlns:a16="http://schemas.microsoft.com/office/drawing/2014/main" id="{DF873557-262C-4930-B723-467F61AEBC17}"/>
                    </a:ext>
                  </a:extLst>
                </p14:cNvPr>
                <p14:cNvContentPartPr/>
                <p14:nvPr/>
              </p14:nvContentPartPr>
              <p14:xfrm>
                <a:off x="1379720" y="5028000"/>
                <a:ext cx="103680" cy="159480"/>
              </p14:xfrm>
            </p:contentPart>
          </mc:Choice>
          <mc:Fallback>
            <p:pic>
              <p:nvPicPr>
                <p:cNvPr id="55" name="Freihand 54">
                  <a:extLst>
                    <a:ext uri="{FF2B5EF4-FFF2-40B4-BE49-F238E27FC236}">
                      <a16:creationId xmlns:a16="http://schemas.microsoft.com/office/drawing/2014/main" id="{DF873557-262C-4930-B723-467F61AEBC17}"/>
                    </a:ext>
                  </a:extLst>
                </p:cNvPr>
                <p:cNvPicPr/>
                <p:nvPr/>
              </p:nvPicPr>
              <p:blipFill>
                <a:blip r:embed="rId156"/>
                <a:stretch>
                  <a:fillRect/>
                </a:stretch>
              </p:blipFill>
              <p:spPr>
                <a:xfrm>
                  <a:off x="1375400" y="5023680"/>
                  <a:ext cx="112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6" name="Freihand 55">
                  <a:extLst>
                    <a:ext uri="{FF2B5EF4-FFF2-40B4-BE49-F238E27FC236}">
                      <a16:creationId xmlns:a16="http://schemas.microsoft.com/office/drawing/2014/main" id="{9DA23FC1-7234-4AA0-86A8-F82661C474F6}"/>
                    </a:ext>
                  </a:extLst>
                </p14:cNvPr>
                <p14:cNvContentPartPr/>
                <p14:nvPr/>
              </p14:nvContentPartPr>
              <p14:xfrm>
                <a:off x="1437320" y="4994880"/>
                <a:ext cx="153720" cy="24120"/>
              </p14:xfrm>
            </p:contentPart>
          </mc:Choice>
          <mc:Fallback>
            <p:pic>
              <p:nvPicPr>
                <p:cNvPr id="56" name="Freihand 55">
                  <a:extLst>
                    <a:ext uri="{FF2B5EF4-FFF2-40B4-BE49-F238E27FC236}">
                      <a16:creationId xmlns:a16="http://schemas.microsoft.com/office/drawing/2014/main" id="{9DA23FC1-7234-4AA0-86A8-F82661C474F6}"/>
                    </a:ext>
                  </a:extLst>
                </p:cNvPr>
                <p:cNvPicPr/>
                <p:nvPr/>
              </p:nvPicPr>
              <p:blipFill>
                <a:blip r:embed="rId158"/>
                <a:stretch>
                  <a:fillRect/>
                </a:stretch>
              </p:blipFill>
              <p:spPr>
                <a:xfrm>
                  <a:off x="1433000" y="4990560"/>
                  <a:ext cx="162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7" name="Freihand 56">
                  <a:extLst>
                    <a:ext uri="{FF2B5EF4-FFF2-40B4-BE49-F238E27FC236}">
                      <a16:creationId xmlns:a16="http://schemas.microsoft.com/office/drawing/2014/main" id="{5752EE65-1F84-4DB9-AC73-39AD91CDFFF2}"/>
                    </a:ext>
                  </a:extLst>
                </p14:cNvPr>
                <p14:cNvContentPartPr/>
                <p14:nvPr/>
              </p14:nvContentPartPr>
              <p14:xfrm>
                <a:off x="1989200" y="4968240"/>
                <a:ext cx="99720" cy="185400"/>
              </p14:xfrm>
            </p:contentPart>
          </mc:Choice>
          <mc:Fallback>
            <p:pic>
              <p:nvPicPr>
                <p:cNvPr id="57" name="Freihand 56">
                  <a:extLst>
                    <a:ext uri="{FF2B5EF4-FFF2-40B4-BE49-F238E27FC236}">
                      <a16:creationId xmlns:a16="http://schemas.microsoft.com/office/drawing/2014/main" id="{5752EE65-1F84-4DB9-AC73-39AD91CDFFF2}"/>
                    </a:ext>
                  </a:extLst>
                </p:cNvPr>
                <p:cNvPicPr/>
                <p:nvPr/>
              </p:nvPicPr>
              <p:blipFill>
                <a:blip r:embed="rId160"/>
                <a:stretch>
                  <a:fillRect/>
                </a:stretch>
              </p:blipFill>
              <p:spPr>
                <a:xfrm>
                  <a:off x="1984880" y="4963920"/>
                  <a:ext cx="108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8" name="Freihand 57">
                  <a:extLst>
                    <a:ext uri="{FF2B5EF4-FFF2-40B4-BE49-F238E27FC236}">
                      <a16:creationId xmlns:a16="http://schemas.microsoft.com/office/drawing/2014/main" id="{103F059A-86FE-44FC-AE70-1E62A0B5168E}"/>
                    </a:ext>
                  </a:extLst>
                </p14:cNvPr>
                <p14:cNvContentPartPr/>
                <p14:nvPr/>
              </p14:nvContentPartPr>
              <p14:xfrm>
                <a:off x="1982720" y="4931520"/>
                <a:ext cx="166680" cy="57240"/>
              </p14:xfrm>
            </p:contentPart>
          </mc:Choice>
          <mc:Fallback>
            <p:pic>
              <p:nvPicPr>
                <p:cNvPr id="58" name="Freihand 57">
                  <a:extLst>
                    <a:ext uri="{FF2B5EF4-FFF2-40B4-BE49-F238E27FC236}">
                      <a16:creationId xmlns:a16="http://schemas.microsoft.com/office/drawing/2014/main" id="{103F059A-86FE-44FC-AE70-1E62A0B5168E}"/>
                    </a:ext>
                  </a:extLst>
                </p:cNvPr>
                <p:cNvPicPr/>
                <p:nvPr/>
              </p:nvPicPr>
              <p:blipFill>
                <a:blip r:embed="rId162"/>
                <a:stretch>
                  <a:fillRect/>
                </a:stretch>
              </p:blipFill>
              <p:spPr>
                <a:xfrm>
                  <a:off x="1978400" y="4927200"/>
                  <a:ext cx="175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0" name="Freihand 59">
                  <a:extLst>
                    <a:ext uri="{FF2B5EF4-FFF2-40B4-BE49-F238E27FC236}">
                      <a16:creationId xmlns:a16="http://schemas.microsoft.com/office/drawing/2014/main" id="{5583A471-2A37-4527-B87C-869C489B2EEF}"/>
                    </a:ext>
                  </a:extLst>
                </p14:cNvPr>
                <p14:cNvContentPartPr/>
                <p14:nvPr/>
              </p14:nvContentPartPr>
              <p14:xfrm>
                <a:off x="1724600" y="5055360"/>
                <a:ext cx="111240" cy="22680"/>
              </p14:xfrm>
            </p:contentPart>
          </mc:Choice>
          <mc:Fallback>
            <p:pic>
              <p:nvPicPr>
                <p:cNvPr id="60" name="Freihand 59">
                  <a:extLst>
                    <a:ext uri="{FF2B5EF4-FFF2-40B4-BE49-F238E27FC236}">
                      <a16:creationId xmlns:a16="http://schemas.microsoft.com/office/drawing/2014/main" id="{5583A471-2A37-4527-B87C-869C489B2EEF}"/>
                    </a:ext>
                  </a:extLst>
                </p:cNvPr>
                <p:cNvPicPr/>
                <p:nvPr/>
              </p:nvPicPr>
              <p:blipFill>
                <a:blip r:embed="rId164"/>
                <a:stretch>
                  <a:fillRect/>
                </a:stretch>
              </p:blipFill>
              <p:spPr>
                <a:xfrm>
                  <a:off x="1720280" y="5051040"/>
                  <a:ext cx="119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1" name="Freihand 60">
                  <a:extLst>
                    <a:ext uri="{FF2B5EF4-FFF2-40B4-BE49-F238E27FC236}">
                      <a16:creationId xmlns:a16="http://schemas.microsoft.com/office/drawing/2014/main" id="{E3B263DD-C56D-4434-AC7F-567B10A22B20}"/>
                    </a:ext>
                  </a:extLst>
                </p14:cNvPr>
                <p14:cNvContentPartPr/>
                <p14:nvPr/>
              </p14:nvContentPartPr>
              <p14:xfrm>
                <a:off x="1726040" y="5096040"/>
                <a:ext cx="115920" cy="14760"/>
              </p14:xfrm>
            </p:contentPart>
          </mc:Choice>
          <mc:Fallback>
            <p:pic>
              <p:nvPicPr>
                <p:cNvPr id="61" name="Freihand 60">
                  <a:extLst>
                    <a:ext uri="{FF2B5EF4-FFF2-40B4-BE49-F238E27FC236}">
                      <a16:creationId xmlns:a16="http://schemas.microsoft.com/office/drawing/2014/main" id="{E3B263DD-C56D-4434-AC7F-567B10A22B20}"/>
                    </a:ext>
                  </a:extLst>
                </p:cNvPr>
                <p:cNvPicPr/>
                <p:nvPr/>
              </p:nvPicPr>
              <p:blipFill>
                <a:blip r:embed="rId166"/>
                <a:stretch>
                  <a:fillRect/>
                </a:stretch>
              </p:blipFill>
              <p:spPr>
                <a:xfrm>
                  <a:off x="1721720" y="5091720"/>
                  <a:ext cx="124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3" name="Freihand 62">
                  <a:extLst>
                    <a:ext uri="{FF2B5EF4-FFF2-40B4-BE49-F238E27FC236}">
                      <a16:creationId xmlns:a16="http://schemas.microsoft.com/office/drawing/2014/main" id="{3AC9CD8F-63D5-42B4-893E-83FF45A9CC16}"/>
                    </a:ext>
                  </a:extLst>
                </p14:cNvPr>
                <p14:cNvContentPartPr/>
                <p14:nvPr/>
              </p14:nvContentPartPr>
              <p14:xfrm>
                <a:off x="1162280" y="5442720"/>
                <a:ext cx="127080" cy="113760"/>
              </p14:xfrm>
            </p:contentPart>
          </mc:Choice>
          <mc:Fallback>
            <p:pic>
              <p:nvPicPr>
                <p:cNvPr id="63" name="Freihand 62">
                  <a:extLst>
                    <a:ext uri="{FF2B5EF4-FFF2-40B4-BE49-F238E27FC236}">
                      <a16:creationId xmlns:a16="http://schemas.microsoft.com/office/drawing/2014/main" id="{3AC9CD8F-63D5-42B4-893E-83FF45A9CC16}"/>
                    </a:ext>
                  </a:extLst>
                </p:cNvPr>
                <p:cNvPicPr/>
                <p:nvPr/>
              </p:nvPicPr>
              <p:blipFill>
                <a:blip r:embed="rId168"/>
                <a:stretch>
                  <a:fillRect/>
                </a:stretch>
              </p:blipFill>
              <p:spPr>
                <a:xfrm>
                  <a:off x="1157960" y="5438400"/>
                  <a:ext cx="135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6864" name="Freihand 36863">
                  <a:extLst>
                    <a:ext uri="{FF2B5EF4-FFF2-40B4-BE49-F238E27FC236}">
                      <a16:creationId xmlns:a16="http://schemas.microsoft.com/office/drawing/2014/main" id="{3EE33760-F27E-4466-A593-6B2050833BD6}"/>
                    </a:ext>
                  </a:extLst>
                </p14:cNvPr>
                <p14:cNvContentPartPr/>
                <p14:nvPr/>
              </p14:nvContentPartPr>
              <p14:xfrm>
                <a:off x="1302320" y="5356680"/>
                <a:ext cx="112320" cy="195480"/>
              </p14:xfrm>
            </p:contentPart>
          </mc:Choice>
          <mc:Fallback>
            <p:pic>
              <p:nvPicPr>
                <p:cNvPr id="36864" name="Freihand 36863">
                  <a:extLst>
                    <a:ext uri="{FF2B5EF4-FFF2-40B4-BE49-F238E27FC236}">
                      <a16:creationId xmlns:a16="http://schemas.microsoft.com/office/drawing/2014/main" id="{3EE33760-F27E-4466-A593-6B2050833BD6}"/>
                    </a:ext>
                  </a:extLst>
                </p:cNvPr>
                <p:cNvPicPr/>
                <p:nvPr/>
              </p:nvPicPr>
              <p:blipFill>
                <a:blip r:embed="rId170"/>
                <a:stretch>
                  <a:fillRect/>
                </a:stretch>
              </p:blipFill>
              <p:spPr>
                <a:xfrm>
                  <a:off x="1298000" y="5352360"/>
                  <a:ext cx="120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6865" name="Freihand 36864">
                  <a:extLst>
                    <a:ext uri="{FF2B5EF4-FFF2-40B4-BE49-F238E27FC236}">
                      <a16:creationId xmlns:a16="http://schemas.microsoft.com/office/drawing/2014/main" id="{2B6326AC-91AD-4F5A-85C3-D6E3EFB535DD}"/>
                    </a:ext>
                  </a:extLst>
                </p14:cNvPr>
                <p14:cNvContentPartPr/>
                <p14:nvPr/>
              </p14:nvContentPartPr>
              <p14:xfrm>
                <a:off x="1436600" y="5438760"/>
                <a:ext cx="158400" cy="222840"/>
              </p14:xfrm>
            </p:contentPart>
          </mc:Choice>
          <mc:Fallback>
            <p:pic>
              <p:nvPicPr>
                <p:cNvPr id="36865" name="Freihand 36864">
                  <a:extLst>
                    <a:ext uri="{FF2B5EF4-FFF2-40B4-BE49-F238E27FC236}">
                      <a16:creationId xmlns:a16="http://schemas.microsoft.com/office/drawing/2014/main" id="{2B6326AC-91AD-4F5A-85C3-D6E3EFB535DD}"/>
                    </a:ext>
                  </a:extLst>
                </p:cNvPr>
                <p:cNvPicPr/>
                <p:nvPr/>
              </p:nvPicPr>
              <p:blipFill>
                <a:blip r:embed="rId172"/>
                <a:stretch>
                  <a:fillRect/>
                </a:stretch>
              </p:blipFill>
              <p:spPr>
                <a:xfrm>
                  <a:off x="1432280" y="5434440"/>
                  <a:ext cx="167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6866" name="Freihand 36865">
                  <a:extLst>
                    <a:ext uri="{FF2B5EF4-FFF2-40B4-BE49-F238E27FC236}">
                      <a16:creationId xmlns:a16="http://schemas.microsoft.com/office/drawing/2014/main" id="{BD086017-A424-40F7-AF40-E7B09CA29B9D}"/>
                    </a:ext>
                  </a:extLst>
                </p14:cNvPr>
                <p14:cNvContentPartPr/>
                <p14:nvPr/>
              </p14:nvContentPartPr>
              <p14:xfrm>
                <a:off x="1593200" y="5436960"/>
                <a:ext cx="119160" cy="105840"/>
              </p14:xfrm>
            </p:contentPart>
          </mc:Choice>
          <mc:Fallback>
            <p:pic>
              <p:nvPicPr>
                <p:cNvPr id="36866" name="Freihand 36865">
                  <a:extLst>
                    <a:ext uri="{FF2B5EF4-FFF2-40B4-BE49-F238E27FC236}">
                      <a16:creationId xmlns:a16="http://schemas.microsoft.com/office/drawing/2014/main" id="{BD086017-A424-40F7-AF40-E7B09CA29B9D}"/>
                    </a:ext>
                  </a:extLst>
                </p:cNvPr>
                <p:cNvPicPr/>
                <p:nvPr/>
              </p:nvPicPr>
              <p:blipFill>
                <a:blip r:embed="rId174"/>
                <a:stretch>
                  <a:fillRect/>
                </a:stretch>
              </p:blipFill>
              <p:spPr>
                <a:xfrm>
                  <a:off x="1588880" y="5432640"/>
                  <a:ext cx="127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868" name="Freihand 36867">
                  <a:extLst>
                    <a:ext uri="{FF2B5EF4-FFF2-40B4-BE49-F238E27FC236}">
                      <a16:creationId xmlns:a16="http://schemas.microsoft.com/office/drawing/2014/main" id="{DDDB2719-A843-41D1-B8A0-FD68A7052A54}"/>
                    </a:ext>
                  </a:extLst>
                </p14:cNvPr>
                <p14:cNvContentPartPr/>
                <p14:nvPr/>
              </p14:nvContentPartPr>
              <p14:xfrm>
                <a:off x="1671680" y="5343000"/>
                <a:ext cx="157320" cy="174600"/>
              </p14:xfrm>
            </p:contentPart>
          </mc:Choice>
          <mc:Fallback>
            <p:pic>
              <p:nvPicPr>
                <p:cNvPr id="36868" name="Freihand 36867">
                  <a:extLst>
                    <a:ext uri="{FF2B5EF4-FFF2-40B4-BE49-F238E27FC236}">
                      <a16:creationId xmlns:a16="http://schemas.microsoft.com/office/drawing/2014/main" id="{DDDB2719-A843-41D1-B8A0-FD68A7052A54}"/>
                    </a:ext>
                  </a:extLst>
                </p:cNvPr>
                <p:cNvPicPr/>
                <p:nvPr/>
              </p:nvPicPr>
              <p:blipFill>
                <a:blip r:embed="rId176"/>
                <a:stretch>
                  <a:fillRect/>
                </a:stretch>
              </p:blipFill>
              <p:spPr>
                <a:xfrm>
                  <a:off x="1667360" y="5338680"/>
                  <a:ext cx="165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869" name="Freihand 36868">
                  <a:extLst>
                    <a:ext uri="{FF2B5EF4-FFF2-40B4-BE49-F238E27FC236}">
                      <a16:creationId xmlns:a16="http://schemas.microsoft.com/office/drawing/2014/main" id="{EA4588CC-7EA7-4F39-870E-B844E3A6578F}"/>
                    </a:ext>
                  </a:extLst>
                </p14:cNvPr>
                <p14:cNvContentPartPr/>
                <p14:nvPr/>
              </p14:nvContentPartPr>
              <p14:xfrm>
                <a:off x="1869320" y="5343000"/>
                <a:ext cx="45000" cy="131400"/>
              </p14:xfrm>
            </p:contentPart>
          </mc:Choice>
          <mc:Fallback>
            <p:pic>
              <p:nvPicPr>
                <p:cNvPr id="36869" name="Freihand 36868">
                  <a:extLst>
                    <a:ext uri="{FF2B5EF4-FFF2-40B4-BE49-F238E27FC236}">
                      <a16:creationId xmlns:a16="http://schemas.microsoft.com/office/drawing/2014/main" id="{EA4588CC-7EA7-4F39-870E-B844E3A6578F}"/>
                    </a:ext>
                  </a:extLst>
                </p:cNvPr>
                <p:cNvPicPr/>
                <p:nvPr/>
              </p:nvPicPr>
              <p:blipFill>
                <a:blip r:embed="rId178"/>
                <a:stretch>
                  <a:fillRect/>
                </a:stretch>
              </p:blipFill>
              <p:spPr>
                <a:xfrm>
                  <a:off x="1865000" y="5338680"/>
                  <a:ext cx="53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6870" name="Freihand 36869">
                  <a:extLst>
                    <a:ext uri="{FF2B5EF4-FFF2-40B4-BE49-F238E27FC236}">
                      <a16:creationId xmlns:a16="http://schemas.microsoft.com/office/drawing/2014/main" id="{66C270EB-1E4D-4693-8461-B7802E26A098}"/>
                    </a:ext>
                  </a:extLst>
                </p14:cNvPr>
                <p14:cNvContentPartPr/>
                <p14:nvPr/>
              </p14:nvContentPartPr>
              <p14:xfrm>
                <a:off x="1894880" y="5418960"/>
                <a:ext cx="82440" cy="86400"/>
              </p14:xfrm>
            </p:contentPart>
          </mc:Choice>
          <mc:Fallback>
            <p:pic>
              <p:nvPicPr>
                <p:cNvPr id="36870" name="Freihand 36869">
                  <a:extLst>
                    <a:ext uri="{FF2B5EF4-FFF2-40B4-BE49-F238E27FC236}">
                      <a16:creationId xmlns:a16="http://schemas.microsoft.com/office/drawing/2014/main" id="{66C270EB-1E4D-4693-8461-B7802E26A098}"/>
                    </a:ext>
                  </a:extLst>
                </p:cNvPr>
                <p:cNvPicPr/>
                <p:nvPr/>
              </p:nvPicPr>
              <p:blipFill>
                <a:blip r:embed="rId180"/>
                <a:stretch>
                  <a:fillRect/>
                </a:stretch>
              </p:blipFill>
              <p:spPr>
                <a:xfrm>
                  <a:off x="1890560" y="5414640"/>
                  <a:ext cx="91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6871" name="Freihand 36870">
                  <a:extLst>
                    <a:ext uri="{FF2B5EF4-FFF2-40B4-BE49-F238E27FC236}">
                      <a16:creationId xmlns:a16="http://schemas.microsoft.com/office/drawing/2014/main" id="{98896185-942E-444B-A37B-2B6FBF7959D5}"/>
                    </a:ext>
                  </a:extLst>
                </p14:cNvPr>
                <p14:cNvContentPartPr/>
                <p14:nvPr/>
              </p14:nvContentPartPr>
              <p14:xfrm>
                <a:off x="1964360" y="5412480"/>
                <a:ext cx="104400" cy="89640"/>
              </p14:xfrm>
            </p:contentPart>
          </mc:Choice>
          <mc:Fallback>
            <p:pic>
              <p:nvPicPr>
                <p:cNvPr id="36871" name="Freihand 36870">
                  <a:extLst>
                    <a:ext uri="{FF2B5EF4-FFF2-40B4-BE49-F238E27FC236}">
                      <a16:creationId xmlns:a16="http://schemas.microsoft.com/office/drawing/2014/main" id="{98896185-942E-444B-A37B-2B6FBF7959D5}"/>
                    </a:ext>
                  </a:extLst>
                </p:cNvPr>
                <p:cNvPicPr/>
                <p:nvPr/>
              </p:nvPicPr>
              <p:blipFill>
                <a:blip r:embed="rId182"/>
                <a:stretch>
                  <a:fillRect/>
                </a:stretch>
              </p:blipFill>
              <p:spPr>
                <a:xfrm>
                  <a:off x="1960040" y="5408160"/>
                  <a:ext cx="113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6872" name="Freihand 36871">
                  <a:extLst>
                    <a:ext uri="{FF2B5EF4-FFF2-40B4-BE49-F238E27FC236}">
                      <a16:creationId xmlns:a16="http://schemas.microsoft.com/office/drawing/2014/main" id="{10FA1F25-7E30-4E43-A03D-07DE32F28D57}"/>
                    </a:ext>
                  </a:extLst>
                </p14:cNvPr>
                <p14:cNvContentPartPr/>
                <p14:nvPr/>
              </p14:nvContentPartPr>
              <p14:xfrm>
                <a:off x="2045000" y="5382600"/>
                <a:ext cx="77400" cy="127440"/>
              </p14:xfrm>
            </p:contentPart>
          </mc:Choice>
          <mc:Fallback>
            <p:pic>
              <p:nvPicPr>
                <p:cNvPr id="36872" name="Freihand 36871">
                  <a:extLst>
                    <a:ext uri="{FF2B5EF4-FFF2-40B4-BE49-F238E27FC236}">
                      <a16:creationId xmlns:a16="http://schemas.microsoft.com/office/drawing/2014/main" id="{10FA1F25-7E30-4E43-A03D-07DE32F28D57}"/>
                    </a:ext>
                  </a:extLst>
                </p:cNvPr>
                <p:cNvPicPr/>
                <p:nvPr/>
              </p:nvPicPr>
              <p:blipFill>
                <a:blip r:embed="rId184"/>
                <a:stretch>
                  <a:fillRect/>
                </a:stretch>
              </p:blipFill>
              <p:spPr>
                <a:xfrm>
                  <a:off x="2040680" y="5378280"/>
                  <a:ext cx="86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6873" name="Freihand 36872">
                  <a:extLst>
                    <a:ext uri="{FF2B5EF4-FFF2-40B4-BE49-F238E27FC236}">
                      <a16:creationId xmlns:a16="http://schemas.microsoft.com/office/drawing/2014/main" id="{EBAABE08-BA3C-4615-8E77-4BD06FFF2CC6}"/>
                    </a:ext>
                  </a:extLst>
                </p14:cNvPr>
                <p14:cNvContentPartPr/>
                <p14:nvPr/>
              </p14:nvContentPartPr>
              <p14:xfrm>
                <a:off x="2132840" y="5385120"/>
                <a:ext cx="264240" cy="86760"/>
              </p14:xfrm>
            </p:contentPart>
          </mc:Choice>
          <mc:Fallback>
            <p:pic>
              <p:nvPicPr>
                <p:cNvPr id="36873" name="Freihand 36872">
                  <a:extLst>
                    <a:ext uri="{FF2B5EF4-FFF2-40B4-BE49-F238E27FC236}">
                      <a16:creationId xmlns:a16="http://schemas.microsoft.com/office/drawing/2014/main" id="{EBAABE08-BA3C-4615-8E77-4BD06FFF2CC6}"/>
                    </a:ext>
                  </a:extLst>
                </p:cNvPr>
                <p:cNvPicPr/>
                <p:nvPr/>
              </p:nvPicPr>
              <p:blipFill>
                <a:blip r:embed="rId186"/>
                <a:stretch>
                  <a:fillRect/>
                </a:stretch>
              </p:blipFill>
              <p:spPr>
                <a:xfrm>
                  <a:off x="2128520" y="5380800"/>
                  <a:ext cx="272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6919" name="Freihand 36918">
                  <a:extLst>
                    <a:ext uri="{FF2B5EF4-FFF2-40B4-BE49-F238E27FC236}">
                      <a16:creationId xmlns:a16="http://schemas.microsoft.com/office/drawing/2014/main" id="{010AE765-E3E8-4A93-8EEF-22C8B5CBD9AA}"/>
                    </a:ext>
                  </a:extLst>
                </p14:cNvPr>
                <p14:cNvContentPartPr/>
                <p14:nvPr/>
              </p14:nvContentPartPr>
              <p14:xfrm>
                <a:off x="4050200" y="4872840"/>
                <a:ext cx="1503000" cy="91800"/>
              </p14:xfrm>
            </p:contentPart>
          </mc:Choice>
          <mc:Fallback>
            <p:pic>
              <p:nvPicPr>
                <p:cNvPr id="36919" name="Freihand 36918">
                  <a:extLst>
                    <a:ext uri="{FF2B5EF4-FFF2-40B4-BE49-F238E27FC236}">
                      <a16:creationId xmlns:a16="http://schemas.microsoft.com/office/drawing/2014/main" id="{010AE765-E3E8-4A93-8EEF-22C8B5CBD9AA}"/>
                    </a:ext>
                  </a:extLst>
                </p:cNvPr>
                <p:cNvPicPr/>
                <p:nvPr/>
              </p:nvPicPr>
              <p:blipFill>
                <a:blip r:embed="rId188"/>
                <a:stretch>
                  <a:fillRect/>
                </a:stretch>
              </p:blipFill>
              <p:spPr>
                <a:xfrm>
                  <a:off x="4045880" y="4868520"/>
                  <a:ext cx="1511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6920" name="Freihand 36919">
                  <a:extLst>
                    <a:ext uri="{FF2B5EF4-FFF2-40B4-BE49-F238E27FC236}">
                      <a16:creationId xmlns:a16="http://schemas.microsoft.com/office/drawing/2014/main" id="{D06ABEA0-5904-4C09-8501-2048A068729D}"/>
                    </a:ext>
                  </a:extLst>
                </p14:cNvPr>
                <p14:cNvContentPartPr/>
                <p14:nvPr/>
              </p14:nvContentPartPr>
              <p14:xfrm>
                <a:off x="4206080" y="5148960"/>
                <a:ext cx="216360" cy="142200"/>
              </p14:xfrm>
            </p:contentPart>
          </mc:Choice>
          <mc:Fallback>
            <p:pic>
              <p:nvPicPr>
                <p:cNvPr id="36920" name="Freihand 36919">
                  <a:extLst>
                    <a:ext uri="{FF2B5EF4-FFF2-40B4-BE49-F238E27FC236}">
                      <a16:creationId xmlns:a16="http://schemas.microsoft.com/office/drawing/2014/main" id="{D06ABEA0-5904-4C09-8501-2048A068729D}"/>
                    </a:ext>
                  </a:extLst>
                </p:cNvPr>
                <p:cNvPicPr/>
                <p:nvPr/>
              </p:nvPicPr>
              <p:blipFill>
                <a:blip r:embed="rId190"/>
                <a:stretch>
                  <a:fillRect/>
                </a:stretch>
              </p:blipFill>
              <p:spPr>
                <a:xfrm>
                  <a:off x="4201760" y="5144640"/>
                  <a:ext cx="225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6921" name="Freihand 36920">
                  <a:extLst>
                    <a:ext uri="{FF2B5EF4-FFF2-40B4-BE49-F238E27FC236}">
                      <a16:creationId xmlns:a16="http://schemas.microsoft.com/office/drawing/2014/main" id="{57F8BD8C-02F6-4AF4-B7DC-AFA2F17D851A}"/>
                    </a:ext>
                  </a:extLst>
                </p14:cNvPr>
                <p14:cNvContentPartPr/>
                <p14:nvPr/>
              </p14:nvContentPartPr>
              <p14:xfrm>
                <a:off x="4598480" y="5163360"/>
                <a:ext cx="150120" cy="20880"/>
              </p14:xfrm>
            </p:contentPart>
          </mc:Choice>
          <mc:Fallback>
            <p:pic>
              <p:nvPicPr>
                <p:cNvPr id="36921" name="Freihand 36920">
                  <a:extLst>
                    <a:ext uri="{FF2B5EF4-FFF2-40B4-BE49-F238E27FC236}">
                      <a16:creationId xmlns:a16="http://schemas.microsoft.com/office/drawing/2014/main" id="{57F8BD8C-02F6-4AF4-B7DC-AFA2F17D851A}"/>
                    </a:ext>
                  </a:extLst>
                </p:cNvPr>
                <p:cNvPicPr/>
                <p:nvPr/>
              </p:nvPicPr>
              <p:blipFill>
                <a:blip r:embed="rId192"/>
                <a:stretch>
                  <a:fillRect/>
                </a:stretch>
              </p:blipFill>
              <p:spPr>
                <a:xfrm>
                  <a:off x="4594160" y="5159040"/>
                  <a:ext cx="158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6922" name="Freihand 36921">
                  <a:extLst>
                    <a:ext uri="{FF2B5EF4-FFF2-40B4-BE49-F238E27FC236}">
                      <a16:creationId xmlns:a16="http://schemas.microsoft.com/office/drawing/2014/main" id="{0D33E7F7-B02D-4661-B1CB-98518B217831}"/>
                    </a:ext>
                  </a:extLst>
                </p14:cNvPr>
                <p14:cNvContentPartPr/>
                <p14:nvPr/>
              </p14:nvContentPartPr>
              <p14:xfrm>
                <a:off x="4611440" y="5198280"/>
                <a:ext cx="163080" cy="20520"/>
              </p14:xfrm>
            </p:contentPart>
          </mc:Choice>
          <mc:Fallback>
            <p:pic>
              <p:nvPicPr>
                <p:cNvPr id="36922" name="Freihand 36921">
                  <a:extLst>
                    <a:ext uri="{FF2B5EF4-FFF2-40B4-BE49-F238E27FC236}">
                      <a16:creationId xmlns:a16="http://schemas.microsoft.com/office/drawing/2014/main" id="{0D33E7F7-B02D-4661-B1CB-98518B217831}"/>
                    </a:ext>
                  </a:extLst>
                </p:cNvPr>
                <p:cNvPicPr/>
                <p:nvPr/>
              </p:nvPicPr>
              <p:blipFill>
                <a:blip r:embed="rId194"/>
                <a:stretch>
                  <a:fillRect/>
                </a:stretch>
              </p:blipFill>
              <p:spPr>
                <a:xfrm>
                  <a:off x="4607120" y="5193960"/>
                  <a:ext cx="171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6923" name="Freihand 36922">
                  <a:extLst>
                    <a:ext uri="{FF2B5EF4-FFF2-40B4-BE49-F238E27FC236}">
                      <a16:creationId xmlns:a16="http://schemas.microsoft.com/office/drawing/2014/main" id="{CE6ECE63-09B2-4423-BD95-B03D7A52D2C1}"/>
                    </a:ext>
                  </a:extLst>
                </p14:cNvPr>
                <p14:cNvContentPartPr/>
                <p14:nvPr/>
              </p14:nvContentPartPr>
              <p14:xfrm>
                <a:off x="4894400" y="5082720"/>
                <a:ext cx="174240" cy="155160"/>
              </p14:xfrm>
            </p:contentPart>
          </mc:Choice>
          <mc:Fallback>
            <p:pic>
              <p:nvPicPr>
                <p:cNvPr id="36923" name="Freihand 36922">
                  <a:extLst>
                    <a:ext uri="{FF2B5EF4-FFF2-40B4-BE49-F238E27FC236}">
                      <a16:creationId xmlns:a16="http://schemas.microsoft.com/office/drawing/2014/main" id="{CE6ECE63-09B2-4423-BD95-B03D7A52D2C1}"/>
                    </a:ext>
                  </a:extLst>
                </p:cNvPr>
                <p:cNvPicPr/>
                <p:nvPr/>
              </p:nvPicPr>
              <p:blipFill>
                <a:blip r:embed="rId196"/>
                <a:stretch>
                  <a:fillRect/>
                </a:stretch>
              </p:blipFill>
              <p:spPr>
                <a:xfrm>
                  <a:off x="4890080" y="5078400"/>
                  <a:ext cx="182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6924" name="Freihand 36923">
                  <a:extLst>
                    <a:ext uri="{FF2B5EF4-FFF2-40B4-BE49-F238E27FC236}">
                      <a16:creationId xmlns:a16="http://schemas.microsoft.com/office/drawing/2014/main" id="{B0D9176E-E9A7-4691-AE06-F55DA6D36DE2}"/>
                    </a:ext>
                  </a:extLst>
                </p14:cNvPr>
                <p14:cNvContentPartPr/>
                <p14:nvPr/>
              </p14:nvContentPartPr>
              <p14:xfrm>
                <a:off x="5073680" y="5121600"/>
                <a:ext cx="132480" cy="100800"/>
              </p14:xfrm>
            </p:contentPart>
          </mc:Choice>
          <mc:Fallback>
            <p:pic>
              <p:nvPicPr>
                <p:cNvPr id="36924" name="Freihand 36923">
                  <a:extLst>
                    <a:ext uri="{FF2B5EF4-FFF2-40B4-BE49-F238E27FC236}">
                      <a16:creationId xmlns:a16="http://schemas.microsoft.com/office/drawing/2014/main" id="{B0D9176E-E9A7-4691-AE06-F55DA6D36DE2}"/>
                    </a:ext>
                  </a:extLst>
                </p:cNvPr>
                <p:cNvPicPr/>
                <p:nvPr/>
              </p:nvPicPr>
              <p:blipFill>
                <a:blip r:embed="rId198"/>
                <a:stretch>
                  <a:fillRect/>
                </a:stretch>
              </p:blipFill>
              <p:spPr>
                <a:xfrm>
                  <a:off x="5069360" y="5117280"/>
                  <a:ext cx="141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6925" name="Freihand 36924">
                  <a:extLst>
                    <a:ext uri="{FF2B5EF4-FFF2-40B4-BE49-F238E27FC236}">
                      <a16:creationId xmlns:a16="http://schemas.microsoft.com/office/drawing/2014/main" id="{04E12043-39BA-4D22-B205-CC3E6199275F}"/>
                    </a:ext>
                  </a:extLst>
                </p14:cNvPr>
                <p14:cNvContentPartPr/>
                <p14:nvPr/>
              </p14:nvContentPartPr>
              <p14:xfrm>
                <a:off x="5226680" y="5087760"/>
                <a:ext cx="126720" cy="137520"/>
              </p14:xfrm>
            </p:contentPart>
          </mc:Choice>
          <mc:Fallback>
            <p:pic>
              <p:nvPicPr>
                <p:cNvPr id="36925" name="Freihand 36924">
                  <a:extLst>
                    <a:ext uri="{FF2B5EF4-FFF2-40B4-BE49-F238E27FC236}">
                      <a16:creationId xmlns:a16="http://schemas.microsoft.com/office/drawing/2014/main" id="{04E12043-39BA-4D22-B205-CC3E6199275F}"/>
                    </a:ext>
                  </a:extLst>
                </p:cNvPr>
                <p:cNvPicPr/>
                <p:nvPr/>
              </p:nvPicPr>
              <p:blipFill>
                <a:blip r:embed="rId200"/>
                <a:stretch>
                  <a:fillRect/>
                </a:stretch>
              </p:blipFill>
              <p:spPr>
                <a:xfrm>
                  <a:off x="5222360" y="5083440"/>
                  <a:ext cx="135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6926" name="Freihand 36925">
                  <a:extLst>
                    <a:ext uri="{FF2B5EF4-FFF2-40B4-BE49-F238E27FC236}">
                      <a16:creationId xmlns:a16="http://schemas.microsoft.com/office/drawing/2014/main" id="{9700C135-CCED-4E58-A8F1-EFE9652FEB65}"/>
                    </a:ext>
                  </a:extLst>
                </p14:cNvPr>
                <p14:cNvContentPartPr/>
                <p14:nvPr/>
              </p14:nvContentPartPr>
              <p14:xfrm>
                <a:off x="6695120" y="4902720"/>
                <a:ext cx="1330920" cy="43560"/>
              </p14:xfrm>
            </p:contentPart>
          </mc:Choice>
          <mc:Fallback>
            <p:pic>
              <p:nvPicPr>
                <p:cNvPr id="36926" name="Freihand 36925">
                  <a:extLst>
                    <a:ext uri="{FF2B5EF4-FFF2-40B4-BE49-F238E27FC236}">
                      <a16:creationId xmlns:a16="http://schemas.microsoft.com/office/drawing/2014/main" id="{9700C135-CCED-4E58-A8F1-EFE9652FEB65}"/>
                    </a:ext>
                  </a:extLst>
                </p:cNvPr>
                <p:cNvPicPr/>
                <p:nvPr/>
              </p:nvPicPr>
              <p:blipFill>
                <a:blip r:embed="rId202"/>
                <a:stretch>
                  <a:fillRect/>
                </a:stretch>
              </p:blipFill>
              <p:spPr>
                <a:xfrm>
                  <a:off x="6690800" y="4898400"/>
                  <a:ext cx="1339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2208" name="Freihand 262207">
                  <a:extLst>
                    <a:ext uri="{FF2B5EF4-FFF2-40B4-BE49-F238E27FC236}">
                      <a16:creationId xmlns:a16="http://schemas.microsoft.com/office/drawing/2014/main" id="{4595AF5B-D837-4716-9EAE-DECF6EC42DCD}"/>
                    </a:ext>
                  </a:extLst>
                </p14:cNvPr>
                <p14:cNvContentPartPr/>
                <p14:nvPr/>
              </p14:nvContentPartPr>
              <p14:xfrm>
                <a:off x="6653720" y="5141760"/>
                <a:ext cx="206640" cy="163080"/>
              </p14:xfrm>
            </p:contentPart>
          </mc:Choice>
          <mc:Fallback>
            <p:pic>
              <p:nvPicPr>
                <p:cNvPr id="262208" name="Freihand 262207">
                  <a:extLst>
                    <a:ext uri="{FF2B5EF4-FFF2-40B4-BE49-F238E27FC236}">
                      <a16:creationId xmlns:a16="http://schemas.microsoft.com/office/drawing/2014/main" id="{4595AF5B-D837-4716-9EAE-DECF6EC42DCD}"/>
                    </a:ext>
                  </a:extLst>
                </p:cNvPr>
                <p:cNvPicPr/>
                <p:nvPr/>
              </p:nvPicPr>
              <p:blipFill>
                <a:blip r:embed="rId204"/>
                <a:stretch>
                  <a:fillRect/>
                </a:stretch>
              </p:blipFill>
              <p:spPr>
                <a:xfrm>
                  <a:off x="6649400" y="5137440"/>
                  <a:ext cx="215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62209" name="Freihand 262208">
                  <a:extLst>
                    <a:ext uri="{FF2B5EF4-FFF2-40B4-BE49-F238E27FC236}">
                      <a16:creationId xmlns:a16="http://schemas.microsoft.com/office/drawing/2014/main" id="{3858BE60-1F58-430B-9424-AAEA4386F961}"/>
                    </a:ext>
                  </a:extLst>
                </p14:cNvPr>
                <p14:cNvContentPartPr/>
                <p14:nvPr/>
              </p14:nvContentPartPr>
              <p14:xfrm>
                <a:off x="6923720" y="5142480"/>
                <a:ext cx="20880" cy="144360"/>
              </p14:xfrm>
            </p:contentPart>
          </mc:Choice>
          <mc:Fallback>
            <p:pic>
              <p:nvPicPr>
                <p:cNvPr id="262209" name="Freihand 262208">
                  <a:extLst>
                    <a:ext uri="{FF2B5EF4-FFF2-40B4-BE49-F238E27FC236}">
                      <a16:creationId xmlns:a16="http://schemas.microsoft.com/office/drawing/2014/main" id="{3858BE60-1F58-430B-9424-AAEA4386F961}"/>
                    </a:ext>
                  </a:extLst>
                </p:cNvPr>
                <p:cNvPicPr/>
                <p:nvPr/>
              </p:nvPicPr>
              <p:blipFill>
                <a:blip r:embed="rId206"/>
                <a:stretch>
                  <a:fillRect/>
                </a:stretch>
              </p:blipFill>
              <p:spPr>
                <a:xfrm>
                  <a:off x="6919400" y="5138160"/>
                  <a:ext cx="29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62210" name="Freihand 262209">
                  <a:extLst>
                    <a:ext uri="{FF2B5EF4-FFF2-40B4-BE49-F238E27FC236}">
                      <a16:creationId xmlns:a16="http://schemas.microsoft.com/office/drawing/2014/main" id="{6D4A89F7-E552-462B-B8FF-F058DBC7833D}"/>
                    </a:ext>
                  </a:extLst>
                </p14:cNvPr>
                <p14:cNvContentPartPr/>
                <p14:nvPr/>
              </p14:nvContentPartPr>
              <p14:xfrm>
                <a:off x="6881960" y="5205840"/>
                <a:ext cx="144000" cy="23040"/>
              </p14:xfrm>
            </p:contentPart>
          </mc:Choice>
          <mc:Fallback>
            <p:pic>
              <p:nvPicPr>
                <p:cNvPr id="262210" name="Freihand 262209">
                  <a:extLst>
                    <a:ext uri="{FF2B5EF4-FFF2-40B4-BE49-F238E27FC236}">
                      <a16:creationId xmlns:a16="http://schemas.microsoft.com/office/drawing/2014/main" id="{6D4A89F7-E552-462B-B8FF-F058DBC7833D}"/>
                    </a:ext>
                  </a:extLst>
                </p:cNvPr>
                <p:cNvPicPr/>
                <p:nvPr/>
              </p:nvPicPr>
              <p:blipFill>
                <a:blip r:embed="rId208"/>
                <a:stretch>
                  <a:fillRect/>
                </a:stretch>
              </p:blipFill>
              <p:spPr>
                <a:xfrm>
                  <a:off x="6877640" y="5201520"/>
                  <a:ext cx="152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62211" name="Freihand 262210">
                  <a:extLst>
                    <a:ext uri="{FF2B5EF4-FFF2-40B4-BE49-F238E27FC236}">
                      <a16:creationId xmlns:a16="http://schemas.microsoft.com/office/drawing/2014/main" id="{C1D32FD5-023F-4D57-B90D-16E9B121F553}"/>
                    </a:ext>
                  </a:extLst>
                </p14:cNvPr>
                <p14:cNvContentPartPr/>
                <p14:nvPr/>
              </p14:nvContentPartPr>
              <p14:xfrm>
                <a:off x="7041080" y="5137080"/>
                <a:ext cx="162000" cy="104760"/>
              </p14:xfrm>
            </p:contentPart>
          </mc:Choice>
          <mc:Fallback>
            <p:pic>
              <p:nvPicPr>
                <p:cNvPr id="262211" name="Freihand 262210">
                  <a:extLst>
                    <a:ext uri="{FF2B5EF4-FFF2-40B4-BE49-F238E27FC236}">
                      <a16:creationId xmlns:a16="http://schemas.microsoft.com/office/drawing/2014/main" id="{C1D32FD5-023F-4D57-B90D-16E9B121F553}"/>
                    </a:ext>
                  </a:extLst>
                </p:cNvPr>
                <p:cNvPicPr/>
                <p:nvPr/>
              </p:nvPicPr>
              <p:blipFill>
                <a:blip r:embed="rId210"/>
                <a:stretch>
                  <a:fillRect/>
                </a:stretch>
              </p:blipFill>
              <p:spPr>
                <a:xfrm>
                  <a:off x="7036760" y="5132760"/>
                  <a:ext cx="170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62212" name="Freihand 262211">
                  <a:extLst>
                    <a:ext uri="{FF2B5EF4-FFF2-40B4-BE49-F238E27FC236}">
                      <a16:creationId xmlns:a16="http://schemas.microsoft.com/office/drawing/2014/main" id="{69B4EB03-401C-462D-878A-F71283606CCE}"/>
                    </a:ext>
                  </a:extLst>
                </p14:cNvPr>
                <p14:cNvContentPartPr/>
                <p14:nvPr/>
              </p14:nvContentPartPr>
              <p14:xfrm>
                <a:off x="7350320" y="5172360"/>
                <a:ext cx="244800" cy="77040"/>
              </p14:xfrm>
            </p:contentPart>
          </mc:Choice>
          <mc:Fallback>
            <p:pic>
              <p:nvPicPr>
                <p:cNvPr id="262212" name="Freihand 262211">
                  <a:extLst>
                    <a:ext uri="{FF2B5EF4-FFF2-40B4-BE49-F238E27FC236}">
                      <a16:creationId xmlns:a16="http://schemas.microsoft.com/office/drawing/2014/main" id="{69B4EB03-401C-462D-878A-F71283606CCE}"/>
                    </a:ext>
                  </a:extLst>
                </p:cNvPr>
                <p:cNvPicPr/>
                <p:nvPr/>
              </p:nvPicPr>
              <p:blipFill>
                <a:blip r:embed="rId212"/>
                <a:stretch>
                  <a:fillRect/>
                </a:stretch>
              </p:blipFill>
              <p:spPr>
                <a:xfrm>
                  <a:off x="7346000" y="5168040"/>
                  <a:ext cx="253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62213" name="Freihand 262212">
                  <a:extLst>
                    <a:ext uri="{FF2B5EF4-FFF2-40B4-BE49-F238E27FC236}">
                      <a16:creationId xmlns:a16="http://schemas.microsoft.com/office/drawing/2014/main" id="{63B2B8D4-F94B-4F9D-9D08-137882D18A55}"/>
                    </a:ext>
                  </a:extLst>
                </p14:cNvPr>
                <p14:cNvContentPartPr/>
                <p14:nvPr/>
              </p14:nvContentPartPr>
              <p14:xfrm>
                <a:off x="7667480" y="5086320"/>
                <a:ext cx="177840" cy="159840"/>
              </p14:xfrm>
            </p:contentPart>
          </mc:Choice>
          <mc:Fallback>
            <p:pic>
              <p:nvPicPr>
                <p:cNvPr id="262213" name="Freihand 262212">
                  <a:extLst>
                    <a:ext uri="{FF2B5EF4-FFF2-40B4-BE49-F238E27FC236}">
                      <a16:creationId xmlns:a16="http://schemas.microsoft.com/office/drawing/2014/main" id="{63B2B8D4-F94B-4F9D-9D08-137882D18A55}"/>
                    </a:ext>
                  </a:extLst>
                </p:cNvPr>
                <p:cNvPicPr/>
                <p:nvPr/>
              </p:nvPicPr>
              <p:blipFill>
                <a:blip r:embed="rId214"/>
                <a:stretch>
                  <a:fillRect/>
                </a:stretch>
              </p:blipFill>
              <p:spPr>
                <a:xfrm>
                  <a:off x="7663160" y="5082000"/>
                  <a:ext cx="186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62215" name="Freihand 262214">
                  <a:extLst>
                    <a:ext uri="{FF2B5EF4-FFF2-40B4-BE49-F238E27FC236}">
                      <a16:creationId xmlns:a16="http://schemas.microsoft.com/office/drawing/2014/main" id="{1235A3D5-6075-4465-A305-2FC9F3B5E3A3}"/>
                    </a:ext>
                  </a:extLst>
                </p14:cNvPr>
                <p14:cNvContentPartPr/>
                <p14:nvPr/>
              </p14:nvContentPartPr>
              <p14:xfrm>
                <a:off x="4872440" y="5702640"/>
                <a:ext cx="208800" cy="138960"/>
              </p14:xfrm>
            </p:contentPart>
          </mc:Choice>
          <mc:Fallback>
            <p:pic>
              <p:nvPicPr>
                <p:cNvPr id="262215" name="Freihand 262214">
                  <a:extLst>
                    <a:ext uri="{FF2B5EF4-FFF2-40B4-BE49-F238E27FC236}">
                      <a16:creationId xmlns:a16="http://schemas.microsoft.com/office/drawing/2014/main" id="{1235A3D5-6075-4465-A305-2FC9F3B5E3A3}"/>
                    </a:ext>
                  </a:extLst>
                </p:cNvPr>
                <p:cNvPicPr/>
                <p:nvPr/>
              </p:nvPicPr>
              <p:blipFill>
                <a:blip r:embed="rId216"/>
                <a:stretch>
                  <a:fillRect/>
                </a:stretch>
              </p:blipFill>
              <p:spPr>
                <a:xfrm>
                  <a:off x="4868120" y="5698320"/>
                  <a:ext cx="217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62216" name="Freihand 262215">
                  <a:extLst>
                    <a:ext uri="{FF2B5EF4-FFF2-40B4-BE49-F238E27FC236}">
                      <a16:creationId xmlns:a16="http://schemas.microsoft.com/office/drawing/2014/main" id="{B6E334C8-3E22-4961-B801-877D76376F3C}"/>
                    </a:ext>
                  </a:extLst>
                </p14:cNvPr>
                <p14:cNvContentPartPr/>
                <p14:nvPr/>
              </p14:nvContentPartPr>
              <p14:xfrm>
                <a:off x="5103560" y="5623440"/>
                <a:ext cx="191880" cy="186120"/>
              </p14:xfrm>
            </p:contentPart>
          </mc:Choice>
          <mc:Fallback>
            <p:pic>
              <p:nvPicPr>
                <p:cNvPr id="262216" name="Freihand 262215">
                  <a:extLst>
                    <a:ext uri="{FF2B5EF4-FFF2-40B4-BE49-F238E27FC236}">
                      <a16:creationId xmlns:a16="http://schemas.microsoft.com/office/drawing/2014/main" id="{B6E334C8-3E22-4961-B801-877D76376F3C}"/>
                    </a:ext>
                  </a:extLst>
                </p:cNvPr>
                <p:cNvPicPr/>
                <p:nvPr/>
              </p:nvPicPr>
              <p:blipFill>
                <a:blip r:embed="rId218"/>
                <a:stretch>
                  <a:fillRect/>
                </a:stretch>
              </p:blipFill>
              <p:spPr>
                <a:xfrm>
                  <a:off x="5099240" y="5619120"/>
                  <a:ext cx="200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62217" name="Freihand 262216">
                  <a:extLst>
                    <a:ext uri="{FF2B5EF4-FFF2-40B4-BE49-F238E27FC236}">
                      <a16:creationId xmlns:a16="http://schemas.microsoft.com/office/drawing/2014/main" id="{95156A4A-B2E1-484C-B204-08C9B4F5CE5C}"/>
                    </a:ext>
                  </a:extLst>
                </p14:cNvPr>
                <p14:cNvContentPartPr/>
                <p14:nvPr/>
              </p14:nvContentPartPr>
              <p14:xfrm>
                <a:off x="5309120" y="5693640"/>
                <a:ext cx="137880" cy="91080"/>
              </p14:xfrm>
            </p:contentPart>
          </mc:Choice>
          <mc:Fallback>
            <p:pic>
              <p:nvPicPr>
                <p:cNvPr id="262217" name="Freihand 262216">
                  <a:extLst>
                    <a:ext uri="{FF2B5EF4-FFF2-40B4-BE49-F238E27FC236}">
                      <a16:creationId xmlns:a16="http://schemas.microsoft.com/office/drawing/2014/main" id="{95156A4A-B2E1-484C-B204-08C9B4F5CE5C}"/>
                    </a:ext>
                  </a:extLst>
                </p:cNvPr>
                <p:cNvPicPr/>
                <p:nvPr/>
              </p:nvPicPr>
              <p:blipFill>
                <a:blip r:embed="rId220"/>
                <a:stretch>
                  <a:fillRect/>
                </a:stretch>
              </p:blipFill>
              <p:spPr>
                <a:xfrm>
                  <a:off x="5304800" y="5689320"/>
                  <a:ext cx="146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62218" name="Freihand 262217">
                  <a:extLst>
                    <a:ext uri="{FF2B5EF4-FFF2-40B4-BE49-F238E27FC236}">
                      <a16:creationId xmlns:a16="http://schemas.microsoft.com/office/drawing/2014/main" id="{A0190521-A5D9-4DD3-B14A-92BF69DFE3FF}"/>
                    </a:ext>
                  </a:extLst>
                </p14:cNvPr>
                <p14:cNvContentPartPr/>
                <p14:nvPr/>
              </p14:nvContentPartPr>
              <p14:xfrm>
                <a:off x="5768120" y="5620920"/>
                <a:ext cx="184320" cy="169560"/>
              </p14:xfrm>
            </p:contentPart>
          </mc:Choice>
          <mc:Fallback>
            <p:pic>
              <p:nvPicPr>
                <p:cNvPr id="262218" name="Freihand 262217">
                  <a:extLst>
                    <a:ext uri="{FF2B5EF4-FFF2-40B4-BE49-F238E27FC236}">
                      <a16:creationId xmlns:a16="http://schemas.microsoft.com/office/drawing/2014/main" id="{A0190521-A5D9-4DD3-B14A-92BF69DFE3FF}"/>
                    </a:ext>
                  </a:extLst>
                </p:cNvPr>
                <p:cNvPicPr/>
                <p:nvPr/>
              </p:nvPicPr>
              <p:blipFill>
                <a:blip r:embed="rId222"/>
                <a:stretch>
                  <a:fillRect/>
                </a:stretch>
              </p:blipFill>
              <p:spPr>
                <a:xfrm>
                  <a:off x="5763800" y="5616600"/>
                  <a:ext cx="192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62219" name="Freihand 262218">
                  <a:extLst>
                    <a:ext uri="{FF2B5EF4-FFF2-40B4-BE49-F238E27FC236}">
                      <a16:creationId xmlns:a16="http://schemas.microsoft.com/office/drawing/2014/main" id="{BE2AC867-ADE7-4E57-8E17-840B2C6EE638}"/>
                    </a:ext>
                  </a:extLst>
                </p14:cNvPr>
                <p14:cNvContentPartPr/>
                <p14:nvPr/>
              </p14:nvContentPartPr>
              <p14:xfrm>
                <a:off x="5849840" y="5749080"/>
                <a:ext cx="83520" cy="28800"/>
              </p14:xfrm>
            </p:contentPart>
          </mc:Choice>
          <mc:Fallback>
            <p:pic>
              <p:nvPicPr>
                <p:cNvPr id="262219" name="Freihand 262218">
                  <a:extLst>
                    <a:ext uri="{FF2B5EF4-FFF2-40B4-BE49-F238E27FC236}">
                      <a16:creationId xmlns:a16="http://schemas.microsoft.com/office/drawing/2014/main" id="{BE2AC867-ADE7-4E57-8E17-840B2C6EE638}"/>
                    </a:ext>
                  </a:extLst>
                </p:cNvPr>
                <p:cNvPicPr/>
                <p:nvPr/>
              </p:nvPicPr>
              <p:blipFill>
                <a:blip r:embed="rId224"/>
                <a:stretch>
                  <a:fillRect/>
                </a:stretch>
              </p:blipFill>
              <p:spPr>
                <a:xfrm>
                  <a:off x="5845520" y="5744760"/>
                  <a:ext cx="92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62220" name="Freihand 262219">
                  <a:extLst>
                    <a:ext uri="{FF2B5EF4-FFF2-40B4-BE49-F238E27FC236}">
                      <a16:creationId xmlns:a16="http://schemas.microsoft.com/office/drawing/2014/main" id="{783DA639-2E5D-4F16-8E1A-D6B9CDA076C0}"/>
                    </a:ext>
                  </a:extLst>
                </p14:cNvPr>
                <p14:cNvContentPartPr/>
                <p14:nvPr/>
              </p14:nvContentPartPr>
              <p14:xfrm>
                <a:off x="5958920" y="5724600"/>
                <a:ext cx="253440" cy="44640"/>
              </p14:xfrm>
            </p:contentPart>
          </mc:Choice>
          <mc:Fallback>
            <p:pic>
              <p:nvPicPr>
                <p:cNvPr id="262220" name="Freihand 262219">
                  <a:extLst>
                    <a:ext uri="{FF2B5EF4-FFF2-40B4-BE49-F238E27FC236}">
                      <a16:creationId xmlns:a16="http://schemas.microsoft.com/office/drawing/2014/main" id="{783DA639-2E5D-4F16-8E1A-D6B9CDA076C0}"/>
                    </a:ext>
                  </a:extLst>
                </p:cNvPr>
                <p:cNvPicPr/>
                <p:nvPr/>
              </p:nvPicPr>
              <p:blipFill>
                <a:blip r:embed="rId226"/>
                <a:stretch>
                  <a:fillRect/>
                </a:stretch>
              </p:blipFill>
              <p:spPr>
                <a:xfrm>
                  <a:off x="5954600" y="5720280"/>
                  <a:ext cx="262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62223" name="Freihand 262222">
                  <a:extLst>
                    <a:ext uri="{FF2B5EF4-FFF2-40B4-BE49-F238E27FC236}">
                      <a16:creationId xmlns:a16="http://schemas.microsoft.com/office/drawing/2014/main" id="{F6E5A62A-41D1-4F34-A07C-B22104450E5B}"/>
                    </a:ext>
                  </a:extLst>
                </p14:cNvPr>
                <p14:cNvContentPartPr/>
                <p14:nvPr/>
              </p14:nvContentPartPr>
              <p14:xfrm>
                <a:off x="6323600" y="5604360"/>
                <a:ext cx="322200" cy="156240"/>
              </p14:xfrm>
            </p:contentPart>
          </mc:Choice>
          <mc:Fallback>
            <p:pic>
              <p:nvPicPr>
                <p:cNvPr id="262223" name="Freihand 262222">
                  <a:extLst>
                    <a:ext uri="{FF2B5EF4-FFF2-40B4-BE49-F238E27FC236}">
                      <a16:creationId xmlns:a16="http://schemas.microsoft.com/office/drawing/2014/main" id="{F6E5A62A-41D1-4F34-A07C-B22104450E5B}"/>
                    </a:ext>
                  </a:extLst>
                </p:cNvPr>
                <p:cNvPicPr/>
                <p:nvPr/>
              </p:nvPicPr>
              <p:blipFill>
                <a:blip r:embed="rId228"/>
                <a:stretch>
                  <a:fillRect/>
                </a:stretch>
              </p:blipFill>
              <p:spPr>
                <a:xfrm>
                  <a:off x="6319280" y="5600040"/>
                  <a:ext cx="330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62224" name="Freihand 262223">
                  <a:extLst>
                    <a:ext uri="{FF2B5EF4-FFF2-40B4-BE49-F238E27FC236}">
                      <a16:creationId xmlns:a16="http://schemas.microsoft.com/office/drawing/2014/main" id="{149CB832-4F48-4993-9ED1-078BD911F39E}"/>
                    </a:ext>
                  </a:extLst>
                </p14:cNvPr>
                <p14:cNvContentPartPr/>
                <p14:nvPr/>
              </p14:nvContentPartPr>
              <p14:xfrm>
                <a:off x="6848480" y="5649720"/>
                <a:ext cx="118080" cy="114120"/>
              </p14:xfrm>
            </p:contentPart>
          </mc:Choice>
          <mc:Fallback>
            <p:pic>
              <p:nvPicPr>
                <p:cNvPr id="262224" name="Freihand 262223">
                  <a:extLst>
                    <a:ext uri="{FF2B5EF4-FFF2-40B4-BE49-F238E27FC236}">
                      <a16:creationId xmlns:a16="http://schemas.microsoft.com/office/drawing/2014/main" id="{149CB832-4F48-4993-9ED1-078BD911F39E}"/>
                    </a:ext>
                  </a:extLst>
                </p:cNvPr>
                <p:cNvPicPr/>
                <p:nvPr/>
              </p:nvPicPr>
              <p:blipFill>
                <a:blip r:embed="rId230"/>
                <a:stretch>
                  <a:fillRect/>
                </a:stretch>
              </p:blipFill>
              <p:spPr>
                <a:xfrm>
                  <a:off x="6844160" y="5645400"/>
                  <a:ext cx="126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62225" name="Freihand 262224">
                  <a:extLst>
                    <a:ext uri="{FF2B5EF4-FFF2-40B4-BE49-F238E27FC236}">
                      <a16:creationId xmlns:a16="http://schemas.microsoft.com/office/drawing/2014/main" id="{228169A0-2ECF-4C78-AD31-CA448AF6A175}"/>
                    </a:ext>
                  </a:extLst>
                </p14:cNvPr>
                <p14:cNvContentPartPr/>
                <p14:nvPr/>
              </p14:nvContentPartPr>
              <p14:xfrm>
                <a:off x="7019120" y="5663040"/>
                <a:ext cx="244800" cy="59400"/>
              </p14:xfrm>
            </p:contentPart>
          </mc:Choice>
          <mc:Fallback>
            <p:pic>
              <p:nvPicPr>
                <p:cNvPr id="262225" name="Freihand 262224">
                  <a:extLst>
                    <a:ext uri="{FF2B5EF4-FFF2-40B4-BE49-F238E27FC236}">
                      <a16:creationId xmlns:a16="http://schemas.microsoft.com/office/drawing/2014/main" id="{228169A0-2ECF-4C78-AD31-CA448AF6A175}"/>
                    </a:ext>
                  </a:extLst>
                </p:cNvPr>
                <p:cNvPicPr/>
                <p:nvPr/>
              </p:nvPicPr>
              <p:blipFill>
                <a:blip r:embed="rId232"/>
                <a:stretch>
                  <a:fillRect/>
                </a:stretch>
              </p:blipFill>
              <p:spPr>
                <a:xfrm>
                  <a:off x="7014800" y="5658720"/>
                  <a:ext cx="253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2226" name="Freihand 262225">
                  <a:extLst>
                    <a:ext uri="{FF2B5EF4-FFF2-40B4-BE49-F238E27FC236}">
                      <a16:creationId xmlns:a16="http://schemas.microsoft.com/office/drawing/2014/main" id="{08ED8822-F1F6-461A-9E7D-88D6CD59EF2A}"/>
                    </a:ext>
                  </a:extLst>
                </p14:cNvPr>
                <p14:cNvContentPartPr/>
                <p14:nvPr/>
              </p14:nvContentPartPr>
              <p14:xfrm>
                <a:off x="7197680" y="5605800"/>
                <a:ext cx="360" cy="360"/>
              </p14:xfrm>
            </p:contentPart>
          </mc:Choice>
          <mc:Fallback>
            <p:pic>
              <p:nvPicPr>
                <p:cNvPr id="262226" name="Freihand 262225">
                  <a:extLst>
                    <a:ext uri="{FF2B5EF4-FFF2-40B4-BE49-F238E27FC236}">
                      <a16:creationId xmlns:a16="http://schemas.microsoft.com/office/drawing/2014/main" id="{08ED8822-F1F6-461A-9E7D-88D6CD59EF2A}"/>
                    </a:ext>
                  </a:extLst>
                </p:cNvPr>
                <p:cNvPicPr/>
                <p:nvPr/>
              </p:nvPicPr>
              <p:blipFill>
                <a:blip r:embed="rId234"/>
                <a:stretch>
                  <a:fillRect/>
                </a:stretch>
              </p:blipFill>
              <p:spPr>
                <a:xfrm>
                  <a:off x="7193360" y="5601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62227" name="Freihand 262226">
                  <a:extLst>
                    <a:ext uri="{FF2B5EF4-FFF2-40B4-BE49-F238E27FC236}">
                      <a16:creationId xmlns:a16="http://schemas.microsoft.com/office/drawing/2014/main" id="{8583A472-738A-47D9-8539-5888D6C80489}"/>
                    </a:ext>
                  </a:extLst>
                </p14:cNvPr>
                <p14:cNvContentPartPr/>
                <p14:nvPr/>
              </p14:nvContentPartPr>
              <p14:xfrm>
                <a:off x="7352120" y="5578800"/>
                <a:ext cx="196920" cy="155880"/>
              </p14:xfrm>
            </p:contentPart>
          </mc:Choice>
          <mc:Fallback>
            <p:pic>
              <p:nvPicPr>
                <p:cNvPr id="262227" name="Freihand 262226">
                  <a:extLst>
                    <a:ext uri="{FF2B5EF4-FFF2-40B4-BE49-F238E27FC236}">
                      <a16:creationId xmlns:a16="http://schemas.microsoft.com/office/drawing/2014/main" id="{8583A472-738A-47D9-8539-5888D6C80489}"/>
                    </a:ext>
                  </a:extLst>
                </p:cNvPr>
                <p:cNvPicPr/>
                <p:nvPr/>
              </p:nvPicPr>
              <p:blipFill>
                <a:blip r:embed="rId236"/>
                <a:stretch>
                  <a:fillRect/>
                </a:stretch>
              </p:blipFill>
              <p:spPr>
                <a:xfrm>
                  <a:off x="7347800" y="5574480"/>
                  <a:ext cx="205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62228" name="Freihand 262227">
                  <a:extLst>
                    <a:ext uri="{FF2B5EF4-FFF2-40B4-BE49-F238E27FC236}">
                      <a16:creationId xmlns:a16="http://schemas.microsoft.com/office/drawing/2014/main" id="{FAA97B4E-9986-4EAF-A913-D595E883D1E5}"/>
                    </a:ext>
                  </a:extLst>
                </p14:cNvPr>
                <p14:cNvContentPartPr/>
                <p14:nvPr/>
              </p14:nvContentPartPr>
              <p14:xfrm>
                <a:off x="5421080" y="5996040"/>
                <a:ext cx="217080" cy="111240"/>
              </p14:xfrm>
            </p:contentPart>
          </mc:Choice>
          <mc:Fallback>
            <p:pic>
              <p:nvPicPr>
                <p:cNvPr id="262228" name="Freihand 262227">
                  <a:extLst>
                    <a:ext uri="{FF2B5EF4-FFF2-40B4-BE49-F238E27FC236}">
                      <a16:creationId xmlns:a16="http://schemas.microsoft.com/office/drawing/2014/main" id="{FAA97B4E-9986-4EAF-A913-D595E883D1E5}"/>
                    </a:ext>
                  </a:extLst>
                </p:cNvPr>
                <p:cNvPicPr/>
                <p:nvPr/>
              </p:nvPicPr>
              <p:blipFill>
                <a:blip r:embed="rId238"/>
                <a:stretch>
                  <a:fillRect/>
                </a:stretch>
              </p:blipFill>
              <p:spPr>
                <a:xfrm>
                  <a:off x="5416760" y="5991720"/>
                  <a:ext cx="225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62229" name="Freihand 262228">
                  <a:extLst>
                    <a:ext uri="{FF2B5EF4-FFF2-40B4-BE49-F238E27FC236}">
                      <a16:creationId xmlns:a16="http://schemas.microsoft.com/office/drawing/2014/main" id="{A1C4E8E4-F52B-41F7-AAB4-4DA71FD4DAFC}"/>
                    </a:ext>
                  </a:extLst>
                </p14:cNvPr>
                <p14:cNvContentPartPr/>
                <p14:nvPr/>
              </p14:nvContentPartPr>
              <p14:xfrm>
                <a:off x="5640320" y="5927640"/>
                <a:ext cx="119160" cy="186840"/>
              </p14:xfrm>
            </p:contentPart>
          </mc:Choice>
          <mc:Fallback>
            <p:pic>
              <p:nvPicPr>
                <p:cNvPr id="262229" name="Freihand 262228">
                  <a:extLst>
                    <a:ext uri="{FF2B5EF4-FFF2-40B4-BE49-F238E27FC236}">
                      <a16:creationId xmlns:a16="http://schemas.microsoft.com/office/drawing/2014/main" id="{A1C4E8E4-F52B-41F7-AAB4-4DA71FD4DAFC}"/>
                    </a:ext>
                  </a:extLst>
                </p:cNvPr>
                <p:cNvPicPr/>
                <p:nvPr/>
              </p:nvPicPr>
              <p:blipFill>
                <a:blip r:embed="rId240"/>
                <a:stretch>
                  <a:fillRect/>
                </a:stretch>
              </p:blipFill>
              <p:spPr>
                <a:xfrm>
                  <a:off x="5636000" y="5923320"/>
                  <a:ext cx="127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2230" name="Freihand 262229">
                  <a:extLst>
                    <a:ext uri="{FF2B5EF4-FFF2-40B4-BE49-F238E27FC236}">
                      <a16:creationId xmlns:a16="http://schemas.microsoft.com/office/drawing/2014/main" id="{99646601-57DE-4B5F-96A1-8CDA36ABBF09}"/>
                    </a:ext>
                  </a:extLst>
                </p14:cNvPr>
                <p14:cNvContentPartPr/>
                <p14:nvPr/>
              </p14:nvContentPartPr>
              <p14:xfrm>
                <a:off x="5876120" y="6011880"/>
                <a:ext cx="113760" cy="247680"/>
              </p14:xfrm>
            </p:contentPart>
          </mc:Choice>
          <mc:Fallback>
            <p:pic>
              <p:nvPicPr>
                <p:cNvPr id="262230" name="Freihand 262229">
                  <a:extLst>
                    <a:ext uri="{FF2B5EF4-FFF2-40B4-BE49-F238E27FC236}">
                      <a16:creationId xmlns:a16="http://schemas.microsoft.com/office/drawing/2014/main" id="{99646601-57DE-4B5F-96A1-8CDA36ABBF09}"/>
                    </a:ext>
                  </a:extLst>
                </p:cNvPr>
                <p:cNvPicPr/>
                <p:nvPr/>
              </p:nvPicPr>
              <p:blipFill>
                <a:blip r:embed="rId242"/>
                <a:stretch>
                  <a:fillRect/>
                </a:stretch>
              </p:blipFill>
              <p:spPr>
                <a:xfrm>
                  <a:off x="5871800" y="6007560"/>
                  <a:ext cx="1224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62231" name="Freihand 262230">
                  <a:extLst>
                    <a:ext uri="{FF2B5EF4-FFF2-40B4-BE49-F238E27FC236}">
                      <a16:creationId xmlns:a16="http://schemas.microsoft.com/office/drawing/2014/main" id="{BBEE30EE-FF95-4694-B927-5B369B4ECCB7}"/>
                    </a:ext>
                  </a:extLst>
                </p14:cNvPr>
                <p14:cNvContentPartPr/>
                <p14:nvPr/>
              </p14:nvContentPartPr>
              <p14:xfrm>
                <a:off x="6061880" y="6051480"/>
                <a:ext cx="360" cy="360"/>
              </p14:xfrm>
            </p:contentPart>
          </mc:Choice>
          <mc:Fallback>
            <p:pic>
              <p:nvPicPr>
                <p:cNvPr id="262231" name="Freihand 262230">
                  <a:extLst>
                    <a:ext uri="{FF2B5EF4-FFF2-40B4-BE49-F238E27FC236}">
                      <a16:creationId xmlns:a16="http://schemas.microsoft.com/office/drawing/2014/main" id="{BBEE30EE-FF95-4694-B927-5B369B4ECCB7}"/>
                    </a:ext>
                  </a:extLst>
                </p:cNvPr>
                <p:cNvPicPr/>
                <p:nvPr/>
              </p:nvPicPr>
              <p:blipFill>
                <a:blip r:embed="rId234"/>
                <a:stretch>
                  <a:fillRect/>
                </a:stretch>
              </p:blipFill>
              <p:spPr>
                <a:xfrm>
                  <a:off x="6057560" y="604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62232" name="Freihand 262231">
                  <a:extLst>
                    <a:ext uri="{FF2B5EF4-FFF2-40B4-BE49-F238E27FC236}">
                      <a16:creationId xmlns:a16="http://schemas.microsoft.com/office/drawing/2014/main" id="{9A591209-5450-4261-8070-1E4244546A4E}"/>
                    </a:ext>
                  </a:extLst>
                </p14:cNvPr>
                <p14:cNvContentPartPr/>
                <p14:nvPr/>
              </p14:nvContentPartPr>
              <p14:xfrm>
                <a:off x="6084920" y="5997480"/>
                <a:ext cx="61920" cy="39960"/>
              </p14:xfrm>
            </p:contentPart>
          </mc:Choice>
          <mc:Fallback>
            <p:pic>
              <p:nvPicPr>
                <p:cNvPr id="262232" name="Freihand 262231">
                  <a:extLst>
                    <a:ext uri="{FF2B5EF4-FFF2-40B4-BE49-F238E27FC236}">
                      <a16:creationId xmlns:a16="http://schemas.microsoft.com/office/drawing/2014/main" id="{9A591209-5450-4261-8070-1E4244546A4E}"/>
                    </a:ext>
                  </a:extLst>
                </p:cNvPr>
                <p:cNvPicPr/>
                <p:nvPr/>
              </p:nvPicPr>
              <p:blipFill>
                <a:blip r:embed="rId245"/>
                <a:stretch>
                  <a:fillRect/>
                </a:stretch>
              </p:blipFill>
              <p:spPr>
                <a:xfrm>
                  <a:off x="6080600" y="5993160"/>
                  <a:ext cx="70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62233" name="Freihand 262232">
                  <a:extLst>
                    <a:ext uri="{FF2B5EF4-FFF2-40B4-BE49-F238E27FC236}">
                      <a16:creationId xmlns:a16="http://schemas.microsoft.com/office/drawing/2014/main" id="{F7722AB8-F809-41EA-BFD8-429ED14F858D}"/>
                    </a:ext>
                  </a:extLst>
                </p14:cNvPr>
                <p14:cNvContentPartPr/>
                <p14:nvPr/>
              </p14:nvContentPartPr>
              <p14:xfrm>
                <a:off x="6010400" y="5964000"/>
                <a:ext cx="183600" cy="114840"/>
              </p14:xfrm>
            </p:contentPart>
          </mc:Choice>
          <mc:Fallback>
            <p:pic>
              <p:nvPicPr>
                <p:cNvPr id="262233" name="Freihand 262232">
                  <a:extLst>
                    <a:ext uri="{FF2B5EF4-FFF2-40B4-BE49-F238E27FC236}">
                      <a16:creationId xmlns:a16="http://schemas.microsoft.com/office/drawing/2014/main" id="{F7722AB8-F809-41EA-BFD8-429ED14F858D}"/>
                    </a:ext>
                  </a:extLst>
                </p:cNvPr>
                <p:cNvPicPr/>
                <p:nvPr/>
              </p:nvPicPr>
              <p:blipFill>
                <a:blip r:embed="rId247"/>
                <a:stretch>
                  <a:fillRect/>
                </a:stretch>
              </p:blipFill>
              <p:spPr>
                <a:xfrm>
                  <a:off x="6006080" y="5959680"/>
                  <a:ext cx="192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62234" name="Freihand 262233">
                  <a:extLst>
                    <a:ext uri="{FF2B5EF4-FFF2-40B4-BE49-F238E27FC236}">
                      <a16:creationId xmlns:a16="http://schemas.microsoft.com/office/drawing/2014/main" id="{BC850280-26FE-4CDD-A173-38306425E3D6}"/>
                    </a:ext>
                  </a:extLst>
                </p14:cNvPr>
                <p14:cNvContentPartPr/>
                <p14:nvPr/>
              </p14:nvContentPartPr>
              <p14:xfrm>
                <a:off x="6215600" y="5961480"/>
                <a:ext cx="106200" cy="89640"/>
              </p14:xfrm>
            </p:contentPart>
          </mc:Choice>
          <mc:Fallback>
            <p:pic>
              <p:nvPicPr>
                <p:cNvPr id="262234" name="Freihand 262233">
                  <a:extLst>
                    <a:ext uri="{FF2B5EF4-FFF2-40B4-BE49-F238E27FC236}">
                      <a16:creationId xmlns:a16="http://schemas.microsoft.com/office/drawing/2014/main" id="{BC850280-26FE-4CDD-A173-38306425E3D6}"/>
                    </a:ext>
                  </a:extLst>
                </p:cNvPr>
                <p:cNvPicPr/>
                <p:nvPr/>
              </p:nvPicPr>
              <p:blipFill>
                <a:blip r:embed="rId249"/>
                <a:stretch>
                  <a:fillRect/>
                </a:stretch>
              </p:blipFill>
              <p:spPr>
                <a:xfrm>
                  <a:off x="6211280" y="5957160"/>
                  <a:ext cx="114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62235" name="Freihand 262234">
                  <a:extLst>
                    <a:ext uri="{FF2B5EF4-FFF2-40B4-BE49-F238E27FC236}">
                      <a16:creationId xmlns:a16="http://schemas.microsoft.com/office/drawing/2014/main" id="{0863D3EA-F893-4696-BB51-E2FF22BAABEB}"/>
                    </a:ext>
                  </a:extLst>
                </p14:cNvPr>
                <p14:cNvContentPartPr/>
                <p14:nvPr/>
              </p14:nvContentPartPr>
              <p14:xfrm>
                <a:off x="6331520" y="5885520"/>
                <a:ext cx="191520" cy="171360"/>
              </p14:xfrm>
            </p:contentPart>
          </mc:Choice>
          <mc:Fallback>
            <p:pic>
              <p:nvPicPr>
                <p:cNvPr id="262235" name="Freihand 262234">
                  <a:extLst>
                    <a:ext uri="{FF2B5EF4-FFF2-40B4-BE49-F238E27FC236}">
                      <a16:creationId xmlns:a16="http://schemas.microsoft.com/office/drawing/2014/main" id="{0863D3EA-F893-4696-BB51-E2FF22BAABEB}"/>
                    </a:ext>
                  </a:extLst>
                </p:cNvPr>
                <p:cNvPicPr/>
                <p:nvPr/>
              </p:nvPicPr>
              <p:blipFill>
                <a:blip r:embed="rId251"/>
                <a:stretch>
                  <a:fillRect/>
                </a:stretch>
              </p:blipFill>
              <p:spPr>
                <a:xfrm>
                  <a:off x="6327200" y="5881200"/>
                  <a:ext cx="200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62236" name="Freihand 262235">
                  <a:extLst>
                    <a:ext uri="{FF2B5EF4-FFF2-40B4-BE49-F238E27FC236}">
                      <a16:creationId xmlns:a16="http://schemas.microsoft.com/office/drawing/2014/main" id="{BBA84A91-D5E2-4B69-9068-EEE221C4CADC}"/>
                    </a:ext>
                  </a:extLst>
                </p14:cNvPr>
                <p14:cNvContentPartPr/>
                <p14:nvPr/>
              </p14:nvContentPartPr>
              <p14:xfrm>
                <a:off x="6561560" y="5894160"/>
                <a:ext cx="43200" cy="153360"/>
              </p14:xfrm>
            </p:contentPart>
          </mc:Choice>
          <mc:Fallback>
            <p:pic>
              <p:nvPicPr>
                <p:cNvPr id="262236" name="Freihand 262235">
                  <a:extLst>
                    <a:ext uri="{FF2B5EF4-FFF2-40B4-BE49-F238E27FC236}">
                      <a16:creationId xmlns:a16="http://schemas.microsoft.com/office/drawing/2014/main" id="{BBA84A91-D5E2-4B69-9068-EEE221C4CADC}"/>
                    </a:ext>
                  </a:extLst>
                </p:cNvPr>
                <p:cNvPicPr/>
                <p:nvPr/>
              </p:nvPicPr>
              <p:blipFill>
                <a:blip r:embed="rId253"/>
                <a:stretch>
                  <a:fillRect/>
                </a:stretch>
              </p:blipFill>
              <p:spPr>
                <a:xfrm>
                  <a:off x="6557240" y="5889840"/>
                  <a:ext cx="51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62237" name="Freihand 262236">
                  <a:extLst>
                    <a:ext uri="{FF2B5EF4-FFF2-40B4-BE49-F238E27FC236}">
                      <a16:creationId xmlns:a16="http://schemas.microsoft.com/office/drawing/2014/main" id="{B3B1A400-DE05-4C1E-8514-55FEDFDE9A63}"/>
                    </a:ext>
                  </a:extLst>
                </p14:cNvPr>
                <p14:cNvContentPartPr/>
                <p14:nvPr/>
              </p14:nvContentPartPr>
              <p14:xfrm>
                <a:off x="6603680" y="5971200"/>
                <a:ext cx="97560" cy="61560"/>
              </p14:xfrm>
            </p:contentPart>
          </mc:Choice>
          <mc:Fallback>
            <p:pic>
              <p:nvPicPr>
                <p:cNvPr id="262237" name="Freihand 262236">
                  <a:extLst>
                    <a:ext uri="{FF2B5EF4-FFF2-40B4-BE49-F238E27FC236}">
                      <a16:creationId xmlns:a16="http://schemas.microsoft.com/office/drawing/2014/main" id="{B3B1A400-DE05-4C1E-8514-55FEDFDE9A63}"/>
                    </a:ext>
                  </a:extLst>
                </p:cNvPr>
                <p:cNvPicPr/>
                <p:nvPr/>
              </p:nvPicPr>
              <p:blipFill>
                <a:blip r:embed="rId255"/>
                <a:stretch>
                  <a:fillRect/>
                </a:stretch>
              </p:blipFill>
              <p:spPr>
                <a:xfrm>
                  <a:off x="6599360" y="5966880"/>
                  <a:ext cx="106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62238" name="Freihand 262237">
                  <a:extLst>
                    <a:ext uri="{FF2B5EF4-FFF2-40B4-BE49-F238E27FC236}">
                      <a16:creationId xmlns:a16="http://schemas.microsoft.com/office/drawing/2014/main" id="{4EB25B95-986F-412A-AF40-C7E9F7D72C05}"/>
                    </a:ext>
                  </a:extLst>
                </p14:cNvPr>
                <p14:cNvContentPartPr/>
                <p14:nvPr/>
              </p14:nvContentPartPr>
              <p14:xfrm>
                <a:off x="6733280" y="5966880"/>
                <a:ext cx="135720" cy="75240"/>
              </p14:xfrm>
            </p:contentPart>
          </mc:Choice>
          <mc:Fallback>
            <p:pic>
              <p:nvPicPr>
                <p:cNvPr id="262238" name="Freihand 262237">
                  <a:extLst>
                    <a:ext uri="{FF2B5EF4-FFF2-40B4-BE49-F238E27FC236}">
                      <a16:creationId xmlns:a16="http://schemas.microsoft.com/office/drawing/2014/main" id="{4EB25B95-986F-412A-AF40-C7E9F7D72C05}"/>
                    </a:ext>
                  </a:extLst>
                </p:cNvPr>
                <p:cNvPicPr/>
                <p:nvPr/>
              </p:nvPicPr>
              <p:blipFill>
                <a:blip r:embed="rId257"/>
                <a:stretch>
                  <a:fillRect/>
                </a:stretch>
              </p:blipFill>
              <p:spPr>
                <a:xfrm>
                  <a:off x="6728960" y="5962560"/>
                  <a:ext cx="144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62239" name="Freihand 262238">
                  <a:extLst>
                    <a:ext uri="{FF2B5EF4-FFF2-40B4-BE49-F238E27FC236}">
                      <a16:creationId xmlns:a16="http://schemas.microsoft.com/office/drawing/2014/main" id="{7574B29E-3A87-497F-A37A-7426D6206EDA}"/>
                    </a:ext>
                  </a:extLst>
                </p14:cNvPr>
                <p14:cNvContentPartPr/>
                <p14:nvPr/>
              </p14:nvContentPartPr>
              <p14:xfrm>
                <a:off x="6860360" y="5939520"/>
                <a:ext cx="117360" cy="91080"/>
              </p14:xfrm>
            </p:contentPart>
          </mc:Choice>
          <mc:Fallback>
            <p:pic>
              <p:nvPicPr>
                <p:cNvPr id="262239" name="Freihand 262238">
                  <a:extLst>
                    <a:ext uri="{FF2B5EF4-FFF2-40B4-BE49-F238E27FC236}">
                      <a16:creationId xmlns:a16="http://schemas.microsoft.com/office/drawing/2014/main" id="{7574B29E-3A87-497F-A37A-7426D6206EDA}"/>
                    </a:ext>
                  </a:extLst>
                </p:cNvPr>
                <p:cNvPicPr/>
                <p:nvPr/>
              </p:nvPicPr>
              <p:blipFill>
                <a:blip r:embed="rId259"/>
                <a:stretch>
                  <a:fillRect/>
                </a:stretch>
              </p:blipFill>
              <p:spPr>
                <a:xfrm>
                  <a:off x="6856040" y="5935200"/>
                  <a:ext cx="126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62240" name="Freihand 262239">
                  <a:extLst>
                    <a:ext uri="{FF2B5EF4-FFF2-40B4-BE49-F238E27FC236}">
                      <a16:creationId xmlns:a16="http://schemas.microsoft.com/office/drawing/2014/main" id="{A80CBEFC-1407-4F8B-8567-AE91FDDF7714}"/>
                    </a:ext>
                  </a:extLst>
                </p14:cNvPr>
                <p14:cNvContentPartPr/>
                <p14:nvPr/>
              </p14:nvContentPartPr>
              <p14:xfrm>
                <a:off x="7005800" y="5937000"/>
                <a:ext cx="292320" cy="83880"/>
              </p14:xfrm>
            </p:contentPart>
          </mc:Choice>
          <mc:Fallback>
            <p:pic>
              <p:nvPicPr>
                <p:cNvPr id="262240" name="Freihand 262239">
                  <a:extLst>
                    <a:ext uri="{FF2B5EF4-FFF2-40B4-BE49-F238E27FC236}">
                      <a16:creationId xmlns:a16="http://schemas.microsoft.com/office/drawing/2014/main" id="{A80CBEFC-1407-4F8B-8567-AE91FDDF7714}"/>
                    </a:ext>
                  </a:extLst>
                </p:cNvPr>
                <p:cNvPicPr/>
                <p:nvPr/>
              </p:nvPicPr>
              <p:blipFill>
                <a:blip r:embed="rId261"/>
                <a:stretch>
                  <a:fillRect/>
                </a:stretch>
              </p:blipFill>
              <p:spPr>
                <a:xfrm>
                  <a:off x="7001480" y="5932680"/>
                  <a:ext cx="300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62244" name="Freihand 262243">
                  <a:extLst>
                    <a:ext uri="{FF2B5EF4-FFF2-40B4-BE49-F238E27FC236}">
                      <a16:creationId xmlns:a16="http://schemas.microsoft.com/office/drawing/2014/main" id="{4DDAB5AE-B3E6-49BF-976E-6B3A22DEFA5E}"/>
                    </a:ext>
                  </a:extLst>
                </p14:cNvPr>
                <p14:cNvContentPartPr/>
                <p14:nvPr/>
              </p14:nvContentPartPr>
              <p14:xfrm>
                <a:off x="4583000" y="5490600"/>
                <a:ext cx="3320640" cy="927000"/>
              </p14:xfrm>
            </p:contentPart>
          </mc:Choice>
          <mc:Fallback>
            <p:pic>
              <p:nvPicPr>
                <p:cNvPr id="262244" name="Freihand 262243">
                  <a:extLst>
                    <a:ext uri="{FF2B5EF4-FFF2-40B4-BE49-F238E27FC236}">
                      <a16:creationId xmlns:a16="http://schemas.microsoft.com/office/drawing/2014/main" id="{4DDAB5AE-B3E6-49BF-976E-6B3A22DEFA5E}"/>
                    </a:ext>
                  </a:extLst>
                </p:cNvPr>
                <p:cNvPicPr/>
                <p:nvPr/>
              </p:nvPicPr>
              <p:blipFill>
                <a:blip r:embed="rId263"/>
                <a:stretch>
                  <a:fillRect/>
                </a:stretch>
              </p:blipFill>
              <p:spPr>
                <a:xfrm>
                  <a:off x="4578680" y="5486280"/>
                  <a:ext cx="3329280" cy="935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62245" name="Freihand 262244">
                  <a:extLst>
                    <a:ext uri="{FF2B5EF4-FFF2-40B4-BE49-F238E27FC236}">
                      <a16:creationId xmlns:a16="http://schemas.microsoft.com/office/drawing/2014/main" id="{E3348F48-721A-401F-852D-D5BE4051089A}"/>
                    </a:ext>
                  </a:extLst>
                </p14:cNvPr>
                <p14:cNvContentPartPr/>
                <p14:nvPr/>
              </p14:nvContentPartPr>
              <p14:xfrm>
                <a:off x="893360" y="5272440"/>
                <a:ext cx="2019600" cy="572400"/>
              </p14:xfrm>
            </p:contentPart>
          </mc:Choice>
          <mc:Fallback>
            <p:pic>
              <p:nvPicPr>
                <p:cNvPr id="262245" name="Freihand 262244">
                  <a:extLst>
                    <a:ext uri="{FF2B5EF4-FFF2-40B4-BE49-F238E27FC236}">
                      <a16:creationId xmlns:a16="http://schemas.microsoft.com/office/drawing/2014/main" id="{E3348F48-721A-401F-852D-D5BE4051089A}"/>
                    </a:ext>
                  </a:extLst>
                </p:cNvPr>
                <p:cNvPicPr/>
                <p:nvPr/>
              </p:nvPicPr>
              <p:blipFill>
                <a:blip r:embed="rId265"/>
                <a:stretch>
                  <a:fillRect/>
                </a:stretch>
              </p:blipFill>
              <p:spPr>
                <a:xfrm>
                  <a:off x="889040" y="5268120"/>
                  <a:ext cx="202824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62246" name="Freihand 262245">
                  <a:extLst>
                    <a:ext uri="{FF2B5EF4-FFF2-40B4-BE49-F238E27FC236}">
                      <a16:creationId xmlns:a16="http://schemas.microsoft.com/office/drawing/2014/main" id="{1861899A-9944-42AE-AF0A-6DE0DDB31D31}"/>
                    </a:ext>
                  </a:extLst>
                </p14:cNvPr>
                <p14:cNvContentPartPr/>
                <p14:nvPr/>
              </p14:nvContentPartPr>
              <p14:xfrm>
                <a:off x="3124280" y="5628120"/>
                <a:ext cx="1395360" cy="127440"/>
              </p14:xfrm>
            </p:contentPart>
          </mc:Choice>
          <mc:Fallback>
            <p:pic>
              <p:nvPicPr>
                <p:cNvPr id="262246" name="Freihand 262245">
                  <a:extLst>
                    <a:ext uri="{FF2B5EF4-FFF2-40B4-BE49-F238E27FC236}">
                      <a16:creationId xmlns:a16="http://schemas.microsoft.com/office/drawing/2014/main" id="{1861899A-9944-42AE-AF0A-6DE0DDB31D31}"/>
                    </a:ext>
                  </a:extLst>
                </p:cNvPr>
                <p:cNvPicPr/>
                <p:nvPr/>
              </p:nvPicPr>
              <p:blipFill>
                <a:blip r:embed="rId267"/>
                <a:stretch>
                  <a:fillRect/>
                </a:stretch>
              </p:blipFill>
              <p:spPr>
                <a:xfrm>
                  <a:off x="3119960" y="5623800"/>
                  <a:ext cx="1404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62247" name="Freihand 262246">
                  <a:extLst>
                    <a:ext uri="{FF2B5EF4-FFF2-40B4-BE49-F238E27FC236}">
                      <a16:creationId xmlns:a16="http://schemas.microsoft.com/office/drawing/2014/main" id="{4CC47E8B-9080-4C99-A553-F5404CCD98E1}"/>
                    </a:ext>
                  </a:extLst>
                </p14:cNvPr>
                <p14:cNvContentPartPr/>
                <p14:nvPr/>
              </p14:nvContentPartPr>
              <p14:xfrm>
                <a:off x="4490840" y="1632840"/>
                <a:ext cx="5163840" cy="4047840"/>
              </p14:xfrm>
            </p:contentPart>
          </mc:Choice>
          <mc:Fallback>
            <p:pic>
              <p:nvPicPr>
                <p:cNvPr id="262247" name="Freihand 262246">
                  <a:extLst>
                    <a:ext uri="{FF2B5EF4-FFF2-40B4-BE49-F238E27FC236}">
                      <a16:creationId xmlns:a16="http://schemas.microsoft.com/office/drawing/2014/main" id="{4CC47E8B-9080-4C99-A553-F5404CCD98E1}"/>
                    </a:ext>
                  </a:extLst>
                </p:cNvPr>
                <p:cNvPicPr/>
                <p:nvPr/>
              </p:nvPicPr>
              <p:blipFill>
                <a:blip r:embed="rId269"/>
                <a:stretch>
                  <a:fillRect/>
                </a:stretch>
              </p:blipFill>
              <p:spPr>
                <a:xfrm>
                  <a:off x="4486520" y="1628520"/>
                  <a:ext cx="5172480" cy="4056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62248" name="Freihand 262247">
                  <a:extLst>
                    <a:ext uri="{FF2B5EF4-FFF2-40B4-BE49-F238E27FC236}">
                      <a16:creationId xmlns:a16="http://schemas.microsoft.com/office/drawing/2014/main" id="{E5FC8321-9CCB-4BCA-A001-DD683779377F}"/>
                    </a:ext>
                  </a:extLst>
                </p14:cNvPr>
                <p14:cNvContentPartPr/>
                <p14:nvPr/>
              </p14:nvContentPartPr>
              <p14:xfrm>
                <a:off x="9569720" y="1522680"/>
                <a:ext cx="397800" cy="308880"/>
              </p14:xfrm>
            </p:contentPart>
          </mc:Choice>
          <mc:Fallback>
            <p:pic>
              <p:nvPicPr>
                <p:cNvPr id="262248" name="Freihand 262247">
                  <a:extLst>
                    <a:ext uri="{FF2B5EF4-FFF2-40B4-BE49-F238E27FC236}">
                      <a16:creationId xmlns:a16="http://schemas.microsoft.com/office/drawing/2014/main" id="{E5FC8321-9CCB-4BCA-A001-DD683779377F}"/>
                    </a:ext>
                  </a:extLst>
                </p:cNvPr>
                <p:cNvPicPr/>
                <p:nvPr/>
              </p:nvPicPr>
              <p:blipFill>
                <a:blip r:embed="rId271"/>
                <a:stretch>
                  <a:fillRect/>
                </a:stretch>
              </p:blipFill>
              <p:spPr>
                <a:xfrm>
                  <a:off x="9565400" y="1518360"/>
                  <a:ext cx="406440" cy="31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2">
            <p14:nvContentPartPr>
              <p14:cNvPr id="262250" name="Freihand 262249">
                <a:extLst>
                  <a:ext uri="{FF2B5EF4-FFF2-40B4-BE49-F238E27FC236}">
                    <a16:creationId xmlns:a16="http://schemas.microsoft.com/office/drawing/2014/main" id="{3F468498-F483-4762-8786-05366201703B}"/>
                  </a:ext>
                </a:extLst>
              </p14:cNvPr>
              <p14:cNvContentPartPr/>
              <p14:nvPr/>
            </p14:nvContentPartPr>
            <p14:xfrm>
              <a:off x="10201880" y="1217040"/>
              <a:ext cx="240120" cy="275040"/>
            </p14:xfrm>
          </p:contentPart>
        </mc:Choice>
        <mc:Fallback>
          <p:pic>
            <p:nvPicPr>
              <p:cNvPr id="262250" name="Freihand 262249">
                <a:extLst>
                  <a:ext uri="{FF2B5EF4-FFF2-40B4-BE49-F238E27FC236}">
                    <a16:creationId xmlns:a16="http://schemas.microsoft.com/office/drawing/2014/main" id="{3F468498-F483-4762-8786-05366201703B}"/>
                  </a:ext>
                </a:extLst>
              </p:cNvPr>
              <p:cNvPicPr/>
              <p:nvPr/>
            </p:nvPicPr>
            <p:blipFill>
              <a:blip r:embed="rId273"/>
              <a:stretch>
                <a:fillRect/>
              </a:stretch>
            </p:blipFill>
            <p:spPr>
              <a:xfrm>
                <a:off x="10197560" y="1212720"/>
                <a:ext cx="2487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62251" name="Freihand 262250">
                <a:extLst>
                  <a:ext uri="{FF2B5EF4-FFF2-40B4-BE49-F238E27FC236}">
                    <a16:creationId xmlns:a16="http://schemas.microsoft.com/office/drawing/2014/main" id="{CA8D79C0-AAF4-474C-88C8-9E8954A2AAFF}"/>
                  </a:ext>
                </a:extLst>
              </p14:cNvPr>
              <p14:cNvContentPartPr/>
              <p14:nvPr/>
            </p14:nvContentPartPr>
            <p14:xfrm>
              <a:off x="10449560" y="1175280"/>
              <a:ext cx="133200" cy="133200"/>
            </p14:xfrm>
          </p:contentPart>
        </mc:Choice>
        <mc:Fallback>
          <p:pic>
            <p:nvPicPr>
              <p:cNvPr id="262251" name="Freihand 262250">
                <a:extLst>
                  <a:ext uri="{FF2B5EF4-FFF2-40B4-BE49-F238E27FC236}">
                    <a16:creationId xmlns:a16="http://schemas.microsoft.com/office/drawing/2014/main" id="{CA8D79C0-AAF4-474C-88C8-9E8954A2AAFF}"/>
                  </a:ext>
                </a:extLst>
              </p:cNvPr>
              <p:cNvPicPr/>
              <p:nvPr/>
            </p:nvPicPr>
            <p:blipFill>
              <a:blip r:embed="rId275"/>
              <a:stretch>
                <a:fillRect/>
              </a:stretch>
            </p:blipFill>
            <p:spPr>
              <a:xfrm>
                <a:off x="10445240" y="1170960"/>
                <a:ext cx="141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62252" name="Freihand 262251">
                <a:extLst>
                  <a:ext uri="{FF2B5EF4-FFF2-40B4-BE49-F238E27FC236}">
                    <a16:creationId xmlns:a16="http://schemas.microsoft.com/office/drawing/2014/main" id="{F86CBA17-B267-4ADF-8C73-C45C6B91CBCD}"/>
                  </a:ext>
                </a:extLst>
              </p14:cNvPr>
              <p14:cNvContentPartPr/>
              <p14:nvPr/>
            </p14:nvContentPartPr>
            <p14:xfrm>
              <a:off x="10586000" y="1066560"/>
              <a:ext cx="179280" cy="234000"/>
            </p14:xfrm>
          </p:contentPart>
        </mc:Choice>
        <mc:Fallback>
          <p:pic>
            <p:nvPicPr>
              <p:cNvPr id="262252" name="Freihand 262251">
                <a:extLst>
                  <a:ext uri="{FF2B5EF4-FFF2-40B4-BE49-F238E27FC236}">
                    <a16:creationId xmlns:a16="http://schemas.microsoft.com/office/drawing/2014/main" id="{F86CBA17-B267-4ADF-8C73-C45C6B91CBCD}"/>
                  </a:ext>
                </a:extLst>
              </p:cNvPr>
              <p:cNvPicPr/>
              <p:nvPr/>
            </p:nvPicPr>
            <p:blipFill>
              <a:blip r:embed="rId277"/>
              <a:stretch>
                <a:fillRect/>
              </a:stretch>
            </p:blipFill>
            <p:spPr>
              <a:xfrm>
                <a:off x="10581680" y="1062240"/>
                <a:ext cx="187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62253" name="Freihand 262252">
                <a:extLst>
                  <a:ext uri="{FF2B5EF4-FFF2-40B4-BE49-F238E27FC236}">
                    <a16:creationId xmlns:a16="http://schemas.microsoft.com/office/drawing/2014/main" id="{4D3CD560-26ED-4440-954C-DB4D7363202E}"/>
                  </a:ext>
                </a:extLst>
              </p14:cNvPr>
              <p14:cNvContentPartPr/>
              <p14:nvPr/>
            </p14:nvContentPartPr>
            <p14:xfrm>
              <a:off x="10815680" y="1065840"/>
              <a:ext cx="30600" cy="222120"/>
            </p14:xfrm>
          </p:contentPart>
        </mc:Choice>
        <mc:Fallback>
          <p:pic>
            <p:nvPicPr>
              <p:cNvPr id="262253" name="Freihand 262252">
                <a:extLst>
                  <a:ext uri="{FF2B5EF4-FFF2-40B4-BE49-F238E27FC236}">
                    <a16:creationId xmlns:a16="http://schemas.microsoft.com/office/drawing/2014/main" id="{4D3CD560-26ED-4440-954C-DB4D7363202E}"/>
                  </a:ext>
                </a:extLst>
              </p:cNvPr>
              <p:cNvPicPr/>
              <p:nvPr/>
            </p:nvPicPr>
            <p:blipFill>
              <a:blip r:embed="rId279"/>
              <a:stretch>
                <a:fillRect/>
              </a:stretch>
            </p:blipFill>
            <p:spPr>
              <a:xfrm>
                <a:off x="10811360" y="1061520"/>
                <a:ext cx="39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62254" name="Freihand 262253">
                <a:extLst>
                  <a:ext uri="{FF2B5EF4-FFF2-40B4-BE49-F238E27FC236}">
                    <a16:creationId xmlns:a16="http://schemas.microsoft.com/office/drawing/2014/main" id="{D76FDAA2-9060-4850-AE80-B776DB884769}"/>
                  </a:ext>
                </a:extLst>
              </p14:cNvPr>
              <p14:cNvContentPartPr/>
              <p14:nvPr/>
            </p14:nvContentPartPr>
            <p14:xfrm>
              <a:off x="10856720" y="1167720"/>
              <a:ext cx="59760" cy="110160"/>
            </p14:xfrm>
          </p:contentPart>
        </mc:Choice>
        <mc:Fallback>
          <p:pic>
            <p:nvPicPr>
              <p:cNvPr id="262254" name="Freihand 262253">
                <a:extLst>
                  <a:ext uri="{FF2B5EF4-FFF2-40B4-BE49-F238E27FC236}">
                    <a16:creationId xmlns:a16="http://schemas.microsoft.com/office/drawing/2014/main" id="{D76FDAA2-9060-4850-AE80-B776DB884769}"/>
                  </a:ext>
                </a:extLst>
              </p:cNvPr>
              <p:cNvPicPr/>
              <p:nvPr/>
            </p:nvPicPr>
            <p:blipFill>
              <a:blip r:embed="rId281"/>
              <a:stretch>
                <a:fillRect/>
              </a:stretch>
            </p:blipFill>
            <p:spPr>
              <a:xfrm>
                <a:off x="10852400" y="1163400"/>
                <a:ext cx="68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62255" name="Freihand 262254">
                <a:extLst>
                  <a:ext uri="{FF2B5EF4-FFF2-40B4-BE49-F238E27FC236}">
                    <a16:creationId xmlns:a16="http://schemas.microsoft.com/office/drawing/2014/main" id="{7731A693-BB1A-454A-9003-D1EB5AA396D3}"/>
                  </a:ext>
                </a:extLst>
              </p14:cNvPr>
              <p14:cNvContentPartPr/>
              <p14:nvPr/>
            </p14:nvContentPartPr>
            <p14:xfrm>
              <a:off x="10925480" y="1163040"/>
              <a:ext cx="126360" cy="120240"/>
            </p14:xfrm>
          </p:contentPart>
        </mc:Choice>
        <mc:Fallback>
          <p:pic>
            <p:nvPicPr>
              <p:cNvPr id="262255" name="Freihand 262254">
                <a:extLst>
                  <a:ext uri="{FF2B5EF4-FFF2-40B4-BE49-F238E27FC236}">
                    <a16:creationId xmlns:a16="http://schemas.microsoft.com/office/drawing/2014/main" id="{7731A693-BB1A-454A-9003-D1EB5AA396D3}"/>
                  </a:ext>
                </a:extLst>
              </p:cNvPr>
              <p:cNvPicPr/>
              <p:nvPr/>
            </p:nvPicPr>
            <p:blipFill>
              <a:blip r:embed="rId283"/>
              <a:stretch>
                <a:fillRect/>
              </a:stretch>
            </p:blipFill>
            <p:spPr>
              <a:xfrm>
                <a:off x="10921160" y="1158720"/>
                <a:ext cx="135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62256" name="Freihand 262255">
                <a:extLst>
                  <a:ext uri="{FF2B5EF4-FFF2-40B4-BE49-F238E27FC236}">
                    <a16:creationId xmlns:a16="http://schemas.microsoft.com/office/drawing/2014/main" id="{671E6350-82A6-4598-AE97-066FBBA1C0CB}"/>
                  </a:ext>
                </a:extLst>
              </p14:cNvPr>
              <p14:cNvContentPartPr/>
              <p14:nvPr/>
            </p14:nvContentPartPr>
            <p14:xfrm>
              <a:off x="11031680" y="1149720"/>
              <a:ext cx="131400" cy="136800"/>
            </p14:xfrm>
          </p:contentPart>
        </mc:Choice>
        <mc:Fallback>
          <p:pic>
            <p:nvPicPr>
              <p:cNvPr id="262256" name="Freihand 262255">
                <a:extLst>
                  <a:ext uri="{FF2B5EF4-FFF2-40B4-BE49-F238E27FC236}">
                    <a16:creationId xmlns:a16="http://schemas.microsoft.com/office/drawing/2014/main" id="{671E6350-82A6-4598-AE97-066FBBA1C0CB}"/>
                  </a:ext>
                </a:extLst>
              </p:cNvPr>
              <p:cNvPicPr/>
              <p:nvPr/>
            </p:nvPicPr>
            <p:blipFill>
              <a:blip r:embed="rId285"/>
              <a:stretch>
                <a:fillRect/>
              </a:stretch>
            </p:blipFill>
            <p:spPr>
              <a:xfrm>
                <a:off x="11027360" y="1145400"/>
                <a:ext cx="140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62257" name="Freihand 262256">
                <a:extLst>
                  <a:ext uri="{FF2B5EF4-FFF2-40B4-BE49-F238E27FC236}">
                    <a16:creationId xmlns:a16="http://schemas.microsoft.com/office/drawing/2014/main" id="{61E1C6C0-125F-4B5F-AC97-242421DFE092}"/>
                  </a:ext>
                </a:extLst>
              </p14:cNvPr>
              <p14:cNvContentPartPr/>
              <p14:nvPr/>
            </p14:nvContentPartPr>
            <p14:xfrm>
              <a:off x="11164160" y="1162320"/>
              <a:ext cx="248760" cy="101880"/>
            </p14:xfrm>
          </p:contentPart>
        </mc:Choice>
        <mc:Fallback>
          <p:pic>
            <p:nvPicPr>
              <p:cNvPr id="262257" name="Freihand 262256">
                <a:extLst>
                  <a:ext uri="{FF2B5EF4-FFF2-40B4-BE49-F238E27FC236}">
                    <a16:creationId xmlns:a16="http://schemas.microsoft.com/office/drawing/2014/main" id="{61E1C6C0-125F-4B5F-AC97-242421DFE092}"/>
                  </a:ext>
                </a:extLst>
              </p:cNvPr>
              <p:cNvPicPr/>
              <p:nvPr/>
            </p:nvPicPr>
            <p:blipFill>
              <a:blip r:embed="rId287"/>
              <a:stretch>
                <a:fillRect/>
              </a:stretch>
            </p:blipFill>
            <p:spPr>
              <a:xfrm>
                <a:off x="11159840" y="1158000"/>
                <a:ext cx="257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62258" name="Freihand 262257">
                <a:extLst>
                  <a:ext uri="{FF2B5EF4-FFF2-40B4-BE49-F238E27FC236}">
                    <a16:creationId xmlns:a16="http://schemas.microsoft.com/office/drawing/2014/main" id="{4805F0CB-EAAF-4835-8005-5289A393B3DB}"/>
                  </a:ext>
                </a:extLst>
              </p14:cNvPr>
              <p14:cNvContentPartPr/>
              <p14:nvPr/>
            </p14:nvContentPartPr>
            <p14:xfrm>
              <a:off x="11443520" y="1145040"/>
              <a:ext cx="213840" cy="120960"/>
            </p14:xfrm>
          </p:contentPart>
        </mc:Choice>
        <mc:Fallback>
          <p:pic>
            <p:nvPicPr>
              <p:cNvPr id="262258" name="Freihand 262257">
                <a:extLst>
                  <a:ext uri="{FF2B5EF4-FFF2-40B4-BE49-F238E27FC236}">
                    <a16:creationId xmlns:a16="http://schemas.microsoft.com/office/drawing/2014/main" id="{4805F0CB-EAAF-4835-8005-5289A393B3DB}"/>
                  </a:ext>
                </a:extLst>
              </p:cNvPr>
              <p:cNvPicPr/>
              <p:nvPr/>
            </p:nvPicPr>
            <p:blipFill>
              <a:blip r:embed="rId289"/>
              <a:stretch>
                <a:fillRect/>
              </a:stretch>
            </p:blipFill>
            <p:spPr>
              <a:xfrm>
                <a:off x="11439200" y="1140720"/>
                <a:ext cx="222480" cy="129600"/>
              </a:xfrm>
              <a:prstGeom prst="rect">
                <a:avLst/>
              </a:prstGeom>
            </p:spPr>
          </p:pic>
        </mc:Fallback>
      </mc:AlternateContent>
      <p:grpSp>
        <p:nvGrpSpPr>
          <p:cNvPr id="262275" name="Gruppieren 262274">
            <a:extLst>
              <a:ext uri="{FF2B5EF4-FFF2-40B4-BE49-F238E27FC236}">
                <a16:creationId xmlns:a16="http://schemas.microsoft.com/office/drawing/2014/main" id="{9720ED13-E811-4993-A5B4-1488990C4FF6}"/>
              </a:ext>
            </a:extLst>
          </p:cNvPr>
          <p:cNvGrpSpPr/>
          <p:nvPr/>
        </p:nvGrpSpPr>
        <p:grpSpPr>
          <a:xfrm>
            <a:off x="10203680" y="1505400"/>
            <a:ext cx="1337760" cy="785160"/>
            <a:chOff x="10203680" y="1505400"/>
            <a:chExt cx="1337760" cy="785160"/>
          </a:xfrm>
        </p:grpSpPr>
        <mc:AlternateContent xmlns:mc="http://schemas.openxmlformats.org/markup-compatibility/2006">
          <mc:Choice xmlns:p14="http://schemas.microsoft.com/office/powerpoint/2010/main" Requires="p14">
            <p:contentPart p14:bwMode="auto" r:id="rId290">
              <p14:nvContentPartPr>
                <p14:cNvPr id="262259" name="Freihand 262258">
                  <a:extLst>
                    <a:ext uri="{FF2B5EF4-FFF2-40B4-BE49-F238E27FC236}">
                      <a16:creationId xmlns:a16="http://schemas.microsoft.com/office/drawing/2014/main" id="{94B55D72-7C81-4AF2-9E84-F9A12225A947}"/>
                    </a:ext>
                  </a:extLst>
                </p14:cNvPr>
                <p14:cNvContentPartPr/>
                <p14:nvPr/>
              </p14:nvContentPartPr>
              <p14:xfrm>
                <a:off x="10203680" y="1577400"/>
                <a:ext cx="253440" cy="266040"/>
              </p14:xfrm>
            </p:contentPart>
          </mc:Choice>
          <mc:Fallback>
            <p:pic>
              <p:nvPicPr>
                <p:cNvPr id="262259" name="Freihand 262258">
                  <a:extLst>
                    <a:ext uri="{FF2B5EF4-FFF2-40B4-BE49-F238E27FC236}">
                      <a16:creationId xmlns:a16="http://schemas.microsoft.com/office/drawing/2014/main" id="{94B55D72-7C81-4AF2-9E84-F9A12225A947}"/>
                    </a:ext>
                  </a:extLst>
                </p:cNvPr>
                <p:cNvPicPr/>
                <p:nvPr/>
              </p:nvPicPr>
              <p:blipFill>
                <a:blip r:embed="rId291"/>
                <a:stretch>
                  <a:fillRect/>
                </a:stretch>
              </p:blipFill>
              <p:spPr>
                <a:xfrm>
                  <a:off x="10199360" y="1573080"/>
                  <a:ext cx="2620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62260" name="Freihand 262259">
                  <a:extLst>
                    <a:ext uri="{FF2B5EF4-FFF2-40B4-BE49-F238E27FC236}">
                      <a16:creationId xmlns:a16="http://schemas.microsoft.com/office/drawing/2014/main" id="{B8EFC25C-C5CE-4C32-89EB-B09919BD27F9}"/>
                    </a:ext>
                  </a:extLst>
                </p14:cNvPr>
                <p14:cNvContentPartPr/>
                <p14:nvPr/>
              </p14:nvContentPartPr>
              <p14:xfrm>
                <a:off x="10483040" y="1567320"/>
                <a:ext cx="217440" cy="226440"/>
              </p14:xfrm>
            </p:contentPart>
          </mc:Choice>
          <mc:Fallback>
            <p:pic>
              <p:nvPicPr>
                <p:cNvPr id="262260" name="Freihand 262259">
                  <a:extLst>
                    <a:ext uri="{FF2B5EF4-FFF2-40B4-BE49-F238E27FC236}">
                      <a16:creationId xmlns:a16="http://schemas.microsoft.com/office/drawing/2014/main" id="{B8EFC25C-C5CE-4C32-89EB-B09919BD27F9}"/>
                    </a:ext>
                  </a:extLst>
                </p:cNvPr>
                <p:cNvPicPr/>
                <p:nvPr/>
              </p:nvPicPr>
              <p:blipFill>
                <a:blip r:embed="rId293"/>
                <a:stretch>
                  <a:fillRect/>
                </a:stretch>
              </p:blipFill>
              <p:spPr>
                <a:xfrm>
                  <a:off x="10478720" y="1563000"/>
                  <a:ext cx="226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62261" name="Freihand 262260">
                  <a:extLst>
                    <a:ext uri="{FF2B5EF4-FFF2-40B4-BE49-F238E27FC236}">
                      <a16:creationId xmlns:a16="http://schemas.microsoft.com/office/drawing/2014/main" id="{6625C122-DB23-452E-8ABE-08EA2BAA29E9}"/>
                    </a:ext>
                  </a:extLst>
                </p14:cNvPr>
                <p14:cNvContentPartPr/>
                <p14:nvPr/>
              </p14:nvContentPartPr>
              <p14:xfrm>
                <a:off x="10586720" y="1610520"/>
                <a:ext cx="73800" cy="21960"/>
              </p14:xfrm>
            </p:contentPart>
          </mc:Choice>
          <mc:Fallback>
            <p:pic>
              <p:nvPicPr>
                <p:cNvPr id="262261" name="Freihand 262260">
                  <a:extLst>
                    <a:ext uri="{FF2B5EF4-FFF2-40B4-BE49-F238E27FC236}">
                      <a16:creationId xmlns:a16="http://schemas.microsoft.com/office/drawing/2014/main" id="{6625C122-DB23-452E-8ABE-08EA2BAA29E9}"/>
                    </a:ext>
                  </a:extLst>
                </p:cNvPr>
                <p:cNvPicPr/>
                <p:nvPr/>
              </p:nvPicPr>
              <p:blipFill>
                <a:blip r:embed="rId295"/>
                <a:stretch>
                  <a:fillRect/>
                </a:stretch>
              </p:blipFill>
              <p:spPr>
                <a:xfrm>
                  <a:off x="10582400" y="1606200"/>
                  <a:ext cx="82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2262" name="Freihand 262261">
                  <a:extLst>
                    <a:ext uri="{FF2B5EF4-FFF2-40B4-BE49-F238E27FC236}">
                      <a16:creationId xmlns:a16="http://schemas.microsoft.com/office/drawing/2014/main" id="{77D29417-D762-447A-A1AA-F96FD9A0EFC4}"/>
                    </a:ext>
                  </a:extLst>
                </p14:cNvPr>
                <p14:cNvContentPartPr/>
                <p14:nvPr/>
              </p14:nvContentPartPr>
              <p14:xfrm>
                <a:off x="10705880" y="1673880"/>
                <a:ext cx="125280" cy="81720"/>
              </p14:xfrm>
            </p:contentPart>
          </mc:Choice>
          <mc:Fallback>
            <p:pic>
              <p:nvPicPr>
                <p:cNvPr id="262262" name="Freihand 262261">
                  <a:extLst>
                    <a:ext uri="{FF2B5EF4-FFF2-40B4-BE49-F238E27FC236}">
                      <a16:creationId xmlns:a16="http://schemas.microsoft.com/office/drawing/2014/main" id="{77D29417-D762-447A-A1AA-F96FD9A0EFC4}"/>
                    </a:ext>
                  </a:extLst>
                </p:cNvPr>
                <p:cNvPicPr/>
                <p:nvPr/>
              </p:nvPicPr>
              <p:blipFill>
                <a:blip r:embed="rId297"/>
                <a:stretch>
                  <a:fillRect/>
                </a:stretch>
              </p:blipFill>
              <p:spPr>
                <a:xfrm>
                  <a:off x="10701560" y="1669560"/>
                  <a:ext cx="133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62263" name="Freihand 262262">
                  <a:extLst>
                    <a:ext uri="{FF2B5EF4-FFF2-40B4-BE49-F238E27FC236}">
                      <a16:creationId xmlns:a16="http://schemas.microsoft.com/office/drawing/2014/main" id="{01D6406D-8FB4-4DD5-8B49-C85364CCE0EE}"/>
                    </a:ext>
                  </a:extLst>
                </p14:cNvPr>
                <p14:cNvContentPartPr/>
                <p14:nvPr/>
              </p14:nvContentPartPr>
              <p14:xfrm>
                <a:off x="10849520" y="1550760"/>
                <a:ext cx="145440" cy="213480"/>
              </p14:xfrm>
            </p:contentPart>
          </mc:Choice>
          <mc:Fallback>
            <p:pic>
              <p:nvPicPr>
                <p:cNvPr id="262263" name="Freihand 262262">
                  <a:extLst>
                    <a:ext uri="{FF2B5EF4-FFF2-40B4-BE49-F238E27FC236}">
                      <a16:creationId xmlns:a16="http://schemas.microsoft.com/office/drawing/2014/main" id="{01D6406D-8FB4-4DD5-8B49-C85364CCE0EE}"/>
                    </a:ext>
                  </a:extLst>
                </p:cNvPr>
                <p:cNvPicPr/>
                <p:nvPr/>
              </p:nvPicPr>
              <p:blipFill>
                <a:blip r:embed="rId299"/>
                <a:stretch>
                  <a:fillRect/>
                </a:stretch>
              </p:blipFill>
              <p:spPr>
                <a:xfrm>
                  <a:off x="10845200" y="1546440"/>
                  <a:ext cx="1540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62266" name="Freihand 262265">
                  <a:extLst>
                    <a:ext uri="{FF2B5EF4-FFF2-40B4-BE49-F238E27FC236}">
                      <a16:creationId xmlns:a16="http://schemas.microsoft.com/office/drawing/2014/main" id="{44FC8EE5-5123-48CC-A998-B16D6EA54997}"/>
                    </a:ext>
                  </a:extLst>
                </p14:cNvPr>
                <p14:cNvContentPartPr/>
                <p14:nvPr/>
              </p14:nvContentPartPr>
              <p14:xfrm>
                <a:off x="11008280" y="1505400"/>
                <a:ext cx="394560" cy="294480"/>
              </p14:xfrm>
            </p:contentPart>
          </mc:Choice>
          <mc:Fallback>
            <p:pic>
              <p:nvPicPr>
                <p:cNvPr id="262266" name="Freihand 262265">
                  <a:extLst>
                    <a:ext uri="{FF2B5EF4-FFF2-40B4-BE49-F238E27FC236}">
                      <a16:creationId xmlns:a16="http://schemas.microsoft.com/office/drawing/2014/main" id="{44FC8EE5-5123-48CC-A998-B16D6EA54997}"/>
                    </a:ext>
                  </a:extLst>
                </p:cNvPr>
                <p:cNvPicPr/>
                <p:nvPr/>
              </p:nvPicPr>
              <p:blipFill>
                <a:blip r:embed="rId301"/>
                <a:stretch>
                  <a:fillRect/>
                </a:stretch>
              </p:blipFill>
              <p:spPr>
                <a:xfrm>
                  <a:off x="11003960" y="1501080"/>
                  <a:ext cx="4032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62267" name="Freihand 262266">
                  <a:extLst>
                    <a:ext uri="{FF2B5EF4-FFF2-40B4-BE49-F238E27FC236}">
                      <a16:creationId xmlns:a16="http://schemas.microsoft.com/office/drawing/2014/main" id="{87CD303F-4C38-40BD-AFA9-87F3831FA015}"/>
                    </a:ext>
                  </a:extLst>
                </p14:cNvPr>
                <p14:cNvContentPartPr/>
                <p14:nvPr/>
              </p14:nvContentPartPr>
              <p14:xfrm>
                <a:off x="11447120" y="1660560"/>
                <a:ext cx="94320" cy="2160"/>
              </p14:xfrm>
            </p:contentPart>
          </mc:Choice>
          <mc:Fallback>
            <p:pic>
              <p:nvPicPr>
                <p:cNvPr id="262267" name="Freihand 262266">
                  <a:extLst>
                    <a:ext uri="{FF2B5EF4-FFF2-40B4-BE49-F238E27FC236}">
                      <a16:creationId xmlns:a16="http://schemas.microsoft.com/office/drawing/2014/main" id="{87CD303F-4C38-40BD-AFA9-87F3831FA015}"/>
                    </a:ext>
                  </a:extLst>
                </p:cNvPr>
                <p:cNvPicPr/>
                <p:nvPr/>
              </p:nvPicPr>
              <p:blipFill>
                <a:blip r:embed="rId303"/>
                <a:stretch>
                  <a:fillRect/>
                </a:stretch>
              </p:blipFill>
              <p:spPr>
                <a:xfrm>
                  <a:off x="11442800" y="1656240"/>
                  <a:ext cx="102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62268" name="Freihand 262267">
                  <a:extLst>
                    <a:ext uri="{FF2B5EF4-FFF2-40B4-BE49-F238E27FC236}">
                      <a16:creationId xmlns:a16="http://schemas.microsoft.com/office/drawing/2014/main" id="{89B07BCD-9B95-4C78-878E-9FE10B6DA857}"/>
                    </a:ext>
                  </a:extLst>
                </p14:cNvPr>
                <p14:cNvContentPartPr/>
                <p14:nvPr/>
              </p14:nvContentPartPr>
              <p14:xfrm>
                <a:off x="10204040" y="1934520"/>
                <a:ext cx="148320" cy="231840"/>
              </p14:xfrm>
            </p:contentPart>
          </mc:Choice>
          <mc:Fallback>
            <p:pic>
              <p:nvPicPr>
                <p:cNvPr id="262268" name="Freihand 262267">
                  <a:extLst>
                    <a:ext uri="{FF2B5EF4-FFF2-40B4-BE49-F238E27FC236}">
                      <a16:creationId xmlns:a16="http://schemas.microsoft.com/office/drawing/2014/main" id="{89B07BCD-9B95-4C78-878E-9FE10B6DA857}"/>
                    </a:ext>
                  </a:extLst>
                </p:cNvPr>
                <p:cNvPicPr/>
                <p:nvPr/>
              </p:nvPicPr>
              <p:blipFill>
                <a:blip r:embed="rId305"/>
                <a:stretch>
                  <a:fillRect/>
                </a:stretch>
              </p:blipFill>
              <p:spPr>
                <a:xfrm>
                  <a:off x="10199720" y="1930200"/>
                  <a:ext cx="156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62269" name="Freihand 262268">
                  <a:extLst>
                    <a:ext uri="{FF2B5EF4-FFF2-40B4-BE49-F238E27FC236}">
                      <a16:creationId xmlns:a16="http://schemas.microsoft.com/office/drawing/2014/main" id="{8E319580-84AE-4C1F-858D-D5E2C0D8A7CE}"/>
                    </a:ext>
                  </a:extLst>
                </p14:cNvPr>
                <p14:cNvContentPartPr/>
                <p14:nvPr/>
              </p14:nvContentPartPr>
              <p14:xfrm>
                <a:off x="10266320" y="2009400"/>
                <a:ext cx="369360" cy="147240"/>
              </p14:xfrm>
            </p:contentPart>
          </mc:Choice>
          <mc:Fallback>
            <p:pic>
              <p:nvPicPr>
                <p:cNvPr id="262269" name="Freihand 262268">
                  <a:extLst>
                    <a:ext uri="{FF2B5EF4-FFF2-40B4-BE49-F238E27FC236}">
                      <a16:creationId xmlns:a16="http://schemas.microsoft.com/office/drawing/2014/main" id="{8E319580-84AE-4C1F-858D-D5E2C0D8A7CE}"/>
                    </a:ext>
                  </a:extLst>
                </p:cNvPr>
                <p:cNvPicPr/>
                <p:nvPr/>
              </p:nvPicPr>
              <p:blipFill>
                <a:blip r:embed="rId307"/>
                <a:stretch>
                  <a:fillRect/>
                </a:stretch>
              </p:blipFill>
              <p:spPr>
                <a:xfrm>
                  <a:off x="10262000" y="2005080"/>
                  <a:ext cx="378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62270" name="Freihand 262269">
                  <a:extLst>
                    <a:ext uri="{FF2B5EF4-FFF2-40B4-BE49-F238E27FC236}">
                      <a16:creationId xmlns:a16="http://schemas.microsoft.com/office/drawing/2014/main" id="{ABA1BF87-A700-4763-9DAC-9B5B20FE0AA9}"/>
                    </a:ext>
                  </a:extLst>
                </p14:cNvPr>
                <p14:cNvContentPartPr/>
                <p14:nvPr/>
              </p14:nvContentPartPr>
              <p14:xfrm>
                <a:off x="10619480" y="1934520"/>
                <a:ext cx="79920" cy="65520"/>
              </p14:xfrm>
            </p:contentPart>
          </mc:Choice>
          <mc:Fallback>
            <p:pic>
              <p:nvPicPr>
                <p:cNvPr id="262270" name="Freihand 262269">
                  <a:extLst>
                    <a:ext uri="{FF2B5EF4-FFF2-40B4-BE49-F238E27FC236}">
                      <a16:creationId xmlns:a16="http://schemas.microsoft.com/office/drawing/2014/main" id="{ABA1BF87-A700-4763-9DAC-9B5B20FE0AA9}"/>
                    </a:ext>
                  </a:extLst>
                </p:cNvPr>
                <p:cNvPicPr/>
                <p:nvPr/>
              </p:nvPicPr>
              <p:blipFill>
                <a:blip r:embed="rId309"/>
                <a:stretch>
                  <a:fillRect/>
                </a:stretch>
              </p:blipFill>
              <p:spPr>
                <a:xfrm>
                  <a:off x="10615160" y="1930200"/>
                  <a:ext cx="88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62271" name="Freihand 262270">
                  <a:extLst>
                    <a:ext uri="{FF2B5EF4-FFF2-40B4-BE49-F238E27FC236}">
                      <a16:creationId xmlns:a16="http://schemas.microsoft.com/office/drawing/2014/main" id="{C8307EFF-86C4-4178-9C64-E306D949E7B9}"/>
                    </a:ext>
                  </a:extLst>
                </p14:cNvPr>
                <p14:cNvContentPartPr/>
                <p14:nvPr/>
              </p14:nvContentPartPr>
              <p14:xfrm>
                <a:off x="10663400" y="1910040"/>
                <a:ext cx="122040" cy="227880"/>
              </p14:xfrm>
            </p:contentPart>
          </mc:Choice>
          <mc:Fallback>
            <p:pic>
              <p:nvPicPr>
                <p:cNvPr id="262271" name="Freihand 262270">
                  <a:extLst>
                    <a:ext uri="{FF2B5EF4-FFF2-40B4-BE49-F238E27FC236}">
                      <a16:creationId xmlns:a16="http://schemas.microsoft.com/office/drawing/2014/main" id="{C8307EFF-86C4-4178-9C64-E306D949E7B9}"/>
                    </a:ext>
                  </a:extLst>
                </p:cNvPr>
                <p:cNvPicPr/>
                <p:nvPr/>
              </p:nvPicPr>
              <p:blipFill>
                <a:blip r:embed="rId311"/>
                <a:stretch>
                  <a:fillRect/>
                </a:stretch>
              </p:blipFill>
              <p:spPr>
                <a:xfrm>
                  <a:off x="10659080" y="1905720"/>
                  <a:ext cx="1306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62272" name="Freihand 262271">
                  <a:extLst>
                    <a:ext uri="{FF2B5EF4-FFF2-40B4-BE49-F238E27FC236}">
                      <a16:creationId xmlns:a16="http://schemas.microsoft.com/office/drawing/2014/main" id="{F3821E1E-D8ED-44C2-8DD9-9E380661A00B}"/>
                    </a:ext>
                  </a:extLst>
                </p14:cNvPr>
                <p14:cNvContentPartPr/>
                <p14:nvPr/>
              </p14:nvContentPartPr>
              <p14:xfrm>
                <a:off x="10812800" y="1925520"/>
                <a:ext cx="460440" cy="365040"/>
              </p14:xfrm>
            </p:contentPart>
          </mc:Choice>
          <mc:Fallback>
            <p:pic>
              <p:nvPicPr>
                <p:cNvPr id="262272" name="Freihand 262271">
                  <a:extLst>
                    <a:ext uri="{FF2B5EF4-FFF2-40B4-BE49-F238E27FC236}">
                      <a16:creationId xmlns:a16="http://schemas.microsoft.com/office/drawing/2014/main" id="{F3821E1E-D8ED-44C2-8DD9-9E380661A00B}"/>
                    </a:ext>
                  </a:extLst>
                </p:cNvPr>
                <p:cNvPicPr/>
                <p:nvPr/>
              </p:nvPicPr>
              <p:blipFill>
                <a:blip r:embed="rId313"/>
                <a:stretch>
                  <a:fillRect/>
                </a:stretch>
              </p:blipFill>
              <p:spPr>
                <a:xfrm>
                  <a:off x="10808480" y="1921200"/>
                  <a:ext cx="469080" cy="37368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BCE89966-6BE4-4F17-9DB2-D194842A4A48}"/>
              </a:ext>
            </a:extLst>
          </p:cNvPr>
          <p:cNvGrpSpPr/>
          <p:nvPr/>
        </p:nvGrpSpPr>
        <p:grpSpPr>
          <a:xfrm>
            <a:off x="8204676" y="70822"/>
            <a:ext cx="3830843" cy="1884978"/>
            <a:chOff x="76676" y="-132378"/>
            <a:chExt cx="3830843" cy="1884978"/>
          </a:xfrm>
        </p:grpSpPr>
        <p:pic>
          <p:nvPicPr>
            <p:cNvPr id="6" name="Grafik 5">
              <a:extLst>
                <a:ext uri="{FF2B5EF4-FFF2-40B4-BE49-F238E27FC236}">
                  <a16:creationId xmlns:a16="http://schemas.microsoft.com/office/drawing/2014/main" id="{2D2DC1AB-2E0F-43DE-A237-B6A9537228E2}"/>
                </a:ext>
              </a:extLst>
            </p:cNvPr>
            <p:cNvPicPr>
              <a:picLocks noChangeAspect="1"/>
            </p:cNvPicPr>
            <p:nvPr/>
          </p:nvPicPr>
          <p:blipFill>
            <a:blip r:embed="rId3"/>
            <a:stretch>
              <a:fillRect/>
            </a:stretch>
          </p:blipFill>
          <p:spPr>
            <a:xfrm>
              <a:off x="76676" y="-132378"/>
              <a:ext cx="3830843" cy="1884978"/>
            </a:xfrm>
            <a:prstGeom prst="rect">
              <a:avLst/>
            </a:prstGeom>
          </p:spPr>
        </p:pic>
        <p:grpSp>
          <p:nvGrpSpPr>
            <p:cNvPr id="7" name="Gruppieren 6">
              <a:extLst>
                <a:ext uri="{FF2B5EF4-FFF2-40B4-BE49-F238E27FC236}">
                  <a16:creationId xmlns:a16="http://schemas.microsoft.com/office/drawing/2014/main" id="{4FD39FD3-C838-4DB0-B648-496B87CED8B4}"/>
                </a:ext>
              </a:extLst>
            </p:cNvPr>
            <p:cNvGrpSpPr/>
            <p:nvPr/>
          </p:nvGrpSpPr>
          <p:grpSpPr>
            <a:xfrm>
              <a:off x="123680" y="1048560"/>
              <a:ext cx="2938320" cy="219240"/>
              <a:chOff x="123680" y="1048560"/>
              <a:chExt cx="2938320" cy="219240"/>
            </a:xfrm>
          </p:grpSpPr>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AF7B8DA0-73C1-4C88-9BA8-C1514A8B85D6}"/>
                      </a:ext>
                    </a:extLst>
                  </p14:cNvPr>
                  <p14:cNvContentPartPr/>
                  <p14:nvPr/>
                </p14:nvContentPartPr>
                <p14:xfrm>
                  <a:off x="123680" y="1143240"/>
                  <a:ext cx="60120" cy="102240"/>
                </p14:xfrm>
              </p:contentPart>
            </mc:Choice>
            <mc:Fallback>
              <p:pic>
                <p:nvPicPr>
                  <p:cNvPr id="8" name="Freihand 7">
                    <a:extLst>
                      <a:ext uri="{FF2B5EF4-FFF2-40B4-BE49-F238E27FC236}">
                        <a16:creationId xmlns:a16="http://schemas.microsoft.com/office/drawing/2014/main" id="{AF7B8DA0-73C1-4C88-9BA8-C1514A8B85D6}"/>
                      </a:ext>
                    </a:extLst>
                  </p:cNvPr>
                  <p:cNvPicPr/>
                  <p:nvPr/>
                </p:nvPicPr>
                <p:blipFill>
                  <a:blip r:embed="rId5"/>
                  <a:stretch>
                    <a:fillRect/>
                  </a:stretch>
                </p:blipFill>
                <p:spPr>
                  <a:xfrm>
                    <a:off x="119360" y="1138920"/>
                    <a:ext cx="68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1B063F18-09D1-4ACA-9544-DD004340751B}"/>
                      </a:ext>
                    </a:extLst>
                  </p14:cNvPr>
                  <p14:cNvContentPartPr/>
                  <p14:nvPr/>
                </p14:nvContentPartPr>
                <p14:xfrm>
                  <a:off x="296120" y="1207680"/>
                  <a:ext cx="4680" cy="360"/>
                </p14:xfrm>
              </p:contentPart>
            </mc:Choice>
            <mc:Fallback>
              <p:pic>
                <p:nvPicPr>
                  <p:cNvPr id="9" name="Freihand 8">
                    <a:extLst>
                      <a:ext uri="{FF2B5EF4-FFF2-40B4-BE49-F238E27FC236}">
                        <a16:creationId xmlns:a16="http://schemas.microsoft.com/office/drawing/2014/main" id="{1B063F18-09D1-4ACA-9544-DD004340751B}"/>
                      </a:ext>
                    </a:extLst>
                  </p:cNvPr>
                  <p:cNvPicPr/>
                  <p:nvPr/>
                </p:nvPicPr>
                <p:blipFill>
                  <a:blip r:embed="rId7"/>
                  <a:stretch>
                    <a:fillRect/>
                  </a:stretch>
                </p:blipFill>
                <p:spPr>
                  <a:xfrm>
                    <a:off x="291800" y="1203360"/>
                    <a:ext cx="13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B1C10876-3B6E-43B4-8F42-1F0CCE7B5FDE}"/>
                      </a:ext>
                    </a:extLst>
                  </p14:cNvPr>
                  <p14:cNvContentPartPr/>
                  <p14:nvPr/>
                </p14:nvContentPartPr>
                <p14:xfrm>
                  <a:off x="361280" y="1156560"/>
                  <a:ext cx="9360" cy="50760"/>
                </p14:xfrm>
              </p:contentPart>
            </mc:Choice>
            <mc:Fallback>
              <p:pic>
                <p:nvPicPr>
                  <p:cNvPr id="10" name="Freihand 9">
                    <a:extLst>
                      <a:ext uri="{FF2B5EF4-FFF2-40B4-BE49-F238E27FC236}">
                        <a16:creationId xmlns:a16="http://schemas.microsoft.com/office/drawing/2014/main" id="{B1C10876-3B6E-43B4-8F42-1F0CCE7B5FDE}"/>
                      </a:ext>
                    </a:extLst>
                  </p:cNvPr>
                  <p:cNvPicPr/>
                  <p:nvPr/>
                </p:nvPicPr>
                <p:blipFill>
                  <a:blip r:embed="rId9"/>
                  <a:stretch>
                    <a:fillRect/>
                  </a:stretch>
                </p:blipFill>
                <p:spPr>
                  <a:xfrm>
                    <a:off x="356960" y="1152240"/>
                    <a:ext cx="18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7C609985-1C03-4780-8DF4-05453E541C41}"/>
                      </a:ext>
                    </a:extLst>
                  </p14:cNvPr>
                  <p14:cNvContentPartPr/>
                  <p14:nvPr/>
                </p14:nvContentPartPr>
                <p14:xfrm>
                  <a:off x="355880" y="1141440"/>
                  <a:ext cx="59760" cy="12960"/>
                </p14:xfrm>
              </p:contentPart>
            </mc:Choice>
            <mc:Fallback>
              <p:pic>
                <p:nvPicPr>
                  <p:cNvPr id="11" name="Freihand 10">
                    <a:extLst>
                      <a:ext uri="{FF2B5EF4-FFF2-40B4-BE49-F238E27FC236}">
                        <a16:creationId xmlns:a16="http://schemas.microsoft.com/office/drawing/2014/main" id="{7C609985-1C03-4780-8DF4-05453E541C41}"/>
                      </a:ext>
                    </a:extLst>
                  </p:cNvPr>
                  <p:cNvPicPr/>
                  <p:nvPr/>
                </p:nvPicPr>
                <p:blipFill>
                  <a:blip r:embed="rId11"/>
                  <a:stretch>
                    <a:fillRect/>
                  </a:stretch>
                </p:blipFill>
                <p:spPr>
                  <a:xfrm>
                    <a:off x="351560" y="1137120"/>
                    <a:ext cx="68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CE3C9279-D6B4-4BFB-8BFE-7C7B4036B22A}"/>
                      </a:ext>
                    </a:extLst>
                  </p14:cNvPr>
                  <p14:cNvContentPartPr/>
                  <p14:nvPr/>
                </p14:nvContentPartPr>
                <p14:xfrm>
                  <a:off x="368840" y="1171320"/>
                  <a:ext cx="51840" cy="1440"/>
                </p14:xfrm>
              </p:contentPart>
            </mc:Choice>
            <mc:Fallback>
              <p:pic>
                <p:nvPicPr>
                  <p:cNvPr id="12" name="Freihand 11">
                    <a:extLst>
                      <a:ext uri="{FF2B5EF4-FFF2-40B4-BE49-F238E27FC236}">
                        <a16:creationId xmlns:a16="http://schemas.microsoft.com/office/drawing/2014/main" id="{CE3C9279-D6B4-4BFB-8BFE-7C7B4036B22A}"/>
                      </a:ext>
                    </a:extLst>
                  </p:cNvPr>
                  <p:cNvPicPr/>
                  <p:nvPr/>
                </p:nvPicPr>
                <p:blipFill>
                  <a:blip r:embed="rId13"/>
                  <a:stretch>
                    <a:fillRect/>
                  </a:stretch>
                </p:blipFill>
                <p:spPr>
                  <a:xfrm>
                    <a:off x="364520" y="1167000"/>
                    <a:ext cx="604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EEC24722-F4A3-4EC3-9F31-684B32CAC525}"/>
                      </a:ext>
                    </a:extLst>
                  </p14:cNvPr>
                  <p14:cNvContentPartPr/>
                  <p14:nvPr/>
                </p14:nvContentPartPr>
                <p14:xfrm>
                  <a:off x="351200" y="1217040"/>
                  <a:ext cx="73080" cy="14040"/>
                </p14:xfrm>
              </p:contentPart>
            </mc:Choice>
            <mc:Fallback>
              <p:pic>
                <p:nvPicPr>
                  <p:cNvPr id="13" name="Freihand 12">
                    <a:extLst>
                      <a:ext uri="{FF2B5EF4-FFF2-40B4-BE49-F238E27FC236}">
                        <a16:creationId xmlns:a16="http://schemas.microsoft.com/office/drawing/2014/main" id="{EEC24722-F4A3-4EC3-9F31-684B32CAC525}"/>
                      </a:ext>
                    </a:extLst>
                  </p:cNvPr>
                  <p:cNvPicPr/>
                  <p:nvPr/>
                </p:nvPicPr>
                <p:blipFill>
                  <a:blip r:embed="rId15"/>
                  <a:stretch>
                    <a:fillRect/>
                  </a:stretch>
                </p:blipFill>
                <p:spPr>
                  <a:xfrm>
                    <a:off x="346880" y="1212720"/>
                    <a:ext cx="81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11F742A1-5851-4B6B-B93E-002329B4A2B6}"/>
                      </a:ext>
                    </a:extLst>
                  </p14:cNvPr>
                  <p14:cNvContentPartPr/>
                  <p14:nvPr/>
                </p14:nvContentPartPr>
                <p14:xfrm>
                  <a:off x="473960" y="1156560"/>
                  <a:ext cx="368280" cy="74520"/>
                </p14:xfrm>
              </p:contentPart>
            </mc:Choice>
            <mc:Fallback>
              <p:pic>
                <p:nvPicPr>
                  <p:cNvPr id="14" name="Freihand 13">
                    <a:extLst>
                      <a:ext uri="{FF2B5EF4-FFF2-40B4-BE49-F238E27FC236}">
                        <a16:creationId xmlns:a16="http://schemas.microsoft.com/office/drawing/2014/main" id="{11F742A1-5851-4B6B-B93E-002329B4A2B6}"/>
                      </a:ext>
                    </a:extLst>
                  </p:cNvPr>
                  <p:cNvPicPr/>
                  <p:nvPr/>
                </p:nvPicPr>
                <p:blipFill>
                  <a:blip r:embed="rId17"/>
                  <a:stretch>
                    <a:fillRect/>
                  </a:stretch>
                </p:blipFill>
                <p:spPr>
                  <a:xfrm>
                    <a:off x="469640" y="1152240"/>
                    <a:ext cx="376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032A62BB-6778-4195-BED0-6B7376777351}"/>
                      </a:ext>
                    </a:extLst>
                  </p14:cNvPr>
                  <p14:cNvContentPartPr/>
                  <p14:nvPr/>
                </p14:nvContentPartPr>
                <p14:xfrm>
                  <a:off x="808040" y="1096440"/>
                  <a:ext cx="19440" cy="8280"/>
                </p14:xfrm>
              </p:contentPart>
            </mc:Choice>
            <mc:Fallback>
              <p:pic>
                <p:nvPicPr>
                  <p:cNvPr id="15" name="Freihand 14">
                    <a:extLst>
                      <a:ext uri="{FF2B5EF4-FFF2-40B4-BE49-F238E27FC236}">
                        <a16:creationId xmlns:a16="http://schemas.microsoft.com/office/drawing/2014/main" id="{032A62BB-6778-4195-BED0-6B7376777351}"/>
                      </a:ext>
                    </a:extLst>
                  </p:cNvPr>
                  <p:cNvPicPr/>
                  <p:nvPr/>
                </p:nvPicPr>
                <p:blipFill>
                  <a:blip r:embed="rId19"/>
                  <a:stretch>
                    <a:fillRect/>
                  </a:stretch>
                </p:blipFill>
                <p:spPr>
                  <a:xfrm>
                    <a:off x="803720" y="1092120"/>
                    <a:ext cx="2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D74B7F52-5616-4DFE-855C-2241F26E3118}"/>
                      </a:ext>
                    </a:extLst>
                  </p14:cNvPr>
                  <p14:cNvContentPartPr/>
                  <p14:nvPr/>
                </p14:nvContentPartPr>
                <p14:xfrm>
                  <a:off x="864560" y="1088160"/>
                  <a:ext cx="51840" cy="121680"/>
                </p14:xfrm>
              </p:contentPart>
            </mc:Choice>
            <mc:Fallback>
              <p:pic>
                <p:nvPicPr>
                  <p:cNvPr id="16" name="Freihand 15">
                    <a:extLst>
                      <a:ext uri="{FF2B5EF4-FFF2-40B4-BE49-F238E27FC236}">
                        <a16:creationId xmlns:a16="http://schemas.microsoft.com/office/drawing/2014/main" id="{D74B7F52-5616-4DFE-855C-2241F26E3118}"/>
                      </a:ext>
                    </a:extLst>
                  </p:cNvPr>
                  <p:cNvPicPr/>
                  <p:nvPr/>
                </p:nvPicPr>
                <p:blipFill>
                  <a:blip r:embed="rId21"/>
                  <a:stretch>
                    <a:fillRect/>
                  </a:stretch>
                </p:blipFill>
                <p:spPr>
                  <a:xfrm>
                    <a:off x="860240" y="1083840"/>
                    <a:ext cx="60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2BD8D31B-40CD-4864-A3A7-A1E00076ECBF}"/>
                      </a:ext>
                    </a:extLst>
                  </p14:cNvPr>
                  <p14:cNvContentPartPr/>
                  <p14:nvPr/>
                </p14:nvContentPartPr>
                <p14:xfrm>
                  <a:off x="949880" y="1104360"/>
                  <a:ext cx="21240" cy="97920"/>
                </p14:xfrm>
              </p:contentPart>
            </mc:Choice>
            <mc:Fallback>
              <p:pic>
                <p:nvPicPr>
                  <p:cNvPr id="17" name="Freihand 16">
                    <a:extLst>
                      <a:ext uri="{FF2B5EF4-FFF2-40B4-BE49-F238E27FC236}">
                        <a16:creationId xmlns:a16="http://schemas.microsoft.com/office/drawing/2014/main" id="{2BD8D31B-40CD-4864-A3A7-A1E00076ECBF}"/>
                      </a:ext>
                    </a:extLst>
                  </p:cNvPr>
                  <p:cNvPicPr/>
                  <p:nvPr/>
                </p:nvPicPr>
                <p:blipFill>
                  <a:blip r:embed="rId23"/>
                  <a:stretch>
                    <a:fillRect/>
                  </a:stretch>
                </p:blipFill>
                <p:spPr>
                  <a:xfrm>
                    <a:off x="945560" y="1100040"/>
                    <a:ext cx="29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F02FD6E2-0CEE-4FC3-A505-217F85A94D23}"/>
                      </a:ext>
                    </a:extLst>
                  </p14:cNvPr>
                  <p14:cNvContentPartPr/>
                  <p14:nvPr/>
                </p14:nvContentPartPr>
                <p14:xfrm>
                  <a:off x="934760" y="1133880"/>
                  <a:ext cx="53640" cy="34560"/>
                </p14:xfrm>
              </p:contentPart>
            </mc:Choice>
            <mc:Fallback>
              <p:pic>
                <p:nvPicPr>
                  <p:cNvPr id="18" name="Freihand 17">
                    <a:extLst>
                      <a:ext uri="{FF2B5EF4-FFF2-40B4-BE49-F238E27FC236}">
                        <a16:creationId xmlns:a16="http://schemas.microsoft.com/office/drawing/2014/main" id="{F02FD6E2-0CEE-4FC3-A505-217F85A94D23}"/>
                      </a:ext>
                    </a:extLst>
                  </p:cNvPr>
                  <p:cNvPicPr/>
                  <p:nvPr/>
                </p:nvPicPr>
                <p:blipFill>
                  <a:blip r:embed="rId25"/>
                  <a:stretch>
                    <a:fillRect/>
                  </a:stretch>
                </p:blipFill>
                <p:spPr>
                  <a:xfrm>
                    <a:off x="930440" y="1129560"/>
                    <a:ext cx="62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0E0C5FF9-C3CF-47E5-B16C-D10E8B2EAEF8}"/>
                      </a:ext>
                    </a:extLst>
                  </p14:cNvPr>
                  <p14:cNvContentPartPr/>
                  <p14:nvPr/>
                </p14:nvContentPartPr>
                <p14:xfrm>
                  <a:off x="1071200" y="1110120"/>
                  <a:ext cx="68400" cy="81000"/>
                </p14:xfrm>
              </p:contentPart>
            </mc:Choice>
            <mc:Fallback>
              <p:pic>
                <p:nvPicPr>
                  <p:cNvPr id="19" name="Freihand 18">
                    <a:extLst>
                      <a:ext uri="{FF2B5EF4-FFF2-40B4-BE49-F238E27FC236}">
                        <a16:creationId xmlns:a16="http://schemas.microsoft.com/office/drawing/2014/main" id="{0E0C5FF9-C3CF-47E5-B16C-D10E8B2EAEF8}"/>
                      </a:ext>
                    </a:extLst>
                  </p:cNvPr>
                  <p:cNvPicPr/>
                  <p:nvPr/>
                </p:nvPicPr>
                <p:blipFill>
                  <a:blip r:embed="rId27"/>
                  <a:stretch>
                    <a:fillRect/>
                  </a:stretch>
                </p:blipFill>
                <p:spPr>
                  <a:xfrm>
                    <a:off x="1066880" y="1105800"/>
                    <a:ext cx="77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40FBE99A-6C7C-4937-8835-4787A7AFC828}"/>
                      </a:ext>
                    </a:extLst>
                  </p14:cNvPr>
                  <p14:cNvContentPartPr/>
                  <p14:nvPr/>
                </p14:nvContentPartPr>
                <p14:xfrm>
                  <a:off x="1092080" y="1169160"/>
                  <a:ext cx="55080" cy="2520"/>
                </p14:xfrm>
              </p:contentPart>
            </mc:Choice>
            <mc:Fallback>
              <p:pic>
                <p:nvPicPr>
                  <p:cNvPr id="20" name="Freihand 19">
                    <a:extLst>
                      <a:ext uri="{FF2B5EF4-FFF2-40B4-BE49-F238E27FC236}">
                        <a16:creationId xmlns:a16="http://schemas.microsoft.com/office/drawing/2014/main" id="{40FBE99A-6C7C-4937-8835-4787A7AFC828}"/>
                      </a:ext>
                    </a:extLst>
                  </p:cNvPr>
                  <p:cNvPicPr/>
                  <p:nvPr/>
                </p:nvPicPr>
                <p:blipFill>
                  <a:blip r:embed="rId29"/>
                  <a:stretch>
                    <a:fillRect/>
                  </a:stretch>
                </p:blipFill>
                <p:spPr>
                  <a:xfrm>
                    <a:off x="1087760" y="1164840"/>
                    <a:ext cx="63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974633B9-02F1-4351-9FB6-32BCE5FB3A7C}"/>
                      </a:ext>
                    </a:extLst>
                  </p14:cNvPr>
                  <p14:cNvContentPartPr/>
                  <p14:nvPr/>
                </p14:nvContentPartPr>
                <p14:xfrm>
                  <a:off x="1175600" y="1168440"/>
                  <a:ext cx="118440" cy="38880"/>
                </p14:xfrm>
              </p:contentPart>
            </mc:Choice>
            <mc:Fallback>
              <p:pic>
                <p:nvPicPr>
                  <p:cNvPr id="22" name="Freihand 21">
                    <a:extLst>
                      <a:ext uri="{FF2B5EF4-FFF2-40B4-BE49-F238E27FC236}">
                        <a16:creationId xmlns:a16="http://schemas.microsoft.com/office/drawing/2014/main" id="{974633B9-02F1-4351-9FB6-32BCE5FB3A7C}"/>
                      </a:ext>
                    </a:extLst>
                  </p:cNvPr>
                  <p:cNvPicPr/>
                  <p:nvPr/>
                </p:nvPicPr>
                <p:blipFill>
                  <a:blip r:embed="rId31"/>
                  <a:stretch>
                    <a:fillRect/>
                  </a:stretch>
                </p:blipFill>
                <p:spPr>
                  <a:xfrm>
                    <a:off x="1171280" y="1164120"/>
                    <a:ext cx="127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7E6F39E9-CA30-4E09-AE87-FF4CC289BFD2}"/>
                      </a:ext>
                    </a:extLst>
                  </p14:cNvPr>
                  <p14:cNvContentPartPr/>
                  <p14:nvPr/>
                </p14:nvContentPartPr>
                <p14:xfrm>
                  <a:off x="1330400" y="1118760"/>
                  <a:ext cx="194400" cy="87120"/>
                </p14:xfrm>
              </p:contentPart>
            </mc:Choice>
            <mc:Fallback>
              <p:pic>
                <p:nvPicPr>
                  <p:cNvPr id="23" name="Freihand 22">
                    <a:extLst>
                      <a:ext uri="{FF2B5EF4-FFF2-40B4-BE49-F238E27FC236}">
                        <a16:creationId xmlns:a16="http://schemas.microsoft.com/office/drawing/2014/main" id="{7E6F39E9-CA30-4E09-AE87-FF4CC289BFD2}"/>
                      </a:ext>
                    </a:extLst>
                  </p:cNvPr>
                  <p:cNvPicPr/>
                  <p:nvPr/>
                </p:nvPicPr>
                <p:blipFill>
                  <a:blip r:embed="rId33"/>
                  <a:stretch>
                    <a:fillRect/>
                  </a:stretch>
                </p:blipFill>
                <p:spPr>
                  <a:xfrm>
                    <a:off x="1326080" y="1114440"/>
                    <a:ext cx="20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2FB15002-98A2-41F3-BDC4-FB0A25F749A9}"/>
                      </a:ext>
                    </a:extLst>
                  </p14:cNvPr>
                  <p14:cNvContentPartPr/>
                  <p14:nvPr/>
                </p14:nvContentPartPr>
                <p14:xfrm>
                  <a:off x="1523360" y="1163400"/>
                  <a:ext cx="44280" cy="64800"/>
                </p14:xfrm>
              </p:contentPart>
            </mc:Choice>
            <mc:Fallback>
              <p:pic>
                <p:nvPicPr>
                  <p:cNvPr id="24" name="Freihand 23">
                    <a:extLst>
                      <a:ext uri="{FF2B5EF4-FFF2-40B4-BE49-F238E27FC236}">
                        <a16:creationId xmlns:a16="http://schemas.microsoft.com/office/drawing/2014/main" id="{2FB15002-98A2-41F3-BDC4-FB0A25F749A9}"/>
                      </a:ext>
                    </a:extLst>
                  </p:cNvPr>
                  <p:cNvPicPr/>
                  <p:nvPr/>
                </p:nvPicPr>
                <p:blipFill>
                  <a:blip r:embed="rId35"/>
                  <a:stretch>
                    <a:fillRect/>
                  </a:stretch>
                </p:blipFill>
                <p:spPr>
                  <a:xfrm>
                    <a:off x="1519040" y="1159080"/>
                    <a:ext cx="52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70C0C350-A24A-498D-A034-F4735B3DE021}"/>
                      </a:ext>
                    </a:extLst>
                  </p14:cNvPr>
                  <p14:cNvContentPartPr/>
                  <p14:nvPr/>
                </p14:nvContentPartPr>
                <p14:xfrm>
                  <a:off x="1583840" y="1157640"/>
                  <a:ext cx="151560" cy="70200"/>
                </p14:xfrm>
              </p:contentPart>
            </mc:Choice>
            <mc:Fallback>
              <p:pic>
                <p:nvPicPr>
                  <p:cNvPr id="25" name="Freihand 24">
                    <a:extLst>
                      <a:ext uri="{FF2B5EF4-FFF2-40B4-BE49-F238E27FC236}">
                        <a16:creationId xmlns:a16="http://schemas.microsoft.com/office/drawing/2014/main" id="{70C0C350-A24A-498D-A034-F4735B3DE021}"/>
                      </a:ext>
                    </a:extLst>
                  </p:cNvPr>
                  <p:cNvPicPr/>
                  <p:nvPr/>
                </p:nvPicPr>
                <p:blipFill>
                  <a:blip r:embed="rId37"/>
                  <a:stretch>
                    <a:fillRect/>
                  </a:stretch>
                </p:blipFill>
                <p:spPr>
                  <a:xfrm>
                    <a:off x="1579520" y="1153320"/>
                    <a:ext cx="160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5C9160D4-DAC5-4291-B20F-5D3BF5EF9A5A}"/>
                      </a:ext>
                    </a:extLst>
                  </p14:cNvPr>
                  <p14:cNvContentPartPr/>
                  <p14:nvPr/>
                </p14:nvContentPartPr>
                <p14:xfrm>
                  <a:off x="1732520" y="1161960"/>
                  <a:ext cx="197280" cy="60480"/>
                </p14:xfrm>
              </p:contentPart>
            </mc:Choice>
            <mc:Fallback>
              <p:pic>
                <p:nvPicPr>
                  <p:cNvPr id="26" name="Freihand 25">
                    <a:extLst>
                      <a:ext uri="{FF2B5EF4-FFF2-40B4-BE49-F238E27FC236}">
                        <a16:creationId xmlns:a16="http://schemas.microsoft.com/office/drawing/2014/main" id="{5C9160D4-DAC5-4291-B20F-5D3BF5EF9A5A}"/>
                      </a:ext>
                    </a:extLst>
                  </p:cNvPr>
                  <p:cNvPicPr/>
                  <p:nvPr/>
                </p:nvPicPr>
                <p:blipFill>
                  <a:blip r:embed="rId39"/>
                  <a:stretch>
                    <a:fillRect/>
                  </a:stretch>
                </p:blipFill>
                <p:spPr>
                  <a:xfrm>
                    <a:off x="1728200" y="1157640"/>
                    <a:ext cx="20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54DB2E30-518B-4DA3-AC93-81D8E2107CC0}"/>
                      </a:ext>
                    </a:extLst>
                  </p14:cNvPr>
                  <p14:cNvContentPartPr/>
                  <p14:nvPr/>
                </p14:nvContentPartPr>
                <p14:xfrm>
                  <a:off x="1952480" y="1169520"/>
                  <a:ext cx="151560" cy="98280"/>
                </p14:xfrm>
              </p:contentPart>
            </mc:Choice>
            <mc:Fallback>
              <p:pic>
                <p:nvPicPr>
                  <p:cNvPr id="27" name="Freihand 26">
                    <a:extLst>
                      <a:ext uri="{FF2B5EF4-FFF2-40B4-BE49-F238E27FC236}">
                        <a16:creationId xmlns:a16="http://schemas.microsoft.com/office/drawing/2014/main" id="{54DB2E30-518B-4DA3-AC93-81D8E2107CC0}"/>
                      </a:ext>
                    </a:extLst>
                  </p:cNvPr>
                  <p:cNvPicPr/>
                  <p:nvPr/>
                </p:nvPicPr>
                <p:blipFill>
                  <a:blip r:embed="rId41"/>
                  <a:stretch>
                    <a:fillRect/>
                  </a:stretch>
                </p:blipFill>
                <p:spPr>
                  <a:xfrm>
                    <a:off x="1948160" y="1165200"/>
                    <a:ext cx="160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51203C41-CAD4-4380-A0D6-091DA065295E}"/>
                      </a:ext>
                    </a:extLst>
                  </p14:cNvPr>
                  <p14:cNvContentPartPr/>
                  <p14:nvPr/>
                </p14:nvContentPartPr>
                <p14:xfrm>
                  <a:off x="2115560" y="1137120"/>
                  <a:ext cx="360" cy="360"/>
                </p14:xfrm>
              </p:contentPart>
            </mc:Choice>
            <mc:Fallback>
              <p:pic>
                <p:nvPicPr>
                  <p:cNvPr id="28" name="Freihand 27">
                    <a:extLst>
                      <a:ext uri="{FF2B5EF4-FFF2-40B4-BE49-F238E27FC236}">
                        <a16:creationId xmlns:a16="http://schemas.microsoft.com/office/drawing/2014/main" id="{51203C41-CAD4-4380-A0D6-091DA065295E}"/>
                      </a:ext>
                    </a:extLst>
                  </p:cNvPr>
                  <p:cNvPicPr/>
                  <p:nvPr/>
                </p:nvPicPr>
                <p:blipFill>
                  <a:blip r:embed="rId43"/>
                  <a:stretch>
                    <a:fillRect/>
                  </a:stretch>
                </p:blipFill>
                <p:spPr>
                  <a:xfrm>
                    <a:off x="2111240" y="1132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7B6DBDD7-7DB0-47F7-A42A-37F2FA12DDC2}"/>
                      </a:ext>
                    </a:extLst>
                  </p14:cNvPr>
                  <p14:cNvContentPartPr/>
                  <p14:nvPr/>
                </p14:nvContentPartPr>
                <p14:xfrm>
                  <a:off x="2135360" y="1158000"/>
                  <a:ext cx="49320" cy="54720"/>
                </p14:xfrm>
              </p:contentPart>
            </mc:Choice>
            <mc:Fallback>
              <p:pic>
                <p:nvPicPr>
                  <p:cNvPr id="29" name="Freihand 28">
                    <a:extLst>
                      <a:ext uri="{FF2B5EF4-FFF2-40B4-BE49-F238E27FC236}">
                        <a16:creationId xmlns:a16="http://schemas.microsoft.com/office/drawing/2014/main" id="{7B6DBDD7-7DB0-47F7-A42A-37F2FA12DDC2}"/>
                      </a:ext>
                    </a:extLst>
                  </p:cNvPr>
                  <p:cNvPicPr/>
                  <p:nvPr/>
                </p:nvPicPr>
                <p:blipFill>
                  <a:blip r:embed="rId45"/>
                  <a:stretch>
                    <a:fillRect/>
                  </a:stretch>
                </p:blipFill>
                <p:spPr>
                  <a:xfrm>
                    <a:off x="2131040" y="1153680"/>
                    <a:ext cx="57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2520CF60-072E-410E-8CF5-33213CCF9A22}"/>
                      </a:ext>
                    </a:extLst>
                  </p14:cNvPr>
                  <p14:cNvContentPartPr/>
                  <p14:nvPr/>
                </p14:nvContentPartPr>
                <p14:xfrm>
                  <a:off x="2189360" y="1144680"/>
                  <a:ext cx="41400" cy="81360"/>
                </p14:xfrm>
              </p:contentPart>
            </mc:Choice>
            <mc:Fallback>
              <p:pic>
                <p:nvPicPr>
                  <p:cNvPr id="30" name="Freihand 29">
                    <a:extLst>
                      <a:ext uri="{FF2B5EF4-FFF2-40B4-BE49-F238E27FC236}">
                        <a16:creationId xmlns:a16="http://schemas.microsoft.com/office/drawing/2014/main" id="{2520CF60-072E-410E-8CF5-33213CCF9A22}"/>
                      </a:ext>
                    </a:extLst>
                  </p:cNvPr>
                  <p:cNvPicPr/>
                  <p:nvPr/>
                </p:nvPicPr>
                <p:blipFill>
                  <a:blip r:embed="rId47"/>
                  <a:stretch>
                    <a:fillRect/>
                  </a:stretch>
                </p:blipFill>
                <p:spPr>
                  <a:xfrm>
                    <a:off x="2185040" y="1140360"/>
                    <a:ext cx="50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FA4C5F53-99BC-4FEA-B115-7127C8FF4F55}"/>
                      </a:ext>
                    </a:extLst>
                  </p14:cNvPr>
                  <p14:cNvContentPartPr/>
                  <p14:nvPr/>
                </p14:nvContentPartPr>
                <p14:xfrm>
                  <a:off x="2223920" y="1152240"/>
                  <a:ext cx="75960" cy="51480"/>
                </p14:xfrm>
              </p:contentPart>
            </mc:Choice>
            <mc:Fallback>
              <p:pic>
                <p:nvPicPr>
                  <p:cNvPr id="31" name="Freihand 30">
                    <a:extLst>
                      <a:ext uri="{FF2B5EF4-FFF2-40B4-BE49-F238E27FC236}">
                        <a16:creationId xmlns:a16="http://schemas.microsoft.com/office/drawing/2014/main" id="{FA4C5F53-99BC-4FEA-B115-7127C8FF4F55}"/>
                      </a:ext>
                    </a:extLst>
                  </p:cNvPr>
                  <p:cNvPicPr/>
                  <p:nvPr/>
                </p:nvPicPr>
                <p:blipFill>
                  <a:blip r:embed="rId49"/>
                  <a:stretch>
                    <a:fillRect/>
                  </a:stretch>
                </p:blipFill>
                <p:spPr>
                  <a:xfrm>
                    <a:off x="2219600" y="1147920"/>
                    <a:ext cx="84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6C503C0D-074A-4BCE-B262-F3C23FEAC717}"/>
                      </a:ext>
                    </a:extLst>
                  </p14:cNvPr>
                  <p14:cNvContentPartPr/>
                  <p14:nvPr/>
                </p14:nvContentPartPr>
                <p14:xfrm>
                  <a:off x="2337320" y="1057560"/>
                  <a:ext cx="118080" cy="180720"/>
                </p14:xfrm>
              </p:contentPart>
            </mc:Choice>
            <mc:Fallback>
              <p:pic>
                <p:nvPicPr>
                  <p:cNvPr id="32" name="Freihand 31">
                    <a:extLst>
                      <a:ext uri="{FF2B5EF4-FFF2-40B4-BE49-F238E27FC236}">
                        <a16:creationId xmlns:a16="http://schemas.microsoft.com/office/drawing/2014/main" id="{6C503C0D-074A-4BCE-B262-F3C23FEAC717}"/>
                      </a:ext>
                    </a:extLst>
                  </p:cNvPr>
                  <p:cNvPicPr/>
                  <p:nvPr/>
                </p:nvPicPr>
                <p:blipFill>
                  <a:blip r:embed="rId51"/>
                  <a:stretch>
                    <a:fillRect/>
                  </a:stretch>
                </p:blipFill>
                <p:spPr>
                  <a:xfrm>
                    <a:off x="2333000" y="1053240"/>
                    <a:ext cx="126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9BB81B66-C3A3-4E6F-9510-91429B409BD8}"/>
                      </a:ext>
                    </a:extLst>
                  </p14:cNvPr>
                  <p14:cNvContentPartPr/>
                  <p14:nvPr/>
                </p14:nvContentPartPr>
                <p14:xfrm>
                  <a:off x="2455400" y="1140360"/>
                  <a:ext cx="122760" cy="33480"/>
                </p14:xfrm>
              </p:contentPart>
            </mc:Choice>
            <mc:Fallback>
              <p:pic>
                <p:nvPicPr>
                  <p:cNvPr id="33" name="Freihand 32">
                    <a:extLst>
                      <a:ext uri="{FF2B5EF4-FFF2-40B4-BE49-F238E27FC236}">
                        <a16:creationId xmlns:a16="http://schemas.microsoft.com/office/drawing/2014/main" id="{9BB81B66-C3A3-4E6F-9510-91429B409BD8}"/>
                      </a:ext>
                    </a:extLst>
                  </p:cNvPr>
                  <p:cNvPicPr/>
                  <p:nvPr/>
                </p:nvPicPr>
                <p:blipFill>
                  <a:blip r:embed="rId53"/>
                  <a:stretch>
                    <a:fillRect/>
                  </a:stretch>
                </p:blipFill>
                <p:spPr>
                  <a:xfrm>
                    <a:off x="2451080" y="1136040"/>
                    <a:ext cx="131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1763C7E7-B939-4B6A-9526-46F7ED01577B}"/>
                      </a:ext>
                    </a:extLst>
                  </p14:cNvPr>
                  <p14:cNvContentPartPr/>
                  <p14:nvPr/>
                </p14:nvContentPartPr>
                <p14:xfrm>
                  <a:off x="2488880" y="1048560"/>
                  <a:ext cx="57600" cy="20160"/>
                </p14:xfrm>
              </p:contentPart>
            </mc:Choice>
            <mc:Fallback>
              <p:pic>
                <p:nvPicPr>
                  <p:cNvPr id="34" name="Freihand 33">
                    <a:extLst>
                      <a:ext uri="{FF2B5EF4-FFF2-40B4-BE49-F238E27FC236}">
                        <a16:creationId xmlns:a16="http://schemas.microsoft.com/office/drawing/2014/main" id="{1763C7E7-B939-4B6A-9526-46F7ED01577B}"/>
                      </a:ext>
                    </a:extLst>
                  </p:cNvPr>
                  <p:cNvPicPr/>
                  <p:nvPr/>
                </p:nvPicPr>
                <p:blipFill>
                  <a:blip r:embed="rId55"/>
                  <a:stretch>
                    <a:fillRect/>
                  </a:stretch>
                </p:blipFill>
                <p:spPr>
                  <a:xfrm>
                    <a:off x="2484560" y="1044240"/>
                    <a:ext cx="66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AF4EE433-007E-49AA-ABC9-035F23B839EC}"/>
                      </a:ext>
                    </a:extLst>
                  </p14:cNvPr>
                  <p14:cNvContentPartPr/>
                  <p14:nvPr/>
                </p14:nvContentPartPr>
                <p14:xfrm>
                  <a:off x="2712080" y="1150440"/>
                  <a:ext cx="360" cy="360"/>
                </p14:xfrm>
              </p:contentPart>
            </mc:Choice>
            <mc:Fallback>
              <p:pic>
                <p:nvPicPr>
                  <p:cNvPr id="35" name="Freihand 34">
                    <a:extLst>
                      <a:ext uri="{FF2B5EF4-FFF2-40B4-BE49-F238E27FC236}">
                        <a16:creationId xmlns:a16="http://schemas.microsoft.com/office/drawing/2014/main" id="{AF4EE433-007E-49AA-ABC9-035F23B839EC}"/>
                      </a:ext>
                    </a:extLst>
                  </p:cNvPr>
                  <p:cNvPicPr/>
                  <p:nvPr/>
                </p:nvPicPr>
                <p:blipFill>
                  <a:blip r:embed="rId43"/>
                  <a:stretch>
                    <a:fillRect/>
                  </a:stretch>
                </p:blipFill>
                <p:spPr>
                  <a:xfrm>
                    <a:off x="2707760" y="1146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BA52EAF7-CA70-495B-B559-0A278017665D}"/>
                      </a:ext>
                    </a:extLst>
                  </p14:cNvPr>
                  <p14:cNvContentPartPr/>
                  <p14:nvPr/>
                </p14:nvContentPartPr>
                <p14:xfrm>
                  <a:off x="2686160" y="1093560"/>
                  <a:ext cx="118440" cy="92520"/>
                </p14:xfrm>
              </p:contentPart>
            </mc:Choice>
            <mc:Fallback>
              <p:pic>
                <p:nvPicPr>
                  <p:cNvPr id="36" name="Freihand 35">
                    <a:extLst>
                      <a:ext uri="{FF2B5EF4-FFF2-40B4-BE49-F238E27FC236}">
                        <a16:creationId xmlns:a16="http://schemas.microsoft.com/office/drawing/2014/main" id="{BA52EAF7-CA70-495B-B559-0A278017665D}"/>
                      </a:ext>
                    </a:extLst>
                  </p:cNvPr>
                  <p:cNvPicPr/>
                  <p:nvPr/>
                </p:nvPicPr>
                <p:blipFill>
                  <a:blip r:embed="rId58"/>
                  <a:stretch>
                    <a:fillRect/>
                  </a:stretch>
                </p:blipFill>
                <p:spPr>
                  <a:xfrm>
                    <a:off x="2681840" y="1089240"/>
                    <a:ext cx="127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DB5ADC04-43B7-4971-802F-DD7B15A997F0}"/>
                      </a:ext>
                    </a:extLst>
                  </p14:cNvPr>
                  <p14:cNvContentPartPr/>
                  <p14:nvPr/>
                </p14:nvContentPartPr>
                <p14:xfrm>
                  <a:off x="2829440" y="1089600"/>
                  <a:ext cx="87840" cy="91800"/>
                </p14:xfrm>
              </p:contentPart>
            </mc:Choice>
            <mc:Fallback>
              <p:pic>
                <p:nvPicPr>
                  <p:cNvPr id="37" name="Freihand 36">
                    <a:extLst>
                      <a:ext uri="{FF2B5EF4-FFF2-40B4-BE49-F238E27FC236}">
                        <a16:creationId xmlns:a16="http://schemas.microsoft.com/office/drawing/2014/main" id="{DB5ADC04-43B7-4971-802F-DD7B15A997F0}"/>
                      </a:ext>
                    </a:extLst>
                  </p:cNvPr>
                  <p:cNvPicPr/>
                  <p:nvPr/>
                </p:nvPicPr>
                <p:blipFill>
                  <a:blip r:embed="rId60"/>
                  <a:stretch>
                    <a:fillRect/>
                  </a:stretch>
                </p:blipFill>
                <p:spPr>
                  <a:xfrm>
                    <a:off x="2825120" y="1085280"/>
                    <a:ext cx="96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76C0A600-B64F-4239-9054-B10C9EBF8E33}"/>
                      </a:ext>
                    </a:extLst>
                  </p14:cNvPr>
                  <p14:cNvContentPartPr/>
                  <p14:nvPr/>
                </p14:nvContentPartPr>
                <p14:xfrm>
                  <a:off x="2979200" y="1082400"/>
                  <a:ext cx="20160" cy="81360"/>
                </p14:xfrm>
              </p:contentPart>
            </mc:Choice>
            <mc:Fallback>
              <p:pic>
                <p:nvPicPr>
                  <p:cNvPr id="38" name="Freihand 37">
                    <a:extLst>
                      <a:ext uri="{FF2B5EF4-FFF2-40B4-BE49-F238E27FC236}">
                        <a16:creationId xmlns:a16="http://schemas.microsoft.com/office/drawing/2014/main" id="{76C0A600-B64F-4239-9054-B10C9EBF8E33}"/>
                      </a:ext>
                    </a:extLst>
                  </p:cNvPr>
                  <p:cNvPicPr/>
                  <p:nvPr/>
                </p:nvPicPr>
                <p:blipFill>
                  <a:blip r:embed="rId62"/>
                  <a:stretch>
                    <a:fillRect/>
                  </a:stretch>
                </p:blipFill>
                <p:spPr>
                  <a:xfrm>
                    <a:off x="2974880" y="1078080"/>
                    <a:ext cx="28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6C2E7C30-4D14-4923-81B2-8307215A2102}"/>
                      </a:ext>
                    </a:extLst>
                  </p14:cNvPr>
                  <p14:cNvContentPartPr/>
                  <p14:nvPr/>
                </p14:nvContentPartPr>
                <p14:xfrm>
                  <a:off x="2974880" y="1075200"/>
                  <a:ext cx="87120" cy="57600"/>
                </p14:xfrm>
              </p:contentPart>
            </mc:Choice>
            <mc:Fallback>
              <p:pic>
                <p:nvPicPr>
                  <p:cNvPr id="39" name="Freihand 38">
                    <a:extLst>
                      <a:ext uri="{FF2B5EF4-FFF2-40B4-BE49-F238E27FC236}">
                        <a16:creationId xmlns:a16="http://schemas.microsoft.com/office/drawing/2014/main" id="{6C2E7C30-4D14-4923-81B2-8307215A2102}"/>
                      </a:ext>
                    </a:extLst>
                  </p:cNvPr>
                  <p:cNvPicPr/>
                  <p:nvPr/>
                </p:nvPicPr>
                <p:blipFill>
                  <a:blip r:embed="rId64"/>
                  <a:stretch>
                    <a:fillRect/>
                  </a:stretch>
                </p:blipFill>
                <p:spPr>
                  <a:xfrm>
                    <a:off x="2970560" y="1070880"/>
                    <a:ext cx="95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F971A299-E03C-4CEE-8950-A57AC492935E}"/>
                      </a:ext>
                    </a:extLst>
                  </p14:cNvPr>
                  <p14:cNvContentPartPr/>
                  <p14:nvPr/>
                </p14:nvContentPartPr>
                <p14:xfrm>
                  <a:off x="2966600" y="1155840"/>
                  <a:ext cx="94320" cy="20520"/>
                </p14:xfrm>
              </p:contentPart>
            </mc:Choice>
            <mc:Fallback>
              <p:pic>
                <p:nvPicPr>
                  <p:cNvPr id="40" name="Freihand 39">
                    <a:extLst>
                      <a:ext uri="{FF2B5EF4-FFF2-40B4-BE49-F238E27FC236}">
                        <a16:creationId xmlns:a16="http://schemas.microsoft.com/office/drawing/2014/main" id="{F971A299-E03C-4CEE-8950-A57AC492935E}"/>
                      </a:ext>
                    </a:extLst>
                  </p:cNvPr>
                  <p:cNvPicPr/>
                  <p:nvPr/>
                </p:nvPicPr>
                <p:blipFill>
                  <a:blip r:embed="rId66"/>
                  <a:stretch>
                    <a:fillRect/>
                  </a:stretch>
                </p:blipFill>
                <p:spPr>
                  <a:xfrm>
                    <a:off x="2962280" y="1151520"/>
                    <a:ext cx="102960" cy="2916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67">
            <p14:nvContentPartPr>
              <p14:cNvPr id="2" name="Freihand 1">
                <a:extLst>
                  <a:ext uri="{FF2B5EF4-FFF2-40B4-BE49-F238E27FC236}">
                    <a16:creationId xmlns:a16="http://schemas.microsoft.com/office/drawing/2014/main" id="{B10EA678-E4D1-41D0-AB61-CA3729B50EF2}"/>
                  </a:ext>
                </a:extLst>
              </p14:cNvPr>
              <p14:cNvContentPartPr/>
              <p14:nvPr/>
            </p14:nvContentPartPr>
            <p14:xfrm>
              <a:off x="11383760" y="1923187"/>
              <a:ext cx="44640" cy="18720"/>
            </p14:xfrm>
          </p:contentPart>
        </mc:Choice>
        <mc:Fallback>
          <p:pic>
            <p:nvPicPr>
              <p:cNvPr id="2" name="Freihand 1">
                <a:extLst>
                  <a:ext uri="{FF2B5EF4-FFF2-40B4-BE49-F238E27FC236}">
                    <a16:creationId xmlns:a16="http://schemas.microsoft.com/office/drawing/2014/main" id="{B10EA678-E4D1-41D0-AB61-CA3729B50EF2}"/>
                  </a:ext>
                </a:extLst>
              </p:cNvPr>
              <p:cNvPicPr/>
              <p:nvPr/>
            </p:nvPicPr>
            <p:blipFill>
              <a:blip r:embed="rId68"/>
              <a:stretch>
                <a:fillRect/>
              </a:stretch>
            </p:blipFill>
            <p:spPr>
              <a:xfrm>
                <a:off x="11379440" y="1918867"/>
                <a:ext cx="53280" cy="27360"/>
              </a:xfrm>
              <a:prstGeom prst="rect">
                <a:avLst/>
              </a:prstGeom>
            </p:spPr>
          </p:pic>
        </mc:Fallback>
      </mc:AlternateContent>
      <p:grpSp>
        <p:nvGrpSpPr>
          <p:cNvPr id="43" name="Gruppieren 42">
            <a:extLst>
              <a:ext uri="{FF2B5EF4-FFF2-40B4-BE49-F238E27FC236}">
                <a16:creationId xmlns:a16="http://schemas.microsoft.com/office/drawing/2014/main" id="{661742CF-3117-4105-B821-B56D5FC7E023}"/>
              </a:ext>
            </a:extLst>
          </p:cNvPr>
          <p:cNvGrpSpPr/>
          <p:nvPr/>
        </p:nvGrpSpPr>
        <p:grpSpPr>
          <a:xfrm>
            <a:off x="2538560" y="3106147"/>
            <a:ext cx="571680" cy="459720"/>
            <a:chOff x="2538560" y="3106147"/>
            <a:chExt cx="571680" cy="459720"/>
          </a:xfrm>
        </p:grpSpPr>
        <mc:AlternateContent xmlns:mc="http://schemas.openxmlformats.org/markup-compatibility/2006">
          <mc:Choice xmlns:p14="http://schemas.microsoft.com/office/powerpoint/2010/main" Requires="p14">
            <p:contentPart p14:bwMode="auto" r:id="rId69">
              <p14:nvContentPartPr>
                <p14:cNvPr id="3" name="Freihand 2">
                  <a:extLst>
                    <a:ext uri="{FF2B5EF4-FFF2-40B4-BE49-F238E27FC236}">
                      <a16:creationId xmlns:a16="http://schemas.microsoft.com/office/drawing/2014/main" id="{98D0838A-F687-4F8B-9A3A-48900F0FD911}"/>
                    </a:ext>
                  </a:extLst>
                </p14:cNvPr>
                <p14:cNvContentPartPr/>
                <p14:nvPr/>
              </p14:nvContentPartPr>
              <p14:xfrm>
                <a:off x="2538560" y="3339787"/>
                <a:ext cx="170640" cy="226080"/>
              </p14:xfrm>
            </p:contentPart>
          </mc:Choice>
          <mc:Fallback>
            <p:pic>
              <p:nvPicPr>
                <p:cNvPr id="3" name="Freihand 2">
                  <a:extLst>
                    <a:ext uri="{FF2B5EF4-FFF2-40B4-BE49-F238E27FC236}">
                      <a16:creationId xmlns:a16="http://schemas.microsoft.com/office/drawing/2014/main" id="{98D0838A-F687-4F8B-9A3A-48900F0FD911}"/>
                    </a:ext>
                  </a:extLst>
                </p:cNvPr>
                <p:cNvPicPr/>
                <p:nvPr/>
              </p:nvPicPr>
              <p:blipFill>
                <a:blip r:embed="rId70"/>
                <a:stretch>
                  <a:fillRect/>
                </a:stretch>
              </p:blipFill>
              <p:spPr>
                <a:xfrm>
                  <a:off x="2534240" y="3335467"/>
                  <a:ext cx="1792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 name="Freihand 3">
                  <a:extLst>
                    <a:ext uri="{FF2B5EF4-FFF2-40B4-BE49-F238E27FC236}">
                      <a16:creationId xmlns:a16="http://schemas.microsoft.com/office/drawing/2014/main" id="{37B04D0E-C12C-4945-A9BE-2F8866ECC71F}"/>
                    </a:ext>
                  </a:extLst>
                </p14:cNvPr>
                <p14:cNvContentPartPr/>
                <p14:nvPr/>
              </p14:nvContentPartPr>
              <p14:xfrm>
                <a:off x="2845280" y="3171307"/>
                <a:ext cx="125280" cy="150480"/>
              </p14:xfrm>
            </p:contentPart>
          </mc:Choice>
          <mc:Fallback>
            <p:pic>
              <p:nvPicPr>
                <p:cNvPr id="4" name="Freihand 3">
                  <a:extLst>
                    <a:ext uri="{FF2B5EF4-FFF2-40B4-BE49-F238E27FC236}">
                      <a16:creationId xmlns:a16="http://schemas.microsoft.com/office/drawing/2014/main" id="{37B04D0E-C12C-4945-A9BE-2F8866ECC71F}"/>
                    </a:ext>
                  </a:extLst>
                </p:cNvPr>
                <p:cNvPicPr/>
                <p:nvPr/>
              </p:nvPicPr>
              <p:blipFill>
                <a:blip r:embed="rId72"/>
                <a:stretch>
                  <a:fillRect/>
                </a:stretch>
              </p:blipFill>
              <p:spPr>
                <a:xfrm>
                  <a:off x="2840960" y="3166987"/>
                  <a:ext cx="133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4AB2D421-AC0B-4523-86FC-EB1DF070CBF8}"/>
                    </a:ext>
                  </a:extLst>
                </p14:cNvPr>
                <p14:cNvContentPartPr/>
                <p14:nvPr/>
              </p14:nvContentPartPr>
              <p14:xfrm>
                <a:off x="2988920" y="3296227"/>
                <a:ext cx="11160" cy="9000"/>
              </p14:xfrm>
            </p:contentPart>
          </mc:Choice>
          <mc:Fallback>
            <p:pic>
              <p:nvPicPr>
                <p:cNvPr id="41" name="Freihand 40">
                  <a:extLst>
                    <a:ext uri="{FF2B5EF4-FFF2-40B4-BE49-F238E27FC236}">
                      <a16:creationId xmlns:a16="http://schemas.microsoft.com/office/drawing/2014/main" id="{4AB2D421-AC0B-4523-86FC-EB1DF070CBF8}"/>
                    </a:ext>
                  </a:extLst>
                </p:cNvPr>
                <p:cNvPicPr/>
                <p:nvPr/>
              </p:nvPicPr>
              <p:blipFill>
                <a:blip r:embed="rId74"/>
                <a:stretch>
                  <a:fillRect/>
                </a:stretch>
              </p:blipFill>
              <p:spPr>
                <a:xfrm>
                  <a:off x="2984600" y="3291907"/>
                  <a:ext cx="19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F0AE0E9B-20C6-410B-B876-C2C6341A7DF4}"/>
                    </a:ext>
                  </a:extLst>
                </p14:cNvPr>
                <p14:cNvContentPartPr/>
                <p14:nvPr/>
              </p14:nvContentPartPr>
              <p14:xfrm>
                <a:off x="2744120" y="3106147"/>
                <a:ext cx="366120" cy="320760"/>
              </p14:xfrm>
            </p:contentPart>
          </mc:Choice>
          <mc:Fallback>
            <p:pic>
              <p:nvPicPr>
                <p:cNvPr id="42" name="Freihand 41">
                  <a:extLst>
                    <a:ext uri="{FF2B5EF4-FFF2-40B4-BE49-F238E27FC236}">
                      <a16:creationId xmlns:a16="http://schemas.microsoft.com/office/drawing/2014/main" id="{F0AE0E9B-20C6-410B-B876-C2C6341A7DF4}"/>
                    </a:ext>
                  </a:extLst>
                </p:cNvPr>
                <p:cNvPicPr/>
                <p:nvPr/>
              </p:nvPicPr>
              <p:blipFill>
                <a:blip r:embed="rId76"/>
                <a:stretch>
                  <a:fillRect/>
                </a:stretch>
              </p:blipFill>
              <p:spPr>
                <a:xfrm>
                  <a:off x="2739800" y="3101827"/>
                  <a:ext cx="374760" cy="329400"/>
                </a:xfrm>
                <a:prstGeom prst="rect">
                  <a:avLst/>
                </a:prstGeom>
              </p:spPr>
            </p:pic>
          </mc:Fallback>
        </mc:AlternateContent>
      </p:grpSp>
      <p:grpSp>
        <p:nvGrpSpPr>
          <p:cNvPr id="46" name="Gruppieren 45">
            <a:extLst>
              <a:ext uri="{FF2B5EF4-FFF2-40B4-BE49-F238E27FC236}">
                <a16:creationId xmlns:a16="http://schemas.microsoft.com/office/drawing/2014/main" id="{C4558CB8-16CE-4BF4-BBCE-6ECC4EEADDF6}"/>
              </a:ext>
            </a:extLst>
          </p:cNvPr>
          <p:cNvGrpSpPr/>
          <p:nvPr/>
        </p:nvGrpSpPr>
        <p:grpSpPr>
          <a:xfrm>
            <a:off x="1595360" y="2863147"/>
            <a:ext cx="168120" cy="384480"/>
            <a:chOff x="1595360" y="2863147"/>
            <a:chExt cx="168120" cy="384480"/>
          </a:xfrm>
        </p:grpSpPr>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2C50592F-9E0F-49D9-B046-A961DE7899CE}"/>
                    </a:ext>
                  </a:extLst>
                </p14:cNvPr>
                <p14:cNvContentPartPr/>
                <p14:nvPr/>
              </p14:nvContentPartPr>
              <p14:xfrm>
                <a:off x="1654400" y="2863147"/>
                <a:ext cx="29880" cy="246600"/>
              </p14:xfrm>
            </p:contentPart>
          </mc:Choice>
          <mc:Fallback>
            <p:pic>
              <p:nvPicPr>
                <p:cNvPr id="44" name="Freihand 43">
                  <a:extLst>
                    <a:ext uri="{FF2B5EF4-FFF2-40B4-BE49-F238E27FC236}">
                      <a16:creationId xmlns:a16="http://schemas.microsoft.com/office/drawing/2014/main" id="{2C50592F-9E0F-49D9-B046-A961DE7899CE}"/>
                    </a:ext>
                  </a:extLst>
                </p:cNvPr>
                <p:cNvPicPr/>
                <p:nvPr/>
              </p:nvPicPr>
              <p:blipFill>
                <a:blip r:embed="rId78"/>
                <a:stretch>
                  <a:fillRect/>
                </a:stretch>
              </p:blipFill>
              <p:spPr>
                <a:xfrm>
                  <a:off x="1650080" y="2858827"/>
                  <a:ext cx="38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4BF1E5C7-F47A-4262-8840-0ED2A2B39414}"/>
                    </a:ext>
                  </a:extLst>
                </p14:cNvPr>
                <p14:cNvContentPartPr/>
                <p14:nvPr/>
              </p14:nvContentPartPr>
              <p14:xfrm>
                <a:off x="1595360" y="3030547"/>
                <a:ext cx="168120" cy="217080"/>
              </p14:xfrm>
            </p:contentPart>
          </mc:Choice>
          <mc:Fallback>
            <p:pic>
              <p:nvPicPr>
                <p:cNvPr id="45" name="Freihand 44">
                  <a:extLst>
                    <a:ext uri="{FF2B5EF4-FFF2-40B4-BE49-F238E27FC236}">
                      <a16:creationId xmlns:a16="http://schemas.microsoft.com/office/drawing/2014/main" id="{4BF1E5C7-F47A-4262-8840-0ED2A2B39414}"/>
                    </a:ext>
                  </a:extLst>
                </p:cNvPr>
                <p:cNvPicPr/>
                <p:nvPr/>
              </p:nvPicPr>
              <p:blipFill>
                <a:blip r:embed="rId80"/>
                <a:stretch>
                  <a:fillRect/>
                </a:stretch>
              </p:blipFill>
              <p:spPr>
                <a:xfrm>
                  <a:off x="1591040" y="3026227"/>
                  <a:ext cx="176760" cy="225720"/>
                </a:xfrm>
                <a:prstGeom prst="rect">
                  <a:avLst/>
                </a:prstGeom>
              </p:spPr>
            </p:pic>
          </mc:Fallback>
        </mc:AlternateContent>
      </p:grpSp>
      <p:grpSp>
        <p:nvGrpSpPr>
          <p:cNvPr id="49" name="Gruppieren 48">
            <a:extLst>
              <a:ext uri="{FF2B5EF4-FFF2-40B4-BE49-F238E27FC236}">
                <a16:creationId xmlns:a16="http://schemas.microsoft.com/office/drawing/2014/main" id="{514CDD71-B932-4E5A-B037-B912B310A1F5}"/>
              </a:ext>
            </a:extLst>
          </p:cNvPr>
          <p:cNvGrpSpPr/>
          <p:nvPr/>
        </p:nvGrpSpPr>
        <p:grpSpPr>
          <a:xfrm>
            <a:off x="1175960" y="2282107"/>
            <a:ext cx="617400" cy="392760"/>
            <a:chOff x="1175960" y="2282107"/>
            <a:chExt cx="617400" cy="392760"/>
          </a:xfrm>
        </p:grpSpPr>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81A520EA-934D-4BDB-90E8-4E7C774C473F}"/>
                    </a:ext>
                  </a:extLst>
                </p14:cNvPr>
                <p14:cNvContentPartPr/>
                <p14:nvPr/>
              </p14:nvContentPartPr>
              <p14:xfrm>
                <a:off x="1175960" y="2360947"/>
                <a:ext cx="442080" cy="313920"/>
              </p14:xfrm>
            </p:contentPart>
          </mc:Choice>
          <mc:Fallback>
            <p:pic>
              <p:nvPicPr>
                <p:cNvPr id="47" name="Freihand 46">
                  <a:extLst>
                    <a:ext uri="{FF2B5EF4-FFF2-40B4-BE49-F238E27FC236}">
                      <a16:creationId xmlns:a16="http://schemas.microsoft.com/office/drawing/2014/main" id="{81A520EA-934D-4BDB-90E8-4E7C774C473F}"/>
                    </a:ext>
                  </a:extLst>
                </p:cNvPr>
                <p:cNvPicPr/>
                <p:nvPr/>
              </p:nvPicPr>
              <p:blipFill>
                <a:blip r:embed="rId82"/>
                <a:stretch>
                  <a:fillRect/>
                </a:stretch>
              </p:blipFill>
              <p:spPr>
                <a:xfrm>
                  <a:off x="1171640" y="2356627"/>
                  <a:ext cx="4507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2977DCCB-D0D9-41E9-B33F-617134322F62}"/>
                    </a:ext>
                  </a:extLst>
                </p14:cNvPr>
                <p14:cNvContentPartPr/>
                <p14:nvPr/>
              </p14:nvContentPartPr>
              <p14:xfrm>
                <a:off x="1624520" y="2282107"/>
                <a:ext cx="168840" cy="190080"/>
              </p14:xfrm>
            </p:contentPart>
          </mc:Choice>
          <mc:Fallback>
            <p:pic>
              <p:nvPicPr>
                <p:cNvPr id="48" name="Freihand 47">
                  <a:extLst>
                    <a:ext uri="{FF2B5EF4-FFF2-40B4-BE49-F238E27FC236}">
                      <a16:creationId xmlns:a16="http://schemas.microsoft.com/office/drawing/2014/main" id="{2977DCCB-D0D9-41E9-B33F-617134322F62}"/>
                    </a:ext>
                  </a:extLst>
                </p:cNvPr>
                <p:cNvPicPr/>
                <p:nvPr/>
              </p:nvPicPr>
              <p:blipFill>
                <a:blip r:embed="rId84"/>
                <a:stretch>
                  <a:fillRect/>
                </a:stretch>
              </p:blipFill>
              <p:spPr>
                <a:xfrm>
                  <a:off x="1620200" y="2277787"/>
                  <a:ext cx="177480" cy="19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4915667A-7FB5-4C27-80CF-13F4715FD6F2}"/>
                  </a:ext>
                </a:extLst>
              </p14:cNvPr>
              <p14:cNvContentPartPr/>
              <p14:nvPr/>
            </p14:nvContentPartPr>
            <p14:xfrm>
              <a:off x="2569880" y="5225467"/>
              <a:ext cx="156960" cy="232200"/>
            </p14:xfrm>
          </p:contentPart>
        </mc:Choice>
        <mc:Fallback>
          <p:pic>
            <p:nvPicPr>
              <p:cNvPr id="50" name="Freihand 49">
                <a:extLst>
                  <a:ext uri="{FF2B5EF4-FFF2-40B4-BE49-F238E27FC236}">
                    <a16:creationId xmlns:a16="http://schemas.microsoft.com/office/drawing/2014/main" id="{4915667A-7FB5-4C27-80CF-13F4715FD6F2}"/>
                  </a:ext>
                </a:extLst>
              </p:cNvPr>
              <p:cNvPicPr/>
              <p:nvPr/>
            </p:nvPicPr>
            <p:blipFill>
              <a:blip r:embed="rId86"/>
              <a:stretch>
                <a:fillRect/>
              </a:stretch>
            </p:blipFill>
            <p:spPr>
              <a:xfrm>
                <a:off x="2565560" y="5221147"/>
                <a:ext cx="165600" cy="240840"/>
              </a:xfrm>
              <a:prstGeom prst="rect">
                <a:avLst/>
              </a:prstGeom>
            </p:spPr>
          </p:pic>
        </mc:Fallback>
      </mc:AlternateContent>
      <p:grpSp>
        <p:nvGrpSpPr>
          <p:cNvPr id="54" name="Gruppieren 53">
            <a:extLst>
              <a:ext uri="{FF2B5EF4-FFF2-40B4-BE49-F238E27FC236}">
                <a16:creationId xmlns:a16="http://schemas.microsoft.com/office/drawing/2014/main" id="{A32A1517-C755-4AEE-B20D-6FAAA6207BD2}"/>
              </a:ext>
            </a:extLst>
          </p:cNvPr>
          <p:cNvGrpSpPr/>
          <p:nvPr/>
        </p:nvGrpSpPr>
        <p:grpSpPr>
          <a:xfrm>
            <a:off x="2748800" y="4972387"/>
            <a:ext cx="267840" cy="281880"/>
            <a:chOff x="2748800" y="4972387"/>
            <a:chExt cx="267840" cy="281880"/>
          </a:xfrm>
        </p:grpSpPr>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3F6D1963-1B0B-48E3-9F76-72A2B3E8BE45}"/>
                    </a:ext>
                  </a:extLst>
                </p14:cNvPr>
                <p14:cNvContentPartPr/>
                <p14:nvPr/>
              </p14:nvContentPartPr>
              <p14:xfrm>
                <a:off x="2833760" y="5062747"/>
                <a:ext cx="71640" cy="110520"/>
              </p14:xfrm>
            </p:contentPart>
          </mc:Choice>
          <mc:Fallback>
            <p:pic>
              <p:nvPicPr>
                <p:cNvPr id="51" name="Freihand 50">
                  <a:extLst>
                    <a:ext uri="{FF2B5EF4-FFF2-40B4-BE49-F238E27FC236}">
                      <a16:creationId xmlns:a16="http://schemas.microsoft.com/office/drawing/2014/main" id="{3F6D1963-1B0B-48E3-9F76-72A2B3E8BE45}"/>
                    </a:ext>
                  </a:extLst>
                </p:cNvPr>
                <p:cNvPicPr/>
                <p:nvPr/>
              </p:nvPicPr>
              <p:blipFill>
                <a:blip r:embed="rId88"/>
                <a:stretch>
                  <a:fillRect/>
                </a:stretch>
              </p:blipFill>
              <p:spPr>
                <a:xfrm>
                  <a:off x="2829440" y="5058427"/>
                  <a:ext cx="80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4FC768F0-9601-4751-A1BB-E3A3FB8DF0E5}"/>
                    </a:ext>
                  </a:extLst>
                </p14:cNvPr>
                <p14:cNvContentPartPr/>
                <p14:nvPr/>
              </p14:nvContentPartPr>
              <p14:xfrm>
                <a:off x="2922320" y="5167147"/>
                <a:ext cx="12600" cy="11520"/>
              </p14:xfrm>
            </p:contentPart>
          </mc:Choice>
          <mc:Fallback>
            <p:pic>
              <p:nvPicPr>
                <p:cNvPr id="52" name="Freihand 51">
                  <a:extLst>
                    <a:ext uri="{FF2B5EF4-FFF2-40B4-BE49-F238E27FC236}">
                      <a16:creationId xmlns:a16="http://schemas.microsoft.com/office/drawing/2014/main" id="{4FC768F0-9601-4751-A1BB-E3A3FB8DF0E5}"/>
                    </a:ext>
                  </a:extLst>
                </p:cNvPr>
                <p:cNvPicPr/>
                <p:nvPr/>
              </p:nvPicPr>
              <p:blipFill>
                <a:blip r:embed="rId90"/>
                <a:stretch>
                  <a:fillRect/>
                </a:stretch>
              </p:blipFill>
              <p:spPr>
                <a:xfrm>
                  <a:off x="2918000" y="5162827"/>
                  <a:ext cx="21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8BEC3F0A-0450-4158-A79F-D46135641632}"/>
                    </a:ext>
                  </a:extLst>
                </p14:cNvPr>
                <p14:cNvContentPartPr/>
                <p14:nvPr/>
              </p14:nvContentPartPr>
              <p14:xfrm>
                <a:off x="2748800" y="4972387"/>
                <a:ext cx="267840" cy="281880"/>
              </p14:xfrm>
            </p:contentPart>
          </mc:Choice>
          <mc:Fallback>
            <p:pic>
              <p:nvPicPr>
                <p:cNvPr id="53" name="Freihand 52">
                  <a:extLst>
                    <a:ext uri="{FF2B5EF4-FFF2-40B4-BE49-F238E27FC236}">
                      <a16:creationId xmlns:a16="http://schemas.microsoft.com/office/drawing/2014/main" id="{8BEC3F0A-0450-4158-A79F-D46135641632}"/>
                    </a:ext>
                  </a:extLst>
                </p:cNvPr>
                <p:cNvPicPr/>
                <p:nvPr/>
              </p:nvPicPr>
              <p:blipFill>
                <a:blip r:embed="rId92"/>
                <a:stretch>
                  <a:fillRect/>
                </a:stretch>
              </p:blipFill>
              <p:spPr>
                <a:xfrm>
                  <a:off x="2744480" y="4968067"/>
                  <a:ext cx="276480" cy="29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189D8308-25F9-4135-9181-8E82625E083E}"/>
                  </a:ext>
                </a:extLst>
              </p14:cNvPr>
              <p14:cNvContentPartPr/>
              <p14:nvPr/>
            </p14:nvContentPartPr>
            <p14:xfrm>
              <a:off x="2612360" y="4229347"/>
              <a:ext cx="180720" cy="219240"/>
            </p14:xfrm>
          </p:contentPart>
        </mc:Choice>
        <mc:Fallback>
          <p:pic>
            <p:nvPicPr>
              <p:cNvPr id="55" name="Freihand 54">
                <a:extLst>
                  <a:ext uri="{FF2B5EF4-FFF2-40B4-BE49-F238E27FC236}">
                    <a16:creationId xmlns:a16="http://schemas.microsoft.com/office/drawing/2014/main" id="{189D8308-25F9-4135-9181-8E82625E083E}"/>
                  </a:ext>
                </a:extLst>
              </p:cNvPr>
              <p:cNvPicPr/>
              <p:nvPr/>
            </p:nvPicPr>
            <p:blipFill>
              <a:blip r:embed="rId94"/>
              <a:stretch>
                <a:fillRect/>
              </a:stretch>
            </p:blipFill>
            <p:spPr>
              <a:xfrm>
                <a:off x="2608040" y="4225027"/>
                <a:ext cx="189360" cy="227880"/>
              </a:xfrm>
              <a:prstGeom prst="rect">
                <a:avLst/>
              </a:prstGeom>
            </p:spPr>
          </p:pic>
        </mc:Fallback>
      </mc:AlternateContent>
      <p:grpSp>
        <p:nvGrpSpPr>
          <p:cNvPr id="59" name="Gruppieren 58">
            <a:extLst>
              <a:ext uri="{FF2B5EF4-FFF2-40B4-BE49-F238E27FC236}">
                <a16:creationId xmlns:a16="http://schemas.microsoft.com/office/drawing/2014/main" id="{BF61DCE1-777D-4D10-80BD-3AED4655B313}"/>
              </a:ext>
            </a:extLst>
          </p:cNvPr>
          <p:cNvGrpSpPr/>
          <p:nvPr/>
        </p:nvGrpSpPr>
        <p:grpSpPr>
          <a:xfrm>
            <a:off x="2802440" y="3997867"/>
            <a:ext cx="290520" cy="272880"/>
            <a:chOff x="2802440" y="3997867"/>
            <a:chExt cx="290520" cy="272880"/>
          </a:xfrm>
        </p:grpSpPr>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61319D4B-D5F2-462E-B5BD-76F7D3C70605}"/>
                    </a:ext>
                  </a:extLst>
                </p14:cNvPr>
                <p14:cNvContentPartPr/>
                <p14:nvPr/>
              </p14:nvContentPartPr>
              <p14:xfrm>
                <a:off x="2869400" y="4046107"/>
                <a:ext cx="79920" cy="138960"/>
              </p14:xfrm>
            </p:contentPart>
          </mc:Choice>
          <mc:Fallback>
            <p:pic>
              <p:nvPicPr>
                <p:cNvPr id="56" name="Freihand 55">
                  <a:extLst>
                    <a:ext uri="{FF2B5EF4-FFF2-40B4-BE49-F238E27FC236}">
                      <a16:creationId xmlns:a16="http://schemas.microsoft.com/office/drawing/2014/main" id="{61319D4B-D5F2-462E-B5BD-76F7D3C70605}"/>
                    </a:ext>
                  </a:extLst>
                </p:cNvPr>
                <p:cNvPicPr/>
                <p:nvPr/>
              </p:nvPicPr>
              <p:blipFill>
                <a:blip r:embed="rId96"/>
                <a:stretch>
                  <a:fillRect/>
                </a:stretch>
              </p:blipFill>
              <p:spPr>
                <a:xfrm>
                  <a:off x="2865080" y="4041787"/>
                  <a:ext cx="88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0C5FDC9A-7108-4E95-8CC5-D9BFB390EC5A}"/>
                    </a:ext>
                  </a:extLst>
                </p14:cNvPr>
                <p14:cNvContentPartPr/>
                <p14:nvPr/>
              </p14:nvContentPartPr>
              <p14:xfrm>
                <a:off x="2979560" y="4153027"/>
                <a:ext cx="5040" cy="5040"/>
              </p14:xfrm>
            </p:contentPart>
          </mc:Choice>
          <mc:Fallback>
            <p:pic>
              <p:nvPicPr>
                <p:cNvPr id="57" name="Freihand 56">
                  <a:extLst>
                    <a:ext uri="{FF2B5EF4-FFF2-40B4-BE49-F238E27FC236}">
                      <a16:creationId xmlns:a16="http://schemas.microsoft.com/office/drawing/2014/main" id="{0C5FDC9A-7108-4E95-8CC5-D9BFB390EC5A}"/>
                    </a:ext>
                  </a:extLst>
                </p:cNvPr>
                <p:cNvPicPr/>
                <p:nvPr/>
              </p:nvPicPr>
              <p:blipFill>
                <a:blip r:embed="rId98"/>
                <a:stretch>
                  <a:fillRect/>
                </a:stretch>
              </p:blipFill>
              <p:spPr>
                <a:xfrm>
                  <a:off x="2975240" y="4148707"/>
                  <a:ext cx="13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3786353F-53A4-401E-A7B1-A93FF38813B5}"/>
                    </a:ext>
                  </a:extLst>
                </p14:cNvPr>
                <p14:cNvContentPartPr/>
                <p14:nvPr/>
              </p14:nvContentPartPr>
              <p14:xfrm>
                <a:off x="2802440" y="3997867"/>
                <a:ext cx="290520" cy="272880"/>
              </p14:xfrm>
            </p:contentPart>
          </mc:Choice>
          <mc:Fallback>
            <p:pic>
              <p:nvPicPr>
                <p:cNvPr id="58" name="Freihand 57">
                  <a:extLst>
                    <a:ext uri="{FF2B5EF4-FFF2-40B4-BE49-F238E27FC236}">
                      <a16:creationId xmlns:a16="http://schemas.microsoft.com/office/drawing/2014/main" id="{3786353F-53A4-401E-A7B1-A93FF38813B5}"/>
                    </a:ext>
                  </a:extLst>
                </p:cNvPr>
                <p:cNvPicPr/>
                <p:nvPr/>
              </p:nvPicPr>
              <p:blipFill>
                <a:blip r:embed="rId100"/>
                <a:stretch>
                  <a:fillRect/>
                </a:stretch>
              </p:blipFill>
              <p:spPr>
                <a:xfrm>
                  <a:off x="2798120" y="3993547"/>
                  <a:ext cx="299160" cy="281520"/>
                </a:xfrm>
                <a:prstGeom prst="rect">
                  <a:avLst/>
                </a:prstGeom>
              </p:spPr>
            </p:pic>
          </mc:Fallback>
        </mc:AlternateContent>
      </p:grpSp>
      <p:grpSp>
        <p:nvGrpSpPr>
          <p:cNvPr id="264321" name="Gruppieren 264320">
            <a:extLst>
              <a:ext uri="{FF2B5EF4-FFF2-40B4-BE49-F238E27FC236}">
                <a16:creationId xmlns:a16="http://schemas.microsoft.com/office/drawing/2014/main" id="{AC570325-B6B3-4011-877C-A735F7875A7F}"/>
              </a:ext>
            </a:extLst>
          </p:cNvPr>
          <p:cNvGrpSpPr/>
          <p:nvPr/>
        </p:nvGrpSpPr>
        <p:grpSpPr>
          <a:xfrm>
            <a:off x="4118600" y="3133147"/>
            <a:ext cx="456480" cy="388800"/>
            <a:chOff x="4118600" y="3133147"/>
            <a:chExt cx="456480" cy="388800"/>
          </a:xfrm>
        </p:grpSpPr>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A88D957D-2FFE-42AC-9272-AFD166F25DEA}"/>
                    </a:ext>
                  </a:extLst>
                </p14:cNvPr>
                <p14:cNvContentPartPr/>
                <p14:nvPr/>
              </p14:nvContentPartPr>
              <p14:xfrm>
                <a:off x="4118600" y="3327187"/>
                <a:ext cx="149760" cy="194760"/>
              </p14:xfrm>
            </p:contentPart>
          </mc:Choice>
          <mc:Fallback>
            <p:pic>
              <p:nvPicPr>
                <p:cNvPr id="60" name="Freihand 59">
                  <a:extLst>
                    <a:ext uri="{FF2B5EF4-FFF2-40B4-BE49-F238E27FC236}">
                      <a16:creationId xmlns:a16="http://schemas.microsoft.com/office/drawing/2014/main" id="{A88D957D-2FFE-42AC-9272-AFD166F25DEA}"/>
                    </a:ext>
                  </a:extLst>
                </p:cNvPr>
                <p:cNvPicPr/>
                <p:nvPr/>
              </p:nvPicPr>
              <p:blipFill>
                <a:blip r:embed="rId102"/>
                <a:stretch>
                  <a:fillRect/>
                </a:stretch>
              </p:blipFill>
              <p:spPr>
                <a:xfrm>
                  <a:off x="4114280" y="3322867"/>
                  <a:ext cx="158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CEA303EF-6838-4428-AC4F-C89F38D00ACA}"/>
                    </a:ext>
                  </a:extLst>
                </p14:cNvPr>
                <p14:cNvContentPartPr/>
                <p14:nvPr/>
              </p14:nvContentPartPr>
              <p14:xfrm>
                <a:off x="4358720" y="3174907"/>
                <a:ext cx="81000" cy="113760"/>
              </p14:xfrm>
            </p:contentPart>
          </mc:Choice>
          <mc:Fallback>
            <p:pic>
              <p:nvPicPr>
                <p:cNvPr id="61" name="Freihand 60">
                  <a:extLst>
                    <a:ext uri="{FF2B5EF4-FFF2-40B4-BE49-F238E27FC236}">
                      <a16:creationId xmlns:a16="http://schemas.microsoft.com/office/drawing/2014/main" id="{CEA303EF-6838-4428-AC4F-C89F38D00ACA}"/>
                    </a:ext>
                  </a:extLst>
                </p:cNvPr>
                <p:cNvPicPr/>
                <p:nvPr/>
              </p:nvPicPr>
              <p:blipFill>
                <a:blip r:embed="rId104"/>
                <a:stretch>
                  <a:fillRect/>
                </a:stretch>
              </p:blipFill>
              <p:spPr>
                <a:xfrm>
                  <a:off x="4354400" y="3170587"/>
                  <a:ext cx="89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40C9CDD5-5E52-4305-987A-ACF56AA20138}"/>
                    </a:ext>
                  </a:extLst>
                </p14:cNvPr>
                <p14:cNvContentPartPr/>
                <p14:nvPr/>
              </p14:nvContentPartPr>
              <p14:xfrm>
                <a:off x="4413800" y="3233587"/>
                <a:ext cx="27720" cy="93960"/>
              </p14:xfrm>
            </p:contentPart>
          </mc:Choice>
          <mc:Fallback>
            <p:pic>
              <p:nvPicPr>
                <p:cNvPr id="62" name="Freihand 61">
                  <a:extLst>
                    <a:ext uri="{FF2B5EF4-FFF2-40B4-BE49-F238E27FC236}">
                      <a16:creationId xmlns:a16="http://schemas.microsoft.com/office/drawing/2014/main" id="{40C9CDD5-5E52-4305-987A-ACF56AA20138}"/>
                    </a:ext>
                  </a:extLst>
                </p:cNvPr>
                <p:cNvPicPr/>
                <p:nvPr/>
              </p:nvPicPr>
              <p:blipFill>
                <a:blip r:embed="rId106"/>
                <a:stretch>
                  <a:fillRect/>
                </a:stretch>
              </p:blipFill>
              <p:spPr>
                <a:xfrm>
                  <a:off x="4409480" y="3229267"/>
                  <a:ext cx="36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1FEDC16B-30C0-4C39-A699-9776757BBA74}"/>
                    </a:ext>
                  </a:extLst>
                </p14:cNvPr>
                <p14:cNvContentPartPr/>
                <p14:nvPr/>
              </p14:nvContentPartPr>
              <p14:xfrm>
                <a:off x="4477160" y="3291907"/>
                <a:ext cx="4320" cy="8280"/>
              </p14:xfrm>
            </p:contentPart>
          </mc:Choice>
          <mc:Fallback>
            <p:pic>
              <p:nvPicPr>
                <p:cNvPr id="63" name="Freihand 62">
                  <a:extLst>
                    <a:ext uri="{FF2B5EF4-FFF2-40B4-BE49-F238E27FC236}">
                      <a16:creationId xmlns:a16="http://schemas.microsoft.com/office/drawing/2014/main" id="{1FEDC16B-30C0-4C39-A699-9776757BBA74}"/>
                    </a:ext>
                  </a:extLst>
                </p:cNvPr>
                <p:cNvPicPr/>
                <p:nvPr/>
              </p:nvPicPr>
              <p:blipFill>
                <a:blip r:embed="rId108"/>
                <a:stretch>
                  <a:fillRect/>
                </a:stretch>
              </p:blipFill>
              <p:spPr>
                <a:xfrm>
                  <a:off x="4472840" y="3287587"/>
                  <a:ext cx="12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4320" name="Freihand 264319">
                  <a:extLst>
                    <a:ext uri="{FF2B5EF4-FFF2-40B4-BE49-F238E27FC236}">
                      <a16:creationId xmlns:a16="http://schemas.microsoft.com/office/drawing/2014/main" id="{BF78F320-C079-417E-9746-D3870BF7EB90}"/>
                    </a:ext>
                  </a:extLst>
                </p14:cNvPr>
                <p14:cNvContentPartPr/>
                <p14:nvPr/>
              </p14:nvContentPartPr>
              <p14:xfrm>
                <a:off x="4298960" y="3133147"/>
                <a:ext cx="276120" cy="241560"/>
              </p14:xfrm>
            </p:contentPart>
          </mc:Choice>
          <mc:Fallback>
            <p:pic>
              <p:nvPicPr>
                <p:cNvPr id="264320" name="Freihand 264319">
                  <a:extLst>
                    <a:ext uri="{FF2B5EF4-FFF2-40B4-BE49-F238E27FC236}">
                      <a16:creationId xmlns:a16="http://schemas.microsoft.com/office/drawing/2014/main" id="{BF78F320-C079-417E-9746-D3870BF7EB90}"/>
                    </a:ext>
                  </a:extLst>
                </p:cNvPr>
                <p:cNvPicPr/>
                <p:nvPr/>
              </p:nvPicPr>
              <p:blipFill>
                <a:blip r:embed="rId110"/>
                <a:stretch>
                  <a:fillRect/>
                </a:stretch>
              </p:blipFill>
              <p:spPr>
                <a:xfrm>
                  <a:off x="4294640" y="3128827"/>
                  <a:ext cx="284760" cy="250200"/>
                </a:xfrm>
                <a:prstGeom prst="rect">
                  <a:avLst/>
                </a:prstGeom>
              </p:spPr>
            </p:pic>
          </mc:Fallback>
        </mc:AlternateContent>
      </p:grpSp>
      <p:grpSp>
        <p:nvGrpSpPr>
          <p:cNvPr id="264327" name="Gruppieren 264326">
            <a:extLst>
              <a:ext uri="{FF2B5EF4-FFF2-40B4-BE49-F238E27FC236}">
                <a16:creationId xmlns:a16="http://schemas.microsoft.com/office/drawing/2014/main" id="{9ECF7352-2095-4B71-817F-BE1F6C59DDA1}"/>
              </a:ext>
            </a:extLst>
          </p:cNvPr>
          <p:cNvGrpSpPr/>
          <p:nvPr/>
        </p:nvGrpSpPr>
        <p:grpSpPr>
          <a:xfrm>
            <a:off x="5445920" y="3091027"/>
            <a:ext cx="519120" cy="397440"/>
            <a:chOff x="5445920" y="3091027"/>
            <a:chExt cx="519120" cy="397440"/>
          </a:xfrm>
        </p:grpSpPr>
        <mc:AlternateContent xmlns:mc="http://schemas.openxmlformats.org/markup-compatibility/2006">
          <mc:Choice xmlns:p14="http://schemas.microsoft.com/office/powerpoint/2010/main" Requires="p14">
            <p:contentPart p14:bwMode="auto" r:id="rId111">
              <p14:nvContentPartPr>
                <p14:cNvPr id="264322" name="Freihand 264321">
                  <a:extLst>
                    <a:ext uri="{FF2B5EF4-FFF2-40B4-BE49-F238E27FC236}">
                      <a16:creationId xmlns:a16="http://schemas.microsoft.com/office/drawing/2014/main" id="{FF0F24DC-9474-47CC-B5E1-DBBAEABCC47A}"/>
                    </a:ext>
                  </a:extLst>
                </p14:cNvPr>
                <p14:cNvContentPartPr/>
                <p14:nvPr/>
              </p14:nvContentPartPr>
              <p14:xfrm>
                <a:off x="5445920" y="3291547"/>
                <a:ext cx="157320" cy="196920"/>
              </p14:xfrm>
            </p:contentPart>
          </mc:Choice>
          <mc:Fallback>
            <p:pic>
              <p:nvPicPr>
                <p:cNvPr id="264322" name="Freihand 264321">
                  <a:extLst>
                    <a:ext uri="{FF2B5EF4-FFF2-40B4-BE49-F238E27FC236}">
                      <a16:creationId xmlns:a16="http://schemas.microsoft.com/office/drawing/2014/main" id="{FF0F24DC-9474-47CC-B5E1-DBBAEABCC47A}"/>
                    </a:ext>
                  </a:extLst>
                </p:cNvPr>
                <p:cNvPicPr/>
                <p:nvPr/>
              </p:nvPicPr>
              <p:blipFill>
                <a:blip r:embed="rId112"/>
                <a:stretch>
                  <a:fillRect/>
                </a:stretch>
              </p:blipFill>
              <p:spPr>
                <a:xfrm>
                  <a:off x="5441600" y="3287227"/>
                  <a:ext cx="165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64323" name="Freihand 264322">
                  <a:extLst>
                    <a:ext uri="{FF2B5EF4-FFF2-40B4-BE49-F238E27FC236}">
                      <a16:creationId xmlns:a16="http://schemas.microsoft.com/office/drawing/2014/main" id="{11F83541-C405-4ABE-9D1D-437A935B1B6E}"/>
                    </a:ext>
                  </a:extLst>
                </p14:cNvPr>
                <p14:cNvContentPartPr/>
                <p14:nvPr/>
              </p14:nvContentPartPr>
              <p14:xfrm>
                <a:off x="5722760" y="3161947"/>
                <a:ext cx="104760" cy="151200"/>
              </p14:xfrm>
            </p:contentPart>
          </mc:Choice>
          <mc:Fallback>
            <p:pic>
              <p:nvPicPr>
                <p:cNvPr id="264323" name="Freihand 264322">
                  <a:extLst>
                    <a:ext uri="{FF2B5EF4-FFF2-40B4-BE49-F238E27FC236}">
                      <a16:creationId xmlns:a16="http://schemas.microsoft.com/office/drawing/2014/main" id="{11F83541-C405-4ABE-9D1D-437A935B1B6E}"/>
                    </a:ext>
                  </a:extLst>
                </p:cNvPr>
                <p:cNvPicPr/>
                <p:nvPr/>
              </p:nvPicPr>
              <p:blipFill>
                <a:blip r:embed="rId114"/>
                <a:stretch>
                  <a:fillRect/>
                </a:stretch>
              </p:blipFill>
              <p:spPr>
                <a:xfrm>
                  <a:off x="5718440" y="3157627"/>
                  <a:ext cx="113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64324" name="Freihand 264323">
                  <a:extLst>
                    <a:ext uri="{FF2B5EF4-FFF2-40B4-BE49-F238E27FC236}">
                      <a16:creationId xmlns:a16="http://schemas.microsoft.com/office/drawing/2014/main" id="{15BEAA53-18DC-4227-9F07-F718C133F49D}"/>
                    </a:ext>
                  </a:extLst>
                </p14:cNvPr>
                <p14:cNvContentPartPr/>
                <p14:nvPr/>
              </p14:nvContentPartPr>
              <p14:xfrm>
                <a:off x="5742920" y="3138907"/>
                <a:ext cx="99000" cy="17280"/>
              </p14:xfrm>
            </p:contentPart>
          </mc:Choice>
          <mc:Fallback>
            <p:pic>
              <p:nvPicPr>
                <p:cNvPr id="264324" name="Freihand 264323">
                  <a:extLst>
                    <a:ext uri="{FF2B5EF4-FFF2-40B4-BE49-F238E27FC236}">
                      <a16:creationId xmlns:a16="http://schemas.microsoft.com/office/drawing/2014/main" id="{15BEAA53-18DC-4227-9F07-F718C133F49D}"/>
                    </a:ext>
                  </a:extLst>
                </p:cNvPr>
                <p:cNvPicPr/>
                <p:nvPr/>
              </p:nvPicPr>
              <p:blipFill>
                <a:blip r:embed="rId116"/>
                <a:stretch>
                  <a:fillRect/>
                </a:stretch>
              </p:blipFill>
              <p:spPr>
                <a:xfrm>
                  <a:off x="5738600" y="3134587"/>
                  <a:ext cx="107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64325" name="Freihand 264324">
                  <a:extLst>
                    <a:ext uri="{FF2B5EF4-FFF2-40B4-BE49-F238E27FC236}">
                      <a16:creationId xmlns:a16="http://schemas.microsoft.com/office/drawing/2014/main" id="{E4CFBBC4-66A5-4BAE-BB46-E07A5EA73204}"/>
                    </a:ext>
                  </a:extLst>
                </p14:cNvPr>
                <p14:cNvContentPartPr/>
                <p14:nvPr/>
              </p14:nvContentPartPr>
              <p14:xfrm>
                <a:off x="5861000" y="3255907"/>
                <a:ext cx="14400" cy="2520"/>
              </p14:xfrm>
            </p:contentPart>
          </mc:Choice>
          <mc:Fallback>
            <p:pic>
              <p:nvPicPr>
                <p:cNvPr id="264325" name="Freihand 264324">
                  <a:extLst>
                    <a:ext uri="{FF2B5EF4-FFF2-40B4-BE49-F238E27FC236}">
                      <a16:creationId xmlns:a16="http://schemas.microsoft.com/office/drawing/2014/main" id="{E4CFBBC4-66A5-4BAE-BB46-E07A5EA73204}"/>
                    </a:ext>
                  </a:extLst>
                </p:cNvPr>
                <p:cNvPicPr/>
                <p:nvPr/>
              </p:nvPicPr>
              <p:blipFill>
                <a:blip r:embed="rId118"/>
                <a:stretch>
                  <a:fillRect/>
                </a:stretch>
              </p:blipFill>
              <p:spPr>
                <a:xfrm>
                  <a:off x="5856680" y="3251587"/>
                  <a:ext cx="230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64326" name="Freihand 264325">
                  <a:extLst>
                    <a:ext uri="{FF2B5EF4-FFF2-40B4-BE49-F238E27FC236}">
                      <a16:creationId xmlns:a16="http://schemas.microsoft.com/office/drawing/2014/main" id="{B4DA833F-2306-4E05-9B9B-72D8CE2208BF}"/>
                    </a:ext>
                  </a:extLst>
                </p14:cNvPr>
                <p14:cNvContentPartPr/>
                <p14:nvPr/>
              </p14:nvContentPartPr>
              <p14:xfrm>
                <a:off x="5636720" y="3091027"/>
                <a:ext cx="328320" cy="316800"/>
              </p14:xfrm>
            </p:contentPart>
          </mc:Choice>
          <mc:Fallback>
            <p:pic>
              <p:nvPicPr>
                <p:cNvPr id="264326" name="Freihand 264325">
                  <a:extLst>
                    <a:ext uri="{FF2B5EF4-FFF2-40B4-BE49-F238E27FC236}">
                      <a16:creationId xmlns:a16="http://schemas.microsoft.com/office/drawing/2014/main" id="{B4DA833F-2306-4E05-9B9B-72D8CE2208BF}"/>
                    </a:ext>
                  </a:extLst>
                </p:cNvPr>
                <p:cNvPicPr/>
                <p:nvPr/>
              </p:nvPicPr>
              <p:blipFill>
                <a:blip r:embed="rId120"/>
                <a:stretch>
                  <a:fillRect/>
                </a:stretch>
              </p:blipFill>
              <p:spPr>
                <a:xfrm>
                  <a:off x="5632400" y="3086707"/>
                  <a:ext cx="336960" cy="325440"/>
                </a:xfrm>
                <a:prstGeom prst="rect">
                  <a:avLst/>
                </a:prstGeom>
              </p:spPr>
            </p:pic>
          </mc:Fallback>
        </mc:AlternateContent>
      </p:grpSp>
      <p:grpSp>
        <p:nvGrpSpPr>
          <p:cNvPr id="264332" name="Gruppieren 264331">
            <a:extLst>
              <a:ext uri="{FF2B5EF4-FFF2-40B4-BE49-F238E27FC236}">
                <a16:creationId xmlns:a16="http://schemas.microsoft.com/office/drawing/2014/main" id="{01BCB69A-D32B-4947-8FC2-4493351F600B}"/>
              </a:ext>
            </a:extLst>
          </p:cNvPr>
          <p:cNvGrpSpPr/>
          <p:nvPr/>
        </p:nvGrpSpPr>
        <p:grpSpPr>
          <a:xfrm>
            <a:off x="3939320" y="4948627"/>
            <a:ext cx="558000" cy="476640"/>
            <a:chOff x="3939320" y="4948627"/>
            <a:chExt cx="558000" cy="476640"/>
          </a:xfrm>
        </p:grpSpPr>
        <mc:AlternateContent xmlns:mc="http://schemas.openxmlformats.org/markup-compatibility/2006">
          <mc:Choice xmlns:p14="http://schemas.microsoft.com/office/powerpoint/2010/main" Requires="p14">
            <p:contentPart p14:bwMode="auto" r:id="rId121">
              <p14:nvContentPartPr>
                <p14:cNvPr id="264328" name="Freihand 264327">
                  <a:extLst>
                    <a:ext uri="{FF2B5EF4-FFF2-40B4-BE49-F238E27FC236}">
                      <a16:creationId xmlns:a16="http://schemas.microsoft.com/office/drawing/2014/main" id="{0090E9B1-1C1C-4652-96C6-E49D52A0A372}"/>
                    </a:ext>
                  </a:extLst>
                </p14:cNvPr>
                <p14:cNvContentPartPr/>
                <p14:nvPr/>
              </p14:nvContentPartPr>
              <p14:xfrm>
                <a:off x="3939320" y="5198827"/>
                <a:ext cx="188640" cy="226440"/>
              </p14:xfrm>
            </p:contentPart>
          </mc:Choice>
          <mc:Fallback>
            <p:pic>
              <p:nvPicPr>
                <p:cNvPr id="264328" name="Freihand 264327">
                  <a:extLst>
                    <a:ext uri="{FF2B5EF4-FFF2-40B4-BE49-F238E27FC236}">
                      <a16:creationId xmlns:a16="http://schemas.microsoft.com/office/drawing/2014/main" id="{0090E9B1-1C1C-4652-96C6-E49D52A0A372}"/>
                    </a:ext>
                  </a:extLst>
                </p:cNvPr>
                <p:cNvPicPr/>
                <p:nvPr/>
              </p:nvPicPr>
              <p:blipFill>
                <a:blip r:embed="rId122"/>
                <a:stretch>
                  <a:fillRect/>
                </a:stretch>
              </p:blipFill>
              <p:spPr>
                <a:xfrm>
                  <a:off x="3935000" y="5194507"/>
                  <a:ext cx="197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64329" name="Freihand 264328">
                  <a:extLst>
                    <a:ext uri="{FF2B5EF4-FFF2-40B4-BE49-F238E27FC236}">
                      <a16:creationId xmlns:a16="http://schemas.microsoft.com/office/drawing/2014/main" id="{E61ED7AD-5EA4-4EDE-95FC-E30CF98E2149}"/>
                    </a:ext>
                  </a:extLst>
                </p14:cNvPr>
                <p14:cNvContentPartPr/>
                <p14:nvPr/>
              </p14:nvContentPartPr>
              <p14:xfrm>
                <a:off x="4264400" y="5034307"/>
                <a:ext cx="106560" cy="198000"/>
              </p14:xfrm>
            </p:contentPart>
          </mc:Choice>
          <mc:Fallback>
            <p:pic>
              <p:nvPicPr>
                <p:cNvPr id="264329" name="Freihand 264328">
                  <a:extLst>
                    <a:ext uri="{FF2B5EF4-FFF2-40B4-BE49-F238E27FC236}">
                      <a16:creationId xmlns:a16="http://schemas.microsoft.com/office/drawing/2014/main" id="{E61ED7AD-5EA4-4EDE-95FC-E30CF98E2149}"/>
                    </a:ext>
                  </a:extLst>
                </p:cNvPr>
                <p:cNvPicPr/>
                <p:nvPr/>
              </p:nvPicPr>
              <p:blipFill>
                <a:blip r:embed="rId124"/>
                <a:stretch>
                  <a:fillRect/>
                </a:stretch>
              </p:blipFill>
              <p:spPr>
                <a:xfrm>
                  <a:off x="4260080" y="5029987"/>
                  <a:ext cx="115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64330" name="Freihand 264329">
                  <a:extLst>
                    <a:ext uri="{FF2B5EF4-FFF2-40B4-BE49-F238E27FC236}">
                      <a16:creationId xmlns:a16="http://schemas.microsoft.com/office/drawing/2014/main" id="{821BB941-F62B-40E9-B8F6-DE86393D03EC}"/>
                    </a:ext>
                  </a:extLst>
                </p14:cNvPr>
                <p14:cNvContentPartPr/>
                <p14:nvPr/>
              </p14:nvContentPartPr>
              <p14:xfrm>
                <a:off x="4408400" y="5182987"/>
                <a:ext cx="17280" cy="17280"/>
              </p14:xfrm>
            </p:contentPart>
          </mc:Choice>
          <mc:Fallback>
            <p:pic>
              <p:nvPicPr>
                <p:cNvPr id="264330" name="Freihand 264329">
                  <a:extLst>
                    <a:ext uri="{FF2B5EF4-FFF2-40B4-BE49-F238E27FC236}">
                      <a16:creationId xmlns:a16="http://schemas.microsoft.com/office/drawing/2014/main" id="{821BB941-F62B-40E9-B8F6-DE86393D03EC}"/>
                    </a:ext>
                  </a:extLst>
                </p:cNvPr>
                <p:cNvPicPr/>
                <p:nvPr/>
              </p:nvPicPr>
              <p:blipFill>
                <a:blip r:embed="rId126"/>
                <a:stretch>
                  <a:fillRect/>
                </a:stretch>
              </p:blipFill>
              <p:spPr>
                <a:xfrm>
                  <a:off x="4404080" y="5178667"/>
                  <a:ext cx="25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4331" name="Freihand 264330">
                  <a:extLst>
                    <a:ext uri="{FF2B5EF4-FFF2-40B4-BE49-F238E27FC236}">
                      <a16:creationId xmlns:a16="http://schemas.microsoft.com/office/drawing/2014/main" id="{B07FC7C7-3626-4C45-8353-B4F649877451}"/>
                    </a:ext>
                  </a:extLst>
                </p14:cNvPr>
                <p14:cNvContentPartPr/>
                <p14:nvPr/>
              </p14:nvContentPartPr>
              <p14:xfrm>
                <a:off x="4142000" y="4948627"/>
                <a:ext cx="355320" cy="346320"/>
              </p14:xfrm>
            </p:contentPart>
          </mc:Choice>
          <mc:Fallback>
            <p:pic>
              <p:nvPicPr>
                <p:cNvPr id="264331" name="Freihand 264330">
                  <a:extLst>
                    <a:ext uri="{FF2B5EF4-FFF2-40B4-BE49-F238E27FC236}">
                      <a16:creationId xmlns:a16="http://schemas.microsoft.com/office/drawing/2014/main" id="{B07FC7C7-3626-4C45-8353-B4F649877451}"/>
                    </a:ext>
                  </a:extLst>
                </p:cNvPr>
                <p:cNvPicPr/>
                <p:nvPr/>
              </p:nvPicPr>
              <p:blipFill>
                <a:blip r:embed="rId128"/>
                <a:stretch>
                  <a:fillRect/>
                </a:stretch>
              </p:blipFill>
              <p:spPr>
                <a:xfrm>
                  <a:off x="4137680" y="4944307"/>
                  <a:ext cx="363960" cy="35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264333" name="Freihand 264332">
                <a:extLst>
                  <a:ext uri="{FF2B5EF4-FFF2-40B4-BE49-F238E27FC236}">
                    <a16:creationId xmlns:a16="http://schemas.microsoft.com/office/drawing/2014/main" id="{3D93050F-1FB1-4451-B21A-4F599E4A6EC8}"/>
                  </a:ext>
                </a:extLst>
              </p14:cNvPr>
              <p14:cNvContentPartPr/>
              <p14:nvPr/>
            </p14:nvContentPartPr>
            <p14:xfrm>
              <a:off x="4227320" y="4200547"/>
              <a:ext cx="206280" cy="263160"/>
            </p14:xfrm>
          </p:contentPart>
        </mc:Choice>
        <mc:Fallback>
          <p:pic>
            <p:nvPicPr>
              <p:cNvPr id="264333" name="Freihand 264332">
                <a:extLst>
                  <a:ext uri="{FF2B5EF4-FFF2-40B4-BE49-F238E27FC236}">
                    <a16:creationId xmlns:a16="http://schemas.microsoft.com/office/drawing/2014/main" id="{3D93050F-1FB1-4451-B21A-4F599E4A6EC8}"/>
                  </a:ext>
                </a:extLst>
              </p:cNvPr>
              <p:cNvPicPr/>
              <p:nvPr/>
            </p:nvPicPr>
            <p:blipFill>
              <a:blip r:embed="rId130"/>
              <a:stretch>
                <a:fillRect/>
              </a:stretch>
            </p:blipFill>
            <p:spPr>
              <a:xfrm>
                <a:off x="4223000" y="4196227"/>
                <a:ext cx="2149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4334" name="Freihand 264333">
                <a:extLst>
                  <a:ext uri="{FF2B5EF4-FFF2-40B4-BE49-F238E27FC236}">
                    <a16:creationId xmlns:a16="http://schemas.microsoft.com/office/drawing/2014/main" id="{316386E7-C8F6-45DC-85B5-1ECA13CF9E38}"/>
                  </a:ext>
                </a:extLst>
              </p14:cNvPr>
              <p14:cNvContentPartPr/>
              <p14:nvPr/>
            </p14:nvContentPartPr>
            <p14:xfrm>
              <a:off x="5652560" y="5245987"/>
              <a:ext cx="259560" cy="282960"/>
            </p14:xfrm>
          </p:contentPart>
        </mc:Choice>
        <mc:Fallback>
          <p:pic>
            <p:nvPicPr>
              <p:cNvPr id="264334" name="Freihand 264333">
                <a:extLst>
                  <a:ext uri="{FF2B5EF4-FFF2-40B4-BE49-F238E27FC236}">
                    <a16:creationId xmlns:a16="http://schemas.microsoft.com/office/drawing/2014/main" id="{316386E7-C8F6-45DC-85B5-1ECA13CF9E38}"/>
                  </a:ext>
                </a:extLst>
              </p:cNvPr>
              <p:cNvPicPr/>
              <p:nvPr/>
            </p:nvPicPr>
            <p:blipFill>
              <a:blip r:embed="rId132"/>
              <a:stretch>
                <a:fillRect/>
              </a:stretch>
            </p:blipFill>
            <p:spPr>
              <a:xfrm>
                <a:off x="5648240" y="5241667"/>
                <a:ext cx="2682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4335" name="Freihand 264334">
                <a:extLst>
                  <a:ext uri="{FF2B5EF4-FFF2-40B4-BE49-F238E27FC236}">
                    <a16:creationId xmlns:a16="http://schemas.microsoft.com/office/drawing/2014/main" id="{572524A7-1650-4568-B609-754878F8A916}"/>
                  </a:ext>
                </a:extLst>
              </p14:cNvPr>
              <p14:cNvContentPartPr/>
              <p14:nvPr/>
            </p14:nvContentPartPr>
            <p14:xfrm>
              <a:off x="5631320" y="4223947"/>
              <a:ext cx="245520" cy="220320"/>
            </p14:xfrm>
          </p:contentPart>
        </mc:Choice>
        <mc:Fallback>
          <p:pic>
            <p:nvPicPr>
              <p:cNvPr id="264335" name="Freihand 264334">
                <a:extLst>
                  <a:ext uri="{FF2B5EF4-FFF2-40B4-BE49-F238E27FC236}">
                    <a16:creationId xmlns:a16="http://schemas.microsoft.com/office/drawing/2014/main" id="{572524A7-1650-4568-B609-754878F8A916}"/>
                  </a:ext>
                </a:extLst>
              </p:cNvPr>
              <p:cNvPicPr/>
              <p:nvPr/>
            </p:nvPicPr>
            <p:blipFill>
              <a:blip r:embed="rId134"/>
              <a:stretch>
                <a:fillRect/>
              </a:stretch>
            </p:blipFill>
            <p:spPr>
              <a:xfrm>
                <a:off x="5627000" y="4219627"/>
                <a:ext cx="254160" cy="228960"/>
              </a:xfrm>
              <a:prstGeom prst="rect">
                <a:avLst/>
              </a:prstGeom>
            </p:spPr>
          </p:pic>
        </mc:Fallback>
      </mc:AlternateContent>
      <p:grpSp>
        <p:nvGrpSpPr>
          <p:cNvPr id="264347" name="Gruppieren 264346">
            <a:extLst>
              <a:ext uri="{FF2B5EF4-FFF2-40B4-BE49-F238E27FC236}">
                <a16:creationId xmlns:a16="http://schemas.microsoft.com/office/drawing/2014/main" id="{B8AA3287-115A-4B15-9996-697BC0EB7420}"/>
              </a:ext>
            </a:extLst>
          </p:cNvPr>
          <p:cNvGrpSpPr/>
          <p:nvPr/>
        </p:nvGrpSpPr>
        <p:grpSpPr>
          <a:xfrm>
            <a:off x="6788360" y="3235027"/>
            <a:ext cx="1039320" cy="194760"/>
            <a:chOff x="6788360" y="3235027"/>
            <a:chExt cx="1039320" cy="194760"/>
          </a:xfrm>
        </p:grpSpPr>
        <mc:AlternateContent xmlns:mc="http://schemas.openxmlformats.org/markup-compatibility/2006">
          <mc:Choice xmlns:p14="http://schemas.microsoft.com/office/powerpoint/2010/main" Requires="p14">
            <p:contentPart p14:bwMode="auto" r:id="rId135">
              <p14:nvContentPartPr>
                <p14:cNvPr id="264336" name="Freihand 264335">
                  <a:extLst>
                    <a:ext uri="{FF2B5EF4-FFF2-40B4-BE49-F238E27FC236}">
                      <a16:creationId xmlns:a16="http://schemas.microsoft.com/office/drawing/2014/main" id="{F098524F-A189-4D9E-A0BA-E1F6B23818E8}"/>
                    </a:ext>
                  </a:extLst>
                </p14:cNvPr>
                <p14:cNvContentPartPr/>
                <p14:nvPr/>
              </p14:nvContentPartPr>
              <p14:xfrm>
                <a:off x="6788360" y="3285787"/>
                <a:ext cx="71640" cy="144000"/>
              </p14:xfrm>
            </p:contentPart>
          </mc:Choice>
          <mc:Fallback>
            <p:pic>
              <p:nvPicPr>
                <p:cNvPr id="264336" name="Freihand 264335">
                  <a:extLst>
                    <a:ext uri="{FF2B5EF4-FFF2-40B4-BE49-F238E27FC236}">
                      <a16:creationId xmlns:a16="http://schemas.microsoft.com/office/drawing/2014/main" id="{F098524F-A189-4D9E-A0BA-E1F6B23818E8}"/>
                    </a:ext>
                  </a:extLst>
                </p:cNvPr>
                <p:cNvPicPr/>
                <p:nvPr/>
              </p:nvPicPr>
              <p:blipFill>
                <a:blip r:embed="rId136"/>
                <a:stretch>
                  <a:fillRect/>
                </a:stretch>
              </p:blipFill>
              <p:spPr>
                <a:xfrm>
                  <a:off x="6784040" y="3281467"/>
                  <a:ext cx="80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64337" name="Freihand 264336">
                  <a:extLst>
                    <a:ext uri="{FF2B5EF4-FFF2-40B4-BE49-F238E27FC236}">
                      <a16:creationId xmlns:a16="http://schemas.microsoft.com/office/drawing/2014/main" id="{9DEA54B7-54D6-4171-B314-E0B2C254CD1B}"/>
                    </a:ext>
                  </a:extLst>
                </p14:cNvPr>
                <p14:cNvContentPartPr/>
                <p14:nvPr/>
              </p14:nvContentPartPr>
              <p14:xfrm>
                <a:off x="6954320" y="3327187"/>
                <a:ext cx="7560" cy="87840"/>
              </p14:xfrm>
            </p:contentPart>
          </mc:Choice>
          <mc:Fallback>
            <p:pic>
              <p:nvPicPr>
                <p:cNvPr id="264337" name="Freihand 264336">
                  <a:extLst>
                    <a:ext uri="{FF2B5EF4-FFF2-40B4-BE49-F238E27FC236}">
                      <a16:creationId xmlns:a16="http://schemas.microsoft.com/office/drawing/2014/main" id="{9DEA54B7-54D6-4171-B314-E0B2C254CD1B}"/>
                    </a:ext>
                  </a:extLst>
                </p:cNvPr>
                <p:cNvPicPr/>
                <p:nvPr/>
              </p:nvPicPr>
              <p:blipFill>
                <a:blip r:embed="rId138"/>
                <a:stretch>
                  <a:fillRect/>
                </a:stretch>
              </p:blipFill>
              <p:spPr>
                <a:xfrm>
                  <a:off x="6950000" y="3322867"/>
                  <a:ext cx="16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64338" name="Freihand 264337">
                  <a:extLst>
                    <a:ext uri="{FF2B5EF4-FFF2-40B4-BE49-F238E27FC236}">
                      <a16:creationId xmlns:a16="http://schemas.microsoft.com/office/drawing/2014/main" id="{EE014CF0-EE83-43E5-964A-48BE23CBAA51}"/>
                    </a:ext>
                  </a:extLst>
                </p14:cNvPr>
                <p14:cNvContentPartPr/>
                <p14:nvPr/>
              </p14:nvContentPartPr>
              <p14:xfrm>
                <a:off x="6917600" y="3358507"/>
                <a:ext cx="94320" cy="13320"/>
              </p14:xfrm>
            </p:contentPart>
          </mc:Choice>
          <mc:Fallback>
            <p:pic>
              <p:nvPicPr>
                <p:cNvPr id="264338" name="Freihand 264337">
                  <a:extLst>
                    <a:ext uri="{FF2B5EF4-FFF2-40B4-BE49-F238E27FC236}">
                      <a16:creationId xmlns:a16="http://schemas.microsoft.com/office/drawing/2014/main" id="{EE014CF0-EE83-43E5-964A-48BE23CBAA51}"/>
                    </a:ext>
                  </a:extLst>
                </p:cNvPr>
                <p:cNvPicPr/>
                <p:nvPr/>
              </p:nvPicPr>
              <p:blipFill>
                <a:blip r:embed="rId140"/>
                <a:stretch>
                  <a:fillRect/>
                </a:stretch>
              </p:blipFill>
              <p:spPr>
                <a:xfrm>
                  <a:off x="6913280" y="3354187"/>
                  <a:ext cx="102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4339" name="Freihand 264338">
                  <a:extLst>
                    <a:ext uri="{FF2B5EF4-FFF2-40B4-BE49-F238E27FC236}">
                      <a16:creationId xmlns:a16="http://schemas.microsoft.com/office/drawing/2014/main" id="{F27AABE5-5417-466B-A95B-6A3968327021}"/>
                    </a:ext>
                  </a:extLst>
                </p14:cNvPr>
                <p14:cNvContentPartPr/>
                <p14:nvPr/>
              </p14:nvContentPartPr>
              <p14:xfrm>
                <a:off x="7082840" y="3275347"/>
                <a:ext cx="12240" cy="130320"/>
              </p14:xfrm>
            </p:contentPart>
          </mc:Choice>
          <mc:Fallback>
            <p:pic>
              <p:nvPicPr>
                <p:cNvPr id="264339" name="Freihand 264338">
                  <a:extLst>
                    <a:ext uri="{FF2B5EF4-FFF2-40B4-BE49-F238E27FC236}">
                      <a16:creationId xmlns:a16="http://schemas.microsoft.com/office/drawing/2014/main" id="{F27AABE5-5417-466B-A95B-6A3968327021}"/>
                    </a:ext>
                  </a:extLst>
                </p:cNvPr>
                <p:cNvPicPr/>
                <p:nvPr/>
              </p:nvPicPr>
              <p:blipFill>
                <a:blip r:embed="rId142"/>
                <a:stretch>
                  <a:fillRect/>
                </a:stretch>
              </p:blipFill>
              <p:spPr>
                <a:xfrm>
                  <a:off x="7078520" y="3271027"/>
                  <a:ext cx="20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64340" name="Freihand 264339">
                  <a:extLst>
                    <a:ext uri="{FF2B5EF4-FFF2-40B4-BE49-F238E27FC236}">
                      <a16:creationId xmlns:a16="http://schemas.microsoft.com/office/drawing/2014/main" id="{823AC246-5BE4-4B9B-9DF2-C2F3A978F986}"/>
                    </a:ext>
                  </a:extLst>
                </p14:cNvPr>
                <p14:cNvContentPartPr/>
                <p14:nvPr/>
              </p14:nvContentPartPr>
              <p14:xfrm>
                <a:off x="7209200" y="3288667"/>
                <a:ext cx="29880" cy="113760"/>
              </p14:xfrm>
            </p:contentPart>
          </mc:Choice>
          <mc:Fallback>
            <p:pic>
              <p:nvPicPr>
                <p:cNvPr id="264340" name="Freihand 264339">
                  <a:extLst>
                    <a:ext uri="{FF2B5EF4-FFF2-40B4-BE49-F238E27FC236}">
                      <a16:creationId xmlns:a16="http://schemas.microsoft.com/office/drawing/2014/main" id="{823AC246-5BE4-4B9B-9DF2-C2F3A978F986}"/>
                    </a:ext>
                  </a:extLst>
                </p:cNvPr>
                <p:cNvPicPr/>
                <p:nvPr/>
              </p:nvPicPr>
              <p:blipFill>
                <a:blip r:embed="rId144"/>
                <a:stretch>
                  <a:fillRect/>
                </a:stretch>
              </p:blipFill>
              <p:spPr>
                <a:xfrm>
                  <a:off x="7204880" y="3284347"/>
                  <a:ext cx="38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4342" name="Freihand 264341">
                  <a:extLst>
                    <a:ext uri="{FF2B5EF4-FFF2-40B4-BE49-F238E27FC236}">
                      <a16:creationId xmlns:a16="http://schemas.microsoft.com/office/drawing/2014/main" id="{8D9164DE-A8F5-43CA-A8F0-0A2B23DC47E7}"/>
                    </a:ext>
                  </a:extLst>
                </p14:cNvPr>
                <p14:cNvContentPartPr/>
                <p14:nvPr/>
              </p14:nvContentPartPr>
              <p14:xfrm>
                <a:off x="7173200" y="3316387"/>
                <a:ext cx="123480" cy="31680"/>
              </p14:xfrm>
            </p:contentPart>
          </mc:Choice>
          <mc:Fallback>
            <p:pic>
              <p:nvPicPr>
                <p:cNvPr id="264342" name="Freihand 264341">
                  <a:extLst>
                    <a:ext uri="{FF2B5EF4-FFF2-40B4-BE49-F238E27FC236}">
                      <a16:creationId xmlns:a16="http://schemas.microsoft.com/office/drawing/2014/main" id="{8D9164DE-A8F5-43CA-A8F0-0A2B23DC47E7}"/>
                    </a:ext>
                  </a:extLst>
                </p:cNvPr>
                <p:cNvPicPr/>
                <p:nvPr/>
              </p:nvPicPr>
              <p:blipFill>
                <a:blip r:embed="rId146"/>
                <a:stretch>
                  <a:fillRect/>
                </a:stretch>
              </p:blipFill>
              <p:spPr>
                <a:xfrm>
                  <a:off x="7168880" y="3312067"/>
                  <a:ext cx="132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64343" name="Freihand 264342">
                  <a:extLst>
                    <a:ext uri="{FF2B5EF4-FFF2-40B4-BE49-F238E27FC236}">
                      <a16:creationId xmlns:a16="http://schemas.microsoft.com/office/drawing/2014/main" id="{F1623633-986E-433A-88F8-9734E59667E0}"/>
                    </a:ext>
                  </a:extLst>
                </p14:cNvPr>
                <p14:cNvContentPartPr/>
                <p14:nvPr/>
              </p14:nvContentPartPr>
              <p14:xfrm>
                <a:off x="7296680" y="3259147"/>
                <a:ext cx="135360" cy="111240"/>
              </p14:xfrm>
            </p:contentPart>
          </mc:Choice>
          <mc:Fallback>
            <p:pic>
              <p:nvPicPr>
                <p:cNvPr id="264343" name="Freihand 264342">
                  <a:extLst>
                    <a:ext uri="{FF2B5EF4-FFF2-40B4-BE49-F238E27FC236}">
                      <a16:creationId xmlns:a16="http://schemas.microsoft.com/office/drawing/2014/main" id="{F1623633-986E-433A-88F8-9734E59667E0}"/>
                    </a:ext>
                  </a:extLst>
                </p:cNvPr>
                <p:cNvPicPr/>
                <p:nvPr/>
              </p:nvPicPr>
              <p:blipFill>
                <a:blip r:embed="rId148"/>
                <a:stretch>
                  <a:fillRect/>
                </a:stretch>
              </p:blipFill>
              <p:spPr>
                <a:xfrm>
                  <a:off x="7292360" y="3254827"/>
                  <a:ext cx="144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64344" name="Freihand 264343">
                  <a:extLst>
                    <a:ext uri="{FF2B5EF4-FFF2-40B4-BE49-F238E27FC236}">
                      <a16:creationId xmlns:a16="http://schemas.microsoft.com/office/drawing/2014/main" id="{27AA297B-42AE-492B-A1B3-7357D091CF03}"/>
                    </a:ext>
                  </a:extLst>
                </p14:cNvPr>
                <p14:cNvContentPartPr/>
                <p14:nvPr/>
              </p14:nvContentPartPr>
              <p14:xfrm>
                <a:off x="7468040" y="3303067"/>
                <a:ext cx="122400" cy="46800"/>
              </p14:xfrm>
            </p:contentPart>
          </mc:Choice>
          <mc:Fallback>
            <p:pic>
              <p:nvPicPr>
                <p:cNvPr id="264344" name="Freihand 264343">
                  <a:extLst>
                    <a:ext uri="{FF2B5EF4-FFF2-40B4-BE49-F238E27FC236}">
                      <a16:creationId xmlns:a16="http://schemas.microsoft.com/office/drawing/2014/main" id="{27AA297B-42AE-492B-A1B3-7357D091CF03}"/>
                    </a:ext>
                  </a:extLst>
                </p:cNvPr>
                <p:cNvPicPr/>
                <p:nvPr/>
              </p:nvPicPr>
              <p:blipFill>
                <a:blip r:embed="rId150"/>
                <a:stretch>
                  <a:fillRect/>
                </a:stretch>
              </p:blipFill>
              <p:spPr>
                <a:xfrm>
                  <a:off x="7463720" y="3298747"/>
                  <a:ext cx="131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64345" name="Freihand 264344">
                  <a:extLst>
                    <a:ext uri="{FF2B5EF4-FFF2-40B4-BE49-F238E27FC236}">
                      <a16:creationId xmlns:a16="http://schemas.microsoft.com/office/drawing/2014/main" id="{AB4E36B9-8BDD-4342-8C61-F878C6763956}"/>
                    </a:ext>
                  </a:extLst>
                </p14:cNvPr>
                <p14:cNvContentPartPr/>
                <p14:nvPr/>
              </p14:nvContentPartPr>
              <p14:xfrm>
                <a:off x="7657040" y="3257707"/>
                <a:ext cx="75960" cy="147240"/>
              </p14:xfrm>
            </p:contentPart>
          </mc:Choice>
          <mc:Fallback>
            <p:pic>
              <p:nvPicPr>
                <p:cNvPr id="264345" name="Freihand 264344">
                  <a:extLst>
                    <a:ext uri="{FF2B5EF4-FFF2-40B4-BE49-F238E27FC236}">
                      <a16:creationId xmlns:a16="http://schemas.microsoft.com/office/drawing/2014/main" id="{AB4E36B9-8BDD-4342-8C61-F878C6763956}"/>
                    </a:ext>
                  </a:extLst>
                </p:cNvPr>
                <p:cNvPicPr/>
                <p:nvPr/>
              </p:nvPicPr>
              <p:blipFill>
                <a:blip r:embed="rId152"/>
                <a:stretch>
                  <a:fillRect/>
                </a:stretch>
              </p:blipFill>
              <p:spPr>
                <a:xfrm>
                  <a:off x="7652720" y="3253387"/>
                  <a:ext cx="84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64346" name="Freihand 264345">
                  <a:extLst>
                    <a:ext uri="{FF2B5EF4-FFF2-40B4-BE49-F238E27FC236}">
                      <a16:creationId xmlns:a16="http://schemas.microsoft.com/office/drawing/2014/main" id="{E7D7F4A4-120F-4416-9926-A12DDC4F721B}"/>
                    </a:ext>
                  </a:extLst>
                </p14:cNvPr>
                <p14:cNvContentPartPr/>
                <p14:nvPr/>
              </p14:nvContentPartPr>
              <p14:xfrm>
                <a:off x="7686920" y="3235027"/>
                <a:ext cx="140760" cy="20880"/>
              </p14:xfrm>
            </p:contentPart>
          </mc:Choice>
          <mc:Fallback>
            <p:pic>
              <p:nvPicPr>
                <p:cNvPr id="264346" name="Freihand 264345">
                  <a:extLst>
                    <a:ext uri="{FF2B5EF4-FFF2-40B4-BE49-F238E27FC236}">
                      <a16:creationId xmlns:a16="http://schemas.microsoft.com/office/drawing/2014/main" id="{E7D7F4A4-120F-4416-9926-A12DDC4F721B}"/>
                    </a:ext>
                  </a:extLst>
                </p:cNvPr>
                <p:cNvPicPr/>
                <p:nvPr/>
              </p:nvPicPr>
              <p:blipFill>
                <a:blip r:embed="rId154"/>
                <a:stretch>
                  <a:fillRect/>
                </a:stretch>
              </p:blipFill>
              <p:spPr>
                <a:xfrm>
                  <a:off x="7682600" y="3230707"/>
                  <a:ext cx="149400" cy="29520"/>
                </a:xfrm>
                <a:prstGeom prst="rect">
                  <a:avLst/>
                </a:prstGeom>
              </p:spPr>
            </p:pic>
          </mc:Fallback>
        </mc:AlternateContent>
      </p:grpSp>
      <p:grpSp>
        <p:nvGrpSpPr>
          <p:cNvPr id="264358" name="Gruppieren 264357">
            <a:extLst>
              <a:ext uri="{FF2B5EF4-FFF2-40B4-BE49-F238E27FC236}">
                <a16:creationId xmlns:a16="http://schemas.microsoft.com/office/drawing/2014/main" id="{EEBFCBE2-537C-421E-9E40-F335F15AB506}"/>
              </a:ext>
            </a:extLst>
          </p:cNvPr>
          <p:cNvGrpSpPr/>
          <p:nvPr/>
        </p:nvGrpSpPr>
        <p:grpSpPr>
          <a:xfrm>
            <a:off x="2317880" y="5917387"/>
            <a:ext cx="923400" cy="138600"/>
            <a:chOff x="2317880" y="5917387"/>
            <a:chExt cx="923400" cy="138600"/>
          </a:xfrm>
        </p:grpSpPr>
        <mc:AlternateContent xmlns:mc="http://schemas.openxmlformats.org/markup-compatibility/2006">
          <mc:Choice xmlns:p14="http://schemas.microsoft.com/office/powerpoint/2010/main" Requires="p14">
            <p:contentPart p14:bwMode="auto" r:id="rId155">
              <p14:nvContentPartPr>
                <p14:cNvPr id="264348" name="Freihand 264347">
                  <a:extLst>
                    <a:ext uri="{FF2B5EF4-FFF2-40B4-BE49-F238E27FC236}">
                      <a16:creationId xmlns:a16="http://schemas.microsoft.com/office/drawing/2014/main" id="{0DE05335-EC9A-48B7-9341-F232D8C83D10}"/>
                    </a:ext>
                  </a:extLst>
                </p14:cNvPr>
                <p14:cNvContentPartPr/>
                <p14:nvPr/>
              </p14:nvContentPartPr>
              <p14:xfrm>
                <a:off x="2317880" y="5946907"/>
                <a:ext cx="93240" cy="93240"/>
              </p14:xfrm>
            </p:contentPart>
          </mc:Choice>
          <mc:Fallback>
            <p:pic>
              <p:nvPicPr>
                <p:cNvPr id="264348" name="Freihand 264347">
                  <a:extLst>
                    <a:ext uri="{FF2B5EF4-FFF2-40B4-BE49-F238E27FC236}">
                      <a16:creationId xmlns:a16="http://schemas.microsoft.com/office/drawing/2014/main" id="{0DE05335-EC9A-48B7-9341-F232D8C83D10}"/>
                    </a:ext>
                  </a:extLst>
                </p:cNvPr>
                <p:cNvPicPr/>
                <p:nvPr/>
              </p:nvPicPr>
              <p:blipFill>
                <a:blip r:embed="rId156"/>
                <a:stretch>
                  <a:fillRect/>
                </a:stretch>
              </p:blipFill>
              <p:spPr>
                <a:xfrm>
                  <a:off x="2313560" y="5942587"/>
                  <a:ext cx="101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64349" name="Freihand 264348">
                  <a:extLst>
                    <a:ext uri="{FF2B5EF4-FFF2-40B4-BE49-F238E27FC236}">
                      <a16:creationId xmlns:a16="http://schemas.microsoft.com/office/drawing/2014/main" id="{1DA54329-A745-42D7-81BA-45A34AE2A520}"/>
                    </a:ext>
                  </a:extLst>
                </p14:cNvPr>
                <p14:cNvContentPartPr/>
                <p14:nvPr/>
              </p14:nvContentPartPr>
              <p14:xfrm>
                <a:off x="2470880" y="5956987"/>
                <a:ext cx="17640" cy="89280"/>
              </p14:xfrm>
            </p:contentPart>
          </mc:Choice>
          <mc:Fallback>
            <p:pic>
              <p:nvPicPr>
                <p:cNvPr id="264349" name="Freihand 264348">
                  <a:extLst>
                    <a:ext uri="{FF2B5EF4-FFF2-40B4-BE49-F238E27FC236}">
                      <a16:creationId xmlns:a16="http://schemas.microsoft.com/office/drawing/2014/main" id="{1DA54329-A745-42D7-81BA-45A34AE2A520}"/>
                    </a:ext>
                  </a:extLst>
                </p:cNvPr>
                <p:cNvPicPr/>
                <p:nvPr/>
              </p:nvPicPr>
              <p:blipFill>
                <a:blip r:embed="rId158"/>
                <a:stretch>
                  <a:fillRect/>
                </a:stretch>
              </p:blipFill>
              <p:spPr>
                <a:xfrm>
                  <a:off x="2466560" y="5952667"/>
                  <a:ext cx="26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64350" name="Freihand 264349">
                  <a:extLst>
                    <a:ext uri="{FF2B5EF4-FFF2-40B4-BE49-F238E27FC236}">
                      <a16:creationId xmlns:a16="http://schemas.microsoft.com/office/drawing/2014/main" id="{29F5F6B4-AE49-4135-8FF6-4E962A09B9E7}"/>
                    </a:ext>
                  </a:extLst>
                </p14:cNvPr>
                <p14:cNvContentPartPr/>
                <p14:nvPr/>
              </p14:nvContentPartPr>
              <p14:xfrm>
                <a:off x="2431280" y="5978227"/>
                <a:ext cx="93240" cy="15840"/>
              </p14:xfrm>
            </p:contentPart>
          </mc:Choice>
          <mc:Fallback>
            <p:pic>
              <p:nvPicPr>
                <p:cNvPr id="264350" name="Freihand 264349">
                  <a:extLst>
                    <a:ext uri="{FF2B5EF4-FFF2-40B4-BE49-F238E27FC236}">
                      <a16:creationId xmlns:a16="http://schemas.microsoft.com/office/drawing/2014/main" id="{29F5F6B4-AE49-4135-8FF6-4E962A09B9E7}"/>
                    </a:ext>
                  </a:extLst>
                </p:cNvPr>
                <p:cNvPicPr/>
                <p:nvPr/>
              </p:nvPicPr>
              <p:blipFill>
                <a:blip r:embed="rId160"/>
                <a:stretch>
                  <a:fillRect/>
                </a:stretch>
              </p:blipFill>
              <p:spPr>
                <a:xfrm>
                  <a:off x="2426960" y="5973907"/>
                  <a:ext cx="101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64351" name="Freihand 264350">
                  <a:extLst>
                    <a:ext uri="{FF2B5EF4-FFF2-40B4-BE49-F238E27FC236}">
                      <a16:creationId xmlns:a16="http://schemas.microsoft.com/office/drawing/2014/main" id="{367EA7E7-05BF-432C-B8AE-626565F5880E}"/>
                    </a:ext>
                  </a:extLst>
                </p14:cNvPr>
                <p14:cNvContentPartPr/>
                <p14:nvPr/>
              </p14:nvContentPartPr>
              <p14:xfrm>
                <a:off x="2597240" y="5918827"/>
                <a:ext cx="90720" cy="102600"/>
              </p14:xfrm>
            </p:contentPart>
          </mc:Choice>
          <mc:Fallback>
            <p:pic>
              <p:nvPicPr>
                <p:cNvPr id="264351" name="Freihand 264350">
                  <a:extLst>
                    <a:ext uri="{FF2B5EF4-FFF2-40B4-BE49-F238E27FC236}">
                      <a16:creationId xmlns:a16="http://schemas.microsoft.com/office/drawing/2014/main" id="{367EA7E7-05BF-432C-B8AE-626565F5880E}"/>
                    </a:ext>
                  </a:extLst>
                </p:cNvPr>
                <p:cNvPicPr/>
                <p:nvPr/>
              </p:nvPicPr>
              <p:blipFill>
                <a:blip r:embed="rId162"/>
                <a:stretch>
                  <a:fillRect/>
                </a:stretch>
              </p:blipFill>
              <p:spPr>
                <a:xfrm>
                  <a:off x="2592920" y="5914507"/>
                  <a:ext cx="99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64352" name="Freihand 264351">
                  <a:extLst>
                    <a:ext uri="{FF2B5EF4-FFF2-40B4-BE49-F238E27FC236}">
                      <a16:creationId xmlns:a16="http://schemas.microsoft.com/office/drawing/2014/main" id="{F9137F46-726B-4621-9A44-0646510EFAA7}"/>
                    </a:ext>
                  </a:extLst>
                </p14:cNvPr>
                <p14:cNvContentPartPr/>
                <p14:nvPr/>
              </p14:nvContentPartPr>
              <p14:xfrm>
                <a:off x="2768240" y="5938627"/>
                <a:ext cx="6840" cy="96840"/>
              </p14:xfrm>
            </p:contentPart>
          </mc:Choice>
          <mc:Fallback>
            <p:pic>
              <p:nvPicPr>
                <p:cNvPr id="264352" name="Freihand 264351">
                  <a:extLst>
                    <a:ext uri="{FF2B5EF4-FFF2-40B4-BE49-F238E27FC236}">
                      <a16:creationId xmlns:a16="http://schemas.microsoft.com/office/drawing/2014/main" id="{F9137F46-726B-4621-9A44-0646510EFAA7}"/>
                    </a:ext>
                  </a:extLst>
                </p:cNvPr>
                <p:cNvPicPr/>
                <p:nvPr/>
              </p:nvPicPr>
              <p:blipFill>
                <a:blip r:embed="rId164"/>
                <a:stretch>
                  <a:fillRect/>
                </a:stretch>
              </p:blipFill>
              <p:spPr>
                <a:xfrm>
                  <a:off x="2763920" y="5934307"/>
                  <a:ext cx="15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64353" name="Freihand 264352">
                  <a:extLst>
                    <a:ext uri="{FF2B5EF4-FFF2-40B4-BE49-F238E27FC236}">
                      <a16:creationId xmlns:a16="http://schemas.microsoft.com/office/drawing/2014/main" id="{77A135C6-DAD5-4A42-A752-508E39A46590}"/>
                    </a:ext>
                  </a:extLst>
                </p14:cNvPr>
                <p14:cNvContentPartPr/>
                <p14:nvPr/>
              </p14:nvContentPartPr>
              <p14:xfrm>
                <a:off x="2718560" y="5972827"/>
                <a:ext cx="100440" cy="3600"/>
              </p14:xfrm>
            </p:contentPart>
          </mc:Choice>
          <mc:Fallback>
            <p:pic>
              <p:nvPicPr>
                <p:cNvPr id="264353" name="Freihand 264352">
                  <a:extLst>
                    <a:ext uri="{FF2B5EF4-FFF2-40B4-BE49-F238E27FC236}">
                      <a16:creationId xmlns:a16="http://schemas.microsoft.com/office/drawing/2014/main" id="{77A135C6-DAD5-4A42-A752-508E39A46590}"/>
                    </a:ext>
                  </a:extLst>
                </p:cNvPr>
                <p:cNvPicPr/>
                <p:nvPr/>
              </p:nvPicPr>
              <p:blipFill>
                <a:blip r:embed="rId166"/>
                <a:stretch>
                  <a:fillRect/>
                </a:stretch>
              </p:blipFill>
              <p:spPr>
                <a:xfrm>
                  <a:off x="2714240" y="5968507"/>
                  <a:ext cx="1090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4354" name="Freihand 264353">
                  <a:extLst>
                    <a:ext uri="{FF2B5EF4-FFF2-40B4-BE49-F238E27FC236}">
                      <a16:creationId xmlns:a16="http://schemas.microsoft.com/office/drawing/2014/main" id="{3949A721-9F43-4F52-94AE-45121F783A5B}"/>
                    </a:ext>
                  </a:extLst>
                </p14:cNvPr>
                <p14:cNvContentPartPr/>
                <p14:nvPr/>
              </p14:nvContentPartPr>
              <p14:xfrm>
                <a:off x="2870120" y="5930707"/>
                <a:ext cx="96120" cy="102600"/>
              </p14:xfrm>
            </p:contentPart>
          </mc:Choice>
          <mc:Fallback>
            <p:pic>
              <p:nvPicPr>
                <p:cNvPr id="264354" name="Freihand 264353">
                  <a:extLst>
                    <a:ext uri="{FF2B5EF4-FFF2-40B4-BE49-F238E27FC236}">
                      <a16:creationId xmlns:a16="http://schemas.microsoft.com/office/drawing/2014/main" id="{3949A721-9F43-4F52-94AE-45121F783A5B}"/>
                    </a:ext>
                  </a:extLst>
                </p:cNvPr>
                <p:cNvPicPr/>
                <p:nvPr/>
              </p:nvPicPr>
              <p:blipFill>
                <a:blip r:embed="rId168"/>
                <a:stretch>
                  <a:fillRect/>
                </a:stretch>
              </p:blipFill>
              <p:spPr>
                <a:xfrm>
                  <a:off x="2865800" y="5926387"/>
                  <a:ext cx="104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64355" name="Freihand 264354">
                  <a:extLst>
                    <a:ext uri="{FF2B5EF4-FFF2-40B4-BE49-F238E27FC236}">
                      <a16:creationId xmlns:a16="http://schemas.microsoft.com/office/drawing/2014/main" id="{5BEC781B-5BDF-4074-BBFA-8CD0467D6DCE}"/>
                    </a:ext>
                  </a:extLst>
                </p14:cNvPr>
                <p14:cNvContentPartPr/>
                <p14:nvPr/>
              </p14:nvContentPartPr>
              <p14:xfrm>
                <a:off x="3001520" y="5959507"/>
                <a:ext cx="91080" cy="54360"/>
              </p14:xfrm>
            </p:contentPart>
          </mc:Choice>
          <mc:Fallback>
            <p:pic>
              <p:nvPicPr>
                <p:cNvPr id="264355" name="Freihand 264354">
                  <a:extLst>
                    <a:ext uri="{FF2B5EF4-FFF2-40B4-BE49-F238E27FC236}">
                      <a16:creationId xmlns:a16="http://schemas.microsoft.com/office/drawing/2014/main" id="{5BEC781B-5BDF-4074-BBFA-8CD0467D6DCE}"/>
                    </a:ext>
                  </a:extLst>
                </p:cNvPr>
                <p:cNvPicPr/>
                <p:nvPr/>
              </p:nvPicPr>
              <p:blipFill>
                <a:blip r:embed="rId170"/>
                <a:stretch>
                  <a:fillRect/>
                </a:stretch>
              </p:blipFill>
              <p:spPr>
                <a:xfrm>
                  <a:off x="2997200" y="5955187"/>
                  <a:ext cx="99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4356" name="Freihand 264355">
                  <a:extLst>
                    <a:ext uri="{FF2B5EF4-FFF2-40B4-BE49-F238E27FC236}">
                      <a16:creationId xmlns:a16="http://schemas.microsoft.com/office/drawing/2014/main" id="{D8E538F1-BE74-488E-8249-E9642D7F593B}"/>
                    </a:ext>
                  </a:extLst>
                </p14:cNvPr>
                <p14:cNvContentPartPr/>
                <p14:nvPr/>
              </p14:nvContentPartPr>
              <p14:xfrm>
                <a:off x="3138320" y="5942587"/>
                <a:ext cx="66600" cy="113400"/>
              </p14:xfrm>
            </p:contentPart>
          </mc:Choice>
          <mc:Fallback>
            <p:pic>
              <p:nvPicPr>
                <p:cNvPr id="264356" name="Freihand 264355">
                  <a:extLst>
                    <a:ext uri="{FF2B5EF4-FFF2-40B4-BE49-F238E27FC236}">
                      <a16:creationId xmlns:a16="http://schemas.microsoft.com/office/drawing/2014/main" id="{D8E538F1-BE74-488E-8249-E9642D7F593B}"/>
                    </a:ext>
                  </a:extLst>
                </p:cNvPr>
                <p:cNvPicPr/>
                <p:nvPr/>
              </p:nvPicPr>
              <p:blipFill>
                <a:blip r:embed="rId172"/>
                <a:stretch>
                  <a:fillRect/>
                </a:stretch>
              </p:blipFill>
              <p:spPr>
                <a:xfrm>
                  <a:off x="3134000" y="5938267"/>
                  <a:ext cx="75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64357" name="Freihand 264356">
                  <a:extLst>
                    <a:ext uri="{FF2B5EF4-FFF2-40B4-BE49-F238E27FC236}">
                      <a16:creationId xmlns:a16="http://schemas.microsoft.com/office/drawing/2014/main" id="{9F46D237-EB83-4CB6-B236-7A838223B86F}"/>
                    </a:ext>
                  </a:extLst>
                </p14:cNvPr>
                <p14:cNvContentPartPr/>
                <p14:nvPr/>
              </p14:nvContentPartPr>
              <p14:xfrm>
                <a:off x="3156320" y="5917387"/>
                <a:ext cx="84960" cy="6840"/>
              </p14:xfrm>
            </p:contentPart>
          </mc:Choice>
          <mc:Fallback>
            <p:pic>
              <p:nvPicPr>
                <p:cNvPr id="264357" name="Freihand 264356">
                  <a:extLst>
                    <a:ext uri="{FF2B5EF4-FFF2-40B4-BE49-F238E27FC236}">
                      <a16:creationId xmlns:a16="http://schemas.microsoft.com/office/drawing/2014/main" id="{9F46D237-EB83-4CB6-B236-7A838223B86F}"/>
                    </a:ext>
                  </a:extLst>
                </p:cNvPr>
                <p:cNvPicPr/>
                <p:nvPr/>
              </p:nvPicPr>
              <p:blipFill>
                <a:blip r:embed="rId174"/>
                <a:stretch>
                  <a:fillRect/>
                </a:stretch>
              </p:blipFill>
              <p:spPr>
                <a:xfrm>
                  <a:off x="3152000" y="5913067"/>
                  <a:ext cx="93600" cy="15480"/>
                </a:xfrm>
                <a:prstGeom prst="rect">
                  <a:avLst/>
                </a:prstGeom>
              </p:spPr>
            </p:pic>
          </mc:Fallback>
        </mc:AlternateContent>
      </p:grpSp>
      <p:grpSp>
        <p:nvGrpSpPr>
          <p:cNvPr id="264367" name="Gruppieren 264366">
            <a:extLst>
              <a:ext uri="{FF2B5EF4-FFF2-40B4-BE49-F238E27FC236}">
                <a16:creationId xmlns:a16="http://schemas.microsoft.com/office/drawing/2014/main" id="{11A2BB07-4B13-4EBF-8D83-2E094A9AEAF7}"/>
              </a:ext>
            </a:extLst>
          </p:cNvPr>
          <p:cNvGrpSpPr/>
          <p:nvPr/>
        </p:nvGrpSpPr>
        <p:grpSpPr>
          <a:xfrm>
            <a:off x="6749120" y="4212427"/>
            <a:ext cx="916200" cy="162720"/>
            <a:chOff x="6749120" y="4212427"/>
            <a:chExt cx="916200" cy="162720"/>
          </a:xfrm>
        </p:grpSpPr>
        <mc:AlternateContent xmlns:mc="http://schemas.openxmlformats.org/markup-compatibility/2006">
          <mc:Choice xmlns:p14="http://schemas.microsoft.com/office/powerpoint/2010/main" Requires="p14">
            <p:contentPart p14:bwMode="auto" r:id="rId175">
              <p14:nvContentPartPr>
                <p14:cNvPr id="264359" name="Freihand 264358">
                  <a:extLst>
                    <a:ext uri="{FF2B5EF4-FFF2-40B4-BE49-F238E27FC236}">
                      <a16:creationId xmlns:a16="http://schemas.microsoft.com/office/drawing/2014/main" id="{88A7963B-19B8-4C43-AE0F-3B2E3E47124B}"/>
                    </a:ext>
                  </a:extLst>
                </p14:cNvPr>
                <p14:cNvContentPartPr/>
                <p14:nvPr/>
              </p14:nvContentPartPr>
              <p14:xfrm>
                <a:off x="6749120" y="4234747"/>
                <a:ext cx="84240" cy="135720"/>
              </p14:xfrm>
            </p:contentPart>
          </mc:Choice>
          <mc:Fallback>
            <p:pic>
              <p:nvPicPr>
                <p:cNvPr id="264359" name="Freihand 264358">
                  <a:extLst>
                    <a:ext uri="{FF2B5EF4-FFF2-40B4-BE49-F238E27FC236}">
                      <a16:creationId xmlns:a16="http://schemas.microsoft.com/office/drawing/2014/main" id="{88A7963B-19B8-4C43-AE0F-3B2E3E47124B}"/>
                    </a:ext>
                  </a:extLst>
                </p:cNvPr>
                <p:cNvPicPr/>
                <p:nvPr/>
              </p:nvPicPr>
              <p:blipFill>
                <a:blip r:embed="rId176"/>
                <a:stretch>
                  <a:fillRect/>
                </a:stretch>
              </p:blipFill>
              <p:spPr>
                <a:xfrm>
                  <a:off x="6744800" y="4230427"/>
                  <a:ext cx="92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64360" name="Freihand 264359">
                  <a:extLst>
                    <a:ext uri="{FF2B5EF4-FFF2-40B4-BE49-F238E27FC236}">
                      <a16:creationId xmlns:a16="http://schemas.microsoft.com/office/drawing/2014/main" id="{184F6EDF-40B6-43F7-84FC-6B3123EE2614}"/>
                    </a:ext>
                  </a:extLst>
                </p14:cNvPr>
                <p14:cNvContentPartPr/>
                <p14:nvPr/>
              </p14:nvContentPartPr>
              <p14:xfrm>
                <a:off x="6893480" y="4268587"/>
                <a:ext cx="25560" cy="97200"/>
              </p14:xfrm>
            </p:contentPart>
          </mc:Choice>
          <mc:Fallback>
            <p:pic>
              <p:nvPicPr>
                <p:cNvPr id="264360" name="Freihand 264359">
                  <a:extLst>
                    <a:ext uri="{FF2B5EF4-FFF2-40B4-BE49-F238E27FC236}">
                      <a16:creationId xmlns:a16="http://schemas.microsoft.com/office/drawing/2014/main" id="{184F6EDF-40B6-43F7-84FC-6B3123EE2614}"/>
                    </a:ext>
                  </a:extLst>
                </p:cNvPr>
                <p:cNvPicPr/>
                <p:nvPr/>
              </p:nvPicPr>
              <p:blipFill>
                <a:blip r:embed="rId178"/>
                <a:stretch>
                  <a:fillRect/>
                </a:stretch>
              </p:blipFill>
              <p:spPr>
                <a:xfrm>
                  <a:off x="6889160" y="4264267"/>
                  <a:ext cx="34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64361" name="Freihand 264360">
                  <a:extLst>
                    <a:ext uri="{FF2B5EF4-FFF2-40B4-BE49-F238E27FC236}">
                      <a16:creationId xmlns:a16="http://schemas.microsoft.com/office/drawing/2014/main" id="{BA9CEFC7-9E89-4AAB-A995-EB62219198B8}"/>
                    </a:ext>
                  </a:extLst>
                </p14:cNvPr>
                <p14:cNvContentPartPr/>
                <p14:nvPr/>
              </p14:nvContentPartPr>
              <p14:xfrm>
                <a:off x="6875480" y="4294507"/>
                <a:ext cx="102240" cy="28800"/>
              </p14:xfrm>
            </p:contentPart>
          </mc:Choice>
          <mc:Fallback>
            <p:pic>
              <p:nvPicPr>
                <p:cNvPr id="264361" name="Freihand 264360">
                  <a:extLst>
                    <a:ext uri="{FF2B5EF4-FFF2-40B4-BE49-F238E27FC236}">
                      <a16:creationId xmlns:a16="http://schemas.microsoft.com/office/drawing/2014/main" id="{BA9CEFC7-9E89-4AAB-A995-EB62219198B8}"/>
                    </a:ext>
                  </a:extLst>
                </p:cNvPr>
                <p:cNvPicPr/>
                <p:nvPr/>
              </p:nvPicPr>
              <p:blipFill>
                <a:blip r:embed="rId180"/>
                <a:stretch>
                  <a:fillRect/>
                </a:stretch>
              </p:blipFill>
              <p:spPr>
                <a:xfrm>
                  <a:off x="6871160" y="4290187"/>
                  <a:ext cx="110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64362" name="Freihand 264361">
                  <a:extLst>
                    <a:ext uri="{FF2B5EF4-FFF2-40B4-BE49-F238E27FC236}">
                      <a16:creationId xmlns:a16="http://schemas.microsoft.com/office/drawing/2014/main" id="{C955920F-5804-4071-8B76-D4D08A522E85}"/>
                    </a:ext>
                  </a:extLst>
                </p14:cNvPr>
                <p14:cNvContentPartPr/>
                <p14:nvPr/>
              </p14:nvContentPartPr>
              <p14:xfrm>
                <a:off x="6958640" y="4258507"/>
                <a:ext cx="88200" cy="80640"/>
              </p14:xfrm>
            </p:contentPart>
          </mc:Choice>
          <mc:Fallback>
            <p:pic>
              <p:nvPicPr>
                <p:cNvPr id="264362" name="Freihand 264361">
                  <a:extLst>
                    <a:ext uri="{FF2B5EF4-FFF2-40B4-BE49-F238E27FC236}">
                      <a16:creationId xmlns:a16="http://schemas.microsoft.com/office/drawing/2014/main" id="{C955920F-5804-4071-8B76-D4D08A522E85}"/>
                    </a:ext>
                  </a:extLst>
                </p:cNvPr>
                <p:cNvPicPr/>
                <p:nvPr/>
              </p:nvPicPr>
              <p:blipFill>
                <a:blip r:embed="rId182"/>
                <a:stretch>
                  <a:fillRect/>
                </a:stretch>
              </p:blipFill>
              <p:spPr>
                <a:xfrm>
                  <a:off x="6954320" y="4254187"/>
                  <a:ext cx="96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64363" name="Freihand 264362">
                  <a:extLst>
                    <a:ext uri="{FF2B5EF4-FFF2-40B4-BE49-F238E27FC236}">
                      <a16:creationId xmlns:a16="http://schemas.microsoft.com/office/drawing/2014/main" id="{F6EFA6DB-9E08-40CB-BBC7-6482B2EE0DB6}"/>
                    </a:ext>
                  </a:extLst>
                </p14:cNvPr>
                <p14:cNvContentPartPr/>
                <p14:nvPr/>
              </p14:nvContentPartPr>
              <p14:xfrm>
                <a:off x="7062680" y="4269307"/>
                <a:ext cx="97920" cy="105840"/>
              </p14:xfrm>
            </p:contentPart>
          </mc:Choice>
          <mc:Fallback>
            <p:pic>
              <p:nvPicPr>
                <p:cNvPr id="264363" name="Freihand 264362">
                  <a:extLst>
                    <a:ext uri="{FF2B5EF4-FFF2-40B4-BE49-F238E27FC236}">
                      <a16:creationId xmlns:a16="http://schemas.microsoft.com/office/drawing/2014/main" id="{F6EFA6DB-9E08-40CB-BBC7-6482B2EE0DB6}"/>
                    </a:ext>
                  </a:extLst>
                </p:cNvPr>
                <p:cNvPicPr/>
                <p:nvPr/>
              </p:nvPicPr>
              <p:blipFill>
                <a:blip r:embed="rId184"/>
                <a:stretch>
                  <a:fillRect/>
                </a:stretch>
              </p:blipFill>
              <p:spPr>
                <a:xfrm>
                  <a:off x="7058360" y="4264987"/>
                  <a:ext cx="106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64364" name="Freihand 264363">
                  <a:extLst>
                    <a:ext uri="{FF2B5EF4-FFF2-40B4-BE49-F238E27FC236}">
                      <a16:creationId xmlns:a16="http://schemas.microsoft.com/office/drawing/2014/main" id="{0C79DC4C-D573-4055-AC97-4357CC3FA5E4}"/>
                    </a:ext>
                  </a:extLst>
                </p14:cNvPr>
                <p14:cNvContentPartPr/>
                <p14:nvPr/>
              </p14:nvContentPartPr>
              <p14:xfrm>
                <a:off x="7161680" y="4254907"/>
                <a:ext cx="73800" cy="81000"/>
              </p14:xfrm>
            </p:contentPart>
          </mc:Choice>
          <mc:Fallback>
            <p:pic>
              <p:nvPicPr>
                <p:cNvPr id="264364" name="Freihand 264363">
                  <a:extLst>
                    <a:ext uri="{FF2B5EF4-FFF2-40B4-BE49-F238E27FC236}">
                      <a16:creationId xmlns:a16="http://schemas.microsoft.com/office/drawing/2014/main" id="{0C79DC4C-D573-4055-AC97-4357CC3FA5E4}"/>
                    </a:ext>
                  </a:extLst>
                </p:cNvPr>
                <p:cNvPicPr/>
                <p:nvPr/>
              </p:nvPicPr>
              <p:blipFill>
                <a:blip r:embed="rId186"/>
                <a:stretch>
                  <a:fillRect/>
                </a:stretch>
              </p:blipFill>
              <p:spPr>
                <a:xfrm>
                  <a:off x="7157360" y="4250587"/>
                  <a:ext cx="82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64365" name="Freihand 264364">
                  <a:extLst>
                    <a:ext uri="{FF2B5EF4-FFF2-40B4-BE49-F238E27FC236}">
                      <a16:creationId xmlns:a16="http://schemas.microsoft.com/office/drawing/2014/main" id="{B23775AB-A99F-45BD-B3A7-7C6560EBF780}"/>
                    </a:ext>
                  </a:extLst>
                </p14:cNvPr>
                <p14:cNvContentPartPr/>
                <p14:nvPr/>
              </p14:nvContentPartPr>
              <p14:xfrm>
                <a:off x="7316840" y="4252387"/>
                <a:ext cx="137160" cy="64800"/>
              </p14:xfrm>
            </p:contentPart>
          </mc:Choice>
          <mc:Fallback>
            <p:pic>
              <p:nvPicPr>
                <p:cNvPr id="264365" name="Freihand 264364">
                  <a:extLst>
                    <a:ext uri="{FF2B5EF4-FFF2-40B4-BE49-F238E27FC236}">
                      <a16:creationId xmlns:a16="http://schemas.microsoft.com/office/drawing/2014/main" id="{B23775AB-A99F-45BD-B3A7-7C6560EBF780}"/>
                    </a:ext>
                  </a:extLst>
                </p:cNvPr>
                <p:cNvPicPr/>
                <p:nvPr/>
              </p:nvPicPr>
              <p:blipFill>
                <a:blip r:embed="rId188"/>
                <a:stretch>
                  <a:fillRect/>
                </a:stretch>
              </p:blipFill>
              <p:spPr>
                <a:xfrm>
                  <a:off x="7312520" y="4248067"/>
                  <a:ext cx="145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64366" name="Freihand 264365">
                  <a:extLst>
                    <a:ext uri="{FF2B5EF4-FFF2-40B4-BE49-F238E27FC236}">
                      <a16:creationId xmlns:a16="http://schemas.microsoft.com/office/drawing/2014/main" id="{D54990AE-7B18-4E62-BD80-060FD530BAEF}"/>
                    </a:ext>
                  </a:extLst>
                </p14:cNvPr>
                <p14:cNvContentPartPr/>
                <p14:nvPr/>
              </p14:nvContentPartPr>
              <p14:xfrm>
                <a:off x="7571720" y="4212427"/>
                <a:ext cx="93600" cy="121680"/>
              </p14:xfrm>
            </p:contentPart>
          </mc:Choice>
          <mc:Fallback>
            <p:pic>
              <p:nvPicPr>
                <p:cNvPr id="264366" name="Freihand 264365">
                  <a:extLst>
                    <a:ext uri="{FF2B5EF4-FFF2-40B4-BE49-F238E27FC236}">
                      <a16:creationId xmlns:a16="http://schemas.microsoft.com/office/drawing/2014/main" id="{D54990AE-7B18-4E62-BD80-060FD530BAEF}"/>
                    </a:ext>
                  </a:extLst>
                </p:cNvPr>
                <p:cNvPicPr/>
                <p:nvPr/>
              </p:nvPicPr>
              <p:blipFill>
                <a:blip r:embed="rId190"/>
                <a:stretch>
                  <a:fillRect/>
                </a:stretch>
              </p:blipFill>
              <p:spPr>
                <a:xfrm>
                  <a:off x="7567400" y="4208107"/>
                  <a:ext cx="102240" cy="130320"/>
                </a:xfrm>
                <a:prstGeom prst="rect">
                  <a:avLst/>
                </a:prstGeom>
              </p:spPr>
            </p:pic>
          </mc:Fallback>
        </mc:AlternateContent>
      </p:grpSp>
      <p:grpSp>
        <p:nvGrpSpPr>
          <p:cNvPr id="264377" name="Gruppieren 264376">
            <a:extLst>
              <a:ext uri="{FF2B5EF4-FFF2-40B4-BE49-F238E27FC236}">
                <a16:creationId xmlns:a16="http://schemas.microsoft.com/office/drawing/2014/main" id="{FC5E71C8-7BB1-4F6D-B4C9-E7D804D8FB52}"/>
              </a:ext>
            </a:extLst>
          </p:cNvPr>
          <p:cNvGrpSpPr/>
          <p:nvPr/>
        </p:nvGrpSpPr>
        <p:grpSpPr>
          <a:xfrm>
            <a:off x="3909440" y="5916307"/>
            <a:ext cx="902520" cy="155520"/>
            <a:chOff x="3909440" y="5916307"/>
            <a:chExt cx="902520" cy="155520"/>
          </a:xfrm>
        </p:grpSpPr>
        <mc:AlternateContent xmlns:mc="http://schemas.openxmlformats.org/markup-compatibility/2006">
          <mc:Choice xmlns:p14="http://schemas.microsoft.com/office/powerpoint/2010/main" Requires="p14">
            <p:contentPart p14:bwMode="auto" r:id="rId191">
              <p14:nvContentPartPr>
                <p14:cNvPr id="264368" name="Freihand 264367">
                  <a:extLst>
                    <a:ext uri="{FF2B5EF4-FFF2-40B4-BE49-F238E27FC236}">
                      <a16:creationId xmlns:a16="http://schemas.microsoft.com/office/drawing/2014/main" id="{1869647A-F55D-4FA2-B74B-28941E3FF0D4}"/>
                    </a:ext>
                  </a:extLst>
                </p14:cNvPr>
                <p14:cNvContentPartPr/>
                <p14:nvPr/>
              </p14:nvContentPartPr>
              <p14:xfrm>
                <a:off x="3909440" y="5985427"/>
                <a:ext cx="101520" cy="86400"/>
              </p14:xfrm>
            </p:contentPart>
          </mc:Choice>
          <mc:Fallback>
            <p:pic>
              <p:nvPicPr>
                <p:cNvPr id="264368" name="Freihand 264367">
                  <a:extLst>
                    <a:ext uri="{FF2B5EF4-FFF2-40B4-BE49-F238E27FC236}">
                      <a16:creationId xmlns:a16="http://schemas.microsoft.com/office/drawing/2014/main" id="{1869647A-F55D-4FA2-B74B-28941E3FF0D4}"/>
                    </a:ext>
                  </a:extLst>
                </p:cNvPr>
                <p:cNvPicPr/>
                <p:nvPr/>
              </p:nvPicPr>
              <p:blipFill>
                <a:blip r:embed="rId192"/>
                <a:stretch>
                  <a:fillRect/>
                </a:stretch>
              </p:blipFill>
              <p:spPr>
                <a:xfrm>
                  <a:off x="3905120" y="5981107"/>
                  <a:ext cx="110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64369" name="Freihand 264368">
                  <a:extLst>
                    <a:ext uri="{FF2B5EF4-FFF2-40B4-BE49-F238E27FC236}">
                      <a16:creationId xmlns:a16="http://schemas.microsoft.com/office/drawing/2014/main" id="{6EAE348A-A6E4-4519-B26E-17D51A6FAECA}"/>
                    </a:ext>
                  </a:extLst>
                </p14:cNvPr>
                <p14:cNvContentPartPr/>
                <p14:nvPr/>
              </p14:nvContentPartPr>
              <p14:xfrm>
                <a:off x="4060280" y="5982187"/>
                <a:ext cx="12600" cy="77400"/>
              </p14:xfrm>
            </p:contentPart>
          </mc:Choice>
          <mc:Fallback>
            <p:pic>
              <p:nvPicPr>
                <p:cNvPr id="264369" name="Freihand 264368">
                  <a:extLst>
                    <a:ext uri="{FF2B5EF4-FFF2-40B4-BE49-F238E27FC236}">
                      <a16:creationId xmlns:a16="http://schemas.microsoft.com/office/drawing/2014/main" id="{6EAE348A-A6E4-4519-B26E-17D51A6FAECA}"/>
                    </a:ext>
                  </a:extLst>
                </p:cNvPr>
                <p:cNvPicPr/>
                <p:nvPr/>
              </p:nvPicPr>
              <p:blipFill>
                <a:blip r:embed="rId194"/>
                <a:stretch>
                  <a:fillRect/>
                </a:stretch>
              </p:blipFill>
              <p:spPr>
                <a:xfrm>
                  <a:off x="4055960" y="5977867"/>
                  <a:ext cx="21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64370" name="Freihand 264369">
                  <a:extLst>
                    <a:ext uri="{FF2B5EF4-FFF2-40B4-BE49-F238E27FC236}">
                      <a16:creationId xmlns:a16="http://schemas.microsoft.com/office/drawing/2014/main" id="{A93275BF-6E3C-4592-A932-4A4ED1072301}"/>
                    </a:ext>
                  </a:extLst>
                </p14:cNvPr>
                <p14:cNvContentPartPr/>
                <p14:nvPr/>
              </p14:nvContentPartPr>
              <p14:xfrm>
                <a:off x="4036160" y="6007747"/>
                <a:ext cx="84600" cy="19800"/>
              </p14:xfrm>
            </p:contentPart>
          </mc:Choice>
          <mc:Fallback>
            <p:pic>
              <p:nvPicPr>
                <p:cNvPr id="264370" name="Freihand 264369">
                  <a:extLst>
                    <a:ext uri="{FF2B5EF4-FFF2-40B4-BE49-F238E27FC236}">
                      <a16:creationId xmlns:a16="http://schemas.microsoft.com/office/drawing/2014/main" id="{A93275BF-6E3C-4592-A932-4A4ED1072301}"/>
                    </a:ext>
                  </a:extLst>
                </p:cNvPr>
                <p:cNvPicPr/>
                <p:nvPr/>
              </p:nvPicPr>
              <p:blipFill>
                <a:blip r:embed="rId196"/>
                <a:stretch>
                  <a:fillRect/>
                </a:stretch>
              </p:blipFill>
              <p:spPr>
                <a:xfrm>
                  <a:off x="4031840" y="6003427"/>
                  <a:ext cx="93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64371" name="Freihand 264370">
                  <a:extLst>
                    <a:ext uri="{FF2B5EF4-FFF2-40B4-BE49-F238E27FC236}">
                      <a16:creationId xmlns:a16="http://schemas.microsoft.com/office/drawing/2014/main" id="{1E8BAF8E-2234-4F58-9112-027F7AC3199B}"/>
                    </a:ext>
                  </a:extLst>
                </p14:cNvPr>
                <p14:cNvContentPartPr/>
                <p14:nvPr/>
              </p14:nvContentPartPr>
              <p14:xfrm>
                <a:off x="4144520" y="5956987"/>
                <a:ext cx="82800" cy="87840"/>
              </p14:xfrm>
            </p:contentPart>
          </mc:Choice>
          <mc:Fallback>
            <p:pic>
              <p:nvPicPr>
                <p:cNvPr id="264371" name="Freihand 264370">
                  <a:extLst>
                    <a:ext uri="{FF2B5EF4-FFF2-40B4-BE49-F238E27FC236}">
                      <a16:creationId xmlns:a16="http://schemas.microsoft.com/office/drawing/2014/main" id="{1E8BAF8E-2234-4F58-9112-027F7AC3199B}"/>
                    </a:ext>
                  </a:extLst>
                </p:cNvPr>
                <p:cNvPicPr/>
                <p:nvPr/>
              </p:nvPicPr>
              <p:blipFill>
                <a:blip r:embed="rId198"/>
                <a:stretch>
                  <a:fillRect/>
                </a:stretch>
              </p:blipFill>
              <p:spPr>
                <a:xfrm>
                  <a:off x="4140200" y="5952667"/>
                  <a:ext cx="91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64372" name="Freihand 264371">
                  <a:extLst>
                    <a:ext uri="{FF2B5EF4-FFF2-40B4-BE49-F238E27FC236}">
                      <a16:creationId xmlns:a16="http://schemas.microsoft.com/office/drawing/2014/main" id="{C61CD5C9-06D5-4C16-BD2B-C434D2306D92}"/>
                    </a:ext>
                  </a:extLst>
                </p14:cNvPr>
                <p14:cNvContentPartPr/>
                <p14:nvPr/>
              </p14:nvContentPartPr>
              <p14:xfrm>
                <a:off x="4282040" y="5968507"/>
                <a:ext cx="81360" cy="92880"/>
              </p14:xfrm>
            </p:contentPart>
          </mc:Choice>
          <mc:Fallback>
            <p:pic>
              <p:nvPicPr>
                <p:cNvPr id="264372" name="Freihand 264371">
                  <a:extLst>
                    <a:ext uri="{FF2B5EF4-FFF2-40B4-BE49-F238E27FC236}">
                      <a16:creationId xmlns:a16="http://schemas.microsoft.com/office/drawing/2014/main" id="{C61CD5C9-06D5-4C16-BD2B-C434D2306D92}"/>
                    </a:ext>
                  </a:extLst>
                </p:cNvPr>
                <p:cNvPicPr/>
                <p:nvPr/>
              </p:nvPicPr>
              <p:blipFill>
                <a:blip r:embed="rId200"/>
                <a:stretch>
                  <a:fillRect/>
                </a:stretch>
              </p:blipFill>
              <p:spPr>
                <a:xfrm>
                  <a:off x="4277720" y="5964187"/>
                  <a:ext cx="90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64373" name="Freihand 264372">
                  <a:extLst>
                    <a:ext uri="{FF2B5EF4-FFF2-40B4-BE49-F238E27FC236}">
                      <a16:creationId xmlns:a16="http://schemas.microsoft.com/office/drawing/2014/main" id="{8DCC7F35-6FFD-4049-B230-B09CB87B4463}"/>
                    </a:ext>
                  </a:extLst>
                </p14:cNvPr>
                <p14:cNvContentPartPr/>
                <p14:nvPr/>
              </p14:nvContentPartPr>
              <p14:xfrm>
                <a:off x="4389680" y="5962387"/>
                <a:ext cx="68400" cy="75240"/>
              </p14:xfrm>
            </p:contentPart>
          </mc:Choice>
          <mc:Fallback>
            <p:pic>
              <p:nvPicPr>
                <p:cNvPr id="264373" name="Freihand 264372">
                  <a:extLst>
                    <a:ext uri="{FF2B5EF4-FFF2-40B4-BE49-F238E27FC236}">
                      <a16:creationId xmlns:a16="http://schemas.microsoft.com/office/drawing/2014/main" id="{8DCC7F35-6FFD-4049-B230-B09CB87B4463}"/>
                    </a:ext>
                  </a:extLst>
                </p:cNvPr>
                <p:cNvPicPr/>
                <p:nvPr/>
              </p:nvPicPr>
              <p:blipFill>
                <a:blip r:embed="rId202"/>
                <a:stretch>
                  <a:fillRect/>
                </a:stretch>
              </p:blipFill>
              <p:spPr>
                <a:xfrm>
                  <a:off x="4385360" y="5958067"/>
                  <a:ext cx="77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4374" name="Freihand 264373">
                  <a:extLst>
                    <a:ext uri="{FF2B5EF4-FFF2-40B4-BE49-F238E27FC236}">
                      <a16:creationId xmlns:a16="http://schemas.microsoft.com/office/drawing/2014/main" id="{A274F0B6-8C78-4BE9-8194-5E2B6817E794}"/>
                    </a:ext>
                  </a:extLst>
                </p14:cNvPr>
                <p14:cNvContentPartPr/>
                <p14:nvPr/>
              </p14:nvContentPartPr>
              <p14:xfrm>
                <a:off x="4507760" y="5981107"/>
                <a:ext cx="71280" cy="11520"/>
              </p14:xfrm>
            </p:contentPart>
          </mc:Choice>
          <mc:Fallback>
            <p:pic>
              <p:nvPicPr>
                <p:cNvPr id="264374" name="Freihand 264373">
                  <a:extLst>
                    <a:ext uri="{FF2B5EF4-FFF2-40B4-BE49-F238E27FC236}">
                      <a16:creationId xmlns:a16="http://schemas.microsoft.com/office/drawing/2014/main" id="{A274F0B6-8C78-4BE9-8194-5E2B6817E794}"/>
                    </a:ext>
                  </a:extLst>
                </p:cNvPr>
                <p:cNvPicPr/>
                <p:nvPr/>
              </p:nvPicPr>
              <p:blipFill>
                <a:blip r:embed="rId204"/>
                <a:stretch>
                  <a:fillRect/>
                </a:stretch>
              </p:blipFill>
              <p:spPr>
                <a:xfrm>
                  <a:off x="4503440" y="5976787"/>
                  <a:ext cx="799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64375" name="Freihand 264374">
                  <a:extLst>
                    <a:ext uri="{FF2B5EF4-FFF2-40B4-BE49-F238E27FC236}">
                      <a16:creationId xmlns:a16="http://schemas.microsoft.com/office/drawing/2014/main" id="{8092B17E-21D4-4A19-AFE3-0A455BF43B3C}"/>
                    </a:ext>
                  </a:extLst>
                </p14:cNvPr>
                <p14:cNvContentPartPr/>
                <p14:nvPr/>
              </p14:nvContentPartPr>
              <p14:xfrm>
                <a:off x="4520720" y="6014587"/>
                <a:ext cx="95400" cy="8640"/>
              </p14:xfrm>
            </p:contentPart>
          </mc:Choice>
          <mc:Fallback>
            <p:pic>
              <p:nvPicPr>
                <p:cNvPr id="264375" name="Freihand 264374">
                  <a:extLst>
                    <a:ext uri="{FF2B5EF4-FFF2-40B4-BE49-F238E27FC236}">
                      <a16:creationId xmlns:a16="http://schemas.microsoft.com/office/drawing/2014/main" id="{8092B17E-21D4-4A19-AFE3-0A455BF43B3C}"/>
                    </a:ext>
                  </a:extLst>
                </p:cNvPr>
                <p:cNvPicPr/>
                <p:nvPr/>
              </p:nvPicPr>
              <p:blipFill>
                <a:blip r:embed="rId206"/>
                <a:stretch>
                  <a:fillRect/>
                </a:stretch>
              </p:blipFill>
              <p:spPr>
                <a:xfrm>
                  <a:off x="4516400" y="6010267"/>
                  <a:ext cx="104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64376" name="Freihand 264375">
                  <a:extLst>
                    <a:ext uri="{FF2B5EF4-FFF2-40B4-BE49-F238E27FC236}">
                      <a16:creationId xmlns:a16="http://schemas.microsoft.com/office/drawing/2014/main" id="{9C0DCAB3-16AA-450B-9CF3-032F26F469BF}"/>
                    </a:ext>
                  </a:extLst>
                </p14:cNvPr>
                <p14:cNvContentPartPr/>
                <p14:nvPr/>
              </p14:nvContentPartPr>
              <p14:xfrm>
                <a:off x="4688120" y="5916307"/>
                <a:ext cx="123840" cy="146520"/>
              </p14:xfrm>
            </p:contentPart>
          </mc:Choice>
          <mc:Fallback>
            <p:pic>
              <p:nvPicPr>
                <p:cNvPr id="264376" name="Freihand 264375">
                  <a:extLst>
                    <a:ext uri="{FF2B5EF4-FFF2-40B4-BE49-F238E27FC236}">
                      <a16:creationId xmlns:a16="http://schemas.microsoft.com/office/drawing/2014/main" id="{9C0DCAB3-16AA-450B-9CF3-032F26F469BF}"/>
                    </a:ext>
                  </a:extLst>
                </p:cNvPr>
                <p:cNvPicPr/>
                <p:nvPr/>
              </p:nvPicPr>
              <p:blipFill>
                <a:blip r:embed="rId208"/>
                <a:stretch>
                  <a:fillRect/>
                </a:stretch>
              </p:blipFill>
              <p:spPr>
                <a:xfrm>
                  <a:off x="4683800" y="5911987"/>
                  <a:ext cx="132480" cy="155160"/>
                </a:xfrm>
                <a:prstGeom prst="rect">
                  <a:avLst/>
                </a:prstGeom>
              </p:spPr>
            </p:pic>
          </mc:Fallback>
        </mc:AlternateContent>
      </p:grpSp>
      <p:grpSp>
        <p:nvGrpSpPr>
          <p:cNvPr id="37892" name="Gruppieren 37891">
            <a:extLst>
              <a:ext uri="{FF2B5EF4-FFF2-40B4-BE49-F238E27FC236}">
                <a16:creationId xmlns:a16="http://schemas.microsoft.com/office/drawing/2014/main" id="{E046A942-F4FA-40E8-A4B8-623A82DA17B0}"/>
              </a:ext>
            </a:extLst>
          </p:cNvPr>
          <p:cNvGrpSpPr/>
          <p:nvPr/>
        </p:nvGrpSpPr>
        <p:grpSpPr>
          <a:xfrm>
            <a:off x="6767480" y="5176507"/>
            <a:ext cx="822240" cy="180720"/>
            <a:chOff x="6767480" y="5176507"/>
            <a:chExt cx="822240" cy="180720"/>
          </a:xfrm>
        </p:grpSpPr>
        <mc:AlternateContent xmlns:mc="http://schemas.openxmlformats.org/markup-compatibility/2006">
          <mc:Choice xmlns:p14="http://schemas.microsoft.com/office/powerpoint/2010/main" Requires="p14">
            <p:contentPart p14:bwMode="auto" r:id="rId209">
              <p14:nvContentPartPr>
                <p14:cNvPr id="264378" name="Freihand 264377">
                  <a:extLst>
                    <a:ext uri="{FF2B5EF4-FFF2-40B4-BE49-F238E27FC236}">
                      <a16:creationId xmlns:a16="http://schemas.microsoft.com/office/drawing/2014/main" id="{FB9D445A-FD41-4E1D-B4DF-370DFDAAC0FA}"/>
                    </a:ext>
                  </a:extLst>
                </p14:cNvPr>
                <p14:cNvContentPartPr/>
                <p14:nvPr/>
              </p14:nvContentPartPr>
              <p14:xfrm>
                <a:off x="6767480" y="5257867"/>
                <a:ext cx="83880" cy="99360"/>
              </p14:xfrm>
            </p:contentPart>
          </mc:Choice>
          <mc:Fallback>
            <p:pic>
              <p:nvPicPr>
                <p:cNvPr id="264378" name="Freihand 264377">
                  <a:extLst>
                    <a:ext uri="{FF2B5EF4-FFF2-40B4-BE49-F238E27FC236}">
                      <a16:creationId xmlns:a16="http://schemas.microsoft.com/office/drawing/2014/main" id="{FB9D445A-FD41-4E1D-B4DF-370DFDAAC0FA}"/>
                    </a:ext>
                  </a:extLst>
                </p:cNvPr>
                <p:cNvPicPr/>
                <p:nvPr/>
              </p:nvPicPr>
              <p:blipFill>
                <a:blip r:embed="rId210"/>
                <a:stretch>
                  <a:fillRect/>
                </a:stretch>
              </p:blipFill>
              <p:spPr>
                <a:xfrm>
                  <a:off x="6763160" y="5253547"/>
                  <a:ext cx="92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64379" name="Freihand 264378">
                  <a:extLst>
                    <a:ext uri="{FF2B5EF4-FFF2-40B4-BE49-F238E27FC236}">
                      <a16:creationId xmlns:a16="http://schemas.microsoft.com/office/drawing/2014/main" id="{0FF1E4AF-43C1-40EE-8C5B-91AAAF9C33CF}"/>
                    </a:ext>
                  </a:extLst>
                </p14:cNvPr>
                <p14:cNvContentPartPr/>
                <p14:nvPr/>
              </p14:nvContentPartPr>
              <p14:xfrm>
                <a:off x="6927320" y="5241667"/>
                <a:ext cx="21600" cy="108720"/>
              </p14:xfrm>
            </p:contentPart>
          </mc:Choice>
          <mc:Fallback>
            <p:pic>
              <p:nvPicPr>
                <p:cNvPr id="264379" name="Freihand 264378">
                  <a:extLst>
                    <a:ext uri="{FF2B5EF4-FFF2-40B4-BE49-F238E27FC236}">
                      <a16:creationId xmlns:a16="http://schemas.microsoft.com/office/drawing/2014/main" id="{0FF1E4AF-43C1-40EE-8C5B-91AAAF9C33CF}"/>
                    </a:ext>
                  </a:extLst>
                </p:cNvPr>
                <p:cNvPicPr/>
                <p:nvPr/>
              </p:nvPicPr>
              <p:blipFill>
                <a:blip r:embed="rId212"/>
                <a:stretch>
                  <a:fillRect/>
                </a:stretch>
              </p:blipFill>
              <p:spPr>
                <a:xfrm>
                  <a:off x="6923000" y="5237347"/>
                  <a:ext cx="30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64380" name="Freihand 264379">
                  <a:extLst>
                    <a:ext uri="{FF2B5EF4-FFF2-40B4-BE49-F238E27FC236}">
                      <a16:creationId xmlns:a16="http://schemas.microsoft.com/office/drawing/2014/main" id="{65541B76-5639-46AF-8CFC-33069E870CA6}"/>
                    </a:ext>
                  </a:extLst>
                </p14:cNvPr>
                <p14:cNvContentPartPr/>
                <p14:nvPr/>
              </p14:nvContentPartPr>
              <p14:xfrm>
                <a:off x="6892400" y="5287027"/>
                <a:ext cx="105480" cy="18360"/>
              </p14:xfrm>
            </p:contentPart>
          </mc:Choice>
          <mc:Fallback>
            <p:pic>
              <p:nvPicPr>
                <p:cNvPr id="264380" name="Freihand 264379">
                  <a:extLst>
                    <a:ext uri="{FF2B5EF4-FFF2-40B4-BE49-F238E27FC236}">
                      <a16:creationId xmlns:a16="http://schemas.microsoft.com/office/drawing/2014/main" id="{65541B76-5639-46AF-8CFC-33069E870CA6}"/>
                    </a:ext>
                  </a:extLst>
                </p:cNvPr>
                <p:cNvPicPr/>
                <p:nvPr/>
              </p:nvPicPr>
              <p:blipFill>
                <a:blip r:embed="rId214"/>
                <a:stretch>
                  <a:fillRect/>
                </a:stretch>
              </p:blipFill>
              <p:spPr>
                <a:xfrm>
                  <a:off x="6888080" y="5282707"/>
                  <a:ext cx="114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64381" name="Freihand 264380">
                  <a:extLst>
                    <a:ext uri="{FF2B5EF4-FFF2-40B4-BE49-F238E27FC236}">
                      <a16:creationId xmlns:a16="http://schemas.microsoft.com/office/drawing/2014/main" id="{E14E1BD4-8F32-4832-969B-2735FEE8FE0E}"/>
                    </a:ext>
                  </a:extLst>
                </p14:cNvPr>
                <p14:cNvContentPartPr/>
                <p14:nvPr/>
              </p14:nvContentPartPr>
              <p14:xfrm>
                <a:off x="7029920" y="5226907"/>
                <a:ext cx="84600" cy="94320"/>
              </p14:xfrm>
            </p:contentPart>
          </mc:Choice>
          <mc:Fallback>
            <p:pic>
              <p:nvPicPr>
                <p:cNvPr id="264381" name="Freihand 264380">
                  <a:extLst>
                    <a:ext uri="{FF2B5EF4-FFF2-40B4-BE49-F238E27FC236}">
                      <a16:creationId xmlns:a16="http://schemas.microsoft.com/office/drawing/2014/main" id="{E14E1BD4-8F32-4832-969B-2735FEE8FE0E}"/>
                    </a:ext>
                  </a:extLst>
                </p:cNvPr>
                <p:cNvPicPr/>
                <p:nvPr/>
              </p:nvPicPr>
              <p:blipFill>
                <a:blip r:embed="rId216"/>
                <a:stretch>
                  <a:fillRect/>
                </a:stretch>
              </p:blipFill>
              <p:spPr>
                <a:xfrm>
                  <a:off x="7025600" y="5222587"/>
                  <a:ext cx="93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64382" name="Freihand 264381">
                  <a:extLst>
                    <a:ext uri="{FF2B5EF4-FFF2-40B4-BE49-F238E27FC236}">
                      <a16:creationId xmlns:a16="http://schemas.microsoft.com/office/drawing/2014/main" id="{191C4866-EB11-4136-A429-500942B28185}"/>
                    </a:ext>
                  </a:extLst>
                </p14:cNvPr>
                <p14:cNvContentPartPr/>
                <p14:nvPr/>
              </p14:nvContentPartPr>
              <p14:xfrm>
                <a:off x="7178240" y="5238427"/>
                <a:ext cx="26640" cy="85320"/>
              </p14:xfrm>
            </p:contentPart>
          </mc:Choice>
          <mc:Fallback>
            <p:pic>
              <p:nvPicPr>
                <p:cNvPr id="264382" name="Freihand 264381">
                  <a:extLst>
                    <a:ext uri="{FF2B5EF4-FFF2-40B4-BE49-F238E27FC236}">
                      <a16:creationId xmlns:a16="http://schemas.microsoft.com/office/drawing/2014/main" id="{191C4866-EB11-4136-A429-500942B28185}"/>
                    </a:ext>
                  </a:extLst>
                </p:cNvPr>
                <p:cNvPicPr/>
                <p:nvPr/>
              </p:nvPicPr>
              <p:blipFill>
                <a:blip r:embed="rId218"/>
                <a:stretch>
                  <a:fillRect/>
                </a:stretch>
              </p:blipFill>
              <p:spPr>
                <a:xfrm>
                  <a:off x="7173920" y="5234107"/>
                  <a:ext cx="35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64383" name="Freihand 264382">
                  <a:extLst>
                    <a:ext uri="{FF2B5EF4-FFF2-40B4-BE49-F238E27FC236}">
                      <a16:creationId xmlns:a16="http://schemas.microsoft.com/office/drawing/2014/main" id="{86A07E6C-EDAE-4912-82B4-2F1A8A4D9626}"/>
                    </a:ext>
                  </a:extLst>
                </p14:cNvPr>
                <p14:cNvContentPartPr/>
                <p14:nvPr/>
              </p14:nvContentPartPr>
              <p14:xfrm>
                <a:off x="7162040" y="5238427"/>
                <a:ext cx="135360" cy="72720"/>
              </p14:xfrm>
            </p:contentPart>
          </mc:Choice>
          <mc:Fallback>
            <p:pic>
              <p:nvPicPr>
                <p:cNvPr id="264383" name="Freihand 264382">
                  <a:extLst>
                    <a:ext uri="{FF2B5EF4-FFF2-40B4-BE49-F238E27FC236}">
                      <a16:creationId xmlns:a16="http://schemas.microsoft.com/office/drawing/2014/main" id="{86A07E6C-EDAE-4912-82B4-2F1A8A4D9626}"/>
                    </a:ext>
                  </a:extLst>
                </p:cNvPr>
                <p:cNvPicPr/>
                <p:nvPr/>
              </p:nvPicPr>
              <p:blipFill>
                <a:blip r:embed="rId220"/>
                <a:stretch>
                  <a:fillRect/>
                </a:stretch>
              </p:blipFill>
              <p:spPr>
                <a:xfrm>
                  <a:off x="7157720" y="5234107"/>
                  <a:ext cx="144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7888" name="Freihand 37887">
                  <a:extLst>
                    <a:ext uri="{FF2B5EF4-FFF2-40B4-BE49-F238E27FC236}">
                      <a16:creationId xmlns:a16="http://schemas.microsoft.com/office/drawing/2014/main" id="{D7D750DF-3C4E-470A-B4F5-31ED4EA64E64}"/>
                    </a:ext>
                  </a:extLst>
                </p14:cNvPr>
                <p14:cNvContentPartPr/>
                <p14:nvPr/>
              </p14:nvContentPartPr>
              <p14:xfrm>
                <a:off x="7371560" y="5236627"/>
                <a:ext cx="64800" cy="9360"/>
              </p14:xfrm>
            </p:contentPart>
          </mc:Choice>
          <mc:Fallback>
            <p:pic>
              <p:nvPicPr>
                <p:cNvPr id="37888" name="Freihand 37887">
                  <a:extLst>
                    <a:ext uri="{FF2B5EF4-FFF2-40B4-BE49-F238E27FC236}">
                      <a16:creationId xmlns:a16="http://schemas.microsoft.com/office/drawing/2014/main" id="{D7D750DF-3C4E-470A-B4F5-31ED4EA64E64}"/>
                    </a:ext>
                  </a:extLst>
                </p:cNvPr>
                <p:cNvPicPr/>
                <p:nvPr/>
              </p:nvPicPr>
              <p:blipFill>
                <a:blip r:embed="rId222"/>
                <a:stretch>
                  <a:fillRect/>
                </a:stretch>
              </p:blipFill>
              <p:spPr>
                <a:xfrm>
                  <a:off x="7367240" y="5232307"/>
                  <a:ext cx="73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7889" name="Freihand 37888">
                  <a:extLst>
                    <a:ext uri="{FF2B5EF4-FFF2-40B4-BE49-F238E27FC236}">
                      <a16:creationId xmlns:a16="http://schemas.microsoft.com/office/drawing/2014/main" id="{1E8482E4-BFC2-423D-80BC-BA4D7A5FA9A6}"/>
                    </a:ext>
                  </a:extLst>
                </p14:cNvPr>
                <p14:cNvContentPartPr/>
                <p14:nvPr/>
              </p14:nvContentPartPr>
              <p14:xfrm>
                <a:off x="7335560" y="5263987"/>
                <a:ext cx="115560" cy="18000"/>
              </p14:xfrm>
            </p:contentPart>
          </mc:Choice>
          <mc:Fallback>
            <p:pic>
              <p:nvPicPr>
                <p:cNvPr id="37889" name="Freihand 37888">
                  <a:extLst>
                    <a:ext uri="{FF2B5EF4-FFF2-40B4-BE49-F238E27FC236}">
                      <a16:creationId xmlns:a16="http://schemas.microsoft.com/office/drawing/2014/main" id="{1E8482E4-BFC2-423D-80BC-BA4D7A5FA9A6}"/>
                    </a:ext>
                  </a:extLst>
                </p:cNvPr>
                <p:cNvPicPr/>
                <p:nvPr/>
              </p:nvPicPr>
              <p:blipFill>
                <a:blip r:embed="rId224"/>
                <a:stretch>
                  <a:fillRect/>
                </a:stretch>
              </p:blipFill>
              <p:spPr>
                <a:xfrm>
                  <a:off x="7331240" y="5259667"/>
                  <a:ext cx="124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7890" name="Freihand 37889">
                  <a:extLst>
                    <a:ext uri="{FF2B5EF4-FFF2-40B4-BE49-F238E27FC236}">
                      <a16:creationId xmlns:a16="http://schemas.microsoft.com/office/drawing/2014/main" id="{E4BBE5C8-26DC-4197-93A6-9C0E92BD621D}"/>
                    </a:ext>
                  </a:extLst>
                </p14:cNvPr>
                <p14:cNvContentPartPr/>
                <p14:nvPr/>
              </p14:nvContentPartPr>
              <p14:xfrm>
                <a:off x="7494320" y="5176507"/>
                <a:ext cx="95400" cy="128880"/>
              </p14:xfrm>
            </p:contentPart>
          </mc:Choice>
          <mc:Fallback>
            <p:pic>
              <p:nvPicPr>
                <p:cNvPr id="37890" name="Freihand 37889">
                  <a:extLst>
                    <a:ext uri="{FF2B5EF4-FFF2-40B4-BE49-F238E27FC236}">
                      <a16:creationId xmlns:a16="http://schemas.microsoft.com/office/drawing/2014/main" id="{E4BBE5C8-26DC-4197-93A6-9C0E92BD621D}"/>
                    </a:ext>
                  </a:extLst>
                </p:cNvPr>
                <p:cNvPicPr/>
                <p:nvPr/>
              </p:nvPicPr>
              <p:blipFill>
                <a:blip r:embed="rId226"/>
                <a:stretch>
                  <a:fillRect/>
                </a:stretch>
              </p:blipFill>
              <p:spPr>
                <a:xfrm>
                  <a:off x="7490000" y="5172187"/>
                  <a:ext cx="104040" cy="137520"/>
                </a:xfrm>
                <a:prstGeom prst="rect">
                  <a:avLst/>
                </a:prstGeom>
              </p:spPr>
            </p:pic>
          </mc:Fallback>
        </mc:AlternateContent>
      </p:grpSp>
      <p:grpSp>
        <p:nvGrpSpPr>
          <p:cNvPr id="37901" name="Gruppieren 37900">
            <a:extLst>
              <a:ext uri="{FF2B5EF4-FFF2-40B4-BE49-F238E27FC236}">
                <a16:creationId xmlns:a16="http://schemas.microsoft.com/office/drawing/2014/main" id="{872A6608-4AC3-4D47-B501-3C8542C957E4}"/>
              </a:ext>
            </a:extLst>
          </p:cNvPr>
          <p:cNvGrpSpPr/>
          <p:nvPr/>
        </p:nvGrpSpPr>
        <p:grpSpPr>
          <a:xfrm>
            <a:off x="5449880" y="5934307"/>
            <a:ext cx="935640" cy="159120"/>
            <a:chOff x="5449880" y="5934307"/>
            <a:chExt cx="935640" cy="159120"/>
          </a:xfrm>
        </p:grpSpPr>
        <mc:AlternateContent xmlns:mc="http://schemas.openxmlformats.org/markup-compatibility/2006">
          <mc:Choice xmlns:p14="http://schemas.microsoft.com/office/powerpoint/2010/main" Requires="p14">
            <p:contentPart p14:bwMode="auto" r:id="rId227">
              <p14:nvContentPartPr>
                <p14:cNvPr id="37893" name="Freihand 37892">
                  <a:extLst>
                    <a:ext uri="{FF2B5EF4-FFF2-40B4-BE49-F238E27FC236}">
                      <a16:creationId xmlns:a16="http://schemas.microsoft.com/office/drawing/2014/main" id="{BC953A14-432A-4149-B3BB-A1054A56F78E}"/>
                    </a:ext>
                  </a:extLst>
                </p14:cNvPr>
                <p14:cNvContentPartPr/>
                <p14:nvPr/>
              </p14:nvContentPartPr>
              <p14:xfrm>
                <a:off x="5449880" y="5966707"/>
                <a:ext cx="108360" cy="126720"/>
              </p14:xfrm>
            </p:contentPart>
          </mc:Choice>
          <mc:Fallback>
            <p:pic>
              <p:nvPicPr>
                <p:cNvPr id="37893" name="Freihand 37892">
                  <a:extLst>
                    <a:ext uri="{FF2B5EF4-FFF2-40B4-BE49-F238E27FC236}">
                      <a16:creationId xmlns:a16="http://schemas.microsoft.com/office/drawing/2014/main" id="{BC953A14-432A-4149-B3BB-A1054A56F78E}"/>
                    </a:ext>
                  </a:extLst>
                </p:cNvPr>
                <p:cNvPicPr/>
                <p:nvPr/>
              </p:nvPicPr>
              <p:blipFill>
                <a:blip r:embed="rId228"/>
                <a:stretch>
                  <a:fillRect/>
                </a:stretch>
              </p:blipFill>
              <p:spPr>
                <a:xfrm>
                  <a:off x="5445560" y="5962387"/>
                  <a:ext cx="117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7894" name="Freihand 37893">
                  <a:extLst>
                    <a:ext uri="{FF2B5EF4-FFF2-40B4-BE49-F238E27FC236}">
                      <a16:creationId xmlns:a16="http://schemas.microsoft.com/office/drawing/2014/main" id="{83502304-85A0-42C4-B3B2-C87207EAC54C}"/>
                    </a:ext>
                  </a:extLst>
                </p14:cNvPr>
                <p14:cNvContentPartPr/>
                <p14:nvPr/>
              </p14:nvContentPartPr>
              <p14:xfrm>
                <a:off x="5655080" y="6001627"/>
                <a:ext cx="13320" cy="87120"/>
              </p14:xfrm>
            </p:contentPart>
          </mc:Choice>
          <mc:Fallback>
            <p:pic>
              <p:nvPicPr>
                <p:cNvPr id="37894" name="Freihand 37893">
                  <a:extLst>
                    <a:ext uri="{FF2B5EF4-FFF2-40B4-BE49-F238E27FC236}">
                      <a16:creationId xmlns:a16="http://schemas.microsoft.com/office/drawing/2014/main" id="{83502304-85A0-42C4-B3B2-C87207EAC54C}"/>
                    </a:ext>
                  </a:extLst>
                </p:cNvPr>
                <p:cNvPicPr/>
                <p:nvPr/>
              </p:nvPicPr>
              <p:blipFill>
                <a:blip r:embed="rId230"/>
                <a:stretch>
                  <a:fillRect/>
                </a:stretch>
              </p:blipFill>
              <p:spPr>
                <a:xfrm>
                  <a:off x="5650760" y="5997307"/>
                  <a:ext cx="21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7895" name="Freihand 37894">
                  <a:extLst>
                    <a:ext uri="{FF2B5EF4-FFF2-40B4-BE49-F238E27FC236}">
                      <a16:creationId xmlns:a16="http://schemas.microsoft.com/office/drawing/2014/main" id="{228985E0-E0F2-4C7B-BB7F-333BA209E2EB}"/>
                    </a:ext>
                  </a:extLst>
                </p14:cNvPr>
                <p14:cNvContentPartPr/>
                <p14:nvPr/>
              </p14:nvContentPartPr>
              <p14:xfrm>
                <a:off x="5638520" y="6010267"/>
                <a:ext cx="128160" cy="3960"/>
              </p14:xfrm>
            </p:contentPart>
          </mc:Choice>
          <mc:Fallback>
            <p:pic>
              <p:nvPicPr>
                <p:cNvPr id="37895" name="Freihand 37894">
                  <a:extLst>
                    <a:ext uri="{FF2B5EF4-FFF2-40B4-BE49-F238E27FC236}">
                      <a16:creationId xmlns:a16="http://schemas.microsoft.com/office/drawing/2014/main" id="{228985E0-E0F2-4C7B-BB7F-333BA209E2EB}"/>
                    </a:ext>
                  </a:extLst>
                </p:cNvPr>
                <p:cNvPicPr/>
                <p:nvPr/>
              </p:nvPicPr>
              <p:blipFill>
                <a:blip r:embed="rId232"/>
                <a:stretch>
                  <a:fillRect/>
                </a:stretch>
              </p:blipFill>
              <p:spPr>
                <a:xfrm>
                  <a:off x="5634200" y="6005947"/>
                  <a:ext cx="136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7896" name="Freihand 37895">
                  <a:extLst>
                    <a:ext uri="{FF2B5EF4-FFF2-40B4-BE49-F238E27FC236}">
                      <a16:creationId xmlns:a16="http://schemas.microsoft.com/office/drawing/2014/main" id="{BCBFA7D4-44E9-4BAD-9250-28A0DB26F690}"/>
                    </a:ext>
                  </a:extLst>
                </p14:cNvPr>
                <p14:cNvContentPartPr/>
                <p14:nvPr/>
              </p14:nvContentPartPr>
              <p14:xfrm>
                <a:off x="5750840" y="5974267"/>
                <a:ext cx="78120" cy="86400"/>
              </p14:xfrm>
            </p:contentPart>
          </mc:Choice>
          <mc:Fallback>
            <p:pic>
              <p:nvPicPr>
                <p:cNvPr id="37896" name="Freihand 37895">
                  <a:extLst>
                    <a:ext uri="{FF2B5EF4-FFF2-40B4-BE49-F238E27FC236}">
                      <a16:creationId xmlns:a16="http://schemas.microsoft.com/office/drawing/2014/main" id="{BCBFA7D4-44E9-4BAD-9250-28A0DB26F690}"/>
                    </a:ext>
                  </a:extLst>
                </p:cNvPr>
                <p:cNvPicPr/>
                <p:nvPr/>
              </p:nvPicPr>
              <p:blipFill>
                <a:blip r:embed="rId234"/>
                <a:stretch>
                  <a:fillRect/>
                </a:stretch>
              </p:blipFill>
              <p:spPr>
                <a:xfrm>
                  <a:off x="5746520" y="5969947"/>
                  <a:ext cx="86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7897" name="Freihand 37896">
                  <a:extLst>
                    <a:ext uri="{FF2B5EF4-FFF2-40B4-BE49-F238E27FC236}">
                      <a16:creationId xmlns:a16="http://schemas.microsoft.com/office/drawing/2014/main" id="{3576D719-70AA-4EB6-98BB-5B5D82D188D0}"/>
                    </a:ext>
                  </a:extLst>
                </p14:cNvPr>
                <p14:cNvContentPartPr/>
                <p14:nvPr/>
              </p14:nvContentPartPr>
              <p14:xfrm>
                <a:off x="5875400" y="5974987"/>
                <a:ext cx="87840" cy="112320"/>
              </p14:xfrm>
            </p:contentPart>
          </mc:Choice>
          <mc:Fallback>
            <p:pic>
              <p:nvPicPr>
                <p:cNvPr id="37897" name="Freihand 37896">
                  <a:extLst>
                    <a:ext uri="{FF2B5EF4-FFF2-40B4-BE49-F238E27FC236}">
                      <a16:creationId xmlns:a16="http://schemas.microsoft.com/office/drawing/2014/main" id="{3576D719-70AA-4EB6-98BB-5B5D82D188D0}"/>
                    </a:ext>
                  </a:extLst>
                </p:cNvPr>
                <p:cNvPicPr/>
                <p:nvPr/>
              </p:nvPicPr>
              <p:blipFill>
                <a:blip r:embed="rId236"/>
                <a:stretch>
                  <a:fillRect/>
                </a:stretch>
              </p:blipFill>
              <p:spPr>
                <a:xfrm>
                  <a:off x="5871080" y="5970667"/>
                  <a:ext cx="96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7898" name="Freihand 37897">
                  <a:extLst>
                    <a:ext uri="{FF2B5EF4-FFF2-40B4-BE49-F238E27FC236}">
                      <a16:creationId xmlns:a16="http://schemas.microsoft.com/office/drawing/2014/main" id="{8A227A01-874E-454F-B05B-853452501289}"/>
                    </a:ext>
                  </a:extLst>
                </p14:cNvPr>
                <p14:cNvContentPartPr/>
                <p14:nvPr/>
              </p14:nvContentPartPr>
              <p14:xfrm>
                <a:off x="5987360" y="5968507"/>
                <a:ext cx="84960" cy="70560"/>
              </p14:xfrm>
            </p:contentPart>
          </mc:Choice>
          <mc:Fallback>
            <p:pic>
              <p:nvPicPr>
                <p:cNvPr id="37898" name="Freihand 37897">
                  <a:extLst>
                    <a:ext uri="{FF2B5EF4-FFF2-40B4-BE49-F238E27FC236}">
                      <a16:creationId xmlns:a16="http://schemas.microsoft.com/office/drawing/2014/main" id="{8A227A01-874E-454F-B05B-853452501289}"/>
                    </a:ext>
                  </a:extLst>
                </p:cNvPr>
                <p:cNvPicPr/>
                <p:nvPr/>
              </p:nvPicPr>
              <p:blipFill>
                <a:blip r:embed="rId238"/>
                <a:stretch>
                  <a:fillRect/>
                </a:stretch>
              </p:blipFill>
              <p:spPr>
                <a:xfrm>
                  <a:off x="5983040" y="5964187"/>
                  <a:ext cx="93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7899" name="Freihand 37898">
                  <a:extLst>
                    <a:ext uri="{FF2B5EF4-FFF2-40B4-BE49-F238E27FC236}">
                      <a16:creationId xmlns:a16="http://schemas.microsoft.com/office/drawing/2014/main" id="{D6F40F1C-3945-42D8-ABAE-A2413343DB45}"/>
                    </a:ext>
                  </a:extLst>
                </p14:cNvPr>
                <p14:cNvContentPartPr/>
                <p14:nvPr/>
              </p14:nvContentPartPr>
              <p14:xfrm>
                <a:off x="6111560" y="5982907"/>
                <a:ext cx="103320" cy="37440"/>
              </p14:xfrm>
            </p:contentPart>
          </mc:Choice>
          <mc:Fallback>
            <p:pic>
              <p:nvPicPr>
                <p:cNvPr id="37899" name="Freihand 37898">
                  <a:extLst>
                    <a:ext uri="{FF2B5EF4-FFF2-40B4-BE49-F238E27FC236}">
                      <a16:creationId xmlns:a16="http://schemas.microsoft.com/office/drawing/2014/main" id="{D6F40F1C-3945-42D8-ABAE-A2413343DB45}"/>
                    </a:ext>
                  </a:extLst>
                </p:cNvPr>
                <p:cNvPicPr/>
                <p:nvPr/>
              </p:nvPicPr>
              <p:blipFill>
                <a:blip r:embed="rId240"/>
                <a:stretch>
                  <a:fillRect/>
                </a:stretch>
              </p:blipFill>
              <p:spPr>
                <a:xfrm>
                  <a:off x="6107240" y="5978587"/>
                  <a:ext cx="111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7900" name="Freihand 37899">
                  <a:extLst>
                    <a:ext uri="{FF2B5EF4-FFF2-40B4-BE49-F238E27FC236}">
                      <a16:creationId xmlns:a16="http://schemas.microsoft.com/office/drawing/2014/main" id="{B33913B0-B7B9-445E-89FC-939801FFFAD6}"/>
                    </a:ext>
                  </a:extLst>
                </p14:cNvPr>
                <p14:cNvContentPartPr/>
                <p14:nvPr/>
              </p14:nvContentPartPr>
              <p14:xfrm>
                <a:off x="6257000" y="5934307"/>
                <a:ext cx="128520" cy="118800"/>
              </p14:xfrm>
            </p:contentPart>
          </mc:Choice>
          <mc:Fallback>
            <p:pic>
              <p:nvPicPr>
                <p:cNvPr id="37900" name="Freihand 37899">
                  <a:extLst>
                    <a:ext uri="{FF2B5EF4-FFF2-40B4-BE49-F238E27FC236}">
                      <a16:creationId xmlns:a16="http://schemas.microsoft.com/office/drawing/2014/main" id="{B33913B0-B7B9-445E-89FC-939801FFFAD6}"/>
                    </a:ext>
                  </a:extLst>
                </p:cNvPr>
                <p:cNvPicPr/>
                <p:nvPr/>
              </p:nvPicPr>
              <p:blipFill>
                <a:blip r:embed="rId242"/>
                <a:stretch>
                  <a:fillRect/>
                </a:stretch>
              </p:blipFill>
              <p:spPr>
                <a:xfrm>
                  <a:off x="6252680" y="5929987"/>
                  <a:ext cx="137160" cy="127440"/>
                </a:xfrm>
                <a:prstGeom prst="rect">
                  <a:avLst/>
                </a:prstGeom>
              </p:spPr>
            </p:pic>
          </mc:Fallback>
        </mc:AlternateContent>
      </p:grpSp>
      <p:grpSp>
        <p:nvGrpSpPr>
          <p:cNvPr id="37948" name="Gruppieren 37947">
            <a:extLst>
              <a:ext uri="{FF2B5EF4-FFF2-40B4-BE49-F238E27FC236}">
                <a16:creationId xmlns:a16="http://schemas.microsoft.com/office/drawing/2014/main" id="{6D8E0F47-D2AF-4DD6-BE59-AD5D9795FE9F}"/>
              </a:ext>
            </a:extLst>
          </p:cNvPr>
          <p:cNvGrpSpPr/>
          <p:nvPr/>
        </p:nvGrpSpPr>
        <p:grpSpPr>
          <a:xfrm>
            <a:off x="8403320" y="1990147"/>
            <a:ext cx="3241440" cy="915480"/>
            <a:chOff x="8403320" y="1990147"/>
            <a:chExt cx="3241440" cy="915480"/>
          </a:xfrm>
        </p:grpSpPr>
        <mc:AlternateContent xmlns:mc="http://schemas.openxmlformats.org/markup-compatibility/2006">
          <mc:Choice xmlns:p14="http://schemas.microsoft.com/office/powerpoint/2010/main" Requires="p14">
            <p:contentPart p14:bwMode="auto" r:id="rId243">
              <p14:nvContentPartPr>
                <p14:cNvPr id="37902" name="Freihand 37901">
                  <a:extLst>
                    <a:ext uri="{FF2B5EF4-FFF2-40B4-BE49-F238E27FC236}">
                      <a16:creationId xmlns:a16="http://schemas.microsoft.com/office/drawing/2014/main" id="{E2938A28-A92D-49CD-BB9F-21BA91A8F3BE}"/>
                    </a:ext>
                  </a:extLst>
                </p14:cNvPr>
                <p14:cNvContentPartPr/>
                <p14:nvPr/>
              </p14:nvContentPartPr>
              <p14:xfrm>
                <a:off x="8403320" y="2060347"/>
                <a:ext cx="106560" cy="229680"/>
              </p14:xfrm>
            </p:contentPart>
          </mc:Choice>
          <mc:Fallback>
            <p:pic>
              <p:nvPicPr>
                <p:cNvPr id="37902" name="Freihand 37901">
                  <a:extLst>
                    <a:ext uri="{FF2B5EF4-FFF2-40B4-BE49-F238E27FC236}">
                      <a16:creationId xmlns:a16="http://schemas.microsoft.com/office/drawing/2014/main" id="{E2938A28-A92D-49CD-BB9F-21BA91A8F3BE}"/>
                    </a:ext>
                  </a:extLst>
                </p:cNvPr>
                <p:cNvPicPr/>
                <p:nvPr/>
              </p:nvPicPr>
              <p:blipFill>
                <a:blip r:embed="rId244"/>
                <a:stretch>
                  <a:fillRect/>
                </a:stretch>
              </p:blipFill>
              <p:spPr>
                <a:xfrm>
                  <a:off x="8399000" y="2056027"/>
                  <a:ext cx="1152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7903" name="Freihand 37902">
                  <a:extLst>
                    <a:ext uri="{FF2B5EF4-FFF2-40B4-BE49-F238E27FC236}">
                      <a16:creationId xmlns:a16="http://schemas.microsoft.com/office/drawing/2014/main" id="{431C1807-9377-4EEE-99DF-C3E5CB545008}"/>
                    </a:ext>
                  </a:extLst>
                </p14:cNvPr>
                <p14:cNvContentPartPr/>
                <p14:nvPr/>
              </p14:nvContentPartPr>
              <p14:xfrm>
                <a:off x="8531480" y="2122267"/>
                <a:ext cx="80280" cy="86760"/>
              </p14:xfrm>
            </p:contentPart>
          </mc:Choice>
          <mc:Fallback>
            <p:pic>
              <p:nvPicPr>
                <p:cNvPr id="37903" name="Freihand 37902">
                  <a:extLst>
                    <a:ext uri="{FF2B5EF4-FFF2-40B4-BE49-F238E27FC236}">
                      <a16:creationId xmlns:a16="http://schemas.microsoft.com/office/drawing/2014/main" id="{431C1807-9377-4EEE-99DF-C3E5CB545008}"/>
                    </a:ext>
                  </a:extLst>
                </p:cNvPr>
                <p:cNvPicPr/>
                <p:nvPr/>
              </p:nvPicPr>
              <p:blipFill>
                <a:blip r:embed="rId246"/>
                <a:stretch>
                  <a:fillRect/>
                </a:stretch>
              </p:blipFill>
              <p:spPr>
                <a:xfrm>
                  <a:off x="8527160" y="2117947"/>
                  <a:ext cx="88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7904" name="Freihand 37903">
                  <a:extLst>
                    <a:ext uri="{FF2B5EF4-FFF2-40B4-BE49-F238E27FC236}">
                      <a16:creationId xmlns:a16="http://schemas.microsoft.com/office/drawing/2014/main" id="{70697908-7460-4D9E-A247-7FC376F82FF3}"/>
                    </a:ext>
                  </a:extLst>
                </p14:cNvPr>
                <p14:cNvContentPartPr/>
                <p14:nvPr/>
              </p14:nvContentPartPr>
              <p14:xfrm>
                <a:off x="8625800" y="2062147"/>
                <a:ext cx="119520" cy="132480"/>
              </p14:xfrm>
            </p:contentPart>
          </mc:Choice>
          <mc:Fallback>
            <p:pic>
              <p:nvPicPr>
                <p:cNvPr id="37904" name="Freihand 37903">
                  <a:extLst>
                    <a:ext uri="{FF2B5EF4-FFF2-40B4-BE49-F238E27FC236}">
                      <a16:creationId xmlns:a16="http://schemas.microsoft.com/office/drawing/2014/main" id="{70697908-7460-4D9E-A247-7FC376F82FF3}"/>
                    </a:ext>
                  </a:extLst>
                </p:cNvPr>
                <p:cNvPicPr/>
                <p:nvPr/>
              </p:nvPicPr>
              <p:blipFill>
                <a:blip r:embed="rId248"/>
                <a:stretch>
                  <a:fillRect/>
                </a:stretch>
              </p:blipFill>
              <p:spPr>
                <a:xfrm>
                  <a:off x="8621480" y="2057827"/>
                  <a:ext cx="128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7905" name="Freihand 37904">
                  <a:extLst>
                    <a:ext uri="{FF2B5EF4-FFF2-40B4-BE49-F238E27FC236}">
                      <a16:creationId xmlns:a16="http://schemas.microsoft.com/office/drawing/2014/main" id="{640ACB3C-5A40-40F5-8E7B-E46AF5A8E71F}"/>
                    </a:ext>
                  </a:extLst>
                </p14:cNvPr>
                <p14:cNvContentPartPr/>
                <p14:nvPr/>
              </p14:nvContentPartPr>
              <p14:xfrm>
                <a:off x="8733800" y="2109667"/>
                <a:ext cx="84240" cy="87480"/>
              </p14:xfrm>
            </p:contentPart>
          </mc:Choice>
          <mc:Fallback>
            <p:pic>
              <p:nvPicPr>
                <p:cNvPr id="37905" name="Freihand 37904">
                  <a:extLst>
                    <a:ext uri="{FF2B5EF4-FFF2-40B4-BE49-F238E27FC236}">
                      <a16:creationId xmlns:a16="http://schemas.microsoft.com/office/drawing/2014/main" id="{640ACB3C-5A40-40F5-8E7B-E46AF5A8E71F}"/>
                    </a:ext>
                  </a:extLst>
                </p:cNvPr>
                <p:cNvPicPr/>
                <p:nvPr/>
              </p:nvPicPr>
              <p:blipFill>
                <a:blip r:embed="rId250"/>
                <a:stretch>
                  <a:fillRect/>
                </a:stretch>
              </p:blipFill>
              <p:spPr>
                <a:xfrm>
                  <a:off x="8729480" y="2105347"/>
                  <a:ext cx="92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7906" name="Freihand 37905">
                  <a:extLst>
                    <a:ext uri="{FF2B5EF4-FFF2-40B4-BE49-F238E27FC236}">
                      <a16:creationId xmlns:a16="http://schemas.microsoft.com/office/drawing/2014/main" id="{88DFF966-BCB0-4AFD-A8FB-C609063AEC6E}"/>
                    </a:ext>
                  </a:extLst>
                </p14:cNvPr>
                <p14:cNvContentPartPr/>
                <p14:nvPr/>
              </p14:nvContentPartPr>
              <p14:xfrm>
                <a:off x="8967080" y="2058907"/>
                <a:ext cx="147240" cy="145800"/>
              </p14:xfrm>
            </p:contentPart>
          </mc:Choice>
          <mc:Fallback>
            <p:pic>
              <p:nvPicPr>
                <p:cNvPr id="37906" name="Freihand 37905">
                  <a:extLst>
                    <a:ext uri="{FF2B5EF4-FFF2-40B4-BE49-F238E27FC236}">
                      <a16:creationId xmlns:a16="http://schemas.microsoft.com/office/drawing/2014/main" id="{88DFF966-BCB0-4AFD-A8FB-C609063AEC6E}"/>
                    </a:ext>
                  </a:extLst>
                </p:cNvPr>
                <p:cNvPicPr/>
                <p:nvPr/>
              </p:nvPicPr>
              <p:blipFill>
                <a:blip r:embed="rId252"/>
                <a:stretch>
                  <a:fillRect/>
                </a:stretch>
              </p:blipFill>
              <p:spPr>
                <a:xfrm>
                  <a:off x="8962760" y="2054587"/>
                  <a:ext cx="155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7907" name="Freihand 37906">
                  <a:extLst>
                    <a:ext uri="{FF2B5EF4-FFF2-40B4-BE49-F238E27FC236}">
                      <a16:creationId xmlns:a16="http://schemas.microsoft.com/office/drawing/2014/main" id="{0FD00FAF-EBE3-41E9-850F-BEBA9ED9B88E}"/>
                    </a:ext>
                  </a:extLst>
                </p14:cNvPr>
                <p14:cNvContentPartPr/>
                <p14:nvPr/>
              </p14:nvContentPartPr>
              <p14:xfrm>
                <a:off x="8959160" y="2128027"/>
                <a:ext cx="116280" cy="24480"/>
              </p14:xfrm>
            </p:contentPart>
          </mc:Choice>
          <mc:Fallback>
            <p:pic>
              <p:nvPicPr>
                <p:cNvPr id="37907" name="Freihand 37906">
                  <a:extLst>
                    <a:ext uri="{FF2B5EF4-FFF2-40B4-BE49-F238E27FC236}">
                      <a16:creationId xmlns:a16="http://schemas.microsoft.com/office/drawing/2014/main" id="{0FD00FAF-EBE3-41E9-850F-BEBA9ED9B88E}"/>
                    </a:ext>
                  </a:extLst>
                </p:cNvPr>
                <p:cNvPicPr/>
                <p:nvPr/>
              </p:nvPicPr>
              <p:blipFill>
                <a:blip r:embed="rId254"/>
                <a:stretch>
                  <a:fillRect/>
                </a:stretch>
              </p:blipFill>
              <p:spPr>
                <a:xfrm>
                  <a:off x="8954840" y="2123707"/>
                  <a:ext cx="124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7908" name="Freihand 37907">
                  <a:extLst>
                    <a:ext uri="{FF2B5EF4-FFF2-40B4-BE49-F238E27FC236}">
                      <a16:creationId xmlns:a16="http://schemas.microsoft.com/office/drawing/2014/main" id="{C9583EE7-896B-4E0D-A0F3-00E336161D8C}"/>
                    </a:ext>
                  </a:extLst>
                </p14:cNvPr>
                <p14:cNvContentPartPr/>
                <p14:nvPr/>
              </p14:nvContentPartPr>
              <p14:xfrm>
                <a:off x="9144200" y="2089147"/>
                <a:ext cx="150120" cy="112320"/>
              </p14:xfrm>
            </p:contentPart>
          </mc:Choice>
          <mc:Fallback>
            <p:pic>
              <p:nvPicPr>
                <p:cNvPr id="37908" name="Freihand 37907">
                  <a:extLst>
                    <a:ext uri="{FF2B5EF4-FFF2-40B4-BE49-F238E27FC236}">
                      <a16:creationId xmlns:a16="http://schemas.microsoft.com/office/drawing/2014/main" id="{C9583EE7-896B-4E0D-A0F3-00E336161D8C}"/>
                    </a:ext>
                  </a:extLst>
                </p:cNvPr>
                <p:cNvPicPr/>
                <p:nvPr/>
              </p:nvPicPr>
              <p:blipFill>
                <a:blip r:embed="rId256"/>
                <a:stretch>
                  <a:fillRect/>
                </a:stretch>
              </p:blipFill>
              <p:spPr>
                <a:xfrm>
                  <a:off x="9139880" y="2084827"/>
                  <a:ext cx="158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7909" name="Freihand 37908">
                  <a:extLst>
                    <a:ext uri="{FF2B5EF4-FFF2-40B4-BE49-F238E27FC236}">
                      <a16:creationId xmlns:a16="http://schemas.microsoft.com/office/drawing/2014/main" id="{E64B202F-B4DD-4AE1-89C8-D853BF1B4F5D}"/>
                    </a:ext>
                  </a:extLst>
                </p14:cNvPr>
                <p14:cNvContentPartPr/>
                <p14:nvPr/>
              </p14:nvContentPartPr>
              <p14:xfrm>
                <a:off x="9295760" y="2020027"/>
                <a:ext cx="11160" cy="8280"/>
              </p14:xfrm>
            </p:contentPart>
          </mc:Choice>
          <mc:Fallback>
            <p:pic>
              <p:nvPicPr>
                <p:cNvPr id="37909" name="Freihand 37908">
                  <a:extLst>
                    <a:ext uri="{FF2B5EF4-FFF2-40B4-BE49-F238E27FC236}">
                      <a16:creationId xmlns:a16="http://schemas.microsoft.com/office/drawing/2014/main" id="{E64B202F-B4DD-4AE1-89C8-D853BF1B4F5D}"/>
                    </a:ext>
                  </a:extLst>
                </p:cNvPr>
                <p:cNvPicPr/>
                <p:nvPr/>
              </p:nvPicPr>
              <p:blipFill>
                <a:blip r:embed="rId258"/>
                <a:stretch>
                  <a:fillRect/>
                </a:stretch>
              </p:blipFill>
              <p:spPr>
                <a:xfrm>
                  <a:off x="9291440" y="2015707"/>
                  <a:ext cx="19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7910" name="Freihand 37909">
                  <a:extLst>
                    <a:ext uri="{FF2B5EF4-FFF2-40B4-BE49-F238E27FC236}">
                      <a16:creationId xmlns:a16="http://schemas.microsoft.com/office/drawing/2014/main" id="{04E17D98-E497-46FB-8A45-188817E74BDE}"/>
                    </a:ext>
                  </a:extLst>
                </p14:cNvPr>
                <p14:cNvContentPartPr/>
                <p14:nvPr/>
              </p14:nvContentPartPr>
              <p14:xfrm>
                <a:off x="9318800" y="1990147"/>
                <a:ext cx="64800" cy="214560"/>
              </p14:xfrm>
            </p:contentPart>
          </mc:Choice>
          <mc:Fallback>
            <p:pic>
              <p:nvPicPr>
                <p:cNvPr id="37910" name="Freihand 37909">
                  <a:extLst>
                    <a:ext uri="{FF2B5EF4-FFF2-40B4-BE49-F238E27FC236}">
                      <a16:creationId xmlns:a16="http://schemas.microsoft.com/office/drawing/2014/main" id="{04E17D98-E497-46FB-8A45-188817E74BDE}"/>
                    </a:ext>
                  </a:extLst>
                </p:cNvPr>
                <p:cNvPicPr/>
                <p:nvPr/>
              </p:nvPicPr>
              <p:blipFill>
                <a:blip r:embed="rId260"/>
                <a:stretch>
                  <a:fillRect/>
                </a:stretch>
              </p:blipFill>
              <p:spPr>
                <a:xfrm>
                  <a:off x="9314480" y="1985827"/>
                  <a:ext cx="734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7911" name="Freihand 37910">
                  <a:extLst>
                    <a:ext uri="{FF2B5EF4-FFF2-40B4-BE49-F238E27FC236}">
                      <a16:creationId xmlns:a16="http://schemas.microsoft.com/office/drawing/2014/main" id="{9B431693-3BA5-4348-9448-A900C8D3FA55}"/>
                    </a:ext>
                  </a:extLst>
                </p14:cNvPr>
                <p14:cNvContentPartPr/>
                <p14:nvPr/>
              </p14:nvContentPartPr>
              <p14:xfrm>
                <a:off x="9363800" y="2085187"/>
                <a:ext cx="68760" cy="100440"/>
              </p14:xfrm>
            </p:contentPart>
          </mc:Choice>
          <mc:Fallback>
            <p:pic>
              <p:nvPicPr>
                <p:cNvPr id="37911" name="Freihand 37910">
                  <a:extLst>
                    <a:ext uri="{FF2B5EF4-FFF2-40B4-BE49-F238E27FC236}">
                      <a16:creationId xmlns:a16="http://schemas.microsoft.com/office/drawing/2014/main" id="{9B431693-3BA5-4348-9448-A900C8D3FA55}"/>
                    </a:ext>
                  </a:extLst>
                </p:cNvPr>
                <p:cNvPicPr/>
                <p:nvPr/>
              </p:nvPicPr>
              <p:blipFill>
                <a:blip r:embed="rId262"/>
                <a:stretch>
                  <a:fillRect/>
                </a:stretch>
              </p:blipFill>
              <p:spPr>
                <a:xfrm>
                  <a:off x="9359480" y="2080867"/>
                  <a:ext cx="77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7912" name="Freihand 37911">
                  <a:extLst>
                    <a:ext uri="{FF2B5EF4-FFF2-40B4-BE49-F238E27FC236}">
                      <a16:creationId xmlns:a16="http://schemas.microsoft.com/office/drawing/2014/main" id="{857F00EB-EABA-44EF-834F-74CD5FFBA8CE}"/>
                    </a:ext>
                  </a:extLst>
                </p14:cNvPr>
                <p14:cNvContentPartPr/>
                <p14:nvPr/>
              </p14:nvContentPartPr>
              <p14:xfrm>
                <a:off x="9468920" y="2103547"/>
                <a:ext cx="101160" cy="79200"/>
              </p14:xfrm>
            </p:contentPart>
          </mc:Choice>
          <mc:Fallback>
            <p:pic>
              <p:nvPicPr>
                <p:cNvPr id="37912" name="Freihand 37911">
                  <a:extLst>
                    <a:ext uri="{FF2B5EF4-FFF2-40B4-BE49-F238E27FC236}">
                      <a16:creationId xmlns:a16="http://schemas.microsoft.com/office/drawing/2014/main" id="{857F00EB-EABA-44EF-834F-74CD5FFBA8CE}"/>
                    </a:ext>
                  </a:extLst>
                </p:cNvPr>
                <p:cNvPicPr/>
                <p:nvPr/>
              </p:nvPicPr>
              <p:blipFill>
                <a:blip r:embed="rId264"/>
                <a:stretch>
                  <a:fillRect/>
                </a:stretch>
              </p:blipFill>
              <p:spPr>
                <a:xfrm>
                  <a:off x="9464600" y="2099227"/>
                  <a:ext cx="109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7913" name="Freihand 37912">
                  <a:extLst>
                    <a:ext uri="{FF2B5EF4-FFF2-40B4-BE49-F238E27FC236}">
                      <a16:creationId xmlns:a16="http://schemas.microsoft.com/office/drawing/2014/main" id="{271EF67E-CD14-4D2F-BF95-8591C7D37315}"/>
                    </a:ext>
                  </a:extLst>
                </p14:cNvPr>
                <p14:cNvContentPartPr/>
                <p14:nvPr/>
              </p14:nvContentPartPr>
              <p14:xfrm>
                <a:off x="9649640" y="2131267"/>
                <a:ext cx="100080" cy="79200"/>
              </p14:xfrm>
            </p:contentPart>
          </mc:Choice>
          <mc:Fallback>
            <p:pic>
              <p:nvPicPr>
                <p:cNvPr id="37913" name="Freihand 37912">
                  <a:extLst>
                    <a:ext uri="{FF2B5EF4-FFF2-40B4-BE49-F238E27FC236}">
                      <a16:creationId xmlns:a16="http://schemas.microsoft.com/office/drawing/2014/main" id="{271EF67E-CD14-4D2F-BF95-8591C7D37315}"/>
                    </a:ext>
                  </a:extLst>
                </p:cNvPr>
                <p:cNvPicPr/>
                <p:nvPr/>
              </p:nvPicPr>
              <p:blipFill>
                <a:blip r:embed="rId266"/>
                <a:stretch>
                  <a:fillRect/>
                </a:stretch>
              </p:blipFill>
              <p:spPr>
                <a:xfrm>
                  <a:off x="9645320" y="2126947"/>
                  <a:ext cx="108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7914" name="Freihand 37913">
                  <a:extLst>
                    <a:ext uri="{FF2B5EF4-FFF2-40B4-BE49-F238E27FC236}">
                      <a16:creationId xmlns:a16="http://schemas.microsoft.com/office/drawing/2014/main" id="{AE168385-7FD5-4C18-835F-3B1835A9261F}"/>
                    </a:ext>
                  </a:extLst>
                </p14:cNvPr>
                <p14:cNvContentPartPr/>
                <p14:nvPr/>
              </p14:nvContentPartPr>
              <p14:xfrm>
                <a:off x="9784640" y="2119387"/>
                <a:ext cx="267120" cy="88200"/>
              </p14:xfrm>
            </p:contentPart>
          </mc:Choice>
          <mc:Fallback>
            <p:pic>
              <p:nvPicPr>
                <p:cNvPr id="37914" name="Freihand 37913">
                  <a:extLst>
                    <a:ext uri="{FF2B5EF4-FFF2-40B4-BE49-F238E27FC236}">
                      <a16:creationId xmlns:a16="http://schemas.microsoft.com/office/drawing/2014/main" id="{AE168385-7FD5-4C18-835F-3B1835A9261F}"/>
                    </a:ext>
                  </a:extLst>
                </p:cNvPr>
                <p:cNvPicPr/>
                <p:nvPr/>
              </p:nvPicPr>
              <p:blipFill>
                <a:blip r:embed="rId268"/>
                <a:stretch>
                  <a:fillRect/>
                </a:stretch>
              </p:blipFill>
              <p:spPr>
                <a:xfrm>
                  <a:off x="9780320" y="2115067"/>
                  <a:ext cx="275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7915" name="Freihand 37914">
                  <a:extLst>
                    <a:ext uri="{FF2B5EF4-FFF2-40B4-BE49-F238E27FC236}">
                      <a16:creationId xmlns:a16="http://schemas.microsoft.com/office/drawing/2014/main" id="{298ADC4F-7C45-4366-9F82-9C5A55D484D8}"/>
                    </a:ext>
                  </a:extLst>
                </p14:cNvPr>
                <p14:cNvContentPartPr/>
                <p14:nvPr/>
              </p14:nvContentPartPr>
              <p14:xfrm>
                <a:off x="10086680" y="2137747"/>
                <a:ext cx="178920" cy="52560"/>
              </p14:xfrm>
            </p:contentPart>
          </mc:Choice>
          <mc:Fallback>
            <p:pic>
              <p:nvPicPr>
                <p:cNvPr id="37915" name="Freihand 37914">
                  <a:extLst>
                    <a:ext uri="{FF2B5EF4-FFF2-40B4-BE49-F238E27FC236}">
                      <a16:creationId xmlns:a16="http://schemas.microsoft.com/office/drawing/2014/main" id="{298ADC4F-7C45-4366-9F82-9C5A55D484D8}"/>
                    </a:ext>
                  </a:extLst>
                </p:cNvPr>
                <p:cNvPicPr/>
                <p:nvPr/>
              </p:nvPicPr>
              <p:blipFill>
                <a:blip r:embed="rId270"/>
                <a:stretch>
                  <a:fillRect/>
                </a:stretch>
              </p:blipFill>
              <p:spPr>
                <a:xfrm>
                  <a:off x="10082360" y="2133427"/>
                  <a:ext cx="187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7916" name="Freihand 37915">
                  <a:extLst>
                    <a:ext uri="{FF2B5EF4-FFF2-40B4-BE49-F238E27FC236}">
                      <a16:creationId xmlns:a16="http://schemas.microsoft.com/office/drawing/2014/main" id="{1A1DA9D9-C0F7-4B2E-AD84-172D8C203029}"/>
                    </a:ext>
                  </a:extLst>
                </p14:cNvPr>
                <p14:cNvContentPartPr/>
                <p14:nvPr/>
              </p14:nvContentPartPr>
              <p14:xfrm>
                <a:off x="10312040" y="2109307"/>
                <a:ext cx="108000" cy="94680"/>
              </p14:xfrm>
            </p:contentPart>
          </mc:Choice>
          <mc:Fallback>
            <p:pic>
              <p:nvPicPr>
                <p:cNvPr id="37916" name="Freihand 37915">
                  <a:extLst>
                    <a:ext uri="{FF2B5EF4-FFF2-40B4-BE49-F238E27FC236}">
                      <a16:creationId xmlns:a16="http://schemas.microsoft.com/office/drawing/2014/main" id="{1A1DA9D9-C0F7-4B2E-AD84-172D8C203029}"/>
                    </a:ext>
                  </a:extLst>
                </p:cNvPr>
                <p:cNvPicPr/>
                <p:nvPr/>
              </p:nvPicPr>
              <p:blipFill>
                <a:blip r:embed="rId272"/>
                <a:stretch>
                  <a:fillRect/>
                </a:stretch>
              </p:blipFill>
              <p:spPr>
                <a:xfrm>
                  <a:off x="10307720" y="2104987"/>
                  <a:ext cx="116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7918" name="Freihand 37917">
                  <a:extLst>
                    <a:ext uri="{FF2B5EF4-FFF2-40B4-BE49-F238E27FC236}">
                      <a16:creationId xmlns:a16="http://schemas.microsoft.com/office/drawing/2014/main" id="{DBAF0416-F3DD-4AF0-8848-F77FC9F4D9FF}"/>
                    </a:ext>
                  </a:extLst>
                </p14:cNvPr>
                <p14:cNvContentPartPr/>
                <p14:nvPr/>
              </p14:nvContentPartPr>
              <p14:xfrm>
                <a:off x="10627400" y="2107507"/>
                <a:ext cx="147600" cy="83160"/>
              </p14:xfrm>
            </p:contentPart>
          </mc:Choice>
          <mc:Fallback>
            <p:pic>
              <p:nvPicPr>
                <p:cNvPr id="37918" name="Freihand 37917">
                  <a:extLst>
                    <a:ext uri="{FF2B5EF4-FFF2-40B4-BE49-F238E27FC236}">
                      <a16:creationId xmlns:a16="http://schemas.microsoft.com/office/drawing/2014/main" id="{DBAF0416-F3DD-4AF0-8848-F77FC9F4D9FF}"/>
                    </a:ext>
                  </a:extLst>
                </p:cNvPr>
                <p:cNvPicPr/>
                <p:nvPr/>
              </p:nvPicPr>
              <p:blipFill>
                <a:blip r:embed="rId274"/>
                <a:stretch>
                  <a:fillRect/>
                </a:stretch>
              </p:blipFill>
              <p:spPr>
                <a:xfrm>
                  <a:off x="10623080" y="2103187"/>
                  <a:ext cx="156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7919" name="Freihand 37918">
                  <a:extLst>
                    <a:ext uri="{FF2B5EF4-FFF2-40B4-BE49-F238E27FC236}">
                      <a16:creationId xmlns:a16="http://schemas.microsoft.com/office/drawing/2014/main" id="{5071954F-81C9-4456-B2AA-3FCC48B99480}"/>
                    </a:ext>
                  </a:extLst>
                </p14:cNvPr>
                <p14:cNvContentPartPr/>
                <p14:nvPr/>
              </p14:nvContentPartPr>
              <p14:xfrm>
                <a:off x="10808480" y="2030107"/>
                <a:ext cx="234360" cy="241920"/>
              </p14:xfrm>
            </p:contentPart>
          </mc:Choice>
          <mc:Fallback>
            <p:pic>
              <p:nvPicPr>
                <p:cNvPr id="37919" name="Freihand 37918">
                  <a:extLst>
                    <a:ext uri="{FF2B5EF4-FFF2-40B4-BE49-F238E27FC236}">
                      <a16:creationId xmlns:a16="http://schemas.microsoft.com/office/drawing/2014/main" id="{5071954F-81C9-4456-B2AA-3FCC48B99480}"/>
                    </a:ext>
                  </a:extLst>
                </p:cNvPr>
                <p:cNvPicPr/>
                <p:nvPr/>
              </p:nvPicPr>
              <p:blipFill>
                <a:blip r:embed="rId276"/>
                <a:stretch>
                  <a:fillRect/>
                </a:stretch>
              </p:blipFill>
              <p:spPr>
                <a:xfrm>
                  <a:off x="10804160" y="2025787"/>
                  <a:ext cx="2430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7921" name="Freihand 37920">
                  <a:extLst>
                    <a:ext uri="{FF2B5EF4-FFF2-40B4-BE49-F238E27FC236}">
                      <a16:creationId xmlns:a16="http://schemas.microsoft.com/office/drawing/2014/main" id="{FDC7EC59-54EF-4840-BCE9-9AB1B04C6940}"/>
                    </a:ext>
                  </a:extLst>
                </p14:cNvPr>
                <p14:cNvContentPartPr/>
                <p14:nvPr/>
              </p14:nvContentPartPr>
              <p14:xfrm>
                <a:off x="8445080" y="2416027"/>
                <a:ext cx="303480" cy="114840"/>
              </p14:xfrm>
            </p:contentPart>
          </mc:Choice>
          <mc:Fallback>
            <p:pic>
              <p:nvPicPr>
                <p:cNvPr id="37921" name="Freihand 37920">
                  <a:extLst>
                    <a:ext uri="{FF2B5EF4-FFF2-40B4-BE49-F238E27FC236}">
                      <a16:creationId xmlns:a16="http://schemas.microsoft.com/office/drawing/2014/main" id="{FDC7EC59-54EF-4840-BCE9-9AB1B04C6940}"/>
                    </a:ext>
                  </a:extLst>
                </p:cNvPr>
                <p:cNvPicPr/>
                <p:nvPr/>
              </p:nvPicPr>
              <p:blipFill>
                <a:blip r:embed="rId278"/>
                <a:stretch>
                  <a:fillRect/>
                </a:stretch>
              </p:blipFill>
              <p:spPr>
                <a:xfrm>
                  <a:off x="8440760" y="2411707"/>
                  <a:ext cx="312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7922" name="Freihand 37921">
                  <a:extLst>
                    <a:ext uri="{FF2B5EF4-FFF2-40B4-BE49-F238E27FC236}">
                      <a16:creationId xmlns:a16="http://schemas.microsoft.com/office/drawing/2014/main" id="{722B67B6-2501-4B0C-A6C1-B8DF662106B1}"/>
                    </a:ext>
                  </a:extLst>
                </p14:cNvPr>
                <p14:cNvContentPartPr/>
                <p14:nvPr/>
              </p14:nvContentPartPr>
              <p14:xfrm>
                <a:off x="8535080" y="2342227"/>
                <a:ext cx="48960" cy="159120"/>
              </p14:xfrm>
            </p:contentPart>
          </mc:Choice>
          <mc:Fallback>
            <p:pic>
              <p:nvPicPr>
                <p:cNvPr id="37922" name="Freihand 37921">
                  <a:extLst>
                    <a:ext uri="{FF2B5EF4-FFF2-40B4-BE49-F238E27FC236}">
                      <a16:creationId xmlns:a16="http://schemas.microsoft.com/office/drawing/2014/main" id="{722B67B6-2501-4B0C-A6C1-B8DF662106B1}"/>
                    </a:ext>
                  </a:extLst>
                </p:cNvPr>
                <p:cNvPicPr/>
                <p:nvPr/>
              </p:nvPicPr>
              <p:blipFill>
                <a:blip r:embed="rId280"/>
                <a:stretch>
                  <a:fillRect/>
                </a:stretch>
              </p:blipFill>
              <p:spPr>
                <a:xfrm>
                  <a:off x="8530760" y="2337907"/>
                  <a:ext cx="57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7924" name="Freihand 37923">
                  <a:extLst>
                    <a:ext uri="{FF2B5EF4-FFF2-40B4-BE49-F238E27FC236}">
                      <a16:creationId xmlns:a16="http://schemas.microsoft.com/office/drawing/2014/main" id="{B48D5436-0C3D-4E0B-B99B-F1BA46965657}"/>
                    </a:ext>
                  </a:extLst>
                </p14:cNvPr>
                <p14:cNvContentPartPr/>
                <p14:nvPr/>
              </p14:nvContentPartPr>
              <p14:xfrm>
                <a:off x="8916320" y="2420707"/>
                <a:ext cx="230040" cy="120240"/>
              </p14:xfrm>
            </p:contentPart>
          </mc:Choice>
          <mc:Fallback>
            <p:pic>
              <p:nvPicPr>
                <p:cNvPr id="37924" name="Freihand 37923">
                  <a:extLst>
                    <a:ext uri="{FF2B5EF4-FFF2-40B4-BE49-F238E27FC236}">
                      <a16:creationId xmlns:a16="http://schemas.microsoft.com/office/drawing/2014/main" id="{B48D5436-0C3D-4E0B-B99B-F1BA46965657}"/>
                    </a:ext>
                  </a:extLst>
                </p:cNvPr>
                <p:cNvPicPr/>
                <p:nvPr/>
              </p:nvPicPr>
              <p:blipFill>
                <a:blip r:embed="rId282"/>
                <a:stretch>
                  <a:fillRect/>
                </a:stretch>
              </p:blipFill>
              <p:spPr>
                <a:xfrm>
                  <a:off x="8912000" y="2416387"/>
                  <a:ext cx="238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7925" name="Freihand 37924">
                  <a:extLst>
                    <a:ext uri="{FF2B5EF4-FFF2-40B4-BE49-F238E27FC236}">
                      <a16:creationId xmlns:a16="http://schemas.microsoft.com/office/drawing/2014/main" id="{FB287339-7B4E-4020-B8B4-69474F6849EC}"/>
                    </a:ext>
                  </a:extLst>
                </p14:cNvPr>
                <p14:cNvContentPartPr/>
                <p14:nvPr/>
              </p14:nvContentPartPr>
              <p14:xfrm>
                <a:off x="9140600" y="2427907"/>
                <a:ext cx="184680" cy="230760"/>
              </p14:xfrm>
            </p:contentPart>
          </mc:Choice>
          <mc:Fallback>
            <p:pic>
              <p:nvPicPr>
                <p:cNvPr id="37925" name="Freihand 37924">
                  <a:extLst>
                    <a:ext uri="{FF2B5EF4-FFF2-40B4-BE49-F238E27FC236}">
                      <a16:creationId xmlns:a16="http://schemas.microsoft.com/office/drawing/2014/main" id="{FB287339-7B4E-4020-B8B4-69474F6849EC}"/>
                    </a:ext>
                  </a:extLst>
                </p:cNvPr>
                <p:cNvPicPr/>
                <p:nvPr/>
              </p:nvPicPr>
              <p:blipFill>
                <a:blip r:embed="rId284"/>
                <a:stretch>
                  <a:fillRect/>
                </a:stretch>
              </p:blipFill>
              <p:spPr>
                <a:xfrm>
                  <a:off x="9136280" y="2423587"/>
                  <a:ext cx="193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7926" name="Freihand 37925">
                  <a:extLst>
                    <a:ext uri="{FF2B5EF4-FFF2-40B4-BE49-F238E27FC236}">
                      <a16:creationId xmlns:a16="http://schemas.microsoft.com/office/drawing/2014/main" id="{3357A3C3-CE49-4121-9DA2-2273E57C5DE4}"/>
                    </a:ext>
                  </a:extLst>
                </p14:cNvPr>
                <p14:cNvContentPartPr/>
                <p14:nvPr/>
              </p14:nvContentPartPr>
              <p14:xfrm>
                <a:off x="9355880" y="2367427"/>
                <a:ext cx="76680" cy="122400"/>
              </p14:xfrm>
            </p:contentPart>
          </mc:Choice>
          <mc:Fallback>
            <p:pic>
              <p:nvPicPr>
                <p:cNvPr id="37926" name="Freihand 37925">
                  <a:extLst>
                    <a:ext uri="{FF2B5EF4-FFF2-40B4-BE49-F238E27FC236}">
                      <a16:creationId xmlns:a16="http://schemas.microsoft.com/office/drawing/2014/main" id="{3357A3C3-CE49-4121-9DA2-2273E57C5DE4}"/>
                    </a:ext>
                  </a:extLst>
                </p:cNvPr>
                <p:cNvPicPr/>
                <p:nvPr/>
              </p:nvPicPr>
              <p:blipFill>
                <a:blip r:embed="rId286"/>
                <a:stretch>
                  <a:fillRect/>
                </a:stretch>
              </p:blipFill>
              <p:spPr>
                <a:xfrm>
                  <a:off x="9351560" y="2363107"/>
                  <a:ext cx="85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7927" name="Freihand 37926">
                  <a:extLst>
                    <a:ext uri="{FF2B5EF4-FFF2-40B4-BE49-F238E27FC236}">
                      <a16:creationId xmlns:a16="http://schemas.microsoft.com/office/drawing/2014/main" id="{0B293A4A-235F-4675-B0EE-7080973BEBFA}"/>
                    </a:ext>
                  </a:extLst>
                </p14:cNvPr>
                <p14:cNvContentPartPr/>
                <p14:nvPr/>
              </p14:nvContentPartPr>
              <p14:xfrm>
                <a:off x="9457760" y="2427187"/>
                <a:ext cx="179640" cy="68760"/>
              </p14:xfrm>
            </p:contentPart>
          </mc:Choice>
          <mc:Fallback>
            <p:pic>
              <p:nvPicPr>
                <p:cNvPr id="37927" name="Freihand 37926">
                  <a:extLst>
                    <a:ext uri="{FF2B5EF4-FFF2-40B4-BE49-F238E27FC236}">
                      <a16:creationId xmlns:a16="http://schemas.microsoft.com/office/drawing/2014/main" id="{0B293A4A-235F-4675-B0EE-7080973BEBFA}"/>
                    </a:ext>
                  </a:extLst>
                </p:cNvPr>
                <p:cNvPicPr/>
                <p:nvPr/>
              </p:nvPicPr>
              <p:blipFill>
                <a:blip r:embed="rId288"/>
                <a:stretch>
                  <a:fillRect/>
                </a:stretch>
              </p:blipFill>
              <p:spPr>
                <a:xfrm>
                  <a:off x="9453440" y="2422867"/>
                  <a:ext cx="188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7928" name="Freihand 37927">
                  <a:extLst>
                    <a:ext uri="{FF2B5EF4-FFF2-40B4-BE49-F238E27FC236}">
                      <a16:creationId xmlns:a16="http://schemas.microsoft.com/office/drawing/2014/main" id="{7FEC1A2A-EAF6-4105-BD8D-2502D07D3390}"/>
                    </a:ext>
                  </a:extLst>
                </p14:cNvPr>
                <p14:cNvContentPartPr/>
                <p14:nvPr/>
              </p14:nvContentPartPr>
              <p14:xfrm>
                <a:off x="9644600" y="2368867"/>
                <a:ext cx="38520" cy="34560"/>
              </p14:xfrm>
            </p:contentPart>
          </mc:Choice>
          <mc:Fallback>
            <p:pic>
              <p:nvPicPr>
                <p:cNvPr id="37928" name="Freihand 37927">
                  <a:extLst>
                    <a:ext uri="{FF2B5EF4-FFF2-40B4-BE49-F238E27FC236}">
                      <a16:creationId xmlns:a16="http://schemas.microsoft.com/office/drawing/2014/main" id="{7FEC1A2A-EAF6-4105-BD8D-2502D07D3390}"/>
                    </a:ext>
                  </a:extLst>
                </p:cNvPr>
                <p:cNvPicPr/>
                <p:nvPr/>
              </p:nvPicPr>
              <p:blipFill>
                <a:blip r:embed="rId290"/>
                <a:stretch>
                  <a:fillRect/>
                </a:stretch>
              </p:blipFill>
              <p:spPr>
                <a:xfrm>
                  <a:off x="9640280" y="2364547"/>
                  <a:ext cx="47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7929" name="Freihand 37928">
                  <a:extLst>
                    <a:ext uri="{FF2B5EF4-FFF2-40B4-BE49-F238E27FC236}">
                      <a16:creationId xmlns:a16="http://schemas.microsoft.com/office/drawing/2014/main" id="{98B5D4C4-67DF-43ED-830E-D057278C0E4A}"/>
                    </a:ext>
                  </a:extLst>
                </p14:cNvPr>
                <p14:cNvContentPartPr/>
                <p14:nvPr/>
              </p14:nvContentPartPr>
              <p14:xfrm>
                <a:off x="9641360" y="2417467"/>
                <a:ext cx="286560" cy="170640"/>
              </p14:xfrm>
            </p:contentPart>
          </mc:Choice>
          <mc:Fallback>
            <p:pic>
              <p:nvPicPr>
                <p:cNvPr id="37929" name="Freihand 37928">
                  <a:extLst>
                    <a:ext uri="{FF2B5EF4-FFF2-40B4-BE49-F238E27FC236}">
                      <a16:creationId xmlns:a16="http://schemas.microsoft.com/office/drawing/2014/main" id="{98B5D4C4-67DF-43ED-830E-D057278C0E4A}"/>
                    </a:ext>
                  </a:extLst>
                </p:cNvPr>
                <p:cNvPicPr/>
                <p:nvPr/>
              </p:nvPicPr>
              <p:blipFill>
                <a:blip r:embed="rId292"/>
                <a:stretch>
                  <a:fillRect/>
                </a:stretch>
              </p:blipFill>
              <p:spPr>
                <a:xfrm>
                  <a:off x="9637040" y="2413147"/>
                  <a:ext cx="295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7930" name="Freihand 37929">
                  <a:extLst>
                    <a:ext uri="{FF2B5EF4-FFF2-40B4-BE49-F238E27FC236}">
                      <a16:creationId xmlns:a16="http://schemas.microsoft.com/office/drawing/2014/main" id="{6FAE83A9-7F83-4DD9-A7B5-0847338BC053}"/>
                    </a:ext>
                  </a:extLst>
                </p14:cNvPr>
                <p14:cNvContentPartPr/>
                <p14:nvPr/>
              </p14:nvContentPartPr>
              <p14:xfrm>
                <a:off x="9449480" y="2344747"/>
                <a:ext cx="111960" cy="15480"/>
              </p14:xfrm>
            </p:contentPart>
          </mc:Choice>
          <mc:Fallback>
            <p:pic>
              <p:nvPicPr>
                <p:cNvPr id="37930" name="Freihand 37929">
                  <a:extLst>
                    <a:ext uri="{FF2B5EF4-FFF2-40B4-BE49-F238E27FC236}">
                      <a16:creationId xmlns:a16="http://schemas.microsoft.com/office/drawing/2014/main" id="{6FAE83A9-7F83-4DD9-A7B5-0847338BC053}"/>
                    </a:ext>
                  </a:extLst>
                </p:cNvPr>
                <p:cNvPicPr/>
                <p:nvPr/>
              </p:nvPicPr>
              <p:blipFill>
                <a:blip r:embed="rId294"/>
                <a:stretch>
                  <a:fillRect/>
                </a:stretch>
              </p:blipFill>
              <p:spPr>
                <a:xfrm>
                  <a:off x="9445160" y="2340427"/>
                  <a:ext cx="120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7931" name="Freihand 37930">
                  <a:extLst>
                    <a:ext uri="{FF2B5EF4-FFF2-40B4-BE49-F238E27FC236}">
                      <a16:creationId xmlns:a16="http://schemas.microsoft.com/office/drawing/2014/main" id="{E47F06B1-7CC9-41F2-AAD1-E99BBA7E83C7}"/>
                    </a:ext>
                  </a:extLst>
                </p14:cNvPr>
                <p14:cNvContentPartPr/>
                <p14:nvPr/>
              </p14:nvContentPartPr>
              <p14:xfrm>
                <a:off x="10045280" y="2346907"/>
                <a:ext cx="106200" cy="135720"/>
              </p14:xfrm>
            </p:contentPart>
          </mc:Choice>
          <mc:Fallback>
            <p:pic>
              <p:nvPicPr>
                <p:cNvPr id="37931" name="Freihand 37930">
                  <a:extLst>
                    <a:ext uri="{FF2B5EF4-FFF2-40B4-BE49-F238E27FC236}">
                      <a16:creationId xmlns:a16="http://schemas.microsoft.com/office/drawing/2014/main" id="{E47F06B1-7CC9-41F2-AAD1-E99BBA7E83C7}"/>
                    </a:ext>
                  </a:extLst>
                </p:cNvPr>
                <p:cNvPicPr/>
                <p:nvPr/>
              </p:nvPicPr>
              <p:blipFill>
                <a:blip r:embed="rId296"/>
                <a:stretch>
                  <a:fillRect/>
                </a:stretch>
              </p:blipFill>
              <p:spPr>
                <a:xfrm>
                  <a:off x="10040960" y="2342587"/>
                  <a:ext cx="114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7932" name="Freihand 37931">
                  <a:extLst>
                    <a:ext uri="{FF2B5EF4-FFF2-40B4-BE49-F238E27FC236}">
                      <a16:creationId xmlns:a16="http://schemas.microsoft.com/office/drawing/2014/main" id="{751D278F-57B6-44B6-B9F0-C265A6C2B731}"/>
                    </a:ext>
                  </a:extLst>
                </p14:cNvPr>
                <p14:cNvContentPartPr/>
                <p14:nvPr/>
              </p14:nvContentPartPr>
              <p14:xfrm>
                <a:off x="10146800" y="2401267"/>
                <a:ext cx="103680" cy="185760"/>
              </p14:xfrm>
            </p:contentPart>
          </mc:Choice>
          <mc:Fallback>
            <p:pic>
              <p:nvPicPr>
                <p:cNvPr id="37932" name="Freihand 37931">
                  <a:extLst>
                    <a:ext uri="{FF2B5EF4-FFF2-40B4-BE49-F238E27FC236}">
                      <a16:creationId xmlns:a16="http://schemas.microsoft.com/office/drawing/2014/main" id="{751D278F-57B6-44B6-B9F0-C265A6C2B731}"/>
                    </a:ext>
                  </a:extLst>
                </p:cNvPr>
                <p:cNvPicPr/>
                <p:nvPr/>
              </p:nvPicPr>
              <p:blipFill>
                <a:blip r:embed="rId298"/>
                <a:stretch>
                  <a:fillRect/>
                </a:stretch>
              </p:blipFill>
              <p:spPr>
                <a:xfrm>
                  <a:off x="10142480" y="2396947"/>
                  <a:ext cx="112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7933" name="Freihand 37932">
                  <a:extLst>
                    <a:ext uri="{FF2B5EF4-FFF2-40B4-BE49-F238E27FC236}">
                      <a16:creationId xmlns:a16="http://schemas.microsoft.com/office/drawing/2014/main" id="{6AF93EB0-CAA7-4D41-83A1-19A245E996CF}"/>
                    </a:ext>
                  </a:extLst>
                </p14:cNvPr>
                <p14:cNvContentPartPr/>
                <p14:nvPr/>
              </p14:nvContentPartPr>
              <p14:xfrm>
                <a:off x="10287560" y="2304067"/>
                <a:ext cx="506160" cy="170640"/>
              </p14:xfrm>
            </p:contentPart>
          </mc:Choice>
          <mc:Fallback>
            <p:pic>
              <p:nvPicPr>
                <p:cNvPr id="37933" name="Freihand 37932">
                  <a:extLst>
                    <a:ext uri="{FF2B5EF4-FFF2-40B4-BE49-F238E27FC236}">
                      <a16:creationId xmlns:a16="http://schemas.microsoft.com/office/drawing/2014/main" id="{6AF93EB0-CAA7-4D41-83A1-19A245E996CF}"/>
                    </a:ext>
                  </a:extLst>
                </p:cNvPr>
                <p:cNvPicPr/>
                <p:nvPr/>
              </p:nvPicPr>
              <p:blipFill>
                <a:blip r:embed="rId300"/>
                <a:stretch>
                  <a:fillRect/>
                </a:stretch>
              </p:blipFill>
              <p:spPr>
                <a:xfrm>
                  <a:off x="10283240" y="2299747"/>
                  <a:ext cx="514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7934" name="Freihand 37933">
                  <a:extLst>
                    <a:ext uri="{FF2B5EF4-FFF2-40B4-BE49-F238E27FC236}">
                      <a16:creationId xmlns:a16="http://schemas.microsoft.com/office/drawing/2014/main" id="{20E4E9FB-B097-46D4-BD2A-E8702A39C33D}"/>
                    </a:ext>
                  </a:extLst>
                </p14:cNvPr>
                <p14:cNvContentPartPr/>
                <p14:nvPr/>
              </p14:nvContentPartPr>
              <p14:xfrm>
                <a:off x="10830800" y="2390827"/>
                <a:ext cx="101880" cy="85320"/>
              </p14:xfrm>
            </p:contentPart>
          </mc:Choice>
          <mc:Fallback>
            <p:pic>
              <p:nvPicPr>
                <p:cNvPr id="37934" name="Freihand 37933">
                  <a:extLst>
                    <a:ext uri="{FF2B5EF4-FFF2-40B4-BE49-F238E27FC236}">
                      <a16:creationId xmlns:a16="http://schemas.microsoft.com/office/drawing/2014/main" id="{20E4E9FB-B097-46D4-BD2A-E8702A39C33D}"/>
                    </a:ext>
                  </a:extLst>
                </p:cNvPr>
                <p:cNvPicPr/>
                <p:nvPr/>
              </p:nvPicPr>
              <p:blipFill>
                <a:blip r:embed="rId302"/>
                <a:stretch>
                  <a:fillRect/>
                </a:stretch>
              </p:blipFill>
              <p:spPr>
                <a:xfrm>
                  <a:off x="10826480" y="2386507"/>
                  <a:ext cx="110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7935" name="Freihand 37934">
                  <a:extLst>
                    <a:ext uri="{FF2B5EF4-FFF2-40B4-BE49-F238E27FC236}">
                      <a16:creationId xmlns:a16="http://schemas.microsoft.com/office/drawing/2014/main" id="{DDC46989-E27C-4884-9EB5-A22C31FFA973}"/>
                    </a:ext>
                  </a:extLst>
                </p14:cNvPr>
                <p14:cNvContentPartPr/>
                <p14:nvPr/>
              </p14:nvContentPartPr>
              <p14:xfrm>
                <a:off x="10951760" y="2379307"/>
                <a:ext cx="333000" cy="60840"/>
              </p14:xfrm>
            </p:contentPart>
          </mc:Choice>
          <mc:Fallback>
            <p:pic>
              <p:nvPicPr>
                <p:cNvPr id="37935" name="Freihand 37934">
                  <a:extLst>
                    <a:ext uri="{FF2B5EF4-FFF2-40B4-BE49-F238E27FC236}">
                      <a16:creationId xmlns:a16="http://schemas.microsoft.com/office/drawing/2014/main" id="{DDC46989-E27C-4884-9EB5-A22C31FFA973}"/>
                    </a:ext>
                  </a:extLst>
                </p:cNvPr>
                <p:cNvPicPr/>
                <p:nvPr/>
              </p:nvPicPr>
              <p:blipFill>
                <a:blip r:embed="rId304"/>
                <a:stretch>
                  <a:fillRect/>
                </a:stretch>
              </p:blipFill>
              <p:spPr>
                <a:xfrm>
                  <a:off x="10947440" y="2374987"/>
                  <a:ext cx="341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7936" name="Freihand 37935">
                  <a:extLst>
                    <a:ext uri="{FF2B5EF4-FFF2-40B4-BE49-F238E27FC236}">
                      <a16:creationId xmlns:a16="http://schemas.microsoft.com/office/drawing/2014/main" id="{E5C835BF-8D20-4F9E-9CE7-761EA6604854}"/>
                    </a:ext>
                  </a:extLst>
                </p14:cNvPr>
                <p14:cNvContentPartPr/>
                <p14:nvPr/>
              </p14:nvContentPartPr>
              <p14:xfrm>
                <a:off x="11325800" y="2376067"/>
                <a:ext cx="180360" cy="60480"/>
              </p14:xfrm>
            </p:contentPart>
          </mc:Choice>
          <mc:Fallback>
            <p:pic>
              <p:nvPicPr>
                <p:cNvPr id="37936" name="Freihand 37935">
                  <a:extLst>
                    <a:ext uri="{FF2B5EF4-FFF2-40B4-BE49-F238E27FC236}">
                      <a16:creationId xmlns:a16="http://schemas.microsoft.com/office/drawing/2014/main" id="{E5C835BF-8D20-4F9E-9CE7-761EA6604854}"/>
                    </a:ext>
                  </a:extLst>
                </p:cNvPr>
                <p:cNvPicPr/>
                <p:nvPr/>
              </p:nvPicPr>
              <p:blipFill>
                <a:blip r:embed="rId306"/>
                <a:stretch>
                  <a:fillRect/>
                </a:stretch>
              </p:blipFill>
              <p:spPr>
                <a:xfrm>
                  <a:off x="11321480" y="2371747"/>
                  <a:ext cx="189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7937" name="Freihand 37936">
                  <a:extLst>
                    <a:ext uri="{FF2B5EF4-FFF2-40B4-BE49-F238E27FC236}">
                      <a16:creationId xmlns:a16="http://schemas.microsoft.com/office/drawing/2014/main" id="{8CFEF295-E1A6-464D-B4A1-3A8E29156AB2}"/>
                    </a:ext>
                  </a:extLst>
                </p14:cNvPr>
                <p14:cNvContentPartPr/>
                <p14:nvPr/>
              </p14:nvContentPartPr>
              <p14:xfrm>
                <a:off x="11543600" y="2347627"/>
                <a:ext cx="101160" cy="97200"/>
              </p14:xfrm>
            </p:contentPart>
          </mc:Choice>
          <mc:Fallback>
            <p:pic>
              <p:nvPicPr>
                <p:cNvPr id="37937" name="Freihand 37936">
                  <a:extLst>
                    <a:ext uri="{FF2B5EF4-FFF2-40B4-BE49-F238E27FC236}">
                      <a16:creationId xmlns:a16="http://schemas.microsoft.com/office/drawing/2014/main" id="{8CFEF295-E1A6-464D-B4A1-3A8E29156AB2}"/>
                    </a:ext>
                  </a:extLst>
                </p:cNvPr>
                <p:cNvPicPr/>
                <p:nvPr/>
              </p:nvPicPr>
              <p:blipFill>
                <a:blip r:embed="rId308"/>
                <a:stretch>
                  <a:fillRect/>
                </a:stretch>
              </p:blipFill>
              <p:spPr>
                <a:xfrm>
                  <a:off x="11539280" y="2343307"/>
                  <a:ext cx="10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7938" name="Freihand 37937">
                  <a:extLst>
                    <a:ext uri="{FF2B5EF4-FFF2-40B4-BE49-F238E27FC236}">
                      <a16:creationId xmlns:a16="http://schemas.microsoft.com/office/drawing/2014/main" id="{1670B6AF-248A-4733-B752-25FFC3C3998D}"/>
                    </a:ext>
                  </a:extLst>
                </p14:cNvPr>
                <p14:cNvContentPartPr/>
                <p14:nvPr/>
              </p14:nvContentPartPr>
              <p14:xfrm>
                <a:off x="8505560" y="2703307"/>
                <a:ext cx="199080" cy="118800"/>
              </p14:xfrm>
            </p:contentPart>
          </mc:Choice>
          <mc:Fallback>
            <p:pic>
              <p:nvPicPr>
                <p:cNvPr id="37938" name="Freihand 37937">
                  <a:extLst>
                    <a:ext uri="{FF2B5EF4-FFF2-40B4-BE49-F238E27FC236}">
                      <a16:creationId xmlns:a16="http://schemas.microsoft.com/office/drawing/2014/main" id="{1670B6AF-248A-4733-B752-25FFC3C3998D}"/>
                    </a:ext>
                  </a:extLst>
                </p:cNvPr>
                <p:cNvPicPr/>
                <p:nvPr/>
              </p:nvPicPr>
              <p:blipFill>
                <a:blip r:embed="rId310"/>
                <a:stretch>
                  <a:fillRect/>
                </a:stretch>
              </p:blipFill>
              <p:spPr>
                <a:xfrm>
                  <a:off x="8501240" y="2698987"/>
                  <a:ext cx="207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7939" name="Freihand 37938">
                  <a:extLst>
                    <a:ext uri="{FF2B5EF4-FFF2-40B4-BE49-F238E27FC236}">
                      <a16:creationId xmlns:a16="http://schemas.microsoft.com/office/drawing/2014/main" id="{B6514B6A-2B34-4250-A302-47CBA46E57CA}"/>
                    </a:ext>
                  </a:extLst>
                </p14:cNvPr>
                <p14:cNvContentPartPr/>
                <p14:nvPr/>
              </p14:nvContentPartPr>
              <p14:xfrm>
                <a:off x="8732000" y="2636347"/>
                <a:ext cx="110520" cy="185760"/>
              </p14:xfrm>
            </p:contentPart>
          </mc:Choice>
          <mc:Fallback>
            <p:pic>
              <p:nvPicPr>
                <p:cNvPr id="37939" name="Freihand 37938">
                  <a:extLst>
                    <a:ext uri="{FF2B5EF4-FFF2-40B4-BE49-F238E27FC236}">
                      <a16:creationId xmlns:a16="http://schemas.microsoft.com/office/drawing/2014/main" id="{B6514B6A-2B34-4250-A302-47CBA46E57CA}"/>
                    </a:ext>
                  </a:extLst>
                </p:cNvPr>
                <p:cNvPicPr/>
                <p:nvPr/>
              </p:nvPicPr>
              <p:blipFill>
                <a:blip r:embed="rId312"/>
                <a:stretch>
                  <a:fillRect/>
                </a:stretch>
              </p:blipFill>
              <p:spPr>
                <a:xfrm>
                  <a:off x="8727680" y="2632027"/>
                  <a:ext cx="119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7940" name="Freihand 37939">
                  <a:extLst>
                    <a:ext uri="{FF2B5EF4-FFF2-40B4-BE49-F238E27FC236}">
                      <a16:creationId xmlns:a16="http://schemas.microsoft.com/office/drawing/2014/main" id="{CB3865F1-6996-47CE-9AB9-DEC72F2CD5FF}"/>
                    </a:ext>
                  </a:extLst>
                </p14:cNvPr>
                <p14:cNvContentPartPr/>
                <p14:nvPr/>
              </p14:nvContentPartPr>
              <p14:xfrm>
                <a:off x="8819480" y="2723467"/>
                <a:ext cx="105840" cy="94320"/>
              </p14:xfrm>
            </p:contentPart>
          </mc:Choice>
          <mc:Fallback>
            <p:pic>
              <p:nvPicPr>
                <p:cNvPr id="37940" name="Freihand 37939">
                  <a:extLst>
                    <a:ext uri="{FF2B5EF4-FFF2-40B4-BE49-F238E27FC236}">
                      <a16:creationId xmlns:a16="http://schemas.microsoft.com/office/drawing/2014/main" id="{CB3865F1-6996-47CE-9AB9-DEC72F2CD5FF}"/>
                    </a:ext>
                  </a:extLst>
                </p:cNvPr>
                <p:cNvPicPr/>
                <p:nvPr/>
              </p:nvPicPr>
              <p:blipFill>
                <a:blip r:embed="rId314"/>
                <a:stretch>
                  <a:fillRect/>
                </a:stretch>
              </p:blipFill>
              <p:spPr>
                <a:xfrm>
                  <a:off x="8815160" y="2719147"/>
                  <a:ext cx="114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7943" name="Freihand 37942">
                  <a:extLst>
                    <a:ext uri="{FF2B5EF4-FFF2-40B4-BE49-F238E27FC236}">
                      <a16:creationId xmlns:a16="http://schemas.microsoft.com/office/drawing/2014/main" id="{B6D4CE02-23B8-4A4A-B5E8-49F8BB5A1262}"/>
                    </a:ext>
                  </a:extLst>
                </p14:cNvPr>
                <p14:cNvContentPartPr/>
                <p14:nvPr/>
              </p14:nvContentPartPr>
              <p14:xfrm>
                <a:off x="8916680" y="2726707"/>
                <a:ext cx="131400" cy="178920"/>
              </p14:xfrm>
            </p:contentPart>
          </mc:Choice>
          <mc:Fallback>
            <p:pic>
              <p:nvPicPr>
                <p:cNvPr id="37943" name="Freihand 37942">
                  <a:extLst>
                    <a:ext uri="{FF2B5EF4-FFF2-40B4-BE49-F238E27FC236}">
                      <a16:creationId xmlns:a16="http://schemas.microsoft.com/office/drawing/2014/main" id="{B6D4CE02-23B8-4A4A-B5E8-49F8BB5A1262}"/>
                    </a:ext>
                  </a:extLst>
                </p:cNvPr>
                <p:cNvPicPr/>
                <p:nvPr/>
              </p:nvPicPr>
              <p:blipFill>
                <a:blip r:embed="rId316"/>
                <a:stretch>
                  <a:fillRect/>
                </a:stretch>
              </p:blipFill>
              <p:spPr>
                <a:xfrm>
                  <a:off x="8912360" y="2722387"/>
                  <a:ext cx="140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7944" name="Freihand 37943">
                  <a:extLst>
                    <a:ext uri="{FF2B5EF4-FFF2-40B4-BE49-F238E27FC236}">
                      <a16:creationId xmlns:a16="http://schemas.microsoft.com/office/drawing/2014/main" id="{282FA675-EF18-463D-867C-3DEF669EBE46}"/>
                    </a:ext>
                  </a:extLst>
                </p14:cNvPr>
                <p14:cNvContentPartPr/>
                <p14:nvPr/>
              </p14:nvContentPartPr>
              <p14:xfrm>
                <a:off x="9063200" y="2722387"/>
                <a:ext cx="144360" cy="106200"/>
              </p14:xfrm>
            </p:contentPart>
          </mc:Choice>
          <mc:Fallback>
            <p:pic>
              <p:nvPicPr>
                <p:cNvPr id="37944" name="Freihand 37943">
                  <a:extLst>
                    <a:ext uri="{FF2B5EF4-FFF2-40B4-BE49-F238E27FC236}">
                      <a16:creationId xmlns:a16="http://schemas.microsoft.com/office/drawing/2014/main" id="{282FA675-EF18-463D-867C-3DEF669EBE46}"/>
                    </a:ext>
                  </a:extLst>
                </p:cNvPr>
                <p:cNvPicPr/>
                <p:nvPr/>
              </p:nvPicPr>
              <p:blipFill>
                <a:blip r:embed="rId318"/>
                <a:stretch>
                  <a:fillRect/>
                </a:stretch>
              </p:blipFill>
              <p:spPr>
                <a:xfrm>
                  <a:off x="9058880" y="2718067"/>
                  <a:ext cx="153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7945" name="Freihand 37944">
                  <a:extLst>
                    <a:ext uri="{FF2B5EF4-FFF2-40B4-BE49-F238E27FC236}">
                      <a16:creationId xmlns:a16="http://schemas.microsoft.com/office/drawing/2014/main" id="{50953BE2-339B-4BBD-8422-9436193B2D45}"/>
                    </a:ext>
                  </a:extLst>
                </p14:cNvPr>
                <p14:cNvContentPartPr/>
                <p14:nvPr/>
              </p14:nvContentPartPr>
              <p14:xfrm>
                <a:off x="9247880" y="2742907"/>
                <a:ext cx="77400" cy="68760"/>
              </p14:xfrm>
            </p:contentPart>
          </mc:Choice>
          <mc:Fallback>
            <p:pic>
              <p:nvPicPr>
                <p:cNvPr id="37945" name="Freihand 37944">
                  <a:extLst>
                    <a:ext uri="{FF2B5EF4-FFF2-40B4-BE49-F238E27FC236}">
                      <a16:creationId xmlns:a16="http://schemas.microsoft.com/office/drawing/2014/main" id="{50953BE2-339B-4BBD-8422-9436193B2D45}"/>
                    </a:ext>
                  </a:extLst>
                </p:cNvPr>
                <p:cNvPicPr/>
                <p:nvPr/>
              </p:nvPicPr>
              <p:blipFill>
                <a:blip r:embed="rId320"/>
                <a:stretch>
                  <a:fillRect/>
                </a:stretch>
              </p:blipFill>
              <p:spPr>
                <a:xfrm>
                  <a:off x="9243560" y="2738587"/>
                  <a:ext cx="86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7946" name="Freihand 37945">
                  <a:extLst>
                    <a:ext uri="{FF2B5EF4-FFF2-40B4-BE49-F238E27FC236}">
                      <a16:creationId xmlns:a16="http://schemas.microsoft.com/office/drawing/2014/main" id="{6CBC4D61-8B9A-41F5-B9BF-B95CFDFC03C8}"/>
                    </a:ext>
                  </a:extLst>
                </p14:cNvPr>
                <p14:cNvContentPartPr/>
                <p14:nvPr/>
              </p14:nvContentPartPr>
              <p14:xfrm>
                <a:off x="9306920" y="2642467"/>
                <a:ext cx="101160" cy="161280"/>
              </p14:xfrm>
            </p:contentPart>
          </mc:Choice>
          <mc:Fallback>
            <p:pic>
              <p:nvPicPr>
                <p:cNvPr id="37946" name="Freihand 37945">
                  <a:extLst>
                    <a:ext uri="{FF2B5EF4-FFF2-40B4-BE49-F238E27FC236}">
                      <a16:creationId xmlns:a16="http://schemas.microsoft.com/office/drawing/2014/main" id="{6CBC4D61-8B9A-41F5-B9BF-B95CFDFC03C8}"/>
                    </a:ext>
                  </a:extLst>
                </p:cNvPr>
                <p:cNvPicPr/>
                <p:nvPr/>
              </p:nvPicPr>
              <p:blipFill>
                <a:blip r:embed="rId322"/>
                <a:stretch>
                  <a:fillRect/>
                </a:stretch>
              </p:blipFill>
              <p:spPr>
                <a:xfrm>
                  <a:off x="9302600" y="2638147"/>
                  <a:ext cx="109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7947" name="Freihand 37946">
                  <a:extLst>
                    <a:ext uri="{FF2B5EF4-FFF2-40B4-BE49-F238E27FC236}">
                      <a16:creationId xmlns:a16="http://schemas.microsoft.com/office/drawing/2014/main" id="{461F7A4D-B98B-413F-861D-A5B22A7F4CFE}"/>
                    </a:ext>
                  </a:extLst>
                </p14:cNvPr>
                <p14:cNvContentPartPr/>
                <p14:nvPr/>
              </p14:nvContentPartPr>
              <p14:xfrm>
                <a:off x="9425000" y="2711587"/>
                <a:ext cx="259920" cy="102960"/>
              </p14:xfrm>
            </p:contentPart>
          </mc:Choice>
          <mc:Fallback>
            <p:pic>
              <p:nvPicPr>
                <p:cNvPr id="37947" name="Freihand 37946">
                  <a:extLst>
                    <a:ext uri="{FF2B5EF4-FFF2-40B4-BE49-F238E27FC236}">
                      <a16:creationId xmlns:a16="http://schemas.microsoft.com/office/drawing/2014/main" id="{461F7A4D-B98B-413F-861D-A5B22A7F4CFE}"/>
                    </a:ext>
                  </a:extLst>
                </p:cNvPr>
                <p:cNvPicPr/>
                <p:nvPr/>
              </p:nvPicPr>
              <p:blipFill>
                <a:blip r:embed="rId324"/>
                <a:stretch>
                  <a:fillRect/>
                </a:stretch>
              </p:blipFill>
              <p:spPr>
                <a:xfrm>
                  <a:off x="9420680" y="2707267"/>
                  <a:ext cx="268560" cy="11160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213BF641-9266-4498-AA87-5AF7220C5427}"/>
              </a:ext>
            </a:extLst>
          </p:cNvPr>
          <p:cNvGrpSpPr/>
          <p:nvPr/>
        </p:nvGrpSpPr>
        <p:grpSpPr>
          <a:xfrm>
            <a:off x="8204676" y="70822"/>
            <a:ext cx="3830843" cy="1884978"/>
            <a:chOff x="76676" y="-132378"/>
            <a:chExt cx="3830843" cy="1884978"/>
          </a:xfrm>
        </p:grpSpPr>
        <p:pic>
          <p:nvPicPr>
            <p:cNvPr id="8" name="Grafik 7">
              <a:extLst>
                <a:ext uri="{FF2B5EF4-FFF2-40B4-BE49-F238E27FC236}">
                  <a16:creationId xmlns:a16="http://schemas.microsoft.com/office/drawing/2014/main" id="{54F58BE5-A656-4898-968D-5E77E7596549}"/>
                </a:ext>
              </a:extLst>
            </p:cNvPr>
            <p:cNvPicPr>
              <a:picLocks noChangeAspect="1"/>
            </p:cNvPicPr>
            <p:nvPr/>
          </p:nvPicPr>
          <p:blipFill>
            <a:blip r:embed="rId3"/>
            <a:stretch>
              <a:fillRect/>
            </a:stretch>
          </p:blipFill>
          <p:spPr>
            <a:xfrm>
              <a:off x="76676" y="-132378"/>
              <a:ext cx="3830843" cy="1884978"/>
            </a:xfrm>
            <a:prstGeom prst="rect">
              <a:avLst/>
            </a:prstGeom>
          </p:spPr>
        </p:pic>
        <p:grpSp>
          <p:nvGrpSpPr>
            <p:cNvPr id="9" name="Gruppieren 8">
              <a:extLst>
                <a:ext uri="{FF2B5EF4-FFF2-40B4-BE49-F238E27FC236}">
                  <a16:creationId xmlns:a16="http://schemas.microsoft.com/office/drawing/2014/main" id="{8102AD65-2232-420F-8D1E-4489B8B01DF2}"/>
                </a:ext>
              </a:extLst>
            </p:cNvPr>
            <p:cNvGrpSpPr/>
            <p:nvPr/>
          </p:nvGrpSpPr>
          <p:grpSpPr>
            <a:xfrm>
              <a:off x="123680" y="1048560"/>
              <a:ext cx="2938320" cy="219240"/>
              <a:chOff x="123680" y="1048560"/>
              <a:chExt cx="2938320" cy="219240"/>
            </a:xfrm>
          </p:grpSpPr>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96F0A1A0-2EC7-4B01-B75B-EFC9600D2FEE}"/>
                      </a:ext>
                    </a:extLst>
                  </p14:cNvPr>
                  <p14:cNvContentPartPr/>
                  <p14:nvPr/>
                </p14:nvContentPartPr>
                <p14:xfrm>
                  <a:off x="123680" y="1143240"/>
                  <a:ext cx="60120" cy="102240"/>
                </p14:xfrm>
              </p:contentPart>
            </mc:Choice>
            <mc:Fallback>
              <p:pic>
                <p:nvPicPr>
                  <p:cNvPr id="10" name="Freihand 9">
                    <a:extLst>
                      <a:ext uri="{FF2B5EF4-FFF2-40B4-BE49-F238E27FC236}">
                        <a16:creationId xmlns:a16="http://schemas.microsoft.com/office/drawing/2014/main" id="{96F0A1A0-2EC7-4B01-B75B-EFC9600D2FEE}"/>
                      </a:ext>
                    </a:extLst>
                  </p:cNvPr>
                  <p:cNvPicPr/>
                  <p:nvPr/>
                </p:nvPicPr>
                <p:blipFill>
                  <a:blip r:embed="rId5"/>
                  <a:stretch>
                    <a:fillRect/>
                  </a:stretch>
                </p:blipFill>
                <p:spPr>
                  <a:xfrm>
                    <a:off x="119360" y="1138920"/>
                    <a:ext cx="68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0020DDC9-40E9-4961-8728-961AA2410264}"/>
                      </a:ext>
                    </a:extLst>
                  </p14:cNvPr>
                  <p14:cNvContentPartPr/>
                  <p14:nvPr/>
                </p14:nvContentPartPr>
                <p14:xfrm>
                  <a:off x="296120" y="1207680"/>
                  <a:ext cx="4680" cy="360"/>
                </p14:xfrm>
              </p:contentPart>
            </mc:Choice>
            <mc:Fallback>
              <p:pic>
                <p:nvPicPr>
                  <p:cNvPr id="11" name="Freihand 10">
                    <a:extLst>
                      <a:ext uri="{FF2B5EF4-FFF2-40B4-BE49-F238E27FC236}">
                        <a16:creationId xmlns:a16="http://schemas.microsoft.com/office/drawing/2014/main" id="{0020DDC9-40E9-4961-8728-961AA2410264}"/>
                      </a:ext>
                    </a:extLst>
                  </p:cNvPr>
                  <p:cNvPicPr/>
                  <p:nvPr/>
                </p:nvPicPr>
                <p:blipFill>
                  <a:blip r:embed="rId7"/>
                  <a:stretch>
                    <a:fillRect/>
                  </a:stretch>
                </p:blipFill>
                <p:spPr>
                  <a:xfrm>
                    <a:off x="291800" y="1203360"/>
                    <a:ext cx="13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7E646CFD-5A16-4E32-88EE-5DA78FCE7364}"/>
                      </a:ext>
                    </a:extLst>
                  </p14:cNvPr>
                  <p14:cNvContentPartPr/>
                  <p14:nvPr/>
                </p14:nvContentPartPr>
                <p14:xfrm>
                  <a:off x="361280" y="1156560"/>
                  <a:ext cx="9360" cy="50760"/>
                </p14:xfrm>
              </p:contentPart>
            </mc:Choice>
            <mc:Fallback>
              <p:pic>
                <p:nvPicPr>
                  <p:cNvPr id="12" name="Freihand 11">
                    <a:extLst>
                      <a:ext uri="{FF2B5EF4-FFF2-40B4-BE49-F238E27FC236}">
                        <a16:creationId xmlns:a16="http://schemas.microsoft.com/office/drawing/2014/main" id="{7E646CFD-5A16-4E32-88EE-5DA78FCE7364}"/>
                      </a:ext>
                    </a:extLst>
                  </p:cNvPr>
                  <p:cNvPicPr/>
                  <p:nvPr/>
                </p:nvPicPr>
                <p:blipFill>
                  <a:blip r:embed="rId9"/>
                  <a:stretch>
                    <a:fillRect/>
                  </a:stretch>
                </p:blipFill>
                <p:spPr>
                  <a:xfrm>
                    <a:off x="356960" y="1152240"/>
                    <a:ext cx="18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61F21319-C2A2-4D71-814F-4C3AF7E6E859}"/>
                      </a:ext>
                    </a:extLst>
                  </p14:cNvPr>
                  <p14:cNvContentPartPr/>
                  <p14:nvPr/>
                </p14:nvContentPartPr>
                <p14:xfrm>
                  <a:off x="355880" y="1141440"/>
                  <a:ext cx="59760" cy="12960"/>
                </p14:xfrm>
              </p:contentPart>
            </mc:Choice>
            <mc:Fallback>
              <p:pic>
                <p:nvPicPr>
                  <p:cNvPr id="13" name="Freihand 12">
                    <a:extLst>
                      <a:ext uri="{FF2B5EF4-FFF2-40B4-BE49-F238E27FC236}">
                        <a16:creationId xmlns:a16="http://schemas.microsoft.com/office/drawing/2014/main" id="{61F21319-C2A2-4D71-814F-4C3AF7E6E859}"/>
                      </a:ext>
                    </a:extLst>
                  </p:cNvPr>
                  <p:cNvPicPr/>
                  <p:nvPr/>
                </p:nvPicPr>
                <p:blipFill>
                  <a:blip r:embed="rId11"/>
                  <a:stretch>
                    <a:fillRect/>
                  </a:stretch>
                </p:blipFill>
                <p:spPr>
                  <a:xfrm>
                    <a:off x="351560" y="1137120"/>
                    <a:ext cx="68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ABDF1EA7-2C85-4F85-BC15-9254A717CAF8}"/>
                      </a:ext>
                    </a:extLst>
                  </p14:cNvPr>
                  <p14:cNvContentPartPr/>
                  <p14:nvPr/>
                </p14:nvContentPartPr>
                <p14:xfrm>
                  <a:off x="368840" y="1171320"/>
                  <a:ext cx="51840" cy="1440"/>
                </p14:xfrm>
              </p:contentPart>
            </mc:Choice>
            <mc:Fallback>
              <p:pic>
                <p:nvPicPr>
                  <p:cNvPr id="14" name="Freihand 13">
                    <a:extLst>
                      <a:ext uri="{FF2B5EF4-FFF2-40B4-BE49-F238E27FC236}">
                        <a16:creationId xmlns:a16="http://schemas.microsoft.com/office/drawing/2014/main" id="{ABDF1EA7-2C85-4F85-BC15-9254A717CAF8}"/>
                      </a:ext>
                    </a:extLst>
                  </p:cNvPr>
                  <p:cNvPicPr/>
                  <p:nvPr/>
                </p:nvPicPr>
                <p:blipFill>
                  <a:blip r:embed="rId13"/>
                  <a:stretch>
                    <a:fillRect/>
                  </a:stretch>
                </p:blipFill>
                <p:spPr>
                  <a:xfrm>
                    <a:off x="364520" y="1167000"/>
                    <a:ext cx="604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6313EFAE-97E7-4E05-BE15-D9106BD18547}"/>
                      </a:ext>
                    </a:extLst>
                  </p14:cNvPr>
                  <p14:cNvContentPartPr/>
                  <p14:nvPr/>
                </p14:nvContentPartPr>
                <p14:xfrm>
                  <a:off x="351200" y="1217040"/>
                  <a:ext cx="73080" cy="14040"/>
                </p14:xfrm>
              </p:contentPart>
            </mc:Choice>
            <mc:Fallback>
              <p:pic>
                <p:nvPicPr>
                  <p:cNvPr id="15" name="Freihand 14">
                    <a:extLst>
                      <a:ext uri="{FF2B5EF4-FFF2-40B4-BE49-F238E27FC236}">
                        <a16:creationId xmlns:a16="http://schemas.microsoft.com/office/drawing/2014/main" id="{6313EFAE-97E7-4E05-BE15-D9106BD18547}"/>
                      </a:ext>
                    </a:extLst>
                  </p:cNvPr>
                  <p:cNvPicPr/>
                  <p:nvPr/>
                </p:nvPicPr>
                <p:blipFill>
                  <a:blip r:embed="rId15"/>
                  <a:stretch>
                    <a:fillRect/>
                  </a:stretch>
                </p:blipFill>
                <p:spPr>
                  <a:xfrm>
                    <a:off x="346880" y="1212720"/>
                    <a:ext cx="81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EFCA295C-AF8E-40F5-9450-6B12696108D5}"/>
                      </a:ext>
                    </a:extLst>
                  </p14:cNvPr>
                  <p14:cNvContentPartPr/>
                  <p14:nvPr/>
                </p14:nvContentPartPr>
                <p14:xfrm>
                  <a:off x="473960" y="1156560"/>
                  <a:ext cx="368280" cy="74520"/>
                </p14:xfrm>
              </p:contentPart>
            </mc:Choice>
            <mc:Fallback>
              <p:pic>
                <p:nvPicPr>
                  <p:cNvPr id="16" name="Freihand 15">
                    <a:extLst>
                      <a:ext uri="{FF2B5EF4-FFF2-40B4-BE49-F238E27FC236}">
                        <a16:creationId xmlns:a16="http://schemas.microsoft.com/office/drawing/2014/main" id="{EFCA295C-AF8E-40F5-9450-6B12696108D5}"/>
                      </a:ext>
                    </a:extLst>
                  </p:cNvPr>
                  <p:cNvPicPr/>
                  <p:nvPr/>
                </p:nvPicPr>
                <p:blipFill>
                  <a:blip r:embed="rId17"/>
                  <a:stretch>
                    <a:fillRect/>
                  </a:stretch>
                </p:blipFill>
                <p:spPr>
                  <a:xfrm>
                    <a:off x="469640" y="1152240"/>
                    <a:ext cx="376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B4A77E90-5B76-450C-9CE7-6E97B20D49D5}"/>
                      </a:ext>
                    </a:extLst>
                  </p14:cNvPr>
                  <p14:cNvContentPartPr/>
                  <p14:nvPr/>
                </p14:nvContentPartPr>
                <p14:xfrm>
                  <a:off x="808040" y="1096440"/>
                  <a:ext cx="19440" cy="8280"/>
                </p14:xfrm>
              </p:contentPart>
            </mc:Choice>
            <mc:Fallback>
              <p:pic>
                <p:nvPicPr>
                  <p:cNvPr id="17" name="Freihand 16">
                    <a:extLst>
                      <a:ext uri="{FF2B5EF4-FFF2-40B4-BE49-F238E27FC236}">
                        <a16:creationId xmlns:a16="http://schemas.microsoft.com/office/drawing/2014/main" id="{B4A77E90-5B76-450C-9CE7-6E97B20D49D5}"/>
                      </a:ext>
                    </a:extLst>
                  </p:cNvPr>
                  <p:cNvPicPr/>
                  <p:nvPr/>
                </p:nvPicPr>
                <p:blipFill>
                  <a:blip r:embed="rId19"/>
                  <a:stretch>
                    <a:fillRect/>
                  </a:stretch>
                </p:blipFill>
                <p:spPr>
                  <a:xfrm>
                    <a:off x="803720" y="1092120"/>
                    <a:ext cx="2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896421CA-E649-47AB-BC3D-1A8A9E4D883F}"/>
                      </a:ext>
                    </a:extLst>
                  </p14:cNvPr>
                  <p14:cNvContentPartPr/>
                  <p14:nvPr/>
                </p14:nvContentPartPr>
                <p14:xfrm>
                  <a:off x="864560" y="1088160"/>
                  <a:ext cx="51840" cy="121680"/>
                </p14:xfrm>
              </p:contentPart>
            </mc:Choice>
            <mc:Fallback>
              <p:pic>
                <p:nvPicPr>
                  <p:cNvPr id="18" name="Freihand 17">
                    <a:extLst>
                      <a:ext uri="{FF2B5EF4-FFF2-40B4-BE49-F238E27FC236}">
                        <a16:creationId xmlns:a16="http://schemas.microsoft.com/office/drawing/2014/main" id="{896421CA-E649-47AB-BC3D-1A8A9E4D883F}"/>
                      </a:ext>
                    </a:extLst>
                  </p:cNvPr>
                  <p:cNvPicPr/>
                  <p:nvPr/>
                </p:nvPicPr>
                <p:blipFill>
                  <a:blip r:embed="rId21"/>
                  <a:stretch>
                    <a:fillRect/>
                  </a:stretch>
                </p:blipFill>
                <p:spPr>
                  <a:xfrm>
                    <a:off x="860240" y="1083840"/>
                    <a:ext cx="60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A19FE6BA-A028-42AB-842A-36FABD434415}"/>
                      </a:ext>
                    </a:extLst>
                  </p14:cNvPr>
                  <p14:cNvContentPartPr/>
                  <p14:nvPr/>
                </p14:nvContentPartPr>
                <p14:xfrm>
                  <a:off x="949880" y="1104360"/>
                  <a:ext cx="21240" cy="97920"/>
                </p14:xfrm>
              </p:contentPart>
            </mc:Choice>
            <mc:Fallback>
              <p:pic>
                <p:nvPicPr>
                  <p:cNvPr id="19" name="Freihand 18">
                    <a:extLst>
                      <a:ext uri="{FF2B5EF4-FFF2-40B4-BE49-F238E27FC236}">
                        <a16:creationId xmlns:a16="http://schemas.microsoft.com/office/drawing/2014/main" id="{A19FE6BA-A028-42AB-842A-36FABD434415}"/>
                      </a:ext>
                    </a:extLst>
                  </p:cNvPr>
                  <p:cNvPicPr/>
                  <p:nvPr/>
                </p:nvPicPr>
                <p:blipFill>
                  <a:blip r:embed="rId23"/>
                  <a:stretch>
                    <a:fillRect/>
                  </a:stretch>
                </p:blipFill>
                <p:spPr>
                  <a:xfrm>
                    <a:off x="945560" y="1100040"/>
                    <a:ext cx="29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6F70C205-E5F5-4508-9842-F86E521CEE88}"/>
                      </a:ext>
                    </a:extLst>
                  </p14:cNvPr>
                  <p14:cNvContentPartPr/>
                  <p14:nvPr/>
                </p14:nvContentPartPr>
                <p14:xfrm>
                  <a:off x="934760" y="1133880"/>
                  <a:ext cx="53640" cy="34560"/>
                </p14:xfrm>
              </p:contentPart>
            </mc:Choice>
            <mc:Fallback>
              <p:pic>
                <p:nvPicPr>
                  <p:cNvPr id="20" name="Freihand 19">
                    <a:extLst>
                      <a:ext uri="{FF2B5EF4-FFF2-40B4-BE49-F238E27FC236}">
                        <a16:creationId xmlns:a16="http://schemas.microsoft.com/office/drawing/2014/main" id="{6F70C205-E5F5-4508-9842-F86E521CEE88}"/>
                      </a:ext>
                    </a:extLst>
                  </p:cNvPr>
                  <p:cNvPicPr/>
                  <p:nvPr/>
                </p:nvPicPr>
                <p:blipFill>
                  <a:blip r:embed="rId25"/>
                  <a:stretch>
                    <a:fillRect/>
                  </a:stretch>
                </p:blipFill>
                <p:spPr>
                  <a:xfrm>
                    <a:off x="930440" y="1129560"/>
                    <a:ext cx="62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F0A99CB6-801B-4437-9A79-D0939BEEEBB8}"/>
                      </a:ext>
                    </a:extLst>
                  </p14:cNvPr>
                  <p14:cNvContentPartPr/>
                  <p14:nvPr/>
                </p14:nvContentPartPr>
                <p14:xfrm>
                  <a:off x="1071200" y="1110120"/>
                  <a:ext cx="68400" cy="81000"/>
                </p14:xfrm>
              </p:contentPart>
            </mc:Choice>
            <mc:Fallback>
              <p:pic>
                <p:nvPicPr>
                  <p:cNvPr id="21" name="Freihand 20">
                    <a:extLst>
                      <a:ext uri="{FF2B5EF4-FFF2-40B4-BE49-F238E27FC236}">
                        <a16:creationId xmlns:a16="http://schemas.microsoft.com/office/drawing/2014/main" id="{F0A99CB6-801B-4437-9A79-D0939BEEEBB8}"/>
                      </a:ext>
                    </a:extLst>
                  </p:cNvPr>
                  <p:cNvPicPr/>
                  <p:nvPr/>
                </p:nvPicPr>
                <p:blipFill>
                  <a:blip r:embed="rId27"/>
                  <a:stretch>
                    <a:fillRect/>
                  </a:stretch>
                </p:blipFill>
                <p:spPr>
                  <a:xfrm>
                    <a:off x="1066880" y="1105800"/>
                    <a:ext cx="77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56B9B2DB-5926-49FD-A247-C25447F02B8E}"/>
                      </a:ext>
                    </a:extLst>
                  </p14:cNvPr>
                  <p14:cNvContentPartPr/>
                  <p14:nvPr/>
                </p14:nvContentPartPr>
                <p14:xfrm>
                  <a:off x="1092080" y="1169160"/>
                  <a:ext cx="55080" cy="2520"/>
                </p14:xfrm>
              </p:contentPart>
            </mc:Choice>
            <mc:Fallback>
              <p:pic>
                <p:nvPicPr>
                  <p:cNvPr id="22" name="Freihand 21">
                    <a:extLst>
                      <a:ext uri="{FF2B5EF4-FFF2-40B4-BE49-F238E27FC236}">
                        <a16:creationId xmlns:a16="http://schemas.microsoft.com/office/drawing/2014/main" id="{56B9B2DB-5926-49FD-A247-C25447F02B8E}"/>
                      </a:ext>
                    </a:extLst>
                  </p:cNvPr>
                  <p:cNvPicPr/>
                  <p:nvPr/>
                </p:nvPicPr>
                <p:blipFill>
                  <a:blip r:embed="rId29"/>
                  <a:stretch>
                    <a:fillRect/>
                  </a:stretch>
                </p:blipFill>
                <p:spPr>
                  <a:xfrm>
                    <a:off x="1087760" y="1164840"/>
                    <a:ext cx="63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675A18E2-9FE5-4A75-ACDB-BF13174EDF8D}"/>
                      </a:ext>
                    </a:extLst>
                  </p14:cNvPr>
                  <p14:cNvContentPartPr/>
                  <p14:nvPr/>
                </p14:nvContentPartPr>
                <p14:xfrm>
                  <a:off x="1175600" y="1168440"/>
                  <a:ext cx="118440" cy="38880"/>
                </p14:xfrm>
              </p:contentPart>
            </mc:Choice>
            <mc:Fallback>
              <p:pic>
                <p:nvPicPr>
                  <p:cNvPr id="23" name="Freihand 22">
                    <a:extLst>
                      <a:ext uri="{FF2B5EF4-FFF2-40B4-BE49-F238E27FC236}">
                        <a16:creationId xmlns:a16="http://schemas.microsoft.com/office/drawing/2014/main" id="{675A18E2-9FE5-4A75-ACDB-BF13174EDF8D}"/>
                      </a:ext>
                    </a:extLst>
                  </p:cNvPr>
                  <p:cNvPicPr/>
                  <p:nvPr/>
                </p:nvPicPr>
                <p:blipFill>
                  <a:blip r:embed="rId31"/>
                  <a:stretch>
                    <a:fillRect/>
                  </a:stretch>
                </p:blipFill>
                <p:spPr>
                  <a:xfrm>
                    <a:off x="1171280" y="1164120"/>
                    <a:ext cx="127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3DCECFF9-D247-4601-BE01-3CAF3CA87F8B}"/>
                      </a:ext>
                    </a:extLst>
                  </p14:cNvPr>
                  <p14:cNvContentPartPr/>
                  <p14:nvPr/>
                </p14:nvContentPartPr>
                <p14:xfrm>
                  <a:off x="1330400" y="1118760"/>
                  <a:ext cx="194400" cy="87120"/>
                </p14:xfrm>
              </p:contentPart>
            </mc:Choice>
            <mc:Fallback>
              <p:pic>
                <p:nvPicPr>
                  <p:cNvPr id="24" name="Freihand 23">
                    <a:extLst>
                      <a:ext uri="{FF2B5EF4-FFF2-40B4-BE49-F238E27FC236}">
                        <a16:creationId xmlns:a16="http://schemas.microsoft.com/office/drawing/2014/main" id="{3DCECFF9-D247-4601-BE01-3CAF3CA87F8B}"/>
                      </a:ext>
                    </a:extLst>
                  </p:cNvPr>
                  <p:cNvPicPr/>
                  <p:nvPr/>
                </p:nvPicPr>
                <p:blipFill>
                  <a:blip r:embed="rId33"/>
                  <a:stretch>
                    <a:fillRect/>
                  </a:stretch>
                </p:blipFill>
                <p:spPr>
                  <a:xfrm>
                    <a:off x="1326080" y="1114440"/>
                    <a:ext cx="20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AA21A1E7-B16F-4639-ADB9-1D2C77ED4BED}"/>
                      </a:ext>
                    </a:extLst>
                  </p14:cNvPr>
                  <p14:cNvContentPartPr/>
                  <p14:nvPr/>
                </p14:nvContentPartPr>
                <p14:xfrm>
                  <a:off x="1523360" y="1163400"/>
                  <a:ext cx="44280" cy="64800"/>
                </p14:xfrm>
              </p:contentPart>
            </mc:Choice>
            <mc:Fallback>
              <p:pic>
                <p:nvPicPr>
                  <p:cNvPr id="25" name="Freihand 24">
                    <a:extLst>
                      <a:ext uri="{FF2B5EF4-FFF2-40B4-BE49-F238E27FC236}">
                        <a16:creationId xmlns:a16="http://schemas.microsoft.com/office/drawing/2014/main" id="{AA21A1E7-B16F-4639-ADB9-1D2C77ED4BED}"/>
                      </a:ext>
                    </a:extLst>
                  </p:cNvPr>
                  <p:cNvPicPr/>
                  <p:nvPr/>
                </p:nvPicPr>
                <p:blipFill>
                  <a:blip r:embed="rId35"/>
                  <a:stretch>
                    <a:fillRect/>
                  </a:stretch>
                </p:blipFill>
                <p:spPr>
                  <a:xfrm>
                    <a:off x="1519040" y="1159080"/>
                    <a:ext cx="52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234566F3-C08E-4619-A761-B92EBC78A136}"/>
                      </a:ext>
                    </a:extLst>
                  </p14:cNvPr>
                  <p14:cNvContentPartPr/>
                  <p14:nvPr/>
                </p14:nvContentPartPr>
                <p14:xfrm>
                  <a:off x="1583840" y="1157640"/>
                  <a:ext cx="151560" cy="70200"/>
                </p14:xfrm>
              </p:contentPart>
            </mc:Choice>
            <mc:Fallback>
              <p:pic>
                <p:nvPicPr>
                  <p:cNvPr id="26" name="Freihand 25">
                    <a:extLst>
                      <a:ext uri="{FF2B5EF4-FFF2-40B4-BE49-F238E27FC236}">
                        <a16:creationId xmlns:a16="http://schemas.microsoft.com/office/drawing/2014/main" id="{234566F3-C08E-4619-A761-B92EBC78A136}"/>
                      </a:ext>
                    </a:extLst>
                  </p:cNvPr>
                  <p:cNvPicPr/>
                  <p:nvPr/>
                </p:nvPicPr>
                <p:blipFill>
                  <a:blip r:embed="rId37"/>
                  <a:stretch>
                    <a:fillRect/>
                  </a:stretch>
                </p:blipFill>
                <p:spPr>
                  <a:xfrm>
                    <a:off x="1579520" y="1153320"/>
                    <a:ext cx="160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F497C870-68A8-4FD2-9DC6-C17D13CFE0D2}"/>
                      </a:ext>
                    </a:extLst>
                  </p14:cNvPr>
                  <p14:cNvContentPartPr/>
                  <p14:nvPr/>
                </p14:nvContentPartPr>
                <p14:xfrm>
                  <a:off x="1732520" y="1161960"/>
                  <a:ext cx="197280" cy="60480"/>
                </p14:xfrm>
              </p:contentPart>
            </mc:Choice>
            <mc:Fallback>
              <p:pic>
                <p:nvPicPr>
                  <p:cNvPr id="27" name="Freihand 26">
                    <a:extLst>
                      <a:ext uri="{FF2B5EF4-FFF2-40B4-BE49-F238E27FC236}">
                        <a16:creationId xmlns:a16="http://schemas.microsoft.com/office/drawing/2014/main" id="{F497C870-68A8-4FD2-9DC6-C17D13CFE0D2}"/>
                      </a:ext>
                    </a:extLst>
                  </p:cNvPr>
                  <p:cNvPicPr/>
                  <p:nvPr/>
                </p:nvPicPr>
                <p:blipFill>
                  <a:blip r:embed="rId39"/>
                  <a:stretch>
                    <a:fillRect/>
                  </a:stretch>
                </p:blipFill>
                <p:spPr>
                  <a:xfrm>
                    <a:off x="1728200" y="1157640"/>
                    <a:ext cx="20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CE7A82C9-C474-4D92-BAF2-CD7E3719F2B1}"/>
                      </a:ext>
                    </a:extLst>
                  </p14:cNvPr>
                  <p14:cNvContentPartPr/>
                  <p14:nvPr/>
                </p14:nvContentPartPr>
                <p14:xfrm>
                  <a:off x="1952480" y="1169520"/>
                  <a:ext cx="151560" cy="98280"/>
                </p14:xfrm>
              </p:contentPart>
            </mc:Choice>
            <mc:Fallback>
              <p:pic>
                <p:nvPicPr>
                  <p:cNvPr id="28" name="Freihand 27">
                    <a:extLst>
                      <a:ext uri="{FF2B5EF4-FFF2-40B4-BE49-F238E27FC236}">
                        <a16:creationId xmlns:a16="http://schemas.microsoft.com/office/drawing/2014/main" id="{CE7A82C9-C474-4D92-BAF2-CD7E3719F2B1}"/>
                      </a:ext>
                    </a:extLst>
                  </p:cNvPr>
                  <p:cNvPicPr/>
                  <p:nvPr/>
                </p:nvPicPr>
                <p:blipFill>
                  <a:blip r:embed="rId41"/>
                  <a:stretch>
                    <a:fillRect/>
                  </a:stretch>
                </p:blipFill>
                <p:spPr>
                  <a:xfrm>
                    <a:off x="1948160" y="1165200"/>
                    <a:ext cx="160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CE4F2640-7EAE-4155-AC41-4908F28C1E20}"/>
                      </a:ext>
                    </a:extLst>
                  </p14:cNvPr>
                  <p14:cNvContentPartPr/>
                  <p14:nvPr/>
                </p14:nvContentPartPr>
                <p14:xfrm>
                  <a:off x="2115560" y="1137120"/>
                  <a:ext cx="360" cy="360"/>
                </p14:xfrm>
              </p:contentPart>
            </mc:Choice>
            <mc:Fallback>
              <p:pic>
                <p:nvPicPr>
                  <p:cNvPr id="29" name="Freihand 28">
                    <a:extLst>
                      <a:ext uri="{FF2B5EF4-FFF2-40B4-BE49-F238E27FC236}">
                        <a16:creationId xmlns:a16="http://schemas.microsoft.com/office/drawing/2014/main" id="{CE4F2640-7EAE-4155-AC41-4908F28C1E20}"/>
                      </a:ext>
                    </a:extLst>
                  </p:cNvPr>
                  <p:cNvPicPr/>
                  <p:nvPr/>
                </p:nvPicPr>
                <p:blipFill>
                  <a:blip r:embed="rId43"/>
                  <a:stretch>
                    <a:fillRect/>
                  </a:stretch>
                </p:blipFill>
                <p:spPr>
                  <a:xfrm>
                    <a:off x="2111240" y="1132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15D7982A-A030-4F59-9A24-318A581CC3D6}"/>
                      </a:ext>
                    </a:extLst>
                  </p14:cNvPr>
                  <p14:cNvContentPartPr/>
                  <p14:nvPr/>
                </p14:nvContentPartPr>
                <p14:xfrm>
                  <a:off x="2135360" y="1158000"/>
                  <a:ext cx="49320" cy="54720"/>
                </p14:xfrm>
              </p:contentPart>
            </mc:Choice>
            <mc:Fallback>
              <p:pic>
                <p:nvPicPr>
                  <p:cNvPr id="30" name="Freihand 29">
                    <a:extLst>
                      <a:ext uri="{FF2B5EF4-FFF2-40B4-BE49-F238E27FC236}">
                        <a16:creationId xmlns:a16="http://schemas.microsoft.com/office/drawing/2014/main" id="{15D7982A-A030-4F59-9A24-318A581CC3D6}"/>
                      </a:ext>
                    </a:extLst>
                  </p:cNvPr>
                  <p:cNvPicPr/>
                  <p:nvPr/>
                </p:nvPicPr>
                <p:blipFill>
                  <a:blip r:embed="rId45"/>
                  <a:stretch>
                    <a:fillRect/>
                  </a:stretch>
                </p:blipFill>
                <p:spPr>
                  <a:xfrm>
                    <a:off x="2131040" y="1153680"/>
                    <a:ext cx="57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5C409E2D-1038-4009-9FC3-06F7600F5EB3}"/>
                      </a:ext>
                    </a:extLst>
                  </p14:cNvPr>
                  <p14:cNvContentPartPr/>
                  <p14:nvPr/>
                </p14:nvContentPartPr>
                <p14:xfrm>
                  <a:off x="2189360" y="1144680"/>
                  <a:ext cx="41400" cy="81360"/>
                </p14:xfrm>
              </p:contentPart>
            </mc:Choice>
            <mc:Fallback>
              <p:pic>
                <p:nvPicPr>
                  <p:cNvPr id="31" name="Freihand 30">
                    <a:extLst>
                      <a:ext uri="{FF2B5EF4-FFF2-40B4-BE49-F238E27FC236}">
                        <a16:creationId xmlns:a16="http://schemas.microsoft.com/office/drawing/2014/main" id="{5C409E2D-1038-4009-9FC3-06F7600F5EB3}"/>
                      </a:ext>
                    </a:extLst>
                  </p:cNvPr>
                  <p:cNvPicPr/>
                  <p:nvPr/>
                </p:nvPicPr>
                <p:blipFill>
                  <a:blip r:embed="rId47"/>
                  <a:stretch>
                    <a:fillRect/>
                  </a:stretch>
                </p:blipFill>
                <p:spPr>
                  <a:xfrm>
                    <a:off x="2185040" y="1140360"/>
                    <a:ext cx="50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C53388B0-F20B-4EFA-8AC8-76D038A0915F}"/>
                      </a:ext>
                    </a:extLst>
                  </p14:cNvPr>
                  <p14:cNvContentPartPr/>
                  <p14:nvPr/>
                </p14:nvContentPartPr>
                <p14:xfrm>
                  <a:off x="2223920" y="1152240"/>
                  <a:ext cx="75960" cy="51480"/>
                </p14:xfrm>
              </p:contentPart>
            </mc:Choice>
            <mc:Fallback>
              <p:pic>
                <p:nvPicPr>
                  <p:cNvPr id="32" name="Freihand 31">
                    <a:extLst>
                      <a:ext uri="{FF2B5EF4-FFF2-40B4-BE49-F238E27FC236}">
                        <a16:creationId xmlns:a16="http://schemas.microsoft.com/office/drawing/2014/main" id="{C53388B0-F20B-4EFA-8AC8-76D038A0915F}"/>
                      </a:ext>
                    </a:extLst>
                  </p:cNvPr>
                  <p:cNvPicPr/>
                  <p:nvPr/>
                </p:nvPicPr>
                <p:blipFill>
                  <a:blip r:embed="rId49"/>
                  <a:stretch>
                    <a:fillRect/>
                  </a:stretch>
                </p:blipFill>
                <p:spPr>
                  <a:xfrm>
                    <a:off x="2219600" y="1147920"/>
                    <a:ext cx="84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A1C109D8-3B6D-4710-BAEF-73C5B5F0B6B0}"/>
                      </a:ext>
                    </a:extLst>
                  </p14:cNvPr>
                  <p14:cNvContentPartPr/>
                  <p14:nvPr/>
                </p14:nvContentPartPr>
                <p14:xfrm>
                  <a:off x="2337320" y="1057560"/>
                  <a:ext cx="118080" cy="180720"/>
                </p14:xfrm>
              </p:contentPart>
            </mc:Choice>
            <mc:Fallback>
              <p:pic>
                <p:nvPicPr>
                  <p:cNvPr id="33" name="Freihand 32">
                    <a:extLst>
                      <a:ext uri="{FF2B5EF4-FFF2-40B4-BE49-F238E27FC236}">
                        <a16:creationId xmlns:a16="http://schemas.microsoft.com/office/drawing/2014/main" id="{A1C109D8-3B6D-4710-BAEF-73C5B5F0B6B0}"/>
                      </a:ext>
                    </a:extLst>
                  </p:cNvPr>
                  <p:cNvPicPr/>
                  <p:nvPr/>
                </p:nvPicPr>
                <p:blipFill>
                  <a:blip r:embed="rId51"/>
                  <a:stretch>
                    <a:fillRect/>
                  </a:stretch>
                </p:blipFill>
                <p:spPr>
                  <a:xfrm>
                    <a:off x="2333000" y="1053240"/>
                    <a:ext cx="126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7E288BD8-5111-486D-89C3-BF3095BD2D28}"/>
                      </a:ext>
                    </a:extLst>
                  </p14:cNvPr>
                  <p14:cNvContentPartPr/>
                  <p14:nvPr/>
                </p14:nvContentPartPr>
                <p14:xfrm>
                  <a:off x="2455400" y="1140360"/>
                  <a:ext cx="122760" cy="33480"/>
                </p14:xfrm>
              </p:contentPart>
            </mc:Choice>
            <mc:Fallback>
              <p:pic>
                <p:nvPicPr>
                  <p:cNvPr id="34" name="Freihand 33">
                    <a:extLst>
                      <a:ext uri="{FF2B5EF4-FFF2-40B4-BE49-F238E27FC236}">
                        <a16:creationId xmlns:a16="http://schemas.microsoft.com/office/drawing/2014/main" id="{7E288BD8-5111-486D-89C3-BF3095BD2D28}"/>
                      </a:ext>
                    </a:extLst>
                  </p:cNvPr>
                  <p:cNvPicPr/>
                  <p:nvPr/>
                </p:nvPicPr>
                <p:blipFill>
                  <a:blip r:embed="rId53"/>
                  <a:stretch>
                    <a:fillRect/>
                  </a:stretch>
                </p:blipFill>
                <p:spPr>
                  <a:xfrm>
                    <a:off x="2451080" y="1136040"/>
                    <a:ext cx="131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540F2651-2700-4D04-911E-13D9E88C8496}"/>
                      </a:ext>
                    </a:extLst>
                  </p14:cNvPr>
                  <p14:cNvContentPartPr/>
                  <p14:nvPr/>
                </p14:nvContentPartPr>
                <p14:xfrm>
                  <a:off x="2488880" y="1048560"/>
                  <a:ext cx="57600" cy="20160"/>
                </p14:xfrm>
              </p:contentPart>
            </mc:Choice>
            <mc:Fallback>
              <p:pic>
                <p:nvPicPr>
                  <p:cNvPr id="35" name="Freihand 34">
                    <a:extLst>
                      <a:ext uri="{FF2B5EF4-FFF2-40B4-BE49-F238E27FC236}">
                        <a16:creationId xmlns:a16="http://schemas.microsoft.com/office/drawing/2014/main" id="{540F2651-2700-4D04-911E-13D9E88C8496}"/>
                      </a:ext>
                    </a:extLst>
                  </p:cNvPr>
                  <p:cNvPicPr/>
                  <p:nvPr/>
                </p:nvPicPr>
                <p:blipFill>
                  <a:blip r:embed="rId55"/>
                  <a:stretch>
                    <a:fillRect/>
                  </a:stretch>
                </p:blipFill>
                <p:spPr>
                  <a:xfrm>
                    <a:off x="2484560" y="1044240"/>
                    <a:ext cx="66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EAF1C661-7072-41F6-B1EF-6D9C8AF7A272}"/>
                      </a:ext>
                    </a:extLst>
                  </p14:cNvPr>
                  <p14:cNvContentPartPr/>
                  <p14:nvPr/>
                </p14:nvContentPartPr>
                <p14:xfrm>
                  <a:off x="2712080" y="1150440"/>
                  <a:ext cx="360" cy="360"/>
                </p14:xfrm>
              </p:contentPart>
            </mc:Choice>
            <mc:Fallback>
              <p:pic>
                <p:nvPicPr>
                  <p:cNvPr id="36" name="Freihand 35">
                    <a:extLst>
                      <a:ext uri="{FF2B5EF4-FFF2-40B4-BE49-F238E27FC236}">
                        <a16:creationId xmlns:a16="http://schemas.microsoft.com/office/drawing/2014/main" id="{EAF1C661-7072-41F6-B1EF-6D9C8AF7A272}"/>
                      </a:ext>
                    </a:extLst>
                  </p:cNvPr>
                  <p:cNvPicPr/>
                  <p:nvPr/>
                </p:nvPicPr>
                <p:blipFill>
                  <a:blip r:embed="rId43"/>
                  <a:stretch>
                    <a:fillRect/>
                  </a:stretch>
                </p:blipFill>
                <p:spPr>
                  <a:xfrm>
                    <a:off x="2707760" y="1146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77763732-1DF1-43E8-A56F-A7FB4DA76A37}"/>
                      </a:ext>
                    </a:extLst>
                  </p14:cNvPr>
                  <p14:cNvContentPartPr/>
                  <p14:nvPr/>
                </p14:nvContentPartPr>
                <p14:xfrm>
                  <a:off x="2686160" y="1093560"/>
                  <a:ext cx="118440" cy="92520"/>
                </p14:xfrm>
              </p:contentPart>
            </mc:Choice>
            <mc:Fallback>
              <p:pic>
                <p:nvPicPr>
                  <p:cNvPr id="38" name="Freihand 37">
                    <a:extLst>
                      <a:ext uri="{FF2B5EF4-FFF2-40B4-BE49-F238E27FC236}">
                        <a16:creationId xmlns:a16="http://schemas.microsoft.com/office/drawing/2014/main" id="{77763732-1DF1-43E8-A56F-A7FB4DA76A37}"/>
                      </a:ext>
                    </a:extLst>
                  </p:cNvPr>
                  <p:cNvPicPr/>
                  <p:nvPr/>
                </p:nvPicPr>
                <p:blipFill>
                  <a:blip r:embed="rId58"/>
                  <a:stretch>
                    <a:fillRect/>
                  </a:stretch>
                </p:blipFill>
                <p:spPr>
                  <a:xfrm>
                    <a:off x="2681840" y="1089240"/>
                    <a:ext cx="127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CDA19FE8-902E-41B1-9E1D-CCF64E268F73}"/>
                      </a:ext>
                    </a:extLst>
                  </p14:cNvPr>
                  <p14:cNvContentPartPr/>
                  <p14:nvPr/>
                </p14:nvContentPartPr>
                <p14:xfrm>
                  <a:off x="2829440" y="1089600"/>
                  <a:ext cx="87840" cy="91800"/>
                </p14:xfrm>
              </p:contentPart>
            </mc:Choice>
            <mc:Fallback>
              <p:pic>
                <p:nvPicPr>
                  <p:cNvPr id="39" name="Freihand 38">
                    <a:extLst>
                      <a:ext uri="{FF2B5EF4-FFF2-40B4-BE49-F238E27FC236}">
                        <a16:creationId xmlns:a16="http://schemas.microsoft.com/office/drawing/2014/main" id="{CDA19FE8-902E-41B1-9E1D-CCF64E268F73}"/>
                      </a:ext>
                    </a:extLst>
                  </p:cNvPr>
                  <p:cNvPicPr/>
                  <p:nvPr/>
                </p:nvPicPr>
                <p:blipFill>
                  <a:blip r:embed="rId60"/>
                  <a:stretch>
                    <a:fillRect/>
                  </a:stretch>
                </p:blipFill>
                <p:spPr>
                  <a:xfrm>
                    <a:off x="2825120" y="1085280"/>
                    <a:ext cx="96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0B2BCE58-DBD0-4DD2-96D9-CF8BA5B72C70}"/>
                      </a:ext>
                    </a:extLst>
                  </p14:cNvPr>
                  <p14:cNvContentPartPr/>
                  <p14:nvPr/>
                </p14:nvContentPartPr>
                <p14:xfrm>
                  <a:off x="2979200" y="1082400"/>
                  <a:ext cx="20160" cy="81360"/>
                </p14:xfrm>
              </p:contentPart>
            </mc:Choice>
            <mc:Fallback>
              <p:pic>
                <p:nvPicPr>
                  <p:cNvPr id="40" name="Freihand 39">
                    <a:extLst>
                      <a:ext uri="{FF2B5EF4-FFF2-40B4-BE49-F238E27FC236}">
                        <a16:creationId xmlns:a16="http://schemas.microsoft.com/office/drawing/2014/main" id="{0B2BCE58-DBD0-4DD2-96D9-CF8BA5B72C70}"/>
                      </a:ext>
                    </a:extLst>
                  </p:cNvPr>
                  <p:cNvPicPr/>
                  <p:nvPr/>
                </p:nvPicPr>
                <p:blipFill>
                  <a:blip r:embed="rId62"/>
                  <a:stretch>
                    <a:fillRect/>
                  </a:stretch>
                </p:blipFill>
                <p:spPr>
                  <a:xfrm>
                    <a:off x="2974880" y="1078080"/>
                    <a:ext cx="28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BC128299-0FCB-4EC2-A3AD-3F427FD25109}"/>
                      </a:ext>
                    </a:extLst>
                  </p14:cNvPr>
                  <p14:cNvContentPartPr/>
                  <p14:nvPr/>
                </p14:nvContentPartPr>
                <p14:xfrm>
                  <a:off x="2974880" y="1075200"/>
                  <a:ext cx="87120" cy="57600"/>
                </p14:xfrm>
              </p:contentPart>
            </mc:Choice>
            <mc:Fallback>
              <p:pic>
                <p:nvPicPr>
                  <p:cNvPr id="41" name="Freihand 40">
                    <a:extLst>
                      <a:ext uri="{FF2B5EF4-FFF2-40B4-BE49-F238E27FC236}">
                        <a16:creationId xmlns:a16="http://schemas.microsoft.com/office/drawing/2014/main" id="{BC128299-0FCB-4EC2-A3AD-3F427FD25109}"/>
                      </a:ext>
                    </a:extLst>
                  </p:cNvPr>
                  <p:cNvPicPr/>
                  <p:nvPr/>
                </p:nvPicPr>
                <p:blipFill>
                  <a:blip r:embed="rId64"/>
                  <a:stretch>
                    <a:fillRect/>
                  </a:stretch>
                </p:blipFill>
                <p:spPr>
                  <a:xfrm>
                    <a:off x="2970560" y="1070880"/>
                    <a:ext cx="95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4D048312-70CD-444C-9260-8C47A32AE07F}"/>
                      </a:ext>
                    </a:extLst>
                  </p14:cNvPr>
                  <p14:cNvContentPartPr/>
                  <p14:nvPr/>
                </p14:nvContentPartPr>
                <p14:xfrm>
                  <a:off x="2966600" y="1155840"/>
                  <a:ext cx="94320" cy="20520"/>
                </p14:xfrm>
              </p:contentPart>
            </mc:Choice>
            <mc:Fallback>
              <p:pic>
                <p:nvPicPr>
                  <p:cNvPr id="42" name="Freihand 41">
                    <a:extLst>
                      <a:ext uri="{FF2B5EF4-FFF2-40B4-BE49-F238E27FC236}">
                        <a16:creationId xmlns:a16="http://schemas.microsoft.com/office/drawing/2014/main" id="{4D048312-70CD-444C-9260-8C47A32AE07F}"/>
                      </a:ext>
                    </a:extLst>
                  </p:cNvPr>
                  <p:cNvPicPr/>
                  <p:nvPr/>
                </p:nvPicPr>
                <p:blipFill>
                  <a:blip r:embed="rId66"/>
                  <a:stretch>
                    <a:fillRect/>
                  </a:stretch>
                </p:blipFill>
                <p:spPr>
                  <a:xfrm>
                    <a:off x="2962280" y="1151520"/>
                    <a:ext cx="102960" cy="2916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80E550DA-F62B-4977-9604-467E36FBA3B9}"/>
                  </a:ext>
                </a:extLst>
              </p14:cNvPr>
              <p14:cNvContentPartPr/>
              <p14:nvPr/>
            </p14:nvContentPartPr>
            <p14:xfrm>
              <a:off x="3608480" y="1741027"/>
              <a:ext cx="97560" cy="104400"/>
            </p14:xfrm>
          </p:contentPart>
        </mc:Choice>
        <mc:Fallback>
          <p:pic>
            <p:nvPicPr>
              <p:cNvPr id="48" name="Freihand 47">
                <a:extLst>
                  <a:ext uri="{FF2B5EF4-FFF2-40B4-BE49-F238E27FC236}">
                    <a16:creationId xmlns:a16="http://schemas.microsoft.com/office/drawing/2014/main" id="{80E550DA-F62B-4977-9604-467E36FBA3B9}"/>
                  </a:ext>
                </a:extLst>
              </p:cNvPr>
              <p:cNvPicPr/>
              <p:nvPr/>
            </p:nvPicPr>
            <p:blipFill>
              <a:blip r:embed="rId68"/>
              <a:stretch>
                <a:fillRect/>
              </a:stretch>
            </p:blipFill>
            <p:spPr>
              <a:xfrm>
                <a:off x="3604160" y="1736707"/>
                <a:ext cx="106200" cy="113040"/>
              </a:xfrm>
              <a:prstGeom prst="rect">
                <a:avLst/>
              </a:prstGeom>
            </p:spPr>
          </p:pic>
        </mc:Fallback>
      </mc:AlternateContent>
      <p:grpSp>
        <p:nvGrpSpPr>
          <p:cNvPr id="38938" name="Gruppieren 38937">
            <a:extLst>
              <a:ext uri="{FF2B5EF4-FFF2-40B4-BE49-F238E27FC236}">
                <a16:creationId xmlns:a16="http://schemas.microsoft.com/office/drawing/2014/main" id="{5F0FF74A-ADE5-4E7A-B5C9-AC97C8A2B564}"/>
              </a:ext>
            </a:extLst>
          </p:cNvPr>
          <p:cNvGrpSpPr/>
          <p:nvPr/>
        </p:nvGrpSpPr>
        <p:grpSpPr>
          <a:xfrm>
            <a:off x="1443080" y="5198467"/>
            <a:ext cx="3763080" cy="258480"/>
            <a:chOff x="1443080" y="5198467"/>
            <a:chExt cx="3763080" cy="258480"/>
          </a:xfrm>
        </p:grpSpPr>
        <mc:AlternateContent xmlns:mc="http://schemas.openxmlformats.org/markup-compatibility/2006">
          <mc:Choice xmlns:p14="http://schemas.microsoft.com/office/powerpoint/2010/main" Requires="p14">
            <p:contentPart p14:bwMode="auto" r:id="rId69">
              <p14:nvContentPartPr>
                <p14:cNvPr id="38936" name="Freihand 38935">
                  <a:extLst>
                    <a:ext uri="{FF2B5EF4-FFF2-40B4-BE49-F238E27FC236}">
                      <a16:creationId xmlns:a16="http://schemas.microsoft.com/office/drawing/2014/main" id="{88AA8502-64A9-439E-BD65-766770F364BD}"/>
                    </a:ext>
                  </a:extLst>
                </p14:cNvPr>
                <p14:cNvContentPartPr/>
                <p14:nvPr/>
              </p14:nvContentPartPr>
              <p14:xfrm>
                <a:off x="1443080" y="5260747"/>
                <a:ext cx="3571200" cy="196200"/>
              </p14:xfrm>
            </p:contentPart>
          </mc:Choice>
          <mc:Fallback>
            <p:pic>
              <p:nvPicPr>
                <p:cNvPr id="38936" name="Freihand 38935">
                  <a:extLst>
                    <a:ext uri="{FF2B5EF4-FFF2-40B4-BE49-F238E27FC236}">
                      <a16:creationId xmlns:a16="http://schemas.microsoft.com/office/drawing/2014/main" id="{88AA8502-64A9-439E-BD65-766770F364BD}"/>
                    </a:ext>
                  </a:extLst>
                </p:cNvPr>
                <p:cNvPicPr/>
                <p:nvPr/>
              </p:nvPicPr>
              <p:blipFill>
                <a:blip r:embed="rId70"/>
                <a:stretch>
                  <a:fillRect/>
                </a:stretch>
              </p:blipFill>
              <p:spPr>
                <a:xfrm>
                  <a:off x="1438760" y="5256427"/>
                  <a:ext cx="3579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937" name="Freihand 38936">
                  <a:extLst>
                    <a:ext uri="{FF2B5EF4-FFF2-40B4-BE49-F238E27FC236}">
                      <a16:creationId xmlns:a16="http://schemas.microsoft.com/office/drawing/2014/main" id="{D4D77F5E-23C5-4D12-B6E6-F0497EAB1181}"/>
                    </a:ext>
                  </a:extLst>
                </p14:cNvPr>
                <p14:cNvContentPartPr/>
                <p14:nvPr/>
              </p14:nvContentPartPr>
              <p14:xfrm>
                <a:off x="4998440" y="5198467"/>
                <a:ext cx="207720" cy="153720"/>
              </p14:xfrm>
            </p:contentPart>
          </mc:Choice>
          <mc:Fallback>
            <p:pic>
              <p:nvPicPr>
                <p:cNvPr id="38937" name="Freihand 38936">
                  <a:extLst>
                    <a:ext uri="{FF2B5EF4-FFF2-40B4-BE49-F238E27FC236}">
                      <a16:creationId xmlns:a16="http://schemas.microsoft.com/office/drawing/2014/main" id="{D4D77F5E-23C5-4D12-B6E6-F0497EAB1181}"/>
                    </a:ext>
                  </a:extLst>
                </p:cNvPr>
                <p:cNvPicPr/>
                <p:nvPr/>
              </p:nvPicPr>
              <p:blipFill>
                <a:blip r:embed="rId72"/>
                <a:stretch>
                  <a:fillRect/>
                </a:stretch>
              </p:blipFill>
              <p:spPr>
                <a:xfrm>
                  <a:off x="4994120" y="5194147"/>
                  <a:ext cx="216360" cy="162360"/>
                </a:xfrm>
                <a:prstGeom prst="rect">
                  <a:avLst/>
                </a:prstGeom>
              </p:spPr>
            </p:pic>
          </mc:Fallback>
        </mc:AlternateContent>
      </p:grpSp>
      <p:grpSp>
        <p:nvGrpSpPr>
          <p:cNvPr id="38943" name="Gruppieren 38942">
            <a:extLst>
              <a:ext uri="{FF2B5EF4-FFF2-40B4-BE49-F238E27FC236}">
                <a16:creationId xmlns:a16="http://schemas.microsoft.com/office/drawing/2014/main" id="{2F14A0F9-6C44-4B8D-8400-0EC4BA0D2667}"/>
              </a:ext>
            </a:extLst>
          </p:cNvPr>
          <p:cNvGrpSpPr/>
          <p:nvPr/>
        </p:nvGrpSpPr>
        <p:grpSpPr>
          <a:xfrm>
            <a:off x="2987120" y="5311147"/>
            <a:ext cx="396000" cy="283320"/>
            <a:chOff x="2987120" y="5311147"/>
            <a:chExt cx="396000" cy="283320"/>
          </a:xfrm>
        </p:grpSpPr>
        <mc:AlternateContent xmlns:mc="http://schemas.openxmlformats.org/markup-compatibility/2006">
          <mc:Choice xmlns:p14="http://schemas.microsoft.com/office/powerpoint/2010/main" Requires="p14">
            <p:contentPart p14:bwMode="auto" r:id="rId73">
              <p14:nvContentPartPr>
                <p14:cNvPr id="38939" name="Freihand 38938">
                  <a:extLst>
                    <a:ext uri="{FF2B5EF4-FFF2-40B4-BE49-F238E27FC236}">
                      <a16:creationId xmlns:a16="http://schemas.microsoft.com/office/drawing/2014/main" id="{C17DA4EA-1DDF-47D4-8E09-4488EF982C8F}"/>
                    </a:ext>
                  </a:extLst>
                </p14:cNvPr>
                <p14:cNvContentPartPr/>
                <p14:nvPr/>
              </p14:nvContentPartPr>
              <p14:xfrm>
                <a:off x="2987120" y="5461987"/>
                <a:ext cx="106200" cy="132480"/>
              </p14:xfrm>
            </p:contentPart>
          </mc:Choice>
          <mc:Fallback>
            <p:pic>
              <p:nvPicPr>
                <p:cNvPr id="38939" name="Freihand 38938">
                  <a:extLst>
                    <a:ext uri="{FF2B5EF4-FFF2-40B4-BE49-F238E27FC236}">
                      <a16:creationId xmlns:a16="http://schemas.microsoft.com/office/drawing/2014/main" id="{C17DA4EA-1DDF-47D4-8E09-4488EF982C8F}"/>
                    </a:ext>
                  </a:extLst>
                </p:cNvPr>
                <p:cNvPicPr/>
                <p:nvPr/>
              </p:nvPicPr>
              <p:blipFill>
                <a:blip r:embed="rId74"/>
                <a:stretch>
                  <a:fillRect/>
                </a:stretch>
              </p:blipFill>
              <p:spPr>
                <a:xfrm>
                  <a:off x="2982800" y="5457667"/>
                  <a:ext cx="114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940" name="Freihand 38939">
                  <a:extLst>
                    <a:ext uri="{FF2B5EF4-FFF2-40B4-BE49-F238E27FC236}">
                      <a16:creationId xmlns:a16="http://schemas.microsoft.com/office/drawing/2014/main" id="{7B568BCC-C70C-488C-85DD-AA00F04F1AAA}"/>
                    </a:ext>
                  </a:extLst>
                </p14:cNvPr>
                <p14:cNvContentPartPr/>
                <p14:nvPr/>
              </p14:nvContentPartPr>
              <p14:xfrm>
                <a:off x="3201680" y="5367307"/>
                <a:ext cx="60480" cy="103320"/>
              </p14:xfrm>
            </p:contentPart>
          </mc:Choice>
          <mc:Fallback>
            <p:pic>
              <p:nvPicPr>
                <p:cNvPr id="38940" name="Freihand 38939">
                  <a:extLst>
                    <a:ext uri="{FF2B5EF4-FFF2-40B4-BE49-F238E27FC236}">
                      <a16:creationId xmlns:a16="http://schemas.microsoft.com/office/drawing/2014/main" id="{7B568BCC-C70C-488C-85DD-AA00F04F1AAA}"/>
                    </a:ext>
                  </a:extLst>
                </p:cNvPr>
                <p:cNvPicPr/>
                <p:nvPr/>
              </p:nvPicPr>
              <p:blipFill>
                <a:blip r:embed="rId76"/>
                <a:stretch>
                  <a:fillRect/>
                </a:stretch>
              </p:blipFill>
              <p:spPr>
                <a:xfrm>
                  <a:off x="3197360" y="5362987"/>
                  <a:ext cx="69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941" name="Freihand 38940">
                  <a:extLst>
                    <a:ext uri="{FF2B5EF4-FFF2-40B4-BE49-F238E27FC236}">
                      <a16:creationId xmlns:a16="http://schemas.microsoft.com/office/drawing/2014/main" id="{57E1A8AF-2DA8-477A-AF27-CDFB951CD589}"/>
                    </a:ext>
                  </a:extLst>
                </p14:cNvPr>
                <p14:cNvContentPartPr/>
                <p14:nvPr/>
              </p14:nvContentPartPr>
              <p14:xfrm>
                <a:off x="3288800" y="5431387"/>
                <a:ext cx="7920" cy="3240"/>
              </p14:xfrm>
            </p:contentPart>
          </mc:Choice>
          <mc:Fallback>
            <p:pic>
              <p:nvPicPr>
                <p:cNvPr id="38941" name="Freihand 38940">
                  <a:extLst>
                    <a:ext uri="{FF2B5EF4-FFF2-40B4-BE49-F238E27FC236}">
                      <a16:creationId xmlns:a16="http://schemas.microsoft.com/office/drawing/2014/main" id="{57E1A8AF-2DA8-477A-AF27-CDFB951CD589}"/>
                    </a:ext>
                  </a:extLst>
                </p:cNvPr>
                <p:cNvPicPr/>
                <p:nvPr/>
              </p:nvPicPr>
              <p:blipFill>
                <a:blip r:embed="rId78"/>
                <a:stretch>
                  <a:fillRect/>
                </a:stretch>
              </p:blipFill>
              <p:spPr>
                <a:xfrm>
                  <a:off x="3284480" y="5427067"/>
                  <a:ext cx="165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8942" name="Freihand 38941">
                  <a:extLst>
                    <a:ext uri="{FF2B5EF4-FFF2-40B4-BE49-F238E27FC236}">
                      <a16:creationId xmlns:a16="http://schemas.microsoft.com/office/drawing/2014/main" id="{C740951F-5F68-4BC2-95F4-F58272036A82}"/>
                    </a:ext>
                  </a:extLst>
                </p14:cNvPr>
                <p14:cNvContentPartPr/>
                <p14:nvPr/>
              </p14:nvContentPartPr>
              <p14:xfrm>
                <a:off x="3152360" y="5311147"/>
                <a:ext cx="230760" cy="214560"/>
              </p14:xfrm>
            </p:contentPart>
          </mc:Choice>
          <mc:Fallback>
            <p:pic>
              <p:nvPicPr>
                <p:cNvPr id="38942" name="Freihand 38941">
                  <a:extLst>
                    <a:ext uri="{FF2B5EF4-FFF2-40B4-BE49-F238E27FC236}">
                      <a16:creationId xmlns:a16="http://schemas.microsoft.com/office/drawing/2014/main" id="{C740951F-5F68-4BC2-95F4-F58272036A82}"/>
                    </a:ext>
                  </a:extLst>
                </p:cNvPr>
                <p:cNvPicPr/>
                <p:nvPr/>
              </p:nvPicPr>
              <p:blipFill>
                <a:blip r:embed="rId80"/>
                <a:stretch>
                  <a:fillRect/>
                </a:stretch>
              </p:blipFill>
              <p:spPr>
                <a:xfrm>
                  <a:off x="3148040" y="5306827"/>
                  <a:ext cx="239400" cy="223200"/>
                </a:xfrm>
                <a:prstGeom prst="rect">
                  <a:avLst/>
                </a:prstGeom>
              </p:spPr>
            </p:pic>
          </mc:Fallback>
        </mc:AlternateContent>
      </p:grpSp>
      <p:grpSp>
        <p:nvGrpSpPr>
          <p:cNvPr id="38950" name="Gruppieren 38949">
            <a:extLst>
              <a:ext uri="{FF2B5EF4-FFF2-40B4-BE49-F238E27FC236}">
                <a16:creationId xmlns:a16="http://schemas.microsoft.com/office/drawing/2014/main" id="{A1242682-F4D1-4E37-97CD-3DE079419EFE}"/>
              </a:ext>
            </a:extLst>
          </p:cNvPr>
          <p:cNvGrpSpPr/>
          <p:nvPr/>
        </p:nvGrpSpPr>
        <p:grpSpPr>
          <a:xfrm>
            <a:off x="7492520" y="1960267"/>
            <a:ext cx="1028160" cy="343800"/>
            <a:chOff x="7492520" y="1960267"/>
            <a:chExt cx="1028160" cy="343800"/>
          </a:xfrm>
        </p:grpSpPr>
        <mc:AlternateContent xmlns:mc="http://schemas.openxmlformats.org/markup-compatibility/2006">
          <mc:Choice xmlns:p14="http://schemas.microsoft.com/office/powerpoint/2010/main" Requires="p14">
            <p:contentPart p14:bwMode="auto" r:id="rId81">
              <p14:nvContentPartPr>
                <p14:cNvPr id="38944" name="Freihand 38943">
                  <a:extLst>
                    <a:ext uri="{FF2B5EF4-FFF2-40B4-BE49-F238E27FC236}">
                      <a16:creationId xmlns:a16="http://schemas.microsoft.com/office/drawing/2014/main" id="{7CD6A3BC-C121-4A44-A6E9-40B301536A8C}"/>
                    </a:ext>
                  </a:extLst>
                </p14:cNvPr>
                <p14:cNvContentPartPr/>
                <p14:nvPr/>
              </p14:nvContentPartPr>
              <p14:xfrm>
                <a:off x="7492520" y="1960267"/>
                <a:ext cx="100800" cy="178200"/>
              </p14:xfrm>
            </p:contentPart>
          </mc:Choice>
          <mc:Fallback>
            <p:pic>
              <p:nvPicPr>
                <p:cNvPr id="38944" name="Freihand 38943">
                  <a:extLst>
                    <a:ext uri="{FF2B5EF4-FFF2-40B4-BE49-F238E27FC236}">
                      <a16:creationId xmlns:a16="http://schemas.microsoft.com/office/drawing/2014/main" id="{7CD6A3BC-C121-4A44-A6E9-40B301536A8C}"/>
                    </a:ext>
                  </a:extLst>
                </p:cNvPr>
                <p:cNvPicPr/>
                <p:nvPr/>
              </p:nvPicPr>
              <p:blipFill>
                <a:blip r:embed="rId82"/>
                <a:stretch>
                  <a:fillRect/>
                </a:stretch>
              </p:blipFill>
              <p:spPr>
                <a:xfrm>
                  <a:off x="7488200" y="1955947"/>
                  <a:ext cx="109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8945" name="Freihand 38944">
                  <a:extLst>
                    <a:ext uri="{FF2B5EF4-FFF2-40B4-BE49-F238E27FC236}">
                      <a16:creationId xmlns:a16="http://schemas.microsoft.com/office/drawing/2014/main" id="{B21D7DD6-390A-456B-B858-A72829D37BEC}"/>
                    </a:ext>
                  </a:extLst>
                </p14:cNvPr>
                <p14:cNvContentPartPr/>
                <p14:nvPr/>
              </p14:nvContentPartPr>
              <p14:xfrm>
                <a:off x="7530320" y="2000587"/>
                <a:ext cx="200520" cy="135000"/>
              </p14:xfrm>
            </p:contentPart>
          </mc:Choice>
          <mc:Fallback>
            <p:pic>
              <p:nvPicPr>
                <p:cNvPr id="38945" name="Freihand 38944">
                  <a:extLst>
                    <a:ext uri="{FF2B5EF4-FFF2-40B4-BE49-F238E27FC236}">
                      <a16:creationId xmlns:a16="http://schemas.microsoft.com/office/drawing/2014/main" id="{B21D7DD6-390A-456B-B858-A72829D37BEC}"/>
                    </a:ext>
                  </a:extLst>
                </p:cNvPr>
                <p:cNvPicPr/>
                <p:nvPr/>
              </p:nvPicPr>
              <p:blipFill>
                <a:blip r:embed="rId84"/>
                <a:stretch>
                  <a:fillRect/>
                </a:stretch>
              </p:blipFill>
              <p:spPr>
                <a:xfrm>
                  <a:off x="7526000" y="1996267"/>
                  <a:ext cx="209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946" name="Freihand 38945">
                  <a:extLst>
                    <a:ext uri="{FF2B5EF4-FFF2-40B4-BE49-F238E27FC236}">
                      <a16:creationId xmlns:a16="http://schemas.microsoft.com/office/drawing/2014/main" id="{0C7E75FA-7793-432D-8C1F-D97890726900}"/>
                    </a:ext>
                  </a:extLst>
                </p14:cNvPr>
                <p14:cNvContentPartPr/>
                <p14:nvPr/>
              </p14:nvContentPartPr>
              <p14:xfrm>
                <a:off x="7890680" y="2060347"/>
                <a:ext cx="132120" cy="243720"/>
              </p14:xfrm>
            </p:contentPart>
          </mc:Choice>
          <mc:Fallback>
            <p:pic>
              <p:nvPicPr>
                <p:cNvPr id="38946" name="Freihand 38945">
                  <a:extLst>
                    <a:ext uri="{FF2B5EF4-FFF2-40B4-BE49-F238E27FC236}">
                      <a16:creationId xmlns:a16="http://schemas.microsoft.com/office/drawing/2014/main" id="{0C7E75FA-7793-432D-8C1F-D97890726900}"/>
                    </a:ext>
                  </a:extLst>
                </p:cNvPr>
                <p:cNvPicPr/>
                <p:nvPr/>
              </p:nvPicPr>
              <p:blipFill>
                <a:blip r:embed="rId86"/>
                <a:stretch>
                  <a:fillRect/>
                </a:stretch>
              </p:blipFill>
              <p:spPr>
                <a:xfrm>
                  <a:off x="7886360" y="2056027"/>
                  <a:ext cx="1407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8947" name="Freihand 38946">
                  <a:extLst>
                    <a:ext uri="{FF2B5EF4-FFF2-40B4-BE49-F238E27FC236}">
                      <a16:creationId xmlns:a16="http://schemas.microsoft.com/office/drawing/2014/main" id="{073B27E1-78C9-4CE1-8A5A-2499F4B28D9F}"/>
                    </a:ext>
                  </a:extLst>
                </p14:cNvPr>
                <p14:cNvContentPartPr/>
                <p14:nvPr/>
              </p14:nvContentPartPr>
              <p14:xfrm>
                <a:off x="7968440" y="1982947"/>
                <a:ext cx="44640" cy="27720"/>
              </p14:xfrm>
            </p:contentPart>
          </mc:Choice>
          <mc:Fallback>
            <p:pic>
              <p:nvPicPr>
                <p:cNvPr id="38947" name="Freihand 38946">
                  <a:extLst>
                    <a:ext uri="{FF2B5EF4-FFF2-40B4-BE49-F238E27FC236}">
                      <a16:creationId xmlns:a16="http://schemas.microsoft.com/office/drawing/2014/main" id="{073B27E1-78C9-4CE1-8A5A-2499F4B28D9F}"/>
                    </a:ext>
                  </a:extLst>
                </p:cNvPr>
                <p:cNvPicPr/>
                <p:nvPr/>
              </p:nvPicPr>
              <p:blipFill>
                <a:blip r:embed="rId88"/>
                <a:stretch>
                  <a:fillRect/>
                </a:stretch>
              </p:blipFill>
              <p:spPr>
                <a:xfrm>
                  <a:off x="7964120" y="1978627"/>
                  <a:ext cx="53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8948" name="Freihand 38947">
                  <a:extLst>
                    <a:ext uri="{FF2B5EF4-FFF2-40B4-BE49-F238E27FC236}">
                      <a16:creationId xmlns:a16="http://schemas.microsoft.com/office/drawing/2014/main" id="{60D1A72D-5826-4C35-B1E7-7EDC267648CD}"/>
                    </a:ext>
                  </a:extLst>
                </p14:cNvPr>
                <p14:cNvContentPartPr/>
                <p14:nvPr/>
              </p14:nvContentPartPr>
              <p14:xfrm>
                <a:off x="8073920" y="1990147"/>
                <a:ext cx="112320" cy="126000"/>
              </p14:xfrm>
            </p:contentPart>
          </mc:Choice>
          <mc:Fallback>
            <p:pic>
              <p:nvPicPr>
                <p:cNvPr id="38948" name="Freihand 38947">
                  <a:extLst>
                    <a:ext uri="{FF2B5EF4-FFF2-40B4-BE49-F238E27FC236}">
                      <a16:creationId xmlns:a16="http://schemas.microsoft.com/office/drawing/2014/main" id="{60D1A72D-5826-4C35-B1E7-7EDC267648CD}"/>
                    </a:ext>
                  </a:extLst>
                </p:cNvPr>
                <p:cNvPicPr/>
                <p:nvPr/>
              </p:nvPicPr>
              <p:blipFill>
                <a:blip r:embed="rId90"/>
                <a:stretch>
                  <a:fillRect/>
                </a:stretch>
              </p:blipFill>
              <p:spPr>
                <a:xfrm>
                  <a:off x="8069600" y="1985827"/>
                  <a:ext cx="120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8949" name="Freihand 38948">
                  <a:extLst>
                    <a:ext uri="{FF2B5EF4-FFF2-40B4-BE49-F238E27FC236}">
                      <a16:creationId xmlns:a16="http://schemas.microsoft.com/office/drawing/2014/main" id="{491AC1CA-C8C4-48A1-A66A-0F37E89E47B7}"/>
                    </a:ext>
                  </a:extLst>
                </p14:cNvPr>
                <p14:cNvContentPartPr/>
                <p14:nvPr/>
              </p14:nvContentPartPr>
              <p14:xfrm>
                <a:off x="8206760" y="2066467"/>
                <a:ext cx="313920" cy="74160"/>
              </p14:xfrm>
            </p:contentPart>
          </mc:Choice>
          <mc:Fallback>
            <p:pic>
              <p:nvPicPr>
                <p:cNvPr id="38949" name="Freihand 38948">
                  <a:extLst>
                    <a:ext uri="{FF2B5EF4-FFF2-40B4-BE49-F238E27FC236}">
                      <a16:creationId xmlns:a16="http://schemas.microsoft.com/office/drawing/2014/main" id="{491AC1CA-C8C4-48A1-A66A-0F37E89E47B7}"/>
                    </a:ext>
                  </a:extLst>
                </p:cNvPr>
                <p:cNvPicPr/>
                <p:nvPr/>
              </p:nvPicPr>
              <p:blipFill>
                <a:blip r:embed="rId92"/>
                <a:stretch>
                  <a:fillRect/>
                </a:stretch>
              </p:blipFill>
              <p:spPr>
                <a:xfrm>
                  <a:off x="8202440" y="2062147"/>
                  <a:ext cx="322560" cy="82800"/>
                </a:xfrm>
                <a:prstGeom prst="rect">
                  <a:avLst/>
                </a:prstGeom>
              </p:spPr>
            </p:pic>
          </mc:Fallback>
        </mc:AlternateContent>
      </p:grpSp>
      <p:grpSp>
        <p:nvGrpSpPr>
          <p:cNvPr id="38965" name="Gruppieren 38964">
            <a:extLst>
              <a:ext uri="{FF2B5EF4-FFF2-40B4-BE49-F238E27FC236}">
                <a16:creationId xmlns:a16="http://schemas.microsoft.com/office/drawing/2014/main" id="{CB382DA3-FA29-4807-9D40-A5AD7C97528B}"/>
              </a:ext>
            </a:extLst>
          </p:cNvPr>
          <p:cNvGrpSpPr/>
          <p:nvPr/>
        </p:nvGrpSpPr>
        <p:grpSpPr>
          <a:xfrm>
            <a:off x="8724080" y="1925347"/>
            <a:ext cx="963000" cy="227520"/>
            <a:chOff x="8724080" y="1925347"/>
            <a:chExt cx="963000" cy="227520"/>
          </a:xfrm>
        </p:grpSpPr>
        <mc:AlternateContent xmlns:mc="http://schemas.openxmlformats.org/markup-compatibility/2006">
          <mc:Choice xmlns:p14="http://schemas.microsoft.com/office/powerpoint/2010/main" Requires="p14">
            <p:contentPart p14:bwMode="auto" r:id="rId93">
              <p14:nvContentPartPr>
                <p14:cNvPr id="38951" name="Freihand 38950">
                  <a:extLst>
                    <a:ext uri="{FF2B5EF4-FFF2-40B4-BE49-F238E27FC236}">
                      <a16:creationId xmlns:a16="http://schemas.microsoft.com/office/drawing/2014/main" id="{705C24B2-2A55-4F9D-B352-A5CC871134C3}"/>
                    </a:ext>
                  </a:extLst>
                </p14:cNvPr>
                <p14:cNvContentPartPr/>
                <p14:nvPr/>
              </p14:nvContentPartPr>
              <p14:xfrm>
                <a:off x="8724080" y="2038027"/>
                <a:ext cx="255960" cy="93600"/>
              </p14:xfrm>
            </p:contentPart>
          </mc:Choice>
          <mc:Fallback>
            <p:pic>
              <p:nvPicPr>
                <p:cNvPr id="38951" name="Freihand 38950">
                  <a:extLst>
                    <a:ext uri="{FF2B5EF4-FFF2-40B4-BE49-F238E27FC236}">
                      <a16:creationId xmlns:a16="http://schemas.microsoft.com/office/drawing/2014/main" id="{705C24B2-2A55-4F9D-B352-A5CC871134C3}"/>
                    </a:ext>
                  </a:extLst>
                </p:cNvPr>
                <p:cNvPicPr/>
                <p:nvPr/>
              </p:nvPicPr>
              <p:blipFill>
                <a:blip r:embed="rId94"/>
                <a:stretch>
                  <a:fillRect/>
                </a:stretch>
              </p:blipFill>
              <p:spPr>
                <a:xfrm>
                  <a:off x="8719760" y="2033707"/>
                  <a:ext cx="264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8952" name="Freihand 38951">
                  <a:extLst>
                    <a:ext uri="{FF2B5EF4-FFF2-40B4-BE49-F238E27FC236}">
                      <a16:creationId xmlns:a16="http://schemas.microsoft.com/office/drawing/2014/main" id="{D509E503-FAA6-4868-B912-0F794AE99981}"/>
                    </a:ext>
                  </a:extLst>
                </p14:cNvPr>
                <p14:cNvContentPartPr/>
                <p14:nvPr/>
              </p14:nvContentPartPr>
              <p14:xfrm>
                <a:off x="8961320" y="1997707"/>
                <a:ext cx="45000" cy="9720"/>
              </p14:xfrm>
            </p:contentPart>
          </mc:Choice>
          <mc:Fallback>
            <p:pic>
              <p:nvPicPr>
                <p:cNvPr id="38952" name="Freihand 38951">
                  <a:extLst>
                    <a:ext uri="{FF2B5EF4-FFF2-40B4-BE49-F238E27FC236}">
                      <a16:creationId xmlns:a16="http://schemas.microsoft.com/office/drawing/2014/main" id="{D509E503-FAA6-4868-B912-0F794AE99981}"/>
                    </a:ext>
                  </a:extLst>
                </p:cNvPr>
                <p:cNvPicPr/>
                <p:nvPr/>
              </p:nvPicPr>
              <p:blipFill>
                <a:blip r:embed="rId96"/>
                <a:stretch>
                  <a:fillRect/>
                </a:stretch>
              </p:blipFill>
              <p:spPr>
                <a:xfrm>
                  <a:off x="8957000" y="1993387"/>
                  <a:ext cx="53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8953" name="Freihand 38952">
                  <a:extLst>
                    <a:ext uri="{FF2B5EF4-FFF2-40B4-BE49-F238E27FC236}">
                      <a16:creationId xmlns:a16="http://schemas.microsoft.com/office/drawing/2014/main" id="{7E692A6A-39B6-4C7F-B5E2-59E056072249}"/>
                    </a:ext>
                  </a:extLst>
                </p14:cNvPr>
                <p14:cNvContentPartPr/>
                <p14:nvPr/>
              </p14:nvContentPartPr>
              <p14:xfrm>
                <a:off x="9037280" y="2029747"/>
                <a:ext cx="101520" cy="123120"/>
              </p14:xfrm>
            </p:contentPart>
          </mc:Choice>
          <mc:Fallback>
            <p:pic>
              <p:nvPicPr>
                <p:cNvPr id="38953" name="Freihand 38952">
                  <a:extLst>
                    <a:ext uri="{FF2B5EF4-FFF2-40B4-BE49-F238E27FC236}">
                      <a16:creationId xmlns:a16="http://schemas.microsoft.com/office/drawing/2014/main" id="{7E692A6A-39B6-4C7F-B5E2-59E056072249}"/>
                    </a:ext>
                  </a:extLst>
                </p:cNvPr>
                <p:cNvPicPr/>
                <p:nvPr/>
              </p:nvPicPr>
              <p:blipFill>
                <a:blip r:embed="rId98"/>
                <a:stretch>
                  <a:fillRect/>
                </a:stretch>
              </p:blipFill>
              <p:spPr>
                <a:xfrm>
                  <a:off x="9032960" y="2025427"/>
                  <a:ext cx="110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954" name="Freihand 38953">
                  <a:extLst>
                    <a:ext uri="{FF2B5EF4-FFF2-40B4-BE49-F238E27FC236}">
                      <a16:creationId xmlns:a16="http://schemas.microsoft.com/office/drawing/2014/main" id="{2314A4FE-98D1-4C30-8185-5F71684F7FBF}"/>
                    </a:ext>
                  </a:extLst>
                </p14:cNvPr>
                <p14:cNvContentPartPr/>
                <p14:nvPr/>
              </p14:nvContentPartPr>
              <p14:xfrm>
                <a:off x="9163640" y="2030827"/>
                <a:ext cx="95400" cy="105840"/>
              </p14:xfrm>
            </p:contentPart>
          </mc:Choice>
          <mc:Fallback>
            <p:pic>
              <p:nvPicPr>
                <p:cNvPr id="38954" name="Freihand 38953">
                  <a:extLst>
                    <a:ext uri="{FF2B5EF4-FFF2-40B4-BE49-F238E27FC236}">
                      <a16:creationId xmlns:a16="http://schemas.microsoft.com/office/drawing/2014/main" id="{2314A4FE-98D1-4C30-8185-5F71684F7FBF}"/>
                    </a:ext>
                  </a:extLst>
                </p:cNvPr>
                <p:cNvPicPr/>
                <p:nvPr/>
              </p:nvPicPr>
              <p:blipFill>
                <a:blip r:embed="rId100"/>
                <a:stretch>
                  <a:fillRect/>
                </a:stretch>
              </p:blipFill>
              <p:spPr>
                <a:xfrm>
                  <a:off x="9159320" y="2026507"/>
                  <a:ext cx="104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8955" name="Freihand 38954">
                  <a:extLst>
                    <a:ext uri="{FF2B5EF4-FFF2-40B4-BE49-F238E27FC236}">
                      <a16:creationId xmlns:a16="http://schemas.microsoft.com/office/drawing/2014/main" id="{B22DE94C-A5BB-4B57-8519-214FD865BA91}"/>
                    </a:ext>
                  </a:extLst>
                </p14:cNvPr>
                <p14:cNvContentPartPr/>
                <p14:nvPr/>
              </p14:nvContentPartPr>
              <p14:xfrm>
                <a:off x="9298640" y="1925347"/>
                <a:ext cx="72000" cy="195840"/>
              </p14:xfrm>
            </p:contentPart>
          </mc:Choice>
          <mc:Fallback>
            <p:pic>
              <p:nvPicPr>
                <p:cNvPr id="38955" name="Freihand 38954">
                  <a:extLst>
                    <a:ext uri="{FF2B5EF4-FFF2-40B4-BE49-F238E27FC236}">
                      <a16:creationId xmlns:a16="http://schemas.microsoft.com/office/drawing/2014/main" id="{B22DE94C-A5BB-4B57-8519-214FD865BA91}"/>
                    </a:ext>
                  </a:extLst>
                </p:cNvPr>
                <p:cNvPicPr/>
                <p:nvPr/>
              </p:nvPicPr>
              <p:blipFill>
                <a:blip r:embed="rId102"/>
                <a:stretch>
                  <a:fillRect/>
                </a:stretch>
              </p:blipFill>
              <p:spPr>
                <a:xfrm>
                  <a:off x="9294320" y="1921027"/>
                  <a:ext cx="80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8956" name="Freihand 38955">
                  <a:extLst>
                    <a:ext uri="{FF2B5EF4-FFF2-40B4-BE49-F238E27FC236}">
                      <a16:creationId xmlns:a16="http://schemas.microsoft.com/office/drawing/2014/main" id="{304391EB-D254-49AF-83F8-97E2B342E43B}"/>
                    </a:ext>
                  </a:extLst>
                </p14:cNvPr>
                <p14:cNvContentPartPr/>
                <p14:nvPr/>
              </p14:nvContentPartPr>
              <p14:xfrm>
                <a:off x="9350480" y="2042707"/>
                <a:ext cx="69120" cy="95760"/>
              </p14:xfrm>
            </p:contentPart>
          </mc:Choice>
          <mc:Fallback>
            <p:pic>
              <p:nvPicPr>
                <p:cNvPr id="38956" name="Freihand 38955">
                  <a:extLst>
                    <a:ext uri="{FF2B5EF4-FFF2-40B4-BE49-F238E27FC236}">
                      <a16:creationId xmlns:a16="http://schemas.microsoft.com/office/drawing/2014/main" id="{304391EB-D254-49AF-83F8-97E2B342E43B}"/>
                    </a:ext>
                  </a:extLst>
                </p:cNvPr>
                <p:cNvPicPr/>
                <p:nvPr/>
              </p:nvPicPr>
              <p:blipFill>
                <a:blip r:embed="rId104"/>
                <a:stretch>
                  <a:fillRect/>
                </a:stretch>
              </p:blipFill>
              <p:spPr>
                <a:xfrm>
                  <a:off x="9346160" y="2038387"/>
                  <a:ext cx="77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957" name="Freihand 38956">
                  <a:extLst>
                    <a:ext uri="{FF2B5EF4-FFF2-40B4-BE49-F238E27FC236}">
                      <a16:creationId xmlns:a16="http://schemas.microsoft.com/office/drawing/2014/main" id="{E83B6A20-E910-4CC2-8610-D1DEDCED0375}"/>
                    </a:ext>
                  </a:extLst>
                </p14:cNvPr>
                <p14:cNvContentPartPr/>
                <p14:nvPr/>
              </p14:nvContentPartPr>
              <p14:xfrm>
                <a:off x="9451640" y="2040547"/>
                <a:ext cx="235440" cy="85320"/>
              </p14:xfrm>
            </p:contentPart>
          </mc:Choice>
          <mc:Fallback>
            <p:pic>
              <p:nvPicPr>
                <p:cNvPr id="38957" name="Freihand 38956">
                  <a:extLst>
                    <a:ext uri="{FF2B5EF4-FFF2-40B4-BE49-F238E27FC236}">
                      <a16:creationId xmlns:a16="http://schemas.microsoft.com/office/drawing/2014/main" id="{E83B6A20-E910-4CC2-8610-D1DEDCED0375}"/>
                    </a:ext>
                  </a:extLst>
                </p:cNvPr>
                <p:cNvPicPr/>
                <p:nvPr/>
              </p:nvPicPr>
              <p:blipFill>
                <a:blip r:embed="rId106"/>
                <a:stretch>
                  <a:fillRect/>
                </a:stretch>
              </p:blipFill>
              <p:spPr>
                <a:xfrm>
                  <a:off x="9447320" y="2036227"/>
                  <a:ext cx="244080" cy="93960"/>
                </a:xfrm>
                <a:prstGeom prst="rect">
                  <a:avLst/>
                </a:prstGeom>
              </p:spPr>
            </p:pic>
          </mc:Fallback>
        </mc:AlternateContent>
      </p:grpSp>
      <p:grpSp>
        <p:nvGrpSpPr>
          <p:cNvPr id="38964" name="Gruppieren 38963">
            <a:extLst>
              <a:ext uri="{FF2B5EF4-FFF2-40B4-BE49-F238E27FC236}">
                <a16:creationId xmlns:a16="http://schemas.microsoft.com/office/drawing/2014/main" id="{B599BFF5-F785-4213-B1F8-E917F1B1EE8D}"/>
              </a:ext>
            </a:extLst>
          </p:cNvPr>
          <p:cNvGrpSpPr/>
          <p:nvPr/>
        </p:nvGrpSpPr>
        <p:grpSpPr>
          <a:xfrm>
            <a:off x="9884720" y="1902307"/>
            <a:ext cx="424800" cy="223200"/>
            <a:chOff x="9884720" y="1902307"/>
            <a:chExt cx="424800" cy="223200"/>
          </a:xfrm>
        </p:grpSpPr>
        <mc:AlternateContent xmlns:mc="http://schemas.openxmlformats.org/markup-compatibility/2006">
          <mc:Choice xmlns:p14="http://schemas.microsoft.com/office/powerpoint/2010/main" Requires="p14">
            <p:contentPart p14:bwMode="auto" r:id="rId107">
              <p14:nvContentPartPr>
                <p14:cNvPr id="38958" name="Freihand 38957">
                  <a:extLst>
                    <a:ext uri="{FF2B5EF4-FFF2-40B4-BE49-F238E27FC236}">
                      <a16:creationId xmlns:a16="http://schemas.microsoft.com/office/drawing/2014/main" id="{D3124C60-617A-4A82-B0D5-3F15C7B93AF7}"/>
                    </a:ext>
                  </a:extLst>
                </p14:cNvPr>
                <p14:cNvContentPartPr/>
                <p14:nvPr/>
              </p14:nvContentPartPr>
              <p14:xfrm>
                <a:off x="9980480" y="1974667"/>
                <a:ext cx="27720" cy="150840"/>
              </p14:xfrm>
            </p:contentPart>
          </mc:Choice>
          <mc:Fallback>
            <p:pic>
              <p:nvPicPr>
                <p:cNvPr id="38958" name="Freihand 38957">
                  <a:extLst>
                    <a:ext uri="{FF2B5EF4-FFF2-40B4-BE49-F238E27FC236}">
                      <a16:creationId xmlns:a16="http://schemas.microsoft.com/office/drawing/2014/main" id="{D3124C60-617A-4A82-B0D5-3F15C7B93AF7}"/>
                    </a:ext>
                  </a:extLst>
                </p:cNvPr>
                <p:cNvPicPr/>
                <p:nvPr/>
              </p:nvPicPr>
              <p:blipFill>
                <a:blip r:embed="rId108"/>
                <a:stretch>
                  <a:fillRect/>
                </a:stretch>
              </p:blipFill>
              <p:spPr>
                <a:xfrm>
                  <a:off x="9976160" y="1970347"/>
                  <a:ext cx="36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959" name="Freihand 38958">
                  <a:extLst>
                    <a:ext uri="{FF2B5EF4-FFF2-40B4-BE49-F238E27FC236}">
                      <a16:creationId xmlns:a16="http://schemas.microsoft.com/office/drawing/2014/main" id="{4534C23D-ECE5-423A-B650-BF273B9C38E9}"/>
                    </a:ext>
                  </a:extLst>
                </p14:cNvPr>
                <p14:cNvContentPartPr/>
                <p14:nvPr/>
              </p14:nvContentPartPr>
              <p14:xfrm>
                <a:off x="9884720" y="1902307"/>
                <a:ext cx="209520" cy="144000"/>
              </p14:xfrm>
            </p:contentPart>
          </mc:Choice>
          <mc:Fallback>
            <p:pic>
              <p:nvPicPr>
                <p:cNvPr id="38959" name="Freihand 38958">
                  <a:extLst>
                    <a:ext uri="{FF2B5EF4-FFF2-40B4-BE49-F238E27FC236}">
                      <a16:creationId xmlns:a16="http://schemas.microsoft.com/office/drawing/2014/main" id="{4534C23D-ECE5-423A-B650-BF273B9C38E9}"/>
                    </a:ext>
                  </a:extLst>
                </p:cNvPr>
                <p:cNvPicPr/>
                <p:nvPr/>
              </p:nvPicPr>
              <p:blipFill>
                <a:blip r:embed="rId110"/>
                <a:stretch>
                  <a:fillRect/>
                </a:stretch>
              </p:blipFill>
              <p:spPr>
                <a:xfrm>
                  <a:off x="9880400" y="1897987"/>
                  <a:ext cx="218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960" name="Freihand 38959">
                  <a:extLst>
                    <a:ext uri="{FF2B5EF4-FFF2-40B4-BE49-F238E27FC236}">
                      <a16:creationId xmlns:a16="http://schemas.microsoft.com/office/drawing/2014/main" id="{3143A94C-20C6-4B8C-A960-0713DCD5142F}"/>
                    </a:ext>
                  </a:extLst>
                </p14:cNvPr>
                <p14:cNvContentPartPr/>
                <p14:nvPr/>
              </p14:nvContentPartPr>
              <p14:xfrm>
                <a:off x="10089920" y="1914187"/>
                <a:ext cx="219600" cy="207360"/>
              </p14:xfrm>
            </p:contentPart>
          </mc:Choice>
          <mc:Fallback>
            <p:pic>
              <p:nvPicPr>
                <p:cNvPr id="38960" name="Freihand 38959">
                  <a:extLst>
                    <a:ext uri="{FF2B5EF4-FFF2-40B4-BE49-F238E27FC236}">
                      <a16:creationId xmlns:a16="http://schemas.microsoft.com/office/drawing/2014/main" id="{3143A94C-20C6-4B8C-A960-0713DCD5142F}"/>
                    </a:ext>
                  </a:extLst>
                </p:cNvPr>
                <p:cNvPicPr/>
                <p:nvPr/>
              </p:nvPicPr>
              <p:blipFill>
                <a:blip r:embed="rId112"/>
                <a:stretch>
                  <a:fillRect/>
                </a:stretch>
              </p:blipFill>
              <p:spPr>
                <a:xfrm>
                  <a:off x="10085600" y="1909867"/>
                  <a:ext cx="228240" cy="216000"/>
                </a:xfrm>
                <a:prstGeom prst="rect">
                  <a:avLst/>
                </a:prstGeom>
              </p:spPr>
            </p:pic>
          </mc:Fallback>
        </mc:AlternateContent>
      </p:grpSp>
      <p:grpSp>
        <p:nvGrpSpPr>
          <p:cNvPr id="38963" name="Gruppieren 38962">
            <a:extLst>
              <a:ext uri="{FF2B5EF4-FFF2-40B4-BE49-F238E27FC236}">
                <a16:creationId xmlns:a16="http://schemas.microsoft.com/office/drawing/2014/main" id="{1526CED0-103D-41C2-84C3-98AA885C8CDD}"/>
              </a:ext>
            </a:extLst>
          </p:cNvPr>
          <p:cNvGrpSpPr/>
          <p:nvPr/>
        </p:nvGrpSpPr>
        <p:grpSpPr>
          <a:xfrm>
            <a:off x="10550720" y="1863427"/>
            <a:ext cx="448920" cy="275400"/>
            <a:chOff x="10550720" y="1863427"/>
            <a:chExt cx="448920" cy="275400"/>
          </a:xfrm>
        </p:grpSpPr>
        <mc:AlternateContent xmlns:mc="http://schemas.openxmlformats.org/markup-compatibility/2006">
          <mc:Choice xmlns:p14="http://schemas.microsoft.com/office/powerpoint/2010/main" Requires="p14">
            <p:contentPart p14:bwMode="auto" r:id="rId113">
              <p14:nvContentPartPr>
                <p14:cNvPr id="38961" name="Freihand 38960">
                  <a:extLst>
                    <a:ext uri="{FF2B5EF4-FFF2-40B4-BE49-F238E27FC236}">
                      <a16:creationId xmlns:a16="http://schemas.microsoft.com/office/drawing/2014/main" id="{7743CA94-9244-43F6-86F4-55ABB32AB576}"/>
                    </a:ext>
                  </a:extLst>
                </p14:cNvPr>
                <p14:cNvContentPartPr/>
                <p14:nvPr/>
              </p14:nvContentPartPr>
              <p14:xfrm>
                <a:off x="10550720" y="1967107"/>
                <a:ext cx="257760" cy="87480"/>
              </p14:xfrm>
            </p:contentPart>
          </mc:Choice>
          <mc:Fallback>
            <p:pic>
              <p:nvPicPr>
                <p:cNvPr id="38961" name="Freihand 38960">
                  <a:extLst>
                    <a:ext uri="{FF2B5EF4-FFF2-40B4-BE49-F238E27FC236}">
                      <a16:creationId xmlns:a16="http://schemas.microsoft.com/office/drawing/2014/main" id="{7743CA94-9244-43F6-86F4-55ABB32AB576}"/>
                    </a:ext>
                  </a:extLst>
                </p:cNvPr>
                <p:cNvPicPr/>
                <p:nvPr/>
              </p:nvPicPr>
              <p:blipFill>
                <a:blip r:embed="rId114"/>
                <a:stretch>
                  <a:fillRect/>
                </a:stretch>
              </p:blipFill>
              <p:spPr>
                <a:xfrm>
                  <a:off x="10546400" y="1962787"/>
                  <a:ext cx="266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8962" name="Freihand 38961">
                  <a:extLst>
                    <a:ext uri="{FF2B5EF4-FFF2-40B4-BE49-F238E27FC236}">
                      <a16:creationId xmlns:a16="http://schemas.microsoft.com/office/drawing/2014/main" id="{AAAE1BE0-5A82-4C42-B1DE-AF667B033381}"/>
                    </a:ext>
                  </a:extLst>
                </p14:cNvPr>
                <p14:cNvContentPartPr/>
                <p14:nvPr/>
              </p14:nvContentPartPr>
              <p14:xfrm>
                <a:off x="10826480" y="1863427"/>
                <a:ext cx="173160" cy="275400"/>
              </p14:xfrm>
            </p:contentPart>
          </mc:Choice>
          <mc:Fallback>
            <p:pic>
              <p:nvPicPr>
                <p:cNvPr id="38962" name="Freihand 38961">
                  <a:extLst>
                    <a:ext uri="{FF2B5EF4-FFF2-40B4-BE49-F238E27FC236}">
                      <a16:creationId xmlns:a16="http://schemas.microsoft.com/office/drawing/2014/main" id="{AAAE1BE0-5A82-4C42-B1DE-AF667B033381}"/>
                    </a:ext>
                  </a:extLst>
                </p:cNvPr>
                <p:cNvPicPr/>
                <p:nvPr/>
              </p:nvPicPr>
              <p:blipFill>
                <a:blip r:embed="rId116"/>
                <a:stretch>
                  <a:fillRect/>
                </a:stretch>
              </p:blipFill>
              <p:spPr>
                <a:xfrm>
                  <a:off x="10822160" y="1859107"/>
                  <a:ext cx="181800" cy="284040"/>
                </a:xfrm>
                <a:prstGeom prst="rect">
                  <a:avLst/>
                </a:prstGeom>
              </p:spPr>
            </p:pic>
          </mc:Fallback>
        </mc:AlternateContent>
      </p:grpSp>
      <p:grpSp>
        <p:nvGrpSpPr>
          <p:cNvPr id="38974" name="Gruppieren 38973">
            <a:extLst>
              <a:ext uri="{FF2B5EF4-FFF2-40B4-BE49-F238E27FC236}">
                <a16:creationId xmlns:a16="http://schemas.microsoft.com/office/drawing/2014/main" id="{9763E0BD-3062-4E4A-9871-8FC0B543F1E4}"/>
              </a:ext>
            </a:extLst>
          </p:cNvPr>
          <p:cNvGrpSpPr/>
          <p:nvPr/>
        </p:nvGrpSpPr>
        <p:grpSpPr>
          <a:xfrm>
            <a:off x="7656680" y="2390107"/>
            <a:ext cx="306720" cy="152280"/>
            <a:chOff x="7656680" y="2390107"/>
            <a:chExt cx="306720" cy="152280"/>
          </a:xfrm>
        </p:grpSpPr>
        <mc:AlternateContent xmlns:mc="http://schemas.openxmlformats.org/markup-compatibility/2006">
          <mc:Choice xmlns:p14="http://schemas.microsoft.com/office/powerpoint/2010/main" Requires="p14">
            <p:contentPart p14:bwMode="auto" r:id="rId117">
              <p14:nvContentPartPr>
                <p14:cNvPr id="38966" name="Freihand 38965">
                  <a:extLst>
                    <a:ext uri="{FF2B5EF4-FFF2-40B4-BE49-F238E27FC236}">
                      <a16:creationId xmlns:a16="http://schemas.microsoft.com/office/drawing/2014/main" id="{0A012E71-04A7-4DC4-A3D5-24D2116B5F86}"/>
                    </a:ext>
                  </a:extLst>
                </p14:cNvPr>
                <p14:cNvContentPartPr/>
                <p14:nvPr/>
              </p14:nvContentPartPr>
              <p14:xfrm>
                <a:off x="7656680" y="2390107"/>
                <a:ext cx="306720" cy="152280"/>
              </p14:xfrm>
            </p:contentPart>
          </mc:Choice>
          <mc:Fallback>
            <p:pic>
              <p:nvPicPr>
                <p:cNvPr id="38966" name="Freihand 38965">
                  <a:extLst>
                    <a:ext uri="{FF2B5EF4-FFF2-40B4-BE49-F238E27FC236}">
                      <a16:creationId xmlns:a16="http://schemas.microsoft.com/office/drawing/2014/main" id="{0A012E71-04A7-4DC4-A3D5-24D2116B5F86}"/>
                    </a:ext>
                  </a:extLst>
                </p:cNvPr>
                <p:cNvPicPr/>
                <p:nvPr/>
              </p:nvPicPr>
              <p:blipFill>
                <a:blip r:embed="rId118"/>
                <a:stretch>
                  <a:fillRect/>
                </a:stretch>
              </p:blipFill>
              <p:spPr>
                <a:xfrm>
                  <a:off x="7652360" y="2385787"/>
                  <a:ext cx="315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967" name="Freihand 38966">
                  <a:extLst>
                    <a:ext uri="{FF2B5EF4-FFF2-40B4-BE49-F238E27FC236}">
                      <a16:creationId xmlns:a16="http://schemas.microsoft.com/office/drawing/2014/main" id="{38194CE5-0449-423E-A1B7-7EEA1AD9DFA6}"/>
                    </a:ext>
                  </a:extLst>
                </p14:cNvPr>
                <p14:cNvContentPartPr/>
                <p14:nvPr/>
              </p14:nvContentPartPr>
              <p14:xfrm>
                <a:off x="7904720" y="2396587"/>
                <a:ext cx="360" cy="360"/>
              </p14:xfrm>
            </p:contentPart>
          </mc:Choice>
          <mc:Fallback>
            <p:pic>
              <p:nvPicPr>
                <p:cNvPr id="38967" name="Freihand 38966">
                  <a:extLst>
                    <a:ext uri="{FF2B5EF4-FFF2-40B4-BE49-F238E27FC236}">
                      <a16:creationId xmlns:a16="http://schemas.microsoft.com/office/drawing/2014/main" id="{38194CE5-0449-423E-A1B7-7EEA1AD9DFA6}"/>
                    </a:ext>
                  </a:extLst>
                </p:cNvPr>
                <p:cNvPicPr/>
                <p:nvPr/>
              </p:nvPicPr>
              <p:blipFill>
                <a:blip r:embed="rId120"/>
                <a:stretch>
                  <a:fillRect/>
                </a:stretch>
              </p:blipFill>
              <p:spPr>
                <a:xfrm>
                  <a:off x="7900400" y="2392267"/>
                  <a:ext cx="9000" cy="9000"/>
                </a:xfrm>
                <a:prstGeom prst="rect">
                  <a:avLst/>
                </a:prstGeom>
              </p:spPr>
            </p:pic>
          </mc:Fallback>
        </mc:AlternateContent>
      </p:grpSp>
      <p:grpSp>
        <p:nvGrpSpPr>
          <p:cNvPr id="38973" name="Gruppieren 38972">
            <a:extLst>
              <a:ext uri="{FF2B5EF4-FFF2-40B4-BE49-F238E27FC236}">
                <a16:creationId xmlns:a16="http://schemas.microsoft.com/office/drawing/2014/main" id="{C7C408B4-69AB-4D86-85E0-9B70FCED4740}"/>
              </a:ext>
            </a:extLst>
          </p:cNvPr>
          <p:cNvGrpSpPr/>
          <p:nvPr/>
        </p:nvGrpSpPr>
        <p:grpSpPr>
          <a:xfrm>
            <a:off x="8174000" y="2354827"/>
            <a:ext cx="1337760" cy="203400"/>
            <a:chOff x="8174000" y="2354827"/>
            <a:chExt cx="1337760" cy="203400"/>
          </a:xfrm>
        </p:grpSpPr>
        <mc:AlternateContent xmlns:mc="http://schemas.openxmlformats.org/markup-compatibility/2006">
          <mc:Choice xmlns:p14="http://schemas.microsoft.com/office/powerpoint/2010/main" Requires="p14">
            <p:contentPart p14:bwMode="auto" r:id="rId121">
              <p14:nvContentPartPr>
                <p14:cNvPr id="38968" name="Freihand 38967">
                  <a:extLst>
                    <a:ext uri="{FF2B5EF4-FFF2-40B4-BE49-F238E27FC236}">
                      <a16:creationId xmlns:a16="http://schemas.microsoft.com/office/drawing/2014/main" id="{89F32FCB-53C2-42B7-AB4F-46F475669482}"/>
                    </a:ext>
                  </a:extLst>
                </p14:cNvPr>
                <p14:cNvContentPartPr/>
                <p14:nvPr/>
              </p14:nvContentPartPr>
              <p14:xfrm>
                <a:off x="8174000" y="2354827"/>
                <a:ext cx="108000" cy="193680"/>
              </p14:xfrm>
            </p:contentPart>
          </mc:Choice>
          <mc:Fallback>
            <p:pic>
              <p:nvPicPr>
                <p:cNvPr id="38968" name="Freihand 38967">
                  <a:extLst>
                    <a:ext uri="{FF2B5EF4-FFF2-40B4-BE49-F238E27FC236}">
                      <a16:creationId xmlns:a16="http://schemas.microsoft.com/office/drawing/2014/main" id="{89F32FCB-53C2-42B7-AB4F-46F475669482}"/>
                    </a:ext>
                  </a:extLst>
                </p:cNvPr>
                <p:cNvPicPr/>
                <p:nvPr/>
              </p:nvPicPr>
              <p:blipFill>
                <a:blip r:embed="rId122"/>
                <a:stretch>
                  <a:fillRect/>
                </a:stretch>
              </p:blipFill>
              <p:spPr>
                <a:xfrm>
                  <a:off x="8169680" y="2350507"/>
                  <a:ext cx="116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8969" name="Freihand 38968">
                  <a:extLst>
                    <a:ext uri="{FF2B5EF4-FFF2-40B4-BE49-F238E27FC236}">
                      <a16:creationId xmlns:a16="http://schemas.microsoft.com/office/drawing/2014/main" id="{F80FC19E-B15F-4DA5-B1DE-9D8C083B7955}"/>
                    </a:ext>
                  </a:extLst>
                </p14:cNvPr>
                <p14:cNvContentPartPr/>
                <p14:nvPr/>
              </p14:nvContentPartPr>
              <p14:xfrm>
                <a:off x="8303240" y="2448787"/>
                <a:ext cx="332640" cy="109440"/>
              </p14:xfrm>
            </p:contentPart>
          </mc:Choice>
          <mc:Fallback>
            <p:pic>
              <p:nvPicPr>
                <p:cNvPr id="38969" name="Freihand 38968">
                  <a:extLst>
                    <a:ext uri="{FF2B5EF4-FFF2-40B4-BE49-F238E27FC236}">
                      <a16:creationId xmlns:a16="http://schemas.microsoft.com/office/drawing/2014/main" id="{F80FC19E-B15F-4DA5-B1DE-9D8C083B7955}"/>
                    </a:ext>
                  </a:extLst>
                </p:cNvPr>
                <p:cNvPicPr/>
                <p:nvPr/>
              </p:nvPicPr>
              <p:blipFill>
                <a:blip r:embed="rId124"/>
                <a:stretch>
                  <a:fillRect/>
                </a:stretch>
              </p:blipFill>
              <p:spPr>
                <a:xfrm>
                  <a:off x="8298920" y="2444467"/>
                  <a:ext cx="341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970" name="Freihand 38969">
                  <a:extLst>
                    <a:ext uri="{FF2B5EF4-FFF2-40B4-BE49-F238E27FC236}">
                      <a16:creationId xmlns:a16="http://schemas.microsoft.com/office/drawing/2014/main" id="{5FD3851B-CA79-4A59-AB54-DDC6A40324B1}"/>
                    </a:ext>
                  </a:extLst>
                </p14:cNvPr>
                <p14:cNvContentPartPr/>
                <p14:nvPr/>
              </p14:nvContentPartPr>
              <p14:xfrm>
                <a:off x="8688080" y="2459947"/>
                <a:ext cx="158760" cy="73440"/>
              </p14:xfrm>
            </p:contentPart>
          </mc:Choice>
          <mc:Fallback>
            <p:pic>
              <p:nvPicPr>
                <p:cNvPr id="38970" name="Freihand 38969">
                  <a:extLst>
                    <a:ext uri="{FF2B5EF4-FFF2-40B4-BE49-F238E27FC236}">
                      <a16:creationId xmlns:a16="http://schemas.microsoft.com/office/drawing/2014/main" id="{5FD3851B-CA79-4A59-AB54-DDC6A40324B1}"/>
                    </a:ext>
                  </a:extLst>
                </p:cNvPr>
                <p:cNvPicPr/>
                <p:nvPr/>
              </p:nvPicPr>
              <p:blipFill>
                <a:blip r:embed="rId126"/>
                <a:stretch>
                  <a:fillRect/>
                </a:stretch>
              </p:blipFill>
              <p:spPr>
                <a:xfrm>
                  <a:off x="8683760" y="2455627"/>
                  <a:ext cx="167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971" name="Freihand 38970">
                  <a:extLst>
                    <a:ext uri="{FF2B5EF4-FFF2-40B4-BE49-F238E27FC236}">
                      <a16:creationId xmlns:a16="http://schemas.microsoft.com/office/drawing/2014/main" id="{7CC706F3-35F3-49A1-85A6-01E488E2D4EC}"/>
                    </a:ext>
                  </a:extLst>
                </p14:cNvPr>
                <p14:cNvContentPartPr/>
                <p14:nvPr/>
              </p14:nvContentPartPr>
              <p14:xfrm>
                <a:off x="8872400" y="2445547"/>
                <a:ext cx="112680" cy="74880"/>
              </p14:xfrm>
            </p:contentPart>
          </mc:Choice>
          <mc:Fallback>
            <p:pic>
              <p:nvPicPr>
                <p:cNvPr id="38971" name="Freihand 38970">
                  <a:extLst>
                    <a:ext uri="{FF2B5EF4-FFF2-40B4-BE49-F238E27FC236}">
                      <a16:creationId xmlns:a16="http://schemas.microsoft.com/office/drawing/2014/main" id="{7CC706F3-35F3-49A1-85A6-01E488E2D4EC}"/>
                    </a:ext>
                  </a:extLst>
                </p:cNvPr>
                <p:cNvPicPr/>
                <p:nvPr/>
              </p:nvPicPr>
              <p:blipFill>
                <a:blip r:embed="rId128"/>
                <a:stretch>
                  <a:fillRect/>
                </a:stretch>
              </p:blipFill>
              <p:spPr>
                <a:xfrm>
                  <a:off x="8868080" y="2441227"/>
                  <a:ext cx="121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972" name="Freihand 38971">
                  <a:extLst>
                    <a:ext uri="{FF2B5EF4-FFF2-40B4-BE49-F238E27FC236}">
                      <a16:creationId xmlns:a16="http://schemas.microsoft.com/office/drawing/2014/main" id="{4D83B0C9-5BF2-4975-82AB-0BCE04ED0394}"/>
                    </a:ext>
                  </a:extLst>
                </p14:cNvPr>
                <p14:cNvContentPartPr/>
                <p14:nvPr/>
              </p14:nvContentPartPr>
              <p14:xfrm>
                <a:off x="9165440" y="2368147"/>
                <a:ext cx="346320" cy="132120"/>
              </p14:xfrm>
            </p:contentPart>
          </mc:Choice>
          <mc:Fallback>
            <p:pic>
              <p:nvPicPr>
                <p:cNvPr id="38972" name="Freihand 38971">
                  <a:extLst>
                    <a:ext uri="{FF2B5EF4-FFF2-40B4-BE49-F238E27FC236}">
                      <a16:creationId xmlns:a16="http://schemas.microsoft.com/office/drawing/2014/main" id="{4D83B0C9-5BF2-4975-82AB-0BCE04ED0394}"/>
                    </a:ext>
                  </a:extLst>
                </p:cNvPr>
                <p:cNvPicPr/>
                <p:nvPr/>
              </p:nvPicPr>
              <p:blipFill>
                <a:blip r:embed="rId130"/>
                <a:stretch>
                  <a:fillRect/>
                </a:stretch>
              </p:blipFill>
              <p:spPr>
                <a:xfrm>
                  <a:off x="9161120" y="2363827"/>
                  <a:ext cx="354960" cy="140760"/>
                </a:xfrm>
                <a:prstGeom prst="rect">
                  <a:avLst/>
                </a:prstGeom>
              </p:spPr>
            </p:pic>
          </mc:Fallback>
        </mc:AlternateContent>
      </p:grpSp>
      <p:grpSp>
        <p:nvGrpSpPr>
          <p:cNvPr id="38986" name="Gruppieren 38985">
            <a:extLst>
              <a:ext uri="{FF2B5EF4-FFF2-40B4-BE49-F238E27FC236}">
                <a16:creationId xmlns:a16="http://schemas.microsoft.com/office/drawing/2014/main" id="{31A03546-F59E-4385-B46E-F4A7D6D71ACC}"/>
              </a:ext>
            </a:extLst>
          </p:cNvPr>
          <p:cNvGrpSpPr/>
          <p:nvPr/>
        </p:nvGrpSpPr>
        <p:grpSpPr>
          <a:xfrm>
            <a:off x="9669440" y="2221627"/>
            <a:ext cx="1590120" cy="327600"/>
            <a:chOff x="9669440" y="2221627"/>
            <a:chExt cx="1590120" cy="327600"/>
          </a:xfrm>
        </p:grpSpPr>
        <mc:AlternateContent xmlns:mc="http://schemas.openxmlformats.org/markup-compatibility/2006">
          <mc:Choice xmlns:p14="http://schemas.microsoft.com/office/powerpoint/2010/main" Requires="p14">
            <p:contentPart p14:bwMode="auto" r:id="rId131">
              <p14:nvContentPartPr>
                <p14:cNvPr id="38975" name="Freihand 38974">
                  <a:extLst>
                    <a:ext uri="{FF2B5EF4-FFF2-40B4-BE49-F238E27FC236}">
                      <a16:creationId xmlns:a16="http://schemas.microsoft.com/office/drawing/2014/main" id="{64CC93B6-625A-419C-AAAF-1AE9FD03950B}"/>
                    </a:ext>
                  </a:extLst>
                </p14:cNvPr>
                <p14:cNvContentPartPr/>
                <p14:nvPr/>
              </p14:nvContentPartPr>
              <p14:xfrm>
                <a:off x="9669440" y="2454907"/>
                <a:ext cx="6480" cy="21240"/>
              </p14:xfrm>
            </p:contentPart>
          </mc:Choice>
          <mc:Fallback>
            <p:pic>
              <p:nvPicPr>
                <p:cNvPr id="38975" name="Freihand 38974">
                  <a:extLst>
                    <a:ext uri="{FF2B5EF4-FFF2-40B4-BE49-F238E27FC236}">
                      <a16:creationId xmlns:a16="http://schemas.microsoft.com/office/drawing/2014/main" id="{64CC93B6-625A-419C-AAAF-1AE9FD03950B}"/>
                    </a:ext>
                  </a:extLst>
                </p:cNvPr>
                <p:cNvPicPr/>
                <p:nvPr/>
              </p:nvPicPr>
              <p:blipFill>
                <a:blip r:embed="rId132"/>
                <a:stretch>
                  <a:fillRect/>
                </a:stretch>
              </p:blipFill>
              <p:spPr>
                <a:xfrm>
                  <a:off x="9665120" y="2450587"/>
                  <a:ext cx="15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976" name="Freihand 38975">
                  <a:extLst>
                    <a:ext uri="{FF2B5EF4-FFF2-40B4-BE49-F238E27FC236}">
                      <a16:creationId xmlns:a16="http://schemas.microsoft.com/office/drawing/2014/main" id="{7BCA887A-68D4-4CDD-99C6-16438A60E203}"/>
                    </a:ext>
                  </a:extLst>
                </p14:cNvPr>
                <p14:cNvContentPartPr/>
                <p14:nvPr/>
              </p14:nvContentPartPr>
              <p14:xfrm>
                <a:off x="9674840" y="2297587"/>
                <a:ext cx="258840" cy="172440"/>
              </p14:xfrm>
            </p:contentPart>
          </mc:Choice>
          <mc:Fallback>
            <p:pic>
              <p:nvPicPr>
                <p:cNvPr id="38976" name="Freihand 38975">
                  <a:extLst>
                    <a:ext uri="{FF2B5EF4-FFF2-40B4-BE49-F238E27FC236}">
                      <a16:creationId xmlns:a16="http://schemas.microsoft.com/office/drawing/2014/main" id="{7BCA887A-68D4-4CDD-99C6-16438A60E203}"/>
                    </a:ext>
                  </a:extLst>
                </p:cNvPr>
                <p:cNvPicPr/>
                <p:nvPr/>
              </p:nvPicPr>
              <p:blipFill>
                <a:blip r:embed="rId134"/>
                <a:stretch>
                  <a:fillRect/>
                </a:stretch>
              </p:blipFill>
              <p:spPr>
                <a:xfrm>
                  <a:off x="9670520" y="2293267"/>
                  <a:ext cx="267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977" name="Freihand 38976">
                  <a:extLst>
                    <a:ext uri="{FF2B5EF4-FFF2-40B4-BE49-F238E27FC236}">
                      <a16:creationId xmlns:a16="http://schemas.microsoft.com/office/drawing/2014/main" id="{5BCCC9B2-FC2B-4BA5-8878-2380EECCD7C7}"/>
                    </a:ext>
                  </a:extLst>
                </p14:cNvPr>
                <p14:cNvContentPartPr/>
                <p14:nvPr/>
              </p14:nvContentPartPr>
              <p14:xfrm>
                <a:off x="9904520" y="2284627"/>
                <a:ext cx="24840" cy="14760"/>
              </p14:xfrm>
            </p:contentPart>
          </mc:Choice>
          <mc:Fallback>
            <p:pic>
              <p:nvPicPr>
                <p:cNvPr id="38977" name="Freihand 38976">
                  <a:extLst>
                    <a:ext uri="{FF2B5EF4-FFF2-40B4-BE49-F238E27FC236}">
                      <a16:creationId xmlns:a16="http://schemas.microsoft.com/office/drawing/2014/main" id="{5BCCC9B2-FC2B-4BA5-8878-2380EECCD7C7}"/>
                    </a:ext>
                  </a:extLst>
                </p:cNvPr>
                <p:cNvPicPr/>
                <p:nvPr/>
              </p:nvPicPr>
              <p:blipFill>
                <a:blip r:embed="rId136"/>
                <a:stretch>
                  <a:fillRect/>
                </a:stretch>
              </p:blipFill>
              <p:spPr>
                <a:xfrm>
                  <a:off x="9900200" y="2280307"/>
                  <a:ext cx="33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8978" name="Freihand 38977">
                  <a:extLst>
                    <a:ext uri="{FF2B5EF4-FFF2-40B4-BE49-F238E27FC236}">
                      <a16:creationId xmlns:a16="http://schemas.microsoft.com/office/drawing/2014/main" id="{1F172203-44A0-48B2-BAD8-80B9D89CAB39}"/>
                    </a:ext>
                  </a:extLst>
                </p14:cNvPr>
                <p14:cNvContentPartPr/>
                <p14:nvPr/>
              </p14:nvContentPartPr>
              <p14:xfrm>
                <a:off x="9962120" y="2357347"/>
                <a:ext cx="219600" cy="110160"/>
              </p14:xfrm>
            </p:contentPart>
          </mc:Choice>
          <mc:Fallback>
            <p:pic>
              <p:nvPicPr>
                <p:cNvPr id="38978" name="Freihand 38977">
                  <a:extLst>
                    <a:ext uri="{FF2B5EF4-FFF2-40B4-BE49-F238E27FC236}">
                      <a16:creationId xmlns:a16="http://schemas.microsoft.com/office/drawing/2014/main" id="{1F172203-44A0-48B2-BAD8-80B9D89CAB39}"/>
                    </a:ext>
                  </a:extLst>
                </p:cNvPr>
                <p:cNvPicPr/>
                <p:nvPr/>
              </p:nvPicPr>
              <p:blipFill>
                <a:blip r:embed="rId138"/>
                <a:stretch>
                  <a:fillRect/>
                </a:stretch>
              </p:blipFill>
              <p:spPr>
                <a:xfrm>
                  <a:off x="9957800" y="2353027"/>
                  <a:ext cx="228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979" name="Freihand 38978">
                  <a:extLst>
                    <a:ext uri="{FF2B5EF4-FFF2-40B4-BE49-F238E27FC236}">
                      <a16:creationId xmlns:a16="http://schemas.microsoft.com/office/drawing/2014/main" id="{184E9078-D115-46CA-BBC8-28C99A0F93AD}"/>
                    </a:ext>
                  </a:extLst>
                </p14:cNvPr>
                <p14:cNvContentPartPr/>
                <p14:nvPr/>
              </p14:nvContentPartPr>
              <p14:xfrm>
                <a:off x="10196120" y="2295067"/>
                <a:ext cx="360" cy="360"/>
              </p14:xfrm>
            </p:contentPart>
          </mc:Choice>
          <mc:Fallback>
            <p:pic>
              <p:nvPicPr>
                <p:cNvPr id="38979" name="Freihand 38978">
                  <a:extLst>
                    <a:ext uri="{FF2B5EF4-FFF2-40B4-BE49-F238E27FC236}">
                      <a16:creationId xmlns:a16="http://schemas.microsoft.com/office/drawing/2014/main" id="{184E9078-D115-46CA-BBC8-28C99A0F93AD}"/>
                    </a:ext>
                  </a:extLst>
                </p:cNvPr>
                <p:cNvPicPr/>
                <p:nvPr/>
              </p:nvPicPr>
              <p:blipFill>
                <a:blip r:embed="rId120"/>
                <a:stretch>
                  <a:fillRect/>
                </a:stretch>
              </p:blipFill>
              <p:spPr>
                <a:xfrm>
                  <a:off x="10191800" y="2290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8980" name="Freihand 38979">
                  <a:extLst>
                    <a:ext uri="{FF2B5EF4-FFF2-40B4-BE49-F238E27FC236}">
                      <a16:creationId xmlns:a16="http://schemas.microsoft.com/office/drawing/2014/main" id="{C7FC05B0-F6CF-4BD5-872B-493E2B2184F1}"/>
                    </a:ext>
                  </a:extLst>
                </p14:cNvPr>
                <p14:cNvContentPartPr/>
                <p14:nvPr/>
              </p14:nvContentPartPr>
              <p14:xfrm>
                <a:off x="10222760" y="2268787"/>
                <a:ext cx="267840" cy="255960"/>
              </p14:xfrm>
            </p:contentPart>
          </mc:Choice>
          <mc:Fallback>
            <p:pic>
              <p:nvPicPr>
                <p:cNvPr id="38980" name="Freihand 38979">
                  <a:extLst>
                    <a:ext uri="{FF2B5EF4-FFF2-40B4-BE49-F238E27FC236}">
                      <a16:creationId xmlns:a16="http://schemas.microsoft.com/office/drawing/2014/main" id="{C7FC05B0-F6CF-4BD5-872B-493E2B2184F1}"/>
                    </a:ext>
                  </a:extLst>
                </p:cNvPr>
                <p:cNvPicPr/>
                <p:nvPr/>
              </p:nvPicPr>
              <p:blipFill>
                <a:blip r:embed="rId141"/>
                <a:stretch>
                  <a:fillRect/>
                </a:stretch>
              </p:blipFill>
              <p:spPr>
                <a:xfrm>
                  <a:off x="10218440" y="2264467"/>
                  <a:ext cx="2764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8981" name="Freihand 38980">
                  <a:extLst>
                    <a:ext uri="{FF2B5EF4-FFF2-40B4-BE49-F238E27FC236}">
                      <a16:creationId xmlns:a16="http://schemas.microsoft.com/office/drawing/2014/main" id="{3191DEFA-E17A-4678-AA3C-BB717B2052F9}"/>
                    </a:ext>
                  </a:extLst>
                </p14:cNvPr>
                <p14:cNvContentPartPr/>
                <p14:nvPr/>
              </p14:nvContentPartPr>
              <p14:xfrm>
                <a:off x="10472960" y="2277787"/>
                <a:ext cx="360" cy="360"/>
              </p14:xfrm>
            </p:contentPart>
          </mc:Choice>
          <mc:Fallback>
            <p:pic>
              <p:nvPicPr>
                <p:cNvPr id="38981" name="Freihand 38980">
                  <a:extLst>
                    <a:ext uri="{FF2B5EF4-FFF2-40B4-BE49-F238E27FC236}">
                      <a16:creationId xmlns:a16="http://schemas.microsoft.com/office/drawing/2014/main" id="{3191DEFA-E17A-4678-AA3C-BB717B2052F9}"/>
                    </a:ext>
                  </a:extLst>
                </p:cNvPr>
                <p:cNvPicPr/>
                <p:nvPr/>
              </p:nvPicPr>
              <p:blipFill>
                <a:blip r:embed="rId120"/>
                <a:stretch>
                  <a:fillRect/>
                </a:stretch>
              </p:blipFill>
              <p:spPr>
                <a:xfrm>
                  <a:off x="10468640" y="227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8982" name="Freihand 38981">
                  <a:extLst>
                    <a:ext uri="{FF2B5EF4-FFF2-40B4-BE49-F238E27FC236}">
                      <a16:creationId xmlns:a16="http://schemas.microsoft.com/office/drawing/2014/main" id="{DD112C34-3A60-40A7-95B8-114D64B8E6F9}"/>
                    </a:ext>
                  </a:extLst>
                </p14:cNvPr>
                <p14:cNvContentPartPr/>
                <p14:nvPr/>
              </p14:nvContentPartPr>
              <p14:xfrm>
                <a:off x="10513280" y="2221627"/>
                <a:ext cx="153360" cy="327600"/>
              </p14:xfrm>
            </p:contentPart>
          </mc:Choice>
          <mc:Fallback>
            <p:pic>
              <p:nvPicPr>
                <p:cNvPr id="38982" name="Freihand 38981">
                  <a:extLst>
                    <a:ext uri="{FF2B5EF4-FFF2-40B4-BE49-F238E27FC236}">
                      <a16:creationId xmlns:a16="http://schemas.microsoft.com/office/drawing/2014/main" id="{DD112C34-3A60-40A7-95B8-114D64B8E6F9}"/>
                    </a:ext>
                  </a:extLst>
                </p:cNvPr>
                <p:cNvPicPr/>
                <p:nvPr/>
              </p:nvPicPr>
              <p:blipFill>
                <a:blip r:embed="rId144"/>
                <a:stretch>
                  <a:fillRect/>
                </a:stretch>
              </p:blipFill>
              <p:spPr>
                <a:xfrm>
                  <a:off x="10508960" y="2217307"/>
                  <a:ext cx="16200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8983" name="Freihand 38982">
                  <a:extLst>
                    <a:ext uri="{FF2B5EF4-FFF2-40B4-BE49-F238E27FC236}">
                      <a16:creationId xmlns:a16="http://schemas.microsoft.com/office/drawing/2014/main" id="{A59279D0-4734-4127-9A4B-76E0473F853A}"/>
                    </a:ext>
                  </a:extLst>
                </p14:cNvPr>
                <p14:cNvContentPartPr/>
                <p14:nvPr/>
              </p14:nvContentPartPr>
              <p14:xfrm>
                <a:off x="10680680" y="2311987"/>
                <a:ext cx="201600" cy="105480"/>
              </p14:xfrm>
            </p:contentPart>
          </mc:Choice>
          <mc:Fallback>
            <p:pic>
              <p:nvPicPr>
                <p:cNvPr id="38983" name="Freihand 38982">
                  <a:extLst>
                    <a:ext uri="{FF2B5EF4-FFF2-40B4-BE49-F238E27FC236}">
                      <a16:creationId xmlns:a16="http://schemas.microsoft.com/office/drawing/2014/main" id="{A59279D0-4734-4127-9A4B-76E0473F853A}"/>
                    </a:ext>
                  </a:extLst>
                </p:cNvPr>
                <p:cNvPicPr/>
                <p:nvPr/>
              </p:nvPicPr>
              <p:blipFill>
                <a:blip r:embed="rId146"/>
                <a:stretch>
                  <a:fillRect/>
                </a:stretch>
              </p:blipFill>
              <p:spPr>
                <a:xfrm>
                  <a:off x="10676360" y="2307667"/>
                  <a:ext cx="210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984" name="Freihand 38983">
                  <a:extLst>
                    <a:ext uri="{FF2B5EF4-FFF2-40B4-BE49-F238E27FC236}">
                      <a16:creationId xmlns:a16="http://schemas.microsoft.com/office/drawing/2014/main" id="{1A2BDB9F-FF65-46B2-B7E4-64080BAF7889}"/>
                    </a:ext>
                  </a:extLst>
                </p14:cNvPr>
                <p14:cNvContentPartPr/>
                <p14:nvPr/>
              </p14:nvContentPartPr>
              <p14:xfrm>
                <a:off x="10908920" y="2256187"/>
                <a:ext cx="162000" cy="131400"/>
              </p14:xfrm>
            </p:contentPart>
          </mc:Choice>
          <mc:Fallback>
            <p:pic>
              <p:nvPicPr>
                <p:cNvPr id="38984" name="Freihand 38983">
                  <a:extLst>
                    <a:ext uri="{FF2B5EF4-FFF2-40B4-BE49-F238E27FC236}">
                      <a16:creationId xmlns:a16="http://schemas.microsoft.com/office/drawing/2014/main" id="{1A2BDB9F-FF65-46B2-B7E4-64080BAF7889}"/>
                    </a:ext>
                  </a:extLst>
                </p:cNvPr>
                <p:cNvPicPr/>
                <p:nvPr/>
              </p:nvPicPr>
              <p:blipFill>
                <a:blip r:embed="rId148"/>
                <a:stretch>
                  <a:fillRect/>
                </a:stretch>
              </p:blipFill>
              <p:spPr>
                <a:xfrm>
                  <a:off x="10904600" y="2251867"/>
                  <a:ext cx="170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8985" name="Freihand 38984">
                  <a:extLst>
                    <a:ext uri="{FF2B5EF4-FFF2-40B4-BE49-F238E27FC236}">
                      <a16:creationId xmlns:a16="http://schemas.microsoft.com/office/drawing/2014/main" id="{D237D0BB-6017-4346-8538-C89AAA5D12B0}"/>
                    </a:ext>
                  </a:extLst>
                </p14:cNvPr>
                <p14:cNvContentPartPr/>
                <p14:nvPr/>
              </p14:nvContentPartPr>
              <p14:xfrm>
                <a:off x="11090720" y="2298667"/>
                <a:ext cx="168840" cy="88200"/>
              </p14:xfrm>
            </p:contentPart>
          </mc:Choice>
          <mc:Fallback>
            <p:pic>
              <p:nvPicPr>
                <p:cNvPr id="38985" name="Freihand 38984">
                  <a:extLst>
                    <a:ext uri="{FF2B5EF4-FFF2-40B4-BE49-F238E27FC236}">
                      <a16:creationId xmlns:a16="http://schemas.microsoft.com/office/drawing/2014/main" id="{D237D0BB-6017-4346-8538-C89AAA5D12B0}"/>
                    </a:ext>
                  </a:extLst>
                </p:cNvPr>
                <p:cNvPicPr/>
                <p:nvPr/>
              </p:nvPicPr>
              <p:blipFill>
                <a:blip r:embed="rId150"/>
                <a:stretch>
                  <a:fillRect/>
                </a:stretch>
              </p:blipFill>
              <p:spPr>
                <a:xfrm>
                  <a:off x="11086400" y="2294347"/>
                  <a:ext cx="177480" cy="96840"/>
                </a:xfrm>
                <a:prstGeom prst="rect">
                  <a:avLst/>
                </a:prstGeom>
              </p:spPr>
            </p:pic>
          </mc:Fallback>
        </mc:AlternateContent>
      </p:grpSp>
      <p:grpSp>
        <p:nvGrpSpPr>
          <p:cNvPr id="38993" name="Gruppieren 38992">
            <a:extLst>
              <a:ext uri="{FF2B5EF4-FFF2-40B4-BE49-F238E27FC236}">
                <a16:creationId xmlns:a16="http://schemas.microsoft.com/office/drawing/2014/main" id="{776F65DC-72D5-42E4-912C-767C45EE8920}"/>
              </a:ext>
            </a:extLst>
          </p:cNvPr>
          <p:cNvGrpSpPr/>
          <p:nvPr/>
        </p:nvGrpSpPr>
        <p:grpSpPr>
          <a:xfrm>
            <a:off x="7725080" y="2695027"/>
            <a:ext cx="770760" cy="218160"/>
            <a:chOff x="7725080" y="2695027"/>
            <a:chExt cx="770760" cy="218160"/>
          </a:xfrm>
        </p:grpSpPr>
        <mc:AlternateContent xmlns:mc="http://schemas.openxmlformats.org/markup-compatibility/2006">
          <mc:Choice xmlns:p14="http://schemas.microsoft.com/office/powerpoint/2010/main" Requires="p14">
            <p:contentPart p14:bwMode="auto" r:id="rId151">
              <p14:nvContentPartPr>
                <p14:cNvPr id="38987" name="Freihand 38986">
                  <a:extLst>
                    <a:ext uri="{FF2B5EF4-FFF2-40B4-BE49-F238E27FC236}">
                      <a16:creationId xmlns:a16="http://schemas.microsoft.com/office/drawing/2014/main" id="{ADC9608C-D627-4CA4-97CF-1181741C72F1}"/>
                    </a:ext>
                  </a:extLst>
                </p14:cNvPr>
                <p14:cNvContentPartPr/>
                <p14:nvPr/>
              </p14:nvContentPartPr>
              <p14:xfrm>
                <a:off x="7725080" y="2704747"/>
                <a:ext cx="126000" cy="199440"/>
              </p14:xfrm>
            </p:contentPart>
          </mc:Choice>
          <mc:Fallback>
            <p:pic>
              <p:nvPicPr>
                <p:cNvPr id="38987" name="Freihand 38986">
                  <a:extLst>
                    <a:ext uri="{FF2B5EF4-FFF2-40B4-BE49-F238E27FC236}">
                      <a16:creationId xmlns:a16="http://schemas.microsoft.com/office/drawing/2014/main" id="{ADC9608C-D627-4CA4-97CF-1181741C72F1}"/>
                    </a:ext>
                  </a:extLst>
                </p:cNvPr>
                <p:cNvPicPr/>
                <p:nvPr/>
              </p:nvPicPr>
              <p:blipFill>
                <a:blip r:embed="rId152"/>
                <a:stretch>
                  <a:fillRect/>
                </a:stretch>
              </p:blipFill>
              <p:spPr>
                <a:xfrm>
                  <a:off x="7720760" y="2700427"/>
                  <a:ext cx="134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8988" name="Freihand 38987">
                  <a:extLst>
                    <a:ext uri="{FF2B5EF4-FFF2-40B4-BE49-F238E27FC236}">
                      <a16:creationId xmlns:a16="http://schemas.microsoft.com/office/drawing/2014/main" id="{33453BC4-07DB-4C49-A9E5-82FD10537AE2}"/>
                    </a:ext>
                  </a:extLst>
                </p14:cNvPr>
                <p14:cNvContentPartPr/>
                <p14:nvPr/>
              </p14:nvContentPartPr>
              <p14:xfrm>
                <a:off x="7883480" y="2695027"/>
                <a:ext cx="172800" cy="218160"/>
              </p14:xfrm>
            </p:contentPart>
          </mc:Choice>
          <mc:Fallback>
            <p:pic>
              <p:nvPicPr>
                <p:cNvPr id="38988" name="Freihand 38987">
                  <a:extLst>
                    <a:ext uri="{FF2B5EF4-FFF2-40B4-BE49-F238E27FC236}">
                      <a16:creationId xmlns:a16="http://schemas.microsoft.com/office/drawing/2014/main" id="{33453BC4-07DB-4C49-A9E5-82FD10537AE2}"/>
                    </a:ext>
                  </a:extLst>
                </p:cNvPr>
                <p:cNvPicPr/>
                <p:nvPr/>
              </p:nvPicPr>
              <p:blipFill>
                <a:blip r:embed="rId154"/>
                <a:stretch>
                  <a:fillRect/>
                </a:stretch>
              </p:blipFill>
              <p:spPr>
                <a:xfrm>
                  <a:off x="7879160" y="2690707"/>
                  <a:ext cx="1814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8989" name="Freihand 38988">
                  <a:extLst>
                    <a:ext uri="{FF2B5EF4-FFF2-40B4-BE49-F238E27FC236}">
                      <a16:creationId xmlns:a16="http://schemas.microsoft.com/office/drawing/2014/main" id="{61337BE6-CBF6-428E-B2EC-99DD45AC4D82}"/>
                    </a:ext>
                  </a:extLst>
                </p14:cNvPr>
                <p14:cNvContentPartPr/>
                <p14:nvPr/>
              </p14:nvContentPartPr>
              <p14:xfrm>
                <a:off x="7827320" y="2747947"/>
                <a:ext cx="127440" cy="4320"/>
              </p14:xfrm>
            </p:contentPart>
          </mc:Choice>
          <mc:Fallback>
            <p:pic>
              <p:nvPicPr>
                <p:cNvPr id="38989" name="Freihand 38988">
                  <a:extLst>
                    <a:ext uri="{FF2B5EF4-FFF2-40B4-BE49-F238E27FC236}">
                      <a16:creationId xmlns:a16="http://schemas.microsoft.com/office/drawing/2014/main" id="{61337BE6-CBF6-428E-B2EC-99DD45AC4D82}"/>
                    </a:ext>
                  </a:extLst>
                </p:cNvPr>
                <p:cNvPicPr/>
                <p:nvPr/>
              </p:nvPicPr>
              <p:blipFill>
                <a:blip r:embed="rId156"/>
                <a:stretch>
                  <a:fillRect/>
                </a:stretch>
              </p:blipFill>
              <p:spPr>
                <a:xfrm>
                  <a:off x="7823000" y="2743627"/>
                  <a:ext cx="136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8990" name="Freihand 38989">
                  <a:extLst>
                    <a:ext uri="{FF2B5EF4-FFF2-40B4-BE49-F238E27FC236}">
                      <a16:creationId xmlns:a16="http://schemas.microsoft.com/office/drawing/2014/main" id="{2E833236-36D4-481D-842D-CC53A07A5D1A}"/>
                    </a:ext>
                  </a:extLst>
                </p14:cNvPr>
                <p14:cNvContentPartPr/>
                <p14:nvPr/>
              </p14:nvContentPartPr>
              <p14:xfrm>
                <a:off x="8067080" y="2819227"/>
                <a:ext cx="301320" cy="80640"/>
              </p14:xfrm>
            </p:contentPart>
          </mc:Choice>
          <mc:Fallback>
            <p:pic>
              <p:nvPicPr>
                <p:cNvPr id="38990" name="Freihand 38989">
                  <a:extLst>
                    <a:ext uri="{FF2B5EF4-FFF2-40B4-BE49-F238E27FC236}">
                      <a16:creationId xmlns:a16="http://schemas.microsoft.com/office/drawing/2014/main" id="{2E833236-36D4-481D-842D-CC53A07A5D1A}"/>
                    </a:ext>
                  </a:extLst>
                </p:cNvPr>
                <p:cNvPicPr/>
                <p:nvPr/>
              </p:nvPicPr>
              <p:blipFill>
                <a:blip r:embed="rId158"/>
                <a:stretch>
                  <a:fillRect/>
                </a:stretch>
              </p:blipFill>
              <p:spPr>
                <a:xfrm>
                  <a:off x="8062760" y="2814907"/>
                  <a:ext cx="309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8991" name="Freihand 38990">
                  <a:extLst>
                    <a:ext uri="{FF2B5EF4-FFF2-40B4-BE49-F238E27FC236}">
                      <a16:creationId xmlns:a16="http://schemas.microsoft.com/office/drawing/2014/main" id="{4E763356-1783-46EC-A701-102D60CE8EC8}"/>
                    </a:ext>
                  </a:extLst>
                </p14:cNvPr>
                <p14:cNvContentPartPr/>
                <p14:nvPr/>
              </p14:nvContentPartPr>
              <p14:xfrm>
                <a:off x="8405840" y="2787907"/>
                <a:ext cx="90000" cy="109080"/>
              </p14:xfrm>
            </p:contentPart>
          </mc:Choice>
          <mc:Fallback>
            <p:pic>
              <p:nvPicPr>
                <p:cNvPr id="38991" name="Freihand 38990">
                  <a:extLst>
                    <a:ext uri="{FF2B5EF4-FFF2-40B4-BE49-F238E27FC236}">
                      <a16:creationId xmlns:a16="http://schemas.microsoft.com/office/drawing/2014/main" id="{4E763356-1783-46EC-A701-102D60CE8EC8}"/>
                    </a:ext>
                  </a:extLst>
                </p:cNvPr>
                <p:cNvPicPr/>
                <p:nvPr/>
              </p:nvPicPr>
              <p:blipFill>
                <a:blip r:embed="rId160"/>
                <a:stretch>
                  <a:fillRect/>
                </a:stretch>
              </p:blipFill>
              <p:spPr>
                <a:xfrm>
                  <a:off x="8401520" y="2783587"/>
                  <a:ext cx="98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8992" name="Freihand 38991">
                  <a:extLst>
                    <a:ext uri="{FF2B5EF4-FFF2-40B4-BE49-F238E27FC236}">
                      <a16:creationId xmlns:a16="http://schemas.microsoft.com/office/drawing/2014/main" id="{953AB5B6-5B21-42BB-BE87-1DDB412871B0}"/>
                    </a:ext>
                  </a:extLst>
                </p14:cNvPr>
                <p14:cNvContentPartPr/>
                <p14:nvPr/>
              </p14:nvContentPartPr>
              <p14:xfrm>
                <a:off x="8082920" y="2707987"/>
                <a:ext cx="138600" cy="23040"/>
              </p14:xfrm>
            </p:contentPart>
          </mc:Choice>
          <mc:Fallback>
            <p:pic>
              <p:nvPicPr>
                <p:cNvPr id="38992" name="Freihand 38991">
                  <a:extLst>
                    <a:ext uri="{FF2B5EF4-FFF2-40B4-BE49-F238E27FC236}">
                      <a16:creationId xmlns:a16="http://schemas.microsoft.com/office/drawing/2014/main" id="{953AB5B6-5B21-42BB-BE87-1DDB412871B0}"/>
                    </a:ext>
                  </a:extLst>
                </p:cNvPr>
                <p:cNvPicPr/>
                <p:nvPr/>
              </p:nvPicPr>
              <p:blipFill>
                <a:blip r:embed="rId162"/>
                <a:stretch>
                  <a:fillRect/>
                </a:stretch>
              </p:blipFill>
              <p:spPr>
                <a:xfrm>
                  <a:off x="8078600" y="2703667"/>
                  <a:ext cx="147240" cy="31680"/>
                </a:xfrm>
                <a:prstGeom prst="rect">
                  <a:avLst/>
                </a:prstGeom>
              </p:spPr>
            </p:pic>
          </mc:Fallback>
        </mc:AlternateContent>
      </p:grpSp>
      <p:grpSp>
        <p:nvGrpSpPr>
          <p:cNvPr id="39016" name="Gruppieren 39015">
            <a:extLst>
              <a:ext uri="{FF2B5EF4-FFF2-40B4-BE49-F238E27FC236}">
                <a16:creationId xmlns:a16="http://schemas.microsoft.com/office/drawing/2014/main" id="{4444099A-C348-4A6D-89BD-E6122C9A913E}"/>
              </a:ext>
            </a:extLst>
          </p:cNvPr>
          <p:cNvGrpSpPr/>
          <p:nvPr/>
        </p:nvGrpSpPr>
        <p:grpSpPr>
          <a:xfrm>
            <a:off x="8710040" y="2699347"/>
            <a:ext cx="1296000" cy="186480"/>
            <a:chOff x="8710040" y="2699347"/>
            <a:chExt cx="1296000" cy="186480"/>
          </a:xfrm>
        </p:grpSpPr>
        <mc:AlternateContent xmlns:mc="http://schemas.openxmlformats.org/markup-compatibility/2006">
          <mc:Choice xmlns:p14="http://schemas.microsoft.com/office/powerpoint/2010/main" Requires="p14">
            <p:contentPart p14:bwMode="auto" r:id="rId163">
              <p14:nvContentPartPr>
                <p14:cNvPr id="38994" name="Freihand 38993">
                  <a:extLst>
                    <a:ext uri="{FF2B5EF4-FFF2-40B4-BE49-F238E27FC236}">
                      <a16:creationId xmlns:a16="http://schemas.microsoft.com/office/drawing/2014/main" id="{FB3A59B1-65B5-418D-AC89-8FEE507369D5}"/>
                    </a:ext>
                  </a:extLst>
                </p14:cNvPr>
                <p14:cNvContentPartPr/>
                <p14:nvPr/>
              </p14:nvContentPartPr>
              <p14:xfrm>
                <a:off x="8710040" y="2741467"/>
                <a:ext cx="334800" cy="124560"/>
              </p14:xfrm>
            </p:contentPart>
          </mc:Choice>
          <mc:Fallback>
            <p:pic>
              <p:nvPicPr>
                <p:cNvPr id="38994" name="Freihand 38993">
                  <a:extLst>
                    <a:ext uri="{FF2B5EF4-FFF2-40B4-BE49-F238E27FC236}">
                      <a16:creationId xmlns:a16="http://schemas.microsoft.com/office/drawing/2014/main" id="{FB3A59B1-65B5-418D-AC89-8FEE507369D5}"/>
                    </a:ext>
                  </a:extLst>
                </p:cNvPr>
                <p:cNvPicPr/>
                <p:nvPr/>
              </p:nvPicPr>
              <p:blipFill>
                <a:blip r:embed="rId164"/>
                <a:stretch>
                  <a:fillRect/>
                </a:stretch>
              </p:blipFill>
              <p:spPr>
                <a:xfrm>
                  <a:off x="8705720" y="2737147"/>
                  <a:ext cx="343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8995" name="Freihand 38994">
                  <a:extLst>
                    <a:ext uri="{FF2B5EF4-FFF2-40B4-BE49-F238E27FC236}">
                      <a16:creationId xmlns:a16="http://schemas.microsoft.com/office/drawing/2014/main" id="{C916ADFC-95E1-4F13-881E-FC7DDF67E1CE}"/>
                    </a:ext>
                  </a:extLst>
                </p14:cNvPr>
                <p14:cNvContentPartPr/>
                <p14:nvPr/>
              </p14:nvContentPartPr>
              <p14:xfrm>
                <a:off x="9189200" y="2699347"/>
                <a:ext cx="111960" cy="186480"/>
              </p14:xfrm>
            </p:contentPart>
          </mc:Choice>
          <mc:Fallback>
            <p:pic>
              <p:nvPicPr>
                <p:cNvPr id="38995" name="Freihand 38994">
                  <a:extLst>
                    <a:ext uri="{FF2B5EF4-FFF2-40B4-BE49-F238E27FC236}">
                      <a16:creationId xmlns:a16="http://schemas.microsoft.com/office/drawing/2014/main" id="{C916ADFC-95E1-4F13-881E-FC7DDF67E1CE}"/>
                    </a:ext>
                  </a:extLst>
                </p:cNvPr>
                <p:cNvPicPr/>
                <p:nvPr/>
              </p:nvPicPr>
              <p:blipFill>
                <a:blip r:embed="rId166"/>
                <a:stretch>
                  <a:fillRect/>
                </a:stretch>
              </p:blipFill>
              <p:spPr>
                <a:xfrm>
                  <a:off x="9184880" y="2695027"/>
                  <a:ext cx="120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8996" name="Freihand 38995">
                  <a:extLst>
                    <a:ext uri="{FF2B5EF4-FFF2-40B4-BE49-F238E27FC236}">
                      <a16:creationId xmlns:a16="http://schemas.microsoft.com/office/drawing/2014/main" id="{F54D0108-9EF3-4A38-8D4B-356DF4ACB2A6}"/>
                    </a:ext>
                  </a:extLst>
                </p14:cNvPr>
                <p14:cNvContentPartPr/>
                <p14:nvPr/>
              </p14:nvContentPartPr>
              <p14:xfrm>
                <a:off x="9314120" y="2779987"/>
                <a:ext cx="340920" cy="95040"/>
              </p14:xfrm>
            </p:contentPart>
          </mc:Choice>
          <mc:Fallback>
            <p:pic>
              <p:nvPicPr>
                <p:cNvPr id="38996" name="Freihand 38995">
                  <a:extLst>
                    <a:ext uri="{FF2B5EF4-FFF2-40B4-BE49-F238E27FC236}">
                      <a16:creationId xmlns:a16="http://schemas.microsoft.com/office/drawing/2014/main" id="{F54D0108-9EF3-4A38-8D4B-356DF4ACB2A6}"/>
                    </a:ext>
                  </a:extLst>
                </p:cNvPr>
                <p:cNvPicPr/>
                <p:nvPr/>
              </p:nvPicPr>
              <p:blipFill>
                <a:blip r:embed="rId168"/>
                <a:stretch>
                  <a:fillRect/>
                </a:stretch>
              </p:blipFill>
              <p:spPr>
                <a:xfrm>
                  <a:off x="9309800" y="2775667"/>
                  <a:ext cx="349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8997" name="Freihand 38996">
                  <a:extLst>
                    <a:ext uri="{FF2B5EF4-FFF2-40B4-BE49-F238E27FC236}">
                      <a16:creationId xmlns:a16="http://schemas.microsoft.com/office/drawing/2014/main" id="{96CE27C0-5A11-4CE0-B6ED-C7A5E940DD8C}"/>
                    </a:ext>
                  </a:extLst>
                </p14:cNvPr>
                <p14:cNvContentPartPr/>
                <p14:nvPr/>
              </p14:nvContentPartPr>
              <p14:xfrm>
                <a:off x="9687440" y="2779627"/>
                <a:ext cx="219240" cy="97920"/>
              </p14:xfrm>
            </p:contentPart>
          </mc:Choice>
          <mc:Fallback>
            <p:pic>
              <p:nvPicPr>
                <p:cNvPr id="38997" name="Freihand 38996">
                  <a:extLst>
                    <a:ext uri="{FF2B5EF4-FFF2-40B4-BE49-F238E27FC236}">
                      <a16:creationId xmlns:a16="http://schemas.microsoft.com/office/drawing/2014/main" id="{96CE27C0-5A11-4CE0-B6ED-C7A5E940DD8C}"/>
                    </a:ext>
                  </a:extLst>
                </p:cNvPr>
                <p:cNvPicPr/>
                <p:nvPr/>
              </p:nvPicPr>
              <p:blipFill>
                <a:blip r:embed="rId170"/>
                <a:stretch>
                  <a:fillRect/>
                </a:stretch>
              </p:blipFill>
              <p:spPr>
                <a:xfrm>
                  <a:off x="9683120" y="2775307"/>
                  <a:ext cx="227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8998" name="Freihand 38997">
                  <a:extLst>
                    <a:ext uri="{FF2B5EF4-FFF2-40B4-BE49-F238E27FC236}">
                      <a16:creationId xmlns:a16="http://schemas.microsoft.com/office/drawing/2014/main" id="{DA99930E-D0E8-4FD4-92F3-165223B2844A}"/>
                    </a:ext>
                  </a:extLst>
                </p14:cNvPr>
                <p14:cNvContentPartPr/>
                <p14:nvPr/>
              </p14:nvContentPartPr>
              <p14:xfrm>
                <a:off x="9949160" y="2785747"/>
                <a:ext cx="56880" cy="81000"/>
              </p14:xfrm>
            </p:contentPart>
          </mc:Choice>
          <mc:Fallback>
            <p:pic>
              <p:nvPicPr>
                <p:cNvPr id="38998" name="Freihand 38997">
                  <a:extLst>
                    <a:ext uri="{FF2B5EF4-FFF2-40B4-BE49-F238E27FC236}">
                      <a16:creationId xmlns:a16="http://schemas.microsoft.com/office/drawing/2014/main" id="{DA99930E-D0E8-4FD4-92F3-165223B2844A}"/>
                    </a:ext>
                  </a:extLst>
                </p:cNvPr>
                <p:cNvPicPr/>
                <p:nvPr/>
              </p:nvPicPr>
              <p:blipFill>
                <a:blip r:embed="rId172"/>
                <a:stretch>
                  <a:fillRect/>
                </a:stretch>
              </p:blipFill>
              <p:spPr>
                <a:xfrm>
                  <a:off x="9944840" y="2781427"/>
                  <a:ext cx="65520" cy="89640"/>
                </a:xfrm>
                <a:prstGeom prst="rect">
                  <a:avLst/>
                </a:prstGeom>
              </p:spPr>
            </p:pic>
          </mc:Fallback>
        </mc:AlternateContent>
      </p:grpSp>
      <p:grpSp>
        <p:nvGrpSpPr>
          <p:cNvPr id="39015" name="Gruppieren 39014">
            <a:extLst>
              <a:ext uri="{FF2B5EF4-FFF2-40B4-BE49-F238E27FC236}">
                <a16:creationId xmlns:a16="http://schemas.microsoft.com/office/drawing/2014/main" id="{1CAAFFB6-D82B-4C71-B7B9-878AC0F28894}"/>
              </a:ext>
            </a:extLst>
          </p:cNvPr>
          <p:cNvGrpSpPr/>
          <p:nvPr/>
        </p:nvGrpSpPr>
        <p:grpSpPr>
          <a:xfrm>
            <a:off x="10195760" y="2638147"/>
            <a:ext cx="1376280" cy="228960"/>
            <a:chOff x="10195760" y="2638147"/>
            <a:chExt cx="1376280" cy="228960"/>
          </a:xfrm>
        </p:grpSpPr>
        <mc:AlternateContent xmlns:mc="http://schemas.openxmlformats.org/markup-compatibility/2006">
          <mc:Choice xmlns:p14="http://schemas.microsoft.com/office/powerpoint/2010/main" Requires="p14">
            <p:contentPart p14:bwMode="auto" r:id="rId173">
              <p14:nvContentPartPr>
                <p14:cNvPr id="38999" name="Freihand 38998">
                  <a:extLst>
                    <a:ext uri="{FF2B5EF4-FFF2-40B4-BE49-F238E27FC236}">
                      <a16:creationId xmlns:a16="http://schemas.microsoft.com/office/drawing/2014/main" id="{AD4DD0F3-1496-468A-B7EE-85B3B092C8B6}"/>
                    </a:ext>
                  </a:extLst>
                </p14:cNvPr>
                <p14:cNvContentPartPr/>
                <p14:nvPr/>
              </p14:nvContentPartPr>
              <p14:xfrm>
                <a:off x="10195760" y="2719147"/>
                <a:ext cx="386280" cy="147960"/>
              </p14:xfrm>
            </p:contentPart>
          </mc:Choice>
          <mc:Fallback>
            <p:pic>
              <p:nvPicPr>
                <p:cNvPr id="38999" name="Freihand 38998">
                  <a:extLst>
                    <a:ext uri="{FF2B5EF4-FFF2-40B4-BE49-F238E27FC236}">
                      <a16:creationId xmlns:a16="http://schemas.microsoft.com/office/drawing/2014/main" id="{AD4DD0F3-1496-468A-B7EE-85B3B092C8B6}"/>
                    </a:ext>
                  </a:extLst>
                </p:cNvPr>
                <p:cNvPicPr/>
                <p:nvPr/>
              </p:nvPicPr>
              <p:blipFill>
                <a:blip r:embed="rId174"/>
                <a:stretch>
                  <a:fillRect/>
                </a:stretch>
              </p:blipFill>
              <p:spPr>
                <a:xfrm>
                  <a:off x="10191440" y="2714827"/>
                  <a:ext cx="394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9000" name="Freihand 38999">
                  <a:extLst>
                    <a:ext uri="{FF2B5EF4-FFF2-40B4-BE49-F238E27FC236}">
                      <a16:creationId xmlns:a16="http://schemas.microsoft.com/office/drawing/2014/main" id="{AA5EFCC5-1A91-45A2-8278-EE5F7CA399A3}"/>
                    </a:ext>
                  </a:extLst>
                </p14:cNvPr>
                <p14:cNvContentPartPr/>
                <p14:nvPr/>
              </p14:nvContentPartPr>
              <p14:xfrm>
                <a:off x="10689320" y="2638147"/>
                <a:ext cx="112320" cy="204120"/>
              </p14:xfrm>
            </p:contentPart>
          </mc:Choice>
          <mc:Fallback>
            <p:pic>
              <p:nvPicPr>
                <p:cNvPr id="39000" name="Freihand 38999">
                  <a:extLst>
                    <a:ext uri="{FF2B5EF4-FFF2-40B4-BE49-F238E27FC236}">
                      <a16:creationId xmlns:a16="http://schemas.microsoft.com/office/drawing/2014/main" id="{AA5EFCC5-1A91-45A2-8278-EE5F7CA399A3}"/>
                    </a:ext>
                  </a:extLst>
                </p:cNvPr>
                <p:cNvPicPr/>
                <p:nvPr/>
              </p:nvPicPr>
              <p:blipFill>
                <a:blip r:embed="rId176"/>
                <a:stretch>
                  <a:fillRect/>
                </a:stretch>
              </p:blipFill>
              <p:spPr>
                <a:xfrm>
                  <a:off x="10685000" y="2633827"/>
                  <a:ext cx="120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9001" name="Freihand 39000">
                  <a:extLst>
                    <a:ext uri="{FF2B5EF4-FFF2-40B4-BE49-F238E27FC236}">
                      <a16:creationId xmlns:a16="http://schemas.microsoft.com/office/drawing/2014/main" id="{8D21B90D-067C-419B-87B0-A2ACE39D4AA7}"/>
                    </a:ext>
                  </a:extLst>
                </p14:cNvPr>
                <p14:cNvContentPartPr/>
                <p14:nvPr/>
              </p14:nvContentPartPr>
              <p14:xfrm>
                <a:off x="10824680" y="2740747"/>
                <a:ext cx="141840" cy="66960"/>
              </p14:xfrm>
            </p:contentPart>
          </mc:Choice>
          <mc:Fallback>
            <p:pic>
              <p:nvPicPr>
                <p:cNvPr id="39001" name="Freihand 39000">
                  <a:extLst>
                    <a:ext uri="{FF2B5EF4-FFF2-40B4-BE49-F238E27FC236}">
                      <a16:creationId xmlns:a16="http://schemas.microsoft.com/office/drawing/2014/main" id="{8D21B90D-067C-419B-87B0-A2ACE39D4AA7}"/>
                    </a:ext>
                  </a:extLst>
                </p:cNvPr>
                <p:cNvPicPr/>
                <p:nvPr/>
              </p:nvPicPr>
              <p:blipFill>
                <a:blip r:embed="rId178"/>
                <a:stretch>
                  <a:fillRect/>
                </a:stretch>
              </p:blipFill>
              <p:spPr>
                <a:xfrm>
                  <a:off x="10820360" y="2736427"/>
                  <a:ext cx="150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9002" name="Freihand 39001">
                  <a:extLst>
                    <a:ext uri="{FF2B5EF4-FFF2-40B4-BE49-F238E27FC236}">
                      <a16:creationId xmlns:a16="http://schemas.microsoft.com/office/drawing/2014/main" id="{082643EE-FA7B-435A-AFFA-8CADE344337C}"/>
                    </a:ext>
                  </a:extLst>
                </p14:cNvPr>
                <p14:cNvContentPartPr/>
                <p14:nvPr/>
              </p14:nvContentPartPr>
              <p14:xfrm>
                <a:off x="11000360" y="2728507"/>
                <a:ext cx="250200" cy="70560"/>
              </p14:xfrm>
            </p:contentPart>
          </mc:Choice>
          <mc:Fallback>
            <p:pic>
              <p:nvPicPr>
                <p:cNvPr id="39002" name="Freihand 39001">
                  <a:extLst>
                    <a:ext uri="{FF2B5EF4-FFF2-40B4-BE49-F238E27FC236}">
                      <a16:creationId xmlns:a16="http://schemas.microsoft.com/office/drawing/2014/main" id="{082643EE-FA7B-435A-AFFA-8CADE344337C}"/>
                    </a:ext>
                  </a:extLst>
                </p:cNvPr>
                <p:cNvPicPr/>
                <p:nvPr/>
              </p:nvPicPr>
              <p:blipFill>
                <a:blip r:embed="rId180"/>
                <a:stretch>
                  <a:fillRect/>
                </a:stretch>
              </p:blipFill>
              <p:spPr>
                <a:xfrm>
                  <a:off x="10996040" y="2724187"/>
                  <a:ext cx="258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9003" name="Freihand 39002">
                  <a:extLst>
                    <a:ext uri="{FF2B5EF4-FFF2-40B4-BE49-F238E27FC236}">
                      <a16:creationId xmlns:a16="http://schemas.microsoft.com/office/drawing/2014/main" id="{7DA2863F-0527-4E9A-9E3A-BAA8AFD59084}"/>
                    </a:ext>
                  </a:extLst>
                </p14:cNvPr>
                <p14:cNvContentPartPr/>
                <p14:nvPr/>
              </p14:nvContentPartPr>
              <p14:xfrm>
                <a:off x="11244080" y="2722747"/>
                <a:ext cx="124560" cy="77400"/>
              </p14:xfrm>
            </p:contentPart>
          </mc:Choice>
          <mc:Fallback>
            <p:pic>
              <p:nvPicPr>
                <p:cNvPr id="39003" name="Freihand 39002">
                  <a:extLst>
                    <a:ext uri="{FF2B5EF4-FFF2-40B4-BE49-F238E27FC236}">
                      <a16:creationId xmlns:a16="http://schemas.microsoft.com/office/drawing/2014/main" id="{7DA2863F-0527-4E9A-9E3A-BAA8AFD59084}"/>
                    </a:ext>
                  </a:extLst>
                </p:cNvPr>
                <p:cNvPicPr/>
                <p:nvPr/>
              </p:nvPicPr>
              <p:blipFill>
                <a:blip r:embed="rId182"/>
                <a:stretch>
                  <a:fillRect/>
                </a:stretch>
              </p:blipFill>
              <p:spPr>
                <a:xfrm>
                  <a:off x="11239760" y="2718427"/>
                  <a:ext cx="133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9004" name="Freihand 39003">
                  <a:extLst>
                    <a:ext uri="{FF2B5EF4-FFF2-40B4-BE49-F238E27FC236}">
                      <a16:creationId xmlns:a16="http://schemas.microsoft.com/office/drawing/2014/main" id="{64C5860E-D81D-4C44-9AAE-9A9E091FAD39}"/>
                    </a:ext>
                  </a:extLst>
                </p14:cNvPr>
                <p14:cNvContentPartPr/>
                <p14:nvPr/>
              </p14:nvContentPartPr>
              <p14:xfrm>
                <a:off x="11440640" y="2736787"/>
                <a:ext cx="131400" cy="9720"/>
              </p14:xfrm>
            </p:contentPart>
          </mc:Choice>
          <mc:Fallback>
            <p:pic>
              <p:nvPicPr>
                <p:cNvPr id="39004" name="Freihand 39003">
                  <a:extLst>
                    <a:ext uri="{FF2B5EF4-FFF2-40B4-BE49-F238E27FC236}">
                      <a16:creationId xmlns:a16="http://schemas.microsoft.com/office/drawing/2014/main" id="{64C5860E-D81D-4C44-9AAE-9A9E091FAD39}"/>
                    </a:ext>
                  </a:extLst>
                </p:cNvPr>
                <p:cNvPicPr/>
                <p:nvPr/>
              </p:nvPicPr>
              <p:blipFill>
                <a:blip r:embed="rId184"/>
                <a:stretch>
                  <a:fillRect/>
                </a:stretch>
              </p:blipFill>
              <p:spPr>
                <a:xfrm>
                  <a:off x="11436320" y="2732467"/>
                  <a:ext cx="140040" cy="18360"/>
                </a:xfrm>
                <a:prstGeom prst="rect">
                  <a:avLst/>
                </a:prstGeom>
              </p:spPr>
            </p:pic>
          </mc:Fallback>
        </mc:AlternateContent>
      </p:grpSp>
      <p:grpSp>
        <p:nvGrpSpPr>
          <p:cNvPr id="39033" name="Gruppieren 39032">
            <a:extLst>
              <a:ext uri="{FF2B5EF4-FFF2-40B4-BE49-F238E27FC236}">
                <a16:creationId xmlns:a16="http://schemas.microsoft.com/office/drawing/2014/main" id="{127EB99A-7701-41BA-AF2B-8267088200A4}"/>
              </a:ext>
            </a:extLst>
          </p:cNvPr>
          <p:cNvGrpSpPr/>
          <p:nvPr/>
        </p:nvGrpSpPr>
        <p:grpSpPr>
          <a:xfrm>
            <a:off x="7870880" y="3050347"/>
            <a:ext cx="993600" cy="279360"/>
            <a:chOff x="7870880" y="3050347"/>
            <a:chExt cx="993600" cy="279360"/>
          </a:xfrm>
        </p:grpSpPr>
        <mc:AlternateContent xmlns:mc="http://schemas.openxmlformats.org/markup-compatibility/2006">
          <mc:Choice xmlns:p14="http://schemas.microsoft.com/office/powerpoint/2010/main" Requires="p14">
            <p:contentPart p14:bwMode="auto" r:id="rId185">
              <p14:nvContentPartPr>
                <p14:cNvPr id="39005" name="Freihand 39004">
                  <a:extLst>
                    <a:ext uri="{FF2B5EF4-FFF2-40B4-BE49-F238E27FC236}">
                      <a16:creationId xmlns:a16="http://schemas.microsoft.com/office/drawing/2014/main" id="{CFC0EE59-6238-45F1-8BC0-BFC698032CB9}"/>
                    </a:ext>
                  </a:extLst>
                </p14:cNvPr>
                <p14:cNvContentPartPr/>
                <p14:nvPr/>
              </p14:nvContentPartPr>
              <p14:xfrm>
                <a:off x="7870880" y="3059707"/>
                <a:ext cx="106200" cy="262440"/>
              </p14:xfrm>
            </p:contentPart>
          </mc:Choice>
          <mc:Fallback>
            <p:pic>
              <p:nvPicPr>
                <p:cNvPr id="39005" name="Freihand 39004">
                  <a:extLst>
                    <a:ext uri="{FF2B5EF4-FFF2-40B4-BE49-F238E27FC236}">
                      <a16:creationId xmlns:a16="http://schemas.microsoft.com/office/drawing/2014/main" id="{CFC0EE59-6238-45F1-8BC0-BFC698032CB9}"/>
                    </a:ext>
                  </a:extLst>
                </p:cNvPr>
                <p:cNvPicPr/>
                <p:nvPr/>
              </p:nvPicPr>
              <p:blipFill>
                <a:blip r:embed="rId186"/>
                <a:stretch>
                  <a:fillRect/>
                </a:stretch>
              </p:blipFill>
              <p:spPr>
                <a:xfrm>
                  <a:off x="7866560" y="3055387"/>
                  <a:ext cx="1148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9006" name="Freihand 39005">
                  <a:extLst>
                    <a:ext uri="{FF2B5EF4-FFF2-40B4-BE49-F238E27FC236}">
                      <a16:creationId xmlns:a16="http://schemas.microsoft.com/office/drawing/2014/main" id="{6824A405-678B-4B24-88D8-00AC7D572AEB}"/>
                    </a:ext>
                  </a:extLst>
                </p14:cNvPr>
                <p14:cNvContentPartPr/>
                <p14:nvPr/>
              </p14:nvContentPartPr>
              <p14:xfrm>
                <a:off x="8005160" y="3073747"/>
                <a:ext cx="32760" cy="146520"/>
              </p14:xfrm>
            </p:contentPart>
          </mc:Choice>
          <mc:Fallback>
            <p:pic>
              <p:nvPicPr>
                <p:cNvPr id="39006" name="Freihand 39005">
                  <a:extLst>
                    <a:ext uri="{FF2B5EF4-FFF2-40B4-BE49-F238E27FC236}">
                      <a16:creationId xmlns:a16="http://schemas.microsoft.com/office/drawing/2014/main" id="{6824A405-678B-4B24-88D8-00AC7D572AEB}"/>
                    </a:ext>
                  </a:extLst>
                </p:cNvPr>
                <p:cNvPicPr/>
                <p:nvPr/>
              </p:nvPicPr>
              <p:blipFill>
                <a:blip r:embed="rId188"/>
                <a:stretch>
                  <a:fillRect/>
                </a:stretch>
              </p:blipFill>
              <p:spPr>
                <a:xfrm>
                  <a:off x="8000840" y="3069427"/>
                  <a:ext cx="41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9007" name="Freihand 39006">
                  <a:extLst>
                    <a:ext uri="{FF2B5EF4-FFF2-40B4-BE49-F238E27FC236}">
                      <a16:creationId xmlns:a16="http://schemas.microsoft.com/office/drawing/2014/main" id="{5B4C55D1-6824-4E11-95BA-96DE639139F2}"/>
                    </a:ext>
                  </a:extLst>
                </p14:cNvPr>
                <p14:cNvContentPartPr/>
                <p14:nvPr/>
              </p14:nvContentPartPr>
              <p14:xfrm>
                <a:off x="8050520" y="3142867"/>
                <a:ext cx="14400" cy="42480"/>
              </p14:xfrm>
            </p:contentPart>
          </mc:Choice>
          <mc:Fallback>
            <p:pic>
              <p:nvPicPr>
                <p:cNvPr id="39007" name="Freihand 39006">
                  <a:extLst>
                    <a:ext uri="{FF2B5EF4-FFF2-40B4-BE49-F238E27FC236}">
                      <a16:creationId xmlns:a16="http://schemas.microsoft.com/office/drawing/2014/main" id="{5B4C55D1-6824-4E11-95BA-96DE639139F2}"/>
                    </a:ext>
                  </a:extLst>
                </p:cNvPr>
                <p:cNvPicPr/>
                <p:nvPr/>
              </p:nvPicPr>
              <p:blipFill>
                <a:blip r:embed="rId190"/>
                <a:stretch>
                  <a:fillRect/>
                </a:stretch>
              </p:blipFill>
              <p:spPr>
                <a:xfrm>
                  <a:off x="8046200" y="3138547"/>
                  <a:ext cx="23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9008" name="Freihand 39007">
                  <a:extLst>
                    <a:ext uri="{FF2B5EF4-FFF2-40B4-BE49-F238E27FC236}">
                      <a16:creationId xmlns:a16="http://schemas.microsoft.com/office/drawing/2014/main" id="{E6D9B095-2066-4416-ACCE-ECF4A57F34CC}"/>
                    </a:ext>
                  </a:extLst>
                </p14:cNvPr>
                <p14:cNvContentPartPr/>
                <p14:nvPr/>
              </p14:nvContentPartPr>
              <p14:xfrm>
                <a:off x="8056640" y="3137467"/>
                <a:ext cx="18360" cy="52200"/>
              </p14:xfrm>
            </p:contentPart>
          </mc:Choice>
          <mc:Fallback>
            <p:pic>
              <p:nvPicPr>
                <p:cNvPr id="39008" name="Freihand 39007">
                  <a:extLst>
                    <a:ext uri="{FF2B5EF4-FFF2-40B4-BE49-F238E27FC236}">
                      <a16:creationId xmlns:a16="http://schemas.microsoft.com/office/drawing/2014/main" id="{E6D9B095-2066-4416-ACCE-ECF4A57F34CC}"/>
                    </a:ext>
                  </a:extLst>
                </p:cNvPr>
                <p:cNvPicPr/>
                <p:nvPr/>
              </p:nvPicPr>
              <p:blipFill>
                <a:blip r:embed="rId192"/>
                <a:stretch>
                  <a:fillRect/>
                </a:stretch>
              </p:blipFill>
              <p:spPr>
                <a:xfrm>
                  <a:off x="8052320" y="3133147"/>
                  <a:ext cx="27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9009" name="Freihand 39008">
                  <a:extLst>
                    <a:ext uri="{FF2B5EF4-FFF2-40B4-BE49-F238E27FC236}">
                      <a16:creationId xmlns:a16="http://schemas.microsoft.com/office/drawing/2014/main" id="{02AB80E3-47B3-4658-858E-6A067C001E13}"/>
                    </a:ext>
                  </a:extLst>
                </p14:cNvPr>
                <p14:cNvContentPartPr/>
                <p14:nvPr/>
              </p14:nvContentPartPr>
              <p14:xfrm>
                <a:off x="8105240" y="3125227"/>
                <a:ext cx="79560" cy="98280"/>
              </p14:xfrm>
            </p:contentPart>
          </mc:Choice>
          <mc:Fallback>
            <p:pic>
              <p:nvPicPr>
                <p:cNvPr id="39009" name="Freihand 39008">
                  <a:extLst>
                    <a:ext uri="{FF2B5EF4-FFF2-40B4-BE49-F238E27FC236}">
                      <a16:creationId xmlns:a16="http://schemas.microsoft.com/office/drawing/2014/main" id="{02AB80E3-47B3-4658-858E-6A067C001E13}"/>
                    </a:ext>
                  </a:extLst>
                </p:cNvPr>
                <p:cNvPicPr/>
                <p:nvPr/>
              </p:nvPicPr>
              <p:blipFill>
                <a:blip r:embed="rId194"/>
                <a:stretch>
                  <a:fillRect/>
                </a:stretch>
              </p:blipFill>
              <p:spPr>
                <a:xfrm>
                  <a:off x="8100920" y="3120907"/>
                  <a:ext cx="88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9010" name="Freihand 39009">
                  <a:extLst>
                    <a:ext uri="{FF2B5EF4-FFF2-40B4-BE49-F238E27FC236}">
                      <a16:creationId xmlns:a16="http://schemas.microsoft.com/office/drawing/2014/main" id="{B88E0CFB-CB11-4C03-ACF6-77B444F8D990}"/>
                    </a:ext>
                  </a:extLst>
                </p14:cNvPr>
                <p14:cNvContentPartPr/>
                <p14:nvPr/>
              </p14:nvContentPartPr>
              <p14:xfrm>
                <a:off x="8133680" y="3050347"/>
                <a:ext cx="33840" cy="30960"/>
              </p14:xfrm>
            </p:contentPart>
          </mc:Choice>
          <mc:Fallback>
            <p:pic>
              <p:nvPicPr>
                <p:cNvPr id="39010" name="Freihand 39009">
                  <a:extLst>
                    <a:ext uri="{FF2B5EF4-FFF2-40B4-BE49-F238E27FC236}">
                      <a16:creationId xmlns:a16="http://schemas.microsoft.com/office/drawing/2014/main" id="{B88E0CFB-CB11-4C03-ACF6-77B444F8D990}"/>
                    </a:ext>
                  </a:extLst>
                </p:cNvPr>
                <p:cNvPicPr/>
                <p:nvPr/>
              </p:nvPicPr>
              <p:blipFill>
                <a:blip r:embed="rId196"/>
                <a:stretch>
                  <a:fillRect/>
                </a:stretch>
              </p:blipFill>
              <p:spPr>
                <a:xfrm>
                  <a:off x="8129360" y="3046027"/>
                  <a:ext cx="42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011" name="Freihand 39010">
                  <a:extLst>
                    <a:ext uri="{FF2B5EF4-FFF2-40B4-BE49-F238E27FC236}">
                      <a16:creationId xmlns:a16="http://schemas.microsoft.com/office/drawing/2014/main" id="{520CF6CC-711E-4FAB-99C5-037BB2FCF3D4}"/>
                    </a:ext>
                  </a:extLst>
                </p14:cNvPr>
                <p14:cNvContentPartPr/>
                <p14:nvPr/>
              </p14:nvContentPartPr>
              <p14:xfrm>
                <a:off x="8202800" y="3051787"/>
                <a:ext cx="85320" cy="277920"/>
              </p14:xfrm>
            </p:contentPart>
          </mc:Choice>
          <mc:Fallback>
            <p:pic>
              <p:nvPicPr>
                <p:cNvPr id="39011" name="Freihand 39010">
                  <a:extLst>
                    <a:ext uri="{FF2B5EF4-FFF2-40B4-BE49-F238E27FC236}">
                      <a16:creationId xmlns:a16="http://schemas.microsoft.com/office/drawing/2014/main" id="{520CF6CC-711E-4FAB-99C5-037BB2FCF3D4}"/>
                    </a:ext>
                  </a:extLst>
                </p:cNvPr>
                <p:cNvPicPr/>
                <p:nvPr/>
              </p:nvPicPr>
              <p:blipFill>
                <a:blip r:embed="rId198"/>
                <a:stretch>
                  <a:fillRect/>
                </a:stretch>
              </p:blipFill>
              <p:spPr>
                <a:xfrm>
                  <a:off x="8198480" y="3047467"/>
                  <a:ext cx="939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9012" name="Freihand 39011">
                  <a:extLst>
                    <a:ext uri="{FF2B5EF4-FFF2-40B4-BE49-F238E27FC236}">
                      <a16:creationId xmlns:a16="http://schemas.microsoft.com/office/drawing/2014/main" id="{E70E7260-20CD-4770-8D11-AE67A3BCF33C}"/>
                    </a:ext>
                  </a:extLst>
                </p14:cNvPr>
                <p14:cNvContentPartPr/>
                <p14:nvPr/>
              </p14:nvContentPartPr>
              <p14:xfrm>
                <a:off x="8309720" y="3122707"/>
                <a:ext cx="205200" cy="100800"/>
              </p14:xfrm>
            </p:contentPart>
          </mc:Choice>
          <mc:Fallback>
            <p:pic>
              <p:nvPicPr>
                <p:cNvPr id="39012" name="Freihand 39011">
                  <a:extLst>
                    <a:ext uri="{FF2B5EF4-FFF2-40B4-BE49-F238E27FC236}">
                      <a16:creationId xmlns:a16="http://schemas.microsoft.com/office/drawing/2014/main" id="{E70E7260-20CD-4770-8D11-AE67A3BCF33C}"/>
                    </a:ext>
                  </a:extLst>
                </p:cNvPr>
                <p:cNvPicPr/>
                <p:nvPr/>
              </p:nvPicPr>
              <p:blipFill>
                <a:blip r:embed="rId200"/>
                <a:stretch>
                  <a:fillRect/>
                </a:stretch>
              </p:blipFill>
              <p:spPr>
                <a:xfrm>
                  <a:off x="8305400" y="3118387"/>
                  <a:ext cx="213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9013" name="Freihand 39012">
                  <a:extLst>
                    <a:ext uri="{FF2B5EF4-FFF2-40B4-BE49-F238E27FC236}">
                      <a16:creationId xmlns:a16="http://schemas.microsoft.com/office/drawing/2014/main" id="{7260C868-8A55-4094-B698-FFF8FB91F841}"/>
                    </a:ext>
                  </a:extLst>
                </p14:cNvPr>
                <p14:cNvContentPartPr/>
                <p14:nvPr/>
              </p14:nvContentPartPr>
              <p14:xfrm>
                <a:off x="8551640" y="3071587"/>
                <a:ext cx="118440" cy="130320"/>
              </p14:xfrm>
            </p:contentPart>
          </mc:Choice>
          <mc:Fallback>
            <p:pic>
              <p:nvPicPr>
                <p:cNvPr id="39013" name="Freihand 39012">
                  <a:extLst>
                    <a:ext uri="{FF2B5EF4-FFF2-40B4-BE49-F238E27FC236}">
                      <a16:creationId xmlns:a16="http://schemas.microsoft.com/office/drawing/2014/main" id="{7260C868-8A55-4094-B698-FFF8FB91F841}"/>
                    </a:ext>
                  </a:extLst>
                </p:cNvPr>
                <p:cNvPicPr/>
                <p:nvPr/>
              </p:nvPicPr>
              <p:blipFill>
                <a:blip r:embed="rId202"/>
                <a:stretch>
                  <a:fillRect/>
                </a:stretch>
              </p:blipFill>
              <p:spPr>
                <a:xfrm>
                  <a:off x="8547320" y="3067267"/>
                  <a:ext cx="127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017" name="Freihand 39016">
                  <a:extLst>
                    <a:ext uri="{FF2B5EF4-FFF2-40B4-BE49-F238E27FC236}">
                      <a16:creationId xmlns:a16="http://schemas.microsoft.com/office/drawing/2014/main" id="{60F0E7D6-61D2-42E9-B4E0-D1143479D4C4}"/>
                    </a:ext>
                  </a:extLst>
                </p14:cNvPr>
                <p14:cNvContentPartPr/>
                <p14:nvPr/>
              </p14:nvContentPartPr>
              <p14:xfrm>
                <a:off x="8675840" y="3140347"/>
                <a:ext cx="188640" cy="76680"/>
              </p14:xfrm>
            </p:contentPart>
          </mc:Choice>
          <mc:Fallback>
            <p:pic>
              <p:nvPicPr>
                <p:cNvPr id="39017" name="Freihand 39016">
                  <a:extLst>
                    <a:ext uri="{FF2B5EF4-FFF2-40B4-BE49-F238E27FC236}">
                      <a16:creationId xmlns:a16="http://schemas.microsoft.com/office/drawing/2014/main" id="{60F0E7D6-61D2-42E9-B4E0-D1143479D4C4}"/>
                    </a:ext>
                  </a:extLst>
                </p:cNvPr>
                <p:cNvPicPr/>
                <p:nvPr/>
              </p:nvPicPr>
              <p:blipFill>
                <a:blip r:embed="rId204"/>
                <a:stretch>
                  <a:fillRect/>
                </a:stretch>
              </p:blipFill>
              <p:spPr>
                <a:xfrm>
                  <a:off x="8671520" y="3136027"/>
                  <a:ext cx="197280" cy="85320"/>
                </a:xfrm>
                <a:prstGeom prst="rect">
                  <a:avLst/>
                </a:prstGeom>
              </p:spPr>
            </p:pic>
          </mc:Fallback>
        </mc:AlternateContent>
      </p:grpSp>
      <p:grpSp>
        <p:nvGrpSpPr>
          <p:cNvPr id="39032" name="Gruppieren 39031">
            <a:extLst>
              <a:ext uri="{FF2B5EF4-FFF2-40B4-BE49-F238E27FC236}">
                <a16:creationId xmlns:a16="http://schemas.microsoft.com/office/drawing/2014/main" id="{61B6C5D7-C964-420A-A790-8A73D0CB15AC}"/>
              </a:ext>
            </a:extLst>
          </p:cNvPr>
          <p:cNvGrpSpPr/>
          <p:nvPr/>
        </p:nvGrpSpPr>
        <p:grpSpPr>
          <a:xfrm>
            <a:off x="9099920" y="2990227"/>
            <a:ext cx="2126160" cy="312840"/>
            <a:chOff x="9099920" y="2990227"/>
            <a:chExt cx="2126160" cy="312840"/>
          </a:xfrm>
        </p:grpSpPr>
        <mc:AlternateContent xmlns:mc="http://schemas.openxmlformats.org/markup-compatibility/2006">
          <mc:Choice xmlns:p14="http://schemas.microsoft.com/office/powerpoint/2010/main" Requires="p14">
            <p:contentPart p14:bwMode="auto" r:id="rId205">
              <p14:nvContentPartPr>
                <p14:cNvPr id="39018" name="Freihand 39017">
                  <a:extLst>
                    <a:ext uri="{FF2B5EF4-FFF2-40B4-BE49-F238E27FC236}">
                      <a16:creationId xmlns:a16="http://schemas.microsoft.com/office/drawing/2014/main" id="{E7DCDC6C-C826-43EC-B9D4-B2C9946C0245}"/>
                    </a:ext>
                  </a:extLst>
                </p14:cNvPr>
                <p14:cNvContentPartPr/>
                <p14:nvPr/>
              </p14:nvContentPartPr>
              <p14:xfrm>
                <a:off x="9099920" y="3058987"/>
                <a:ext cx="136080" cy="156960"/>
              </p14:xfrm>
            </p:contentPart>
          </mc:Choice>
          <mc:Fallback>
            <p:pic>
              <p:nvPicPr>
                <p:cNvPr id="39018" name="Freihand 39017">
                  <a:extLst>
                    <a:ext uri="{FF2B5EF4-FFF2-40B4-BE49-F238E27FC236}">
                      <a16:creationId xmlns:a16="http://schemas.microsoft.com/office/drawing/2014/main" id="{E7DCDC6C-C826-43EC-B9D4-B2C9946C0245}"/>
                    </a:ext>
                  </a:extLst>
                </p:cNvPr>
                <p:cNvPicPr/>
                <p:nvPr/>
              </p:nvPicPr>
              <p:blipFill>
                <a:blip r:embed="rId206"/>
                <a:stretch>
                  <a:fillRect/>
                </a:stretch>
              </p:blipFill>
              <p:spPr>
                <a:xfrm>
                  <a:off x="9095600" y="3054667"/>
                  <a:ext cx="144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9019" name="Freihand 39018">
                  <a:extLst>
                    <a:ext uri="{FF2B5EF4-FFF2-40B4-BE49-F238E27FC236}">
                      <a16:creationId xmlns:a16="http://schemas.microsoft.com/office/drawing/2014/main" id="{FC1CB975-354A-4CDD-BC5E-0B4EF96FA6D0}"/>
                    </a:ext>
                  </a:extLst>
                </p14:cNvPr>
                <p14:cNvContentPartPr/>
                <p14:nvPr/>
              </p14:nvContentPartPr>
              <p14:xfrm>
                <a:off x="9263360" y="3062587"/>
                <a:ext cx="141480" cy="153720"/>
              </p14:xfrm>
            </p:contentPart>
          </mc:Choice>
          <mc:Fallback>
            <p:pic>
              <p:nvPicPr>
                <p:cNvPr id="39019" name="Freihand 39018">
                  <a:extLst>
                    <a:ext uri="{FF2B5EF4-FFF2-40B4-BE49-F238E27FC236}">
                      <a16:creationId xmlns:a16="http://schemas.microsoft.com/office/drawing/2014/main" id="{FC1CB975-354A-4CDD-BC5E-0B4EF96FA6D0}"/>
                    </a:ext>
                  </a:extLst>
                </p:cNvPr>
                <p:cNvPicPr/>
                <p:nvPr/>
              </p:nvPicPr>
              <p:blipFill>
                <a:blip r:embed="rId208"/>
                <a:stretch>
                  <a:fillRect/>
                </a:stretch>
              </p:blipFill>
              <p:spPr>
                <a:xfrm>
                  <a:off x="9259040" y="3058267"/>
                  <a:ext cx="150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020" name="Freihand 39019">
                  <a:extLst>
                    <a:ext uri="{FF2B5EF4-FFF2-40B4-BE49-F238E27FC236}">
                      <a16:creationId xmlns:a16="http://schemas.microsoft.com/office/drawing/2014/main" id="{18E26C98-0B6B-4997-BB3A-7520A5629870}"/>
                    </a:ext>
                  </a:extLst>
                </p14:cNvPr>
                <p14:cNvContentPartPr/>
                <p14:nvPr/>
              </p14:nvContentPartPr>
              <p14:xfrm>
                <a:off x="9233840" y="3079507"/>
                <a:ext cx="123480" cy="10080"/>
              </p14:xfrm>
            </p:contentPart>
          </mc:Choice>
          <mc:Fallback>
            <p:pic>
              <p:nvPicPr>
                <p:cNvPr id="39020" name="Freihand 39019">
                  <a:extLst>
                    <a:ext uri="{FF2B5EF4-FFF2-40B4-BE49-F238E27FC236}">
                      <a16:creationId xmlns:a16="http://schemas.microsoft.com/office/drawing/2014/main" id="{18E26C98-0B6B-4997-BB3A-7520A5629870}"/>
                    </a:ext>
                  </a:extLst>
                </p:cNvPr>
                <p:cNvPicPr/>
                <p:nvPr/>
              </p:nvPicPr>
              <p:blipFill>
                <a:blip r:embed="rId210"/>
                <a:stretch>
                  <a:fillRect/>
                </a:stretch>
              </p:blipFill>
              <p:spPr>
                <a:xfrm>
                  <a:off x="9229520" y="3075187"/>
                  <a:ext cx="132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9021" name="Freihand 39020">
                  <a:extLst>
                    <a:ext uri="{FF2B5EF4-FFF2-40B4-BE49-F238E27FC236}">
                      <a16:creationId xmlns:a16="http://schemas.microsoft.com/office/drawing/2014/main" id="{64773B0A-9473-4499-B4BF-65227C753687}"/>
                    </a:ext>
                  </a:extLst>
                </p14:cNvPr>
                <p14:cNvContentPartPr/>
                <p14:nvPr/>
              </p14:nvContentPartPr>
              <p14:xfrm>
                <a:off x="9412040" y="3127747"/>
                <a:ext cx="282240" cy="67680"/>
              </p14:xfrm>
            </p:contentPart>
          </mc:Choice>
          <mc:Fallback>
            <p:pic>
              <p:nvPicPr>
                <p:cNvPr id="39021" name="Freihand 39020">
                  <a:extLst>
                    <a:ext uri="{FF2B5EF4-FFF2-40B4-BE49-F238E27FC236}">
                      <a16:creationId xmlns:a16="http://schemas.microsoft.com/office/drawing/2014/main" id="{64773B0A-9473-4499-B4BF-65227C753687}"/>
                    </a:ext>
                  </a:extLst>
                </p:cNvPr>
                <p:cNvPicPr/>
                <p:nvPr/>
              </p:nvPicPr>
              <p:blipFill>
                <a:blip r:embed="rId212"/>
                <a:stretch>
                  <a:fillRect/>
                </a:stretch>
              </p:blipFill>
              <p:spPr>
                <a:xfrm>
                  <a:off x="9407720" y="3123427"/>
                  <a:ext cx="290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9022" name="Freihand 39021">
                  <a:extLst>
                    <a:ext uri="{FF2B5EF4-FFF2-40B4-BE49-F238E27FC236}">
                      <a16:creationId xmlns:a16="http://schemas.microsoft.com/office/drawing/2014/main" id="{CE2A6D97-DE68-4C60-B6CF-4B10417A45C1}"/>
                    </a:ext>
                  </a:extLst>
                </p14:cNvPr>
                <p14:cNvContentPartPr/>
                <p14:nvPr/>
              </p14:nvContentPartPr>
              <p14:xfrm>
                <a:off x="9732440" y="3094627"/>
                <a:ext cx="114120" cy="88560"/>
              </p14:xfrm>
            </p:contentPart>
          </mc:Choice>
          <mc:Fallback>
            <p:pic>
              <p:nvPicPr>
                <p:cNvPr id="39022" name="Freihand 39021">
                  <a:extLst>
                    <a:ext uri="{FF2B5EF4-FFF2-40B4-BE49-F238E27FC236}">
                      <a16:creationId xmlns:a16="http://schemas.microsoft.com/office/drawing/2014/main" id="{CE2A6D97-DE68-4C60-B6CF-4B10417A45C1}"/>
                    </a:ext>
                  </a:extLst>
                </p:cNvPr>
                <p:cNvPicPr/>
                <p:nvPr/>
              </p:nvPicPr>
              <p:blipFill>
                <a:blip r:embed="rId214"/>
                <a:stretch>
                  <a:fillRect/>
                </a:stretch>
              </p:blipFill>
              <p:spPr>
                <a:xfrm>
                  <a:off x="9728120" y="3090307"/>
                  <a:ext cx="122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9023" name="Freihand 39022">
                  <a:extLst>
                    <a:ext uri="{FF2B5EF4-FFF2-40B4-BE49-F238E27FC236}">
                      <a16:creationId xmlns:a16="http://schemas.microsoft.com/office/drawing/2014/main" id="{D5485966-5270-45BF-9480-BEED4BE4FDEA}"/>
                    </a:ext>
                  </a:extLst>
                </p14:cNvPr>
                <p14:cNvContentPartPr/>
                <p14:nvPr/>
              </p14:nvContentPartPr>
              <p14:xfrm>
                <a:off x="9506360" y="3011107"/>
                <a:ext cx="117360" cy="11520"/>
              </p14:xfrm>
            </p:contentPart>
          </mc:Choice>
          <mc:Fallback>
            <p:pic>
              <p:nvPicPr>
                <p:cNvPr id="39023" name="Freihand 39022">
                  <a:extLst>
                    <a:ext uri="{FF2B5EF4-FFF2-40B4-BE49-F238E27FC236}">
                      <a16:creationId xmlns:a16="http://schemas.microsoft.com/office/drawing/2014/main" id="{D5485966-5270-45BF-9480-BEED4BE4FDEA}"/>
                    </a:ext>
                  </a:extLst>
                </p:cNvPr>
                <p:cNvPicPr/>
                <p:nvPr/>
              </p:nvPicPr>
              <p:blipFill>
                <a:blip r:embed="rId216"/>
                <a:stretch>
                  <a:fillRect/>
                </a:stretch>
              </p:blipFill>
              <p:spPr>
                <a:xfrm>
                  <a:off x="9502040" y="3006787"/>
                  <a:ext cx="126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9024" name="Freihand 39023">
                  <a:extLst>
                    <a:ext uri="{FF2B5EF4-FFF2-40B4-BE49-F238E27FC236}">
                      <a16:creationId xmlns:a16="http://schemas.microsoft.com/office/drawing/2014/main" id="{000A19B5-F0F0-4617-B7E8-BFBF21C329AE}"/>
                    </a:ext>
                  </a:extLst>
                </p14:cNvPr>
                <p14:cNvContentPartPr/>
                <p14:nvPr/>
              </p14:nvContentPartPr>
              <p14:xfrm>
                <a:off x="10005320" y="3074107"/>
                <a:ext cx="256680" cy="117720"/>
              </p14:xfrm>
            </p:contentPart>
          </mc:Choice>
          <mc:Fallback>
            <p:pic>
              <p:nvPicPr>
                <p:cNvPr id="39024" name="Freihand 39023">
                  <a:extLst>
                    <a:ext uri="{FF2B5EF4-FFF2-40B4-BE49-F238E27FC236}">
                      <a16:creationId xmlns:a16="http://schemas.microsoft.com/office/drawing/2014/main" id="{000A19B5-F0F0-4617-B7E8-BFBF21C329AE}"/>
                    </a:ext>
                  </a:extLst>
                </p:cNvPr>
                <p:cNvPicPr/>
                <p:nvPr/>
              </p:nvPicPr>
              <p:blipFill>
                <a:blip r:embed="rId218"/>
                <a:stretch>
                  <a:fillRect/>
                </a:stretch>
              </p:blipFill>
              <p:spPr>
                <a:xfrm>
                  <a:off x="10001000" y="3069787"/>
                  <a:ext cx="265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9025" name="Freihand 39024">
                  <a:extLst>
                    <a:ext uri="{FF2B5EF4-FFF2-40B4-BE49-F238E27FC236}">
                      <a16:creationId xmlns:a16="http://schemas.microsoft.com/office/drawing/2014/main" id="{633013B7-4391-4DE8-9820-4168CE848F77}"/>
                    </a:ext>
                  </a:extLst>
                </p14:cNvPr>
                <p14:cNvContentPartPr/>
                <p14:nvPr/>
              </p14:nvContentPartPr>
              <p14:xfrm>
                <a:off x="10277840" y="2999947"/>
                <a:ext cx="123480" cy="178560"/>
              </p14:xfrm>
            </p:contentPart>
          </mc:Choice>
          <mc:Fallback>
            <p:pic>
              <p:nvPicPr>
                <p:cNvPr id="39025" name="Freihand 39024">
                  <a:extLst>
                    <a:ext uri="{FF2B5EF4-FFF2-40B4-BE49-F238E27FC236}">
                      <a16:creationId xmlns:a16="http://schemas.microsoft.com/office/drawing/2014/main" id="{633013B7-4391-4DE8-9820-4168CE848F77}"/>
                    </a:ext>
                  </a:extLst>
                </p:cNvPr>
                <p:cNvPicPr/>
                <p:nvPr/>
              </p:nvPicPr>
              <p:blipFill>
                <a:blip r:embed="rId220"/>
                <a:stretch>
                  <a:fillRect/>
                </a:stretch>
              </p:blipFill>
              <p:spPr>
                <a:xfrm>
                  <a:off x="10273520" y="2995627"/>
                  <a:ext cx="132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9026" name="Freihand 39025">
                  <a:extLst>
                    <a:ext uri="{FF2B5EF4-FFF2-40B4-BE49-F238E27FC236}">
                      <a16:creationId xmlns:a16="http://schemas.microsoft.com/office/drawing/2014/main" id="{F913102B-A657-4065-B417-AD74D7EE1136}"/>
                    </a:ext>
                  </a:extLst>
                </p14:cNvPr>
                <p14:cNvContentPartPr/>
                <p14:nvPr/>
              </p14:nvContentPartPr>
              <p14:xfrm>
                <a:off x="10363880" y="3072667"/>
                <a:ext cx="95400" cy="107640"/>
              </p14:xfrm>
            </p:contentPart>
          </mc:Choice>
          <mc:Fallback>
            <p:pic>
              <p:nvPicPr>
                <p:cNvPr id="39026" name="Freihand 39025">
                  <a:extLst>
                    <a:ext uri="{FF2B5EF4-FFF2-40B4-BE49-F238E27FC236}">
                      <a16:creationId xmlns:a16="http://schemas.microsoft.com/office/drawing/2014/main" id="{F913102B-A657-4065-B417-AD74D7EE1136}"/>
                    </a:ext>
                  </a:extLst>
                </p:cNvPr>
                <p:cNvPicPr/>
                <p:nvPr/>
              </p:nvPicPr>
              <p:blipFill>
                <a:blip r:embed="rId222"/>
                <a:stretch>
                  <a:fillRect/>
                </a:stretch>
              </p:blipFill>
              <p:spPr>
                <a:xfrm>
                  <a:off x="10359560" y="3068347"/>
                  <a:ext cx="104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9027" name="Freihand 39026">
                  <a:extLst>
                    <a:ext uri="{FF2B5EF4-FFF2-40B4-BE49-F238E27FC236}">
                      <a16:creationId xmlns:a16="http://schemas.microsoft.com/office/drawing/2014/main" id="{39DE1213-12B6-4776-B1E3-85097809CCD1}"/>
                    </a:ext>
                  </a:extLst>
                </p14:cNvPr>
                <p14:cNvContentPartPr/>
                <p14:nvPr/>
              </p14:nvContentPartPr>
              <p14:xfrm>
                <a:off x="10415000" y="3071947"/>
                <a:ext cx="154080" cy="231120"/>
              </p14:xfrm>
            </p:contentPart>
          </mc:Choice>
          <mc:Fallback>
            <p:pic>
              <p:nvPicPr>
                <p:cNvPr id="39027" name="Freihand 39026">
                  <a:extLst>
                    <a:ext uri="{FF2B5EF4-FFF2-40B4-BE49-F238E27FC236}">
                      <a16:creationId xmlns:a16="http://schemas.microsoft.com/office/drawing/2014/main" id="{39DE1213-12B6-4776-B1E3-85097809CCD1}"/>
                    </a:ext>
                  </a:extLst>
                </p:cNvPr>
                <p:cNvPicPr/>
                <p:nvPr/>
              </p:nvPicPr>
              <p:blipFill>
                <a:blip r:embed="rId224"/>
                <a:stretch>
                  <a:fillRect/>
                </a:stretch>
              </p:blipFill>
              <p:spPr>
                <a:xfrm>
                  <a:off x="10410680" y="3067627"/>
                  <a:ext cx="162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9028" name="Freihand 39027">
                  <a:extLst>
                    <a:ext uri="{FF2B5EF4-FFF2-40B4-BE49-F238E27FC236}">
                      <a16:creationId xmlns:a16="http://schemas.microsoft.com/office/drawing/2014/main" id="{42FBCFE7-C0D9-4414-A84A-7E5FA56F2F95}"/>
                    </a:ext>
                  </a:extLst>
                </p14:cNvPr>
                <p14:cNvContentPartPr/>
                <p14:nvPr/>
              </p14:nvContentPartPr>
              <p14:xfrm>
                <a:off x="10555400" y="3058267"/>
                <a:ext cx="132840" cy="102960"/>
              </p14:xfrm>
            </p:contentPart>
          </mc:Choice>
          <mc:Fallback>
            <p:pic>
              <p:nvPicPr>
                <p:cNvPr id="39028" name="Freihand 39027">
                  <a:extLst>
                    <a:ext uri="{FF2B5EF4-FFF2-40B4-BE49-F238E27FC236}">
                      <a16:creationId xmlns:a16="http://schemas.microsoft.com/office/drawing/2014/main" id="{42FBCFE7-C0D9-4414-A84A-7E5FA56F2F95}"/>
                    </a:ext>
                  </a:extLst>
                </p:cNvPr>
                <p:cNvPicPr/>
                <p:nvPr/>
              </p:nvPicPr>
              <p:blipFill>
                <a:blip r:embed="rId226"/>
                <a:stretch>
                  <a:fillRect/>
                </a:stretch>
              </p:blipFill>
              <p:spPr>
                <a:xfrm>
                  <a:off x="10551080" y="3053947"/>
                  <a:ext cx="141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029" name="Freihand 39028">
                  <a:extLst>
                    <a:ext uri="{FF2B5EF4-FFF2-40B4-BE49-F238E27FC236}">
                      <a16:creationId xmlns:a16="http://schemas.microsoft.com/office/drawing/2014/main" id="{E76DAFF3-EFA6-4FB1-9EE8-910804EDC9CD}"/>
                    </a:ext>
                  </a:extLst>
                </p14:cNvPr>
                <p14:cNvContentPartPr/>
                <p14:nvPr/>
              </p14:nvContentPartPr>
              <p14:xfrm>
                <a:off x="10720280" y="3078067"/>
                <a:ext cx="108720" cy="63000"/>
              </p14:xfrm>
            </p:contentPart>
          </mc:Choice>
          <mc:Fallback>
            <p:pic>
              <p:nvPicPr>
                <p:cNvPr id="39029" name="Freihand 39028">
                  <a:extLst>
                    <a:ext uri="{FF2B5EF4-FFF2-40B4-BE49-F238E27FC236}">
                      <a16:creationId xmlns:a16="http://schemas.microsoft.com/office/drawing/2014/main" id="{E76DAFF3-EFA6-4FB1-9EE8-910804EDC9CD}"/>
                    </a:ext>
                  </a:extLst>
                </p:cNvPr>
                <p:cNvPicPr/>
                <p:nvPr/>
              </p:nvPicPr>
              <p:blipFill>
                <a:blip r:embed="rId228"/>
                <a:stretch>
                  <a:fillRect/>
                </a:stretch>
              </p:blipFill>
              <p:spPr>
                <a:xfrm>
                  <a:off x="10715960" y="3073747"/>
                  <a:ext cx="117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9030" name="Freihand 39029">
                  <a:extLst>
                    <a:ext uri="{FF2B5EF4-FFF2-40B4-BE49-F238E27FC236}">
                      <a16:creationId xmlns:a16="http://schemas.microsoft.com/office/drawing/2014/main" id="{6647BD4B-DA86-4975-9217-FFE963363121}"/>
                    </a:ext>
                  </a:extLst>
                </p14:cNvPr>
                <p14:cNvContentPartPr/>
                <p14:nvPr/>
              </p14:nvContentPartPr>
              <p14:xfrm>
                <a:off x="10805600" y="2990227"/>
                <a:ext cx="75960" cy="149400"/>
              </p14:xfrm>
            </p:contentPart>
          </mc:Choice>
          <mc:Fallback>
            <p:pic>
              <p:nvPicPr>
                <p:cNvPr id="39030" name="Freihand 39029">
                  <a:extLst>
                    <a:ext uri="{FF2B5EF4-FFF2-40B4-BE49-F238E27FC236}">
                      <a16:creationId xmlns:a16="http://schemas.microsoft.com/office/drawing/2014/main" id="{6647BD4B-DA86-4975-9217-FFE963363121}"/>
                    </a:ext>
                  </a:extLst>
                </p:cNvPr>
                <p:cNvPicPr/>
                <p:nvPr/>
              </p:nvPicPr>
              <p:blipFill>
                <a:blip r:embed="rId230"/>
                <a:stretch>
                  <a:fillRect/>
                </a:stretch>
              </p:blipFill>
              <p:spPr>
                <a:xfrm>
                  <a:off x="10800920" y="2985907"/>
                  <a:ext cx="84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9031" name="Freihand 39030">
                  <a:extLst>
                    <a:ext uri="{FF2B5EF4-FFF2-40B4-BE49-F238E27FC236}">
                      <a16:creationId xmlns:a16="http://schemas.microsoft.com/office/drawing/2014/main" id="{7C0C26C3-7077-4A9F-A67D-91948B1BCF36}"/>
                    </a:ext>
                  </a:extLst>
                </p14:cNvPr>
                <p14:cNvContentPartPr/>
                <p14:nvPr/>
              </p14:nvContentPartPr>
              <p14:xfrm>
                <a:off x="10928720" y="3040267"/>
                <a:ext cx="297360" cy="102240"/>
              </p14:xfrm>
            </p:contentPart>
          </mc:Choice>
          <mc:Fallback>
            <p:pic>
              <p:nvPicPr>
                <p:cNvPr id="39031" name="Freihand 39030">
                  <a:extLst>
                    <a:ext uri="{FF2B5EF4-FFF2-40B4-BE49-F238E27FC236}">
                      <a16:creationId xmlns:a16="http://schemas.microsoft.com/office/drawing/2014/main" id="{7C0C26C3-7077-4A9F-A67D-91948B1BCF36}"/>
                    </a:ext>
                  </a:extLst>
                </p:cNvPr>
                <p:cNvPicPr/>
                <p:nvPr/>
              </p:nvPicPr>
              <p:blipFill>
                <a:blip r:embed="rId232"/>
                <a:stretch>
                  <a:fillRect/>
                </a:stretch>
              </p:blipFill>
              <p:spPr>
                <a:xfrm>
                  <a:off x="10924400" y="3035947"/>
                  <a:ext cx="30600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3">
            <p14:nvContentPartPr>
              <p14:cNvPr id="39034" name="Freihand 39033">
                <a:extLst>
                  <a:ext uri="{FF2B5EF4-FFF2-40B4-BE49-F238E27FC236}">
                    <a16:creationId xmlns:a16="http://schemas.microsoft.com/office/drawing/2014/main" id="{E6BB1295-EB6E-4631-8CDA-D53E021371A9}"/>
                  </a:ext>
                </a:extLst>
              </p14:cNvPr>
              <p14:cNvContentPartPr/>
              <p14:nvPr/>
            </p14:nvContentPartPr>
            <p14:xfrm>
              <a:off x="4815920" y="4701667"/>
              <a:ext cx="1563480" cy="1059120"/>
            </p14:xfrm>
          </p:contentPart>
        </mc:Choice>
        <mc:Fallback>
          <p:pic>
            <p:nvPicPr>
              <p:cNvPr id="39034" name="Freihand 39033">
                <a:extLst>
                  <a:ext uri="{FF2B5EF4-FFF2-40B4-BE49-F238E27FC236}">
                    <a16:creationId xmlns:a16="http://schemas.microsoft.com/office/drawing/2014/main" id="{E6BB1295-EB6E-4631-8CDA-D53E021371A9}"/>
                  </a:ext>
                </a:extLst>
              </p:cNvPr>
              <p:cNvPicPr/>
              <p:nvPr/>
            </p:nvPicPr>
            <p:blipFill>
              <a:blip r:embed="rId234"/>
              <a:stretch>
                <a:fillRect/>
              </a:stretch>
            </p:blipFill>
            <p:spPr>
              <a:xfrm>
                <a:off x="4811600" y="4697347"/>
                <a:ext cx="1572120" cy="1067760"/>
              </a:xfrm>
              <a:prstGeom prst="rect">
                <a:avLst/>
              </a:prstGeom>
            </p:spPr>
          </p:pic>
        </mc:Fallback>
      </mc:AlternateContent>
      <p:grpSp>
        <p:nvGrpSpPr>
          <p:cNvPr id="39053" name="Gruppieren 39052">
            <a:extLst>
              <a:ext uri="{FF2B5EF4-FFF2-40B4-BE49-F238E27FC236}">
                <a16:creationId xmlns:a16="http://schemas.microsoft.com/office/drawing/2014/main" id="{3ED1E028-C358-4D48-B4D2-A327414BCA11}"/>
              </a:ext>
            </a:extLst>
          </p:cNvPr>
          <p:cNvGrpSpPr/>
          <p:nvPr/>
        </p:nvGrpSpPr>
        <p:grpSpPr>
          <a:xfrm>
            <a:off x="6482000" y="5265787"/>
            <a:ext cx="1256040" cy="408600"/>
            <a:chOff x="6482000" y="5265787"/>
            <a:chExt cx="1256040" cy="408600"/>
          </a:xfrm>
        </p:grpSpPr>
        <mc:AlternateContent xmlns:mc="http://schemas.openxmlformats.org/markup-compatibility/2006">
          <mc:Choice xmlns:p14="http://schemas.microsoft.com/office/powerpoint/2010/main" Requires="p14">
            <p:contentPart p14:bwMode="auto" r:id="rId235">
              <p14:nvContentPartPr>
                <p14:cNvPr id="39040" name="Freihand 39039">
                  <a:extLst>
                    <a:ext uri="{FF2B5EF4-FFF2-40B4-BE49-F238E27FC236}">
                      <a16:creationId xmlns:a16="http://schemas.microsoft.com/office/drawing/2014/main" id="{6042D9C6-0429-4B85-BD39-773951A56E54}"/>
                    </a:ext>
                  </a:extLst>
                </p14:cNvPr>
                <p14:cNvContentPartPr/>
                <p14:nvPr/>
              </p14:nvContentPartPr>
              <p14:xfrm>
                <a:off x="6482000" y="5533267"/>
                <a:ext cx="110520" cy="135000"/>
              </p14:xfrm>
            </p:contentPart>
          </mc:Choice>
          <mc:Fallback>
            <p:pic>
              <p:nvPicPr>
                <p:cNvPr id="39040" name="Freihand 39039">
                  <a:extLst>
                    <a:ext uri="{FF2B5EF4-FFF2-40B4-BE49-F238E27FC236}">
                      <a16:creationId xmlns:a16="http://schemas.microsoft.com/office/drawing/2014/main" id="{6042D9C6-0429-4B85-BD39-773951A56E54}"/>
                    </a:ext>
                  </a:extLst>
                </p:cNvPr>
                <p:cNvPicPr/>
                <p:nvPr/>
              </p:nvPicPr>
              <p:blipFill>
                <a:blip r:embed="rId236"/>
                <a:stretch>
                  <a:fillRect/>
                </a:stretch>
              </p:blipFill>
              <p:spPr>
                <a:xfrm>
                  <a:off x="6477680" y="5528947"/>
                  <a:ext cx="119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9041" name="Freihand 39040">
                  <a:extLst>
                    <a:ext uri="{FF2B5EF4-FFF2-40B4-BE49-F238E27FC236}">
                      <a16:creationId xmlns:a16="http://schemas.microsoft.com/office/drawing/2014/main" id="{297522E0-A665-4E72-8730-7F01F861CCE1}"/>
                    </a:ext>
                  </a:extLst>
                </p14:cNvPr>
                <p14:cNvContentPartPr/>
                <p14:nvPr/>
              </p14:nvContentPartPr>
              <p14:xfrm>
                <a:off x="6664160" y="5537947"/>
                <a:ext cx="24120" cy="136440"/>
              </p14:xfrm>
            </p:contentPart>
          </mc:Choice>
          <mc:Fallback>
            <p:pic>
              <p:nvPicPr>
                <p:cNvPr id="39041" name="Freihand 39040">
                  <a:extLst>
                    <a:ext uri="{FF2B5EF4-FFF2-40B4-BE49-F238E27FC236}">
                      <a16:creationId xmlns:a16="http://schemas.microsoft.com/office/drawing/2014/main" id="{297522E0-A665-4E72-8730-7F01F861CCE1}"/>
                    </a:ext>
                  </a:extLst>
                </p:cNvPr>
                <p:cNvPicPr/>
                <p:nvPr/>
              </p:nvPicPr>
              <p:blipFill>
                <a:blip r:embed="rId238"/>
                <a:stretch>
                  <a:fillRect/>
                </a:stretch>
              </p:blipFill>
              <p:spPr>
                <a:xfrm>
                  <a:off x="6659840" y="5533627"/>
                  <a:ext cx="32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042" name="Freihand 39041">
                  <a:extLst>
                    <a:ext uri="{FF2B5EF4-FFF2-40B4-BE49-F238E27FC236}">
                      <a16:creationId xmlns:a16="http://schemas.microsoft.com/office/drawing/2014/main" id="{8EF8DA61-E644-4F14-AD7B-0F04FD8C1462}"/>
                    </a:ext>
                  </a:extLst>
                </p14:cNvPr>
                <p14:cNvContentPartPr/>
                <p14:nvPr/>
              </p14:nvContentPartPr>
              <p14:xfrm>
                <a:off x="6623840" y="5596987"/>
                <a:ext cx="107640" cy="23040"/>
              </p14:xfrm>
            </p:contentPart>
          </mc:Choice>
          <mc:Fallback>
            <p:pic>
              <p:nvPicPr>
                <p:cNvPr id="39042" name="Freihand 39041">
                  <a:extLst>
                    <a:ext uri="{FF2B5EF4-FFF2-40B4-BE49-F238E27FC236}">
                      <a16:creationId xmlns:a16="http://schemas.microsoft.com/office/drawing/2014/main" id="{8EF8DA61-E644-4F14-AD7B-0F04FD8C1462}"/>
                    </a:ext>
                  </a:extLst>
                </p:cNvPr>
                <p:cNvPicPr/>
                <p:nvPr/>
              </p:nvPicPr>
              <p:blipFill>
                <a:blip r:embed="rId240"/>
                <a:stretch>
                  <a:fillRect/>
                </a:stretch>
              </p:blipFill>
              <p:spPr>
                <a:xfrm>
                  <a:off x="6619520" y="5592667"/>
                  <a:ext cx="116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043" name="Freihand 39042">
                  <a:extLst>
                    <a:ext uri="{FF2B5EF4-FFF2-40B4-BE49-F238E27FC236}">
                      <a16:creationId xmlns:a16="http://schemas.microsoft.com/office/drawing/2014/main" id="{B007DCD8-F76A-4C80-82C3-349E879E491A}"/>
                    </a:ext>
                  </a:extLst>
                </p14:cNvPr>
                <p14:cNvContentPartPr/>
                <p14:nvPr/>
              </p14:nvContentPartPr>
              <p14:xfrm>
                <a:off x="6797360" y="5514907"/>
                <a:ext cx="129600" cy="104760"/>
              </p14:xfrm>
            </p:contentPart>
          </mc:Choice>
          <mc:Fallback>
            <p:pic>
              <p:nvPicPr>
                <p:cNvPr id="39043" name="Freihand 39042">
                  <a:extLst>
                    <a:ext uri="{FF2B5EF4-FFF2-40B4-BE49-F238E27FC236}">
                      <a16:creationId xmlns:a16="http://schemas.microsoft.com/office/drawing/2014/main" id="{B007DCD8-F76A-4C80-82C3-349E879E491A}"/>
                    </a:ext>
                  </a:extLst>
                </p:cNvPr>
                <p:cNvPicPr/>
                <p:nvPr/>
              </p:nvPicPr>
              <p:blipFill>
                <a:blip r:embed="rId242"/>
                <a:stretch>
                  <a:fillRect/>
                </a:stretch>
              </p:blipFill>
              <p:spPr>
                <a:xfrm>
                  <a:off x="6793040" y="5510587"/>
                  <a:ext cx="138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9044" name="Freihand 39043">
                  <a:extLst>
                    <a:ext uri="{FF2B5EF4-FFF2-40B4-BE49-F238E27FC236}">
                      <a16:creationId xmlns:a16="http://schemas.microsoft.com/office/drawing/2014/main" id="{1B40B61E-F755-482C-B1A4-C49F739F7C2E}"/>
                    </a:ext>
                  </a:extLst>
                </p14:cNvPr>
                <p14:cNvContentPartPr/>
                <p14:nvPr/>
              </p14:nvContentPartPr>
              <p14:xfrm>
                <a:off x="7055840" y="5569987"/>
                <a:ext cx="120960" cy="54720"/>
              </p14:xfrm>
            </p:contentPart>
          </mc:Choice>
          <mc:Fallback>
            <p:pic>
              <p:nvPicPr>
                <p:cNvPr id="39044" name="Freihand 39043">
                  <a:extLst>
                    <a:ext uri="{FF2B5EF4-FFF2-40B4-BE49-F238E27FC236}">
                      <a16:creationId xmlns:a16="http://schemas.microsoft.com/office/drawing/2014/main" id="{1B40B61E-F755-482C-B1A4-C49F739F7C2E}"/>
                    </a:ext>
                  </a:extLst>
                </p:cNvPr>
                <p:cNvPicPr/>
                <p:nvPr/>
              </p:nvPicPr>
              <p:blipFill>
                <a:blip r:embed="rId244"/>
                <a:stretch>
                  <a:fillRect/>
                </a:stretch>
              </p:blipFill>
              <p:spPr>
                <a:xfrm>
                  <a:off x="7051520" y="5565667"/>
                  <a:ext cx="129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9045" name="Freihand 39044">
                  <a:extLst>
                    <a:ext uri="{FF2B5EF4-FFF2-40B4-BE49-F238E27FC236}">
                      <a16:creationId xmlns:a16="http://schemas.microsoft.com/office/drawing/2014/main" id="{5CA55259-37AD-4A70-8531-9EB0DABC2830}"/>
                    </a:ext>
                  </a:extLst>
                </p14:cNvPr>
                <p14:cNvContentPartPr/>
                <p14:nvPr/>
              </p14:nvContentPartPr>
              <p14:xfrm>
                <a:off x="7288400" y="5501227"/>
                <a:ext cx="155160" cy="122760"/>
              </p14:xfrm>
            </p:contentPart>
          </mc:Choice>
          <mc:Fallback>
            <p:pic>
              <p:nvPicPr>
                <p:cNvPr id="39045" name="Freihand 39044">
                  <a:extLst>
                    <a:ext uri="{FF2B5EF4-FFF2-40B4-BE49-F238E27FC236}">
                      <a16:creationId xmlns:a16="http://schemas.microsoft.com/office/drawing/2014/main" id="{5CA55259-37AD-4A70-8531-9EB0DABC2830}"/>
                    </a:ext>
                  </a:extLst>
                </p:cNvPr>
                <p:cNvPicPr/>
                <p:nvPr/>
              </p:nvPicPr>
              <p:blipFill>
                <a:blip r:embed="rId246"/>
                <a:stretch>
                  <a:fillRect/>
                </a:stretch>
              </p:blipFill>
              <p:spPr>
                <a:xfrm>
                  <a:off x="7284080" y="5496907"/>
                  <a:ext cx="163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9047" name="Freihand 39046">
                  <a:extLst>
                    <a:ext uri="{FF2B5EF4-FFF2-40B4-BE49-F238E27FC236}">
                      <a16:creationId xmlns:a16="http://schemas.microsoft.com/office/drawing/2014/main" id="{87310825-80A2-40A8-A77E-01E951A98125}"/>
                    </a:ext>
                  </a:extLst>
                </p14:cNvPr>
                <p14:cNvContentPartPr/>
                <p14:nvPr/>
              </p14:nvContentPartPr>
              <p14:xfrm>
                <a:off x="6574160" y="5331667"/>
                <a:ext cx="278640" cy="101880"/>
              </p14:xfrm>
            </p:contentPart>
          </mc:Choice>
          <mc:Fallback>
            <p:pic>
              <p:nvPicPr>
                <p:cNvPr id="39047" name="Freihand 39046">
                  <a:extLst>
                    <a:ext uri="{FF2B5EF4-FFF2-40B4-BE49-F238E27FC236}">
                      <a16:creationId xmlns:a16="http://schemas.microsoft.com/office/drawing/2014/main" id="{87310825-80A2-40A8-A77E-01E951A98125}"/>
                    </a:ext>
                  </a:extLst>
                </p:cNvPr>
                <p:cNvPicPr/>
                <p:nvPr/>
              </p:nvPicPr>
              <p:blipFill>
                <a:blip r:embed="rId248"/>
                <a:stretch>
                  <a:fillRect/>
                </a:stretch>
              </p:blipFill>
              <p:spPr>
                <a:xfrm>
                  <a:off x="6569840" y="5327347"/>
                  <a:ext cx="287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9048" name="Freihand 39047">
                  <a:extLst>
                    <a:ext uri="{FF2B5EF4-FFF2-40B4-BE49-F238E27FC236}">
                      <a16:creationId xmlns:a16="http://schemas.microsoft.com/office/drawing/2014/main" id="{60091657-2678-4E2F-BD5B-DDFB0BA08F22}"/>
                    </a:ext>
                  </a:extLst>
                </p14:cNvPr>
                <p14:cNvContentPartPr/>
                <p14:nvPr/>
              </p14:nvContentPartPr>
              <p14:xfrm>
                <a:off x="6832640" y="5265787"/>
                <a:ext cx="8640" cy="19800"/>
              </p14:xfrm>
            </p:contentPart>
          </mc:Choice>
          <mc:Fallback>
            <p:pic>
              <p:nvPicPr>
                <p:cNvPr id="39048" name="Freihand 39047">
                  <a:extLst>
                    <a:ext uri="{FF2B5EF4-FFF2-40B4-BE49-F238E27FC236}">
                      <a16:creationId xmlns:a16="http://schemas.microsoft.com/office/drawing/2014/main" id="{60091657-2678-4E2F-BD5B-DDFB0BA08F22}"/>
                    </a:ext>
                  </a:extLst>
                </p:cNvPr>
                <p:cNvPicPr/>
                <p:nvPr/>
              </p:nvPicPr>
              <p:blipFill>
                <a:blip r:embed="rId250"/>
                <a:stretch>
                  <a:fillRect/>
                </a:stretch>
              </p:blipFill>
              <p:spPr>
                <a:xfrm>
                  <a:off x="6828320" y="5261467"/>
                  <a:ext cx="17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9049" name="Freihand 39048">
                  <a:extLst>
                    <a:ext uri="{FF2B5EF4-FFF2-40B4-BE49-F238E27FC236}">
                      <a16:creationId xmlns:a16="http://schemas.microsoft.com/office/drawing/2014/main" id="{C9D1E76E-B2A8-4E68-9241-229494EE6071}"/>
                    </a:ext>
                  </a:extLst>
                </p14:cNvPr>
                <p14:cNvContentPartPr/>
                <p14:nvPr/>
              </p14:nvContentPartPr>
              <p14:xfrm>
                <a:off x="7285880" y="5303587"/>
                <a:ext cx="140760" cy="97560"/>
              </p14:xfrm>
            </p:contentPart>
          </mc:Choice>
          <mc:Fallback>
            <p:pic>
              <p:nvPicPr>
                <p:cNvPr id="39049" name="Freihand 39048">
                  <a:extLst>
                    <a:ext uri="{FF2B5EF4-FFF2-40B4-BE49-F238E27FC236}">
                      <a16:creationId xmlns:a16="http://schemas.microsoft.com/office/drawing/2014/main" id="{C9D1E76E-B2A8-4E68-9241-229494EE6071}"/>
                    </a:ext>
                  </a:extLst>
                </p:cNvPr>
                <p:cNvPicPr/>
                <p:nvPr/>
              </p:nvPicPr>
              <p:blipFill>
                <a:blip r:embed="rId252"/>
                <a:stretch>
                  <a:fillRect/>
                </a:stretch>
              </p:blipFill>
              <p:spPr>
                <a:xfrm>
                  <a:off x="7281560" y="5299267"/>
                  <a:ext cx="149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9050" name="Freihand 39049">
                  <a:extLst>
                    <a:ext uri="{FF2B5EF4-FFF2-40B4-BE49-F238E27FC236}">
                      <a16:creationId xmlns:a16="http://schemas.microsoft.com/office/drawing/2014/main" id="{EC449C1E-37C5-4104-B0BD-E149FB219DF6}"/>
                    </a:ext>
                  </a:extLst>
                </p14:cNvPr>
                <p14:cNvContentPartPr/>
                <p14:nvPr/>
              </p14:nvContentPartPr>
              <p14:xfrm>
                <a:off x="7401080" y="5292427"/>
                <a:ext cx="220680" cy="90000"/>
              </p14:xfrm>
            </p:contentPart>
          </mc:Choice>
          <mc:Fallback>
            <p:pic>
              <p:nvPicPr>
                <p:cNvPr id="39050" name="Freihand 39049">
                  <a:extLst>
                    <a:ext uri="{FF2B5EF4-FFF2-40B4-BE49-F238E27FC236}">
                      <a16:creationId xmlns:a16="http://schemas.microsoft.com/office/drawing/2014/main" id="{EC449C1E-37C5-4104-B0BD-E149FB219DF6}"/>
                    </a:ext>
                  </a:extLst>
                </p:cNvPr>
                <p:cNvPicPr/>
                <p:nvPr/>
              </p:nvPicPr>
              <p:blipFill>
                <a:blip r:embed="rId254"/>
                <a:stretch>
                  <a:fillRect/>
                </a:stretch>
              </p:blipFill>
              <p:spPr>
                <a:xfrm>
                  <a:off x="7396760" y="5288107"/>
                  <a:ext cx="229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9051" name="Freihand 39050">
                  <a:extLst>
                    <a:ext uri="{FF2B5EF4-FFF2-40B4-BE49-F238E27FC236}">
                      <a16:creationId xmlns:a16="http://schemas.microsoft.com/office/drawing/2014/main" id="{4E5312B4-1D19-4394-B896-B44BF785CFE1}"/>
                    </a:ext>
                  </a:extLst>
                </p14:cNvPr>
                <p14:cNvContentPartPr/>
                <p14:nvPr/>
              </p14:nvContentPartPr>
              <p14:xfrm>
                <a:off x="7621400" y="5268667"/>
                <a:ext cx="116640" cy="141840"/>
              </p14:xfrm>
            </p:contentPart>
          </mc:Choice>
          <mc:Fallback>
            <p:pic>
              <p:nvPicPr>
                <p:cNvPr id="39051" name="Freihand 39050">
                  <a:extLst>
                    <a:ext uri="{FF2B5EF4-FFF2-40B4-BE49-F238E27FC236}">
                      <a16:creationId xmlns:a16="http://schemas.microsoft.com/office/drawing/2014/main" id="{4E5312B4-1D19-4394-B896-B44BF785CFE1}"/>
                    </a:ext>
                  </a:extLst>
                </p:cNvPr>
                <p:cNvPicPr/>
                <p:nvPr/>
              </p:nvPicPr>
              <p:blipFill>
                <a:blip r:embed="rId256"/>
                <a:stretch>
                  <a:fillRect/>
                </a:stretch>
              </p:blipFill>
              <p:spPr>
                <a:xfrm>
                  <a:off x="7617080" y="5264347"/>
                  <a:ext cx="125280" cy="15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7">
            <p14:nvContentPartPr>
              <p14:cNvPr id="39036" name="Freihand 39035">
                <a:extLst>
                  <a:ext uri="{FF2B5EF4-FFF2-40B4-BE49-F238E27FC236}">
                    <a16:creationId xmlns:a16="http://schemas.microsoft.com/office/drawing/2014/main" id="{4B785D17-439D-4B88-84ED-A70D48C91409}"/>
                  </a:ext>
                </a:extLst>
              </p14:cNvPr>
              <p14:cNvContentPartPr/>
              <p14:nvPr/>
            </p14:nvContentPartPr>
            <p14:xfrm>
              <a:off x="2987840" y="5660707"/>
              <a:ext cx="121320" cy="71640"/>
            </p14:xfrm>
          </p:contentPart>
        </mc:Choice>
        <mc:Fallback>
          <p:pic>
            <p:nvPicPr>
              <p:cNvPr id="39036" name="Freihand 39035">
                <a:extLst>
                  <a:ext uri="{FF2B5EF4-FFF2-40B4-BE49-F238E27FC236}">
                    <a16:creationId xmlns:a16="http://schemas.microsoft.com/office/drawing/2014/main" id="{4B785D17-439D-4B88-84ED-A70D48C91409}"/>
                  </a:ext>
                </a:extLst>
              </p:cNvPr>
              <p:cNvPicPr/>
              <p:nvPr/>
            </p:nvPicPr>
            <p:blipFill>
              <a:blip r:embed="rId258"/>
              <a:stretch>
                <a:fillRect/>
              </a:stretch>
            </p:blipFill>
            <p:spPr>
              <a:xfrm>
                <a:off x="2983520" y="5656387"/>
                <a:ext cx="129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054" name="Freihand 39053">
                <a:extLst>
                  <a:ext uri="{FF2B5EF4-FFF2-40B4-BE49-F238E27FC236}">
                    <a16:creationId xmlns:a16="http://schemas.microsoft.com/office/drawing/2014/main" id="{A6B93202-A900-4BBC-8FE7-BE2303710310}"/>
                  </a:ext>
                </a:extLst>
              </p14:cNvPr>
              <p14:cNvContentPartPr/>
              <p14:nvPr/>
            </p14:nvContentPartPr>
            <p14:xfrm>
              <a:off x="654320" y="4724707"/>
              <a:ext cx="1414080" cy="1085040"/>
            </p14:xfrm>
          </p:contentPart>
        </mc:Choice>
        <mc:Fallback>
          <p:pic>
            <p:nvPicPr>
              <p:cNvPr id="39054" name="Freihand 39053">
                <a:extLst>
                  <a:ext uri="{FF2B5EF4-FFF2-40B4-BE49-F238E27FC236}">
                    <a16:creationId xmlns:a16="http://schemas.microsoft.com/office/drawing/2014/main" id="{A6B93202-A900-4BBC-8FE7-BE2303710310}"/>
                  </a:ext>
                </a:extLst>
              </p:cNvPr>
              <p:cNvPicPr/>
              <p:nvPr/>
            </p:nvPicPr>
            <p:blipFill>
              <a:blip r:embed="rId260"/>
              <a:stretch>
                <a:fillRect/>
              </a:stretch>
            </p:blipFill>
            <p:spPr>
              <a:xfrm>
                <a:off x="650000" y="4720387"/>
                <a:ext cx="1422720" cy="1093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9056" name="Freihand 39055">
                <a:extLst>
                  <a:ext uri="{FF2B5EF4-FFF2-40B4-BE49-F238E27FC236}">
                    <a16:creationId xmlns:a16="http://schemas.microsoft.com/office/drawing/2014/main" id="{AB57BEB3-1434-4DBE-9D65-A5594A1D946E}"/>
                  </a:ext>
                </a:extLst>
              </p14:cNvPr>
              <p14:cNvContentPartPr/>
              <p14:nvPr/>
            </p14:nvContentPartPr>
            <p14:xfrm>
              <a:off x="2966240" y="5671147"/>
              <a:ext cx="239400" cy="177480"/>
            </p14:xfrm>
          </p:contentPart>
        </mc:Choice>
        <mc:Fallback>
          <p:pic>
            <p:nvPicPr>
              <p:cNvPr id="39056" name="Freihand 39055">
                <a:extLst>
                  <a:ext uri="{FF2B5EF4-FFF2-40B4-BE49-F238E27FC236}">
                    <a16:creationId xmlns:a16="http://schemas.microsoft.com/office/drawing/2014/main" id="{AB57BEB3-1434-4DBE-9D65-A5594A1D946E}"/>
                  </a:ext>
                </a:extLst>
              </p:cNvPr>
              <p:cNvPicPr/>
              <p:nvPr/>
            </p:nvPicPr>
            <p:blipFill>
              <a:blip r:embed="rId262"/>
              <a:stretch>
                <a:fillRect/>
              </a:stretch>
            </p:blipFill>
            <p:spPr>
              <a:xfrm>
                <a:off x="2961920" y="5666827"/>
                <a:ext cx="248040" cy="186120"/>
              </a:xfrm>
              <a:prstGeom prst="rect">
                <a:avLst/>
              </a:prstGeom>
            </p:spPr>
          </p:pic>
        </mc:Fallback>
      </mc:AlternateContent>
      <p:grpSp>
        <p:nvGrpSpPr>
          <p:cNvPr id="39072" name="Gruppieren 39071">
            <a:extLst>
              <a:ext uri="{FF2B5EF4-FFF2-40B4-BE49-F238E27FC236}">
                <a16:creationId xmlns:a16="http://schemas.microsoft.com/office/drawing/2014/main" id="{D07C070F-3223-4C5F-9BF6-EA3D87693C72}"/>
              </a:ext>
            </a:extLst>
          </p:cNvPr>
          <p:cNvGrpSpPr/>
          <p:nvPr/>
        </p:nvGrpSpPr>
        <p:grpSpPr>
          <a:xfrm>
            <a:off x="625520" y="5810827"/>
            <a:ext cx="1258920" cy="406800"/>
            <a:chOff x="625520" y="5810827"/>
            <a:chExt cx="1258920" cy="406800"/>
          </a:xfrm>
        </p:grpSpPr>
        <mc:AlternateContent xmlns:mc="http://schemas.openxmlformats.org/markup-compatibility/2006">
          <mc:Choice xmlns:p14="http://schemas.microsoft.com/office/powerpoint/2010/main" Requires="p14">
            <p:contentPart p14:bwMode="auto" r:id="rId263">
              <p14:nvContentPartPr>
                <p14:cNvPr id="39061" name="Freihand 39060">
                  <a:extLst>
                    <a:ext uri="{FF2B5EF4-FFF2-40B4-BE49-F238E27FC236}">
                      <a16:creationId xmlns:a16="http://schemas.microsoft.com/office/drawing/2014/main" id="{A4A2FEB6-732D-4249-B7D0-7E42513602AB}"/>
                    </a:ext>
                  </a:extLst>
                </p14:cNvPr>
                <p14:cNvContentPartPr/>
                <p14:nvPr/>
              </p14:nvContentPartPr>
              <p14:xfrm>
                <a:off x="802640" y="6076507"/>
                <a:ext cx="133920" cy="141120"/>
              </p14:xfrm>
            </p:contentPart>
          </mc:Choice>
          <mc:Fallback>
            <p:pic>
              <p:nvPicPr>
                <p:cNvPr id="39061" name="Freihand 39060">
                  <a:extLst>
                    <a:ext uri="{FF2B5EF4-FFF2-40B4-BE49-F238E27FC236}">
                      <a16:creationId xmlns:a16="http://schemas.microsoft.com/office/drawing/2014/main" id="{A4A2FEB6-732D-4249-B7D0-7E42513602AB}"/>
                    </a:ext>
                  </a:extLst>
                </p:cNvPr>
                <p:cNvPicPr/>
                <p:nvPr/>
              </p:nvPicPr>
              <p:blipFill>
                <a:blip r:embed="rId264"/>
                <a:stretch>
                  <a:fillRect/>
                </a:stretch>
              </p:blipFill>
              <p:spPr>
                <a:xfrm>
                  <a:off x="798320" y="6072187"/>
                  <a:ext cx="142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9062" name="Freihand 39061">
                  <a:extLst>
                    <a:ext uri="{FF2B5EF4-FFF2-40B4-BE49-F238E27FC236}">
                      <a16:creationId xmlns:a16="http://schemas.microsoft.com/office/drawing/2014/main" id="{43583FF2-289C-4FAC-9624-35C98928A100}"/>
                    </a:ext>
                  </a:extLst>
                </p14:cNvPr>
                <p14:cNvContentPartPr/>
                <p14:nvPr/>
              </p14:nvContentPartPr>
              <p14:xfrm>
                <a:off x="1051760" y="6098827"/>
                <a:ext cx="86760" cy="7560"/>
              </p14:xfrm>
            </p:contentPart>
          </mc:Choice>
          <mc:Fallback>
            <p:pic>
              <p:nvPicPr>
                <p:cNvPr id="39062" name="Freihand 39061">
                  <a:extLst>
                    <a:ext uri="{FF2B5EF4-FFF2-40B4-BE49-F238E27FC236}">
                      <a16:creationId xmlns:a16="http://schemas.microsoft.com/office/drawing/2014/main" id="{43583FF2-289C-4FAC-9624-35C98928A100}"/>
                    </a:ext>
                  </a:extLst>
                </p:cNvPr>
                <p:cNvPicPr/>
                <p:nvPr/>
              </p:nvPicPr>
              <p:blipFill>
                <a:blip r:embed="rId266"/>
                <a:stretch>
                  <a:fillRect/>
                </a:stretch>
              </p:blipFill>
              <p:spPr>
                <a:xfrm>
                  <a:off x="1047440" y="6094507"/>
                  <a:ext cx="95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9063" name="Freihand 39062">
                  <a:extLst>
                    <a:ext uri="{FF2B5EF4-FFF2-40B4-BE49-F238E27FC236}">
                      <a16:creationId xmlns:a16="http://schemas.microsoft.com/office/drawing/2014/main" id="{58DFFFF1-4E96-47CF-9B7A-80FDC2259B37}"/>
                    </a:ext>
                  </a:extLst>
                </p14:cNvPr>
                <p14:cNvContentPartPr/>
                <p14:nvPr/>
              </p14:nvContentPartPr>
              <p14:xfrm>
                <a:off x="1047080" y="6142027"/>
                <a:ext cx="125280" cy="16200"/>
              </p14:xfrm>
            </p:contentPart>
          </mc:Choice>
          <mc:Fallback>
            <p:pic>
              <p:nvPicPr>
                <p:cNvPr id="39063" name="Freihand 39062">
                  <a:extLst>
                    <a:ext uri="{FF2B5EF4-FFF2-40B4-BE49-F238E27FC236}">
                      <a16:creationId xmlns:a16="http://schemas.microsoft.com/office/drawing/2014/main" id="{58DFFFF1-4E96-47CF-9B7A-80FDC2259B37}"/>
                    </a:ext>
                  </a:extLst>
                </p:cNvPr>
                <p:cNvPicPr/>
                <p:nvPr/>
              </p:nvPicPr>
              <p:blipFill>
                <a:blip r:embed="rId268"/>
                <a:stretch>
                  <a:fillRect/>
                </a:stretch>
              </p:blipFill>
              <p:spPr>
                <a:xfrm>
                  <a:off x="1042760" y="6137707"/>
                  <a:ext cx="133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9064" name="Freihand 39063">
                  <a:extLst>
                    <a:ext uri="{FF2B5EF4-FFF2-40B4-BE49-F238E27FC236}">
                      <a16:creationId xmlns:a16="http://schemas.microsoft.com/office/drawing/2014/main" id="{2F474949-F557-45C5-BAEF-1CAB31D0D711}"/>
                    </a:ext>
                  </a:extLst>
                </p14:cNvPr>
                <p14:cNvContentPartPr/>
                <p14:nvPr/>
              </p14:nvContentPartPr>
              <p14:xfrm>
                <a:off x="1263800" y="6047707"/>
                <a:ext cx="146160" cy="110880"/>
              </p14:xfrm>
            </p:contentPart>
          </mc:Choice>
          <mc:Fallback>
            <p:pic>
              <p:nvPicPr>
                <p:cNvPr id="39064" name="Freihand 39063">
                  <a:extLst>
                    <a:ext uri="{FF2B5EF4-FFF2-40B4-BE49-F238E27FC236}">
                      <a16:creationId xmlns:a16="http://schemas.microsoft.com/office/drawing/2014/main" id="{2F474949-F557-45C5-BAEF-1CAB31D0D711}"/>
                    </a:ext>
                  </a:extLst>
                </p:cNvPr>
                <p:cNvPicPr/>
                <p:nvPr/>
              </p:nvPicPr>
              <p:blipFill>
                <a:blip r:embed="rId270"/>
                <a:stretch>
                  <a:fillRect/>
                </a:stretch>
              </p:blipFill>
              <p:spPr>
                <a:xfrm>
                  <a:off x="1259480" y="6043387"/>
                  <a:ext cx="154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9065" name="Freihand 39064">
                  <a:extLst>
                    <a:ext uri="{FF2B5EF4-FFF2-40B4-BE49-F238E27FC236}">
                      <a16:creationId xmlns:a16="http://schemas.microsoft.com/office/drawing/2014/main" id="{A21485BA-51A8-4F55-ACC7-43BFAF9AAE70}"/>
                    </a:ext>
                  </a:extLst>
                </p14:cNvPr>
                <p14:cNvContentPartPr/>
                <p14:nvPr/>
              </p14:nvContentPartPr>
              <p14:xfrm>
                <a:off x="1454960" y="6055987"/>
                <a:ext cx="109440" cy="103320"/>
              </p14:xfrm>
            </p:contentPart>
          </mc:Choice>
          <mc:Fallback>
            <p:pic>
              <p:nvPicPr>
                <p:cNvPr id="39065" name="Freihand 39064">
                  <a:extLst>
                    <a:ext uri="{FF2B5EF4-FFF2-40B4-BE49-F238E27FC236}">
                      <a16:creationId xmlns:a16="http://schemas.microsoft.com/office/drawing/2014/main" id="{A21485BA-51A8-4F55-ACC7-43BFAF9AAE70}"/>
                    </a:ext>
                  </a:extLst>
                </p:cNvPr>
                <p:cNvPicPr/>
                <p:nvPr/>
              </p:nvPicPr>
              <p:blipFill>
                <a:blip r:embed="rId272"/>
                <a:stretch>
                  <a:fillRect/>
                </a:stretch>
              </p:blipFill>
              <p:spPr>
                <a:xfrm>
                  <a:off x="1450640" y="6051667"/>
                  <a:ext cx="118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9066" name="Freihand 39065">
                  <a:extLst>
                    <a:ext uri="{FF2B5EF4-FFF2-40B4-BE49-F238E27FC236}">
                      <a16:creationId xmlns:a16="http://schemas.microsoft.com/office/drawing/2014/main" id="{63566B88-07C8-4A00-A925-EE37E4781241}"/>
                    </a:ext>
                  </a:extLst>
                </p14:cNvPr>
                <p14:cNvContentPartPr/>
                <p14:nvPr/>
              </p14:nvContentPartPr>
              <p14:xfrm>
                <a:off x="1610480" y="6039427"/>
                <a:ext cx="149400" cy="104400"/>
              </p14:xfrm>
            </p:contentPart>
          </mc:Choice>
          <mc:Fallback>
            <p:pic>
              <p:nvPicPr>
                <p:cNvPr id="39066" name="Freihand 39065">
                  <a:extLst>
                    <a:ext uri="{FF2B5EF4-FFF2-40B4-BE49-F238E27FC236}">
                      <a16:creationId xmlns:a16="http://schemas.microsoft.com/office/drawing/2014/main" id="{63566B88-07C8-4A00-A925-EE37E4781241}"/>
                    </a:ext>
                  </a:extLst>
                </p:cNvPr>
                <p:cNvPicPr/>
                <p:nvPr/>
              </p:nvPicPr>
              <p:blipFill>
                <a:blip r:embed="rId274"/>
                <a:stretch>
                  <a:fillRect/>
                </a:stretch>
              </p:blipFill>
              <p:spPr>
                <a:xfrm>
                  <a:off x="1606160" y="6035107"/>
                  <a:ext cx="158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9067" name="Freihand 39066">
                  <a:extLst>
                    <a:ext uri="{FF2B5EF4-FFF2-40B4-BE49-F238E27FC236}">
                      <a16:creationId xmlns:a16="http://schemas.microsoft.com/office/drawing/2014/main" id="{DA4C91E0-3EB9-4617-9813-06BB514D7369}"/>
                    </a:ext>
                  </a:extLst>
                </p14:cNvPr>
                <p14:cNvContentPartPr/>
                <p14:nvPr/>
              </p14:nvContentPartPr>
              <p14:xfrm>
                <a:off x="625520" y="5890387"/>
                <a:ext cx="338400" cy="97920"/>
              </p14:xfrm>
            </p:contentPart>
          </mc:Choice>
          <mc:Fallback>
            <p:pic>
              <p:nvPicPr>
                <p:cNvPr id="39067" name="Freihand 39066">
                  <a:extLst>
                    <a:ext uri="{FF2B5EF4-FFF2-40B4-BE49-F238E27FC236}">
                      <a16:creationId xmlns:a16="http://schemas.microsoft.com/office/drawing/2014/main" id="{DA4C91E0-3EB9-4617-9813-06BB514D7369}"/>
                    </a:ext>
                  </a:extLst>
                </p:cNvPr>
                <p:cNvPicPr/>
                <p:nvPr/>
              </p:nvPicPr>
              <p:blipFill>
                <a:blip r:embed="rId276"/>
                <a:stretch>
                  <a:fillRect/>
                </a:stretch>
              </p:blipFill>
              <p:spPr>
                <a:xfrm>
                  <a:off x="621200" y="5886067"/>
                  <a:ext cx="347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9068" name="Freihand 39067">
                  <a:extLst>
                    <a:ext uri="{FF2B5EF4-FFF2-40B4-BE49-F238E27FC236}">
                      <a16:creationId xmlns:a16="http://schemas.microsoft.com/office/drawing/2014/main" id="{3372C834-AA40-4840-AFAD-C5F7B44BBBD9}"/>
                    </a:ext>
                  </a:extLst>
                </p14:cNvPr>
                <p14:cNvContentPartPr/>
                <p14:nvPr/>
              </p14:nvContentPartPr>
              <p14:xfrm>
                <a:off x="936920" y="5829547"/>
                <a:ext cx="360" cy="360"/>
              </p14:xfrm>
            </p:contentPart>
          </mc:Choice>
          <mc:Fallback>
            <p:pic>
              <p:nvPicPr>
                <p:cNvPr id="39068" name="Freihand 39067">
                  <a:extLst>
                    <a:ext uri="{FF2B5EF4-FFF2-40B4-BE49-F238E27FC236}">
                      <a16:creationId xmlns:a16="http://schemas.microsoft.com/office/drawing/2014/main" id="{3372C834-AA40-4840-AFAD-C5F7B44BBBD9}"/>
                    </a:ext>
                  </a:extLst>
                </p:cNvPr>
                <p:cNvPicPr/>
                <p:nvPr/>
              </p:nvPicPr>
              <p:blipFill>
                <a:blip r:embed="rId120"/>
                <a:stretch>
                  <a:fillRect/>
                </a:stretch>
              </p:blipFill>
              <p:spPr>
                <a:xfrm>
                  <a:off x="932600" y="5825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9069" name="Freihand 39068">
                  <a:extLst>
                    <a:ext uri="{FF2B5EF4-FFF2-40B4-BE49-F238E27FC236}">
                      <a16:creationId xmlns:a16="http://schemas.microsoft.com/office/drawing/2014/main" id="{E320D37B-F5BE-4105-99BC-52221417FACB}"/>
                    </a:ext>
                  </a:extLst>
                </p14:cNvPr>
                <p14:cNvContentPartPr/>
                <p14:nvPr/>
              </p14:nvContentPartPr>
              <p14:xfrm>
                <a:off x="1411760" y="5870227"/>
                <a:ext cx="101880" cy="78480"/>
              </p14:xfrm>
            </p:contentPart>
          </mc:Choice>
          <mc:Fallback>
            <p:pic>
              <p:nvPicPr>
                <p:cNvPr id="39069" name="Freihand 39068">
                  <a:extLst>
                    <a:ext uri="{FF2B5EF4-FFF2-40B4-BE49-F238E27FC236}">
                      <a16:creationId xmlns:a16="http://schemas.microsoft.com/office/drawing/2014/main" id="{E320D37B-F5BE-4105-99BC-52221417FACB}"/>
                    </a:ext>
                  </a:extLst>
                </p:cNvPr>
                <p:cNvPicPr/>
                <p:nvPr/>
              </p:nvPicPr>
              <p:blipFill>
                <a:blip r:embed="rId279"/>
                <a:stretch>
                  <a:fillRect/>
                </a:stretch>
              </p:blipFill>
              <p:spPr>
                <a:xfrm>
                  <a:off x="1407440" y="5865907"/>
                  <a:ext cx="110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9070" name="Freihand 39069">
                  <a:extLst>
                    <a:ext uri="{FF2B5EF4-FFF2-40B4-BE49-F238E27FC236}">
                      <a16:creationId xmlns:a16="http://schemas.microsoft.com/office/drawing/2014/main" id="{3BCC393A-7784-4B10-8093-1D4B8782B5EA}"/>
                    </a:ext>
                  </a:extLst>
                </p14:cNvPr>
                <p14:cNvContentPartPr/>
                <p14:nvPr/>
              </p14:nvContentPartPr>
              <p14:xfrm>
                <a:off x="1503200" y="5851867"/>
                <a:ext cx="275760" cy="74880"/>
              </p14:xfrm>
            </p:contentPart>
          </mc:Choice>
          <mc:Fallback>
            <p:pic>
              <p:nvPicPr>
                <p:cNvPr id="39070" name="Freihand 39069">
                  <a:extLst>
                    <a:ext uri="{FF2B5EF4-FFF2-40B4-BE49-F238E27FC236}">
                      <a16:creationId xmlns:a16="http://schemas.microsoft.com/office/drawing/2014/main" id="{3BCC393A-7784-4B10-8093-1D4B8782B5EA}"/>
                    </a:ext>
                  </a:extLst>
                </p:cNvPr>
                <p:cNvPicPr/>
                <p:nvPr/>
              </p:nvPicPr>
              <p:blipFill>
                <a:blip r:embed="rId281"/>
                <a:stretch>
                  <a:fillRect/>
                </a:stretch>
              </p:blipFill>
              <p:spPr>
                <a:xfrm>
                  <a:off x="1498880" y="5847547"/>
                  <a:ext cx="284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9071" name="Freihand 39070">
                  <a:extLst>
                    <a:ext uri="{FF2B5EF4-FFF2-40B4-BE49-F238E27FC236}">
                      <a16:creationId xmlns:a16="http://schemas.microsoft.com/office/drawing/2014/main" id="{71BF6CA5-80B6-4CDE-A9DF-41A3081C7654}"/>
                    </a:ext>
                  </a:extLst>
                </p14:cNvPr>
                <p14:cNvContentPartPr/>
                <p14:nvPr/>
              </p14:nvContentPartPr>
              <p14:xfrm>
                <a:off x="1804880" y="5810827"/>
                <a:ext cx="79560" cy="109440"/>
              </p14:xfrm>
            </p:contentPart>
          </mc:Choice>
          <mc:Fallback>
            <p:pic>
              <p:nvPicPr>
                <p:cNvPr id="39071" name="Freihand 39070">
                  <a:extLst>
                    <a:ext uri="{FF2B5EF4-FFF2-40B4-BE49-F238E27FC236}">
                      <a16:creationId xmlns:a16="http://schemas.microsoft.com/office/drawing/2014/main" id="{71BF6CA5-80B6-4CDE-A9DF-41A3081C7654}"/>
                    </a:ext>
                  </a:extLst>
                </p:cNvPr>
                <p:cNvPicPr/>
                <p:nvPr/>
              </p:nvPicPr>
              <p:blipFill>
                <a:blip r:embed="rId283"/>
                <a:stretch>
                  <a:fillRect/>
                </a:stretch>
              </p:blipFill>
              <p:spPr>
                <a:xfrm>
                  <a:off x="1800560" y="5806507"/>
                  <a:ext cx="8820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4">
            <p14:nvContentPartPr>
              <p14:cNvPr id="39073" name="Freihand 39072">
                <a:extLst>
                  <a:ext uri="{FF2B5EF4-FFF2-40B4-BE49-F238E27FC236}">
                    <a16:creationId xmlns:a16="http://schemas.microsoft.com/office/drawing/2014/main" id="{B53B1C36-E789-40DD-9888-10E0D9DF7AC3}"/>
                  </a:ext>
                </a:extLst>
              </p14:cNvPr>
              <p14:cNvContentPartPr/>
              <p14:nvPr/>
            </p14:nvContentPartPr>
            <p14:xfrm>
              <a:off x="2573120" y="1284907"/>
              <a:ext cx="1678680" cy="1686600"/>
            </p14:xfrm>
          </p:contentPart>
        </mc:Choice>
        <mc:Fallback>
          <p:pic>
            <p:nvPicPr>
              <p:cNvPr id="39073" name="Freihand 39072">
                <a:extLst>
                  <a:ext uri="{FF2B5EF4-FFF2-40B4-BE49-F238E27FC236}">
                    <a16:creationId xmlns:a16="http://schemas.microsoft.com/office/drawing/2014/main" id="{B53B1C36-E789-40DD-9888-10E0D9DF7AC3}"/>
                  </a:ext>
                </a:extLst>
              </p:cNvPr>
              <p:cNvPicPr/>
              <p:nvPr/>
            </p:nvPicPr>
            <p:blipFill>
              <a:blip r:embed="rId285"/>
              <a:stretch>
                <a:fillRect/>
              </a:stretch>
            </p:blipFill>
            <p:spPr>
              <a:xfrm>
                <a:off x="2568800" y="1280587"/>
                <a:ext cx="1687320" cy="1695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9079" name="Freihand 39078">
                <a:extLst>
                  <a:ext uri="{FF2B5EF4-FFF2-40B4-BE49-F238E27FC236}">
                    <a16:creationId xmlns:a16="http://schemas.microsoft.com/office/drawing/2014/main" id="{AFFA9D0D-DAE4-4F16-B50F-2987144ACB49}"/>
                  </a:ext>
                </a:extLst>
              </p14:cNvPr>
              <p14:cNvContentPartPr/>
              <p14:nvPr/>
            </p14:nvContentPartPr>
            <p14:xfrm>
              <a:off x="1640720" y="4165627"/>
              <a:ext cx="192960" cy="117360"/>
            </p14:xfrm>
          </p:contentPart>
        </mc:Choice>
        <mc:Fallback>
          <p:pic>
            <p:nvPicPr>
              <p:cNvPr id="39079" name="Freihand 39078">
                <a:extLst>
                  <a:ext uri="{FF2B5EF4-FFF2-40B4-BE49-F238E27FC236}">
                    <a16:creationId xmlns:a16="http://schemas.microsoft.com/office/drawing/2014/main" id="{AFFA9D0D-DAE4-4F16-B50F-2987144ACB49}"/>
                  </a:ext>
                </a:extLst>
              </p:cNvPr>
              <p:cNvPicPr/>
              <p:nvPr/>
            </p:nvPicPr>
            <p:blipFill>
              <a:blip r:embed="rId287"/>
              <a:stretch>
                <a:fillRect/>
              </a:stretch>
            </p:blipFill>
            <p:spPr>
              <a:xfrm>
                <a:off x="1636400" y="4161307"/>
                <a:ext cx="201600" cy="126000"/>
              </a:xfrm>
              <a:prstGeom prst="rect">
                <a:avLst/>
              </a:prstGeom>
            </p:spPr>
          </p:pic>
        </mc:Fallback>
      </mc:AlternateContent>
      <p:grpSp>
        <p:nvGrpSpPr>
          <p:cNvPr id="39082" name="Gruppieren 39081">
            <a:extLst>
              <a:ext uri="{FF2B5EF4-FFF2-40B4-BE49-F238E27FC236}">
                <a16:creationId xmlns:a16="http://schemas.microsoft.com/office/drawing/2014/main" id="{05DAE4E1-1091-47DF-8B8B-AFEEC970E580}"/>
              </a:ext>
            </a:extLst>
          </p:cNvPr>
          <p:cNvGrpSpPr/>
          <p:nvPr/>
        </p:nvGrpSpPr>
        <p:grpSpPr>
          <a:xfrm>
            <a:off x="1247240" y="1546267"/>
            <a:ext cx="4704840" cy="3727800"/>
            <a:chOff x="1247240" y="1546267"/>
            <a:chExt cx="4704840" cy="3727800"/>
          </a:xfrm>
        </p:grpSpPr>
        <mc:AlternateContent xmlns:mc="http://schemas.openxmlformats.org/markup-compatibility/2006">
          <mc:Choice xmlns:p14="http://schemas.microsoft.com/office/powerpoint/2010/main" Requires="p14">
            <p:contentPart p14:bwMode="auto" r:id="rId288">
              <p14:nvContentPartPr>
                <p14:cNvPr id="45" name="Freihand 44">
                  <a:extLst>
                    <a:ext uri="{FF2B5EF4-FFF2-40B4-BE49-F238E27FC236}">
                      <a16:creationId xmlns:a16="http://schemas.microsoft.com/office/drawing/2014/main" id="{D6D9DA57-5F03-45A8-9A72-EEFDB7E36E82}"/>
                    </a:ext>
                  </a:extLst>
                </p14:cNvPr>
                <p14:cNvContentPartPr/>
                <p14:nvPr/>
              </p14:nvContentPartPr>
              <p14:xfrm>
                <a:off x="3506960" y="2385067"/>
                <a:ext cx="1778760" cy="2580120"/>
              </p14:xfrm>
            </p:contentPart>
          </mc:Choice>
          <mc:Fallback>
            <p:pic>
              <p:nvPicPr>
                <p:cNvPr id="45" name="Freihand 44">
                  <a:extLst>
                    <a:ext uri="{FF2B5EF4-FFF2-40B4-BE49-F238E27FC236}">
                      <a16:creationId xmlns:a16="http://schemas.microsoft.com/office/drawing/2014/main" id="{D6D9DA57-5F03-45A8-9A72-EEFDB7E36E82}"/>
                    </a:ext>
                  </a:extLst>
                </p:cNvPr>
                <p:cNvPicPr/>
                <p:nvPr/>
              </p:nvPicPr>
              <p:blipFill>
                <a:blip r:embed="rId289"/>
                <a:stretch>
                  <a:fillRect/>
                </a:stretch>
              </p:blipFill>
              <p:spPr>
                <a:xfrm>
                  <a:off x="3502640" y="2380747"/>
                  <a:ext cx="1787400" cy="2588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6" name="Freihand 45">
                  <a:extLst>
                    <a:ext uri="{FF2B5EF4-FFF2-40B4-BE49-F238E27FC236}">
                      <a16:creationId xmlns:a16="http://schemas.microsoft.com/office/drawing/2014/main" id="{08BB78E2-E365-492A-84F7-2337080C0AC8}"/>
                    </a:ext>
                  </a:extLst>
                </p14:cNvPr>
                <p14:cNvContentPartPr/>
                <p14:nvPr/>
              </p14:nvContentPartPr>
              <p14:xfrm>
                <a:off x="5194280" y="4914067"/>
                <a:ext cx="175320" cy="163440"/>
              </p14:xfrm>
            </p:contentPart>
          </mc:Choice>
          <mc:Fallback>
            <p:pic>
              <p:nvPicPr>
                <p:cNvPr id="46" name="Freihand 45">
                  <a:extLst>
                    <a:ext uri="{FF2B5EF4-FFF2-40B4-BE49-F238E27FC236}">
                      <a16:creationId xmlns:a16="http://schemas.microsoft.com/office/drawing/2014/main" id="{08BB78E2-E365-492A-84F7-2337080C0AC8}"/>
                    </a:ext>
                  </a:extLst>
                </p:cNvPr>
                <p:cNvPicPr/>
                <p:nvPr/>
              </p:nvPicPr>
              <p:blipFill>
                <a:blip r:embed="rId291"/>
                <a:stretch>
                  <a:fillRect/>
                </a:stretch>
              </p:blipFill>
              <p:spPr>
                <a:xfrm>
                  <a:off x="5189960" y="4909747"/>
                  <a:ext cx="183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0" name="Freihand 49">
                  <a:extLst>
                    <a:ext uri="{FF2B5EF4-FFF2-40B4-BE49-F238E27FC236}">
                      <a16:creationId xmlns:a16="http://schemas.microsoft.com/office/drawing/2014/main" id="{11739323-2031-4549-8C48-98963CC00A96}"/>
                    </a:ext>
                  </a:extLst>
                </p14:cNvPr>
                <p14:cNvContentPartPr/>
                <p14:nvPr/>
              </p14:nvContentPartPr>
              <p14:xfrm>
                <a:off x="4620440" y="3654067"/>
                <a:ext cx="80640" cy="126720"/>
              </p14:xfrm>
            </p:contentPart>
          </mc:Choice>
          <mc:Fallback>
            <p:pic>
              <p:nvPicPr>
                <p:cNvPr id="50" name="Freihand 49">
                  <a:extLst>
                    <a:ext uri="{FF2B5EF4-FFF2-40B4-BE49-F238E27FC236}">
                      <a16:creationId xmlns:a16="http://schemas.microsoft.com/office/drawing/2014/main" id="{11739323-2031-4549-8C48-98963CC00A96}"/>
                    </a:ext>
                  </a:extLst>
                </p:cNvPr>
                <p:cNvPicPr/>
                <p:nvPr/>
              </p:nvPicPr>
              <p:blipFill>
                <a:blip r:embed="rId293"/>
                <a:stretch>
                  <a:fillRect/>
                </a:stretch>
              </p:blipFill>
              <p:spPr>
                <a:xfrm>
                  <a:off x="4616120" y="3649747"/>
                  <a:ext cx="89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1" name="Freihand 50">
                  <a:extLst>
                    <a:ext uri="{FF2B5EF4-FFF2-40B4-BE49-F238E27FC236}">
                      <a16:creationId xmlns:a16="http://schemas.microsoft.com/office/drawing/2014/main" id="{06E0BBC9-71D7-4209-AF94-048E4C75079B}"/>
                    </a:ext>
                  </a:extLst>
                </p14:cNvPr>
                <p14:cNvContentPartPr/>
                <p14:nvPr/>
              </p14:nvContentPartPr>
              <p14:xfrm>
                <a:off x="4773080" y="3445267"/>
                <a:ext cx="85680" cy="114480"/>
              </p14:xfrm>
            </p:contentPart>
          </mc:Choice>
          <mc:Fallback>
            <p:pic>
              <p:nvPicPr>
                <p:cNvPr id="51" name="Freihand 50">
                  <a:extLst>
                    <a:ext uri="{FF2B5EF4-FFF2-40B4-BE49-F238E27FC236}">
                      <a16:creationId xmlns:a16="http://schemas.microsoft.com/office/drawing/2014/main" id="{06E0BBC9-71D7-4209-AF94-048E4C75079B}"/>
                    </a:ext>
                  </a:extLst>
                </p:cNvPr>
                <p:cNvPicPr/>
                <p:nvPr/>
              </p:nvPicPr>
              <p:blipFill>
                <a:blip r:embed="rId295"/>
                <a:stretch>
                  <a:fillRect/>
                </a:stretch>
              </p:blipFill>
              <p:spPr>
                <a:xfrm>
                  <a:off x="4768760" y="3440947"/>
                  <a:ext cx="94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2" name="Freihand 51">
                  <a:extLst>
                    <a:ext uri="{FF2B5EF4-FFF2-40B4-BE49-F238E27FC236}">
                      <a16:creationId xmlns:a16="http://schemas.microsoft.com/office/drawing/2014/main" id="{29B9C64C-6FAC-4910-BF59-18B67464C3F2}"/>
                    </a:ext>
                  </a:extLst>
                </p14:cNvPr>
                <p14:cNvContentPartPr/>
                <p14:nvPr/>
              </p14:nvContentPartPr>
              <p14:xfrm>
                <a:off x="4855520" y="3534907"/>
                <a:ext cx="5760" cy="8640"/>
              </p14:xfrm>
            </p:contentPart>
          </mc:Choice>
          <mc:Fallback>
            <p:pic>
              <p:nvPicPr>
                <p:cNvPr id="52" name="Freihand 51">
                  <a:extLst>
                    <a:ext uri="{FF2B5EF4-FFF2-40B4-BE49-F238E27FC236}">
                      <a16:creationId xmlns:a16="http://schemas.microsoft.com/office/drawing/2014/main" id="{29B9C64C-6FAC-4910-BF59-18B67464C3F2}"/>
                    </a:ext>
                  </a:extLst>
                </p:cNvPr>
                <p:cNvPicPr/>
                <p:nvPr/>
              </p:nvPicPr>
              <p:blipFill>
                <a:blip r:embed="rId297"/>
                <a:stretch>
                  <a:fillRect/>
                </a:stretch>
              </p:blipFill>
              <p:spPr>
                <a:xfrm>
                  <a:off x="4851200" y="3530587"/>
                  <a:ext cx="14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3" name="Freihand 52">
                  <a:extLst>
                    <a:ext uri="{FF2B5EF4-FFF2-40B4-BE49-F238E27FC236}">
                      <a16:creationId xmlns:a16="http://schemas.microsoft.com/office/drawing/2014/main" id="{CFF6A824-B03E-4B93-8BA6-E9C863FFFB7D}"/>
                    </a:ext>
                  </a:extLst>
                </p14:cNvPr>
                <p14:cNvContentPartPr/>
                <p14:nvPr/>
              </p14:nvContentPartPr>
              <p14:xfrm>
                <a:off x="4733480" y="3337267"/>
                <a:ext cx="196920" cy="277200"/>
              </p14:xfrm>
            </p:contentPart>
          </mc:Choice>
          <mc:Fallback>
            <p:pic>
              <p:nvPicPr>
                <p:cNvPr id="53" name="Freihand 52">
                  <a:extLst>
                    <a:ext uri="{FF2B5EF4-FFF2-40B4-BE49-F238E27FC236}">
                      <a16:creationId xmlns:a16="http://schemas.microsoft.com/office/drawing/2014/main" id="{CFF6A824-B03E-4B93-8BA6-E9C863FFFB7D}"/>
                    </a:ext>
                  </a:extLst>
                </p:cNvPr>
                <p:cNvPicPr/>
                <p:nvPr/>
              </p:nvPicPr>
              <p:blipFill>
                <a:blip r:embed="rId299"/>
                <a:stretch>
                  <a:fillRect/>
                </a:stretch>
              </p:blipFill>
              <p:spPr>
                <a:xfrm>
                  <a:off x="4729160" y="3332947"/>
                  <a:ext cx="2055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 name="Freihand 1">
                  <a:extLst>
                    <a:ext uri="{FF2B5EF4-FFF2-40B4-BE49-F238E27FC236}">
                      <a16:creationId xmlns:a16="http://schemas.microsoft.com/office/drawing/2014/main" id="{D7044DF9-BDEA-4E4E-B11E-0FD71BE86114}"/>
                    </a:ext>
                  </a:extLst>
                </p14:cNvPr>
                <p14:cNvContentPartPr/>
                <p14:nvPr/>
              </p14:nvContentPartPr>
              <p14:xfrm>
                <a:off x="3078920" y="1809427"/>
                <a:ext cx="591120" cy="452160"/>
              </p14:xfrm>
            </p:contentPart>
          </mc:Choice>
          <mc:Fallback>
            <p:pic>
              <p:nvPicPr>
                <p:cNvPr id="2" name="Freihand 1">
                  <a:extLst>
                    <a:ext uri="{FF2B5EF4-FFF2-40B4-BE49-F238E27FC236}">
                      <a16:creationId xmlns:a16="http://schemas.microsoft.com/office/drawing/2014/main" id="{D7044DF9-BDEA-4E4E-B11E-0FD71BE86114}"/>
                    </a:ext>
                  </a:extLst>
                </p:cNvPr>
                <p:cNvPicPr/>
                <p:nvPr/>
              </p:nvPicPr>
              <p:blipFill>
                <a:blip r:embed="rId301"/>
                <a:stretch>
                  <a:fillRect/>
                </a:stretch>
              </p:blipFill>
              <p:spPr>
                <a:xfrm>
                  <a:off x="3074600" y="1805107"/>
                  <a:ext cx="59976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 name="Freihand 2">
                  <a:extLst>
                    <a:ext uri="{FF2B5EF4-FFF2-40B4-BE49-F238E27FC236}">
                      <a16:creationId xmlns:a16="http://schemas.microsoft.com/office/drawing/2014/main" id="{742E1529-62B4-411A-BED2-C2EC4BF68B3D}"/>
                    </a:ext>
                  </a:extLst>
                </p14:cNvPr>
                <p14:cNvContentPartPr/>
                <p14:nvPr/>
              </p14:nvContentPartPr>
              <p14:xfrm>
                <a:off x="3143360" y="2113987"/>
                <a:ext cx="107280" cy="150480"/>
              </p14:xfrm>
            </p:contentPart>
          </mc:Choice>
          <mc:Fallback>
            <p:pic>
              <p:nvPicPr>
                <p:cNvPr id="3" name="Freihand 2">
                  <a:extLst>
                    <a:ext uri="{FF2B5EF4-FFF2-40B4-BE49-F238E27FC236}">
                      <a16:creationId xmlns:a16="http://schemas.microsoft.com/office/drawing/2014/main" id="{742E1529-62B4-411A-BED2-C2EC4BF68B3D}"/>
                    </a:ext>
                  </a:extLst>
                </p:cNvPr>
                <p:cNvPicPr/>
                <p:nvPr/>
              </p:nvPicPr>
              <p:blipFill>
                <a:blip r:embed="rId303"/>
                <a:stretch>
                  <a:fillRect/>
                </a:stretch>
              </p:blipFill>
              <p:spPr>
                <a:xfrm>
                  <a:off x="3139040" y="2109667"/>
                  <a:ext cx="115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 name="Freihand 4">
                  <a:extLst>
                    <a:ext uri="{FF2B5EF4-FFF2-40B4-BE49-F238E27FC236}">
                      <a16:creationId xmlns:a16="http://schemas.microsoft.com/office/drawing/2014/main" id="{680AB921-3694-40D9-A125-EC8F852093B9}"/>
                    </a:ext>
                  </a:extLst>
                </p14:cNvPr>
                <p14:cNvContentPartPr/>
                <p14:nvPr/>
              </p14:nvContentPartPr>
              <p14:xfrm>
                <a:off x="3295640" y="1584787"/>
                <a:ext cx="76320" cy="111960"/>
              </p14:xfrm>
            </p:contentPart>
          </mc:Choice>
          <mc:Fallback>
            <p:pic>
              <p:nvPicPr>
                <p:cNvPr id="5" name="Freihand 4">
                  <a:extLst>
                    <a:ext uri="{FF2B5EF4-FFF2-40B4-BE49-F238E27FC236}">
                      <a16:creationId xmlns:a16="http://schemas.microsoft.com/office/drawing/2014/main" id="{680AB921-3694-40D9-A125-EC8F852093B9}"/>
                    </a:ext>
                  </a:extLst>
                </p:cNvPr>
                <p:cNvPicPr/>
                <p:nvPr/>
              </p:nvPicPr>
              <p:blipFill>
                <a:blip r:embed="rId305"/>
                <a:stretch>
                  <a:fillRect/>
                </a:stretch>
              </p:blipFill>
              <p:spPr>
                <a:xfrm>
                  <a:off x="3291320" y="1580467"/>
                  <a:ext cx="84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6" name="Freihand 5">
                  <a:extLst>
                    <a:ext uri="{FF2B5EF4-FFF2-40B4-BE49-F238E27FC236}">
                      <a16:creationId xmlns:a16="http://schemas.microsoft.com/office/drawing/2014/main" id="{C3C694E0-35F1-408A-860D-098E91120A70}"/>
                    </a:ext>
                  </a:extLst>
                </p14:cNvPr>
                <p14:cNvContentPartPr/>
                <p14:nvPr/>
              </p14:nvContentPartPr>
              <p14:xfrm>
                <a:off x="3399680" y="1674787"/>
                <a:ext cx="8280" cy="10800"/>
              </p14:xfrm>
            </p:contentPart>
          </mc:Choice>
          <mc:Fallback>
            <p:pic>
              <p:nvPicPr>
                <p:cNvPr id="6" name="Freihand 5">
                  <a:extLst>
                    <a:ext uri="{FF2B5EF4-FFF2-40B4-BE49-F238E27FC236}">
                      <a16:creationId xmlns:a16="http://schemas.microsoft.com/office/drawing/2014/main" id="{C3C694E0-35F1-408A-860D-098E91120A70}"/>
                    </a:ext>
                  </a:extLst>
                </p:cNvPr>
                <p:cNvPicPr/>
                <p:nvPr/>
              </p:nvPicPr>
              <p:blipFill>
                <a:blip r:embed="rId307"/>
                <a:stretch>
                  <a:fillRect/>
                </a:stretch>
              </p:blipFill>
              <p:spPr>
                <a:xfrm>
                  <a:off x="3395360" y="1670467"/>
                  <a:ext cx="16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3" name="Freihand 42">
                  <a:extLst>
                    <a:ext uri="{FF2B5EF4-FFF2-40B4-BE49-F238E27FC236}">
                      <a16:creationId xmlns:a16="http://schemas.microsoft.com/office/drawing/2014/main" id="{CD6E402F-A077-4445-AAC1-2190D9546C78}"/>
                    </a:ext>
                  </a:extLst>
                </p14:cNvPr>
                <p14:cNvContentPartPr/>
                <p14:nvPr/>
              </p14:nvContentPartPr>
              <p14:xfrm>
                <a:off x="3208880" y="1546267"/>
                <a:ext cx="290520" cy="236880"/>
              </p14:xfrm>
            </p:contentPart>
          </mc:Choice>
          <mc:Fallback>
            <p:pic>
              <p:nvPicPr>
                <p:cNvPr id="43" name="Freihand 42">
                  <a:extLst>
                    <a:ext uri="{FF2B5EF4-FFF2-40B4-BE49-F238E27FC236}">
                      <a16:creationId xmlns:a16="http://schemas.microsoft.com/office/drawing/2014/main" id="{CD6E402F-A077-4445-AAC1-2190D9546C78}"/>
                    </a:ext>
                  </a:extLst>
                </p:cNvPr>
                <p:cNvPicPr/>
                <p:nvPr/>
              </p:nvPicPr>
              <p:blipFill>
                <a:blip r:embed="rId309"/>
                <a:stretch>
                  <a:fillRect/>
                </a:stretch>
              </p:blipFill>
              <p:spPr>
                <a:xfrm>
                  <a:off x="3204560" y="1541947"/>
                  <a:ext cx="299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5" name="Freihand 54">
                  <a:extLst>
                    <a:ext uri="{FF2B5EF4-FFF2-40B4-BE49-F238E27FC236}">
                      <a16:creationId xmlns:a16="http://schemas.microsoft.com/office/drawing/2014/main" id="{285CF5E4-CFB6-4725-A464-F3F31C1CBF37}"/>
                    </a:ext>
                  </a:extLst>
                </p14:cNvPr>
                <p14:cNvContentPartPr/>
                <p14:nvPr/>
              </p14:nvContentPartPr>
              <p14:xfrm>
                <a:off x="1360640" y="2395867"/>
                <a:ext cx="1888560" cy="2631240"/>
              </p14:xfrm>
            </p:contentPart>
          </mc:Choice>
          <mc:Fallback>
            <p:pic>
              <p:nvPicPr>
                <p:cNvPr id="55" name="Freihand 54">
                  <a:extLst>
                    <a:ext uri="{FF2B5EF4-FFF2-40B4-BE49-F238E27FC236}">
                      <a16:creationId xmlns:a16="http://schemas.microsoft.com/office/drawing/2014/main" id="{285CF5E4-CFB6-4725-A464-F3F31C1CBF37}"/>
                    </a:ext>
                  </a:extLst>
                </p:cNvPr>
                <p:cNvPicPr/>
                <p:nvPr/>
              </p:nvPicPr>
              <p:blipFill>
                <a:blip r:embed="rId311"/>
                <a:stretch>
                  <a:fillRect/>
                </a:stretch>
              </p:blipFill>
              <p:spPr>
                <a:xfrm>
                  <a:off x="1356320" y="2391547"/>
                  <a:ext cx="1897200" cy="2639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56" name="Freihand 55">
                  <a:extLst>
                    <a:ext uri="{FF2B5EF4-FFF2-40B4-BE49-F238E27FC236}">
                      <a16:creationId xmlns:a16="http://schemas.microsoft.com/office/drawing/2014/main" id="{134AD711-474B-4517-8573-BADFDEC40D25}"/>
                    </a:ext>
                  </a:extLst>
                </p14:cNvPr>
                <p14:cNvContentPartPr/>
                <p14:nvPr/>
              </p14:nvContentPartPr>
              <p14:xfrm>
                <a:off x="1247240" y="4970227"/>
                <a:ext cx="222840" cy="277920"/>
              </p14:xfrm>
            </p:contentPart>
          </mc:Choice>
          <mc:Fallback>
            <p:pic>
              <p:nvPicPr>
                <p:cNvPr id="56" name="Freihand 55">
                  <a:extLst>
                    <a:ext uri="{FF2B5EF4-FFF2-40B4-BE49-F238E27FC236}">
                      <a16:creationId xmlns:a16="http://schemas.microsoft.com/office/drawing/2014/main" id="{134AD711-474B-4517-8573-BADFDEC40D25}"/>
                    </a:ext>
                  </a:extLst>
                </p:cNvPr>
                <p:cNvPicPr/>
                <p:nvPr/>
              </p:nvPicPr>
              <p:blipFill>
                <a:blip r:embed="rId313"/>
                <a:stretch>
                  <a:fillRect/>
                </a:stretch>
              </p:blipFill>
              <p:spPr>
                <a:xfrm>
                  <a:off x="1242920" y="4965907"/>
                  <a:ext cx="2314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58" name="Freihand 57">
                  <a:extLst>
                    <a:ext uri="{FF2B5EF4-FFF2-40B4-BE49-F238E27FC236}">
                      <a16:creationId xmlns:a16="http://schemas.microsoft.com/office/drawing/2014/main" id="{931F3B8A-90C0-451C-819B-031123CFACC3}"/>
                    </a:ext>
                  </a:extLst>
                </p14:cNvPr>
                <p14:cNvContentPartPr/>
                <p14:nvPr/>
              </p14:nvContentPartPr>
              <p14:xfrm>
                <a:off x="1613360" y="3924427"/>
                <a:ext cx="153720" cy="156600"/>
              </p14:xfrm>
            </p:contentPart>
          </mc:Choice>
          <mc:Fallback>
            <p:pic>
              <p:nvPicPr>
                <p:cNvPr id="58" name="Freihand 57">
                  <a:extLst>
                    <a:ext uri="{FF2B5EF4-FFF2-40B4-BE49-F238E27FC236}">
                      <a16:creationId xmlns:a16="http://schemas.microsoft.com/office/drawing/2014/main" id="{931F3B8A-90C0-451C-819B-031123CFACC3}"/>
                    </a:ext>
                  </a:extLst>
                </p:cNvPr>
                <p:cNvPicPr/>
                <p:nvPr/>
              </p:nvPicPr>
              <p:blipFill>
                <a:blip r:embed="rId315"/>
                <a:stretch>
                  <a:fillRect/>
                </a:stretch>
              </p:blipFill>
              <p:spPr>
                <a:xfrm>
                  <a:off x="1609040" y="3920107"/>
                  <a:ext cx="162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0" name="Freihand 59">
                  <a:extLst>
                    <a:ext uri="{FF2B5EF4-FFF2-40B4-BE49-F238E27FC236}">
                      <a16:creationId xmlns:a16="http://schemas.microsoft.com/office/drawing/2014/main" id="{08834A4B-4A42-4A31-B61E-10211D9814BA}"/>
                    </a:ext>
                  </a:extLst>
                </p14:cNvPr>
                <p14:cNvContentPartPr/>
                <p14:nvPr/>
              </p14:nvContentPartPr>
              <p14:xfrm>
                <a:off x="1707680" y="3677467"/>
                <a:ext cx="78120" cy="106560"/>
              </p14:xfrm>
            </p:contentPart>
          </mc:Choice>
          <mc:Fallback>
            <p:pic>
              <p:nvPicPr>
                <p:cNvPr id="60" name="Freihand 59">
                  <a:extLst>
                    <a:ext uri="{FF2B5EF4-FFF2-40B4-BE49-F238E27FC236}">
                      <a16:creationId xmlns:a16="http://schemas.microsoft.com/office/drawing/2014/main" id="{08834A4B-4A42-4A31-B61E-10211D9814BA}"/>
                    </a:ext>
                  </a:extLst>
                </p:cNvPr>
                <p:cNvPicPr/>
                <p:nvPr/>
              </p:nvPicPr>
              <p:blipFill>
                <a:blip r:embed="rId317"/>
                <a:stretch>
                  <a:fillRect/>
                </a:stretch>
              </p:blipFill>
              <p:spPr>
                <a:xfrm>
                  <a:off x="1703360" y="3673147"/>
                  <a:ext cx="86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1" name="Freihand 60">
                  <a:extLst>
                    <a:ext uri="{FF2B5EF4-FFF2-40B4-BE49-F238E27FC236}">
                      <a16:creationId xmlns:a16="http://schemas.microsoft.com/office/drawing/2014/main" id="{59D75D06-B6CF-47F6-9532-2361871D7BE8}"/>
                    </a:ext>
                  </a:extLst>
                </p14:cNvPr>
                <p14:cNvContentPartPr/>
                <p14:nvPr/>
              </p14:nvContentPartPr>
              <p14:xfrm>
                <a:off x="1806680" y="3717067"/>
                <a:ext cx="2880" cy="19440"/>
              </p14:xfrm>
            </p:contentPart>
          </mc:Choice>
          <mc:Fallback>
            <p:pic>
              <p:nvPicPr>
                <p:cNvPr id="61" name="Freihand 60">
                  <a:extLst>
                    <a:ext uri="{FF2B5EF4-FFF2-40B4-BE49-F238E27FC236}">
                      <a16:creationId xmlns:a16="http://schemas.microsoft.com/office/drawing/2014/main" id="{59D75D06-B6CF-47F6-9532-2361871D7BE8}"/>
                    </a:ext>
                  </a:extLst>
                </p:cNvPr>
                <p:cNvPicPr/>
                <p:nvPr/>
              </p:nvPicPr>
              <p:blipFill>
                <a:blip r:embed="rId319"/>
                <a:stretch>
                  <a:fillRect/>
                </a:stretch>
              </p:blipFill>
              <p:spPr>
                <a:xfrm>
                  <a:off x="1802360" y="3712747"/>
                  <a:ext cx="11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2" name="Freihand 61">
                  <a:extLst>
                    <a:ext uri="{FF2B5EF4-FFF2-40B4-BE49-F238E27FC236}">
                      <a16:creationId xmlns:a16="http://schemas.microsoft.com/office/drawing/2014/main" id="{FFA3417F-CDDA-4091-B7C3-1459537AA663}"/>
                    </a:ext>
                  </a:extLst>
                </p14:cNvPr>
                <p14:cNvContentPartPr/>
                <p14:nvPr/>
              </p14:nvContentPartPr>
              <p14:xfrm>
                <a:off x="1598240" y="3575587"/>
                <a:ext cx="269640" cy="260280"/>
              </p14:xfrm>
            </p:contentPart>
          </mc:Choice>
          <mc:Fallback>
            <p:pic>
              <p:nvPicPr>
                <p:cNvPr id="62" name="Freihand 61">
                  <a:extLst>
                    <a:ext uri="{FF2B5EF4-FFF2-40B4-BE49-F238E27FC236}">
                      <a16:creationId xmlns:a16="http://schemas.microsoft.com/office/drawing/2014/main" id="{FFA3417F-CDDA-4091-B7C3-1459537AA663}"/>
                    </a:ext>
                  </a:extLst>
                </p:cNvPr>
                <p:cNvPicPr/>
                <p:nvPr/>
              </p:nvPicPr>
              <p:blipFill>
                <a:blip r:embed="rId321"/>
                <a:stretch>
                  <a:fillRect/>
                </a:stretch>
              </p:blipFill>
              <p:spPr>
                <a:xfrm>
                  <a:off x="1593920" y="3571267"/>
                  <a:ext cx="2782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8912" name="Freihand 38911">
                  <a:extLst>
                    <a:ext uri="{FF2B5EF4-FFF2-40B4-BE49-F238E27FC236}">
                      <a16:creationId xmlns:a16="http://schemas.microsoft.com/office/drawing/2014/main" id="{BF83AEDB-9A53-4E8B-8771-5D3771098000}"/>
                    </a:ext>
                  </a:extLst>
                </p14:cNvPr>
                <p14:cNvContentPartPr/>
                <p14:nvPr/>
              </p14:nvContentPartPr>
              <p14:xfrm>
                <a:off x="1413560" y="2545987"/>
                <a:ext cx="1940400" cy="2728080"/>
              </p14:xfrm>
            </p:contentPart>
          </mc:Choice>
          <mc:Fallback>
            <p:pic>
              <p:nvPicPr>
                <p:cNvPr id="38912" name="Freihand 38911">
                  <a:extLst>
                    <a:ext uri="{FF2B5EF4-FFF2-40B4-BE49-F238E27FC236}">
                      <a16:creationId xmlns:a16="http://schemas.microsoft.com/office/drawing/2014/main" id="{BF83AEDB-9A53-4E8B-8771-5D3771098000}"/>
                    </a:ext>
                  </a:extLst>
                </p:cNvPr>
                <p:cNvPicPr/>
                <p:nvPr/>
              </p:nvPicPr>
              <p:blipFill>
                <a:blip r:embed="rId323"/>
                <a:stretch>
                  <a:fillRect/>
                </a:stretch>
              </p:blipFill>
              <p:spPr>
                <a:xfrm>
                  <a:off x="1409240" y="2541667"/>
                  <a:ext cx="1949040" cy="2736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8913" name="Freihand 38912">
                  <a:extLst>
                    <a:ext uri="{FF2B5EF4-FFF2-40B4-BE49-F238E27FC236}">
                      <a16:creationId xmlns:a16="http://schemas.microsoft.com/office/drawing/2014/main" id="{19936449-E07F-4296-8326-932918FF4C0B}"/>
                    </a:ext>
                  </a:extLst>
                </p14:cNvPr>
                <p14:cNvContentPartPr/>
                <p14:nvPr/>
              </p14:nvContentPartPr>
              <p14:xfrm>
                <a:off x="3288440" y="2458147"/>
                <a:ext cx="97560" cy="196200"/>
              </p14:xfrm>
            </p:contentPart>
          </mc:Choice>
          <mc:Fallback>
            <p:pic>
              <p:nvPicPr>
                <p:cNvPr id="38913" name="Freihand 38912">
                  <a:extLst>
                    <a:ext uri="{FF2B5EF4-FFF2-40B4-BE49-F238E27FC236}">
                      <a16:creationId xmlns:a16="http://schemas.microsoft.com/office/drawing/2014/main" id="{19936449-E07F-4296-8326-932918FF4C0B}"/>
                    </a:ext>
                  </a:extLst>
                </p:cNvPr>
                <p:cNvPicPr/>
                <p:nvPr/>
              </p:nvPicPr>
              <p:blipFill>
                <a:blip r:embed="rId325"/>
                <a:stretch>
                  <a:fillRect/>
                </a:stretch>
              </p:blipFill>
              <p:spPr>
                <a:xfrm>
                  <a:off x="3284120" y="2453827"/>
                  <a:ext cx="106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8919" name="Freihand 38918">
                  <a:extLst>
                    <a:ext uri="{FF2B5EF4-FFF2-40B4-BE49-F238E27FC236}">
                      <a16:creationId xmlns:a16="http://schemas.microsoft.com/office/drawing/2014/main" id="{020E627C-28A8-447A-AB9B-798AE96CD148}"/>
                    </a:ext>
                  </a:extLst>
                </p14:cNvPr>
                <p14:cNvContentPartPr/>
                <p14:nvPr/>
              </p14:nvContentPartPr>
              <p14:xfrm>
                <a:off x="2387000" y="4096867"/>
                <a:ext cx="94680" cy="169920"/>
              </p14:xfrm>
            </p:contentPart>
          </mc:Choice>
          <mc:Fallback>
            <p:pic>
              <p:nvPicPr>
                <p:cNvPr id="38919" name="Freihand 38918">
                  <a:extLst>
                    <a:ext uri="{FF2B5EF4-FFF2-40B4-BE49-F238E27FC236}">
                      <a16:creationId xmlns:a16="http://schemas.microsoft.com/office/drawing/2014/main" id="{020E627C-28A8-447A-AB9B-798AE96CD148}"/>
                    </a:ext>
                  </a:extLst>
                </p:cNvPr>
                <p:cNvPicPr/>
                <p:nvPr/>
              </p:nvPicPr>
              <p:blipFill>
                <a:blip r:embed="rId327"/>
                <a:stretch>
                  <a:fillRect/>
                </a:stretch>
              </p:blipFill>
              <p:spPr>
                <a:xfrm>
                  <a:off x="2382680" y="4092547"/>
                  <a:ext cx="103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8920" name="Freihand 38919">
                  <a:extLst>
                    <a:ext uri="{FF2B5EF4-FFF2-40B4-BE49-F238E27FC236}">
                      <a16:creationId xmlns:a16="http://schemas.microsoft.com/office/drawing/2014/main" id="{3D7433C9-D47A-4706-98A8-D7EE698A7807}"/>
                    </a:ext>
                  </a:extLst>
                </p14:cNvPr>
                <p14:cNvContentPartPr/>
                <p14:nvPr/>
              </p14:nvContentPartPr>
              <p14:xfrm>
                <a:off x="2532800" y="4192267"/>
                <a:ext cx="3240" cy="9720"/>
              </p14:xfrm>
            </p:contentPart>
          </mc:Choice>
          <mc:Fallback>
            <p:pic>
              <p:nvPicPr>
                <p:cNvPr id="38920" name="Freihand 38919">
                  <a:extLst>
                    <a:ext uri="{FF2B5EF4-FFF2-40B4-BE49-F238E27FC236}">
                      <a16:creationId xmlns:a16="http://schemas.microsoft.com/office/drawing/2014/main" id="{3D7433C9-D47A-4706-98A8-D7EE698A7807}"/>
                    </a:ext>
                  </a:extLst>
                </p:cNvPr>
                <p:cNvPicPr/>
                <p:nvPr/>
              </p:nvPicPr>
              <p:blipFill>
                <a:blip r:embed="rId329"/>
                <a:stretch>
                  <a:fillRect/>
                </a:stretch>
              </p:blipFill>
              <p:spPr>
                <a:xfrm>
                  <a:off x="2528480" y="4187947"/>
                  <a:ext cx="11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8922" name="Freihand 38921">
                  <a:extLst>
                    <a:ext uri="{FF2B5EF4-FFF2-40B4-BE49-F238E27FC236}">
                      <a16:creationId xmlns:a16="http://schemas.microsoft.com/office/drawing/2014/main" id="{E9AE8AD0-BC9B-4CA8-BDCF-C3D1458DF90D}"/>
                    </a:ext>
                  </a:extLst>
                </p14:cNvPr>
                <p14:cNvContentPartPr/>
                <p14:nvPr/>
              </p14:nvContentPartPr>
              <p14:xfrm>
                <a:off x="2512280" y="3973387"/>
                <a:ext cx="76320" cy="107640"/>
              </p14:xfrm>
            </p:contentPart>
          </mc:Choice>
          <mc:Fallback>
            <p:pic>
              <p:nvPicPr>
                <p:cNvPr id="38922" name="Freihand 38921">
                  <a:extLst>
                    <a:ext uri="{FF2B5EF4-FFF2-40B4-BE49-F238E27FC236}">
                      <a16:creationId xmlns:a16="http://schemas.microsoft.com/office/drawing/2014/main" id="{E9AE8AD0-BC9B-4CA8-BDCF-C3D1458DF90D}"/>
                    </a:ext>
                  </a:extLst>
                </p:cNvPr>
                <p:cNvPicPr/>
                <p:nvPr/>
              </p:nvPicPr>
              <p:blipFill>
                <a:blip r:embed="rId331"/>
                <a:stretch>
                  <a:fillRect/>
                </a:stretch>
              </p:blipFill>
              <p:spPr>
                <a:xfrm>
                  <a:off x="2507960" y="3969067"/>
                  <a:ext cx="84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8923" name="Freihand 38922">
                  <a:extLst>
                    <a:ext uri="{FF2B5EF4-FFF2-40B4-BE49-F238E27FC236}">
                      <a16:creationId xmlns:a16="http://schemas.microsoft.com/office/drawing/2014/main" id="{D719F4BC-BF31-4657-B42D-BF46DCBB0BB2}"/>
                    </a:ext>
                  </a:extLst>
                </p14:cNvPr>
                <p14:cNvContentPartPr/>
                <p14:nvPr/>
              </p14:nvContentPartPr>
              <p14:xfrm>
                <a:off x="2564120" y="4018747"/>
                <a:ext cx="23760" cy="52920"/>
              </p14:xfrm>
            </p:contentPart>
          </mc:Choice>
          <mc:Fallback>
            <p:pic>
              <p:nvPicPr>
                <p:cNvPr id="38923" name="Freihand 38922">
                  <a:extLst>
                    <a:ext uri="{FF2B5EF4-FFF2-40B4-BE49-F238E27FC236}">
                      <a16:creationId xmlns:a16="http://schemas.microsoft.com/office/drawing/2014/main" id="{D719F4BC-BF31-4657-B42D-BF46DCBB0BB2}"/>
                    </a:ext>
                  </a:extLst>
                </p:cNvPr>
                <p:cNvPicPr/>
                <p:nvPr/>
              </p:nvPicPr>
              <p:blipFill>
                <a:blip r:embed="rId333"/>
                <a:stretch>
                  <a:fillRect/>
                </a:stretch>
              </p:blipFill>
              <p:spPr>
                <a:xfrm>
                  <a:off x="2559800" y="4014427"/>
                  <a:ext cx="32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8924" name="Freihand 38923">
                  <a:extLst>
                    <a:ext uri="{FF2B5EF4-FFF2-40B4-BE49-F238E27FC236}">
                      <a16:creationId xmlns:a16="http://schemas.microsoft.com/office/drawing/2014/main" id="{8D6DE88A-4F07-45CF-BCC0-3EE3E23D6753}"/>
                    </a:ext>
                  </a:extLst>
                </p14:cNvPr>
                <p14:cNvContentPartPr/>
                <p14:nvPr/>
              </p14:nvContentPartPr>
              <p14:xfrm>
                <a:off x="2523800" y="3910027"/>
                <a:ext cx="20520" cy="6480"/>
              </p14:xfrm>
            </p:contentPart>
          </mc:Choice>
          <mc:Fallback>
            <p:pic>
              <p:nvPicPr>
                <p:cNvPr id="38924" name="Freihand 38923">
                  <a:extLst>
                    <a:ext uri="{FF2B5EF4-FFF2-40B4-BE49-F238E27FC236}">
                      <a16:creationId xmlns:a16="http://schemas.microsoft.com/office/drawing/2014/main" id="{8D6DE88A-4F07-45CF-BCC0-3EE3E23D6753}"/>
                    </a:ext>
                  </a:extLst>
                </p:cNvPr>
                <p:cNvPicPr/>
                <p:nvPr/>
              </p:nvPicPr>
              <p:blipFill>
                <a:blip r:embed="rId335"/>
                <a:stretch>
                  <a:fillRect/>
                </a:stretch>
              </p:blipFill>
              <p:spPr>
                <a:xfrm>
                  <a:off x="2519480" y="3905707"/>
                  <a:ext cx="29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8925" name="Freihand 38924">
                  <a:extLst>
                    <a:ext uri="{FF2B5EF4-FFF2-40B4-BE49-F238E27FC236}">
                      <a16:creationId xmlns:a16="http://schemas.microsoft.com/office/drawing/2014/main" id="{91631C1D-B96A-45C0-A46C-0F69F8D4EB3A}"/>
                    </a:ext>
                  </a:extLst>
                </p14:cNvPr>
                <p14:cNvContentPartPr/>
                <p14:nvPr/>
              </p14:nvContentPartPr>
              <p14:xfrm>
                <a:off x="2613440" y="4034587"/>
                <a:ext cx="12960" cy="13680"/>
              </p14:xfrm>
            </p:contentPart>
          </mc:Choice>
          <mc:Fallback>
            <p:pic>
              <p:nvPicPr>
                <p:cNvPr id="38925" name="Freihand 38924">
                  <a:extLst>
                    <a:ext uri="{FF2B5EF4-FFF2-40B4-BE49-F238E27FC236}">
                      <a16:creationId xmlns:a16="http://schemas.microsoft.com/office/drawing/2014/main" id="{91631C1D-B96A-45C0-A46C-0F69F8D4EB3A}"/>
                    </a:ext>
                  </a:extLst>
                </p:cNvPr>
                <p:cNvPicPr/>
                <p:nvPr/>
              </p:nvPicPr>
              <p:blipFill>
                <a:blip r:embed="rId337"/>
                <a:stretch>
                  <a:fillRect/>
                </a:stretch>
              </p:blipFill>
              <p:spPr>
                <a:xfrm>
                  <a:off x="2609120" y="4030267"/>
                  <a:ext cx="21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8926" name="Freihand 38925">
                  <a:extLst>
                    <a:ext uri="{FF2B5EF4-FFF2-40B4-BE49-F238E27FC236}">
                      <a16:creationId xmlns:a16="http://schemas.microsoft.com/office/drawing/2014/main" id="{A3B3EBAF-6117-4B57-82F4-FA764A0B804A}"/>
                    </a:ext>
                  </a:extLst>
                </p14:cNvPr>
                <p14:cNvContentPartPr/>
                <p14:nvPr/>
              </p14:nvContentPartPr>
              <p14:xfrm>
                <a:off x="2455760" y="3890587"/>
                <a:ext cx="226080" cy="239040"/>
              </p14:xfrm>
            </p:contentPart>
          </mc:Choice>
          <mc:Fallback>
            <p:pic>
              <p:nvPicPr>
                <p:cNvPr id="38926" name="Freihand 38925">
                  <a:extLst>
                    <a:ext uri="{FF2B5EF4-FFF2-40B4-BE49-F238E27FC236}">
                      <a16:creationId xmlns:a16="http://schemas.microsoft.com/office/drawing/2014/main" id="{A3B3EBAF-6117-4B57-82F4-FA764A0B804A}"/>
                    </a:ext>
                  </a:extLst>
                </p:cNvPr>
                <p:cNvPicPr/>
                <p:nvPr/>
              </p:nvPicPr>
              <p:blipFill>
                <a:blip r:embed="rId339"/>
                <a:stretch>
                  <a:fillRect/>
                </a:stretch>
              </p:blipFill>
              <p:spPr>
                <a:xfrm>
                  <a:off x="2451440" y="3886267"/>
                  <a:ext cx="2347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8928" name="Freihand 38927">
                  <a:extLst>
                    <a:ext uri="{FF2B5EF4-FFF2-40B4-BE49-F238E27FC236}">
                      <a16:creationId xmlns:a16="http://schemas.microsoft.com/office/drawing/2014/main" id="{8A2B8DB2-EE10-4F86-823C-4EC53F31FED1}"/>
                    </a:ext>
                  </a:extLst>
                </p14:cNvPr>
                <p14:cNvContentPartPr/>
                <p14:nvPr/>
              </p14:nvContentPartPr>
              <p14:xfrm>
                <a:off x="3750680" y="2326027"/>
                <a:ext cx="1821240" cy="2674440"/>
              </p14:xfrm>
            </p:contentPart>
          </mc:Choice>
          <mc:Fallback>
            <p:pic>
              <p:nvPicPr>
                <p:cNvPr id="38928" name="Freihand 38927">
                  <a:extLst>
                    <a:ext uri="{FF2B5EF4-FFF2-40B4-BE49-F238E27FC236}">
                      <a16:creationId xmlns:a16="http://schemas.microsoft.com/office/drawing/2014/main" id="{8A2B8DB2-EE10-4F86-823C-4EC53F31FED1}"/>
                    </a:ext>
                  </a:extLst>
                </p:cNvPr>
                <p:cNvPicPr/>
                <p:nvPr/>
              </p:nvPicPr>
              <p:blipFill>
                <a:blip r:embed="rId341"/>
                <a:stretch>
                  <a:fillRect/>
                </a:stretch>
              </p:blipFill>
              <p:spPr>
                <a:xfrm>
                  <a:off x="3746360" y="2321707"/>
                  <a:ext cx="1829880" cy="26830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8929" name="Freihand 38928">
                  <a:extLst>
                    <a:ext uri="{FF2B5EF4-FFF2-40B4-BE49-F238E27FC236}">
                      <a16:creationId xmlns:a16="http://schemas.microsoft.com/office/drawing/2014/main" id="{04FB9C35-B59B-4BB8-B65D-1A6E61BA4DC9}"/>
                    </a:ext>
                  </a:extLst>
                </p14:cNvPr>
                <p14:cNvContentPartPr/>
                <p14:nvPr/>
              </p14:nvContentPartPr>
              <p14:xfrm>
                <a:off x="3625760" y="2241787"/>
                <a:ext cx="184320" cy="185760"/>
              </p14:xfrm>
            </p:contentPart>
          </mc:Choice>
          <mc:Fallback>
            <p:pic>
              <p:nvPicPr>
                <p:cNvPr id="38929" name="Freihand 38928">
                  <a:extLst>
                    <a:ext uri="{FF2B5EF4-FFF2-40B4-BE49-F238E27FC236}">
                      <a16:creationId xmlns:a16="http://schemas.microsoft.com/office/drawing/2014/main" id="{04FB9C35-B59B-4BB8-B65D-1A6E61BA4DC9}"/>
                    </a:ext>
                  </a:extLst>
                </p:cNvPr>
                <p:cNvPicPr/>
                <p:nvPr/>
              </p:nvPicPr>
              <p:blipFill>
                <a:blip r:embed="rId343"/>
                <a:stretch>
                  <a:fillRect/>
                </a:stretch>
              </p:blipFill>
              <p:spPr>
                <a:xfrm>
                  <a:off x="3621440" y="2237467"/>
                  <a:ext cx="192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8930" name="Freihand 38929">
                  <a:extLst>
                    <a:ext uri="{FF2B5EF4-FFF2-40B4-BE49-F238E27FC236}">
                      <a16:creationId xmlns:a16="http://schemas.microsoft.com/office/drawing/2014/main" id="{0280636F-0F76-4C85-BE25-1617AEF65FA6}"/>
                    </a:ext>
                  </a:extLst>
                </p14:cNvPr>
                <p14:cNvContentPartPr/>
                <p14:nvPr/>
              </p14:nvContentPartPr>
              <p14:xfrm>
                <a:off x="5486240" y="3599347"/>
                <a:ext cx="139320" cy="142920"/>
              </p14:xfrm>
            </p:contentPart>
          </mc:Choice>
          <mc:Fallback>
            <p:pic>
              <p:nvPicPr>
                <p:cNvPr id="38930" name="Freihand 38929">
                  <a:extLst>
                    <a:ext uri="{FF2B5EF4-FFF2-40B4-BE49-F238E27FC236}">
                      <a16:creationId xmlns:a16="http://schemas.microsoft.com/office/drawing/2014/main" id="{0280636F-0F76-4C85-BE25-1617AEF65FA6}"/>
                    </a:ext>
                  </a:extLst>
                </p:cNvPr>
                <p:cNvPicPr/>
                <p:nvPr/>
              </p:nvPicPr>
              <p:blipFill>
                <a:blip r:embed="rId345"/>
                <a:stretch>
                  <a:fillRect/>
                </a:stretch>
              </p:blipFill>
              <p:spPr>
                <a:xfrm>
                  <a:off x="5481920" y="3595027"/>
                  <a:ext cx="147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8931" name="Freihand 38930">
                  <a:extLst>
                    <a:ext uri="{FF2B5EF4-FFF2-40B4-BE49-F238E27FC236}">
                      <a16:creationId xmlns:a16="http://schemas.microsoft.com/office/drawing/2014/main" id="{5E4DED3D-EEFE-4F0B-8560-80576B6D8B94}"/>
                    </a:ext>
                  </a:extLst>
                </p14:cNvPr>
                <p14:cNvContentPartPr/>
                <p14:nvPr/>
              </p14:nvContentPartPr>
              <p14:xfrm>
                <a:off x="5628080" y="3423307"/>
                <a:ext cx="105840" cy="123480"/>
              </p14:xfrm>
            </p:contentPart>
          </mc:Choice>
          <mc:Fallback>
            <p:pic>
              <p:nvPicPr>
                <p:cNvPr id="38931" name="Freihand 38930">
                  <a:extLst>
                    <a:ext uri="{FF2B5EF4-FFF2-40B4-BE49-F238E27FC236}">
                      <a16:creationId xmlns:a16="http://schemas.microsoft.com/office/drawing/2014/main" id="{5E4DED3D-EEFE-4F0B-8560-80576B6D8B94}"/>
                    </a:ext>
                  </a:extLst>
                </p:cNvPr>
                <p:cNvPicPr/>
                <p:nvPr/>
              </p:nvPicPr>
              <p:blipFill>
                <a:blip r:embed="rId347"/>
                <a:stretch>
                  <a:fillRect/>
                </a:stretch>
              </p:blipFill>
              <p:spPr>
                <a:xfrm>
                  <a:off x="5623760" y="3418987"/>
                  <a:ext cx="114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8932" name="Freihand 38931">
                  <a:extLst>
                    <a:ext uri="{FF2B5EF4-FFF2-40B4-BE49-F238E27FC236}">
                      <a16:creationId xmlns:a16="http://schemas.microsoft.com/office/drawing/2014/main" id="{7FE34C2C-500C-4C61-B534-5E20D7624D0E}"/>
                    </a:ext>
                  </a:extLst>
                </p14:cNvPr>
                <p14:cNvContentPartPr/>
                <p14:nvPr/>
              </p14:nvContentPartPr>
              <p14:xfrm>
                <a:off x="5666960" y="3381187"/>
                <a:ext cx="93600" cy="42120"/>
              </p14:xfrm>
            </p:contentPart>
          </mc:Choice>
          <mc:Fallback>
            <p:pic>
              <p:nvPicPr>
                <p:cNvPr id="38932" name="Freihand 38931">
                  <a:extLst>
                    <a:ext uri="{FF2B5EF4-FFF2-40B4-BE49-F238E27FC236}">
                      <a16:creationId xmlns:a16="http://schemas.microsoft.com/office/drawing/2014/main" id="{7FE34C2C-500C-4C61-B534-5E20D7624D0E}"/>
                    </a:ext>
                  </a:extLst>
                </p:cNvPr>
                <p:cNvPicPr/>
                <p:nvPr/>
              </p:nvPicPr>
              <p:blipFill>
                <a:blip r:embed="rId349"/>
                <a:stretch>
                  <a:fillRect/>
                </a:stretch>
              </p:blipFill>
              <p:spPr>
                <a:xfrm>
                  <a:off x="5662640" y="3376867"/>
                  <a:ext cx="102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8933" name="Freihand 38932">
                  <a:extLst>
                    <a:ext uri="{FF2B5EF4-FFF2-40B4-BE49-F238E27FC236}">
                      <a16:creationId xmlns:a16="http://schemas.microsoft.com/office/drawing/2014/main" id="{26E3256B-9F3B-43E6-9DD0-61EACE0A468F}"/>
                    </a:ext>
                  </a:extLst>
                </p14:cNvPr>
                <p14:cNvContentPartPr/>
                <p14:nvPr/>
              </p14:nvContentPartPr>
              <p14:xfrm>
                <a:off x="5804120" y="3492787"/>
                <a:ext cx="7920" cy="3600"/>
              </p14:xfrm>
            </p:contentPart>
          </mc:Choice>
          <mc:Fallback>
            <p:pic>
              <p:nvPicPr>
                <p:cNvPr id="38933" name="Freihand 38932">
                  <a:extLst>
                    <a:ext uri="{FF2B5EF4-FFF2-40B4-BE49-F238E27FC236}">
                      <a16:creationId xmlns:a16="http://schemas.microsoft.com/office/drawing/2014/main" id="{26E3256B-9F3B-43E6-9DD0-61EACE0A468F}"/>
                    </a:ext>
                  </a:extLst>
                </p:cNvPr>
                <p:cNvPicPr/>
                <p:nvPr/>
              </p:nvPicPr>
              <p:blipFill>
                <a:blip r:embed="rId351"/>
                <a:stretch>
                  <a:fillRect/>
                </a:stretch>
              </p:blipFill>
              <p:spPr>
                <a:xfrm>
                  <a:off x="5799800" y="3488467"/>
                  <a:ext cx="16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8934" name="Freihand 38933">
                  <a:extLst>
                    <a:ext uri="{FF2B5EF4-FFF2-40B4-BE49-F238E27FC236}">
                      <a16:creationId xmlns:a16="http://schemas.microsoft.com/office/drawing/2014/main" id="{C9E6512A-0D0A-4BFE-98DF-E6C2B8EA74C9}"/>
                    </a:ext>
                  </a:extLst>
                </p14:cNvPr>
                <p14:cNvContentPartPr/>
                <p14:nvPr/>
              </p14:nvContentPartPr>
              <p14:xfrm>
                <a:off x="5562560" y="3283627"/>
                <a:ext cx="389520" cy="361080"/>
              </p14:xfrm>
            </p:contentPart>
          </mc:Choice>
          <mc:Fallback>
            <p:pic>
              <p:nvPicPr>
                <p:cNvPr id="38934" name="Freihand 38933">
                  <a:extLst>
                    <a:ext uri="{FF2B5EF4-FFF2-40B4-BE49-F238E27FC236}">
                      <a16:creationId xmlns:a16="http://schemas.microsoft.com/office/drawing/2014/main" id="{C9E6512A-0D0A-4BFE-98DF-E6C2B8EA74C9}"/>
                    </a:ext>
                  </a:extLst>
                </p:cNvPr>
                <p:cNvPicPr/>
                <p:nvPr/>
              </p:nvPicPr>
              <p:blipFill>
                <a:blip r:embed="rId353"/>
                <a:stretch>
                  <a:fillRect/>
                </a:stretch>
              </p:blipFill>
              <p:spPr>
                <a:xfrm>
                  <a:off x="5558240" y="3279307"/>
                  <a:ext cx="39816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9037" name="Freihand 39036">
                  <a:extLst>
                    <a:ext uri="{FF2B5EF4-FFF2-40B4-BE49-F238E27FC236}">
                      <a16:creationId xmlns:a16="http://schemas.microsoft.com/office/drawing/2014/main" id="{FD421E41-CC44-401D-BF35-14C5EA0A7E61}"/>
                    </a:ext>
                  </a:extLst>
                </p14:cNvPr>
                <p14:cNvContentPartPr/>
                <p14:nvPr/>
              </p14:nvContentPartPr>
              <p14:xfrm>
                <a:off x="4689200" y="3859267"/>
                <a:ext cx="151200" cy="94680"/>
              </p14:xfrm>
            </p:contentPart>
          </mc:Choice>
          <mc:Fallback>
            <p:pic>
              <p:nvPicPr>
                <p:cNvPr id="39037" name="Freihand 39036">
                  <a:extLst>
                    <a:ext uri="{FF2B5EF4-FFF2-40B4-BE49-F238E27FC236}">
                      <a16:creationId xmlns:a16="http://schemas.microsoft.com/office/drawing/2014/main" id="{FD421E41-CC44-401D-BF35-14C5EA0A7E61}"/>
                    </a:ext>
                  </a:extLst>
                </p:cNvPr>
                <p:cNvPicPr/>
                <p:nvPr/>
              </p:nvPicPr>
              <p:blipFill>
                <a:blip r:embed="rId355"/>
                <a:stretch>
                  <a:fillRect/>
                </a:stretch>
              </p:blipFill>
              <p:spPr>
                <a:xfrm>
                  <a:off x="4684880" y="3854947"/>
                  <a:ext cx="159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9038" name="Freihand 39037">
                  <a:extLst>
                    <a:ext uri="{FF2B5EF4-FFF2-40B4-BE49-F238E27FC236}">
                      <a16:creationId xmlns:a16="http://schemas.microsoft.com/office/drawing/2014/main" id="{EA70C061-0851-4526-97E3-E0939F834D8E}"/>
                    </a:ext>
                  </a:extLst>
                </p14:cNvPr>
                <p14:cNvContentPartPr/>
                <p14:nvPr/>
              </p14:nvContentPartPr>
              <p14:xfrm>
                <a:off x="5525120" y="3792307"/>
                <a:ext cx="134640" cy="38520"/>
              </p14:xfrm>
            </p:contentPart>
          </mc:Choice>
          <mc:Fallback>
            <p:pic>
              <p:nvPicPr>
                <p:cNvPr id="39038" name="Freihand 39037">
                  <a:extLst>
                    <a:ext uri="{FF2B5EF4-FFF2-40B4-BE49-F238E27FC236}">
                      <a16:creationId xmlns:a16="http://schemas.microsoft.com/office/drawing/2014/main" id="{EA70C061-0851-4526-97E3-E0939F834D8E}"/>
                    </a:ext>
                  </a:extLst>
                </p:cNvPr>
                <p:cNvPicPr/>
                <p:nvPr/>
              </p:nvPicPr>
              <p:blipFill>
                <a:blip r:embed="rId357"/>
                <a:stretch>
                  <a:fillRect/>
                </a:stretch>
              </p:blipFill>
              <p:spPr>
                <a:xfrm>
                  <a:off x="5520800" y="3787987"/>
                  <a:ext cx="143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9057" name="Freihand 39056">
                  <a:extLst>
                    <a:ext uri="{FF2B5EF4-FFF2-40B4-BE49-F238E27FC236}">
                      <a16:creationId xmlns:a16="http://schemas.microsoft.com/office/drawing/2014/main" id="{4F5C0A08-F533-4017-8B63-1B45DEE4E295}"/>
                    </a:ext>
                  </a:extLst>
                </p14:cNvPr>
                <p14:cNvContentPartPr/>
                <p14:nvPr/>
              </p14:nvContentPartPr>
              <p14:xfrm>
                <a:off x="2437400" y="4238347"/>
                <a:ext cx="225000" cy="147960"/>
              </p14:xfrm>
            </p:contentPart>
          </mc:Choice>
          <mc:Fallback>
            <p:pic>
              <p:nvPicPr>
                <p:cNvPr id="39057" name="Freihand 39056">
                  <a:extLst>
                    <a:ext uri="{FF2B5EF4-FFF2-40B4-BE49-F238E27FC236}">
                      <a16:creationId xmlns:a16="http://schemas.microsoft.com/office/drawing/2014/main" id="{4F5C0A08-F533-4017-8B63-1B45DEE4E295}"/>
                    </a:ext>
                  </a:extLst>
                </p:cNvPr>
                <p:cNvPicPr/>
                <p:nvPr/>
              </p:nvPicPr>
              <p:blipFill>
                <a:blip r:embed="rId359"/>
                <a:stretch>
                  <a:fillRect/>
                </a:stretch>
              </p:blipFill>
              <p:spPr>
                <a:xfrm>
                  <a:off x="2433080" y="4234027"/>
                  <a:ext cx="233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9059" name="Freihand 39058">
                  <a:extLst>
                    <a:ext uri="{FF2B5EF4-FFF2-40B4-BE49-F238E27FC236}">
                      <a16:creationId xmlns:a16="http://schemas.microsoft.com/office/drawing/2014/main" id="{BF16D1E1-DF17-4D5E-B10B-5EA297447B04}"/>
                    </a:ext>
                  </a:extLst>
                </p14:cNvPr>
                <p14:cNvContentPartPr/>
                <p14:nvPr/>
              </p14:nvContentPartPr>
              <p14:xfrm>
                <a:off x="1624160" y="4088587"/>
                <a:ext cx="174240" cy="110520"/>
              </p14:xfrm>
            </p:contentPart>
          </mc:Choice>
          <mc:Fallback>
            <p:pic>
              <p:nvPicPr>
                <p:cNvPr id="39059" name="Freihand 39058">
                  <a:extLst>
                    <a:ext uri="{FF2B5EF4-FFF2-40B4-BE49-F238E27FC236}">
                      <a16:creationId xmlns:a16="http://schemas.microsoft.com/office/drawing/2014/main" id="{BF16D1E1-DF17-4D5E-B10B-5EA297447B04}"/>
                    </a:ext>
                  </a:extLst>
                </p:cNvPr>
                <p:cNvPicPr/>
                <p:nvPr/>
              </p:nvPicPr>
              <p:blipFill>
                <a:blip r:embed="rId361"/>
                <a:stretch>
                  <a:fillRect/>
                </a:stretch>
              </p:blipFill>
              <p:spPr>
                <a:xfrm>
                  <a:off x="1619840" y="4084267"/>
                  <a:ext cx="182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075" name="Freihand 39074">
                  <a:extLst>
                    <a:ext uri="{FF2B5EF4-FFF2-40B4-BE49-F238E27FC236}">
                      <a16:creationId xmlns:a16="http://schemas.microsoft.com/office/drawing/2014/main" id="{9AD9E64E-B098-4729-8FFC-A7402619B768}"/>
                    </a:ext>
                  </a:extLst>
                </p14:cNvPr>
                <p14:cNvContentPartPr/>
                <p14:nvPr/>
              </p14:nvContentPartPr>
              <p14:xfrm>
                <a:off x="3671120" y="1831747"/>
                <a:ext cx="93600" cy="88200"/>
              </p14:xfrm>
            </p:contentPart>
          </mc:Choice>
          <mc:Fallback>
            <p:pic>
              <p:nvPicPr>
                <p:cNvPr id="39075" name="Freihand 39074">
                  <a:extLst>
                    <a:ext uri="{FF2B5EF4-FFF2-40B4-BE49-F238E27FC236}">
                      <a16:creationId xmlns:a16="http://schemas.microsoft.com/office/drawing/2014/main" id="{9AD9E64E-B098-4729-8FFC-A7402619B768}"/>
                    </a:ext>
                  </a:extLst>
                </p:cNvPr>
                <p:cNvPicPr/>
                <p:nvPr/>
              </p:nvPicPr>
              <p:blipFill>
                <a:blip r:embed="rId363"/>
                <a:stretch>
                  <a:fillRect/>
                </a:stretch>
              </p:blipFill>
              <p:spPr>
                <a:xfrm>
                  <a:off x="3666800" y="1827427"/>
                  <a:ext cx="102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9077" name="Freihand 39076">
                  <a:extLst>
                    <a:ext uri="{FF2B5EF4-FFF2-40B4-BE49-F238E27FC236}">
                      <a16:creationId xmlns:a16="http://schemas.microsoft.com/office/drawing/2014/main" id="{C76846D9-A75F-4EDF-93B8-CD2C69AD1CC3}"/>
                    </a:ext>
                  </a:extLst>
                </p14:cNvPr>
                <p14:cNvContentPartPr/>
                <p14:nvPr/>
              </p14:nvContentPartPr>
              <p14:xfrm>
                <a:off x="3678320" y="1862707"/>
                <a:ext cx="107280" cy="105480"/>
              </p14:xfrm>
            </p:contentPart>
          </mc:Choice>
          <mc:Fallback>
            <p:pic>
              <p:nvPicPr>
                <p:cNvPr id="39077" name="Freihand 39076">
                  <a:extLst>
                    <a:ext uri="{FF2B5EF4-FFF2-40B4-BE49-F238E27FC236}">
                      <a16:creationId xmlns:a16="http://schemas.microsoft.com/office/drawing/2014/main" id="{C76846D9-A75F-4EDF-93B8-CD2C69AD1CC3}"/>
                    </a:ext>
                  </a:extLst>
                </p:cNvPr>
                <p:cNvPicPr/>
                <p:nvPr/>
              </p:nvPicPr>
              <p:blipFill>
                <a:blip r:embed="rId365"/>
                <a:stretch>
                  <a:fillRect/>
                </a:stretch>
              </p:blipFill>
              <p:spPr>
                <a:xfrm>
                  <a:off x="3674000" y="1858387"/>
                  <a:ext cx="115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9081" name="Freihand 39080">
                  <a:extLst>
                    <a:ext uri="{FF2B5EF4-FFF2-40B4-BE49-F238E27FC236}">
                      <a16:creationId xmlns:a16="http://schemas.microsoft.com/office/drawing/2014/main" id="{8ECCC0C3-5050-4779-BA3C-7E8B8F2ED4F3}"/>
                    </a:ext>
                  </a:extLst>
                </p14:cNvPr>
                <p14:cNvContentPartPr/>
                <p14:nvPr/>
              </p14:nvContentPartPr>
              <p14:xfrm>
                <a:off x="2443880" y="4287307"/>
                <a:ext cx="276120" cy="114480"/>
              </p14:xfrm>
            </p:contentPart>
          </mc:Choice>
          <mc:Fallback>
            <p:pic>
              <p:nvPicPr>
                <p:cNvPr id="39081" name="Freihand 39080">
                  <a:extLst>
                    <a:ext uri="{FF2B5EF4-FFF2-40B4-BE49-F238E27FC236}">
                      <a16:creationId xmlns:a16="http://schemas.microsoft.com/office/drawing/2014/main" id="{8ECCC0C3-5050-4779-BA3C-7E8B8F2ED4F3}"/>
                    </a:ext>
                  </a:extLst>
                </p:cNvPr>
                <p:cNvPicPr/>
                <p:nvPr/>
              </p:nvPicPr>
              <p:blipFill>
                <a:blip r:embed="rId367"/>
                <a:stretch>
                  <a:fillRect/>
                </a:stretch>
              </p:blipFill>
              <p:spPr>
                <a:xfrm>
                  <a:off x="2439560" y="4282987"/>
                  <a:ext cx="28476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8">
            <p14:nvContentPartPr>
              <p14:cNvPr id="39083" name="Freihand 39082">
                <a:extLst>
                  <a:ext uri="{FF2B5EF4-FFF2-40B4-BE49-F238E27FC236}">
                    <a16:creationId xmlns:a16="http://schemas.microsoft.com/office/drawing/2014/main" id="{9272E7A8-B40E-4E24-BA91-C7CC9A4C80F0}"/>
                  </a:ext>
                </a:extLst>
              </p14:cNvPr>
              <p14:cNvContentPartPr/>
              <p14:nvPr/>
            </p14:nvContentPartPr>
            <p14:xfrm>
              <a:off x="4717280" y="3942067"/>
              <a:ext cx="181440" cy="103680"/>
            </p14:xfrm>
          </p:contentPart>
        </mc:Choice>
        <mc:Fallback>
          <p:pic>
            <p:nvPicPr>
              <p:cNvPr id="39083" name="Freihand 39082">
                <a:extLst>
                  <a:ext uri="{FF2B5EF4-FFF2-40B4-BE49-F238E27FC236}">
                    <a16:creationId xmlns:a16="http://schemas.microsoft.com/office/drawing/2014/main" id="{9272E7A8-B40E-4E24-BA91-C7CC9A4C80F0}"/>
                  </a:ext>
                </a:extLst>
              </p:cNvPr>
              <p:cNvPicPr/>
              <p:nvPr/>
            </p:nvPicPr>
            <p:blipFill>
              <a:blip r:embed="rId369"/>
              <a:stretch>
                <a:fillRect/>
              </a:stretch>
            </p:blipFill>
            <p:spPr>
              <a:xfrm>
                <a:off x="4712960" y="3937747"/>
                <a:ext cx="190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9084" name="Freihand 39083">
                <a:extLst>
                  <a:ext uri="{FF2B5EF4-FFF2-40B4-BE49-F238E27FC236}">
                    <a16:creationId xmlns:a16="http://schemas.microsoft.com/office/drawing/2014/main" id="{CF3DE6C2-BF32-4E53-AE0E-82CBC77A3F50}"/>
                  </a:ext>
                </a:extLst>
              </p14:cNvPr>
              <p14:cNvContentPartPr/>
              <p14:nvPr/>
            </p14:nvContentPartPr>
            <p14:xfrm>
              <a:off x="5513240" y="3871867"/>
              <a:ext cx="157680" cy="75600"/>
            </p14:xfrm>
          </p:contentPart>
        </mc:Choice>
        <mc:Fallback>
          <p:pic>
            <p:nvPicPr>
              <p:cNvPr id="39084" name="Freihand 39083">
                <a:extLst>
                  <a:ext uri="{FF2B5EF4-FFF2-40B4-BE49-F238E27FC236}">
                    <a16:creationId xmlns:a16="http://schemas.microsoft.com/office/drawing/2014/main" id="{CF3DE6C2-BF32-4E53-AE0E-82CBC77A3F50}"/>
                  </a:ext>
                </a:extLst>
              </p:cNvPr>
              <p:cNvPicPr/>
              <p:nvPr/>
            </p:nvPicPr>
            <p:blipFill>
              <a:blip r:embed="rId371"/>
              <a:stretch>
                <a:fillRect/>
              </a:stretch>
            </p:blipFill>
            <p:spPr>
              <a:xfrm>
                <a:off x="5508920" y="3867547"/>
                <a:ext cx="166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9085" name="Freihand 39084">
                <a:extLst>
                  <a:ext uri="{FF2B5EF4-FFF2-40B4-BE49-F238E27FC236}">
                    <a16:creationId xmlns:a16="http://schemas.microsoft.com/office/drawing/2014/main" id="{64F51676-9B8A-4AB4-A952-B46B286486A5}"/>
                  </a:ext>
                </a:extLst>
              </p14:cNvPr>
              <p14:cNvContentPartPr/>
              <p14:nvPr/>
            </p14:nvContentPartPr>
            <p14:xfrm>
              <a:off x="4625120" y="1192387"/>
              <a:ext cx="128880" cy="133200"/>
            </p14:xfrm>
          </p:contentPart>
        </mc:Choice>
        <mc:Fallback>
          <p:pic>
            <p:nvPicPr>
              <p:cNvPr id="39085" name="Freihand 39084">
                <a:extLst>
                  <a:ext uri="{FF2B5EF4-FFF2-40B4-BE49-F238E27FC236}">
                    <a16:creationId xmlns:a16="http://schemas.microsoft.com/office/drawing/2014/main" id="{64F51676-9B8A-4AB4-A952-B46B286486A5}"/>
                  </a:ext>
                </a:extLst>
              </p:cNvPr>
              <p:cNvPicPr/>
              <p:nvPr/>
            </p:nvPicPr>
            <p:blipFill>
              <a:blip r:embed="rId373"/>
              <a:stretch>
                <a:fillRect/>
              </a:stretch>
            </p:blipFill>
            <p:spPr>
              <a:xfrm>
                <a:off x="4620800" y="1188067"/>
                <a:ext cx="137520" cy="141840"/>
              </a:xfrm>
              <a:prstGeom prst="rect">
                <a:avLst/>
              </a:prstGeom>
            </p:spPr>
          </p:pic>
        </mc:Fallback>
      </mc:AlternateContent>
      <p:grpSp>
        <p:nvGrpSpPr>
          <p:cNvPr id="39090" name="Gruppieren 39089">
            <a:extLst>
              <a:ext uri="{FF2B5EF4-FFF2-40B4-BE49-F238E27FC236}">
                <a16:creationId xmlns:a16="http://schemas.microsoft.com/office/drawing/2014/main" id="{60A3D621-8924-4453-ADB2-FBC684DB5E60}"/>
              </a:ext>
            </a:extLst>
          </p:cNvPr>
          <p:cNvGrpSpPr/>
          <p:nvPr/>
        </p:nvGrpSpPr>
        <p:grpSpPr>
          <a:xfrm>
            <a:off x="5826440" y="1129387"/>
            <a:ext cx="418680" cy="142200"/>
            <a:chOff x="5826440" y="1129387"/>
            <a:chExt cx="418680" cy="142200"/>
          </a:xfrm>
        </p:grpSpPr>
        <mc:AlternateContent xmlns:mc="http://schemas.openxmlformats.org/markup-compatibility/2006">
          <mc:Choice xmlns:p14="http://schemas.microsoft.com/office/powerpoint/2010/main" Requires="p14">
            <p:contentPart p14:bwMode="auto" r:id="rId374">
              <p14:nvContentPartPr>
                <p14:cNvPr id="39086" name="Freihand 39085">
                  <a:extLst>
                    <a:ext uri="{FF2B5EF4-FFF2-40B4-BE49-F238E27FC236}">
                      <a16:creationId xmlns:a16="http://schemas.microsoft.com/office/drawing/2014/main" id="{0C355BBA-6AAE-46C1-B86E-7F9B861453EE}"/>
                    </a:ext>
                  </a:extLst>
                </p14:cNvPr>
                <p14:cNvContentPartPr/>
                <p14:nvPr/>
              </p14:nvContentPartPr>
              <p14:xfrm>
                <a:off x="5831120" y="1202107"/>
                <a:ext cx="132480" cy="16200"/>
              </p14:xfrm>
            </p:contentPart>
          </mc:Choice>
          <mc:Fallback>
            <p:pic>
              <p:nvPicPr>
                <p:cNvPr id="39086" name="Freihand 39085">
                  <a:extLst>
                    <a:ext uri="{FF2B5EF4-FFF2-40B4-BE49-F238E27FC236}">
                      <a16:creationId xmlns:a16="http://schemas.microsoft.com/office/drawing/2014/main" id="{0C355BBA-6AAE-46C1-B86E-7F9B861453EE}"/>
                    </a:ext>
                  </a:extLst>
                </p:cNvPr>
                <p:cNvPicPr/>
                <p:nvPr/>
              </p:nvPicPr>
              <p:blipFill>
                <a:blip r:embed="rId375"/>
                <a:stretch>
                  <a:fillRect/>
                </a:stretch>
              </p:blipFill>
              <p:spPr>
                <a:xfrm>
                  <a:off x="5826800" y="1197787"/>
                  <a:ext cx="141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9087" name="Freihand 39086">
                  <a:extLst>
                    <a:ext uri="{FF2B5EF4-FFF2-40B4-BE49-F238E27FC236}">
                      <a16:creationId xmlns:a16="http://schemas.microsoft.com/office/drawing/2014/main" id="{28FE5C30-BCEF-4193-B82B-650682C381C0}"/>
                    </a:ext>
                  </a:extLst>
                </p14:cNvPr>
                <p14:cNvContentPartPr/>
                <p14:nvPr/>
              </p14:nvContentPartPr>
              <p14:xfrm>
                <a:off x="5826440" y="1257907"/>
                <a:ext cx="149400" cy="13680"/>
              </p14:xfrm>
            </p:contentPart>
          </mc:Choice>
          <mc:Fallback>
            <p:pic>
              <p:nvPicPr>
                <p:cNvPr id="39087" name="Freihand 39086">
                  <a:extLst>
                    <a:ext uri="{FF2B5EF4-FFF2-40B4-BE49-F238E27FC236}">
                      <a16:creationId xmlns:a16="http://schemas.microsoft.com/office/drawing/2014/main" id="{28FE5C30-BCEF-4193-B82B-650682C381C0}"/>
                    </a:ext>
                  </a:extLst>
                </p:cNvPr>
                <p:cNvPicPr/>
                <p:nvPr/>
              </p:nvPicPr>
              <p:blipFill>
                <a:blip r:embed="rId377"/>
                <a:stretch>
                  <a:fillRect/>
                </a:stretch>
              </p:blipFill>
              <p:spPr>
                <a:xfrm>
                  <a:off x="5822120" y="1253587"/>
                  <a:ext cx="158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9089" name="Freihand 39088">
                  <a:extLst>
                    <a:ext uri="{FF2B5EF4-FFF2-40B4-BE49-F238E27FC236}">
                      <a16:creationId xmlns:a16="http://schemas.microsoft.com/office/drawing/2014/main" id="{62DB5AA1-D0D5-4F42-92EC-ECB73743BCC9}"/>
                    </a:ext>
                  </a:extLst>
                </p14:cNvPr>
                <p14:cNvContentPartPr/>
                <p14:nvPr/>
              </p14:nvContentPartPr>
              <p14:xfrm>
                <a:off x="6111920" y="1129387"/>
                <a:ext cx="133200" cy="129600"/>
              </p14:xfrm>
            </p:contentPart>
          </mc:Choice>
          <mc:Fallback>
            <p:pic>
              <p:nvPicPr>
                <p:cNvPr id="39089" name="Freihand 39088">
                  <a:extLst>
                    <a:ext uri="{FF2B5EF4-FFF2-40B4-BE49-F238E27FC236}">
                      <a16:creationId xmlns:a16="http://schemas.microsoft.com/office/drawing/2014/main" id="{62DB5AA1-D0D5-4F42-92EC-ECB73743BCC9}"/>
                    </a:ext>
                  </a:extLst>
                </p:cNvPr>
                <p:cNvPicPr/>
                <p:nvPr/>
              </p:nvPicPr>
              <p:blipFill>
                <a:blip r:embed="rId379"/>
                <a:stretch>
                  <a:fillRect/>
                </a:stretch>
              </p:blipFill>
              <p:spPr>
                <a:xfrm>
                  <a:off x="6107600" y="1125067"/>
                  <a:ext cx="141840" cy="138240"/>
                </a:xfrm>
                <a:prstGeom prst="rect">
                  <a:avLst/>
                </a:prstGeom>
              </p:spPr>
            </p:pic>
          </mc:Fallback>
        </mc:AlternateContent>
      </p:grpSp>
      <p:grpSp>
        <p:nvGrpSpPr>
          <p:cNvPr id="39095" name="Gruppieren 39094">
            <a:extLst>
              <a:ext uri="{FF2B5EF4-FFF2-40B4-BE49-F238E27FC236}">
                <a16:creationId xmlns:a16="http://schemas.microsoft.com/office/drawing/2014/main" id="{2F4A7CB9-7FB9-4BCE-B0BE-5BFD0E59D562}"/>
              </a:ext>
            </a:extLst>
          </p:cNvPr>
          <p:cNvGrpSpPr/>
          <p:nvPr/>
        </p:nvGrpSpPr>
        <p:grpSpPr>
          <a:xfrm>
            <a:off x="6316760" y="1125787"/>
            <a:ext cx="312480" cy="148680"/>
            <a:chOff x="6316760" y="1125787"/>
            <a:chExt cx="312480" cy="148680"/>
          </a:xfrm>
        </p:grpSpPr>
        <mc:AlternateContent xmlns:mc="http://schemas.openxmlformats.org/markup-compatibility/2006">
          <mc:Choice xmlns:p14="http://schemas.microsoft.com/office/powerpoint/2010/main" Requires="p14">
            <p:contentPart p14:bwMode="auto" r:id="rId380">
              <p14:nvContentPartPr>
                <p14:cNvPr id="39091" name="Freihand 39090">
                  <a:extLst>
                    <a:ext uri="{FF2B5EF4-FFF2-40B4-BE49-F238E27FC236}">
                      <a16:creationId xmlns:a16="http://schemas.microsoft.com/office/drawing/2014/main" id="{D65D3A29-B5E4-4DEF-9C0A-E95073C9C3B6}"/>
                    </a:ext>
                  </a:extLst>
                </p14:cNvPr>
                <p14:cNvContentPartPr/>
                <p14:nvPr/>
              </p14:nvContentPartPr>
              <p14:xfrm>
                <a:off x="6363560" y="1171867"/>
                <a:ext cx="1440" cy="102600"/>
              </p14:xfrm>
            </p:contentPart>
          </mc:Choice>
          <mc:Fallback>
            <p:pic>
              <p:nvPicPr>
                <p:cNvPr id="39091" name="Freihand 39090">
                  <a:extLst>
                    <a:ext uri="{FF2B5EF4-FFF2-40B4-BE49-F238E27FC236}">
                      <a16:creationId xmlns:a16="http://schemas.microsoft.com/office/drawing/2014/main" id="{D65D3A29-B5E4-4DEF-9C0A-E95073C9C3B6}"/>
                    </a:ext>
                  </a:extLst>
                </p:cNvPr>
                <p:cNvPicPr/>
                <p:nvPr/>
              </p:nvPicPr>
              <p:blipFill>
                <a:blip r:embed="rId381"/>
                <a:stretch>
                  <a:fillRect/>
                </a:stretch>
              </p:blipFill>
              <p:spPr>
                <a:xfrm>
                  <a:off x="6359240" y="1167547"/>
                  <a:ext cx="10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9092" name="Freihand 39091">
                  <a:extLst>
                    <a:ext uri="{FF2B5EF4-FFF2-40B4-BE49-F238E27FC236}">
                      <a16:creationId xmlns:a16="http://schemas.microsoft.com/office/drawing/2014/main" id="{89A385F5-EAD5-49B6-BA74-5E46B6D84AB9}"/>
                    </a:ext>
                  </a:extLst>
                </p14:cNvPr>
                <p14:cNvContentPartPr/>
                <p14:nvPr/>
              </p14:nvContentPartPr>
              <p14:xfrm>
                <a:off x="6316760" y="1213987"/>
                <a:ext cx="99720" cy="13320"/>
              </p14:xfrm>
            </p:contentPart>
          </mc:Choice>
          <mc:Fallback>
            <p:pic>
              <p:nvPicPr>
                <p:cNvPr id="39092" name="Freihand 39091">
                  <a:extLst>
                    <a:ext uri="{FF2B5EF4-FFF2-40B4-BE49-F238E27FC236}">
                      <a16:creationId xmlns:a16="http://schemas.microsoft.com/office/drawing/2014/main" id="{89A385F5-EAD5-49B6-BA74-5E46B6D84AB9}"/>
                    </a:ext>
                  </a:extLst>
                </p:cNvPr>
                <p:cNvPicPr/>
                <p:nvPr/>
              </p:nvPicPr>
              <p:blipFill>
                <a:blip r:embed="rId383"/>
                <a:stretch>
                  <a:fillRect/>
                </a:stretch>
              </p:blipFill>
              <p:spPr>
                <a:xfrm>
                  <a:off x="6312440" y="1209667"/>
                  <a:ext cx="108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9094" name="Freihand 39093">
                  <a:extLst>
                    <a:ext uri="{FF2B5EF4-FFF2-40B4-BE49-F238E27FC236}">
                      <a16:creationId xmlns:a16="http://schemas.microsoft.com/office/drawing/2014/main" id="{7522DECA-1AD4-4433-8B32-E029E55798AD}"/>
                    </a:ext>
                  </a:extLst>
                </p14:cNvPr>
                <p14:cNvContentPartPr/>
                <p14:nvPr/>
              </p14:nvContentPartPr>
              <p14:xfrm>
                <a:off x="6502160" y="1125787"/>
                <a:ext cx="127080" cy="120960"/>
              </p14:xfrm>
            </p:contentPart>
          </mc:Choice>
          <mc:Fallback>
            <p:pic>
              <p:nvPicPr>
                <p:cNvPr id="39094" name="Freihand 39093">
                  <a:extLst>
                    <a:ext uri="{FF2B5EF4-FFF2-40B4-BE49-F238E27FC236}">
                      <a16:creationId xmlns:a16="http://schemas.microsoft.com/office/drawing/2014/main" id="{7522DECA-1AD4-4433-8B32-E029E55798AD}"/>
                    </a:ext>
                  </a:extLst>
                </p:cNvPr>
                <p:cNvPicPr/>
                <p:nvPr/>
              </p:nvPicPr>
              <p:blipFill>
                <a:blip r:embed="rId385"/>
                <a:stretch>
                  <a:fillRect/>
                </a:stretch>
              </p:blipFill>
              <p:spPr>
                <a:xfrm>
                  <a:off x="6497840" y="1121467"/>
                  <a:ext cx="13572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6">
            <p14:nvContentPartPr>
              <p14:cNvPr id="39096" name="Freihand 39095">
                <a:extLst>
                  <a:ext uri="{FF2B5EF4-FFF2-40B4-BE49-F238E27FC236}">
                    <a16:creationId xmlns:a16="http://schemas.microsoft.com/office/drawing/2014/main" id="{01D601BD-85A5-4B1E-93A0-0407089794E2}"/>
                  </a:ext>
                </a:extLst>
              </p14:cNvPr>
              <p14:cNvContentPartPr/>
              <p14:nvPr/>
            </p14:nvContentPartPr>
            <p14:xfrm>
              <a:off x="5591360" y="3873307"/>
              <a:ext cx="41760" cy="28440"/>
            </p14:xfrm>
          </p:contentPart>
        </mc:Choice>
        <mc:Fallback>
          <p:pic>
            <p:nvPicPr>
              <p:cNvPr id="39096" name="Freihand 39095">
                <a:extLst>
                  <a:ext uri="{FF2B5EF4-FFF2-40B4-BE49-F238E27FC236}">
                    <a16:creationId xmlns:a16="http://schemas.microsoft.com/office/drawing/2014/main" id="{01D601BD-85A5-4B1E-93A0-0407089794E2}"/>
                  </a:ext>
                </a:extLst>
              </p:cNvPr>
              <p:cNvPicPr/>
              <p:nvPr/>
            </p:nvPicPr>
            <p:blipFill>
              <a:blip r:embed="rId387"/>
              <a:stretch>
                <a:fillRect/>
              </a:stretch>
            </p:blipFill>
            <p:spPr>
              <a:xfrm>
                <a:off x="5587040" y="3868987"/>
                <a:ext cx="50400" cy="37080"/>
              </a:xfrm>
              <a:prstGeom prst="rect">
                <a:avLst/>
              </a:prstGeom>
            </p:spPr>
          </p:pic>
        </mc:Fallback>
      </mc:AlternateContent>
      <p:grpSp>
        <p:nvGrpSpPr>
          <p:cNvPr id="39109" name="Gruppieren 39108">
            <a:extLst>
              <a:ext uri="{FF2B5EF4-FFF2-40B4-BE49-F238E27FC236}">
                <a16:creationId xmlns:a16="http://schemas.microsoft.com/office/drawing/2014/main" id="{15302BBE-D97D-4575-A8CA-AAF48F42CF65}"/>
              </a:ext>
            </a:extLst>
          </p:cNvPr>
          <p:cNvGrpSpPr/>
          <p:nvPr/>
        </p:nvGrpSpPr>
        <p:grpSpPr>
          <a:xfrm>
            <a:off x="4807640" y="1154947"/>
            <a:ext cx="599040" cy="187200"/>
            <a:chOff x="4807640" y="1154947"/>
            <a:chExt cx="599040" cy="187200"/>
          </a:xfrm>
        </p:grpSpPr>
        <mc:AlternateContent xmlns:mc="http://schemas.openxmlformats.org/markup-compatibility/2006">
          <mc:Choice xmlns:p14="http://schemas.microsoft.com/office/powerpoint/2010/main" Requires="p14">
            <p:contentPart p14:bwMode="auto" r:id="rId388">
              <p14:nvContentPartPr>
                <p14:cNvPr id="39097" name="Freihand 39096">
                  <a:extLst>
                    <a:ext uri="{FF2B5EF4-FFF2-40B4-BE49-F238E27FC236}">
                      <a16:creationId xmlns:a16="http://schemas.microsoft.com/office/drawing/2014/main" id="{D36E1559-04D4-4C28-8F49-1DEA45313CED}"/>
                    </a:ext>
                  </a:extLst>
                </p14:cNvPr>
                <p14:cNvContentPartPr/>
                <p14:nvPr/>
              </p14:nvContentPartPr>
              <p14:xfrm>
                <a:off x="4830320" y="1226947"/>
                <a:ext cx="15480" cy="115200"/>
              </p14:xfrm>
            </p:contentPart>
          </mc:Choice>
          <mc:Fallback>
            <p:pic>
              <p:nvPicPr>
                <p:cNvPr id="39097" name="Freihand 39096">
                  <a:extLst>
                    <a:ext uri="{FF2B5EF4-FFF2-40B4-BE49-F238E27FC236}">
                      <a16:creationId xmlns:a16="http://schemas.microsoft.com/office/drawing/2014/main" id="{D36E1559-04D4-4C28-8F49-1DEA45313CED}"/>
                    </a:ext>
                  </a:extLst>
                </p:cNvPr>
                <p:cNvPicPr/>
                <p:nvPr/>
              </p:nvPicPr>
              <p:blipFill>
                <a:blip r:embed="rId389"/>
                <a:stretch>
                  <a:fillRect/>
                </a:stretch>
              </p:blipFill>
              <p:spPr>
                <a:xfrm>
                  <a:off x="4826000" y="1222627"/>
                  <a:ext cx="24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9098" name="Freihand 39097">
                  <a:extLst>
                    <a:ext uri="{FF2B5EF4-FFF2-40B4-BE49-F238E27FC236}">
                      <a16:creationId xmlns:a16="http://schemas.microsoft.com/office/drawing/2014/main" id="{B4D10502-CEF8-44B1-BDE4-26DBB34E9016}"/>
                    </a:ext>
                  </a:extLst>
                </p14:cNvPr>
                <p14:cNvContentPartPr/>
                <p14:nvPr/>
              </p14:nvContentPartPr>
              <p14:xfrm>
                <a:off x="4807640" y="1251427"/>
                <a:ext cx="96480" cy="32040"/>
              </p14:xfrm>
            </p:contentPart>
          </mc:Choice>
          <mc:Fallback>
            <p:pic>
              <p:nvPicPr>
                <p:cNvPr id="39098" name="Freihand 39097">
                  <a:extLst>
                    <a:ext uri="{FF2B5EF4-FFF2-40B4-BE49-F238E27FC236}">
                      <a16:creationId xmlns:a16="http://schemas.microsoft.com/office/drawing/2014/main" id="{B4D10502-CEF8-44B1-BDE4-26DBB34E9016}"/>
                    </a:ext>
                  </a:extLst>
                </p:cNvPr>
                <p:cNvPicPr/>
                <p:nvPr/>
              </p:nvPicPr>
              <p:blipFill>
                <a:blip r:embed="rId391"/>
                <a:stretch>
                  <a:fillRect/>
                </a:stretch>
              </p:blipFill>
              <p:spPr>
                <a:xfrm>
                  <a:off x="4803320" y="1247107"/>
                  <a:ext cx="105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9099" name="Freihand 39098">
                  <a:extLst>
                    <a:ext uri="{FF2B5EF4-FFF2-40B4-BE49-F238E27FC236}">
                      <a16:creationId xmlns:a16="http://schemas.microsoft.com/office/drawing/2014/main" id="{B3EF5808-8A1C-41B3-B43B-7419862CAE6B}"/>
                    </a:ext>
                  </a:extLst>
                </p14:cNvPr>
                <p14:cNvContentPartPr/>
                <p14:nvPr/>
              </p14:nvContentPartPr>
              <p14:xfrm>
                <a:off x="4897280" y="1176907"/>
                <a:ext cx="135720" cy="115560"/>
              </p14:xfrm>
            </p:contentPart>
          </mc:Choice>
          <mc:Fallback>
            <p:pic>
              <p:nvPicPr>
                <p:cNvPr id="39099" name="Freihand 39098">
                  <a:extLst>
                    <a:ext uri="{FF2B5EF4-FFF2-40B4-BE49-F238E27FC236}">
                      <a16:creationId xmlns:a16="http://schemas.microsoft.com/office/drawing/2014/main" id="{B3EF5808-8A1C-41B3-B43B-7419862CAE6B}"/>
                    </a:ext>
                  </a:extLst>
                </p:cNvPr>
                <p:cNvPicPr/>
                <p:nvPr/>
              </p:nvPicPr>
              <p:blipFill>
                <a:blip r:embed="rId393"/>
                <a:stretch>
                  <a:fillRect/>
                </a:stretch>
              </p:blipFill>
              <p:spPr>
                <a:xfrm>
                  <a:off x="4892960" y="1172587"/>
                  <a:ext cx="144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9101" name="Freihand 39100">
                  <a:extLst>
                    <a:ext uri="{FF2B5EF4-FFF2-40B4-BE49-F238E27FC236}">
                      <a16:creationId xmlns:a16="http://schemas.microsoft.com/office/drawing/2014/main" id="{42DB8A92-05B9-41E9-B436-3DDD38E4E48C}"/>
                    </a:ext>
                  </a:extLst>
                </p14:cNvPr>
                <p14:cNvContentPartPr/>
                <p14:nvPr/>
              </p14:nvContentPartPr>
              <p14:xfrm>
                <a:off x="5110040" y="1179427"/>
                <a:ext cx="21960" cy="118440"/>
              </p14:xfrm>
            </p:contentPart>
          </mc:Choice>
          <mc:Fallback>
            <p:pic>
              <p:nvPicPr>
                <p:cNvPr id="39101" name="Freihand 39100">
                  <a:extLst>
                    <a:ext uri="{FF2B5EF4-FFF2-40B4-BE49-F238E27FC236}">
                      <a16:creationId xmlns:a16="http://schemas.microsoft.com/office/drawing/2014/main" id="{42DB8A92-05B9-41E9-B436-3DDD38E4E48C}"/>
                    </a:ext>
                  </a:extLst>
                </p:cNvPr>
                <p:cNvPicPr/>
                <p:nvPr/>
              </p:nvPicPr>
              <p:blipFill>
                <a:blip r:embed="rId395"/>
                <a:stretch>
                  <a:fillRect/>
                </a:stretch>
              </p:blipFill>
              <p:spPr>
                <a:xfrm>
                  <a:off x="5105720" y="1175107"/>
                  <a:ext cx="30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9102" name="Freihand 39101">
                  <a:extLst>
                    <a:ext uri="{FF2B5EF4-FFF2-40B4-BE49-F238E27FC236}">
                      <a16:creationId xmlns:a16="http://schemas.microsoft.com/office/drawing/2014/main" id="{818B2423-9C54-4EE8-A9D7-26D4BBD259A9}"/>
                    </a:ext>
                  </a:extLst>
                </p14:cNvPr>
                <p14:cNvContentPartPr/>
                <p14:nvPr/>
              </p14:nvContentPartPr>
              <p14:xfrm>
                <a:off x="5102120" y="1215067"/>
                <a:ext cx="80640" cy="25920"/>
              </p14:xfrm>
            </p:contentPart>
          </mc:Choice>
          <mc:Fallback>
            <p:pic>
              <p:nvPicPr>
                <p:cNvPr id="39102" name="Freihand 39101">
                  <a:extLst>
                    <a:ext uri="{FF2B5EF4-FFF2-40B4-BE49-F238E27FC236}">
                      <a16:creationId xmlns:a16="http://schemas.microsoft.com/office/drawing/2014/main" id="{818B2423-9C54-4EE8-A9D7-26D4BBD259A9}"/>
                    </a:ext>
                  </a:extLst>
                </p:cNvPr>
                <p:cNvPicPr/>
                <p:nvPr/>
              </p:nvPicPr>
              <p:blipFill>
                <a:blip r:embed="rId397"/>
                <a:stretch>
                  <a:fillRect/>
                </a:stretch>
              </p:blipFill>
              <p:spPr>
                <a:xfrm>
                  <a:off x="5097800" y="1210747"/>
                  <a:ext cx="89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9104" name="Freihand 39103">
                  <a:extLst>
                    <a:ext uri="{FF2B5EF4-FFF2-40B4-BE49-F238E27FC236}">
                      <a16:creationId xmlns:a16="http://schemas.microsoft.com/office/drawing/2014/main" id="{7B085CB7-76A3-42A0-A605-A81A6CFD98FC}"/>
                    </a:ext>
                  </a:extLst>
                </p14:cNvPr>
                <p14:cNvContentPartPr/>
                <p14:nvPr/>
              </p14:nvContentPartPr>
              <p14:xfrm>
                <a:off x="5277080" y="1154947"/>
                <a:ext cx="129600" cy="156600"/>
              </p14:xfrm>
            </p:contentPart>
          </mc:Choice>
          <mc:Fallback>
            <p:pic>
              <p:nvPicPr>
                <p:cNvPr id="39104" name="Freihand 39103">
                  <a:extLst>
                    <a:ext uri="{FF2B5EF4-FFF2-40B4-BE49-F238E27FC236}">
                      <a16:creationId xmlns:a16="http://schemas.microsoft.com/office/drawing/2014/main" id="{7B085CB7-76A3-42A0-A605-A81A6CFD98FC}"/>
                    </a:ext>
                  </a:extLst>
                </p:cNvPr>
                <p:cNvPicPr/>
                <p:nvPr/>
              </p:nvPicPr>
              <p:blipFill>
                <a:blip r:embed="rId399"/>
                <a:stretch>
                  <a:fillRect/>
                </a:stretch>
              </p:blipFill>
              <p:spPr>
                <a:xfrm>
                  <a:off x="5272760" y="1150627"/>
                  <a:ext cx="138240" cy="165240"/>
                </a:xfrm>
                <a:prstGeom prst="rect">
                  <a:avLst/>
                </a:prstGeom>
              </p:spPr>
            </p:pic>
          </mc:Fallback>
        </mc:AlternateContent>
      </p:grpSp>
      <p:grpSp>
        <p:nvGrpSpPr>
          <p:cNvPr id="39108" name="Gruppieren 39107">
            <a:extLst>
              <a:ext uri="{FF2B5EF4-FFF2-40B4-BE49-F238E27FC236}">
                <a16:creationId xmlns:a16="http://schemas.microsoft.com/office/drawing/2014/main" id="{036336F9-93D0-4E7C-B805-0F6E380A9555}"/>
              </a:ext>
            </a:extLst>
          </p:cNvPr>
          <p:cNvGrpSpPr/>
          <p:nvPr/>
        </p:nvGrpSpPr>
        <p:grpSpPr>
          <a:xfrm>
            <a:off x="6734000" y="1096627"/>
            <a:ext cx="403200" cy="183960"/>
            <a:chOff x="6734000" y="1096627"/>
            <a:chExt cx="403200" cy="183960"/>
          </a:xfrm>
        </p:grpSpPr>
        <mc:AlternateContent xmlns:mc="http://schemas.openxmlformats.org/markup-compatibility/2006">
          <mc:Choice xmlns:p14="http://schemas.microsoft.com/office/powerpoint/2010/main" Requires="p14">
            <p:contentPart p14:bwMode="auto" r:id="rId400">
              <p14:nvContentPartPr>
                <p14:cNvPr id="39105" name="Freihand 39104">
                  <a:extLst>
                    <a:ext uri="{FF2B5EF4-FFF2-40B4-BE49-F238E27FC236}">
                      <a16:creationId xmlns:a16="http://schemas.microsoft.com/office/drawing/2014/main" id="{7C9FC7AF-A46F-4807-8850-DEEA1A7EE044}"/>
                    </a:ext>
                  </a:extLst>
                </p14:cNvPr>
                <p14:cNvContentPartPr/>
                <p14:nvPr/>
              </p14:nvContentPartPr>
              <p14:xfrm>
                <a:off x="6791240" y="1158547"/>
                <a:ext cx="15120" cy="122040"/>
              </p14:xfrm>
            </p:contentPart>
          </mc:Choice>
          <mc:Fallback>
            <p:pic>
              <p:nvPicPr>
                <p:cNvPr id="39105" name="Freihand 39104">
                  <a:extLst>
                    <a:ext uri="{FF2B5EF4-FFF2-40B4-BE49-F238E27FC236}">
                      <a16:creationId xmlns:a16="http://schemas.microsoft.com/office/drawing/2014/main" id="{7C9FC7AF-A46F-4807-8850-DEEA1A7EE044}"/>
                    </a:ext>
                  </a:extLst>
                </p:cNvPr>
                <p:cNvPicPr/>
                <p:nvPr/>
              </p:nvPicPr>
              <p:blipFill>
                <a:blip r:embed="rId401"/>
                <a:stretch>
                  <a:fillRect/>
                </a:stretch>
              </p:blipFill>
              <p:spPr>
                <a:xfrm>
                  <a:off x="6786920" y="1154227"/>
                  <a:ext cx="23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9106" name="Freihand 39105">
                  <a:extLst>
                    <a:ext uri="{FF2B5EF4-FFF2-40B4-BE49-F238E27FC236}">
                      <a16:creationId xmlns:a16="http://schemas.microsoft.com/office/drawing/2014/main" id="{8901B9A6-71E2-4BCA-8D1F-FB5A551620F7}"/>
                    </a:ext>
                  </a:extLst>
                </p14:cNvPr>
                <p14:cNvContentPartPr/>
                <p14:nvPr/>
              </p14:nvContentPartPr>
              <p14:xfrm>
                <a:off x="6734000" y="1205707"/>
                <a:ext cx="148680" cy="12600"/>
              </p14:xfrm>
            </p:contentPart>
          </mc:Choice>
          <mc:Fallback>
            <p:pic>
              <p:nvPicPr>
                <p:cNvPr id="39106" name="Freihand 39105">
                  <a:extLst>
                    <a:ext uri="{FF2B5EF4-FFF2-40B4-BE49-F238E27FC236}">
                      <a16:creationId xmlns:a16="http://schemas.microsoft.com/office/drawing/2014/main" id="{8901B9A6-71E2-4BCA-8D1F-FB5A551620F7}"/>
                    </a:ext>
                  </a:extLst>
                </p:cNvPr>
                <p:cNvPicPr/>
                <p:nvPr/>
              </p:nvPicPr>
              <p:blipFill>
                <a:blip r:embed="rId403"/>
                <a:stretch>
                  <a:fillRect/>
                </a:stretch>
              </p:blipFill>
              <p:spPr>
                <a:xfrm>
                  <a:off x="6729680" y="1201387"/>
                  <a:ext cx="157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9107" name="Freihand 39106">
                  <a:extLst>
                    <a:ext uri="{FF2B5EF4-FFF2-40B4-BE49-F238E27FC236}">
                      <a16:creationId xmlns:a16="http://schemas.microsoft.com/office/drawing/2014/main" id="{126DB93A-603A-4C18-917E-C94F6513249E}"/>
                    </a:ext>
                  </a:extLst>
                </p14:cNvPr>
                <p14:cNvContentPartPr/>
                <p14:nvPr/>
              </p14:nvContentPartPr>
              <p14:xfrm>
                <a:off x="6995720" y="1096627"/>
                <a:ext cx="141480" cy="182520"/>
              </p14:xfrm>
            </p:contentPart>
          </mc:Choice>
          <mc:Fallback>
            <p:pic>
              <p:nvPicPr>
                <p:cNvPr id="39107" name="Freihand 39106">
                  <a:extLst>
                    <a:ext uri="{FF2B5EF4-FFF2-40B4-BE49-F238E27FC236}">
                      <a16:creationId xmlns:a16="http://schemas.microsoft.com/office/drawing/2014/main" id="{126DB93A-603A-4C18-917E-C94F6513249E}"/>
                    </a:ext>
                  </a:extLst>
                </p:cNvPr>
                <p:cNvPicPr/>
                <p:nvPr/>
              </p:nvPicPr>
              <p:blipFill>
                <a:blip r:embed="rId405"/>
                <a:stretch>
                  <a:fillRect/>
                </a:stretch>
              </p:blipFill>
              <p:spPr>
                <a:xfrm>
                  <a:off x="6991400" y="1092307"/>
                  <a:ext cx="150120" cy="191160"/>
                </a:xfrm>
                <a:prstGeom prst="rect">
                  <a:avLst/>
                </a:prstGeom>
              </p:spPr>
            </p:pic>
          </mc:Fallback>
        </mc:AlternateContent>
      </p:grpSp>
      <p:grpSp>
        <p:nvGrpSpPr>
          <p:cNvPr id="39117" name="Gruppieren 39116">
            <a:extLst>
              <a:ext uri="{FF2B5EF4-FFF2-40B4-BE49-F238E27FC236}">
                <a16:creationId xmlns:a16="http://schemas.microsoft.com/office/drawing/2014/main" id="{51318DB0-AE61-481D-9C59-F7EC0110AC4C}"/>
              </a:ext>
            </a:extLst>
          </p:cNvPr>
          <p:cNvGrpSpPr/>
          <p:nvPr/>
        </p:nvGrpSpPr>
        <p:grpSpPr>
          <a:xfrm>
            <a:off x="4696040" y="799987"/>
            <a:ext cx="407520" cy="208800"/>
            <a:chOff x="4696040" y="799987"/>
            <a:chExt cx="407520" cy="208800"/>
          </a:xfrm>
        </p:grpSpPr>
        <mc:AlternateContent xmlns:mc="http://schemas.openxmlformats.org/markup-compatibility/2006">
          <mc:Choice xmlns:p14="http://schemas.microsoft.com/office/powerpoint/2010/main" Requires="p14">
            <p:contentPart p14:bwMode="auto" r:id="rId406">
              <p14:nvContentPartPr>
                <p14:cNvPr id="39110" name="Freihand 39109">
                  <a:extLst>
                    <a:ext uri="{FF2B5EF4-FFF2-40B4-BE49-F238E27FC236}">
                      <a16:creationId xmlns:a16="http://schemas.microsoft.com/office/drawing/2014/main" id="{502905E1-339E-498D-8D12-FBD7F727EF77}"/>
                    </a:ext>
                  </a:extLst>
                </p14:cNvPr>
                <p14:cNvContentPartPr/>
                <p14:nvPr/>
              </p14:nvContentPartPr>
              <p14:xfrm>
                <a:off x="4696040" y="860107"/>
                <a:ext cx="83520" cy="148680"/>
              </p14:xfrm>
            </p:contentPart>
          </mc:Choice>
          <mc:Fallback>
            <p:pic>
              <p:nvPicPr>
                <p:cNvPr id="39110" name="Freihand 39109">
                  <a:extLst>
                    <a:ext uri="{FF2B5EF4-FFF2-40B4-BE49-F238E27FC236}">
                      <a16:creationId xmlns:a16="http://schemas.microsoft.com/office/drawing/2014/main" id="{502905E1-339E-498D-8D12-FBD7F727EF77}"/>
                    </a:ext>
                  </a:extLst>
                </p:cNvPr>
                <p:cNvPicPr/>
                <p:nvPr/>
              </p:nvPicPr>
              <p:blipFill>
                <a:blip r:embed="rId407"/>
                <a:stretch>
                  <a:fillRect/>
                </a:stretch>
              </p:blipFill>
              <p:spPr>
                <a:xfrm>
                  <a:off x="4691720" y="855787"/>
                  <a:ext cx="92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9111" name="Freihand 39110">
                  <a:extLst>
                    <a:ext uri="{FF2B5EF4-FFF2-40B4-BE49-F238E27FC236}">
                      <a16:creationId xmlns:a16="http://schemas.microsoft.com/office/drawing/2014/main" id="{CD5F84F1-F404-452F-8687-329E23D65B6C}"/>
                    </a:ext>
                  </a:extLst>
                </p14:cNvPr>
                <p14:cNvContentPartPr/>
                <p14:nvPr/>
              </p14:nvContentPartPr>
              <p14:xfrm>
                <a:off x="4784960" y="861907"/>
                <a:ext cx="318600" cy="99720"/>
              </p14:xfrm>
            </p:contentPart>
          </mc:Choice>
          <mc:Fallback>
            <p:pic>
              <p:nvPicPr>
                <p:cNvPr id="39111" name="Freihand 39110">
                  <a:extLst>
                    <a:ext uri="{FF2B5EF4-FFF2-40B4-BE49-F238E27FC236}">
                      <a16:creationId xmlns:a16="http://schemas.microsoft.com/office/drawing/2014/main" id="{CD5F84F1-F404-452F-8687-329E23D65B6C}"/>
                    </a:ext>
                  </a:extLst>
                </p:cNvPr>
                <p:cNvPicPr/>
                <p:nvPr/>
              </p:nvPicPr>
              <p:blipFill>
                <a:blip r:embed="rId409"/>
                <a:stretch>
                  <a:fillRect/>
                </a:stretch>
              </p:blipFill>
              <p:spPr>
                <a:xfrm>
                  <a:off x="4780640" y="857587"/>
                  <a:ext cx="327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9112" name="Freihand 39111">
                  <a:extLst>
                    <a:ext uri="{FF2B5EF4-FFF2-40B4-BE49-F238E27FC236}">
                      <a16:creationId xmlns:a16="http://schemas.microsoft.com/office/drawing/2014/main" id="{9AE864F9-1046-4035-9169-834A2E73821E}"/>
                    </a:ext>
                  </a:extLst>
                </p14:cNvPr>
                <p14:cNvContentPartPr/>
                <p14:nvPr/>
              </p14:nvContentPartPr>
              <p14:xfrm>
                <a:off x="5052800" y="799987"/>
                <a:ext cx="18360" cy="11520"/>
              </p14:xfrm>
            </p:contentPart>
          </mc:Choice>
          <mc:Fallback>
            <p:pic>
              <p:nvPicPr>
                <p:cNvPr id="39112" name="Freihand 39111">
                  <a:extLst>
                    <a:ext uri="{FF2B5EF4-FFF2-40B4-BE49-F238E27FC236}">
                      <a16:creationId xmlns:a16="http://schemas.microsoft.com/office/drawing/2014/main" id="{9AE864F9-1046-4035-9169-834A2E73821E}"/>
                    </a:ext>
                  </a:extLst>
                </p:cNvPr>
                <p:cNvPicPr/>
                <p:nvPr/>
              </p:nvPicPr>
              <p:blipFill>
                <a:blip r:embed="rId411"/>
                <a:stretch>
                  <a:fillRect/>
                </a:stretch>
              </p:blipFill>
              <p:spPr>
                <a:xfrm>
                  <a:off x="5048480" y="795667"/>
                  <a:ext cx="27000" cy="20160"/>
                </a:xfrm>
                <a:prstGeom prst="rect">
                  <a:avLst/>
                </a:prstGeom>
              </p:spPr>
            </p:pic>
          </mc:Fallback>
        </mc:AlternateContent>
      </p:grpSp>
      <p:grpSp>
        <p:nvGrpSpPr>
          <p:cNvPr id="39116" name="Gruppieren 39115">
            <a:extLst>
              <a:ext uri="{FF2B5EF4-FFF2-40B4-BE49-F238E27FC236}">
                <a16:creationId xmlns:a16="http://schemas.microsoft.com/office/drawing/2014/main" id="{BD79722A-76E3-4E83-B23E-142DA7105F6E}"/>
              </a:ext>
            </a:extLst>
          </p:cNvPr>
          <p:cNvGrpSpPr/>
          <p:nvPr/>
        </p:nvGrpSpPr>
        <p:grpSpPr>
          <a:xfrm>
            <a:off x="6332600" y="852187"/>
            <a:ext cx="550440" cy="140040"/>
            <a:chOff x="6332600" y="852187"/>
            <a:chExt cx="550440" cy="140040"/>
          </a:xfrm>
        </p:grpSpPr>
        <mc:AlternateContent xmlns:mc="http://schemas.openxmlformats.org/markup-compatibility/2006">
          <mc:Choice xmlns:p14="http://schemas.microsoft.com/office/powerpoint/2010/main" Requires="p14">
            <p:contentPart p14:bwMode="auto" r:id="rId412">
              <p14:nvContentPartPr>
                <p14:cNvPr id="39113" name="Freihand 39112">
                  <a:extLst>
                    <a:ext uri="{FF2B5EF4-FFF2-40B4-BE49-F238E27FC236}">
                      <a16:creationId xmlns:a16="http://schemas.microsoft.com/office/drawing/2014/main" id="{020D34FA-88F0-40C0-BB24-D24D830F5543}"/>
                    </a:ext>
                  </a:extLst>
                </p14:cNvPr>
                <p14:cNvContentPartPr/>
                <p14:nvPr/>
              </p14:nvContentPartPr>
              <p14:xfrm>
                <a:off x="6332600" y="863347"/>
                <a:ext cx="133920" cy="107280"/>
              </p14:xfrm>
            </p:contentPart>
          </mc:Choice>
          <mc:Fallback>
            <p:pic>
              <p:nvPicPr>
                <p:cNvPr id="39113" name="Freihand 39112">
                  <a:extLst>
                    <a:ext uri="{FF2B5EF4-FFF2-40B4-BE49-F238E27FC236}">
                      <a16:creationId xmlns:a16="http://schemas.microsoft.com/office/drawing/2014/main" id="{020D34FA-88F0-40C0-BB24-D24D830F5543}"/>
                    </a:ext>
                  </a:extLst>
                </p:cNvPr>
                <p:cNvPicPr/>
                <p:nvPr/>
              </p:nvPicPr>
              <p:blipFill>
                <a:blip r:embed="rId413"/>
                <a:stretch>
                  <a:fillRect/>
                </a:stretch>
              </p:blipFill>
              <p:spPr>
                <a:xfrm>
                  <a:off x="6328280" y="859027"/>
                  <a:ext cx="142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9114" name="Freihand 39113">
                  <a:extLst>
                    <a:ext uri="{FF2B5EF4-FFF2-40B4-BE49-F238E27FC236}">
                      <a16:creationId xmlns:a16="http://schemas.microsoft.com/office/drawing/2014/main" id="{85BAE945-11B9-401D-BDEA-B27F998056AC}"/>
                    </a:ext>
                  </a:extLst>
                </p14:cNvPr>
                <p14:cNvContentPartPr/>
                <p14:nvPr/>
              </p14:nvContentPartPr>
              <p14:xfrm>
                <a:off x="6437000" y="880627"/>
                <a:ext cx="327600" cy="67680"/>
              </p14:xfrm>
            </p:contentPart>
          </mc:Choice>
          <mc:Fallback>
            <p:pic>
              <p:nvPicPr>
                <p:cNvPr id="39114" name="Freihand 39113">
                  <a:extLst>
                    <a:ext uri="{FF2B5EF4-FFF2-40B4-BE49-F238E27FC236}">
                      <a16:creationId xmlns:a16="http://schemas.microsoft.com/office/drawing/2014/main" id="{85BAE945-11B9-401D-BDEA-B27F998056AC}"/>
                    </a:ext>
                  </a:extLst>
                </p:cNvPr>
                <p:cNvPicPr/>
                <p:nvPr/>
              </p:nvPicPr>
              <p:blipFill>
                <a:blip r:embed="rId415"/>
                <a:stretch>
                  <a:fillRect/>
                </a:stretch>
              </p:blipFill>
              <p:spPr>
                <a:xfrm>
                  <a:off x="6432680" y="876307"/>
                  <a:ext cx="336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9115" name="Freihand 39114">
                  <a:extLst>
                    <a:ext uri="{FF2B5EF4-FFF2-40B4-BE49-F238E27FC236}">
                      <a16:creationId xmlns:a16="http://schemas.microsoft.com/office/drawing/2014/main" id="{7AB36AC7-9021-4AD3-97A2-CAB8E845BBDC}"/>
                    </a:ext>
                  </a:extLst>
                </p14:cNvPr>
                <p14:cNvContentPartPr/>
                <p14:nvPr/>
              </p14:nvContentPartPr>
              <p14:xfrm>
                <a:off x="6728240" y="852187"/>
                <a:ext cx="154800" cy="140040"/>
              </p14:xfrm>
            </p:contentPart>
          </mc:Choice>
          <mc:Fallback>
            <p:pic>
              <p:nvPicPr>
                <p:cNvPr id="39115" name="Freihand 39114">
                  <a:extLst>
                    <a:ext uri="{FF2B5EF4-FFF2-40B4-BE49-F238E27FC236}">
                      <a16:creationId xmlns:a16="http://schemas.microsoft.com/office/drawing/2014/main" id="{7AB36AC7-9021-4AD3-97A2-CAB8E845BBDC}"/>
                    </a:ext>
                  </a:extLst>
                </p:cNvPr>
                <p:cNvPicPr/>
                <p:nvPr/>
              </p:nvPicPr>
              <p:blipFill>
                <a:blip r:embed="rId417"/>
                <a:stretch>
                  <a:fillRect/>
                </a:stretch>
              </p:blipFill>
              <p:spPr>
                <a:xfrm>
                  <a:off x="6723920" y="847867"/>
                  <a:ext cx="163440" cy="14868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CE24851-4891-490B-8993-631E0B2FB01B}"/>
                  </a:ext>
                </a:extLst>
              </p14:cNvPr>
              <p14:cNvContentPartPr/>
              <p14:nvPr/>
            </p14:nvContentPartPr>
            <p14:xfrm>
              <a:off x="904880" y="1482907"/>
              <a:ext cx="1640160" cy="28080"/>
            </p14:xfrm>
          </p:contentPart>
        </mc:Choice>
        <mc:Fallback>
          <p:pic>
            <p:nvPicPr>
              <p:cNvPr id="2" name="Freihand 1">
                <a:extLst>
                  <a:ext uri="{FF2B5EF4-FFF2-40B4-BE49-F238E27FC236}">
                    <a16:creationId xmlns:a16="http://schemas.microsoft.com/office/drawing/2014/main" id="{ACE24851-4891-490B-8993-631E0B2FB01B}"/>
                  </a:ext>
                </a:extLst>
              </p:cNvPr>
              <p:cNvPicPr/>
              <p:nvPr/>
            </p:nvPicPr>
            <p:blipFill>
              <a:blip r:embed="rId4"/>
              <a:stretch>
                <a:fillRect/>
              </a:stretch>
            </p:blipFill>
            <p:spPr>
              <a:xfrm>
                <a:off x="900560" y="1478587"/>
                <a:ext cx="1648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567D426-1FB5-4CB6-90D9-E6E165E7CC8D}"/>
                  </a:ext>
                </a:extLst>
              </p14:cNvPr>
              <p14:cNvContentPartPr/>
              <p14:nvPr/>
            </p14:nvContentPartPr>
            <p14:xfrm>
              <a:off x="3696680" y="1456987"/>
              <a:ext cx="2025720" cy="88200"/>
            </p14:xfrm>
          </p:contentPart>
        </mc:Choice>
        <mc:Fallback>
          <p:pic>
            <p:nvPicPr>
              <p:cNvPr id="3" name="Freihand 2">
                <a:extLst>
                  <a:ext uri="{FF2B5EF4-FFF2-40B4-BE49-F238E27FC236}">
                    <a16:creationId xmlns:a16="http://schemas.microsoft.com/office/drawing/2014/main" id="{D567D426-1FB5-4CB6-90D9-E6E165E7CC8D}"/>
                  </a:ext>
                </a:extLst>
              </p:cNvPr>
              <p:cNvPicPr/>
              <p:nvPr/>
            </p:nvPicPr>
            <p:blipFill>
              <a:blip r:embed="rId6"/>
              <a:stretch>
                <a:fillRect/>
              </a:stretch>
            </p:blipFill>
            <p:spPr>
              <a:xfrm>
                <a:off x="3692360" y="1452667"/>
                <a:ext cx="2034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175CB504-CD03-4A92-9D62-EFDF30ABDA48}"/>
                  </a:ext>
                </a:extLst>
              </p14:cNvPr>
              <p14:cNvContentPartPr/>
              <p14:nvPr/>
            </p14:nvContentPartPr>
            <p14:xfrm>
              <a:off x="2627120" y="1468867"/>
              <a:ext cx="857880" cy="55440"/>
            </p14:xfrm>
          </p:contentPart>
        </mc:Choice>
        <mc:Fallback>
          <p:pic>
            <p:nvPicPr>
              <p:cNvPr id="11" name="Freihand 10">
                <a:extLst>
                  <a:ext uri="{FF2B5EF4-FFF2-40B4-BE49-F238E27FC236}">
                    <a16:creationId xmlns:a16="http://schemas.microsoft.com/office/drawing/2014/main" id="{175CB504-CD03-4A92-9D62-EFDF30ABDA48}"/>
                  </a:ext>
                </a:extLst>
              </p:cNvPr>
              <p:cNvPicPr/>
              <p:nvPr/>
            </p:nvPicPr>
            <p:blipFill>
              <a:blip r:embed="rId8"/>
              <a:stretch>
                <a:fillRect/>
              </a:stretch>
            </p:blipFill>
            <p:spPr>
              <a:xfrm>
                <a:off x="2622800" y="1464547"/>
                <a:ext cx="866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D8C9B515-9DBF-4FB9-93D3-B6CCE35F45D9}"/>
                  </a:ext>
                </a:extLst>
              </p14:cNvPr>
              <p14:cNvContentPartPr/>
              <p14:nvPr/>
            </p14:nvContentPartPr>
            <p14:xfrm>
              <a:off x="5719160" y="1419907"/>
              <a:ext cx="1817640" cy="57240"/>
            </p14:xfrm>
          </p:contentPart>
        </mc:Choice>
        <mc:Fallback>
          <p:pic>
            <p:nvPicPr>
              <p:cNvPr id="12" name="Freihand 11">
                <a:extLst>
                  <a:ext uri="{FF2B5EF4-FFF2-40B4-BE49-F238E27FC236}">
                    <a16:creationId xmlns:a16="http://schemas.microsoft.com/office/drawing/2014/main" id="{D8C9B515-9DBF-4FB9-93D3-B6CCE35F45D9}"/>
                  </a:ext>
                </a:extLst>
              </p:cNvPr>
              <p:cNvPicPr/>
              <p:nvPr/>
            </p:nvPicPr>
            <p:blipFill>
              <a:blip r:embed="rId10"/>
              <a:stretch>
                <a:fillRect/>
              </a:stretch>
            </p:blipFill>
            <p:spPr>
              <a:xfrm>
                <a:off x="5714840" y="1415587"/>
                <a:ext cx="1826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FEB0C9C1-74CB-4E85-8A2B-9CE6E13B9E13}"/>
                  </a:ext>
                </a:extLst>
              </p14:cNvPr>
              <p14:cNvContentPartPr/>
              <p14:nvPr/>
            </p14:nvContentPartPr>
            <p14:xfrm>
              <a:off x="6100760" y="2126587"/>
              <a:ext cx="3674160" cy="54000"/>
            </p14:xfrm>
          </p:contentPart>
        </mc:Choice>
        <mc:Fallback>
          <p:pic>
            <p:nvPicPr>
              <p:cNvPr id="13" name="Freihand 12">
                <a:extLst>
                  <a:ext uri="{FF2B5EF4-FFF2-40B4-BE49-F238E27FC236}">
                    <a16:creationId xmlns:a16="http://schemas.microsoft.com/office/drawing/2014/main" id="{FEB0C9C1-74CB-4E85-8A2B-9CE6E13B9E13}"/>
                  </a:ext>
                </a:extLst>
              </p:cNvPr>
              <p:cNvPicPr/>
              <p:nvPr/>
            </p:nvPicPr>
            <p:blipFill>
              <a:blip r:embed="rId12"/>
              <a:stretch>
                <a:fillRect/>
              </a:stretch>
            </p:blipFill>
            <p:spPr>
              <a:xfrm>
                <a:off x="6096440" y="2122267"/>
                <a:ext cx="3682800" cy="62640"/>
              </a:xfrm>
              <a:prstGeom prst="rect">
                <a:avLst/>
              </a:prstGeom>
            </p:spPr>
          </p:pic>
        </mc:Fallback>
      </mc:AlternateContent>
      <p:grpSp>
        <p:nvGrpSpPr>
          <p:cNvPr id="16" name="Gruppieren 15">
            <a:extLst>
              <a:ext uri="{FF2B5EF4-FFF2-40B4-BE49-F238E27FC236}">
                <a16:creationId xmlns:a16="http://schemas.microsoft.com/office/drawing/2014/main" id="{EEBD9BD9-E123-46FA-8A07-09BF8FE7A8A0}"/>
              </a:ext>
            </a:extLst>
          </p:cNvPr>
          <p:cNvGrpSpPr/>
          <p:nvPr/>
        </p:nvGrpSpPr>
        <p:grpSpPr>
          <a:xfrm>
            <a:off x="7542920" y="1486867"/>
            <a:ext cx="432360" cy="316800"/>
            <a:chOff x="7542920" y="1486867"/>
            <a:chExt cx="432360" cy="316800"/>
          </a:xfrm>
        </p:grpSpPr>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18FB0E18-324E-4757-BCEB-B76452CEE238}"/>
                    </a:ext>
                  </a:extLst>
                </p14:cNvPr>
                <p14:cNvContentPartPr/>
                <p14:nvPr/>
              </p14:nvContentPartPr>
              <p14:xfrm>
                <a:off x="7613840" y="1486867"/>
                <a:ext cx="361440" cy="291240"/>
              </p14:xfrm>
            </p:contentPart>
          </mc:Choice>
          <mc:Fallback>
            <p:pic>
              <p:nvPicPr>
                <p:cNvPr id="14" name="Freihand 13">
                  <a:extLst>
                    <a:ext uri="{FF2B5EF4-FFF2-40B4-BE49-F238E27FC236}">
                      <a16:creationId xmlns:a16="http://schemas.microsoft.com/office/drawing/2014/main" id="{18FB0E18-324E-4757-BCEB-B76452CEE238}"/>
                    </a:ext>
                  </a:extLst>
                </p:cNvPr>
                <p:cNvPicPr/>
                <p:nvPr/>
              </p:nvPicPr>
              <p:blipFill>
                <a:blip r:embed="rId14"/>
                <a:stretch>
                  <a:fillRect/>
                </a:stretch>
              </p:blipFill>
              <p:spPr>
                <a:xfrm>
                  <a:off x="7609520" y="1482547"/>
                  <a:ext cx="3700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A91E91F5-F5E6-459E-9FEA-1680EA94FDD6}"/>
                    </a:ext>
                  </a:extLst>
                </p14:cNvPr>
                <p14:cNvContentPartPr/>
                <p14:nvPr/>
              </p14:nvContentPartPr>
              <p14:xfrm>
                <a:off x="7542920" y="1669747"/>
                <a:ext cx="308520" cy="133920"/>
              </p14:xfrm>
            </p:contentPart>
          </mc:Choice>
          <mc:Fallback>
            <p:pic>
              <p:nvPicPr>
                <p:cNvPr id="15" name="Freihand 14">
                  <a:extLst>
                    <a:ext uri="{FF2B5EF4-FFF2-40B4-BE49-F238E27FC236}">
                      <a16:creationId xmlns:a16="http://schemas.microsoft.com/office/drawing/2014/main" id="{A91E91F5-F5E6-459E-9FEA-1680EA94FDD6}"/>
                    </a:ext>
                  </a:extLst>
                </p:cNvPr>
                <p:cNvPicPr/>
                <p:nvPr/>
              </p:nvPicPr>
              <p:blipFill>
                <a:blip r:embed="rId16"/>
                <a:stretch>
                  <a:fillRect/>
                </a:stretch>
              </p:blipFill>
              <p:spPr>
                <a:xfrm>
                  <a:off x="7538600" y="1665427"/>
                  <a:ext cx="31716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67" name="Freihand 66">
                <a:extLst>
                  <a:ext uri="{FF2B5EF4-FFF2-40B4-BE49-F238E27FC236}">
                    <a16:creationId xmlns:a16="http://schemas.microsoft.com/office/drawing/2014/main" id="{082CF107-A822-469D-84B6-943D7BE07DD0}"/>
                  </a:ext>
                </a:extLst>
              </p14:cNvPr>
              <p14:cNvContentPartPr/>
              <p14:nvPr/>
            </p14:nvContentPartPr>
            <p14:xfrm>
              <a:off x="8249960" y="460867"/>
              <a:ext cx="3172320" cy="798480"/>
            </p14:xfrm>
          </p:contentPart>
        </mc:Choice>
        <mc:Fallback>
          <p:pic>
            <p:nvPicPr>
              <p:cNvPr id="67" name="Freihand 66">
                <a:extLst>
                  <a:ext uri="{FF2B5EF4-FFF2-40B4-BE49-F238E27FC236}">
                    <a16:creationId xmlns:a16="http://schemas.microsoft.com/office/drawing/2014/main" id="{082CF107-A822-469D-84B6-943D7BE07DD0}"/>
                  </a:ext>
                </a:extLst>
              </p:cNvPr>
              <p:cNvPicPr/>
              <p:nvPr/>
            </p:nvPicPr>
            <p:blipFill>
              <a:blip r:embed="rId18"/>
              <a:stretch>
                <a:fillRect/>
              </a:stretch>
            </p:blipFill>
            <p:spPr>
              <a:xfrm>
                <a:off x="8245640" y="456547"/>
                <a:ext cx="3180960" cy="807120"/>
              </a:xfrm>
              <a:prstGeom prst="rect">
                <a:avLst/>
              </a:prstGeom>
            </p:spPr>
          </p:pic>
        </mc:Fallback>
      </mc:AlternateContent>
      <p:grpSp>
        <p:nvGrpSpPr>
          <p:cNvPr id="93" name="Gruppieren 92">
            <a:extLst>
              <a:ext uri="{FF2B5EF4-FFF2-40B4-BE49-F238E27FC236}">
                <a16:creationId xmlns:a16="http://schemas.microsoft.com/office/drawing/2014/main" id="{7E377E63-ECAD-4B75-8DDE-D90EFF504EC5}"/>
              </a:ext>
            </a:extLst>
          </p:cNvPr>
          <p:cNvGrpSpPr/>
          <p:nvPr/>
        </p:nvGrpSpPr>
        <p:grpSpPr>
          <a:xfrm>
            <a:off x="8026760" y="91147"/>
            <a:ext cx="4074840" cy="1485000"/>
            <a:chOff x="8026760" y="91147"/>
            <a:chExt cx="4074840" cy="1485000"/>
          </a:xfrm>
        </p:grpSpPr>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5F8158E7-D5CD-4FBD-8C63-D926488BE181}"/>
                    </a:ext>
                  </a:extLst>
                </p14:cNvPr>
                <p14:cNvContentPartPr/>
                <p14:nvPr/>
              </p14:nvContentPartPr>
              <p14:xfrm>
                <a:off x="8132240" y="1356907"/>
                <a:ext cx="19800" cy="132480"/>
              </p14:xfrm>
            </p:contentPart>
          </mc:Choice>
          <mc:Fallback>
            <p:pic>
              <p:nvPicPr>
                <p:cNvPr id="17" name="Freihand 16">
                  <a:extLst>
                    <a:ext uri="{FF2B5EF4-FFF2-40B4-BE49-F238E27FC236}">
                      <a16:creationId xmlns:a16="http://schemas.microsoft.com/office/drawing/2014/main" id="{5F8158E7-D5CD-4FBD-8C63-D926488BE181}"/>
                    </a:ext>
                  </a:extLst>
                </p:cNvPr>
                <p:cNvPicPr/>
                <p:nvPr/>
              </p:nvPicPr>
              <p:blipFill>
                <a:blip r:embed="rId20"/>
                <a:stretch>
                  <a:fillRect/>
                </a:stretch>
              </p:blipFill>
              <p:spPr>
                <a:xfrm>
                  <a:off x="8127920" y="1352587"/>
                  <a:ext cx="28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3DF056F3-EA44-4736-A2AF-540971AF96C1}"/>
                    </a:ext>
                  </a:extLst>
                </p14:cNvPr>
                <p14:cNvContentPartPr/>
                <p14:nvPr/>
              </p14:nvContentPartPr>
              <p14:xfrm>
                <a:off x="8026760" y="1298227"/>
                <a:ext cx="195840" cy="201960"/>
              </p14:xfrm>
            </p:contentPart>
          </mc:Choice>
          <mc:Fallback>
            <p:pic>
              <p:nvPicPr>
                <p:cNvPr id="18" name="Freihand 17">
                  <a:extLst>
                    <a:ext uri="{FF2B5EF4-FFF2-40B4-BE49-F238E27FC236}">
                      <a16:creationId xmlns:a16="http://schemas.microsoft.com/office/drawing/2014/main" id="{3DF056F3-EA44-4736-A2AF-540971AF96C1}"/>
                    </a:ext>
                  </a:extLst>
                </p:cNvPr>
                <p:cNvPicPr/>
                <p:nvPr/>
              </p:nvPicPr>
              <p:blipFill>
                <a:blip r:embed="rId22"/>
                <a:stretch>
                  <a:fillRect/>
                </a:stretch>
              </p:blipFill>
              <p:spPr>
                <a:xfrm>
                  <a:off x="8022440" y="1293907"/>
                  <a:ext cx="204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5383FB88-A773-4941-BE21-BDC97625F701}"/>
                    </a:ext>
                  </a:extLst>
                </p14:cNvPr>
                <p14:cNvContentPartPr/>
                <p14:nvPr/>
              </p14:nvContentPartPr>
              <p14:xfrm>
                <a:off x="8224400" y="1406947"/>
                <a:ext cx="244800" cy="73080"/>
              </p14:xfrm>
            </p:contentPart>
          </mc:Choice>
          <mc:Fallback>
            <p:pic>
              <p:nvPicPr>
                <p:cNvPr id="19" name="Freihand 18">
                  <a:extLst>
                    <a:ext uri="{FF2B5EF4-FFF2-40B4-BE49-F238E27FC236}">
                      <a16:creationId xmlns:a16="http://schemas.microsoft.com/office/drawing/2014/main" id="{5383FB88-A773-4941-BE21-BDC97625F701}"/>
                    </a:ext>
                  </a:extLst>
                </p:cNvPr>
                <p:cNvPicPr/>
                <p:nvPr/>
              </p:nvPicPr>
              <p:blipFill>
                <a:blip r:embed="rId24"/>
                <a:stretch>
                  <a:fillRect/>
                </a:stretch>
              </p:blipFill>
              <p:spPr>
                <a:xfrm>
                  <a:off x="8220080" y="1402627"/>
                  <a:ext cx="253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E4363146-088D-4161-AA7D-2D0F87157006}"/>
                    </a:ext>
                  </a:extLst>
                </p14:cNvPr>
                <p14:cNvContentPartPr/>
                <p14:nvPr/>
              </p14:nvContentPartPr>
              <p14:xfrm>
                <a:off x="8522480" y="1299667"/>
                <a:ext cx="129240" cy="122040"/>
              </p14:xfrm>
            </p:contentPart>
          </mc:Choice>
          <mc:Fallback>
            <p:pic>
              <p:nvPicPr>
                <p:cNvPr id="20" name="Freihand 19">
                  <a:extLst>
                    <a:ext uri="{FF2B5EF4-FFF2-40B4-BE49-F238E27FC236}">
                      <a16:creationId xmlns:a16="http://schemas.microsoft.com/office/drawing/2014/main" id="{E4363146-088D-4161-AA7D-2D0F87157006}"/>
                    </a:ext>
                  </a:extLst>
                </p:cNvPr>
                <p:cNvPicPr/>
                <p:nvPr/>
              </p:nvPicPr>
              <p:blipFill>
                <a:blip r:embed="rId26"/>
                <a:stretch>
                  <a:fillRect/>
                </a:stretch>
              </p:blipFill>
              <p:spPr>
                <a:xfrm>
                  <a:off x="8518160" y="1295347"/>
                  <a:ext cx="137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B42769FA-D109-4EAE-B7C4-13B271C7C004}"/>
                    </a:ext>
                  </a:extLst>
                </p14:cNvPr>
                <p14:cNvContentPartPr/>
                <p14:nvPr/>
              </p14:nvContentPartPr>
              <p14:xfrm>
                <a:off x="8575760" y="1409467"/>
                <a:ext cx="57240" cy="44640"/>
              </p14:xfrm>
            </p:contentPart>
          </mc:Choice>
          <mc:Fallback>
            <p:pic>
              <p:nvPicPr>
                <p:cNvPr id="21" name="Freihand 20">
                  <a:extLst>
                    <a:ext uri="{FF2B5EF4-FFF2-40B4-BE49-F238E27FC236}">
                      <a16:creationId xmlns:a16="http://schemas.microsoft.com/office/drawing/2014/main" id="{B42769FA-D109-4EAE-B7C4-13B271C7C004}"/>
                    </a:ext>
                  </a:extLst>
                </p:cNvPr>
                <p:cNvPicPr/>
                <p:nvPr/>
              </p:nvPicPr>
              <p:blipFill>
                <a:blip r:embed="rId28"/>
                <a:stretch>
                  <a:fillRect/>
                </a:stretch>
              </p:blipFill>
              <p:spPr>
                <a:xfrm>
                  <a:off x="8571440" y="1405147"/>
                  <a:ext cx="65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1B7F3929-3A42-4A98-8E33-D097700357C8}"/>
                    </a:ext>
                  </a:extLst>
                </p14:cNvPr>
                <p14:cNvContentPartPr/>
                <p14:nvPr/>
              </p14:nvContentPartPr>
              <p14:xfrm>
                <a:off x="8658920" y="1370227"/>
                <a:ext cx="330480" cy="81000"/>
              </p14:xfrm>
            </p:contentPart>
          </mc:Choice>
          <mc:Fallback>
            <p:pic>
              <p:nvPicPr>
                <p:cNvPr id="22" name="Freihand 21">
                  <a:extLst>
                    <a:ext uri="{FF2B5EF4-FFF2-40B4-BE49-F238E27FC236}">
                      <a16:creationId xmlns:a16="http://schemas.microsoft.com/office/drawing/2014/main" id="{1B7F3929-3A42-4A98-8E33-D097700357C8}"/>
                    </a:ext>
                  </a:extLst>
                </p:cNvPr>
                <p:cNvPicPr/>
                <p:nvPr/>
              </p:nvPicPr>
              <p:blipFill>
                <a:blip r:embed="rId30"/>
                <a:stretch>
                  <a:fillRect/>
                </a:stretch>
              </p:blipFill>
              <p:spPr>
                <a:xfrm>
                  <a:off x="8654600" y="1365907"/>
                  <a:ext cx="339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DC2EE014-1B99-4F3B-9E06-801784B0C6BA}"/>
                    </a:ext>
                  </a:extLst>
                </p14:cNvPr>
                <p14:cNvContentPartPr/>
                <p14:nvPr/>
              </p14:nvContentPartPr>
              <p14:xfrm>
                <a:off x="9106400" y="1422787"/>
                <a:ext cx="360" cy="360"/>
              </p14:xfrm>
            </p:contentPart>
          </mc:Choice>
          <mc:Fallback>
            <p:pic>
              <p:nvPicPr>
                <p:cNvPr id="24" name="Freihand 23">
                  <a:extLst>
                    <a:ext uri="{FF2B5EF4-FFF2-40B4-BE49-F238E27FC236}">
                      <a16:creationId xmlns:a16="http://schemas.microsoft.com/office/drawing/2014/main" id="{DC2EE014-1B99-4F3B-9E06-801784B0C6BA}"/>
                    </a:ext>
                  </a:extLst>
                </p:cNvPr>
                <p:cNvPicPr/>
                <p:nvPr/>
              </p:nvPicPr>
              <p:blipFill>
                <a:blip r:embed="rId32"/>
                <a:stretch>
                  <a:fillRect/>
                </a:stretch>
              </p:blipFill>
              <p:spPr>
                <a:xfrm>
                  <a:off x="9102080" y="1418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C4F48B91-13B2-4542-AC22-8FEE34E1B9CC}"/>
                    </a:ext>
                  </a:extLst>
                </p14:cNvPr>
                <p14:cNvContentPartPr/>
                <p14:nvPr/>
              </p14:nvContentPartPr>
              <p14:xfrm>
                <a:off x="9101720" y="1331707"/>
                <a:ext cx="25920" cy="115920"/>
              </p14:xfrm>
            </p:contentPart>
          </mc:Choice>
          <mc:Fallback>
            <p:pic>
              <p:nvPicPr>
                <p:cNvPr id="25" name="Freihand 24">
                  <a:extLst>
                    <a:ext uri="{FF2B5EF4-FFF2-40B4-BE49-F238E27FC236}">
                      <a16:creationId xmlns:a16="http://schemas.microsoft.com/office/drawing/2014/main" id="{C4F48B91-13B2-4542-AC22-8FEE34E1B9CC}"/>
                    </a:ext>
                  </a:extLst>
                </p:cNvPr>
                <p:cNvPicPr/>
                <p:nvPr/>
              </p:nvPicPr>
              <p:blipFill>
                <a:blip r:embed="rId34"/>
                <a:stretch>
                  <a:fillRect/>
                </a:stretch>
              </p:blipFill>
              <p:spPr>
                <a:xfrm>
                  <a:off x="9097400" y="1327387"/>
                  <a:ext cx="34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B4250C97-E5B8-4797-9440-97EE036D7FC7}"/>
                    </a:ext>
                  </a:extLst>
                </p14:cNvPr>
                <p14:cNvContentPartPr/>
                <p14:nvPr/>
              </p14:nvContentPartPr>
              <p14:xfrm>
                <a:off x="9043400" y="1352947"/>
                <a:ext cx="131400" cy="64080"/>
              </p14:xfrm>
            </p:contentPart>
          </mc:Choice>
          <mc:Fallback>
            <p:pic>
              <p:nvPicPr>
                <p:cNvPr id="26" name="Freihand 25">
                  <a:extLst>
                    <a:ext uri="{FF2B5EF4-FFF2-40B4-BE49-F238E27FC236}">
                      <a16:creationId xmlns:a16="http://schemas.microsoft.com/office/drawing/2014/main" id="{B4250C97-E5B8-4797-9440-97EE036D7FC7}"/>
                    </a:ext>
                  </a:extLst>
                </p:cNvPr>
                <p:cNvPicPr/>
                <p:nvPr/>
              </p:nvPicPr>
              <p:blipFill>
                <a:blip r:embed="rId36"/>
                <a:stretch>
                  <a:fillRect/>
                </a:stretch>
              </p:blipFill>
              <p:spPr>
                <a:xfrm>
                  <a:off x="9039080" y="1348627"/>
                  <a:ext cx="140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B03169C2-DC11-4A42-9E0B-E420C09FE0FE}"/>
                    </a:ext>
                  </a:extLst>
                </p14:cNvPr>
                <p14:cNvContentPartPr/>
                <p14:nvPr/>
              </p14:nvContentPartPr>
              <p14:xfrm>
                <a:off x="9251120" y="1155307"/>
                <a:ext cx="131040" cy="226080"/>
              </p14:xfrm>
            </p:contentPart>
          </mc:Choice>
          <mc:Fallback>
            <p:pic>
              <p:nvPicPr>
                <p:cNvPr id="27" name="Freihand 26">
                  <a:extLst>
                    <a:ext uri="{FF2B5EF4-FFF2-40B4-BE49-F238E27FC236}">
                      <a16:creationId xmlns:a16="http://schemas.microsoft.com/office/drawing/2014/main" id="{B03169C2-DC11-4A42-9E0B-E420C09FE0FE}"/>
                    </a:ext>
                  </a:extLst>
                </p:cNvPr>
                <p:cNvPicPr/>
                <p:nvPr/>
              </p:nvPicPr>
              <p:blipFill>
                <a:blip r:embed="rId38"/>
                <a:stretch>
                  <a:fillRect/>
                </a:stretch>
              </p:blipFill>
              <p:spPr>
                <a:xfrm>
                  <a:off x="9246800" y="1150987"/>
                  <a:ext cx="1396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398881BD-F539-4335-BF20-C7B209072689}"/>
                    </a:ext>
                  </a:extLst>
                </p14:cNvPr>
                <p14:cNvContentPartPr/>
                <p14:nvPr/>
              </p14:nvContentPartPr>
              <p14:xfrm>
                <a:off x="9372800" y="1247107"/>
                <a:ext cx="135360" cy="95040"/>
              </p14:xfrm>
            </p:contentPart>
          </mc:Choice>
          <mc:Fallback>
            <p:pic>
              <p:nvPicPr>
                <p:cNvPr id="28" name="Freihand 27">
                  <a:extLst>
                    <a:ext uri="{FF2B5EF4-FFF2-40B4-BE49-F238E27FC236}">
                      <a16:creationId xmlns:a16="http://schemas.microsoft.com/office/drawing/2014/main" id="{398881BD-F539-4335-BF20-C7B209072689}"/>
                    </a:ext>
                  </a:extLst>
                </p:cNvPr>
                <p:cNvPicPr/>
                <p:nvPr/>
              </p:nvPicPr>
              <p:blipFill>
                <a:blip r:embed="rId40"/>
                <a:stretch>
                  <a:fillRect/>
                </a:stretch>
              </p:blipFill>
              <p:spPr>
                <a:xfrm>
                  <a:off x="9368480" y="1242787"/>
                  <a:ext cx="144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5B026A08-77B7-4765-8B1D-B8CF72709439}"/>
                    </a:ext>
                  </a:extLst>
                </p14:cNvPr>
                <p14:cNvContentPartPr/>
                <p14:nvPr/>
              </p14:nvContentPartPr>
              <p14:xfrm>
                <a:off x="9515360" y="1216507"/>
                <a:ext cx="77040" cy="108720"/>
              </p14:xfrm>
            </p:contentPart>
          </mc:Choice>
          <mc:Fallback>
            <p:pic>
              <p:nvPicPr>
                <p:cNvPr id="29" name="Freihand 28">
                  <a:extLst>
                    <a:ext uri="{FF2B5EF4-FFF2-40B4-BE49-F238E27FC236}">
                      <a16:creationId xmlns:a16="http://schemas.microsoft.com/office/drawing/2014/main" id="{5B026A08-77B7-4765-8B1D-B8CF72709439}"/>
                    </a:ext>
                  </a:extLst>
                </p:cNvPr>
                <p:cNvPicPr/>
                <p:nvPr/>
              </p:nvPicPr>
              <p:blipFill>
                <a:blip r:embed="rId42"/>
                <a:stretch>
                  <a:fillRect/>
                </a:stretch>
              </p:blipFill>
              <p:spPr>
                <a:xfrm>
                  <a:off x="9511040" y="1212187"/>
                  <a:ext cx="85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FED5B10D-4DAD-4F27-9531-C12A725F732D}"/>
                    </a:ext>
                  </a:extLst>
                </p14:cNvPr>
                <p14:cNvContentPartPr/>
                <p14:nvPr/>
              </p14:nvContentPartPr>
              <p14:xfrm>
                <a:off x="9633440" y="1205707"/>
                <a:ext cx="13320" cy="100440"/>
              </p14:xfrm>
            </p:contentPart>
          </mc:Choice>
          <mc:Fallback>
            <p:pic>
              <p:nvPicPr>
                <p:cNvPr id="30" name="Freihand 29">
                  <a:extLst>
                    <a:ext uri="{FF2B5EF4-FFF2-40B4-BE49-F238E27FC236}">
                      <a16:creationId xmlns:a16="http://schemas.microsoft.com/office/drawing/2014/main" id="{FED5B10D-4DAD-4F27-9531-C12A725F732D}"/>
                    </a:ext>
                  </a:extLst>
                </p:cNvPr>
                <p:cNvPicPr/>
                <p:nvPr/>
              </p:nvPicPr>
              <p:blipFill>
                <a:blip r:embed="rId44"/>
                <a:stretch>
                  <a:fillRect/>
                </a:stretch>
              </p:blipFill>
              <p:spPr>
                <a:xfrm>
                  <a:off x="9629120" y="1201387"/>
                  <a:ext cx="21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F5ACD88B-F300-4E0E-86C7-EB90A2B9325E}"/>
                    </a:ext>
                  </a:extLst>
                </p14:cNvPr>
                <p14:cNvContentPartPr/>
                <p14:nvPr/>
              </p14:nvContentPartPr>
              <p14:xfrm>
                <a:off x="9627680" y="1148827"/>
                <a:ext cx="25560" cy="15120"/>
              </p14:xfrm>
            </p:contentPart>
          </mc:Choice>
          <mc:Fallback>
            <p:pic>
              <p:nvPicPr>
                <p:cNvPr id="31" name="Freihand 30">
                  <a:extLst>
                    <a:ext uri="{FF2B5EF4-FFF2-40B4-BE49-F238E27FC236}">
                      <a16:creationId xmlns:a16="http://schemas.microsoft.com/office/drawing/2014/main" id="{F5ACD88B-F300-4E0E-86C7-EB90A2B9325E}"/>
                    </a:ext>
                  </a:extLst>
                </p:cNvPr>
                <p:cNvPicPr/>
                <p:nvPr/>
              </p:nvPicPr>
              <p:blipFill>
                <a:blip r:embed="rId46"/>
                <a:stretch>
                  <a:fillRect/>
                </a:stretch>
              </p:blipFill>
              <p:spPr>
                <a:xfrm>
                  <a:off x="9623360" y="1144507"/>
                  <a:ext cx="34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F62668B9-F7EE-409A-B2DF-3B48961467A8}"/>
                    </a:ext>
                  </a:extLst>
                </p14:cNvPr>
                <p14:cNvContentPartPr/>
                <p14:nvPr/>
              </p14:nvContentPartPr>
              <p14:xfrm>
                <a:off x="9706520" y="1057027"/>
                <a:ext cx="134640" cy="242280"/>
              </p14:xfrm>
            </p:contentPart>
          </mc:Choice>
          <mc:Fallback>
            <p:pic>
              <p:nvPicPr>
                <p:cNvPr id="32" name="Freihand 31">
                  <a:extLst>
                    <a:ext uri="{FF2B5EF4-FFF2-40B4-BE49-F238E27FC236}">
                      <a16:creationId xmlns:a16="http://schemas.microsoft.com/office/drawing/2014/main" id="{F62668B9-F7EE-409A-B2DF-3B48961467A8}"/>
                    </a:ext>
                  </a:extLst>
                </p:cNvPr>
                <p:cNvPicPr/>
                <p:nvPr/>
              </p:nvPicPr>
              <p:blipFill>
                <a:blip r:embed="rId48"/>
                <a:stretch>
                  <a:fillRect/>
                </a:stretch>
              </p:blipFill>
              <p:spPr>
                <a:xfrm>
                  <a:off x="9702200" y="1052707"/>
                  <a:ext cx="143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46E5FCA4-E393-4521-A240-A4BB31BD8FC3}"/>
                    </a:ext>
                  </a:extLst>
                </p14:cNvPr>
                <p14:cNvContentPartPr/>
                <p14:nvPr/>
              </p14:nvContentPartPr>
              <p14:xfrm>
                <a:off x="9839720" y="1095547"/>
                <a:ext cx="550800" cy="191520"/>
              </p14:xfrm>
            </p:contentPart>
          </mc:Choice>
          <mc:Fallback>
            <p:pic>
              <p:nvPicPr>
                <p:cNvPr id="33" name="Freihand 32">
                  <a:extLst>
                    <a:ext uri="{FF2B5EF4-FFF2-40B4-BE49-F238E27FC236}">
                      <a16:creationId xmlns:a16="http://schemas.microsoft.com/office/drawing/2014/main" id="{46E5FCA4-E393-4521-A240-A4BB31BD8FC3}"/>
                    </a:ext>
                  </a:extLst>
                </p:cNvPr>
                <p:cNvPicPr/>
                <p:nvPr/>
              </p:nvPicPr>
              <p:blipFill>
                <a:blip r:embed="rId50"/>
                <a:stretch>
                  <a:fillRect/>
                </a:stretch>
              </p:blipFill>
              <p:spPr>
                <a:xfrm>
                  <a:off x="9835400" y="1091227"/>
                  <a:ext cx="559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6402D5FA-483C-4BA2-9119-0471CC7B9B90}"/>
                    </a:ext>
                  </a:extLst>
                </p14:cNvPr>
                <p14:cNvContentPartPr/>
                <p14:nvPr/>
              </p14:nvContentPartPr>
              <p14:xfrm>
                <a:off x="10537760" y="1030747"/>
                <a:ext cx="48240" cy="111600"/>
              </p14:xfrm>
            </p:contentPart>
          </mc:Choice>
          <mc:Fallback>
            <p:pic>
              <p:nvPicPr>
                <p:cNvPr id="34" name="Freihand 33">
                  <a:extLst>
                    <a:ext uri="{FF2B5EF4-FFF2-40B4-BE49-F238E27FC236}">
                      <a16:creationId xmlns:a16="http://schemas.microsoft.com/office/drawing/2014/main" id="{6402D5FA-483C-4BA2-9119-0471CC7B9B90}"/>
                    </a:ext>
                  </a:extLst>
                </p:cNvPr>
                <p:cNvPicPr/>
                <p:nvPr/>
              </p:nvPicPr>
              <p:blipFill>
                <a:blip r:embed="rId52"/>
                <a:stretch>
                  <a:fillRect/>
                </a:stretch>
              </p:blipFill>
              <p:spPr>
                <a:xfrm>
                  <a:off x="10533440" y="1026427"/>
                  <a:ext cx="56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7FDA58E2-62FD-4B77-AE39-5DEBE5C21BA6}"/>
                    </a:ext>
                  </a:extLst>
                </p14:cNvPr>
                <p14:cNvContentPartPr/>
                <p14:nvPr/>
              </p14:nvContentPartPr>
              <p14:xfrm>
                <a:off x="10492400" y="1049827"/>
                <a:ext cx="145080" cy="54360"/>
              </p14:xfrm>
            </p:contentPart>
          </mc:Choice>
          <mc:Fallback>
            <p:pic>
              <p:nvPicPr>
                <p:cNvPr id="35" name="Freihand 34">
                  <a:extLst>
                    <a:ext uri="{FF2B5EF4-FFF2-40B4-BE49-F238E27FC236}">
                      <a16:creationId xmlns:a16="http://schemas.microsoft.com/office/drawing/2014/main" id="{7FDA58E2-62FD-4B77-AE39-5DEBE5C21BA6}"/>
                    </a:ext>
                  </a:extLst>
                </p:cNvPr>
                <p:cNvPicPr/>
                <p:nvPr/>
              </p:nvPicPr>
              <p:blipFill>
                <a:blip r:embed="rId54"/>
                <a:stretch>
                  <a:fillRect/>
                </a:stretch>
              </p:blipFill>
              <p:spPr>
                <a:xfrm>
                  <a:off x="10488080" y="1045507"/>
                  <a:ext cx="153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C626099F-2635-4FF7-8AF1-7AC6F1C8C31D}"/>
                    </a:ext>
                  </a:extLst>
                </p14:cNvPr>
                <p14:cNvContentPartPr/>
                <p14:nvPr/>
              </p14:nvContentPartPr>
              <p14:xfrm>
                <a:off x="10730360" y="963787"/>
                <a:ext cx="15480" cy="62280"/>
              </p14:xfrm>
            </p:contentPart>
          </mc:Choice>
          <mc:Fallback>
            <p:pic>
              <p:nvPicPr>
                <p:cNvPr id="37" name="Freihand 36">
                  <a:extLst>
                    <a:ext uri="{FF2B5EF4-FFF2-40B4-BE49-F238E27FC236}">
                      <a16:creationId xmlns:a16="http://schemas.microsoft.com/office/drawing/2014/main" id="{C626099F-2635-4FF7-8AF1-7AC6F1C8C31D}"/>
                    </a:ext>
                  </a:extLst>
                </p:cNvPr>
                <p:cNvPicPr/>
                <p:nvPr/>
              </p:nvPicPr>
              <p:blipFill>
                <a:blip r:embed="rId56"/>
                <a:stretch>
                  <a:fillRect/>
                </a:stretch>
              </p:blipFill>
              <p:spPr>
                <a:xfrm>
                  <a:off x="10726040" y="959467"/>
                  <a:ext cx="24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7509569C-E786-4F00-B2C0-9891B2374494}"/>
                    </a:ext>
                  </a:extLst>
                </p14:cNvPr>
                <p14:cNvContentPartPr/>
                <p14:nvPr/>
              </p14:nvContentPartPr>
              <p14:xfrm>
                <a:off x="10700480" y="876667"/>
                <a:ext cx="46440" cy="145800"/>
              </p14:xfrm>
            </p:contentPart>
          </mc:Choice>
          <mc:Fallback>
            <p:pic>
              <p:nvPicPr>
                <p:cNvPr id="38" name="Freihand 37">
                  <a:extLst>
                    <a:ext uri="{FF2B5EF4-FFF2-40B4-BE49-F238E27FC236}">
                      <a16:creationId xmlns:a16="http://schemas.microsoft.com/office/drawing/2014/main" id="{7509569C-E786-4F00-B2C0-9891B2374494}"/>
                    </a:ext>
                  </a:extLst>
                </p:cNvPr>
                <p:cNvPicPr/>
                <p:nvPr/>
              </p:nvPicPr>
              <p:blipFill>
                <a:blip r:embed="rId58"/>
                <a:stretch>
                  <a:fillRect/>
                </a:stretch>
              </p:blipFill>
              <p:spPr>
                <a:xfrm>
                  <a:off x="10696160" y="872347"/>
                  <a:ext cx="55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71FFC459-4A87-4AFA-B918-FA74517EDBE5}"/>
                    </a:ext>
                  </a:extLst>
                </p14:cNvPr>
                <p14:cNvContentPartPr/>
                <p14:nvPr/>
              </p14:nvContentPartPr>
              <p14:xfrm>
                <a:off x="10771400" y="894307"/>
                <a:ext cx="118440" cy="81720"/>
              </p14:xfrm>
            </p:contentPart>
          </mc:Choice>
          <mc:Fallback>
            <p:pic>
              <p:nvPicPr>
                <p:cNvPr id="39" name="Freihand 38">
                  <a:extLst>
                    <a:ext uri="{FF2B5EF4-FFF2-40B4-BE49-F238E27FC236}">
                      <a16:creationId xmlns:a16="http://schemas.microsoft.com/office/drawing/2014/main" id="{71FFC459-4A87-4AFA-B918-FA74517EDBE5}"/>
                    </a:ext>
                  </a:extLst>
                </p:cNvPr>
                <p:cNvPicPr/>
                <p:nvPr/>
              </p:nvPicPr>
              <p:blipFill>
                <a:blip r:embed="rId60"/>
                <a:stretch>
                  <a:fillRect/>
                </a:stretch>
              </p:blipFill>
              <p:spPr>
                <a:xfrm>
                  <a:off x="10767080" y="889987"/>
                  <a:ext cx="127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6CDD0544-67CE-43F9-9098-8E55CF1F0784}"/>
                    </a:ext>
                  </a:extLst>
                </p14:cNvPr>
                <p14:cNvContentPartPr/>
                <p14:nvPr/>
              </p14:nvContentPartPr>
              <p14:xfrm>
                <a:off x="10908560" y="790627"/>
                <a:ext cx="203760" cy="126360"/>
              </p14:xfrm>
            </p:contentPart>
          </mc:Choice>
          <mc:Fallback>
            <p:pic>
              <p:nvPicPr>
                <p:cNvPr id="41" name="Freihand 40">
                  <a:extLst>
                    <a:ext uri="{FF2B5EF4-FFF2-40B4-BE49-F238E27FC236}">
                      <a16:creationId xmlns:a16="http://schemas.microsoft.com/office/drawing/2014/main" id="{6CDD0544-67CE-43F9-9098-8E55CF1F0784}"/>
                    </a:ext>
                  </a:extLst>
                </p:cNvPr>
                <p:cNvPicPr/>
                <p:nvPr/>
              </p:nvPicPr>
              <p:blipFill>
                <a:blip r:embed="rId62"/>
                <a:stretch>
                  <a:fillRect/>
                </a:stretch>
              </p:blipFill>
              <p:spPr>
                <a:xfrm>
                  <a:off x="10904240" y="786307"/>
                  <a:ext cx="212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18B90EFC-A1E0-4ADB-A628-343E8B6D1BC3}"/>
                    </a:ext>
                  </a:extLst>
                </p14:cNvPr>
                <p14:cNvContentPartPr/>
                <p14:nvPr/>
              </p14:nvContentPartPr>
              <p14:xfrm>
                <a:off x="11094320" y="664987"/>
                <a:ext cx="275400" cy="186120"/>
              </p14:xfrm>
            </p:contentPart>
          </mc:Choice>
          <mc:Fallback>
            <p:pic>
              <p:nvPicPr>
                <p:cNvPr id="42" name="Freihand 41">
                  <a:extLst>
                    <a:ext uri="{FF2B5EF4-FFF2-40B4-BE49-F238E27FC236}">
                      <a16:creationId xmlns:a16="http://schemas.microsoft.com/office/drawing/2014/main" id="{18B90EFC-A1E0-4ADB-A628-343E8B6D1BC3}"/>
                    </a:ext>
                  </a:extLst>
                </p:cNvPr>
                <p:cNvPicPr/>
                <p:nvPr/>
              </p:nvPicPr>
              <p:blipFill>
                <a:blip r:embed="rId64"/>
                <a:stretch>
                  <a:fillRect/>
                </a:stretch>
              </p:blipFill>
              <p:spPr>
                <a:xfrm>
                  <a:off x="11090000" y="660667"/>
                  <a:ext cx="284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D291127A-E572-449F-AC2A-DA21ECA505D8}"/>
                    </a:ext>
                  </a:extLst>
                </p14:cNvPr>
                <p14:cNvContentPartPr/>
                <p14:nvPr/>
              </p14:nvContentPartPr>
              <p14:xfrm>
                <a:off x="11396360" y="617827"/>
                <a:ext cx="190440" cy="122040"/>
              </p14:xfrm>
            </p:contentPart>
          </mc:Choice>
          <mc:Fallback>
            <p:pic>
              <p:nvPicPr>
                <p:cNvPr id="43" name="Freihand 42">
                  <a:extLst>
                    <a:ext uri="{FF2B5EF4-FFF2-40B4-BE49-F238E27FC236}">
                      <a16:creationId xmlns:a16="http://schemas.microsoft.com/office/drawing/2014/main" id="{D291127A-E572-449F-AC2A-DA21ECA505D8}"/>
                    </a:ext>
                  </a:extLst>
                </p:cNvPr>
                <p:cNvPicPr/>
                <p:nvPr/>
              </p:nvPicPr>
              <p:blipFill>
                <a:blip r:embed="rId66"/>
                <a:stretch>
                  <a:fillRect/>
                </a:stretch>
              </p:blipFill>
              <p:spPr>
                <a:xfrm>
                  <a:off x="11392040" y="613507"/>
                  <a:ext cx="199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92865AF7-8F0A-42A1-A3C0-21FF6A467239}"/>
                    </a:ext>
                  </a:extLst>
                </p14:cNvPr>
                <p14:cNvContentPartPr/>
                <p14:nvPr/>
              </p14:nvContentPartPr>
              <p14:xfrm>
                <a:off x="11582840" y="510547"/>
                <a:ext cx="116280" cy="151920"/>
              </p14:xfrm>
            </p:contentPart>
          </mc:Choice>
          <mc:Fallback>
            <p:pic>
              <p:nvPicPr>
                <p:cNvPr id="44" name="Freihand 43">
                  <a:extLst>
                    <a:ext uri="{FF2B5EF4-FFF2-40B4-BE49-F238E27FC236}">
                      <a16:creationId xmlns:a16="http://schemas.microsoft.com/office/drawing/2014/main" id="{92865AF7-8F0A-42A1-A3C0-21FF6A467239}"/>
                    </a:ext>
                  </a:extLst>
                </p:cNvPr>
                <p:cNvPicPr/>
                <p:nvPr/>
              </p:nvPicPr>
              <p:blipFill>
                <a:blip r:embed="rId68"/>
                <a:stretch>
                  <a:fillRect/>
                </a:stretch>
              </p:blipFill>
              <p:spPr>
                <a:xfrm>
                  <a:off x="11578520" y="506227"/>
                  <a:ext cx="124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BC3FC1A0-2901-4696-9F47-4636B47510F3}"/>
                    </a:ext>
                  </a:extLst>
                </p14:cNvPr>
                <p14:cNvContentPartPr/>
                <p14:nvPr/>
              </p14:nvContentPartPr>
              <p14:xfrm>
                <a:off x="11557280" y="465547"/>
                <a:ext cx="169560" cy="203760"/>
              </p14:xfrm>
            </p:contentPart>
          </mc:Choice>
          <mc:Fallback>
            <p:pic>
              <p:nvPicPr>
                <p:cNvPr id="46" name="Freihand 45">
                  <a:extLst>
                    <a:ext uri="{FF2B5EF4-FFF2-40B4-BE49-F238E27FC236}">
                      <a16:creationId xmlns:a16="http://schemas.microsoft.com/office/drawing/2014/main" id="{BC3FC1A0-2901-4696-9F47-4636B47510F3}"/>
                    </a:ext>
                  </a:extLst>
                </p:cNvPr>
                <p:cNvPicPr/>
                <p:nvPr/>
              </p:nvPicPr>
              <p:blipFill>
                <a:blip r:embed="rId70"/>
                <a:stretch>
                  <a:fillRect/>
                </a:stretch>
              </p:blipFill>
              <p:spPr>
                <a:xfrm>
                  <a:off x="11552960" y="461227"/>
                  <a:ext cx="178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413837A6-8F25-4FB6-BCEA-F672F61F1769}"/>
                    </a:ext>
                  </a:extLst>
                </p14:cNvPr>
                <p14:cNvContentPartPr/>
                <p14:nvPr/>
              </p14:nvContentPartPr>
              <p14:xfrm>
                <a:off x="11761400" y="417307"/>
                <a:ext cx="114840" cy="228960"/>
              </p14:xfrm>
            </p:contentPart>
          </mc:Choice>
          <mc:Fallback>
            <p:pic>
              <p:nvPicPr>
                <p:cNvPr id="47" name="Freihand 46">
                  <a:extLst>
                    <a:ext uri="{FF2B5EF4-FFF2-40B4-BE49-F238E27FC236}">
                      <a16:creationId xmlns:a16="http://schemas.microsoft.com/office/drawing/2014/main" id="{413837A6-8F25-4FB6-BCEA-F672F61F1769}"/>
                    </a:ext>
                  </a:extLst>
                </p:cNvPr>
                <p:cNvPicPr/>
                <p:nvPr/>
              </p:nvPicPr>
              <p:blipFill>
                <a:blip r:embed="rId72"/>
                <a:stretch>
                  <a:fillRect/>
                </a:stretch>
              </p:blipFill>
              <p:spPr>
                <a:xfrm>
                  <a:off x="11757080" y="412987"/>
                  <a:ext cx="123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AF5223CA-6907-4962-8784-DA96DD671A12}"/>
                    </a:ext>
                  </a:extLst>
                </p14:cNvPr>
                <p14:cNvContentPartPr/>
                <p14:nvPr/>
              </p14:nvContentPartPr>
              <p14:xfrm>
                <a:off x="11911880" y="450427"/>
                <a:ext cx="72720" cy="45720"/>
              </p14:xfrm>
            </p:contentPart>
          </mc:Choice>
          <mc:Fallback>
            <p:pic>
              <p:nvPicPr>
                <p:cNvPr id="48" name="Freihand 47">
                  <a:extLst>
                    <a:ext uri="{FF2B5EF4-FFF2-40B4-BE49-F238E27FC236}">
                      <a16:creationId xmlns:a16="http://schemas.microsoft.com/office/drawing/2014/main" id="{AF5223CA-6907-4962-8784-DA96DD671A12}"/>
                    </a:ext>
                  </a:extLst>
                </p:cNvPr>
                <p:cNvPicPr/>
                <p:nvPr/>
              </p:nvPicPr>
              <p:blipFill>
                <a:blip r:embed="rId74"/>
                <a:stretch>
                  <a:fillRect/>
                </a:stretch>
              </p:blipFill>
              <p:spPr>
                <a:xfrm>
                  <a:off x="11907560" y="446107"/>
                  <a:ext cx="81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5D3ABC2C-3C64-4AC6-B744-06894752BFF1}"/>
                    </a:ext>
                  </a:extLst>
                </p14:cNvPr>
                <p14:cNvContentPartPr/>
                <p14:nvPr/>
              </p14:nvContentPartPr>
              <p14:xfrm>
                <a:off x="11987840" y="356107"/>
                <a:ext cx="75240" cy="106200"/>
              </p14:xfrm>
            </p:contentPart>
          </mc:Choice>
          <mc:Fallback>
            <p:pic>
              <p:nvPicPr>
                <p:cNvPr id="49" name="Freihand 48">
                  <a:extLst>
                    <a:ext uri="{FF2B5EF4-FFF2-40B4-BE49-F238E27FC236}">
                      <a16:creationId xmlns:a16="http://schemas.microsoft.com/office/drawing/2014/main" id="{5D3ABC2C-3C64-4AC6-B744-06894752BFF1}"/>
                    </a:ext>
                  </a:extLst>
                </p:cNvPr>
                <p:cNvPicPr/>
                <p:nvPr/>
              </p:nvPicPr>
              <p:blipFill>
                <a:blip r:embed="rId76"/>
                <a:stretch>
                  <a:fillRect/>
                </a:stretch>
              </p:blipFill>
              <p:spPr>
                <a:xfrm>
                  <a:off x="11983520" y="351787"/>
                  <a:ext cx="83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52616CB7-9BCE-42D0-89EA-21AFE8A404E4}"/>
                    </a:ext>
                  </a:extLst>
                </p14:cNvPr>
                <p14:cNvContentPartPr/>
                <p14:nvPr/>
              </p14:nvContentPartPr>
              <p14:xfrm>
                <a:off x="12030680" y="391027"/>
                <a:ext cx="70920" cy="99720"/>
              </p14:xfrm>
            </p:contentPart>
          </mc:Choice>
          <mc:Fallback>
            <p:pic>
              <p:nvPicPr>
                <p:cNvPr id="50" name="Freihand 49">
                  <a:extLst>
                    <a:ext uri="{FF2B5EF4-FFF2-40B4-BE49-F238E27FC236}">
                      <a16:creationId xmlns:a16="http://schemas.microsoft.com/office/drawing/2014/main" id="{52616CB7-9BCE-42D0-89EA-21AFE8A404E4}"/>
                    </a:ext>
                  </a:extLst>
                </p:cNvPr>
                <p:cNvPicPr/>
                <p:nvPr/>
              </p:nvPicPr>
              <p:blipFill>
                <a:blip r:embed="rId78"/>
                <a:stretch>
                  <a:fillRect/>
                </a:stretch>
              </p:blipFill>
              <p:spPr>
                <a:xfrm>
                  <a:off x="12026360" y="386707"/>
                  <a:ext cx="79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77EE8442-D6E6-4D0E-AB12-5C6C872779EF}"/>
                    </a:ext>
                  </a:extLst>
                </p14:cNvPr>
                <p14:cNvContentPartPr/>
                <p14:nvPr/>
              </p14:nvContentPartPr>
              <p14:xfrm>
                <a:off x="10758080" y="1213267"/>
                <a:ext cx="42120" cy="160200"/>
              </p14:xfrm>
            </p:contentPart>
          </mc:Choice>
          <mc:Fallback>
            <p:pic>
              <p:nvPicPr>
                <p:cNvPr id="52" name="Freihand 51">
                  <a:extLst>
                    <a:ext uri="{FF2B5EF4-FFF2-40B4-BE49-F238E27FC236}">
                      <a16:creationId xmlns:a16="http://schemas.microsoft.com/office/drawing/2014/main" id="{77EE8442-D6E6-4D0E-AB12-5C6C872779EF}"/>
                    </a:ext>
                  </a:extLst>
                </p:cNvPr>
                <p:cNvPicPr/>
                <p:nvPr/>
              </p:nvPicPr>
              <p:blipFill>
                <a:blip r:embed="rId80"/>
                <a:stretch>
                  <a:fillRect/>
                </a:stretch>
              </p:blipFill>
              <p:spPr>
                <a:xfrm>
                  <a:off x="10753760" y="1208947"/>
                  <a:ext cx="50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EE6DE189-B3CF-4AFE-B8EA-4B52E0213952}"/>
                    </a:ext>
                  </a:extLst>
                </p14:cNvPr>
                <p14:cNvContentPartPr/>
                <p14:nvPr/>
              </p14:nvContentPartPr>
              <p14:xfrm>
                <a:off x="10694360" y="1144147"/>
                <a:ext cx="133200" cy="133920"/>
              </p14:xfrm>
            </p:contentPart>
          </mc:Choice>
          <mc:Fallback>
            <p:pic>
              <p:nvPicPr>
                <p:cNvPr id="53" name="Freihand 52">
                  <a:extLst>
                    <a:ext uri="{FF2B5EF4-FFF2-40B4-BE49-F238E27FC236}">
                      <a16:creationId xmlns:a16="http://schemas.microsoft.com/office/drawing/2014/main" id="{EE6DE189-B3CF-4AFE-B8EA-4B52E0213952}"/>
                    </a:ext>
                  </a:extLst>
                </p:cNvPr>
                <p:cNvPicPr/>
                <p:nvPr/>
              </p:nvPicPr>
              <p:blipFill>
                <a:blip r:embed="rId82"/>
                <a:stretch>
                  <a:fillRect/>
                </a:stretch>
              </p:blipFill>
              <p:spPr>
                <a:xfrm>
                  <a:off x="10690040" y="1139827"/>
                  <a:ext cx="141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FCFB66D7-24D9-4D42-8B8B-142F06A8585E}"/>
                    </a:ext>
                  </a:extLst>
                </p14:cNvPr>
                <p14:cNvContentPartPr/>
                <p14:nvPr/>
              </p14:nvContentPartPr>
              <p14:xfrm>
                <a:off x="10834400" y="1188787"/>
                <a:ext cx="106920" cy="118080"/>
              </p14:xfrm>
            </p:contentPart>
          </mc:Choice>
          <mc:Fallback>
            <p:pic>
              <p:nvPicPr>
                <p:cNvPr id="54" name="Freihand 53">
                  <a:extLst>
                    <a:ext uri="{FF2B5EF4-FFF2-40B4-BE49-F238E27FC236}">
                      <a16:creationId xmlns:a16="http://schemas.microsoft.com/office/drawing/2014/main" id="{FCFB66D7-24D9-4D42-8B8B-142F06A8585E}"/>
                    </a:ext>
                  </a:extLst>
                </p:cNvPr>
                <p:cNvPicPr/>
                <p:nvPr/>
              </p:nvPicPr>
              <p:blipFill>
                <a:blip r:embed="rId84"/>
                <a:stretch>
                  <a:fillRect/>
                </a:stretch>
              </p:blipFill>
              <p:spPr>
                <a:xfrm>
                  <a:off x="10830080" y="1184467"/>
                  <a:ext cx="115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44D99EAC-9B22-4869-BF2C-C6AD36164156}"/>
                    </a:ext>
                  </a:extLst>
                </p14:cNvPr>
                <p14:cNvContentPartPr/>
                <p14:nvPr/>
              </p14:nvContentPartPr>
              <p14:xfrm>
                <a:off x="10917200" y="1159627"/>
                <a:ext cx="105120" cy="102600"/>
              </p14:xfrm>
            </p:contentPart>
          </mc:Choice>
          <mc:Fallback>
            <p:pic>
              <p:nvPicPr>
                <p:cNvPr id="55" name="Freihand 54">
                  <a:extLst>
                    <a:ext uri="{FF2B5EF4-FFF2-40B4-BE49-F238E27FC236}">
                      <a16:creationId xmlns:a16="http://schemas.microsoft.com/office/drawing/2014/main" id="{44D99EAC-9B22-4869-BF2C-C6AD36164156}"/>
                    </a:ext>
                  </a:extLst>
                </p:cNvPr>
                <p:cNvPicPr/>
                <p:nvPr/>
              </p:nvPicPr>
              <p:blipFill>
                <a:blip r:embed="rId86"/>
                <a:stretch>
                  <a:fillRect/>
                </a:stretch>
              </p:blipFill>
              <p:spPr>
                <a:xfrm>
                  <a:off x="10912880" y="1155307"/>
                  <a:ext cx="113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5AD27535-3BF4-4457-9FBB-6912E6ED96E3}"/>
                    </a:ext>
                  </a:extLst>
                </p14:cNvPr>
                <p14:cNvContentPartPr/>
                <p14:nvPr/>
              </p14:nvContentPartPr>
              <p14:xfrm>
                <a:off x="11027360" y="1108867"/>
                <a:ext cx="91440" cy="110520"/>
              </p14:xfrm>
            </p:contentPart>
          </mc:Choice>
          <mc:Fallback>
            <p:pic>
              <p:nvPicPr>
                <p:cNvPr id="56" name="Freihand 55">
                  <a:extLst>
                    <a:ext uri="{FF2B5EF4-FFF2-40B4-BE49-F238E27FC236}">
                      <a16:creationId xmlns:a16="http://schemas.microsoft.com/office/drawing/2014/main" id="{5AD27535-3BF4-4457-9FBB-6912E6ED96E3}"/>
                    </a:ext>
                  </a:extLst>
                </p:cNvPr>
                <p:cNvPicPr/>
                <p:nvPr/>
              </p:nvPicPr>
              <p:blipFill>
                <a:blip r:embed="rId88"/>
                <a:stretch>
                  <a:fillRect/>
                </a:stretch>
              </p:blipFill>
              <p:spPr>
                <a:xfrm>
                  <a:off x="11023040" y="1104547"/>
                  <a:ext cx="100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FFAE0ABC-BD84-4661-82F1-03841F245FD4}"/>
                    </a:ext>
                  </a:extLst>
                </p14:cNvPr>
                <p14:cNvContentPartPr/>
                <p14:nvPr/>
              </p14:nvContentPartPr>
              <p14:xfrm>
                <a:off x="11141480" y="1082947"/>
                <a:ext cx="28800" cy="69480"/>
              </p14:xfrm>
            </p:contentPart>
          </mc:Choice>
          <mc:Fallback>
            <p:pic>
              <p:nvPicPr>
                <p:cNvPr id="57" name="Freihand 56">
                  <a:extLst>
                    <a:ext uri="{FF2B5EF4-FFF2-40B4-BE49-F238E27FC236}">
                      <a16:creationId xmlns:a16="http://schemas.microsoft.com/office/drawing/2014/main" id="{FFAE0ABC-BD84-4661-82F1-03841F245FD4}"/>
                    </a:ext>
                  </a:extLst>
                </p:cNvPr>
                <p:cNvPicPr/>
                <p:nvPr/>
              </p:nvPicPr>
              <p:blipFill>
                <a:blip r:embed="rId90"/>
                <a:stretch>
                  <a:fillRect/>
                </a:stretch>
              </p:blipFill>
              <p:spPr>
                <a:xfrm>
                  <a:off x="11137160" y="1078627"/>
                  <a:ext cx="37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41337806-6072-48D9-A789-4C8579C5E084}"/>
                    </a:ext>
                  </a:extLst>
                </p14:cNvPr>
                <p14:cNvContentPartPr/>
                <p14:nvPr/>
              </p14:nvContentPartPr>
              <p14:xfrm>
                <a:off x="11153720" y="1004467"/>
                <a:ext cx="24840" cy="31320"/>
              </p14:xfrm>
            </p:contentPart>
          </mc:Choice>
          <mc:Fallback>
            <p:pic>
              <p:nvPicPr>
                <p:cNvPr id="58" name="Freihand 57">
                  <a:extLst>
                    <a:ext uri="{FF2B5EF4-FFF2-40B4-BE49-F238E27FC236}">
                      <a16:creationId xmlns:a16="http://schemas.microsoft.com/office/drawing/2014/main" id="{41337806-6072-48D9-A789-4C8579C5E084}"/>
                    </a:ext>
                  </a:extLst>
                </p:cNvPr>
                <p:cNvPicPr/>
                <p:nvPr/>
              </p:nvPicPr>
              <p:blipFill>
                <a:blip r:embed="rId92"/>
                <a:stretch>
                  <a:fillRect/>
                </a:stretch>
              </p:blipFill>
              <p:spPr>
                <a:xfrm>
                  <a:off x="11149400" y="1000147"/>
                  <a:ext cx="33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CD24920C-D2C1-4E30-9DA3-152921AA59EF}"/>
                    </a:ext>
                  </a:extLst>
                </p14:cNvPr>
                <p14:cNvContentPartPr/>
                <p14:nvPr/>
              </p14:nvContentPartPr>
              <p14:xfrm>
                <a:off x="11196200" y="1031107"/>
                <a:ext cx="151560" cy="68040"/>
              </p14:xfrm>
            </p:contentPart>
          </mc:Choice>
          <mc:Fallback>
            <p:pic>
              <p:nvPicPr>
                <p:cNvPr id="59" name="Freihand 58">
                  <a:extLst>
                    <a:ext uri="{FF2B5EF4-FFF2-40B4-BE49-F238E27FC236}">
                      <a16:creationId xmlns:a16="http://schemas.microsoft.com/office/drawing/2014/main" id="{CD24920C-D2C1-4E30-9DA3-152921AA59EF}"/>
                    </a:ext>
                  </a:extLst>
                </p:cNvPr>
                <p:cNvPicPr/>
                <p:nvPr/>
              </p:nvPicPr>
              <p:blipFill>
                <a:blip r:embed="rId94"/>
                <a:stretch>
                  <a:fillRect/>
                </a:stretch>
              </p:blipFill>
              <p:spPr>
                <a:xfrm>
                  <a:off x="11191880" y="1026787"/>
                  <a:ext cx="160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77B951AB-BE07-4DFB-8A3D-70D0AFC60CA0}"/>
                    </a:ext>
                  </a:extLst>
                </p14:cNvPr>
                <p14:cNvContentPartPr/>
                <p14:nvPr/>
              </p14:nvContentPartPr>
              <p14:xfrm>
                <a:off x="11360000" y="963787"/>
                <a:ext cx="82080" cy="94680"/>
              </p14:xfrm>
            </p:contentPart>
          </mc:Choice>
          <mc:Fallback>
            <p:pic>
              <p:nvPicPr>
                <p:cNvPr id="60" name="Freihand 59">
                  <a:extLst>
                    <a:ext uri="{FF2B5EF4-FFF2-40B4-BE49-F238E27FC236}">
                      <a16:creationId xmlns:a16="http://schemas.microsoft.com/office/drawing/2014/main" id="{77B951AB-BE07-4DFB-8A3D-70D0AFC60CA0}"/>
                    </a:ext>
                  </a:extLst>
                </p:cNvPr>
                <p:cNvPicPr/>
                <p:nvPr/>
              </p:nvPicPr>
              <p:blipFill>
                <a:blip r:embed="rId96"/>
                <a:stretch>
                  <a:fillRect/>
                </a:stretch>
              </p:blipFill>
              <p:spPr>
                <a:xfrm>
                  <a:off x="11355680" y="959467"/>
                  <a:ext cx="90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5A6157A1-05C9-44AC-8BB1-FD9946291C48}"/>
                    </a:ext>
                  </a:extLst>
                </p14:cNvPr>
                <p14:cNvContentPartPr/>
                <p14:nvPr/>
              </p14:nvContentPartPr>
              <p14:xfrm>
                <a:off x="11453600" y="870907"/>
                <a:ext cx="76320" cy="194040"/>
              </p14:xfrm>
            </p:contentPart>
          </mc:Choice>
          <mc:Fallback>
            <p:pic>
              <p:nvPicPr>
                <p:cNvPr id="61" name="Freihand 60">
                  <a:extLst>
                    <a:ext uri="{FF2B5EF4-FFF2-40B4-BE49-F238E27FC236}">
                      <a16:creationId xmlns:a16="http://schemas.microsoft.com/office/drawing/2014/main" id="{5A6157A1-05C9-44AC-8BB1-FD9946291C48}"/>
                    </a:ext>
                  </a:extLst>
                </p:cNvPr>
                <p:cNvPicPr/>
                <p:nvPr/>
              </p:nvPicPr>
              <p:blipFill>
                <a:blip r:embed="rId98"/>
                <a:stretch>
                  <a:fillRect/>
                </a:stretch>
              </p:blipFill>
              <p:spPr>
                <a:xfrm>
                  <a:off x="11449280" y="866587"/>
                  <a:ext cx="849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35C0A654-BF9B-44E3-8A1C-104A633A4E63}"/>
                    </a:ext>
                  </a:extLst>
                </p14:cNvPr>
                <p14:cNvContentPartPr/>
                <p14:nvPr/>
              </p14:nvContentPartPr>
              <p14:xfrm>
                <a:off x="11542160" y="895027"/>
                <a:ext cx="155160" cy="84240"/>
              </p14:xfrm>
            </p:contentPart>
          </mc:Choice>
          <mc:Fallback>
            <p:pic>
              <p:nvPicPr>
                <p:cNvPr id="63" name="Freihand 62">
                  <a:extLst>
                    <a:ext uri="{FF2B5EF4-FFF2-40B4-BE49-F238E27FC236}">
                      <a16:creationId xmlns:a16="http://schemas.microsoft.com/office/drawing/2014/main" id="{35C0A654-BF9B-44E3-8A1C-104A633A4E63}"/>
                    </a:ext>
                  </a:extLst>
                </p:cNvPr>
                <p:cNvPicPr/>
                <p:nvPr/>
              </p:nvPicPr>
              <p:blipFill>
                <a:blip r:embed="rId100"/>
                <a:stretch>
                  <a:fillRect/>
                </a:stretch>
              </p:blipFill>
              <p:spPr>
                <a:xfrm>
                  <a:off x="11537840" y="890707"/>
                  <a:ext cx="163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CF03B503-8892-4ED5-88DC-365504905260}"/>
                    </a:ext>
                  </a:extLst>
                </p14:cNvPr>
                <p14:cNvContentPartPr/>
                <p14:nvPr/>
              </p14:nvContentPartPr>
              <p14:xfrm>
                <a:off x="11730080" y="803587"/>
                <a:ext cx="86760" cy="109800"/>
              </p14:xfrm>
            </p:contentPart>
          </mc:Choice>
          <mc:Fallback>
            <p:pic>
              <p:nvPicPr>
                <p:cNvPr id="64" name="Freihand 63">
                  <a:extLst>
                    <a:ext uri="{FF2B5EF4-FFF2-40B4-BE49-F238E27FC236}">
                      <a16:creationId xmlns:a16="http://schemas.microsoft.com/office/drawing/2014/main" id="{CF03B503-8892-4ED5-88DC-365504905260}"/>
                    </a:ext>
                  </a:extLst>
                </p:cNvPr>
                <p:cNvPicPr/>
                <p:nvPr/>
              </p:nvPicPr>
              <p:blipFill>
                <a:blip r:embed="rId102"/>
                <a:stretch>
                  <a:fillRect/>
                </a:stretch>
              </p:blipFill>
              <p:spPr>
                <a:xfrm>
                  <a:off x="11725760" y="799267"/>
                  <a:ext cx="95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226854FD-D67B-42DE-93A5-4B22ABA5FCD4}"/>
                    </a:ext>
                  </a:extLst>
                </p14:cNvPr>
                <p14:cNvContentPartPr/>
                <p14:nvPr/>
              </p14:nvContentPartPr>
              <p14:xfrm>
                <a:off x="11856440" y="809347"/>
                <a:ext cx="112680" cy="88560"/>
              </p14:xfrm>
            </p:contentPart>
          </mc:Choice>
          <mc:Fallback>
            <p:pic>
              <p:nvPicPr>
                <p:cNvPr id="65" name="Freihand 64">
                  <a:extLst>
                    <a:ext uri="{FF2B5EF4-FFF2-40B4-BE49-F238E27FC236}">
                      <a16:creationId xmlns:a16="http://schemas.microsoft.com/office/drawing/2014/main" id="{226854FD-D67B-42DE-93A5-4B22ABA5FCD4}"/>
                    </a:ext>
                  </a:extLst>
                </p:cNvPr>
                <p:cNvPicPr/>
                <p:nvPr/>
              </p:nvPicPr>
              <p:blipFill>
                <a:blip r:embed="rId104"/>
                <a:stretch>
                  <a:fillRect/>
                </a:stretch>
              </p:blipFill>
              <p:spPr>
                <a:xfrm>
                  <a:off x="11852120" y="805027"/>
                  <a:ext cx="121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7B2B81E3-9DCC-4017-B220-B6A5816DB240}"/>
                    </a:ext>
                  </a:extLst>
                </p14:cNvPr>
                <p14:cNvContentPartPr/>
                <p14:nvPr/>
              </p14:nvContentPartPr>
              <p14:xfrm>
                <a:off x="9063920" y="605587"/>
                <a:ext cx="265680" cy="145440"/>
              </p14:xfrm>
            </p:contentPart>
          </mc:Choice>
          <mc:Fallback>
            <p:pic>
              <p:nvPicPr>
                <p:cNvPr id="69" name="Freihand 68">
                  <a:extLst>
                    <a:ext uri="{FF2B5EF4-FFF2-40B4-BE49-F238E27FC236}">
                      <a16:creationId xmlns:a16="http://schemas.microsoft.com/office/drawing/2014/main" id="{7B2B81E3-9DCC-4017-B220-B6A5816DB240}"/>
                    </a:ext>
                  </a:extLst>
                </p:cNvPr>
                <p:cNvPicPr/>
                <p:nvPr/>
              </p:nvPicPr>
              <p:blipFill>
                <a:blip r:embed="rId106"/>
                <a:stretch>
                  <a:fillRect/>
                </a:stretch>
              </p:blipFill>
              <p:spPr>
                <a:xfrm>
                  <a:off x="9059600" y="601267"/>
                  <a:ext cx="274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0B0F926F-75A2-460E-9FE2-429F56A28951}"/>
                    </a:ext>
                  </a:extLst>
                </p14:cNvPr>
                <p14:cNvContentPartPr/>
                <p14:nvPr/>
              </p14:nvContentPartPr>
              <p14:xfrm>
                <a:off x="9474680" y="508387"/>
                <a:ext cx="159120" cy="223920"/>
              </p14:xfrm>
            </p:contentPart>
          </mc:Choice>
          <mc:Fallback>
            <p:pic>
              <p:nvPicPr>
                <p:cNvPr id="70" name="Freihand 69">
                  <a:extLst>
                    <a:ext uri="{FF2B5EF4-FFF2-40B4-BE49-F238E27FC236}">
                      <a16:creationId xmlns:a16="http://schemas.microsoft.com/office/drawing/2014/main" id="{0B0F926F-75A2-460E-9FE2-429F56A28951}"/>
                    </a:ext>
                  </a:extLst>
                </p:cNvPr>
                <p:cNvPicPr/>
                <p:nvPr/>
              </p:nvPicPr>
              <p:blipFill>
                <a:blip r:embed="rId108"/>
                <a:stretch>
                  <a:fillRect/>
                </a:stretch>
              </p:blipFill>
              <p:spPr>
                <a:xfrm>
                  <a:off x="9470360" y="504067"/>
                  <a:ext cx="167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FE7F5802-1D2D-45A7-917C-2CAB7195E472}"/>
                    </a:ext>
                  </a:extLst>
                </p14:cNvPr>
                <p14:cNvContentPartPr/>
                <p14:nvPr/>
              </p14:nvContentPartPr>
              <p14:xfrm>
                <a:off x="9633440" y="495427"/>
                <a:ext cx="19080" cy="19440"/>
              </p14:xfrm>
            </p:contentPart>
          </mc:Choice>
          <mc:Fallback>
            <p:pic>
              <p:nvPicPr>
                <p:cNvPr id="71" name="Freihand 70">
                  <a:extLst>
                    <a:ext uri="{FF2B5EF4-FFF2-40B4-BE49-F238E27FC236}">
                      <a16:creationId xmlns:a16="http://schemas.microsoft.com/office/drawing/2014/main" id="{FE7F5802-1D2D-45A7-917C-2CAB7195E472}"/>
                    </a:ext>
                  </a:extLst>
                </p:cNvPr>
                <p:cNvPicPr/>
                <p:nvPr/>
              </p:nvPicPr>
              <p:blipFill>
                <a:blip r:embed="rId110"/>
                <a:stretch>
                  <a:fillRect/>
                </a:stretch>
              </p:blipFill>
              <p:spPr>
                <a:xfrm>
                  <a:off x="9629120" y="491107"/>
                  <a:ext cx="27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AB33A4FD-F48A-490F-B2F9-E80FC36BFAFB}"/>
                    </a:ext>
                  </a:extLst>
                </p14:cNvPr>
                <p14:cNvContentPartPr/>
                <p14:nvPr/>
              </p14:nvContentPartPr>
              <p14:xfrm>
                <a:off x="9612200" y="514507"/>
                <a:ext cx="73800" cy="101520"/>
              </p14:xfrm>
            </p:contentPart>
          </mc:Choice>
          <mc:Fallback>
            <p:pic>
              <p:nvPicPr>
                <p:cNvPr id="72" name="Freihand 71">
                  <a:extLst>
                    <a:ext uri="{FF2B5EF4-FFF2-40B4-BE49-F238E27FC236}">
                      <a16:creationId xmlns:a16="http://schemas.microsoft.com/office/drawing/2014/main" id="{AB33A4FD-F48A-490F-B2F9-E80FC36BFAFB}"/>
                    </a:ext>
                  </a:extLst>
                </p:cNvPr>
                <p:cNvPicPr/>
                <p:nvPr/>
              </p:nvPicPr>
              <p:blipFill>
                <a:blip r:embed="rId112"/>
                <a:stretch>
                  <a:fillRect/>
                </a:stretch>
              </p:blipFill>
              <p:spPr>
                <a:xfrm>
                  <a:off x="9607880" y="510187"/>
                  <a:ext cx="82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FA5E0143-DDF4-45C2-9721-787B1B83BAB0}"/>
                    </a:ext>
                  </a:extLst>
                </p14:cNvPr>
                <p14:cNvContentPartPr/>
                <p14:nvPr/>
              </p14:nvContentPartPr>
              <p14:xfrm>
                <a:off x="9674120" y="506587"/>
                <a:ext cx="59400" cy="60120"/>
              </p14:xfrm>
            </p:contentPart>
          </mc:Choice>
          <mc:Fallback>
            <p:pic>
              <p:nvPicPr>
                <p:cNvPr id="73" name="Freihand 72">
                  <a:extLst>
                    <a:ext uri="{FF2B5EF4-FFF2-40B4-BE49-F238E27FC236}">
                      <a16:creationId xmlns:a16="http://schemas.microsoft.com/office/drawing/2014/main" id="{FA5E0143-DDF4-45C2-9721-787B1B83BAB0}"/>
                    </a:ext>
                  </a:extLst>
                </p:cNvPr>
                <p:cNvPicPr/>
                <p:nvPr/>
              </p:nvPicPr>
              <p:blipFill>
                <a:blip r:embed="rId114"/>
                <a:stretch>
                  <a:fillRect/>
                </a:stretch>
              </p:blipFill>
              <p:spPr>
                <a:xfrm>
                  <a:off x="9669800" y="502267"/>
                  <a:ext cx="68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AAAD2B29-A65F-4475-A3FA-9B74FE35F004}"/>
                    </a:ext>
                  </a:extLst>
                </p14:cNvPr>
                <p14:cNvContentPartPr/>
                <p14:nvPr/>
              </p14:nvContentPartPr>
              <p14:xfrm>
                <a:off x="9696080" y="471667"/>
                <a:ext cx="250200" cy="107640"/>
              </p14:xfrm>
            </p:contentPart>
          </mc:Choice>
          <mc:Fallback>
            <p:pic>
              <p:nvPicPr>
                <p:cNvPr id="74" name="Freihand 73">
                  <a:extLst>
                    <a:ext uri="{FF2B5EF4-FFF2-40B4-BE49-F238E27FC236}">
                      <a16:creationId xmlns:a16="http://schemas.microsoft.com/office/drawing/2014/main" id="{AAAD2B29-A65F-4475-A3FA-9B74FE35F004}"/>
                    </a:ext>
                  </a:extLst>
                </p:cNvPr>
                <p:cNvPicPr/>
                <p:nvPr/>
              </p:nvPicPr>
              <p:blipFill>
                <a:blip r:embed="rId116"/>
                <a:stretch>
                  <a:fillRect/>
                </a:stretch>
              </p:blipFill>
              <p:spPr>
                <a:xfrm>
                  <a:off x="9691760" y="467347"/>
                  <a:ext cx="258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59F9CE51-50CE-4789-AE2B-906D260CAB5E}"/>
                    </a:ext>
                  </a:extLst>
                </p14:cNvPr>
                <p14:cNvContentPartPr/>
                <p14:nvPr/>
              </p14:nvContentPartPr>
              <p14:xfrm>
                <a:off x="9979040" y="347827"/>
                <a:ext cx="128160" cy="155160"/>
              </p14:xfrm>
            </p:contentPart>
          </mc:Choice>
          <mc:Fallback>
            <p:pic>
              <p:nvPicPr>
                <p:cNvPr id="76" name="Freihand 75">
                  <a:extLst>
                    <a:ext uri="{FF2B5EF4-FFF2-40B4-BE49-F238E27FC236}">
                      <a16:creationId xmlns:a16="http://schemas.microsoft.com/office/drawing/2014/main" id="{59F9CE51-50CE-4789-AE2B-906D260CAB5E}"/>
                    </a:ext>
                  </a:extLst>
                </p:cNvPr>
                <p:cNvPicPr/>
                <p:nvPr/>
              </p:nvPicPr>
              <p:blipFill>
                <a:blip r:embed="rId118"/>
                <a:stretch>
                  <a:fillRect/>
                </a:stretch>
              </p:blipFill>
              <p:spPr>
                <a:xfrm>
                  <a:off x="9974720" y="343507"/>
                  <a:ext cx="136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E7525CC0-44A0-4096-B7A1-9FAD404189B0}"/>
                    </a:ext>
                  </a:extLst>
                </p14:cNvPr>
                <p14:cNvContentPartPr/>
                <p14:nvPr/>
              </p14:nvContentPartPr>
              <p14:xfrm>
                <a:off x="10261280" y="290947"/>
                <a:ext cx="30240" cy="173880"/>
              </p14:xfrm>
            </p:contentPart>
          </mc:Choice>
          <mc:Fallback>
            <p:pic>
              <p:nvPicPr>
                <p:cNvPr id="77" name="Freihand 76">
                  <a:extLst>
                    <a:ext uri="{FF2B5EF4-FFF2-40B4-BE49-F238E27FC236}">
                      <a16:creationId xmlns:a16="http://schemas.microsoft.com/office/drawing/2014/main" id="{E7525CC0-44A0-4096-B7A1-9FAD404189B0}"/>
                    </a:ext>
                  </a:extLst>
                </p:cNvPr>
                <p:cNvPicPr/>
                <p:nvPr/>
              </p:nvPicPr>
              <p:blipFill>
                <a:blip r:embed="rId120"/>
                <a:stretch>
                  <a:fillRect/>
                </a:stretch>
              </p:blipFill>
              <p:spPr>
                <a:xfrm>
                  <a:off x="10256960" y="286627"/>
                  <a:ext cx="38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B0B9097B-4B9F-4367-A79C-50CFF2E3D767}"/>
                    </a:ext>
                  </a:extLst>
                </p14:cNvPr>
                <p14:cNvContentPartPr/>
                <p14:nvPr/>
              </p14:nvContentPartPr>
              <p14:xfrm>
                <a:off x="10197920" y="258547"/>
                <a:ext cx="134280" cy="52200"/>
              </p14:xfrm>
            </p:contentPart>
          </mc:Choice>
          <mc:Fallback>
            <p:pic>
              <p:nvPicPr>
                <p:cNvPr id="78" name="Freihand 77">
                  <a:extLst>
                    <a:ext uri="{FF2B5EF4-FFF2-40B4-BE49-F238E27FC236}">
                      <a16:creationId xmlns:a16="http://schemas.microsoft.com/office/drawing/2014/main" id="{B0B9097B-4B9F-4367-A79C-50CFF2E3D767}"/>
                    </a:ext>
                  </a:extLst>
                </p:cNvPr>
                <p:cNvPicPr/>
                <p:nvPr/>
              </p:nvPicPr>
              <p:blipFill>
                <a:blip r:embed="rId122"/>
                <a:stretch>
                  <a:fillRect/>
                </a:stretch>
              </p:blipFill>
              <p:spPr>
                <a:xfrm>
                  <a:off x="10193600" y="254227"/>
                  <a:ext cx="142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270D07CB-7B22-4CEA-BBF5-4778A00DE7DD}"/>
                    </a:ext>
                  </a:extLst>
                </p14:cNvPr>
                <p14:cNvContentPartPr/>
                <p14:nvPr/>
              </p14:nvContentPartPr>
              <p14:xfrm>
                <a:off x="10195040" y="314707"/>
                <a:ext cx="144720" cy="61200"/>
              </p14:xfrm>
            </p:contentPart>
          </mc:Choice>
          <mc:Fallback>
            <p:pic>
              <p:nvPicPr>
                <p:cNvPr id="79" name="Freihand 78">
                  <a:extLst>
                    <a:ext uri="{FF2B5EF4-FFF2-40B4-BE49-F238E27FC236}">
                      <a16:creationId xmlns:a16="http://schemas.microsoft.com/office/drawing/2014/main" id="{270D07CB-7B22-4CEA-BBF5-4778A00DE7DD}"/>
                    </a:ext>
                  </a:extLst>
                </p:cNvPr>
                <p:cNvPicPr/>
                <p:nvPr/>
              </p:nvPicPr>
              <p:blipFill>
                <a:blip r:embed="rId124"/>
                <a:stretch>
                  <a:fillRect/>
                </a:stretch>
              </p:blipFill>
              <p:spPr>
                <a:xfrm>
                  <a:off x="10190720" y="310387"/>
                  <a:ext cx="153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1CD84F26-B46B-4C18-A35B-34F43E12EE4E}"/>
                    </a:ext>
                  </a:extLst>
                </p14:cNvPr>
                <p14:cNvContentPartPr/>
                <p14:nvPr/>
              </p14:nvContentPartPr>
              <p14:xfrm>
                <a:off x="10362080" y="294547"/>
                <a:ext cx="163080" cy="91080"/>
              </p14:xfrm>
            </p:contentPart>
          </mc:Choice>
          <mc:Fallback>
            <p:pic>
              <p:nvPicPr>
                <p:cNvPr id="80" name="Freihand 79">
                  <a:extLst>
                    <a:ext uri="{FF2B5EF4-FFF2-40B4-BE49-F238E27FC236}">
                      <a16:creationId xmlns:a16="http://schemas.microsoft.com/office/drawing/2014/main" id="{1CD84F26-B46B-4C18-A35B-34F43E12EE4E}"/>
                    </a:ext>
                  </a:extLst>
                </p:cNvPr>
                <p:cNvPicPr/>
                <p:nvPr/>
              </p:nvPicPr>
              <p:blipFill>
                <a:blip r:embed="rId126"/>
                <a:stretch>
                  <a:fillRect/>
                </a:stretch>
              </p:blipFill>
              <p:spPr>
                <a:xfrm>
                  <a:off x="10357760" y="290227"/>
                  <a:ext cx="171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4D14B2C6-900E-4F4F-8707-2E1985E6FABA}"/>
                    </a:ext>
                  </a:extLst>
                </p14:cNvPr>
                <p14:cNvContentPartPr/>
                <p14:nvPr/>
              </p14:nvContentPartPr>
              <p14:xfrm>
                <a:off x="10490600" y="211387"/>
                <a:ext cx="24480" cy="13680"/>
              </p14:xfrm>
            </p:contentPart>
          </mc:Choice>
          <mc:Fallback>
            <p:pic>
              <p:nvPicPr>
                <p:cNvPr id="81" name="Freihand 80">
                  <a:extLst>
                    <a:ext uri="{FF2B5EF4-FFF2-40B4-BE49-F238E27FC236}">
                      <a16:creationId xmlns:a16="http://schemas.microsoft.com/office/drawing/2014/main" id="{4D14B2C6-900E-4F4F-8707-2E1985E6FABA}"/>
                    </a:ext>
                  </a:extLst>
                </p:cNvPr>
                <p:cNvPicPr/>
                <p:nvPr/>
              </p:nvPicPr>
              <p:blipFill>
                <a:blip r:embed="rId46"/>
                <a:stretch>
                  <a:fillRect/>
                </a:stretch>
              </p:blipFill>
              <p:spPr>
                <a:xfrm>
                  <a:off x="10486280" y="207067"/>
                  <a:ext cx="33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ED244D99-F7FF-4106-B782-FC726D95E9E2}"/>
                    </a:ext>
                  </a:extLst>
                </p14:cNvPr>
                <p14:cNvContentPartPr/>
                <p14:nvPr/>
              </p14:nvContentPartPr>
              <p14:xfrm>
                <a:off x="10555760" y="231907"/>
                <a:ext cx="195120" cy="101520"/>
              </p14:xfrm>
            </p:contentPart>
          </mc:Choice>
          <mc:Fallback>
            <p:pic>
              <p:nvPicPr>
                <p:cNvPr id="82" name="Freihand 81">
                  <a:extLst>
                    <a:ext uri="{FF2B5EF4-FFF2-40B4-BE49-F238E27FC236}">
                      <a16:creationId xmlns:a16="http://schemas.microsoft.com/office/drawing/2014/main" id="{ED244D99-F7FF-4106-B782-FC726D95E9E2}"/>
                    </a:ext>
                  </a:extLst>
                </p:cNvPr>
                <p:cNvPicPr/>
                <p:nvPr/>
              </p:nvPicPr>
              <p:blipFill>
                <a:blip r:embed="rId129"/>
                <a:stretch>
                  <a:fillRect/>
                </a:stretch>
              </p:blipFill>
              <p:spPr>
                <a:xfrm>
                  <a:off x="10551440" y="227587"/>
                  <a:ext cx="203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7A93A8D0-0202-49F1-AEDF-70FF9AC0107F}"/>
                    </a:ext>
                  </a:extLst>
                </p14:cNvPr>
                <p14:cNvContentPartPr/>
                <p14:nvPr/>
              </p14:nvContentPartPr>
              <p14:xfrm>
                <a:off x="10778240" y="205267"/>
                <a:ext cx="74880" cy="81360"/>
              </p14:xfrm>
            </p:contentPart>
          </mc:Choice>
          <mc:Fallback>
            <p:pic>
              <p:nvPicPr>
                <p:cNvPr id="83" name="Freihand 82">
                  <a:extLst>
                    <a:ext uri="{FF2B5EF4-FFF2-40B4-BE49-F238E27FC236}">
                      <a16:creationId xmlns:a16="http://schemas.microsoft.com/office/drawing/2014/main" id="{7A93A8D0-0202-49F1-AEDF-70FF9AC0107F}"/>
                    </a:ext>
                  </a:extLst>
                </p:cNvPr>
                <p:cNvPicPr/>
                <p:nvPr/>
              </p:nvPicPr>
              <p:blipFill>
                <a:blip r:embed="rId131"/>
                <a:stretch>
                  <a:fillRect/>
                </a:stretch>
              </p:blipFill>
              <p:spPr>
                <a:xfrm>
                  <a:off x="10773920" y="200947"/>
                  <a:ext cx="83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9ED72A29-65F0-464A-9244-87EED1E07E94}"/>
                    </a:ext>
                  </a:extLst>
                </p14:cNvPr>
                <p14:cNvContentPartPr/>
                <p14:nvPr/>
              </p14:nvContentPartPr>
              <p14:xfrm>
                <a:off x="10750880" y="226147"/>
                <a:ext cx="75240" cy="25920"/>
              </p14:xfrm>
            </p:contentPart>
          </mc:Choice>
          <mc:Fallback>
            <p:pic>
              <p:nvPicPr>
                <p:cNvPr id="84" name="Freihand 83">
                  <a:extLst>
                    <a:ext uri="{FF2B5EF4-FFF2-40B4-BE49-F238E27FC236}">
                      <a16:creationId xmlns:a16="http://schemas.microsoft.com/office/drawing/2014/main" id="{9ED72A29-65F0-464A-9244-87EED1E07E94}"/>
                    </a:ext>
                  </a:extLst>
                </p:cNvPr>
                <p:cNvPicPr/>
                <p:nvPr/>
              </p:nvPicPr>
              <p:blipFill>
                <a:blip r:embed="rId133"/>
                <a:stretch>
                  <a:fillRect/>
                </a:stretch>
              </p:blipFill>
              <p:spPr>
                <a:xfrm>
                  <a:off x="10746560" y="221827"/>
                  <a:ext cx="83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D912A061-4D4D-4D1D-B0B1-E9A805F400A8}"/>
                    </a:ext>
                  </a:extLst>
                </p14:cNvPr>
                <p14:cNvContentPartPr/>
                <p14:nvPr/>
              </p14:nvContentPartPr>
              <p14:xfrm>
                <a:off x="10851680" y="191587"/>
                <a:ext cx="102600" cy="98280"/>
              </p14:xfrm>
            </p:contentPart>
          </mc:Choice>
          <mc:Fallback>
            <p:pic>
              <p:nvPicPr>
                <p:cNvPr id="85" name="Freihand 84">
                  <a:extLst>
                    <a:ext uri="{FF2B5EF4-FFF2-40B4-BE49-F238E27FC236}">
                      <a16:creationId xmlns:a16="http://schemas.microsoft.com/office/drawing/2014/main" id="{D912A061-4D4D-4D1D-B0B1-E9A805F400A8}"/>
                    </a:ext>
                  </a:extLst>
                </p:cNvPr>
                <p:cNvPicPr/>
                <p:nvPr/>
              </p:nvPicPr>
              <p:blipFill>
                <a:blip r:embed="rId135"/>
                <a:stretch>
                  <a:fillRect/>
                </a:stretch>
              </p:blipFill>
              <p:spPr>
                <a:xfrm>
                  <a:off x="10847360" y="187267"/>
                  <a:ext cx="111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D1BA96A0-587B-4ECA-9D75-30A90DAF34F9}"/>
                    </a:ext>
                  </a:extLst>
                </p14:cNvPr>
                <p14:cNvContentPartPr/>
                <p14:nvPr/>
              </p14:nvContentPartPr>
              <p14:xfrm>
                <a:off x="10947440" y="182227"/>
                <a:ext cx="121320" cy="88560"/>
              </p14:xfrm>
            </p:contentPart>
          </mc:Choice>
          <mc:Fallback>
            <p:pic>
              <p:nvPicPr>
                <p:cNvPr id="86" name="Freihand 85">
                  <a:extLst>
                    <a:ext uri="{FF2B5EF4-FFF2-40B4-BE49-F238E27FC236}">
                      <a16:creationId xmlns:a16="http://schemas.microsoft.com/office/drawing/2014/main" id="{D1BA96A0-587B-4ECA-9D75-30A90DAF34F9}"/>
                    </a:ext>
                  </a:extLst>
                </p:cNvPr>
                <p:cNvPicPr/>
                <p:nvPr/>
              </p:nvPicPr>
              <p:blipFill>
                <a:blip r:embed="rId137"/>
                <a:stretch>
                  <a:fillRect/>
                </a:stretch>
              </p:blipFill>
              <p:spPr>
                <a:xfrm>
                  <a:off x="10943120" y="177907"/>
                  <a:ext cx="129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51777F39-5F1E-4CC7-9128-2A47A9DE3465}"/>
                    </a:ext>
                  </a:extLst>
                </p14:cNvPr>
                <p14:cNvContentPartPr/>
                <p14:nvPr/>
              </p14:nvContentPartPr>
              <p14:xfrm>
                <a:off x="11038520" y="100507"/>
                <a:ext cx="81720" cy="134640"/>
              </p14:xfrm>
            </p:contentPart>
          </mc:Choice>
          <mc:Fallback>
            <p:pic>
              <p:nvPicPr>
                <p:cNvPr id="87" name="Freihand 86">
                  <a:extLst>
                    <a:ext uri="{FF2B5EF4-FFF2-40B4-BE49-F238E27FC236}">
                      <a16:creationId xmlns:a16="http://schemas.microsoft.com/office/drawing/2014/main" id="{51777F39-5F1E-4CC7-9128-2A47A9DE3465}"/>
                    </a:ext>
                  </a:extLst>
                </p:cNvPr>
                <p:cNvPicPr/>
                <p:nvPr/>
              </p:nvPicPr>
              <p:blipFill>
                <a:blip r:embed="rId139"/>
                <a:stretch>
                  <a:fillRect/>
                </a:stretch>
              </p:blipFill>
              <p:spPr>
                <a:xfrm>
                  <a:off x="11034200" y="96187"/>
                  <a:ext cx="90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449E9425-BE1D-4109-A6CC-77E5F2ED6BAA}"/>
                    </a:ext>
                  </a:extLst>
                </p14:cNvPr>
                <p14:cNvContentPartPr/>
                <p14:nvPr/>
              </p14:nvContentPartPr>
              <p14:xfrm>
                <a:off x="11086040" y="194467"/>
                <a:ext cx="60120" cy="27360"/>
              </p14:xfrm>
            </p:contentPart>
          </mc:Choice>
          <mc:Fallback>
            <p:pic>
              <p:nvPicPr>
                <p:cNvPr id="88" name="Freihand 87">
                  <a:extLst>
                    <a:ext uri="{FF2B5EF4-FFF2-40B4-BE49-F238E27FC236}">
                      <a16:creationId xmlns:a16="http://schemas.microsoft.com/office/drawing/2014/main" id="{449E9425-BE1D-4109-A6CC-77E5F2ED6BAA}"/>
                    </a:ext>
                  </a:extLst>
                </p:cNvPr>
                <p:cNvPicPr/>
                <p:nvPr/>
              </p:nvPicPr>
              <p:blipFill>
                <a:blip r:embed="rId141"/>
                <a:stretch>
                  <a:fillRect/>
                </a:stretch>
              </p:blipFill>
              <p:spPr>
                <a:xfrm>
                  <a:off x="11081720" y="190147"/>
                  <a:ext cx="68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E17C3E08-DB27-4EF0-8E7F-1DD783EE3AFD}"/>
                    </a:ext>
                  </a:extLst>
                </p14:cNvPr>
                <p14:cNvContentPartPr/>
                <p14:nvPr/>
              </p14:nvContentPartPr>
              <p14:xfrm>
                <a:off x="11133560" y="96187"/>
                <a:ext cx="81720" cy="145080"/>
              </p14:xfrm>
            </p:contentPart>
          </mc:Choice>
          <mc:Fallback>
            <p:pic>
              <p:nvPicPr>
                <p:cNvPr id="89" name="Freihand 88">
                  <a:extLst>
                    <a:ext uri="{FF2B5EF4-FFF2-40B4-BE49-F238E27FC236}">
                      <a16:creationId xmlns:a16="http://schemas.microsoft.com/office/drawing/2014/main" id="{E17C3E08-DB27-4EF0-8E7F-1DD783EE3AFD}"/>
                    </a:ext>
                  </a:extLst>
                </p:cNvPr>
                <p:cNvPicPr/>
                <p:nvPr/>
              </p:nvPicPr>
              <p:blipFill>
                <a:blip r:embed="rId143"/>
                <a:stretch>
                  <a:fillRect/>
                </a:stretch>
              </p:blipFill>
              <p:spPr>
                <a:xfrm>
                  <a:off x="11129240" y="91867"/>
                  <a:ext cx="90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ACCE1E64-83AD-4CEB-918F-7C510779D9C7}"/>
                    </a:ext>
                  </a:extLst>
                </p14:cNvPr>
                <p14:cNvContentPartPr/>
                <p14:nvPr/>
              </p14:nvContentPartPr>
              <p14:xfrm>
                <a:off x="11216000" y="91147"/>
                <a:ext cx="210960" cy="121320"/>
              </p14:xfrm>
            </p:contentPart>
          </mc:Choice>
          <mc:Fallback>
            <p:pic>
              <p:nvPicPr>
                <p:cNvPr id="90" name="Freihand 89">
                  <a:extLst>
                    <a:ext uri="{FF2B5EF4-FFF2-40B4-BE49-F238E27FC236}">
                      <a16:creationId xmlns:a16="http://schemas.microsoft.com/office/drawing/2014/main" id="{ACCE1E64-83AD-4CEB-918F-7C510779D9C7}"/>
                    </a:ext>
                  </a:extLst>
                </p:cNvPr>
                <p:cNvPicPr/>
                <p:nvPr/>
              </p:nvPicPr>
              <p:blipFill>
                <a:blip r:embed="rId145"/>
                <a:stretch>
                  <a:fillRect/>
                </a:stretch>
              </p:blipFill>
              <p:spPr>
                <a:xfrm>
                  <a:off x="11211680" y="86827"/>
                  <a:ext cx="219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3B9D23DC-015F-4351-9069-E44D58BB32FC}"/>
                    </a:ext>
                  </a:extLst>
                </p14:cNvPr>
                <p14:cNvContentPartPr/>
                <p14:nvPr/>
              </p14:nvContentPartPr>
              <p14:xfrm>
                <a:off x="8071760" y="1527907"/>
                <a:ext cx="1096200" cy="48240"/>
              </p14:xfrm>
            </p:contentPart>
          </mc:Choice>
          <mc:Fallback>
            <p:pic>
              <p:nvPicPr>
                <p:cNvPr id="92" name="Freihand 91">
                  <a:extLst>
                    <a:ext uri="{FF2B5EF4-FFF2-40B4-BE49-F238E27FC236}">
                      <a16:creationId xmlns:a16="http://schemas.microsoft.com/office/drawing/2014/main" id="{3B9D23DC-015F-4351-9069-E44D58BB32FC}"/>
                    </a:ext>
                  </a:extLst>
                </p:cNvPr>
                <p:cNvPicPr/>
                <p:nvPr/>
              </p:nvPicPr>
              <p:blipFill>
                <a:blip r:embed="rId147"/>
                <a:stretch>
                  <a:fillRect/>
                </a:stretch>
              </p:blipFill>
              <p:spPr>
                <a:xfrm>
                  <a:off x="8067440" y="1523587"/>
                  <a:ext cx="110484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94" name="Freihand 93">
                <a:extLst>
                  <a:ext uri="{FF2B5EF4-FFF2-40B4-BE49-F238E27FC236}">
                    <a16:creationId xmlns:a16="http://schemas.microsoft.com/office/drawing/2014/main" id="{F7134958-BEFC-4F8E-B05F-0431A35275C7}"/>
                  </a:ext>
                </a:extLst>
              </p14:cNvPr>
              <p14:cNvContentPartPr/>
              <p14:nvPr/>
            </p14:nvContentPartPr>
            <p14:xfrm>
              <a:off x="2826200" y="2436547"/>
              <a:ext cx="3444840" cy="75960"/>
            </p14:xfrm>
          </p:contentPart>
        </mc:Choice>
        <mc:Fallback>
          <p:pic>
            <p:nvPicPr>
              <p:cNvPr id="94" name="Freihand 93">
                <a:extLst>
                  <a:ext uri="{FF2B5EF4-FFF2-40B4-BE49-F238E27FC236}">
                    <a16:creationId xmlns:a16="http://schemas.microsoft.com/office/drawing/2014/main" id="{F7134958-BEFC-4F8E-B05F-0431A35275C7}"/>
                  </a:ext>
                </a:extLst>
              </p:cNvPr>
              <p:cNvPicPr/>
              <p:nvPr/>
            </p:nvPicPr>
            <p:blipFill>
              <a:blip r:embed="rId149"/>
              <a:stretch>
                <a:fillRect/>
              </a:stretch>
            </p:blipFill>
            <p:spPr>
              <a:xfrm>
                <a:off x="2821880" y="2432227"/>
                <a:ext cx="3453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7874783D-DD60-4CA5-A363-2C2E2BAD49D5}"/>
                  </a:ext>
                </a:extLst>
              </p14:cNvPr>
              <p14:cNvContentPartPr/>
              <p14:nvPr/>
            </p14:nvContentPartPr>
            <p14:xfrm>
              <a:off x="4050920" y="3334387"/>
              <a:ext cx="1395000" cy="91800"/>
            </p14:xfrm>
          </p:contentPart>
        </mc:Choice>
        <mc:Fallback>
          <p:pic>
            <p:nvPicPr>
              <p:cNvPr id="95" name="Freihand 94">
                <a:extLst>
                  <a:ext uri="{FF2B5EF4-FFF2-40B4-BE49-F238E27FC236}">
                    <a16:creationId xmlns:a16="http://schemas.microsoft.com/office/drawing/2014/main" id="{7874783D-DD60-4CA5-A363-2C2E2BAD49D5}"/>
                  </a:ext>
                </a:extLst>
              </p:cNvPr>
              <p:cNvPicPr/>
              <p:nvPr/>
            </p:nvPicPr>
            <p:blipFill>
              <a:blip r:embed="rId151"/>
              <a:stretch>
                <a:fillRect/>
              </a:stretch>
            </p:blipFill>
            <p:spPr>
              <a:xfrm>
                <a:off x="4046600" y="3330067"/>
                <a:ext cx="1403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6" name="Freihand 95">
                <a:extLst>
                  <a:ext uri="{FF2B5EF4-FFF2-40B4-BE49-F238E27FC236}">
                    <a16:creationId xmlns:a16="http://schemas.microsoft.com/office/drawing/2014/main" id="{DFDA8718-91F6-451F-A145-ED6BAF230D9C}"/>
                  </a:ext>
                </a:extLst>
              </p14:cNvPr>
              <p14:cNvContentPartPr/>
              <p14:nvPr/>
            </p14:nvContentPartPr>
            <p14:xfrm>
              <a:off x="7528160" y="4057987"/>
              <a:ext cx="4006800" cy="134280"/>
            </p14:xfrm>
          </p:contentPart>
        </mc:Choice>
        <mc:Fallback>
          <p:pic>
            <p:nvPicPr>
              <p:cNvPr id="96" name="Freihand 95">
                <a:extLst>
                  <a:ext uri="{FF2B5EF4-FFF2-40B4-BE49-F238E27FC236}">
                    <a16:creationId xmlns:a16="http://schemas.microsoft.com/office/drawing/2014/main" id="{DFDA8718-91F6-451F-A145-ED6BAF230D9C}"/>
                  </a:ext>
                </a:extLst>
              </p:cNvPr>
              <p:cNvPicPr/>
              <p:nvPr/>
            </p:nvPicPr>
            <p:blipFill>
              <a:blip r:embed="rId153"/>
              <a:stretch>
                <a:fillRect/>
              </a:stretch>
            </p:blipFill>
            <p:spPr>
              <a:xfrm>
                <a:off x="7523840" y="4053667"/>
                <a:ext cx="4015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7" name="Freihand 96">
                <a:extLst>
                  <a:ext uri="{FF2B5EF4-FFF2-40B4-BE49-F238E27FC236}">
                    <a16:creationId xmlns:a16="http://schemas.microsoft.com/office/drawing/2014/main" id="{17A15CA4-5705-47A7-88A2-7B9ED09B2026}"/>
                  </a:ext>
                </a:extLst>
              </p14:cNvPr>
              <p14:cNvContentPartPr/>
              <p14:nvPr/>
            </p14:nvContentPartPr>
            <p14:xfrm>
              <a:off x="729200" y="4491067"/>
              <a:ext cx="2914560" cy="20520"/>
            </p14:xfrm>
          </p:contentPart>
        </mc:Choice>
        <mc:Fallback>
          <p:pic>
            <p:nvPicPr>
              <p:cNvPr id="97" name="Freihand 96">
                <a:extLst>
                  <a:ext uri="{FF2B5EF4-FFF2-40B4-BE49-F238E27FC236}">
                    <a16:creationId xmlns:a16="http://schemas.microsoft.com/office/drawing/2014/main" id="{17A15CA4-5705-47A7-88A2-7B9ED09B2026}"/>
                  </a:ext>
                </a:extLst>
              </p:cNvPr>
              <p:cNvPicPr/>
              <p:nvPr/>
            </p:nvPicPr>
            <p:blipFill>
              <a:blip r:embed="rId155"/>
              <a:stretch>
                <a:fillRect/>
              </a:stretch>
            </p:blipFill>
            <p:spPr>
              <a:xfrm>
                <a:off x="724880" y="4486747"/>
                <a:ext cx="2923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Freihand 97">
                <a:extLst>
                  <a:ext uri="{FF2B5EF4-FFF2-40B4-BE49-F238E27FC236}">
                    <a16:creationId xmlns:a16="http://schemas.microsoft.com/office/drawing/2014/main" id="{09B4150D-122C-4C0B-8ADE-2E2FFEF0D6F9}"/>
                  </a:ext>
                </a:extLst>
              </p14:cNvPr>
              <p14:cNvContentPartPr/>
              <p14:nvPr/>
            </p14:nvContentPartPr>
            <p14:xfrm>
              <a:off x="4642040" y="4026667"/>
              <a:ext cx="2017440" cy="675000"/>
            </p14:xfrm>
          </p:contentPart>
        </mc:Choice>
        <mc:Fallback>
          <p:pic>
            <p:nvPicPr>
              <p:cNvPr id="98" name="Freihand 97">
                <a:extLst>
                  <a:ext uri="{FF2B5EF4-FFF2-40B4-BE49-F238E27FC236}">
                    <a16:creationId xmlns:a16="http://schemas.microsoft.com/office/drawing/2014/main" id="{09B4150D-122C-4C0B-8ADE-2E2FFEF0D6F9}"/>
                  </a:ext>
                </a:extLst>
              </p:cNvPr>
              <p:cNvPicPr/>
              <p:nvPr/>
            </p:nvPicPr>
            <p:blipFill>
              <a:blip r:embed="rId157"/>
              <a:stretch>
                <a:fillRect/>
              </a:stretch>
            </p:blipFill>
            <p:spPr>
              <a:xfrm>
                <a:off x="4637360" y="4022347"/>
                <a:ext cx="2026080" cy="683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66F1F237-D30D-4A2D-BB03-D5F9B9ABC98C}"/>
                  </a:ext>
                </a:extLst>
              </p14:cNvPr>
              <p14:cNvContentPartPr/>
              <p14:nvPr/>
            </p14:nvContentPartPr>
            <p14:xfrm>
              <a:off x="1664480" y="5554867"/>
              <a:ext cx="4478040" cy="116280"/>
            </p14:xfrm>
          </p:contentPart>
        </mc:Choice>
        <mc:Fallback>
          <p:pic>
            <p:nvPicPr>
              <p:cNvPr id="99" name="Freihand 98">
                <a:extLst>
                  <a:ext uri="{FF2B5EF4-FFF2-40B4-BE49-F238E27FC236}">
                    <a16:creationId xmlns:a16="http://schemas.microsoft.com/office/drawing/2014/main" id="{66F1F237-D30D-4A2D-BB03-D5F9B9ABC98C}"/>
                  </a:ext>
                </a:extLst>
              </p:cNvPr>
              <p:cNvPicPr/>
              <p:nvPr/>
            </p:nvPicPr>
            <p:blipFill>
              <a:blip r:embed="rId159"/>
              <a:stretch>
                <a:fillRect/>
              </a:stretch>
            </p:blipFill>
            <p:spPr>
              <a:xfrm>
                <a:off x="1660160" y="5550547"/>
                <a:ext cx="4486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C7A3EFB7-AA14-4077-8382-FB91117E426D}"/>
                  </a:ext>
                </a:extLst>
              </p14:cNvPr>
              <p14:cNvContentPartPr/>
              <p14:nvPr/>
            </p14:nvContentPartPr>
            <p14:xfrm>
              <a:off x="3489320" y="2710507"/>
              <a:ext cx="2593800" cy="1116360"/>
            </p14:xfrm>
          </p:contentPart>
        </mc:Choice>
        <mc:Fallback>
          <p:pic>
            <p:nvPicPr>
              <p:cNvPr id="100" name="Freihand 99">
                <a:extLst>
                  <a:ext uri="{FF2B5EF4-FFF2-40B4-BE49-F238E27FC236}">
                    <a16:creationId xmlns:a16="http://schemas.microsoft.com/office/drawing/2014/main" id="{C7A3EFB7-AA14-4077-8382-FB91117E426D}"/>
                  </a:ext>
                </a:extLst>
              </p:cNvPr>
              <p:cNvPicPr/>
              <p:nvPr/>
            </p:nvPicPr>
            <p:blipFill>
              <a:blip r:embed="rId161"/>
              <a:stretch>
                <a:fillRect/>
              </a:stretch>
            </p:blipFill>
            <p:spPr>
              <a:xfrm>
                <a:off x="3485000" y="2706187"/>
                <a:ext cx="2602440" cy="112500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259" name="Gruppieren 39258">
            <a:extLst>
              <a:ext uri="{FF2B5EF4-FFF2-40B4-BE49-F238E27FC236}">
                <a16:creationId xmlns:a16="http://schemas.microsoft.com/office/drawing/2014/main" id="{6E8E6759-7314-4D74-95ED-16F11EF2F155}"/>
              </a:ext>
            </a:extLst>
          </p:cNvPr>
          <p:cNvGrpSpPr/>
          <p:nvPr/>
        </p:nvGrpSpPr>
        <p:grpSpPr>
          <a:xfrm>
            <a:off x="8281640" y="114360"/>
            <a:ext cx="3688200" cy="3306600"/>
            <a:chOff x="8281640" y="114360"/>
            <a:chExt cx="3688200" cy="3306600"/>
          </a:xfrm>
        </p:grpSpPr>
        <mc:AlternateContent xmlns:mc="http://schemas.openxmlformats.org/markup-compatibility/2006">
          <mc:Choice xmlns:p14="http://schemas.microsoft.com/office/powerpoint/2010/main" Requires="p14">
            <p:contentPart p14:bwMode="auto" r:id="rId3">
              <p14:nvContentPartPr>
                <p14:cNvPr id="22" name="Freihand 21">
                  <a:extLst>
                    <a:ext uri="{FF2B5EF4-FFF2-40B4-BE49-F238E27FC236}">
                      <a16:creationId xmlns:a16="http://schemas.microsoft.com/office/drawing/2014/main" id="{734D9A24-97B4-491C-AFC8-9DBBF12A59C5}"/>
                    </a:ext>
                  </a:extLst>
                </p14:cNvPr>
                <p14:cNvContentPartPr/>
                <p14:nvPr/>
              </p14:nvContentPartPr>
              <p14:xfrm>
                <a:off x="8281640" y="212640"/>
                <a:ext cx="84960" cy="86040"/>
              </p14:xfrm>
            </p:contentPart>
          </mc:Choice>
          <mc:Fallback>
            <p:pic>
              <p:nvPicPr>
                <p:cNvPr id="22" name="Freihand 21">
                  <a:extLst>
                    <a:ext uri="{FF2B5EF4-FFF2-40B4-BE49-F238E27FC236}">
                      <a16:creationId xmlns:a16="http://schemas.microsoft.com/office/drawing/2014/main" id="{734D9A24-97B4-491C-AFC8-9DBBF12A59C5}"/>
                    </a:ext>
                  </a:extLst>
                </p:cNvPr>
                <p:cNvPicPr/>
                <p:nvPr/>
              </p:nvPicPr>
              <p:blipFill>
                <a:blip r:embed="rId4"/>
                <a:stretch>
                  <a:fillRect/>
                </a:stretch>
              </p:blipFill>
              <p:spPr>
                <a:xfrm>
                  <a:off x="8277320" y="208320"/>
                  <a:ext cx="93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 name="Freihand 22">
                  <a:extLst>
                    <a:ext uri="{FF2B5EF4-FFF2-40B4-BE49-F238E27FC236}">
                      <a16:creationId xmlns:a16="http://schemas.microsoft.com/office/drawing/2014/main" id="{F108CDA1-C6A6-4F38-8155-580B09DA0FEF}"/>
                    </a:ext>
                  </a:extLst>
                </p14:cNvPr>
                <p14:cNvContentPartPr/>
                <p14:nvPr/>
              </p14:nvContentPartPr>
              <p14:xfrm>
                <a:off x="8333840" y="215520"/>
                <a:ext cx="52200" cy="181080"/>
              </p14:xfrm>
            </p:contentPart>
          </mc:Choice>
          <mc:Fallback>
            <p:pic>
              <p:nvPicPr>
                <p:cNvPr id="23" name="Freihand 22">
                  <a:extLst>
                    <a:ext uri="{FF2B5EF4-FFF2-40B4-BE49-F238E27FC236}">
                      <a16:creationId xmlns:a16="http://schemas.microsoft.com/office/drawing/2014/main" id="{F108CDA1-C6A6-4F38-8155-580B09DA0FEF}"/>
                    </a:ext>
                  </a:extLst>
                </p:cNvPr>
                <p:cNvPicPr/>
                <p:nvPr/>
              </p:nvPicPr>
              <p:blipFill>
                <a:blip r:embed="rId6"/>
                <a:stretch>
                  <a:fillRect/>
                </a:stretch>
              </p:blipFill>
              <p:spPr>
                <a:xfrm>
                  <a:off x="8329520" y="211200"/>
                  <a:ext cx="60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 name="Freihand 23">
                  <a:extLst>
                    <a:ext uri="{FF2B5EF4-FFF2-40B4-BE49-F238E27FC236}">
                      <a16:creationId xmlns:a16="http://schemas.microsoft.com/office/drawing/2014/main" id="{A83ACB25-C2B1-46E9-8A4C-74CBA45EC16E}"/>
                    </a:ext>
                  </a:extLst>
                </p14:cNvPr>
                <p14:cNvContentPartPr/>
                <p14:nvPr/>
              </p14:nvContentPartPr>
              <p14:xfrm>
                <a:off x="8390360" y="300120"/>
                <a:ext cx="21600" cy="88920"/>
              </p14:xfrm>
            </p:contentPart>
          </mc:Choice>
          <mc:Fallback>
            <p:pic>
              <p:nvPicPr>
                <p:cNvPr id="24" name="Freihand 23">
                  <a:extLst>
                    <a:ext uri="{FF2B5EF4-FFF2-40B4-BE49-F238E27FC236}">
                      <a16:creationId xmlns:a16="http://schemas.microsoft.com/office/drawing/2014/main" id="{A83ACB25-C2B1-46E9-8A4C-74CBA45EC16E}"/>
                    </a:ext>
                  </a:extLst>
                </p:cNvPr>
                <p:cNvPicPr/>
                <p:nvPr/>
              </p:nvPicPr>
              <p:blipFill>
                <a:blip r:embed="rId8"/>
                <a:stretch>
                  <a:fillRect/>
                </a:stretch>
              </p:blipFill>
              <p:spPr>
                <a:xfrm>
                  <a:off x="8386040" y="295800"/>
                  <a:ext cx="30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Freihand 24">
                  <a:extLst>
                    <a:ext uri="{FF2B5EF4-FFF2-40B4-BE49-F238E27FC236}">
                      <a16:creationId xmlns:a16="http://schemas.microsoft.com/office/drawing/2014/main" id="{7338DF4A-B6ED-41B3-869D-61B749333926}"/>
                    </a:ext>
                  </a:extLst>
                </p14:cNvPr>
                <p14:cNvContentPartPr/>
                <p14:nvPr/>
              </p14:nvContentPartPr>
              <p14:xfrm>
                <a:off x="8372000" y="291840"/>
                <a:ext cx="91800" cy="107280"/>
              </p14:xfrm>
            </p:contentPart>
          </mc:Choice>
          <mc:Fallback>
            <p:pic>
              <p:nvPicPr>
                <p:cNvPr id="25" name="Freihand 24">
                  <a:extLst>
                    <a:ext uri="{FF2B5EF4-FFF2-40B4-BE49-F238E27FC236}">
                      <a16:creationId xmlns:a16="http://schemas.microsoft.com/office/drawing/2014/main" id="{7338DF4A-B6ED-41B3-869D-61B749333926}"/>
                    </a:ext>
                  </a:extLst>
                </p:cNvPr>
                <p:cNvPicPr/>
                <p:nvPr/>
              </p:nvPicPr>
              <p:blipFill>
                <a:blip r:embed="rId10"/>
                <a:stretch>
                  <a:fillRect/>
                </a:stretch>
              </p:blipFill>
              <p:spPr>
                <a:xfrm>
                  <a:off x="8367680" y="287520"/>
                  <a:ext cx="100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6" name="Freihand 25">
                  <a:extLst>
                    <a:ext uri="{FF2B5EF4-FFF2-40B4-BE49-F238E27FC236}">
                      <a16:creationId xmlns:a16="http://schemas.microsoft.com/office/drawing/2014/main" id="{0D3B0DFF-04BA-473D-BCEB-56F4138F882D}"/>
                    </a:ext>
                  </a:extLst>
                </p14:cNvPr>
                <p14:cNvContentPartPr/>
                <p14:nvPr/>
              </p14:nvContentPartPr>
              <p14:xfrm>
                <a:off x="8490080" y="269160"/>
                <a:ext cx="23040" cy="153360"/>
              </p14:xfrm>
            </p:contentPart>
          </mc:Choice>
          <mc:Fallback>
            <p:pic>
              <p:nvPicPr>
                <p:cNvPr id="26" name="Freihand 25">
                  <a:extLst>
                    <a:ext uri="{FF2B5EF4-FFF2-40B4-BE49-F238E27FC236}">
                      <a16:creationId xmlns:a16="http://schemas.microsoft.com/office/drawing/2014/main" id="{0D3B0DFF-04BA-473D-BCEB-56F4138F882D}"/>
                    </a:ext>
                  </a:extLst>
                </p:cNvPr>
                <p:cNvPicPr/>
                <p:nvPr/>
              </p:nvPicPr>
              <p:blipFill>
                <a:blip r:embed="rId12"/>
                <a:stretch>
                  <a:fillRect/>
                </a:stretch>
              </p:blipFill>
              <p:spPr>
                <a:xfrm>
                  <a:off x="8485760" y="264840"/>
                  <a:ext cx="31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Freihand 26">
                  <a:extLst>
                    <a:ext uri="{FF2B5EF4-FFF2-40B4-BE49-F238E27FC236}">
                      <a16:creationId xmlns:a16="http://schemas.microsoft.com/office/drawing/2014/main" id="{BFA7ABC1-1979-4A21-888C-671EC485563A}"/>
                    </a:ext>
                  </a:extLst>
                </p14:cNvPr>
                <p14:cNvContentPartPr/>
                <p14:nvPr/>
              </p14:nvContentPartPr>
              <p14:xfrm>
                <a:off x="8538680" y="304440"/>
                <a:ext cx="103320" cy="96120"/>
              </p14:xfrm>
            </p:contentPart>
          </mc:Choice>
          <mc:Fallback>
            <p:pic>
              <p:nvPicPr>
                <p:cNvPr id="27" name="Freihand 26">
                  <a:extLst>
                    <a:ext uri="{FF2B5EF4-FFF2-40B4-BE49-F238E27FC236}">
                      <a16:creationId xmlns:a16="http://schemas.microsoft.com/office/drawing/2014/main" id="{BFA7ABC1-1979-4A21-888C-671EC485563A}"/>
                    </a:ext>
                  </a:extLst>
                </p:cNvPr>
                <p:cNvPicPr/>
                <p:nvPr/>
              </p:nvPicPr>
              <p:blipFill>
                <a:blip r:embed="rId14"/>
                <a:stretch>
                  <a:fillRect/>
                </a:stretch>
              </p:blipFill>
              <p:spPr>
                <a:xfrm>
                  <a:off x="8534360" y="300120"/>
                  <a:ext cx="111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5AFA4BA2-9EDD-4C5E-B72B-DD1F55078F18}"/>
                    </a:ext>
                  </a:extLst>
                </p14:cNvPr>
                <p14:cNvContentPartPr/>
                <p14:nvPr/>
              </p14:nvContentPartPr>
              <p14:xfrm>
                <a:off x="8742440" y="236760"/>
                <a:ext cx="28440" cy="15120"/>
              </p14:xfrm>
            </p:contentPart>
          </mc:Choice>
          <mc:Fallback>
            <p:pic>
              <p:nvPicPr>
                <p:cNvPr id="28" name="Freihand 27">
                  <a:extLst>
                    <a:ext uri="{FF2B5EF4-FFF2-40B4-BE49-F238E27FC236}">
                      <a16:creationId xmlns:a16="http://schemas.microsoft.com/office/drawing/2014/main" id="{5AFA4BA2-9EDD-4C5E-B72B-DD1F55078F18}"/>
                    </a:ext>
                  </a:extLst>
                </p:cNvPr>
                <p:cNvPicPr/>
                <p:nvPr/>
              </p:nvPicPr>
              <p:blipFill>
                <a:blip r:embed="rId16"/>
                <a:stretch>
                  <a:fillRect/>
                </a:stretch>
              </p:blipFill>
              <p:spPr>
                <a:xfrm>
                  <a:off x="8738120" y="232440"/>
                  <a:ext cx="37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Freihand 28">
                  <a:extLst>
                    <a:ext uri="{FF2B5EF4-FFF2-40B4-BE49-F238E27FC236}">
                      <a16:creationId xmlns:a16="http://schemas.microsoft.com/office/drawing/2014/main" id="{FC067B20-CB42-422B-A670-44B1B71F9FDE}"/>
                    </a:ext>
                  </a:extLst>
                </p14:cNvPr>
                <p14:cNvContentPartPr/>
                <p14:nvPr/>
              </p14:nvContentPartPr>
              <p14:xfrm>
                <a:off x="8753240" y="294000"/>
                <a:ext cx="16560" cy="6480"/>
              </p14:xfrm>
            </p:contentPart>
          </mc:Choice>
          <mc:Fallback>
            <p:pic>
              <p:nvPicPr>
                <p:cNvPr id="29" name="Freihand 28">
                  <a:extLst>
                    <a:ext uri="{FF2B5EF4-FFF2-40B4-BE49-F238E27FC236}">
                      <a16:creationId xmlns:a16="http://schemas.microsoft.com/office/drawing/2014/main" id="{FC067B20-CB42-422B-A670-44B1B71F9FDE}"/>
                    </a:ext>
                  </a:extLst>
                </p:cNvPr>
                <p:cNvPicPr/>
                <p:nvPr/>
              </p:nvPicPr>
              <p:blipFill>
                <a:blip r:embed="rId18"/>
                <a:stretch>
                  <a:fillRect/>
                </a:stretch>
              </p:blipFill>
              <p:spPr>
                <a:xfrm>
                  <a:off x="8748920" y="289680"/>
                  <a:ext cx="25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 name="Freihand 30">
                  <a:extLst>
                    <a:ext uri="{FF2B5EF4-FFF2-40B4-BE49-F238E27FC236}">
                      <a16:creationId xmlns:a16="http://schemas.microsoft.com/office/drawing/2014/main" id="{642764A6-9759-45B6-8F88-C25283EB7F7D}"/>
                    </a:ext>
                  </a:extLst>
                </p14:cNvPr>
                <p14:cNvContentPartPr/>
                <p14:nvPr/>
              </p14:nvContentPartPr>
              <p14:xfrm>
                <a:off x="8833520" y="141000"/>
                <a:ext cx="64800" cy="160200"/>
              </p14:xfrm>
            </p:contentPart>
          </mc:Choice>
          <mc:Fallback>
            <p:pic>
              <p:nvPicPr>
                <p:cNvPr id="31" name="Freihand 30">
                  <a:extLst>
                    <a:ext uri="{FF2B5EF4-FFF2-40B4-BE49-F238E27FC236}">
                      <a16:creationId xmlns:a16="http://schemas.microsoft.com/office/drawing/2014/main" id="{642764A6-9759-45B6-8F88-C25283EB7F7D}"/>
                    </a:ext>
                  </a:extLst>
                </p:cNvPr>
                <p:cNvPicPr/>
                <p:nvPr/>
              </p:nvPicPr>
              <p:blipFill>
                <a:blip r:embed="rId20"/>
                <a:stretch>
                  <a:fillRect/>
                </a:stretch>
              </p:blipFill>
              <p:spPr>
                <a:xfrm>
                  <a:off x="8829200" y="136680"/>
                  <a:ext cx="73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6A46530C-0BE2-41E7-B928-BF9F36AC35F8}"/>
                    </a:ext>
                  </a:extLst>
                </p14:cNvPr>
                <p14:cNvContentPartPr/>
                <p14:nvPr/>
              </p14:nvContentPartPr>
              <p14:xfrm>
                <a:off x="8892200" y="230280"/>
                <a:ext cx="81360" cy="67320"/>
              </p14:xfrm>
            </p:contentPart>
          </mc:Choice>
          <mc:Fallback>
            <p:pic>
              <p:nvPicPr>
                <p:cNvPr id="32" name="Freihand 31">
                  <a:extLst>
                    <a:ext uri="{FF2B5EF4-FFF2-40B4-BE49-F238E27FC236}">
                      <a16:creationId xmlns:a16="http://schemas.microsoft.com/office/drawing/2014/main" id="{6A46530C-0BE2-41E7-B928-BF9F36AC35F8}"/>
                    </a:ext>
                  </a:extLst>
                </p:cNvPr>
                <p:cNvPicPr/>
                <p:nvPr/>
              </p:nvPicPr>
              <p:blipFill>
                <a:blip r:embed="rId22"/>
                <a:stretch>
                  <a:fillRect/>
                </a:stretch>
              </p:blipFill>
              <p:spPr>
                <a:xfrm>
                  <a:off x="8887880" y="225960"/>
                  <a:ext cx="90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45A7297E-B0FC-41CC-8B74-E99CC87A9169}"/>
                    </a:ext>
                  </a:extLst>
                </p14:cNvPr>
                <p14:cNvContentPartPr/>
                <p14:nvPr/>
              </p14:nvContentPartPr>
              <p14:xfrm>
                <a:off x="8980040" y="131640"/>
                <a:ext cx="129240" cy="149400"/>
              </p14:xfrm>
            </p:contentPart>
          </mc:Choice>
          <mc:Fallback>
            <p:pic>
              <p:nvPicPr>
                <p:cNvPr id="33" name="Freihand 32">
                  <a:extLst>
                    <a:ext uri="{FF2B5EF4-FFF2-40B4-BE49-F238E27FC236}">
                      <a16:creationId xmlns:a16="http://schemas.microsoft.com/office/drawing/2014/main" id="{45A7297E-B0FC-41CC-8B74-E99CC87A9169}"/>
                    </a:ext>
                  </a:extLst>
                </p:cNvPr>
                <p:cNvPicPr/>
                <p:nvPr/>
              </p:nvPicPr>
              <p:blipFill>
                <a:blip r:embed="rId24"/>
                <a:stretch>
                  <a:fillRect/>
                </a:stretch>
              </p:blipFill>
              <p:spPr>
                <a:xfrm>
                  <a:off x="8975720" y="127320"/>
                  <a:ext cx="137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 name="Freihand 33">
                  <a:extLst>
                    <a:ext uri="{FF2B5EF4-FFF2-40B4-BE49-F238E27FC236}">
                      <a16:creationId xmlns:a16="http://schemas.microsoft.com/office/drawing/2014/main" id="{7B9F74C1-63BF-403A-9C58-736D73126F84}"/>
                    </a:ext>
                  </a:extLst>
                </p14:cNvPr>
                <p14:cNvContentPartPr/>
                <p14:nvPr/>
              </p14:nvContentPartPr>
              <p14:xfrm>
                <a:off x="8872040" y="139200"/>
                <a:ext cx="23400" cy="10800"/>
              </p14:xfrm>
            </p:contentPart>
          </mc:Choice>
          <mc:Fallback>
            <p:pic>
              <p:nvPicPr>
                <p:cNvPr id="34" name="Freihand 33">
                  <a:extLst>
                    <a:ext uri="{FF2B5EF4-FFF2-40B4-BE49-F238E27FC236}">
                      <a16:creationId xmlns:a16="http://schemas.microsoft.com/office/drawing/2014/main" id="{7B9F74C1-63BF-403A-9C58-736D73126F84}"/>
                    </a:ext>
                  </a:extLst>
                </p:cNvPr>
                <p:cNvPicPr/>
                <p:nvPr/>
              </p:nvPicPr>
              <p:blipFill>
                <a:blip r:embed="rId26"/>
                <a:stretch>
                  <a:fillRect/>
                </a:stretch>
              </p:blipFill>
              <p:spPr>
                <a:xfrm>
                  <a:off x="8867720" y="134880"/>
                  <a:ext cx="32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5" name="Freihand 34">
                  <a:extLst>
                    <a:ext uri="{FF2B5EF4-FFF2-40B4-BE49-F238E27FC236}">
                      <a16:creationId xmlns:a16="http://schemas.microsoft.com/office/drawing/2014/main" id="{2E8937EE-706C-4DE7-AB92-5F105CA243F4}"/>
                    </a:ext>
                  </a:extLst>
                </p14:cNvPr>
                <p14:cNvContentPartPr/>
                <p14:nvPr/>
              </p14:nvContentPartPr>
              <p14:xfrm>
                <a:off x="8924600" y="129840"/>
                <a:ext cx="14400" cy="8640"/>
              </p14:xfrm>
            </p:contentPart>
          </mc:Choice>
          <mc:Fallback>
            <p:pic>
              <p:nvPicPr>
                <p:cNvPr id="35" name="Freihand 34">
                  <a:extLst>
                    <a:ext uri="{FF2B5EF4-FFF2-40B4-BE49-F238E27FC236}">
                      <a16:creationId xmlns:a16="http://schemas.microsoft.com/office/drawing/2014/main" id="{2E8937EE-706C-4DE7-AB92-5F105CA243F4}"/>
                    </a:ext>
                  </a:extLst>
                </p:cNvPr>
                <p:cNvPicPr/>
                <p:nvPr/>
              </p:nvPicPr>
              <p:blipFill>
                <a:blip r:embed="rId28"/>
                <a:stretch>
                  <a:fillRect/>
                </a:stretch>
              </p:blipFill>
              <p:spPr>
                <a:xfrm>
                  <a:off x="8920280" y="125520"/>
                  <a:ext cx="23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6" name="Freihand 35">
                  <a:extLst>
                    <a:ext uri="{FF2B5EF4-FFF2-40B4-BE49-F238E27FC236}">
                      <a16:creationId xmlns:a16="http://schemas.microsoft.com/office/drawing/2014/main" id="{2603618E-8216-44FB-8699-5FCB9BE51A88}"/>
                    </a:ext>
                  </a:extLst>
                </p14:cNvPr>
                <p14:cNvContentPartPr/>
                <p14:nvPr/>
              </p14:nvContentPartPr>
              <p14:xfrm>
                <a:off x="9130520" y="213000"/>
                <a:ext cx="91800" cy="87840"/>
              </p14:xfrm>
            </p:contentPart>
          </mc:Choice>
          <mc:Fallback>
            <p:pic>
              <p:nvPicPr>
                <p:cNvPr id="36" name="Freihand 35">
                  <a:extLst>
                    <a:ext uri="{FF2B5EF4-FFF2-40B4-BE49-F238E27FC236}">
                      <a16:creationId xmlns:a16="http://schemas.microsoft.com/office/drawing/2014/main" id="{2603618E-8216-44FB-8699-5FCB9BE51A88}"/>
                    </a:ext>
                  </a:extLst>
                </p:cNvPr>
                <p:cNvPicPr/>
                <p:nvPr/>
              </p:nvPicPr>
              <p:blipFill>
                <a:blip r:embed="rId30"/>
                <a:stretch>
                  <a:fillRect/>
                </a:stretch>
              </p:blipFill>
              <p:spPr>
                <a:xfrm>
                  <a:off x="9126200" y="208680"/>
                  <a:ext cx="100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2AAB82F9-0055-41CD-9751-17DFDC56B405}"/>
                    </a:ext>
                  </a:extLst>
                </p14:cNvPr>
                <p14:cNvContentPartPr/>
                <p14:nvPr/>
              </p14:nvContentPartPr>
              <p14:xfrm>
                <a:off x="9288560" y="222360"/>
                <a:ext cx="107280" cy="105840"/>
              </p14:xfrm>
            </p:contentPart>
          </mc:Choice>
          <mc:Fallback>
            <p:pic>
              <p:nvPicPr>
                <p:cNvPr id="37" name="Freihand 36">
                  <a:extLst>
                    <a:ext uri="{FF2B5EF4-FFF2-40B4-BE49-F238E27FC236}">
                      <a16:creationId xmlns:a16="http://schemas.microsoft.com/office/drawing/2014/main" id="{2AAB82F9-0055-41CD-9751-17DFDC56B405}"/>
                    </a:ext>
                  </a:extLst>
                </p:cNvPr>
                <p:cNvPicPr/>
                <p:nvPr/>
              </p:nvPicPr>
              <p:blipFill>
                <a:blip r:embed="rId32"/>
                <a:stretch>
                  <a:fillRect/>
                </a:stretch>
              </p:blipFill>
              <p:spPr>
                <a:xfrm>
                  <a:off x="9284240" y="218040"/>
                  <a:ext cx="115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36E88564-C758-4097-9BA3-7ED19B92015B}"/>
                    </a:ext>
                  </a:extLst>
                </p14:cNvPr>
                <p14:cNvContentPartPr/>
                <p14:nvPr/>
              </p14:nvContentPartPr>
              <p14:xfrm>
                <a:off x="9419960" y="236760"/>
                <a:ext cx="129240" cy="54720"/>
              </p14:xfrm>
            </p:contentPart>
          </mc:Choice>
          <mc:Fallback>
            <p:pic>
              <p:nvPicPr>
                <p:cNvPr id="38" name="Freihand 37">
                  <a:extLst>
                    <a:ext uri="{FF2B5EF4-FFF2-40B4-BE49-F238E27FC236}">
                      <a16:creationId xmlns:a16="http://schemas.microsoft.com/office/drawing/2014/main" id="{36E88564-C758-4097-9BA3-7ED19B92015B}"/>
                    </a:ext>
                  </a:extLst>
                </p:cNvPr>
                <p:cNvPicPr/>
                <p:nvPr/>
              </p:nvPicPr>
              <p:blipFill>
                <a:blip r:embed="rId34"/>
                <a:stretch>
                  <a:fillRect/>
                </a:stretch>
              </p:blipFill>
              <p:spPr>
                <a:xfrm>
                  <a:off x="9415640" y="232440"/>
                  <a:ext cx="137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 name="Freihand 38">
                  <a:extLst>
                    <a:ext uri="{FF2B5EF4-FFF2-40B4-BE49-F238E27FC236}">
                      <a16:creationId xmlns:a16="http://schemas.microsoft.com/office/drawing/2014/main" id="{E27F1525-0227-4369-A1E2-B54DABF4C72A}"/>
                    </a:ext>
                  </a:extLst>
                </p14:cNvPr>
                <p14:cNvContentPartPr/>
                <p14:nvPr/>
              </p14:nvContentPartPr>
              <p14:xfrm>
                <a:off x="9747200" y="160800"/>
                <a:ext cx="132840" cy="117000"/>
              </p14:xfrm>
            </p:contentPart>
          </mc:Choice>
          <mc:Fallback>
            <p:pic>
              <p:nvPicPr>
                <p:cNvPr id="39" name="Freihand 38">
                  <a:extLst>
                    <a:ext uri="{FF2B5EF4-FFF2-40B4-BE49-F238E27FC236}">
                      <a16:creationId xmlns:a16="http://schemas.microsoft.com/office/drawing/2014/main" id="{E27F1525-0227-4369-A1E2-B54DABF4C72A}"/>
                    </a:ext>
                  </a:extLst>
                </p:cNvPr>
                <p:cNvPicPr/>
                <p:nvPr/>
              </p:nvPicPr>
              <p:blipFill>
                <a:blip r:embed="rId36"/>
                <a:stretch>
                  <a:fillRect/>
                </a:stretch>
              </p:blipFill>
              <p:spPr>
                <a:xfrm>
                  <a:off x="9742880" y="156480"/>
                  <a:ext cx="141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0" name="Freihand 39">
                  <a:extLst>
                    <a:ext uri="{FF2B5EF4-FFF2-40B4-BE49-F238E27FC236}">
                      <a16:creationId xmlns:a16="http://schemas.microsoft.com/office/drawing/2014/main" id="{B5C76700-FF0A-4BDE-9B4C-5406D19BA4ED}"/>
                    </a:ext>
                  </a:extLst>
                </p14:cNvPr>
                <p14:cNvContentPartPr/>
                <p14:nvPr/>
              </p14:nvContentPartPr>
              <p14:xfrm>
                <a:off x="10027640" y="210840"/>
                <a:ext cx="232920" cy="54360"/>
              </p14:xfrm>
            </p:contentPart>
          </mc:Choice>
          <mc:Fallback>
            <p:pic>
              <p:nvPicPr>
                <p:cNvPr id="40" name="Freihand 39">
                  <a:extLst>
                    <a:ext uri="{FF2B5EF4-FFF2-40B4-BE49-F238E27FC236}">
                      <a16:creationId xmlns:a16="http://schemas.microsoft.com/office/drawing/2014/main" id="{B5C76700-FF0A-4BDE-9B4C-5406D19BA4ED}"/>
                    </a:ext>
                  </a:extLst>
                </p:cNvPr>
                <p:cNvPicPr/>
                <p:nvPr/>
              </p:nvPicPr>
              <p:blipFill>
                <a:blip r:embed="rId38"/>
                <a:stretch>
                  <a:fillRect/>
                </a:stretch>
              </p:blipFill>
              <p:spPr>
                <a:xfrm>
                  <a:off x="10023320" y="206520"/>
                  <a:ext cx="241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3" name="Freihand 52">
                  <a:extLst>
                    <a:ext uri="{FF2B5EF4-FFF2-40B4-BE49-F238E27FC236}">
                      <a16:creationId xmlns:a16="http://schemas.microsoft.com/office/drawing/2014/main" id="{0ECFCE94-90BA-4FC0-8E92-8D8C31CFA679}"/>
                    </a:ext>
                  </a:extLst>
                </p14:cNvPr>
                <p14:cNvContentPartPr/>
                <p14:nvPr/>
              </p14:nvContentPartPr>
              <p14:xfrm>
                <a:off x="8420960" y="564000"/>
                <a:ext cx="120960" cy="83160"/>
              </p14:xfrm>
            </p:contentPart>
          </mc:Choice>
          <mc:Fallback>
            <p:pic>
              <p:nvPicPr>
                <p:cNvPr id="53" name="Freihand 52">
                  <a:extLst>
                    <a:ext uri="{FF2B5EF4-FFF2-40B4-BE49-F238E27FC236}">
                      <a16:creationId xmlns:a16="http://schemas.microsoft.com/office/drawing/2014/main" id="{0ECFCE94-90BA-4FC0-8E92-8D8C31CFA679}"/>
                    </a:ext>
                  </a:extLst>
                </p:cNvPr>
                <p:cNvPicPr/>
                <p:nvPr/>
              </p:nvPicPr>
              <p:blipFill>
                <a:blip r:embed="rId40"/>
                <a:stretch>
                  <a:fillRect/>
                </a:stretch>
              </p:blipFill>
              <p:spPr>
                <a:xfrm>
                  <a:off x="8416640" y="559680"/>
                  <a:ext cx="129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4" name="Freihand 53">
                  <a:extLst>
                    <a:ext uri="{FF2B5EF4-FFF2-40B4-BE49-F238E27FC236}">
                      <a16:creationId xmlns:a16="http://schemas.microsoft.com/office/drawing/2014/main" id="{DDDFB4B6-0B6A-49C4-8682-6EAD7C3B3128}"/>
                    </a:ext>
                  </a:extLst>
                </p14:cNvPr>
                <p14:cNvContentPartPr/>
                <p14:nvPr/>
              </p14:nvContentPartPr>
              <p14:xfrm>
                <a:off x="8549840" y="629880"/>
                <a:ext cx="27360" cy="76320"/>
              </p14:xfrm>
            </p:contentPart>
          </mc:Choice>
          <mc:Fallback>
            <p:pic>
              <p:nvPicPr>
                <p:cNvPr id="54" name="Freihand 53">
                  <a:extLst>
                    <a:ext uri="{FF2B5EF4-FFF2-40B4-BE49-F238E27FC236}">
                      <a16:creationId xmlns:a16="http://schemas.microsoft.com/office/drawing/2014/main" id="{DDDFB4B6-0B6A-49C4-8682-6EAD7C3B3128}"/>
                    </a:ext>
                  </a:extLst>
                </p:cNvPr>
                <p:cNvPicPr/>
                <p:nvPr/>
              </p:nvPicPr>
              <p:blipFill>
                <a:blip r:embed="rId42"/>
                <a:stretch>
                  <a:fillRect/>
                </a:stretch>
              </p:blipFill>
              <p:spPr>
                <a:xfrm>
                  <a:off x="8545520" y="625560"/>
                  <a:ext cx="36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5" name="Freihand 54">
                  <a:extLst>
                    <a:ext uri="{FF2B5EF4-FFF2-40B4-BE49-F238E27FC236}">
                      <a16:creationId xmlns:a16="http://schemas.microsoft.com/office/drawing/2014/main" id="{AB51C60B-6740-4347-BB54-9F4082F1C251}"/>
                    </a:ext>
                  </a:extLst>
                </p14:cNvPr>
                <p14:cNvContentPartPr/>
                <p14:nvPr/>
              </p14:nvContentPartPr>
              <p14:xfrm>
                <a:off x="8536160" y="637080"/>
                <a:ext cx="115200" cy="89640"/>
              </p14:xfrm>
            </p:contentPart>
          </mc:Choice>
          <mc:Fallback>
            <p:pic>
              <p:nvPicPr>
                <p:cNvPr id="55" name="Freihand 54">
                  <a:extLst>
                    <a:ext uri="{FF2B5EF4-FFF2-40B4-BE49-F238E27FC236}">
                      <a16:creationId xmlns:a16="http://schemas.microsoft.com/office/drawing/2014/main" id="{AB51C60B-6740-4347-BB54-9F4082F1C251}"/>
                    </a:ext>
                  </a:extLst>
                </p:cNvPr>
                <p:cNvPicPr/>
                <p:nvPr/>
              </p:nvPicPr>
              <p:blipFill>
                <a:blip r:embed="rId44"/>
                <a:stretch>
                  <a:fillRect/>
                </a:stretch>
              </p:blipFill>
              <p:spPr>
                <a:xfrm>
                  <a:off x="8531840" y="632760"/>
                  <a:ext cx="123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6" name="Freihand 55">
                  <a:extLst>
                    <a:ext uri="{FF2B5EF4-FFF2-40B4-BE49-F238E27FC236}">
                      <a16:creationId xmlns:a16="http://schemas.microsoft.com/office/drawing/2014/main" id="{F90CD4FC-895F-4186-8401-60330F43C0A4}"/>
                    </a:ext>
                  </a:extLst>
                </p14:cNvPr>
                <p14:cNvContentPartPr/>
                <p14:nvPr/>
              </p14:nvContentPartPr>
              <p14:xfrm>
                <a:off x="8769440" y="595680"/>
                <a:ext cx="17280" cy="4680"/>
              </p14:xfrm>
            </p:contentPart>
          </mc:Choice>
          <mc:Fallback>
            <p:pic>
              <p:nvPicPr>
                <p:cNvPr id="56" name="Freihand 55">
                  <a:extLst>
                    <a:ext uri="{FF2B5EF4-FFF2-40B4-BE49-F238E27FC236}">
                      <a16:creationId xmlns:a16="http://schemas.microsoft.com/office/drawing/2014/main" id="{F90CD4FC-895F-4186-8401-60330F43C0A4}"/>
                    </a:ext>
                  </a:extLst>
                </p:cNvPr>
                <p:cNvPicPr/>
                <p:nvPr/>
              </p:nvPicPr>
              <p:blipFill>
                <a:blip r:embed="rId46"/>
                <a:stretch>
                  <a:fillRect/>
                </a:stretch>
              </p:blipFill>
              <p:spPr>
                <a:xfrm>
                  <a:off x="8765120" y="591360"/>
                  <a:ext cx="25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7" name="Freihand 56">
                  <a:extLst>
                    <a:ext uri="{FF2B5EF4-FFF2-40B4-BE49-F238E27FC236}">
                      <a16:creationId xmlns:a16="http://schemas.microsoft.com/office/drawing/2014/main" id="{6E1D577F-4DBE-41A1-9BA6-FEC678005632}"/>
                    </a:ext>
                  </a:extLst>
                </p14:cNvPr>
                <p14:cNvContentPartPr/>
                <p14:nvPr/>
              </p14:nvContentPartPr>
              <p14:xfrm>
                <a:off x="8774120" y="650760"/>
                <a:ext cx="11160" cy="2160"/>
              </p14:xfrm>
            </p:contentPart>
          </mc:Choice>
          <mc:Fallback>
            <p:pic>
              <p:nvPicPr>
                <p:cNvPr id="57" name="Freihand 56">
                  <a:extLst>
                    <a:ext uri="{FF2B5EF4-FFF2-40B4-BE49-F238E27FC236}">
                      <a16:creationId xmlns:a16="http://schemas.microsoft.com/office/drawing/2014/main" id="{6E1D577F-4DBE-41A1-9BA6-FEC678005632}"/>
                    </a:ext>
                  </a:extLst>
                </p:cNvPr>
                <p:cNvPicPr/>
                <p:nvPr/>
              </p:nvPicPr>
              <p:blipFill>
                <a:blip r:embed="rId46"/>
                <a:stretch>
                  <a:fillRect/>
                </a:stretch>
              </p:blipFill>
              <p:spPr>
                <a:xfrm>
                  <a:off x="8769800" y="646440"/>
                  <a:ext cx="19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9" name="Freihand 58">
                  <a:extLst>
                    <a:ext uri="{FF2B5EF4-FFF2-40B4-BE49-F238E27FC236}">
                      <a16:creationId xmlns:a16="http://schemas.microsoft.com/office/drawing/2014/main" id="{C84392F9-C68D-4B38-A063-C6A66E123A64}"/>
                    </a:ext>
                  </a:extLst>
                </p14:cNvPr>
                <p14:cNvContentPartPr/>
                <p14:nvPr/>
              </p14:nvContentPartPr>
              <p14:xfrm>
                <a:off x="8940440" y="503520"/>
                <a:ext cx="137520" cy="128160"/>
              </p14:xfrm>
            </p:contentPart>
          </mc:Choice>
          <mc:Fallback>
            <p:pic>
              <p:nvPicPr>
                <p:cNvPr id="59" name="Freihand 58">
                  <a:extLst>
                    <a:ext uri="{FF2B5EF4-FFF2-40B4-BE49-F238E27FC236}">
                      <a16:creationId xmlns:a16="http://schemas.microsoft.com/office/drawing/2014/main" id="{C84392F9-C68D-4B38-A063-C6A66E123A64}"/>
                    </a:ext>
                  </a:extLst>
                </p:cNvPr>
                <p:cNvPicPr/>
                <p:nvPr/>
              </p:nvPicPr>
              <p:blipFill>
                <a:blip r:embed="rId49"/>
                <a:stretch>
                  <a:fillRect/>
                </a:stretch>
              </p:blipFill>
              <p:spPr>
                <a:xfrm>
                  <a:off x="8936120" y="499200"/>
                  <a:ext cx="146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0" name="Freihand 59">
                  <a:extLst>
                    <a:ext uri="{FF2B5EF4-FFF2-40B4-BE49-F238E27FC236}">
                      <a16:creationId xmlns:a16="http://schemas.microsoft.com/office/drawing/2014/main" id="{17279D6D-BB3B-4053-9C11-89449A9EAE6C}"/>
                    </a:ext>
                  </a:extLst>
                </p14:cNvPr>
                <p14:cNvContentPartPr/>
                <p14:nvPr/>
              </p14:nvContentPartPr>
              <p14:xfrm>
                <a:off x="9006680" y="591360"/>
                <a:ext cx="55800" cy="46440"/>
              </p14:xfrm>
            </p:contentPart>
          </mc:Choice>
          <mc:Fallback>
            <p:pic>
              <p:nvPicPr>
                <p:cNvPr id="60" name="Freihand 59">
                  <a:extLst>
                    <a:ext uri="{FF2B5EF4-FFF2-40B4-BE49-F238E27FC236}">
                      <a16:creationId xmlns:a16="http://schemas.microsoft.com/office/drawing/2014/main" id="{17279D6D-BB3B-4053-9C11-89449A9EAE6C}"/>
                    </a:ext>
                  </a:extLst>
                </p:cNvPr>
                <p:cNvPicPr/>
                <p:nvPr/>
              </p:nvPicPr>
              <p:blipFill>
                <a:blip r:embed="rId51"/>
                <a:stretch>
                  <a:fillRect/>
                </a:stretch>
              </p:blipFill>
              <p:spPr>
                <a:xfrm>
                  <a:off x="9002360" y="587040"/>
                  <a:ext cx="64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1" name="Freihand 60">
                  <a:extLst>
                    <a:ext uri="{FF2B5EF4-FFF2-40B4-BE49-F238E27FC236}">
                      <a16:creationId xmlns:a16="http://schemas.microsoft.com/office/drawing/2014/main" id="{A6016121-041E-46EA-ADDD-16919D6F3C13}"/>
                    </a:ext>
                  </a:extLst>
                </p14:cNvPr>
                <p14:cNvContentPartPr/>
                <p14:nvPr/>
              </p14:nvContentPartPr>
              <p14:xfrm>
                <a:off x="9086600" y="576240"/>
                <a:ext cx="174240" cy="55080"/>
              </p14:xfrm>
            </p:contentPart>
          </mc:Choice>
          <mc:Fallback>
            <p:pic>
              <p:nvPicPr>
                <p:cNvPr id="61" name="Freihand 60">
                  <a:extLst>
                    <a:ext uri="{FF2B5EF4-FFF2-40B4-BE49-F238E27FC236}">
                      <a16:creationId xmlns:a16="http://schemas.microsoft.com/office/drawing/2014/main" id="{A6016121-041E-46EA-ADDD-16919D6F3C13}"/>
                    </a:ext>
                  </a:extLst>
                </p:cNvPr>
                <p:cNvPicPr/>
                <p:nvPr/>
              </p:nvPicPr>
              <p:blipFill>
                <a:blip r:embed="rId53"/>
                <a:stretch>
                  <a:fillRect/>
                </a:stretch>
              </p:blipFill>
              <p:spPr>
                <a:xfrm>
                  <a:off x="9082280" y="571920"/>
                  <a:ext cx="182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2" name="Freihand 61">
                  <a:extLst>
                    <a:ext uri="{FF2B5EF4-FFF2-40B4-BE49-F238E27FC236}">
                      <a16:creationId xmlns:a16="http://schemas.microsoft.com/office/drawing/2014/main" id="{147764C7-8257-4C2A-8698-FC0B0B3F8F69}"/>
                    </a:ext>
                  </a:extLst>
                </p14:cNvPr>
                <p14:cNvContentPartPr/>
                <p14:nvPr/>
              </p14:nvContentPartPr>
              <p14:xfrm>
                <a:off x="9289640" y="561120"/>
                <a:ext cx="77760" cy="84600"/>
              </p14:xfrm>
            </p:contentPart>
          </mc:Choice>
          <mc:Fallback>
            <p:pic>
              <p:nvPicPr>
                <p:cNvPr id="62" name="Freihand 61">
                  <a:extLst>
                    <a:ext uri="{FF2B5EF4-FFF2-40B4-BE49-F238E27FC236}">
                      <a16:creationId xmlns:a16="http://schemas.microsoft.com/office/drawing/2014/main" id="{147764C7-8257-4C2A-8698-FC0B0B3F8F69}"/>
                    </a:ext>
                  </a:extLst>
                </p:cNvPr>
                <p:cNvPicPr/>
                <p:nvPr/>
              </p:nvPicPr>
              <p:blipFill>
                <a:blip r:embed="rId55"/>
                <a:stretch>
                  <a:fillRect/>
                </a:stretch>
              </p:blipFill>
              <p:spPr>
                <a:xfrm>
                  <a:off x="9285320" y="556800"/>
                  <a:ext cx="86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Freihand 62">
                  <a:extLst>
                    <a:ext uri="{FF2B5EF4-FFF2-40B4-BE49-F238E27FC236}">
                      <a16:creationId xmlns:a16="http://schemas.microsoft.com/office/drawing/2014/main" id="{9254FCE9-F321-45B5-912A-AE6DD71D52A1}"/>
                    </a:ext>
                  </a:extLst>
                </p14:cNvPr>
                <p14:cNvContentPartPr/>
                <p14:nvPr/>
              </p14:nvContentPartPr>
              <p14:xfrm>
                <a:off x="9392600" y="571560"/>
                <a:ext cx="255240" cy="57240"/>
              </p14:xfrm>
            </p:contentPart>
          </mc:Choice>
          <mc:Fallback>
            <p:pic>
              <p:nvPicPr>
                <p:cNvPr id="63" name="Freihand 62">
                  <a:extLst>
                    <a:ext uri="{FF2B5EF4-FFF2-40B4-BE49-F238E27FC236}">
                      <a16:creationId xmlns:a16="http://schemas.microsoft.com/office/drawing/2014/main" id="{9254FCE9-F321-45B5-912A-AE6DD71D52A1}"/>
                    </a:ext>
                  </a:extLst>
                </p:cNvPr>
                <p:cNvPicPr/>
                <p:nvPr/>
              </p:nvPicPr>
              <p:blipFill>
                <a:blip r:embed="rId57"/>
                <a:stretch>
                  <a:fillRect/>
                </a:stretch>
              </p:blipFill>
              <p:spPr>
                <a:xfrm>
                  <a:off x="9388280" y="567240"/>
                  <a:ext cx="263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912" name="Freihand 38911">
                  <a:extLst>
                    <a:ext uri="{FF2B5EF4-FFF2-40B4-BE49-F238E27FC236}">
                      <a16:creationId xmlns:a16="http://schemas.microsoft.com/office/drawing/2014/main" id="{82C9151E-2266-4402-9CF8-B48E1792C7F3}"/>
                    </a:ext>
                  </a:extLst>
                </p14:cNvPr>
                <p14:cNvContentPartPr/>
                <p14:nvPr/>
              </p14:nvContentPartPr>
              <p14:xfrm>
                <a:off x="9612560" y="579840"/>
                <a:ext cx="84960" cy="63000"/>
              </p14:xfrm>
            </p:contentPart>
          </mc:Choice>
          <mc:Fallback>
            <p:pic>
              <p:nvPicPr>
                <p:cNvPr id="38912" name="Freihand 38911">
                  <a:extLst>
                    <a:ext uri="{FF2B5EF4-FFF2-40B4-BE49-F238E27FC236}">
                      <a16:creationId xmlns:a16="http://schemas.microsoft.com/office/drawing/2014/main" id="{82C9151E-2266-4402-9CF8-B48E1792C7F3}"/>
                    </a:ext>
                  </a:extLst>
                </p:cNvPr>
                <p:cNvPicPr/>
                <p:nvPr/>
              </p:nvPicPr>
              <p:blipFill>
                <a:blip r:embed="rId59"/>
                <a:stretch>
                  <a:fillRect/>
                </a:stretch>
              </p:blipFill>
              <p:spPr>
                <a:xfrm>
                  <a:off x="9608240" y="575520"/>
                  <a:ext cx="93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913" name="Freihand 38912">
                  <a:extLst>
                    <a:ext uri="{FF2B5EF4-FFF2-40B4-BE49-F238E27FC236}">
                      <a16:creationId xmlns:a16="http://schemas.microsoft.com/office/drawing/2014/main" id="{F8754424-3B58-4A91-B837-67B59D02A163}"/>
                    </a:ext>
                  </a:extLst>
                </p14:cNvPr>
                <p14:cNvContentPartPr/>
                <p14:nvPr/>
              </p14:nvContentPartPr>
              <p14:xfrm>
                <a:off x="9826040" y="487680"/>
                <a:ext cx="313560" cy="119520"/>
              </p14:xfrm>
            </p:contentPart>
          </mc:Choice>
          <mc:Fallback>
            <p:pic>
              <p:nvPicPr>
                <p:cNvPr id="38913" name="Freihand 38912">
                  <a:extLst>
                    <a:ext uri="{FF2B5EF4-FFF2-40B4-BE49-F238E27FC236}">
                      <a16:creationId xmlns:a16="http://schemas.microsoft.com/office/drawing/2014/main" id="{F8754424-3B58-4A91-B837-67B59D02A163}"/>
                    </a:ext>
                  </a:extLst>
                </p:cNvPr>
                <p:cNvPicPr/>
                <p:nvPr/>
              </p:nvPicPr>
              <p:blipFill>
                <a:blip r:embed="rId61"/>
                <a:stretch>
                  <a:fillRect/>
                </a:stretch>
              </p:blipFill>
              <p:spPr>
                <a:xfrm>
                  <a:off x="9821720" y="483360"/>
                  <a:ext cx="322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916" name="Freihand 38915">
                  <a:extLst>
                    <a:ext uri="{FF2B5EF4-FFF2-40B4-BE49-F238E27FC236}">
                      <a16:creationId xmlns:a16="http://schemas.microsoft.com/office/drawing/2014/main" id="{6CB69867-142D-4605-8EEC-1EA3C28EB305}"/>
                    </a:ext>
                  </a:extLst>
                </p14:cNvPr>
                <p14:cNvContentPartPr/>
                <p14:nvPr/>
              </p14:nvContentPartPr>
              <p14:xfrm>
                <a:off x="10250120" y="473640"/>
                <a:ext cx="51480" cy="109080"/>
              </p14:xfrm>
            </p:contentPart>
          </mc:Choice>
          <mc:Fallback>
            <p:pic>
              <p:nvPicPr>
                <p:cNvPr id="38916" name="Freihand 38915">
                  <a:extLst>
                    <a:ext uri="{FF2B5EF4-FFF2-40B4-BE49-F238E27FC236}">
                      <a16:creationId xmlns:a16="http://schemas.microsoft.com/office/drawing/2014/main" id="{6CB69867-142D-4605-8EEC-1EA3C28EB305}"/>
                    </a:ext>
                  </a:extLst>
                </p:cNvPr>
                <p:cNvPicPr/>
                <p:nvPr/>
              </p:nvPicPr>
              <p:blipFill>
                <a:blip r:embed="rId63"/>
                <a:stretch>
                  <a:fillRect/>
                </a:stretch>
              </p:blipFill>
              <p:spPr>
                <a:xfrm>
                  <a:off x="10245800" y="469320"/>
                  <a:ext cx="60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917" name="Freihand 38916">
                  <a:extLst>
                    <a:ext uri="{FF2B5EF4-FFF2-40B4-BE49-F238E27FC236}">
                      <a16:creationId xmlns:a16="http://schemas.microsoft.com/office/drawing/2014/main" id="{0AD7326E-4CB1-4529-A2EC-9C7E569378B0}"/>
                    </a:ext>
                  </a:extLst>
                </p14:cNvPr>
                <p14:cNvContentPartPr/>
                <p14:nvPr/>
              </p14:nvContentPartPr>
              <p14:xfrm>
                <a:off x="10308080" y="462480"/>
                <a:ext cx="33120" cy="146160"/>
              </p14:xfrm>
            </p:contentPart>
          </mc:Choice>
          <mc:Fallback>
            <p:pic>
              <p:nvPicPr>
                <p:cNvPr id="38917" name="Freihand 38916">
                  <a:extLst>
                    <a:ext uri="{FF2B5EF4-FFF2-40B4-BE49-F238E27FC236}">
                      <a16:creationId xmlns:a16="http://schemas.microsoft.com/office/drawing/2014/main" id="{0AD7326E-4CB1-4529-A2EC-9C7E569378B0}"/>
                    </a:ext>
                  </a:extLst>
                </p:cNvPr>
                <p:cNvPicPr/>
                <p:nvPr/>
              </p:nvPicPr>
              <p:blipFill>
                <a:blip r:embed="rId65"/>
                <a:stretch>
                  <a:fillRect/>
                </a:stretch>
              </p:blipFill>
              <p:spPr>
                <a:xfrm>
                  <a:off x="10303760" y="458160"/>
                  <a:ext cx="4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918" name="Freihand 38917">
                  <a:extLst>
                    <a:ext uri="{FF2B5EF4-FFF2-40B4-BE49-F238E27FC236}">
                      <a16:creationId xmlns:a16="http://schemas.microsoft.com/office/drawing/2014/main" id="{F03D989A-4A79-4A12-93E4-251F1619A948}"/>
                    </a:ext>
                  </a:extLst>
                </p14:cNvPr>
                <p14:cNvContentPartPr/>
                <p14:nvPr/>
              </p14:nvContentPartPr>
              <p14:xfrm>
                <a:off x="10246160" y="516840"/>
                <a:ext cx="111240" cy="33120"/>
              </p14:xfrm>
            </p:contentPart>
          </mc:Choice>
          <mc:Fallback>
            <p:pic>
              <p:nvPicPr>
                <p:cNvPr id="38918" name="Freihand 38917">
                  <a:extLst>
                    <a:ext uri="{FF2B5EF4-FFF2-40B4-BE49-F238E27FC236}">
                      <a16:creationId xmlns:a16="http://schemas.microsoft.com/office/drawing/2014/main" id="{F03D989A-4A79-4A12-93E4-251F1619A948}"/>
                    </a:ext>
                  </a:extLst>
                </p:cNvPr>
                <p:cNvPicPr/>
                <p:nvPr/>
              </p:nvPicPr>
              <p:blipFill>
                <a:blip r:embed="rId67"/>
                <a:stretch>
                  <a:fillRect/>
                </a:stretch>
              </p:blipFill>
              <p:spPr>
                <a:xfrm>
                  <a:off x="10241840" y="512520"/>
                  <a:ext cx="119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F9F4E274-CD27-4F7A-BE02-469B6A191031}"/>
                    </a:ext>
                  </a:extLst>
                </p14:cNvPr>
                <p14:cNvContentPartPr/>
                <p14:nvPr/>
              </p14:nvContentPartPr>
              <p14:xfrm>
                <a:off x="10418600" y="114360"/>
                <a:ext cx="84960" cy="156240"/>
              </p14:xfrm>
            </p:contentPart>
          </mc:Choice>
          <mc:Fallback>
            <p:pic>
              <p:nvPicPr>
                <p:cNvPr id="41" name="Freihand 40">
                  <a:extLst>
                    <a:ext uri="{FF2B5EF4-FFF2-40B4-BE49-F238E27FC236}">
                      <a16:creationId xmlns:a16="http://schemas.microsoft.com/office/drawing/2014/main" id="{F9F4E274-CD27-4F7A-BE02-469B6A191031}"/>
                    </a:ext>
                  </a:extLst>
                </p:cNvPr>
                <p:cNvPicPr/>
                <p:nvPr/>
              </p:nvPicPr>
              <p:blipFill>
                <a:blip r:embed="rId69"/>
                <a:stretch>
                  <a:fillRect/>
                </a:stretch>
              </p:blipFill>
              <p:spPr>
                <a:xfrm>
                  <a:off x="10414280" y="110040"/>
                  <a:ext cx="93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7653764F-17ED-4DEC-AF8F-8D586F77E8CC}"/>
                    </a:ext>
                  </a:extLst>
                </p14:cNvPr>
                <p14:cNvContentPartPr/>
                <p14:nvPr/>
              </p14:nvContentPartPr>
              <p14:xfrm>
                <a:off x="10422200" y="193200"/>
                <a:ext cx="99000" cy="33840"/>
              </p14:xfrm>
            </p:contentPart>
          </mc:Choice>
          <mc:Fallback>
            <p:pic>
              <p:nvPicPr>
                <p:cNvPr id="42" name="Freihand 41">
                  <a:extLst>
                    <a:ext uri="{FF2B5EF4-FFF2-40B4-BE49-F238E27FC236}">
                      <a16:creationId xmlns:a16="http://schemas.microsoft.com/office/drawing/2014/main" id="{7653764F-17ED-4DEC-AF8F-8D586F77E8CC}"/>
                    </a:ext>
                  </a:extLst>
                </p:cNvPr>
                <p:cNvPicPr/>
                <p:nvPr/>
              </p:nvPicPr>
              <p:blipFill>
                <a:blip r:embed="rId71"/>
                <a:stretch>
                  <a:fillRect/>
                </a:stretch>
              </p:blipFill>
              <p:spPr>
                <a:xfrm>
                  <a:off x="10417880" y="188880"/>
                  <a:ext cx="107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920" name="Freihand 38919">
                  <a:extLst>
                    <a:ext uri="{FF2B5EF4-FFF2-40B4-BE49-F238E27FC236}">
                      <a16:creationId xmlns:a16="http://schemas.microsoft.com/office/drawing/2014/main" id="{A3E7D4B1-3288-4AC6-A48D-1EE3DA2948FD}"/>
                    </a:ext>
                  </a:extLst>
                </p14:cNvPr>
                <p14:cNvContentPartPr/>
                <p14:nvPr/>
              </p14:nvContentPartPr>
              <p14:xfrm>
                <a:off x="10480160" y="121560"/>
                <a:ext cx="13680" cy="120960"/>
              </p14:xfrm>
            </p:contentPart>
          </mc:Choice>
          <mc:Fallback>
            <p:pic>
              <p:nvPicPr>
                <p:cNvPr id="38920" name="Freihand 38919">
                  <a:extLst>
                    <a:ext uri="{FF2B5EF4-FFF2-40B4-BE49-F238E27FC236}">
                      <a16:creationId xmlns:a16="http://schemas.microsoft.com/office/drawing/2014/main" id="{A3E7D4B1-3288-4AC6-A48D-1EE3DA2948FD}"/>
                    </a:ext>
                  </a:extLst>
                </p:cNvPr>
                <p:cNvPicPr/>
                <p:nvPr/>
              </p:nvPicPr>
              <p:blipFill>
                <a:blip r:embed="rId73"/>
                <a:stretch>
                  <a:fillRect/>
                </a:stretch>
              </p:blipFill>
              <p:spPr>
                <a:xfrm>
                  <a:off x="10475840" y="117240"/>
                  <a:ext cx="22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934" name="Freihand 38933">
                  <a:extLst>
                    <a:ext uri="{FF2B5EF4-FFF2-40B4-BE49-F238E27FC236}">
                      <a16:creationId xmlns:a16="http://schemas.microsoft.com/office/drawing/2014/main" id="{5D087D76-15BC-4EF7-A1A4-65189A3652A6}"/>
                    </a:ext>
                  </a:extLst>
                </p14:cNvPr>
                <p14:cNvContentPartPr/>
                <p14:nvPr/>
              </p14:nvContentPartPr>
              <p14:xfrm>
                <a:off x="8429960" y="878640"/>
                <a:ext cx="11160" cy="109440"/>
              </p14:xfrm>
            </p:contentPart>
          </mc:Choice>
          <mc:Fallback>
            <p:pic>
              <p:nvPicPr>
                <p:cNvPr id="38934" name="Freihand 38933">
                  <a:extLst>
                    <a:ext uri="{FF2B5EF4-FFF2-40B4-BE49-F238E27FC236}">
                      <a16:creationId xmlns:a16="http://schemas.microsoft.com/office/drawing/2014/main" id="{5D087D76-15BC-4EF7-A1A4-65189A3652A6}"/>
                    </a:ext>
                  </a:extLst>
                </p:cNvPr>
                <p:cNvPicPr/>
                <p:nvPr/>
              </p:nvPicPr>
              <p:blipFill>
                <a:blip r:embed="rId75"/>
                <a:stretch>
                  <a:fillRect/>
                </a:stretch>
              </p:blipFill>
              <p:spPr>
                <a:xfrm>
                  <a:off x="8425640" y="874320"/>
                  <a:ext cx="1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8935" name="Freihand 38934">
                  <a:extLst>
                    <a:ext uri="{FF2B5EF4-FFF2-40B4-BE49-F238E27FC236}">
                      <a16:creationId xmlns:a16="http://schemas.microsoft.com/office/drawing/2014/main" id="{551AFA4F-5FD9-4FCB-9BB6-B4F772D20757}"/>
                    </a:ext>
                  </a:extLst>
                </p14:cNvPr>
                <p14:cNvContentPartPr/>
                <p14:nvPr/>
              </p14:nvContentPartPr>
              <p14:xfrm>
                <a:off x="8361560" y="839040"/>
                <a:ext cx="176040" cy="22680"/>
              </p14:xfrm>
            </p:contentPart>
          </mc:Choice>
          <mc:Fallback>
            <p:pic>
              <p:nvPicPr>
                <p:cNvPr id="38935" name="Freihand 38934">
                  <a:extLst>
                    <a:ext uri="{FF2B5EF4-FFF2-40B4-BE49-F238E27FC236}">
                      <a16:creationId xmlns:a16="http://schemas.microsoft.com/office/drawing/2014/main" id="{551AFA4F-5FD9-4FCB-9BB6-B4F772D20757}"/>
                    </a:ext>
                  </a:extLst>
                </p:cNvPr>
                <p:cNvPicPr/>
                <p:nvPr/>
              </p:nvPicPr>
              <p:blipFill>
                <a:blip r:embed="rId77"/>
                <a:stretch>
                  <a:fillRect/>
                </a:stretch>
              </p:blipFill>
              <p:spPr>
                <a:xfrm>
                  <a:off x="8357240" y="834720"/>
                  <a:ext cx="184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936" name="Freihand 38935">
                  <a:extLst>
                    <a:ext uri="{FF2B5EF4-FFF2-40B4-BE49-F238E27FC236}">
                      <a16:creationId xmlns:a16="http://schemas.microsoft.com/office/drawing/2014/main" id="{3224944B-D763-4C98-B297-041E71E95DA3}"/>
                    </a:ext>
                  </a:extLst>
                </p14:cNvPr>
                <p14:cNvContentPartPr/>
                <p14:nvPr/>
              </p14:nvContentPartPr>
              <p14:xfrm>
                <a:off x="8559920" y="937680"/>
                <a:ext cx="27360" cy="83880"/>
              </p14:xfrm>
            </p:contentPart>
          </mc:Choice>
          <mc:Fallback>
            <p:pic>
              <p:nvPicPr>
                <p:cNvPr id="38936" name="Freihand 38935">
                  <a:extLst>
                    <a:ext uri="{FF2B5EF4-FFF2-40B4-BE49-F238E27FC236}">
                      <a16:creationId xmlns:a16="http://schemas.microsoft.com/office/drawing/2014/main" id="{3224944B-D763-4C98-B297-041E71E95DA3}"/>
                    </a:ext>
                  </a:extLst>
                </p:cNvPr>
                <p:cNvPicPr/>
                <p:nvPr/>
              </p:nvPicPr>
              <p:blipFill>
                <a:blip r:embed="rId79"/>
                <a:stretch>
                  <a:fillRect/>
                </a:stretch>
              </p:blipFill>
              <p:spPr>
                <a:xfrm>
                  <a:off x="8555600" y="933360"/>
                  <a:ext cx="36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937" name="Freihand 38936">
                  <a:extLst>
                    <a:ext uri="{FF2B5EF4-FFF2-40B4-BE49-F238E27FC236}">
                      <a16:creationId xmlns:a16="http://schemas.microsoft.com/office/drawing/2014/main" id="{26FD9CEF-E4B7-47C4-AC9F-C67D72805B54}"/>
                    </a:ext>
                  </a:extLst>
                </p14:cNvPr>
                <p14:cNvContentPartPr/>
                <p14:nvPr/>
              </p14:nvContentPartPr>
              <p14:xfrm>
                <a:off x="8560280" y="927960"/>
                <a:ext cx="104400" cy="108720"/>
              </p14:xfrm>
            </p:contentPart>
          </mc:Choice>
          <mc:Fallback>
            <p:pic>
              <p:nvPicPr>
                <p:cNvPr id="38937" name="Freihand 38936">
                  <a:extLst>
                    <a:ext uri="{FF2B5EF4-FFF2-40B4-BE49-F238E27FC236}">
                      <a16:creationId xmlns:a16="http://schemas.microsoft.com/office/drawing/2014/main" id="{26FD9CEF-E4B7-47C4-AC9F-C67D72805B54}"/>
                    </a:ext>
                  </a:extLst>
                </p:cNvPr>
                <p:cNvPicPr/>
                <p:nvPr/>
              </p:nvPicPr>
              <p:blipFill>
                <a:blip r:embed="rId81"/>
                <a:stretch>
                  <a:fillRect/>
                </a:stretch>
              </p:blipFill>
              <p:spPr>
                <a:xfrm>
                  <a:off x="8555960" y="923640"/>
                  <a:ext cx="113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938" name="Freihand 38937">
                  <a:extLst>
                    <a:ext uri="{FF2B5EF4-FFF2-40B4-BE49-F238E27FC236}">
                      <a16:creationId xmlns:a16="http://schemas.microsoft.com/office/drawing/2014/main" id="{6ADB265D-2FE3-4D31-9506-609DA17C8B37}"/>
                    </a:ext>
                  </a:extLst>
                </p14:cNvPr>
                <p14:cNvContentPartPr/>
                <p14:nvPr/>
              </p14:nvContentPartPr>
              <p14:xfrm>
                <a:off x="8784560" y="905280"/>
                <a:ext cx="26280" cy="10080"/>
              </p14:xfrm>
            </p:contentPart>
          </mc:Choice>
          <mc:Fallback>
            <p:pic>
              <p:nvPicPr>
                <p:cNvPr id="38938" name="Freihand 38937">
                  <a:extLst>
                    <a:ext uri="{FF2B5EF4-FFF2-40B4-BE49-F238E27FC236}">
                      <a16:creationId xmlns:a16="http://schemas.microsoft.com/office/drawing/2014/main" id="{6ADB265D-2FE3-4D31-9506-609DA17C8B37}"/>
                    </a:ext>
                  </a:extLst>
                </p:cNvPr>
                <p:cNvPicPr/>
                <p:nvPr/>
              </p:nvPicPr>
              <p:blipFill>
                <a:blip r:embed="rId83"/>
                <a:stretch>
                  <a:fillRect/>
                </a:stretch>
              </p:blipFill>
              <p:spPr>
                <a:xfrm>
                  <a:off x="8780240" y="900960"/>
                  <a:ext cx="34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8939" name="Freihand 38938">
                  <a:extLst>
                    <a:ext uri="{FF2B5EF4-FFF2-40B4-BE49-F238E27FC236}">
                      <a16:creationId xmlns:a16="http://schemas.microsoft.com/office/drawing/2014/main" id="{593D1719-3043-4855-8F45-7AF9FC8CF045}"/>
                    </a:ext>
                  </a:extLst>
                </p14:cNvPr>
                <p14:cNvContentPartPr/>
                <p14:nvPr/>
              </p14:nvContentPartPr>
              <p14:xfrm>
                <a:off x="8803640" y="965400"/>
                <a:ext cx="360" cy="360"/>
              </p14:xfrm>
            </p:contentPart>
          </mc:Choice>
          <mc:Fallback>
            <p:pic>
              <p:nvPicPr>
                <p:cNvPr id="38939" name="Freihand 38938">
                  <a:extLst>
                    <a:ext uri="{FF2B5EF4-FFF2-40B4-BE49-F238E27FC236}">
                      <a16:creationId xmlns:a16="http://schemas.microsoft.com/office/drawing/2014/main" id="{593D1719-3043-4855-8F45-7AF9FC8CF045}"/>
                    </a:ext>
                  </a:extLst>
                </p:cNvPr>
                <p:cNvPicPr/>
                <p:nvPr/>
              </p:nvPicPr>
              <p:blipFill>
                <a:blip r:embed="rId85"/>
                <a:stretch>
                  <a:fillRect/>
                </a:stretch>
              </p:blipFill>
              <p:spPr>
                <a:xfrm>
                  <a:off x="8799320" y="961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8940" name="Freihand 38939">
                  <a:extLst>
                    <a:ext uri="{FF2B5EF4-FFF2-40B4-BE49-F238E27FC236}">
                      <a16:creationId xmlns:a16="http://schemas.microsoft.com/office/drawing/2014/main" id="{6DC8B922-6C40-44B7-8856-20DA2D068373}"/>
                    </a:ext>
                  </a:extLst>
                </p14:cNvPr>
                <p14:cNvContentPartPr/>
                <p14:nvPr/>
              </p14:nvContentPartPr>
              <p14:xfrm>
                <a:off x="8932520" y="863520"/>
                <a:ext cx="95760" cy="119880"/>
              </p14:xfrm>
            </p:contentPart>
          </mc:Choice>
          <mc:Fallback>
            <p:pic>
              <p:nvPicPr>
                <p:cNvPr id="38940" name="Freihand 38939">
                  <a:extLst>
                    <a:ext uri="{FF2B5EF4-FFF2-40B4-BE49-F238E27FC236}">
                      <a16:creationId xmlns:a16="http://schemas.microsoft.com/office/drawing/2014/main" id="{6DC8B922-6C40-44B7-8856-20DA2D068373}"/>
                    </a:ext>
                  </a:extLst>
                </p:cNvPr>
                <p:cNvPicPr/>
                <p:nvPr/>
              </p:nvPicPr>
              <p:blipFill>
                <a:blip r:embed="rId87"/>
                <a:stretch>
                  <a:fillRect/>
                </a:stretch>
              </p:blipFill>
              <p:spPr>
                <a:xfrm>
                  <a:off x="8928200" y="859200"/>
                  <a:ext cx="104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8941" name="Freihand 38940">
                  <a:extLst>
                    <a:ext uri="{FF2B5EF4-FFF2-40B4-BE49-F238E27FC236}">
                      <a16:creationId xmlns:a16="http://schemas.microsoft.com/office/drawing/2014/main" id="{914343E5-843B-457F-8D90-0C5B560AE2DC}"/>
                    </a:ext>
                  </a:extLst>
                </p14:cNvPr>
                <p14:cNvContentPartPr/>
                <p14:nvPr/>
              </p14:nvContentPartPr>
              <p14:xfrm>
                <a:off x="9062840" y="855960"/>
                <a:ext cx="199440" cy="131040"/>
              </p14:xfrm>
            </p:contentPart>
          </mc:Choice>
          <mc:Fallback>
            <p:pic>
              <p:nvPicPr>
                <p:cNvPr id="38941" name="Freihand 38940">
                  <a:extLst>
                    <a:ext uri="{FF2B5EF4-FFF2-40B4-BE49-F238E27FC236}">
                      <a16:creationId xmlns:a16="http://schemas.microsoft.com/office/drawing/2014/main" id="{914343E5-843B-457F-8D90-0C5B560AE2DC}"/>
                    </a:ext>
                  </a:extLst>
                </p:cNvPr>
                <p:cNvPicPr/>
                <p:nvPr/>
              </p:nvPicPr>
              <p:blipFill>
                <a:blip r:embed="rId89"/>
                <a:stretch>
                  <a:fillRect/>
                </a:stretch>
              </p:blipFill>
              <p:spPr>
                <a:xfrm>
                  <a:off x="9058520" y="851640"/>
                  <a:ext cx="208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8942" name="Freihand 38941">
                  <a:extLst>
                    <a:ext uri="{FF2B5EF4-FFF2-40B4-BE49-F238E27FC236}">
                      <a16:creationId xmlns:a16="http://schemas.microsoft.com/office/drawing/2014/main" id="{1BC0C333-B5CB-4A36-90BE-055D38A04A2E}"/>
                    </a:ext>
                  </a:extLst>
                </p14:cNvPr>
                <p14:cNvContentPartPr/>
                <p14:nvPr/>
              </p14:nvContentPartPr>
              <p14:xfrm>
                <a:off x="9303680" y="914280"/>
                <a:ext cx="181440" cy="52560"/>
              </p14:xfrm>
            </p:contentPart>
          </mc:Choice>
          <mc:Fallback>
            <p:pic>
              <p:nvPicPr>
                <p:cNvPr id="38942" name="Freihand 38941">
                  <a:extLst>
                    <a:ext uri="{FF2B5EF4-FFF2-40B4-BE49-F238E27FC236}">
                      <a16:creationId xmlns:a16="http://schemas.microsoft.com/office/drawing/2014/main" id="{1BC0C333-B5CB-4A36-90BE-055D38A04A2E}"/>
                    </a:ext>
                  </a:extLst>
                </p:cNvPr>
                <p:cNvPicPr/>
                <p:nvPr/>
              </p:nvPicPr>
              <p:blipFill>
                <a:blip r:embed="rId91"/>
                <a:stretch>
                  <a:fillRect/>
                </a:stretch>
              </p:blipFill>
              <p:spPr>
                <a:xfrm>
                  <a:off x="9299360" y="909960"/>
                  <a:ext cx="190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8943" name="Freihand 38942">
                  <a:extLst>
                    <a:ext uri="{FF2B5EF4-FFF2-40B4-BE49-F238E27FC236}">
                      <a16:creationId xmlns:a16="http://schemas.microsoft.com/office/drawing/2014/main" id="{85DE7866-EAEA-4D49-B2F5-954DA7031618}"/>
                    </a:ext>
                  </a:extLst>
                </p14:cNvPr>
                <p14:cNvContentPartPr/>
                <p14:nvPr/>
              </p14:nvContentPartPr>
              <p14:xfrm>
                <a:off x="9626960" y="861360"/>
                <a:ext cx="266760" cy="92520"/>
              </p14:xfrm>
            </p:contentPart>
          </mc:Choice>
          <mc:Fallback>
            <p:pic>
              <p:nvPicPr>
                <p:cNvPr id="38943" name="Freihand 38942">
                  <a:extLst>
                    <a:ext uri="{FF2B5EF4-FFF2-40B4-BE49-F238E27FC236}">
                      <a16:creationId xmlns:a16="http://schemas.microsoft.com/office/drawing/2014/main" id="{85DE7866-EAEA-4D49-B2F5-954DA7031618}"/>
                    </a:ext>
                  </a:extLst>
                </p:cNvPr>
                <p:cNvPicPr/>
                <p:nvPr/>
              </p:nvPicPr>
              <p:blipFill>
                <a:blip r:embed="rId93"/>
                <a:stretch>
                  <a:fillRect/>
                </a:stretch>
              </p:blipFill>
              <p:spPr>
                <a:xfrm>
                  <a:off x="9622640" y="857040"/>
                  <a:ext cx="275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8944" name="Freihand 38943">
                  <a:extLst>
                    <a:ext uri="{FF2B5EF4-FFF2-40B4-BE49-F238E27FC236}">
                      <a16:creationId xmlns:a16="http://schemas.microsoft.com/office/drawing/2014/main" id="{4A539127-AE26-46A2-AB94-B787957B5D73}"/>
                    </a:ext>
                  </a:extLst>
                </p14:cNvPr>
                <p14:cNvContentPartPr/>
                <p14:nvPr/>
              </p14:nvContentPartPr>
              <p14:xfrm>
                <a:off x="10049600" y="801240"/>
                <a:ext cx="76680" cy="135360"/>
              </p14:xfrm>
            </p:contentPart>
          </mc:Choice>
          <mc:Fallback>
            <p:pic>
              <p:nvPicPr>
                <p:cNvPr id="38944" name="Freihand 38943">
                  <a:extLst>
                    <a:ext uri="{FF2B5EF4-FFF2-40B4-BE49-F238E27FC236}">
                      <a16:creationId xmlns:a16="http://schemas.microsoft.com/office/drawing/2014/main" id="{4A539127-AE26-46A2-AB94-B787957B5D73}"/>
                    </a:ext>
                  </a:extLst>
                </p:cNvPr>
                <p:cNvPicPr/>
                <p:nvPr/>
              </p:nvPicPr>
              <p:blipFill>
                <a:blip r:embed="rId95"/>
                <a:stretch>
                  <a:fillRect/>
                </a:stretch>
              </p:blipFill>
              <p:spPr>
                <a:xfrm>
                  <a:off x="10045280" y="796920"/>
                  <a:ext cx="85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8945" name="Freihand 38944">
                  <a:extLst>
                    <a:ext uri="{FF2B5EF4-FFF2-40B4-BE49-F238E27FC236}">
                      <a16:creationId xmlns:a16="http://schemas.microsoft.com/office/drawing/2014/main" id="{97E8ED2C-90D3-4484-8C38-14E5C76099C8}"/>
                    </a:ext>
                  </a:extLst>
                </p14:cNvPr>
                <p14:cNvContentPartPr/>
                <p14:nvPr/>
              </p14:nvContentPartPr>
              <p14:xfrm>
                <a:off x="10152200" y="864240"/>
                <a:ext cx="211680" cy="66240"/>
              </p14:xfrm>
            </p:contentPart>
          </mc:Choice>
          <mc:Fallback>
            <p:pic>
              <p:nvPicPr>
                <p:cNvPr id="38945" name="Freihand 38944">
                  <a:extLst>
                    <a:ext uri="{FF2B5EF4-FFF2-40B4-BE49-F238E27FC236}">
                      <a16:creationId xmlns:a16="http://schemas.microsoft.com/office/drawing/2014/main" id="{97E8ED2C-90D3-4484-8C38-14E5C76099C8}"/>
                    </a:ext>
                  </a:extLst>
                </p:cNvPr>
                <p:cNvPicPr/>
                <p:nvPr/>
              </p:nvPicPr>
              <p:blipFill>
                <a:blip r:embed="rId97"/>
                <a:stretch>
                  <a:fillRect/>
                </a:stretch>
              </p:blipFill>
              <p:spPr>
                <a:xfrm>
                  <a:off x="10147880" y="859920"/>
                  <a:ext cx="220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8946" name="Freihand 38945">
                  <a:extLst>
                    <a:ext uri="{FF2B5EF4-FFF2-40B4-BE49-F238E27FC236}">
                      <a16:creationId xmlns:a16="http://schemas.microsoft.com/office/drawing/2014/main" id="{2098E764-E59D-4E53-B4B2-75391E03721E}"/>
                    </a:ext>
                  </a:extLst>
                </p14:cNvPr>
                <p14:cNvContentPartPr/>
                <p14:nvPr/>
              </p14:nvContentPartPr>
              <p14:xfrm>
                <a:off x="10390520" y="864960"/>
                <a:ext cx="69840" cy="66240"/>
              </p14:xfrm>
            </p:contentPart>
          </mc:Choice>
          <mc:Fallback>
            <p:pic>
              <p:nvPicPr>
                <p:cNvPr id="38946" name="Freihand 38945">
                  <a:extLst>
                    <a:ext uri="{FF2B5EF4-FFF2-40B4-BE49-F238E27FC236}">
                      <a16:creationId xmlns:a16="http://schemas.microsoft.com/office/drawing/2014/main" id="{2098E764-E59D-4E53-B4B2-75391E03721E}"/>
                    </a:ext>
                  </a:extLst>
                </p:cNvPr>
                <p:cNvPicPr/>
                <p:nvPr/>
              </p:nvPicPr>
              <p:blipFill>
                <a:blip r:embed="rId99"/>
                <a:stretch>
                  <a:fillRect/>
                </a:stretch>
              </p:blipFill>
              <p:spPr>
                <a:xfrm>
                  <a:off x="10386200" y="860640"/>
                  <a:ext cx="78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8947" name="Freihand 38946">
                  <a:extLst>
                    <a:ext uri="{FF2B5EF4-FFF2-40B4-BE49-F238E27FC236}">
                      <a16:creationId xmlns:a16="http://schemas.microsoft.com/office/drawing/2014/main" id="{7369A693-D58D-49F3-B6A2-55FAE79111DE}"/>
                    </a:ext>
                  </a:extLst>
                </p14:cNvPr>
                <p14:cNvContentPartPr/>
                <p14:nvPr/>
              </p14:nvContentPartPr>
              <p14:xfrm>
                <a:off x="10489160" y="804840"/>
                <a:ext cx="59040" cy="118440"/>
              </p14:xfrm>
            </p:contentPart>
          </mc:Choice>
          <mc:Fallback>
            <p:pic>
              <p:nvPicPr>
                <p:cNvPr id="38947" name="Freihand 38946">
                  <a:extLst>
                    <a:ext uri="{FF2B5EF4-FFF2-40B4-BE49-F238E27FC236}">
                      <a16:creationId xmlns:a16="http://schemas.microsoft.com/office/drawing/2014/main" id="{7369A693-D58D-49F3-B6A2-55FAE79111DE}"/>
                    </a:ext>
                  </a:extLst>
                </p:cNvPr>
                <p:cNvPicPr/>
                <p:nvPr/>
              </p:nvPicPr>
              <p:blipFill>
                <a:blip r:embed="rId101"/>
                <a:stretch>
                  <a:fillRect/>
                </a:stretch>
              </p:blipFill>
              <p:spPr>
                <a:xfrm>
                  <a:off x="10484840" y="800520"/>
                  <a:ext cx="67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8948" name="Freihand 38947">
                  <a:extLst>
                    <a:ext uri="{FF2B5EF4-FFF2-40B4-BE49-F238E27FC236}">
                      <a16:creationId xmlns:a16="http://schemas.microsoft.com/office/drawing/2014/main" id="{384C0432-4D72-4359-BAB2-7973E8F8CA0D}"/>
                    </a:ext>
                  </a:extLst>
                </p14:cNvPr>
                <p14:cNvContentPartPr/>
                <p14:nvPr/>
              </p14:nvContentPartPr>
              <p14:xfrm>
                <a:off x="10574840" y="760920"/>
                <a:ext cx="430200" cy="154080"/>
              </p14:xfrm>
            </p:contentPart>
          </mc:Choice>
          <mc:Fallback>
            <p:pic>
              <p:nvPicPr>
                <p:cNvPr id="38948" name="Freihand 38947">
                  <a:extLst>
                    <a:ext uri="{FF2B5EF4-FFF2-40B4-BE49-F238E27FC236}">
                      <a16:creationId xmlns:a16="http://schemas.microsoft.com/office/drawing/2014/main" id="{384C0432-4D72-4359-BAB2-7973E8F8CA0D}"/>
                    </a:ext>
                  </a:extLst>
                </p:cNvPr>
                <p:cNvPicPr/>
                <p:nvPr/>
              </p:nvPicPr>
              <p:blipFill>
                <a:blip r:embed="rId103"/>
                <a:stretch>
                  <a:fillRect/>
                </a:stretch>
              </p:blipFill>
              <p:spPr>
                <a:xfrm>
                  <a:off x="10570520" y="756600"/>
                  <a:ext cx="438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8959" name="Freihand 38958">
                  <a:extLst>
                    <a:ext uri="{FF2B5EF4-FFF2-40B4-BE49-F238E27FC236}">
                      <a16:creationId xmlns:a16="http://schemas.microsoft.com/office/drawing/2014/main" id="{ADF8F384-0EC3-4BAD-8F78-7F28129B18D5}"/>
                    </a:ext>
                  </a:extLst>
                </p14:cNvPr>
                <p14:cNvContentPartPr/>
                <p14:nvPr/>
              </p14:nvContentPartPr>
              <p14:xfrm>
                <a:off x="8461640" y="1187880"/>
                <a:ext cx="14400" cy="114480"/>
              </p14:xfrm>
            </p:contentPart>
          </mc:Choice>
          <mc:Fallback>
            <p:pic>
              <p:nvPicPr>
                <p:cNvPr id="38959" name="Freihand 38958">
                  <a:extLst>
                    <a:ext uri="{FF2B5EF4-FFF2-40B4-BE49-F238E27FC236}">
                      <a16:creationId xmlns:a16="http://schemas.microsoft.com/office/drawing/2014/main" id="{ADF8F384-0EC3-4BAD-8F78-7F28129B18D5}"/>
                    </a:ext>
                  </a:extLst>
                </p:cNvPr>
                <p:cNvPicPr/>
                <p:nvPr/>
              </p:nvPicPr>
              <p:blipFill>
                <a:blip r:embed="rId105"/>
                <a:stretch>
                  <a:fillRect/>
                </a:stretch>
              </p:blipFill>
              <p:spPr>
                <a:xfrm>
                  <a:off x="8457320" y="1183560"/>
                  <a:ext cx="23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960" name="Freihand 38959">
                  <a:extLst>
                    <a:ext uri="{FF2B5EF4-FFF2-40B4-BE49-F238E27FC236}">
                      <a16:creationId xmlns:a16="http://schemas.microsoft.com/office/drawing/2014/main" id="{D6DA4532-D1FC-4B00-8975-55B2B571C546}"/>
                    </a:ext>
                  </a:extLst>
                </p14:cNvPr>
                <p14:cNvContentPartPr/>
                <p14:nvPr/>
              </p14:nvContentPartPr>
              <p14:xfrm>
                <a:off x="8391080" y="1161600"/>
                <a:ext cx="126720" cy="29160"/>
              </p14:xfrm>
            </p:contentPart>
          </mc:Choice>
          <mc:Fallback>
            <p:pic>
              <p:nvPicPr>
                <p:cNvPr id="38960" name="Freihand 38959">
                  <a:extLst>
                    <a:ext uri="{FF2B5EF4-FFF2-40B4-BE49-F238E27FC236}">
                      <a16:creationId xmlns:a16="http://schemas.microsoft.com/office/drawing/2014/main" id="{D6DA4532-D1FC-4B00-8975-55B2B571C546}"/>
                    </a:ext>
                  </a:extLst>
                </p:cNvPr>
                <p:cNvPicPr/>
                <p:nvPr/>
              </p:nvPicPr>
              <p:blipFill>
                <a:blip r:embed="rId107"/>
                <a:stretch>
                  <a:fillRect/>
                </a:stretch>
              </p:blipFill>
              <p:spPr>
                <a:xfrm>
                  <a:off x="8386760" y="1157280"/>
                  <a:ext cx="135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961" name="Freihand 38960">
                  <a:extLst>
                    <a:ext uri="{FF2B5EF4-FFF2-40B4-BE49-F238E27FC236}">
                      <a16:creationId xmlns:a16="http://schemas.microsoft.com/office/drawing/2014/main" id="{B9179431-956E-4B76-9474-C4516DC69CAF}"/>
                    </a:ext>
                  </a:extLst>
                </p14:cNvPr>
                <p14:cNvContentPartPr/>
                <p14:nvPr/>
              </p14:nvContentPartPr>
              <p14:xfrm>
                <a:off x="8570000" y="1266720"/>
                <a:ext cx="114120" cy="70560"/>
              </p14:xfrm>
            </p:contentPart>
          </mc:Choice>
          <mc:Fallback>
            <p:pic>
              <p:nvPicPr>
                <p:cNvPr id="38961" name="Freihand 38960">
                  <a:extLst>
                    <a:ext uri="{FF2B5EF4-FFF2-40B4-BE49-F238E27FC236}">
                      <a16:creationId xmlns:a16="http://schemas.microsoft.com/office/drawing/2014/main" id="{B9179431-956E-4B76-9474-C4516DC69CAF}"/>
                    </a:ext>
                  </a:extLst>
                </p:cNvPr>
                <p:cNvPicPr/>
                <p:nvPr/>
              </p:nvPicPr>
              <p:blipFill>
                <a:blip r:embed="rId109"/>
                <a:stretch>
                  <a:fillRect/>
                </a:stretch>
              </p:blipFill>
              <p:spPr>
                <a:xfrm>
                  <a:off x="8565680" y="1262400"/>
                  <a:ext cx="122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985" name="Freihand 38984">
                  <a:extLst>
                    <a:ext uri="{FF2B5EF4-FFF2-40B4-BE49-F238E27FC236}">
                      <a16:creationId xmlns:a16="http://schemas.microsoft.com/office/drawing/2014/main" id="{896EC490-91E9-426A-A378-6C183E610A12}"/>
                    </a:ext>
                  </a:extLst>
                </p14:cNvPr>
                <p14:cNvContentPartPr/>
                <p14:nvPr/>
              </p14:nvContentPartPr>
              <p14:xfrm>
                <a:off x="8409440" y="1496760"/>
                <a:ext cx="118080" cy="141840"/>
              </p14:xfrm>
            </p:contentPart>
          </mc:Choice>
          <mc:Fallback>
            <p:pic>
              <p:nvPicPr>
                <p:cNvPr id="38985" name="Freihand 38984">
                  <a:extLst>
                    <a:ext uri="{FF2B5EF4-FFF2-40B4-BE49-F238E27FC236}">
                      <a16:creationId xmlns:a16="http://schemas.microsoft.com/office/drawing/2014/main" id="{896EC490-91E9-426A-A378-6C183E610A12}"/>
                    </a:ext>
                  </a:extLst>
                </p:cNvPr>
                <p:cNvPicPr/>
                <p:nvPr/>
              </p:nvPicPr>
              <p:blipFill>
                <a:blip r:embed="rId111"/>
                <a:stretch>
                  <a:fillRect/>
                </a:stretch>
              </p:blipFill>
              <p:spPr>
                <a:xfrm>
                  <a:off x="8405120" y="1492440"/>
                  <a:ext cx="126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986" name="Freihand 38985">
                  <a:extLst>
                    <a:ext uri="{FF2B5EF4-FFF2-40B4-BE49-F238E27FC236}">
                      <a16:creationId xmlns:a16="http://schemas.microsoft.com/office/drawing/2014/main" id="{3E8CB6E7-03DF-4543-92E1-5F22F4BC9D40}"/>
                    </a:ext>
                  </a:extLst>
                </p14:cNvPr>
                <p14:cNvContentPartPr/>
                <p14:nvPr/>
              </p14:nvContentPartPr>
              <p14:xfrm>
                <a:off x="8405120" y="1577040"/>
                <a:ext cx="148680" cy="8280"/>
              </p14:xfrm>
            </p:contentPart>
          </mc:Choice>
          <mc:Fallback>
            <p:pic>
              <p:nvPicPr>
                <p:cNvPr id="38986" name="Freihand 38985">
                  <a:extLst>
                    <a:ext uri="{FF2B5EF4-FFF2-40B4-BE49-F238E27FC236}">
                      <a16:creationId xmlns:a16="http://schemas.microsoft.com/office/drawing/2014/main" id="{3E8CB6E7-03DF-4543-92E1-5F22F4BC9D40}"/>
                    </a:ext>
                  </a:extLst>
                </p:cNvPr>
                <p:cNvPicPr/>
                <p:nvPr/>
              </p:nvPicPr>
              <p:blipFill>
                <a:blip r:embed="rId113"/>
                <a:stretch>
                  <a:fillRect/>
                </a:stretch>
              </p:blipFill>
              <p:spPr>
                <a:xfrm>
                  <a:off x="8400800" y="1572720"/>
                  <a:ext cx="157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987" name="Freihand 38986">
                  <a:extLst>
                    <a:ext uri="{FF2B5EF4-FFF2-40B4-BE49-F238E27FC236}">
                      <a16:creationId xmlns:a16="http://schemas.microsoft.com/office/drawing/2014/main" id="{BCB75769-7450-4713-B873-92A55F91CC5A}"/>
                    </a:ext>
                  </a:extLst>
                </p14:cNvPr>
                <p14:cNvContentPartPr/>
                <p14:nvPr/>
              </p14:nvContentPartPr>
              <p14:xfrm>
                <a:off x="8609960" y="1596840"/>
                <a:ext cx="60840" cy="78480"/>
              </p14:xfrm>
            </p:contentPart>
          </mc:Choice>
          <mc:Fallback>
            <p:pic>
              <p:nvPicPr>
                <p:cNvPr id="38987" name="Freihand 38986">
                  <a:extLst>
                    <a:ext uri="{FF2B5EF4-FFF2-40B4-BE49-F238E27FC236}">
                      <a16:creationId xmlns:a16="http://schemas.microsoft.com/office/drawing/2014/main" id="{BCB75769-7450-4713-B873-92A55F91CC5A}"/>
                    </a:ext>
                  </a:extLst>
                </p:cNvPr>
                <p:cNvPicPr/>
                <p:nvPr/>
              </p:nvPicPr>
              <p:blipFill>
                <a:blip r:embed="rId115"/>
                <a:stretch>
                  <a:fillRect/>
                </a:stretch>
              </p:blipFill>
              <p:spPr>
                <a:xfrm>
                  <a:off x="8605640" y="1592520"/>
                  <a:ext cx="69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988" name="Freihand 38987">
                  <a:extLst>
                    <a:ext uri="{FF2B5EF4-FFF2-40B4-BE49-F238E27FC236}">
                      <a16:creationId xmlns:a16="http://schemas.microsoft.com/office/drawing/2014/main" id="{A6C3514A-120C-4045-92F2-685E311154D4}"/>
                    </a:ext>
                  </a:extLst>
                </p14:cNvPr>
                <p14:cNvContentPartPr/>
                <p14:nvPr/>
              </p14:nvContentPartPr>
              <p14:xfrm>
                <a:off x="8597000" y="1622040"/>
                <a:ext cx="101880" cy="13680"/>
              </p14:xfrm>
            </p:contentPart>
          </mc:Choice>
          <mc:Fallback>
            <p:pic>
              <p:nvPicPr>
                <p:cNvPr id="38988" name="Freihand 38987">
                  <a:extLst>
                    <a:ext uri="{FF2B5EF4-FFF2-40B4-BE49-F238E27FC236}">
                      <a16:creationId xmlns:a16="http://schemas.microsoft.com/office/drawing/2014/main" id="{A6C3514A-120C-4045-92F2-685E311154D4}"/>
                    </a:ext>
                  </a:extLst>
                </p:cNvPr>
                <p:cNvPicPr/>
                <p:nvPr/>
              </p:nvPicPr>
              <p:blipFill>
                <a:blip r:embed="rId117"/>
                <a:stretch>
                  <a:fillRect/>
                </a:stretch>
              </p:blipFill>
              <p:spPr>
                <a:xfrm>
                  <a:off x="8592680" y="1617720"/>
                  <a:ext cx="110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8989" name="Freihand 38988">
                  <a:extLst>
                    <a:ext uri="{FF2B5EF4-FFF2-40B4-BE49-F238E27FC236}">
                      <a16:creationId xmlns:a16="http://schemas.microsoft.com/office/drawing/2014/main" id="{A5387292-3927-4DFD-8AAD-E40969112F45}"/>
                    </a:ext>
                  </a:extLst>
                </p14:cNvPr>
                <p14:cNvContentPartPr/>
                <p14:nvPr/>
              </p14:nvContentPartPr>
              <p14:xfrm>
                <a:off x="8812280" y="1566600"/>
                <a:ext cx="32760" cy="82440"/>
              </p14:xfrm>
            </p:contentPart>
          </mc:Choice>
          <mc:Fallback>
            <p:pic>
              <p:nvPicPr>
                <p:cNvPr id="38989" name="Freihand 38988">
                  <a:extLst>
                    <a:ext uri="{FF2B5EF4-FFF2-40B4-BE49-F238E27FC236}">
                      <a16:creationId xmlns:a16="http://schemas.microsoft.com/office/drawing/2014/main" id="{A5387292-3927-4DFD-8AAD-E40969112F45}"/>
                    </a:ext>
                  </a:extLst>
                </p:cNvPr>
                <p:cNvPicPr/>
                <p:nvPr/>
              </p:nvPicPr>
              <p:blipFill>
                <a:blip r:embed="rId119"/>
                <a:stretch>
                  <a:fillRect/>
                </a:stretch>
              </p:blipFill>
              <p:spPr>
                <a:xfrm>
                  <a:off x="8807960" y="1562280"/>
                  <a:ext cx="41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8962" name="Freihand 38961">
                  <a:extLst>
                    <a:ext uri="{FF2B5EF4-FFF2-40B4-BE49-F238E27FC236}">
                      <a16:creationId xmlns:a16="http://schemas.microsoft.com/office/drawing/2014/main" id="{9D1308AC-3C8C-442C-9FDB-BC1ABDC7057C}"/>
                    </a:ext>
                  </a:extLst>
                </p14:cNvPr>
                <p14:cNvContentPartPr/>
                <p14:nvPr/>
              </p14:nvContentPartPr>
              <p14:xfrm>
                <a:off x="8892200" y="1249080"/>
                <a:ext cx="15840" cy="16920"/>
              </p14:xfrm>
            </p:contentPart>
          </mc:Choice>
          <mc:Fallback>
            <p:pic>
              <p:nvPicPr>
                <p:cNvPr id="38962" name="Freihand 38961">
                  <a:extLst>
                    <a:ext uri="{FF2B5EF4-FFF2-40B4-BE49-F238E27FC236}">
                      <a16:creationId xmlns:a16="http://schemas.microsoft.com/office/drawing/2014/main" id="{9D1308AC-3C8C-442C-9FDB-BC1ABDC7057C}"/>
                    </a:ext>
                  </a:extLst>
                </p:cNvPr>
                <p:cNvPicPr/>
                <p:nvPr/>
              </p:nvPicPr>
              <p:blipFill>
                <a:blip r:embed="rId121"/>
                <a:stretch>
                  <a:fillRect/>
                </a:stretch>
              </p:blipFill>
              <p:spPr>
                <a:xfrm>
                  <a:off x="8887880" y="1244760"/>
                  <a:ext cx="24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8963" name="Freihand 38962">
                  <a:extLst>
                    <a:ext uri="{FF2B5EF4-FFF2-40B4-BE49-F238E27FC236}">
                      <a16:creationId xmlns:a16="http://schemas.microsoft.com/office/drawing/2014/main" id="{F4F2F48B-DA40-4722-8B9D-8739A4FE9BFD}"/>
                    </a:ext>
                  </a:extLst>
                </p14:cNvPr>
                <p14:cNvContentPartPr/>
                <p14:nvPr/>
              </p14:nvContentPartPr>
              <p14:xfrm>
                <a:off x="8899760" y="1313520"/>
                <a:ext cx="19800" cy="11520"/>
              </p14:xfrm>
            </p:contentPart>
          </mc:Choice>
          <mc:Fallback>
            <p:pic>
              <p:nvPicPr>
                <p:cNvPr id="38963" name="Freihand 38962">
                  <a:extLst>
                    <a:ext uri="{FF2B5EF4-FFF2-40B4-BE49-F238E27FC236}">
                      <a16:creationId xmlns:a16="http://schemas.microsoft.com/office/drawing/2014/main" id="{F4F2F48B-DA40-4722-8B9D-8739A4FE9BFD}"/>
                    </a:ext>
                  </a:extLst>
                </p:cNvPr>
                <p:cNvPicPr/>
                <p:nvPr/>
              </p:nvPicPr>
              <p:blipFill>
                <a:blip r:embed="rId123"/>
                <a:stretch>
                  <a:fillRect/>
                </a:stretch>
              </p:blipFill>
              <p:spPr>
                <a:xfrm>
                  <a:off x="8895440" y="1309200"/>
                  <a:ext cx="28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8964" name="Freihand 38963">
                  <a:extLst>
                    <a:ext uri="{FF2B5EF4-FFF2-40B4-BE49-F238E27FC236}">
                      <a16:creationId xmlns:a16="http://schemas.microsoft.com/office/drawing/2014/main" id="{F8E4B5BB-161D-4985-A754-5E00802A989E}"/>
                    </a:ext>
                  </a:extLst>
                </p14:cNvPr>
                <p14:cNvContentPartPr/>
                <p14:nvPr/>
              </p14:nvContentPartPr>
              <p14:xfrm>
                <a:off x="9279200" y="1219560"/>
                <a:ext cx="96480" cy="59040"/>
              </p14:xfrm>
            </p:contentPart>
          </mc:Choice>
          <mc:Fallback>
            <p:pic>
              <p:nvPicPr>
                <p:cNvPr id="38964" name="Freihand 38963">
                  <a:extLst>
                    <a:ext uri="{FF2B5EF4-FFF2-40B4-BE49-F238E27FC236}">
                      <a16:creationId xmlns:a16="http://schemas.microsoft.com/office/drawing/2014/main" id="{F8E4B5BB-161D-4985-A754-5E00802A989E}"/>
                    </a:ext>
                  </a:extLst>
                </p:cNvPr>
                <p:cNvPicPr/>
                <p:nvPr/>
              </p:nvPicPr>
              <p:blipFill>
                <a:blip r:embed="rId125"/>
                <a:stretch>
                  <a:fillRect/>
                </a:stretch>
              </p:blipFill>
              <p:spPr>
                <a:xfrm>
                  <a:off x="9274880" y="1215240"/>
                  <a:ext cx="105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8968" name="Freihand 38967">
                  <a:extLst>
                    <a:ext uri="{FF2B5EF4-FFF2-40B4-BE49-F238E27FC236}">
                      <a16:creationId xmlns:a16="http://schemas.microsoft.com/office/drawing/2014/main" id="{6F6C9DA9-DF0D-435C-9EB0-2271520BAA44}"/>
                    </a:ext>
                  </a:extLst>
                </p14:cNvPr>
                <p14:cNvContentPartPr/>
                <p14:nvPr/>
              </p14:nvContentPartPr>
              <p14:xfrm>
                <a:off x="9729920" y="1198680"/>
                <a:ext cx="84240" cy="67320"/>
              </p14:xfrm>
            </p:contentPart>
          </mc:Choice>
          <mc:Fallback>
            <p:pic>
              <p:nvPicPr>
                <p:cNvPr id="38968" name="Freihand 38967">
                  <a:extLst>
                    <a:ext uri="{FF2B5EF4-FFF2-40B4-BE49-F238E27FC236}">
                      <a16:creationId xmlns:a16="http://schemas.microsoft.com/office/drawing/2014/main" id="{6F6C9DA9-DF0D-435C-9EB0-2271520BAA44}"/>
                    </a:ext>
                  </a:extLst>
                </p:cNvPr>
                <p:cNvPicPr/>
                <p:nvPr/>
              </p:nvPicPr>
              <p:blipFill>
                <a:blip r:embed="rId127"/>
                <a:stretch>
                  <a:fillRect/>
                </a:stretch>
              </p:blipFill>
              <p:spPr>
                <a:xfrm>
                  <a:off x="9725600" y="1194360"/>
                  <a:ext cx="92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8969" name="Freihand 38968">
                  <a:extLst>
                    <a:ext uri="{FF2B5EF4-FFF2-40B4-BE49-F238E27FC236}">
                      <a16:creationId xmlns:a16="http://schemas.microsoft.com/office/drawing/2014/main" id="{B6E7080C-3814-4C95-A6FA-103C17F1B14D}"/>
                    </a:ext>
                  </a:extLst>
                </p14:cNvPr>
                <p14:cNvContentPartPr/>
                <p14:nvPr/>
              </p14:nvContentPartPr>
              <p14:xfrm>
                <a:off x="10070480" y="1139280"/>
                <a:ext cx="100440" cy="137880"/>
              </p14:xfrm>
            </p:contentPart>
          </mc:Choice>
          <mc:Fallback>
            <p:pic>
              <p:nvPicPr>
                <p:cNvPr id="38969" name="Freihand 38968">
                  <a:extLst>
                    <a:ext uri="{FF2B5EF4-FFF2-40B4-BE49-F238E27FC236}">
                      <a16:creationId xmlns:a16="http://schemas.microsoft.com/office/drawing/2014/main" id="{B6E7080C-3814-4C95-A6FA-103C17F1B14D}"/>
                    </a:ext>
                  </a:extLst>
                </p:cNvPr>
                <p:cNvPicPr/>
                <p:nvPr/>
              </p:nvPicPr>
              <p:blipFill>
                <a:blip r:embed="rId129"/>
                <a:stretch>
                  <a:fillRect/>
                </a:stretch>
              </p:blipFill>
              <p:spPr>
                <a:xfrm>
                  <a:off x="10066160" y="1134960"/>
                  <a:ext cx="109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8970" name="Freihand 38969">
                  <a:extLst>
                    <a:ext uri="{FF2B5EF4-FFF2-40B4-BE49-F238E27FC236}">
                      <a16:creationId xmlns:a16="http://schemas.microsoft.com/office/drawing/2014/main" id="{1757E793-13A3-4F05-B928-291C91A47DFC}"/>
                    </a:ext>
                  </a:extLst>
                </p14:cNvPr>
                <p14:cNvContentPartPr/>
                <p14:nvPr/>
              </p14:nvContentPartPr>
              <p14:xfrm>
                <a:off x="10215200" y="1207320"/>
                <a:ext cx="100440" cy="71640"/>
              </p14:xfrm>
            </p:contentPart>
          </mc:Choice>
          <mc:Fallback>
            <p:pic>
              <p:nvPicPr>
                <p:cNvPr id="38970" name="Freihand 38969">
                  <a:extLst>
                    <a:ext uri="{FF2B5EF4-FFF2-40B4-BE49-F238E27FC236}">
                      <a16:creationId xmlns:a16="http://schemas.microsoft.com/office/drawing/2014/main" id="{1757E793-13A3-4F05-B928-291C91A47DFC}"/>
                    </a:ext>
                  </a:extLst>
                </p:cNvPr>
                <p:cNvPicPr/>
                <p:nvPr/>
              </p:nvPicPr>
              <p:blipFill>
                <a:blip r:embed="rId131"/>
                <a:stretch>
                  <a:fillRect/>
                </a:stretch>
              </p:blipFill>
              <p:spPr>
                <a:xfrm>
                  <a:off x="10210880" y="1203000"/>
                  <a:ext cx="109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8971" name="Freihand 38970">
                  <a:extLst>
                    <a:ext uri="{FF2B5EF4-FFF2-40B4-BE49-F238E27FC236}">
                      <a16:creationId xmlns:a16="http://schemas.microsoft.com/office/drawing/2014/main" id="{67F46A9B-DE24-493D-B70B-B0D53318D346}"/>
                    </a:ext>
                  </a:extLst>
                </p14:cNvPr>
                <p14:cNvContentPartPr/>
                <p14:nvPr/>
              </p14:nvContentPartPr>
              <p14:xfrm>
                <a:off x="10343720" y="1137480"/>
                <a:ext cx="241560" cy="137160"/>
              </p14:xfrm>
            </p:contentPart>
          </mc:Choice>
          <mc:Fallback>
            <p:pic>
              <p:nvPicPr>
                <p:cNvPr id="38971" name="Freihand 38970">
                  <a:extLst>
                    <a:ext uri="{FF2B5EF4-FFF2-40B4-BE49-F238E27FC236}">
                      <a16:creationId xmlns:a16="http://schemas.microsoft.com/office/drawing/2014/main" id="{67F46A9B-DE24-493D-B70B-B0D53318D346}"/>
                    </a:ext>
                  </a:extLst>
                </p:cNvPr>
                <p:cNvPicPr/>
                <p:nvPr/>
              </p:nvPicPr>
              <p:blipFill>
                <a:blip r:embed="rId133"/>
                <a:stretch>
                  <a:fillRect/>
                </a:stretch>
              </p:blipFill>
              <p:spPr>
                <a:xfrm>
                  <a:off x="10339400" y="1133160"/>
                  <a:ext cx="250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8973" name="Freihand 38972">
                  <a:extLst>
                    <a:ext uri="{FF2B5EF4-FFF2-40B4-BE49-F238E27FC236}">
                      <a16:creationId xmlns:a16="http://schemas.microsoft.com/office/drawing/2014/main" id="{B5A1DB63-EFFB-4E3D-B535-B494BA7A41EB}"/>
                    </a:ext>
                  </a:extLst>
                </p14:cNvPr>
                <p14:cNvContentPartPr/>
                <p14:nvPr/>
              </p14:nvContentPartPr>
              <p14:xfrm>
                <a:off x="10560440" y="1201920"/>
                <a:ext cx="69840" cy="57960"/>
              </p14:xfrm>
            </p:contentPart>
          </mc:Choice>
          <mc:Fallback>
            <p:pic>
              <p:nvPicPr>
                <p:cNvPr id="38973" name="Freihand 38972">
                  <a:extLst>
                    <a:ext uri="{FF2B5EF4-FFF2-40B4-BE49-F238E27FC236}">
                      <a16:creationId xmlns:a16="http://schemas.microsoft.com/office/drawing/2014/main" id="{B5A1DB63-EFFB-4E3D-B535-B494BA7A41EB}"/>
                    </a:ext>
                  </a:extLst>
                </p:cNvPr>
                <p:cNvPicPr/>
                <p:nvPr/>
              </p:nvPicPr>
              <p:blipFill>
                <a:blip r:embed="rId135"/>
                <a:stretch>
                  <a:fillRect/>
                </a:stretch>
              </p:blipFill>
              <p:spPr>
                <a:xfrm>
                  <a:off x="10556120" y="1197600"/>
                  <a:ext cx="78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8974" name="Freihand 38973">
                  <a:extLst>
                    <a:ext uri="{FF2B5EF4-FFF2-40B4-BE49-F238E27FC236}">
                      <a16:creationId xmlns:a16="http://schemas.microsoft.com/office/drawing/2014/main" id="{330E3A14-8633-4F3A-81F7-E58D339BD32E}"/>
                    </a:ext>
                  </a:extLst>
                </p14:cNvPr>
                <p14:cNvContentPartPr/>
                <p14:nvPr/>
              </p14:nvContentPartPr>
              <p14:xfrm>
                <a:off x="10643240" y="1056840"/>
                <a:ext cx="428760" cy="187560"/>
              </p14:xfrm>
            </p:contentPart>
          </mc:Choice>
          <mc:Fallback>
            <p:pic>
              <p:nvPicPr>
                <p:cNvPr id="38974" name="Freihand 38973">
                  <a:extLst>
                    <a:ext uri="{FF2B5EF4-FFF2-40B4-BE49-F238E27FC236}">
                      <a16:creationId xmlns:a16="http://schemas.microsoft.com/office/drawing/2014/main" id="{330E3A14-8633-4F3A-81F7-E58D339BD32E}"/>
                    </a:ext>
                  </a:extLst>
                </p:cNvPr>
                <p:cNvPicPr/>
                <p:nvPr/>
              </p:nvPicPr>
              <p:blipFill>
                <a:blip r:embed="rId137"/>
                <a:stretch>
                  <a:fillRect/>
                </a:stretch>
              </p:blipFill>
              <p:spPr>
                <a:xfrm>
                  <a:off x="10638920" y="1052520"/>
                  <a:ext cx="437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8975" name="Freihand 38974">
                  <a:extLst>
                    <a:ext uri="{FF2B5EF4-FFF2-40B4-BE49-F238E27FC236}">
                      <a16:creationId xmlns:a16="http://schemas.microsoft.com/office/drawing/2014/main" id="{5D10C182-C6CC-4D0B-AB44-CAD8D5528580}"/>
                    </a:ext>
                  </a:extLst>
                </p14:cNvPr>
                <p14:cNvContentPartPr/>
                <p14:nvPr/>
              </p14:nvContentPartPr>
              <p14:xfrm>
                <a:off x="11077760" y="1142520"/>
                <a:ext cx="194400" cy="90000"/>
              </p14:xfrm>
            </p:contentPart>
          </mc:Choice>
          <mc:Fallback>
            <p:pic>
              <p:nvPicPr>
                <p:cNvPr id="38975" name="Freihand 38974">
                  <a:extLst>
                    <a:ext uri="{FF2B5EF4-FFF2-40B4-BE49-F238E27FC236}">
                      <a16:creationId xmlns:a16="http://schemas.microsoft.com/office/drawing/2014/main" id="{5D10C182-C6CC-4D0B-AB44-CAD8D5528580}"/>
                    </a:ext>
                  </a:extLst>
                </p:cNvPr>
                <p:cNvPicPr/>
                <p:nvPr/>
              </p:nvPicPr>
              <p:blipFill>
                <a:blip r:embed="rId139"/>
                <a:stretch>
                  <a:fillRect/>
                </a:stretch>
              </p:blipFill>
              <p:spPr>
                <a:xfrm>
                  <a:off x="11073440" y="1138200"/>
                  <a:ext cx="203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8991" name="Freihand 38990">
                  <a:extLst>
                    <a:ext uri="{FF2B5EF4-FFF2-40B4-BE49-F238E27FC236}">
                      <a16:creationId xmlns:a16="http://schemas.microsoft.com/office/drawing/2014/main" id="{3879FFEC-44CE-41EE-9E25-9D3EE0F7679A}"/>
                    </a:ext>
                  </a:extLst>
                </p14:cNvPr>
                <p14:cNvContentPartPr/>
                <p14:nvPr/>
              </p14:nvContentPartPr>
              <p14:xfrm>
                <a:off x="9023600" y="1576680"/>
                <a:ext cx="360" cy="11520"/>
              </p14:xfrm>
            </p:contentPart>
          </mc:Choice>
          <mc:Fallback>
            <p:pic>
              <p:nvPicPr>
                <p:cNvPr id="38991" name="Freihand 38990">
                  <a:extLst>
                    <a:ext uri="{FF2B5EF4-FFF2-40B4-BE49-F238E27FC236}">
                      <a16:creationId xmlns:a16="http://schemas.microsoft.com/office/drawing/2014/main" id="{3879FFEC-44CE-41EE-9E25-9D3EE0F7679A}"/>
                    </a:ext>
                  </a:extLst>
                </p:cNvPr>
                <p:cNvPicPr/>
                <p:nvPr/>
              </p:nvPicPr>
              <p:blipFill>
                <a:blip r:embed="rId141"/>
                <a:stretch>
                  <a:fillRect/>
                </a:stretch>
              </p:blipFill>
              <p:spPr>
                <a:xfrm>
                  <a:off x="9019280" y="1572360"/>
                  <a:ext cx="9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8992" name="Freihand 38991">
                  <a:extLst>
                    <a:ext uri="{FF2B5EF4-FFF2-40B4-BE49-F238E27FC236}">
                      <a16:creationId xmlns:a16="http://schemas.microsoft.com/office/drawing/2014/main" id="{BF0BE143-0DC0-4D14-AD82-C191D266E948}"/>
                    </a:ext>
                  </a:extLst>
                </p14:cNvPr>
                <p14:cNvContentPartPr/>
                <p14:nvPr/>
              </p14:nvContentPartPr>
              <p14:xfrm>
                <a:off x="9010640" y="1534560"/>
                <a:ext cx="19080" cy="108360"/>
              </p14:xfrm>
            </p:contentPart>
          </mc:Choice>
          <mc:Fallback>
            <p:pic>
              <p:nvPicPr>
                <p:cNvPr id="38992" name="Freihand 38991">
                  <a:extLst>
                    <a:ext uri="{FF2B5EF4-FFF2-40B4-BE49-F238E27FC236}">
                      <a16:creationId xmlns:a16="http://schemas.microsoft.com/office/drawing/2014/main" id="{BF0BE143-0DC0-4D14-AD82-C191D266E948}"/>
                    </a:ext>
                  </a:extLst>
                </p:cNvPr>
                <p:cNvPicPr/>
                <p:nvPr/>
              </p:nvPicPr>
              <p:blipFill>
                <a:blip r:embed="rId143"/>
                <a:stretch>
                  <a:fillRect/>
                </a:stretch>
              </p:blipFill>
              <p:spPr>
                <a:xfrm>
                  <a:off x="9006320" y="1530240"/>
                  <a:ext cx="27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8993" name="Freihand 38992">
                  <a:extLst>
                    <a:ext uri="{FF2B5EF4-FFF2-40B4-BE49-F238E27FC236}">
                      <a16:creationId xmlns:a16="http://schemas.microsoft.com/office/drawing/2014/main" id="{A1DE2C5F-C5EA-46C8-A828-55C73A9E734D}"/>
                    </a:ext>
                  </a:extLst>
                </p14:cNvPr>
                <p14:cNvContentPartPr/>
                <p14:nvPr/>
              </p14:nvContentPartPr>
              <p14:xfrm>
                <a:off x="8940440" y="1496040"/>
                <a:ext cx="154440" cy="25200"/>
              </p14:xfrm>
            </p:contentPart>
          </mc:Choice>
          <mc:Fallback>
            <p:pic>
              <p:nvPicPr>
                <p:cNvPr id="38993" name="Freihand 38992">
                  <a:extLst>
                    <a:ext uri="{FF2B5EF4-FFF2-40B4-BE49-F238E27FC236}">
                      <a16:creationId xmlns:a16="http://schemas.microsoft.com/office/drawing/2014/main" id="{A1DE2C5F-C5EA-46C8-A828-55C73A9E734D}"/>
                    </a:ext>
                  </a:extLst>
                </p:cNvPr>
                <p:cNvPicPr/>
                <p:nvPr/>
              </p:nvPicPr>
              <p:blipFill>
                <a:blip r:embed="rId145"/>
                <a:stretch>
                  <a:fillRect/>
                </a:stretch>
              </p:blipFill>
              <p:spPr>
                <a:xfrm>
                  <a:off x="8936120" y="1491720"/>
                  <a:ext cx="163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8994" name="Freihand 38993">
                  <a:extLst>
                    <a:ext uri="{FF2B5EF4-FFF2-40B4-BE49-F238E27FC236}">
                      <a16:creationId xmlns:a16="http://schemas.microsoft.com/office/drawing/2014/main" id="{F6702AC3-0859-4561-863A-F3942D5FF444}"/>
                    </a:ext>
                  </a:extLst>
                </p14:cNvPr>
                <p14:cNvContentPartPr/>
                <p14:nvPr/>
              </p14:nvContentPartPr>
              <p14:xfrm>
                <a:off x="9069680" y="1576680"/>
                <a:ext cx="267480" cy="66960"/>
              </p14:xfrm>
            </p:contentPart>
          </mc:Choice>
          <mc:Fallback>
            <p:pic>
              <p:nvPicPr>
                <p:cNvPr id="38994" name="Freihand 38993">
                  <a:extLst>
                    <a:ext uri="{FF2B5EF4-FFF2-40B4-BE49-F238E27FC236}">
                      <a16:creationId xmlns:a16="http://schemas.microsoft.com/office/drawing/2014/main" id="{F6702AC3-0859-4561-863A-F3942D5FF444}"/>
                    </a:ext>
                  </a:extLst>
                </p:cNvPr>
                <p:cNvPicPr/>
                <p:nvPr/>
              </p:nvPicPr>
              <p:blipFill>
                <a:blip r:embed="rId147"/>
                <a:stretch>
                  <a:fillRect/>
                </a:stretch>
              </p:blipFill>
              <p:spPr>
                <a:xfrm>
                  <a:off x="9065360" y="1572360"/>
                  <a:ext cx="276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8995" name="Freihand 38994">
                  <a:extLst>
                    <a:ext uri="{FF2B5EF4-FFF2-40B4-BE49-F238E27FC236}">
                      <a16:creationId xmlns:a16="http://schemas.microsoft.com/office/drawing/2014/main" id="{8E092C47-25D4-4624-BA4B-89B860D5ECBD}"/>
                    </a:ext>
                  </a:extLst>
                </p14:cNvPr>
                <p14:cNvContentPartPr/>
                <p14:nvPr/>
              </p14:nvContentPartPr>
              <p14:xfrm>
                <a:off x="9336440" y="1571640"/>
                <a:ext cx="62640" cy="73080"/>
              </p14:xfrm>
            </p:contentPart>
          </mc:Choice>
          <mc:Fallback>
            <p:pic>
              <p:nvPicPr>
                <p:cNvPr id="38995" name="Freihand 38994">
                  <a:extLst>
                    <a:ext uri="{FF2B5EF4-FFF2-40B4-BE49-F238E27FC236}">
                      <a16:creationId xmlns:a16="http://schemas.microsoft.com/office/drawing/2014/main" id="{8E092C47-25D4-4624-BA4B-89B860D5ECBD}"/>
                    </a:ext>
                  </a:extLst>
                </p:cNvPr>
                <p:cNvPicPr/>
                <p:nvPr/>
              </p:nvPicPr>
              <p:blipFill>
                <a:blip r:embed="rId149"/>
                <a:stretch>
                  <a:fillRect/>
                </a:stretch>
              </p:blipFill>
              <p:spPr>
                <a:xfrm>
                  <a:off x="9332120" y="1567320"/>
                  <a:ext cx="71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8996" name="Freihand 38995">
                  <a:extLst>
                    <a:ext uri="{FF2B5EF4-FFF2-40B4-BE49-F238E27FC236}">
                      <a16:creationId xmlns:a16="http://schemas.microsoft.com/office/drawing/2014/main" id="{4E9C150B-38C7-4DB8-B05B-D6110B0EA165}"/>
                    </a:ext>
                  </a:extLst>
                </p14:cNvPr>
                <p14:cNvContentPartPr/>
                <p14:nvPr/>
              </p14:nvContentPartPr>
              <p14:xfrm>
                <a:off x="9470000" y="1492080"/>
                <a:ext cx="194400" cy="176400"/>
              </p14:xfrm>
            </p:contentPart>
          </mc:Choice>
          <mc:Fallback>
            <p:pic>
              <p:nvPicPr>
                <p:cNvPr id="38996" name="Freihand 38995">
                  <a:extLst>
                    <a:ext uri="{FF2B5EF4-FFF2-40B4-BE49-F238E27FC236}">
                      <a16:creationId xmlns:a16="http://schemas.microsoft.com/office/drawing/2014/main" id="{4E9C150B-38C7-4DB8-B05B-D6110B0EA165}"/>
                    </a:ext>
                  </a:extLst>
                </p:cNvPr>
                <p:cNvPicPr/>
                <p:nvPr/>
              </p:nvPicPr>
              <p:blipFill>
                <a:blip r:embed="rId151"/>
                <a:stretch>
                  <a:fillRect/>
                </a:stretch>
              </p:blipFill>
              <p:spPr>
                <a:xfrm>
                  <a:off x="9465680" y="1487760"/>
                  <a:ext cx="203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8997" name="Freihand 38996">
                  <a:extLst>
                    <a:ext uri="{FF2B5EF4-FFF2-40B4-BE49-F238E27FC236}">
                      <a16:creationId xmlns:a16="http://schemas.microsoft.com/office/drawing/2014/main" id="{805D68C7-777A-481D-BBBD-8A8648614363}"/>
                    </a:ext>
                  </a:extLst>
                </p14:cNvPr>
                <p14:cNvContentPartPr/>
                <p14:nvPr/>
              </p14:nvContentPartPr>
              <p14:xfrm>
                <a:off x="9699680" y="1453560"/>
                <a:ext cx="16920" cy="149040"/>
              </p14:xfrm>
            </p:contentPart>
          </mc:Choice>
          <mc:Fallback>
            <p:pic>
              <p:nvPicPr>
                <p:cNvPr id="38997" name="Freihand 38996">
                  <a:extLst>
                    <a:ext uri="{FF2B5EF4-FFF2-40B4-BE49-F238E27FC236}">
                      <a16:creationId xmlns:a16="http://schemas.microsoft.com/office/drawing/2014/main" id="{805D68C7-777A-481D-BBBD-8A8648614363}"/>
                    </a:ext>
                  </a:extLst>
                </p:cNvPr>
                <p:cNvPicPr/>
                <p:nvPr/>
              </p:nvPicPr>
              <p:blipFill>
                <a:blip r:embed="rId153"/>
                <a:stretch>
                  <a:fillRect/>
                </a:stretch>
              </p:blipFill>
              <p:spPr>
                <a:xfrm>
                  <a:off x="9695360" y="1449240"/>
                  <a:ext cx="25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8998" name="Freihand 38997">
                  <a:extLst>
                    <a:ext uri="{FF2B5EF4-FFF2-40B4-BE49-F238E27FC236}">
                      <a16:creationId xmlns:a16="http://schemas.microsoft.com/office/drawing/2014/main" id="{22238AF9-EEEA-4A0B-A9A9-C67B210D581F}"/>
                    </a:ext>
                  </a:extLst>
                </p14:cNvPr>
                <p14:cNvContentPartPr/>
                <p14:nvPr/>
              </p14:nvContentPartPr>
              <p14:xfrm>
                <a:off x="9729560" y="1505040"/>
                <a:ext cx="149040" cy="77040"/>
              </p14:xfrm>
            </p:contentPart>
          </mc:Choice>
          <mc:Fallback>
            <p:pic>
              <p:nvPicPr>
                <p:cNvPr id="38998" name="Freihand 38997">
                  <a:extLst>
                    <a:ext uri="{FF2B5EF4-FFF2-40B4-BE49-F238E27FC236}">
                      <a16:creationId xmlns:a16="http://schemas.microsoft.com/office/drawing/2014/main" id="{22238AF9-EEEA-4A0B-A9A9-C67B210D581F}"/>
                    </a:ext>
                  </a:extLst>
                </p:cNvPr>
                <p:cNvPicPr/>
                <p:nvPr/>
              </p:nvPicPr>
              <p:blipFill>
                <a:blip r:embed="rId155"/>
                <a:stretch>
                  <a:fillRect/>
                </a:stretch>
              </p:blipFill>
              <p:spPr>
                <a:xfrm>
                  <a:off x="9725240" y="1500720"/>
                  <a:ext cx="157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8999" name="Freihand 38998">
                  <a:extLst>
                    <a:ext uri="{FF2B5EF4-FFF2-40B4-BE49-F238E27FC236}">
                      <a16:creationId xmlns:a16="http://schemas.microsoft.com/office/drawing/2014/main" id="{E38BFC95-111C-4D22-8720-6C3CAB8DE853}"/>
                    </a:ext>
                  </a:extLst>
                </p14:cNvPr>
                <p14:cNvContentPartPr/>
                <p14:nvPr/>
              </p14:nvContentPartPr>
              <p14:xfrm>
                <a:off x="9866720" y="1443840"/>
                <a:ext cx="38520" cy="21960"/>
              </p14:xfrm>
            </p:contentPart>
          </mc:Choice>
          <mc:Fallback>
            <p:pic>
              <p:nvPicPr>
                <p:cNvPr id="38999" name="Freihand 38998">
                  <a:extLst>
                    <a:ext uri="{FF2B5EF4-FFF2-40B4-BE49-F238E27FC236}">
                      <a16:creationId xmlns:a16="http://schemas.microsoft.com/office/drawing/2014/main" id="{E38BFC95-111C-4D22-8720-6C3CAB8DE853}"/>
                    </a:ext>
                  </a:extLst>
                </p:cNvPr>
                <p:cNvPicPr/>
                <p:nvPr/>
              </p:nvPicPr>
              <p:blipFill>
                <a:blip r:embed="rId157"/>
                <a:stretch>
                  <a:fillRect/>
                </a:stretch>
              </p:blipFill>
              <p:spPr>
                <a:xfrm>
                  <a:off x="9862400" y="1439520"/>
                  <a:ext cx="47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9000" name="Freihand 38999">
                  <a:extLst>
                    <a:ext uri="{FF2B5EF4-FFF2-40B4-BE49-F238E27FC236}">
                      <a16:creationId xmlns:a16="http://schemas.microsoft.com/office/drawing/2014/main" id="{E8B93F2F-92D9-40F9-8C27-065574ACA63E}"/>
                    </a:ext>
                  </a:extLst>
                </p14:cNvPr>
                <p14:cNvContentPartPr/>
                <p14:nvPr/>
              </p14:nvContentPartPr>
              <p14:xfrm>
                <a:off x="9872840" y="1483440"/>
                <a:ext cx="102240" cy="101160"/>
              </p14:xfrm>
            </p:contentPart>
          </mc:Choice>
          <mc:Fallback>
            <p:pic>
              <p:nvPicPr>
                <p:cNvPr id="39000" name="Freihand 38999">
                  <a:extLst>
                    <a:ext uri="{FF2B5EF4-FFF2-40B4-BE49-F238E27FC236}">
                      <a16:creationId xmlns:a16="http://schemas.microsoft.com/office/drawing/2014/main" id="{E8B93F2F-92D9-40F9-8C27-065574ACA63E}"/>
                    </a:ext>
                  </a:extLst>
                </p:cNvPr>
                <p:cNvPicPr/>
                <p:nvPr/>
              </p:nvPicPr>
              <p:blipFill>
                <a:blip r:embed="rId159"/>
                <a:stretch>
                  <a:fillRect/>
                </a:stretch>
              </p:blipFill>
              <p:spPr>
                <a:xfrm>
                  <a:off x="9868520" y="1479120"/>
                  <a:ext cx="110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9001" name="Freihand 39000">
                  <a:extLst>
                    <a:ext uri="{FF2B5EF4-FFF2-40B4-BE49-F238E27FC236}">
                      <a16:creationId xmlns:a16="http://schemas.microsoft.com/office/drawing/2014/main" id="{D8F8D09B-D6D0-4A56-8BE4-B45F6F2FBA6F}"/>
                    </a:ext>
                  </a:extLst>
                </p14:cNvPr>
                <p14:cNvContentPartPr/>
                <p14:nvPr/>
              </p14:nvContentPartPr>
              <p14:xfrm>
                <a:off x="9995960" y="1406760"/>
                <a:ext cx="185400" cy="133560"/>
              </p14:xfrm>
            </p:contentPart>
          </mc:Choice>
          <mc:Fallback>
            <p:pic>
              <p:nvPicPr>
                <p:cNvPr id="39001" name="Freihand 39000">
                  <a:extLst>
                    <a:ext uri="{FF2B5EF4-FFF2-40B4-BE49-F238E27FC236}">
                      <a16:creationId xmlns:a16="http://schemas.microsoft.com/office/drawing/2014/main" id="{D8F8D09B-D6D0-4A56-8BE4-B45F6F2FBA6F}"/>
                    </a:ext>
                  </a:extLst>
                </p:cNvPr>
                <p:cNvPicPr/>
                <p:nvPr/>
              </p:nvPicPr>
              <p:blipFill>
                <a:blip r:embed="rId161"/>
                <a:stretch>
                  <a:fillRect/>
                </a:stretch>
              </p:blipFill>
              <p:spPr>
                <a:xfrm>
                  <a:off x="9991640" y="1402440"/>
                  <a:ext cx="194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9003" name="Freihand 39002">
                  <a:extLst>
                    <a:ext uri="{FF2B5EF4-FFF2-40B4-BE49-F238E27FC236}">
                      <a16:creationId xmlns:a16="http://schemas.microsoft.com/office/drawing/2014/main" id="{408C1495-AE11-494F-B007-28B6E50064A5}"/>
                    </a:ext>
                  </a:extLst>
                </p14:cNvPr>
                <p14:cNvContentPartPr/>
                <p14:nvPr/>
              </p14:nvContentPartPr>
              <p14:xfrm>
                <a:off x="10184240" y="1483800"/>
                <a:ext cx="196920" cy="168480"/>
              </p14:xfrm>
            </p:contentPart>
          </mc:Choice>
          <mc:Fallback>
            <p:pic>
              <p:nvPicPr>
                <p:cNvPr id="39003" name="Freihand 39002">
                  <a:extLst>
                    <a:ext uri="{FF2B5EF4-FFF2-40B4-BE49-F238E27FC236}">
                      <a16:creationId xmlns:a16="http://schemas.microsoft.com/office/drawing/2014/main" id="{408C1495-AE11-494F-B007-28B6E50064A5}"/>
                    </a:ext>
                  </a:extLst>
                </p:cNvPr>
                <p:cNvPicPr/>
                <p:nvPr/>
              </p:nvPicPr>
              <p:blipFill>
                <a:blip r:embed="rId163"/>
                <a:stretch>
                  <a:fillRect/>
                </a:stretch>
              </p:blipFill>
              <p:spPr>
                <a:xfrm>
                  <a:off x="10179920" y="1479480"/>
                  <a:ext cx="2055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9004" name="Freihand 39003">
                  <a:extLst>
                    <a:ext uri="{FF2B5EF4-FFF2-40B4-BE49-F238E27FC236}">
                      <a16:creationId xmlns:a16="http://schemas.microsoft.com/office/drawing/2014/main" id="{02C7165A-BC76-4FB3-A00D-5B9C4231C030}"/>
                    </a:ext>
                  </a:extLst>
                </p14:cNvPr>
                <p14:cNvContentPartPr/>
                <p14:nvPr/>
              </p14:nvContentPartPr>
              <p14:xfrm>
                <a:off x="10502480" y="1427640"/>
                <a:ext cx="194400" cy="111240"/>
              </p14:xfrm>
            </p:contentPart>
          </mc:Choice>
          <mc:Fallback>
            <p:pic>
              <p:nvPicPr>
                <p:cNvPr id="39004" name="Freihand 39003">
                  <a:extLst>
                    <a:ext uri="{FF2B5EF4-FFF2-40B4-BE49-F238E27FC236}">
                      <a16:creationId xmlns:a16="http://schemas.microsoft.com/office/drawing/2014/main" id="{02C7165A-BC76-4FB3-A00D-5B9C4231C030}"/>
                    </a:ext>
                  </a:extLst>
                </p:cNvPr>
                <p:cNvPicPr/>
                <p:nvPr/>
              </p:nvPicPr>
              <p:blipFill>
                <a:blip r:embed="rId165"/>
                <a:stretch>
                  <a:fillRect/>
                </a:stretch>
              </p:blipFill>
              <p:spPr>
                <a:xfrm>
                  <a:off x="10498160" y="1423320"/>
                  <a:ext cx="203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9005" name="Freihand 39004">
                  <a:extLst>
                    <a:ext uri="{FF2B5EF4-FFF2-40B4-BE49-F238E27FC236}">
                      <a16:creationId xmlns:a16="http://schemas.microsoft.com/office/drawing/2014/main" id="{BD3E69A0-B5A2-4E04-ADE1-E183C385513D}"/>
                    </a:ext>
                  </a:extLst>
                </p14:cNvPr>
                <p14:cNvContentPartPr/>
                <p14:nvPr/>
              </p14:nvContentPartPr>
              <p14:xfrm>
                <a:off x="10710200" y="1460040"/>
                <a:ext cx="62280" cy="62280"/>
              </p14:xfrm>
            </p:contentPart>
          </mc:Choice>
          <mc:Fallback>
            <p:pic>
              <p:nvPicPr>
                <p:cNvPr id="39005" name="Freihand 39004">
                  <a:extLst>
                    <a:ext uri="{FF2B5EF4-FFF2-40B4-BE49-F238E27FC236}">
                      <a16:creationId xmlns:a16="http://schemas.microsoft.com/office/drawing/2014/main" id="{BD3E69A0-B5A2-4E04-ADE1-E183C385513D}"/>
                    </a:ext>
                  </a:extLst>
                </p:cNvPr>
                <p:cNvPicPr/>
                <p:nvPr/>
              </p:nvPicPr>
              <p:blipFill>
                <a:blip r:embed="rId167"/>
                <a:stretch>
                  <a:fillRect/>
                </a:stretch>
              </p:blipFill>
              <p:spPr>
                <a:xfrm>
                  <a:off x="10705880" y="1455720"/>
                  <a:ext cx="70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9006" name="Freihand 39005">
                  <a:extLst>
                    <a:ext uri="{FF2B5EF4-FFF2-40B4-BE49-F238E27FC236}">
                      <a16:creationId xmlns:a16="http://schemas.microsoft.com/office/drawing/2014/main" id="{51C6CE4A-FDBA-4BEC-A084-646072AD5DFE}"/>
                    </a:ext>
                  </a:extLst>
                </p14:cNvPr>
                <p14:cNvContentPartPr/>
                <p14:nvPr/>
              </p14:nvContentPartPr>
              <p14:xfrm>
                <a:off x="10862840" y="1389480"/>
                <a:ext cx="82440" cy="97920"/>
              </p14:xfrm>
            </p:contentPart>
          </mc:Choice>
          <mc:Fallback>
            <p:pic>
              <p:nvPicPr>
                <p:cNvPr id="39006" name="Freihand 39005">
                  <a:extLst>
                    <a:ext uri="{FF2B5EF4-FFF2-40B4-BE49-F238E27FC236}">
                      <a16:creationId xmlns:a16="http://schemas.microsoft.com/office/drawing/2014/main" id="{51C6CE4A-FDBA-4BEC-A084-646072AD5DFE}"/>
                    </a:ext>
                  </a:extLst>
                </p:cNvPr>
                <p:cNvPicPr/>
                <p:nvPr/>
              </p:nvPicPr>
              <p:blipFill>
                <a:blip r:embed="rId169"/>
                <a:stretch>
                  <a:fillRect/>
                </a:stretch>
              </p:blipFill>
              <p:spPr>
                <a:xfrm>
                  <a:off x="10858520" y="1385160"/>
                  <a:ext cx="91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9007" name="Freihand 39006">
                  <a:extLst>
                    <a:ext uri="{FF2B5EF4-FFF2-40B4-BE49-F238E27FC236}">
                      <a16:creationId xmlns:a16="http://schemas.microsoft.com/office/drawing/2014/main" id="{0C1859B6-46ED-46F6-9A6F-F0307BD92167}"/>
                    </a:ext>
                  </a:extLst>
                </p14:cNvPr>
                <p14:cNvContentPartPr/>
                <p14:nvPr/>
              </p14:nvContentPartPr>
              <p14:xfrm>
                <a:off x="10962200" y="1373280"/>
                <a:ext cx="134280" cy="119520"/>
              </p14:xfrm>
            </p:contentPart>
          </mc:Choice>
          <mc:Fallback>
            <p:pic>
              <p:nvPicPr>
                <p:cNvPr id="39007" name="Freihand 39006">
                  <a:extLst>
                    <a:ext uri="{FF2B5EF4-FFF2-40B4-BE49-F238E27FC236}">
                      <a16:creationId xmlns:a16="http://schemas.microsoft.com/office/drawing/2014/main" id="{0C1859B6-46ED-46F6-9A6F-F0307BD92167}"/>
                    </a:ext>
                  </a:extLst>
                </p:cNvPr>
                <p:cNvPicPr/>
                <p:nvPr/>
              </p:nvPicPr>
              <p:blipFill>
                <a:blip r:embed="rId171"/>
                <a:stretch>
                  <a:fillRect/>
                </a:stretch>
              </p:blipFill>
              <p:spPr>
                <a:xfrm>
                  <a:off x="10957880" y="1368960"/>
                  <a:ext cx="142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9008" name="Freihand 39007">
                  <a:extLst>
                    <a:ext uri="{FF2B5EF4-FFF2-40B4-BE49-F238E27FC236}">
                      <a16:creationId xmlns:a16="http://schemas.microsoft.com/office/drawing/2014/main" id="{51D00D3A-6448-4E57-8EDA-5D76BFA86079}"/>
                    </a:ext>
                  </a:extLst>
                </p14:cNvPr>
                <p14:cNvContentPartPr/>
                <p14:nvPr/>
              </p14:nvContentPartPr>
              <p14:xfrm>
                <a:off x="11102240" y="1340880"/>
                <a:ext cx="225720" cy="131400"/>
              </p14:xfrm>
            </p:contentPart>
          </mc:Choice>
          <mc:Fallback>
            <p:pic>
              <p:nvPicPr>
                <p:cNvPr id="39008" name="Freihand 39007">
                  <a:extLst>
                    <a:ext uri="{FF2B5EF4-FFF2-40B4-BE49-F238E27FC236}">
                      <a16:creationId xmlns:a16="http://schemas.microsoft.com/office/drawing/2014/main" id="{51D00D3A-6448-4E57-8EDA-5D76BFA86079}"/>
                    </a:ext>
                  </a:extLst>
                </p:cNvPr>
                <p:cNvPicPr/>
                <p:nvPr/>
              </p:nvPicPr>
              <p:blipFill>
                <a:blip r:embed="rId173"/>
                <a:stretch>
                  <a:fillRect/>
                </a:stretch>
              </p:blipFill>
              <p:spPr>
                <a:xfrm>
                  <a:off x="11097920" y="1336560"/>
                  <a:ext cx="234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9009" name="Freihand 39008">
                  <a:extLst>
                    <a:ext uri="{FF2B5EF4-FFF2-40B4-BE49-F238E27FC236}">
                      <a16:creationId xmlns:a16="http://schemas.microsoft.com/office/drawing/2014/main" id="{434B04CE-70C1-4DEB-8638-4CDC41D45422}"/>
                    </a:ext>
                  </a:extLst>
                </p14:cNvPr>
                <p14:cNvContentPartPr/>
                <p14:nvPr/>
              </p14:nvContentPartPr>
              <p14:xfrm>
                <a:off x="11335520" y="1386600"/>
                <a:ext cx="46800" cy="74160"/>
              </p14:xfrm>
            </p:contentPart>
          </mc:Choice>
          <mc:Fallback>
            <p:pic>
              <p:nvPicPr>
                <p:cNvPr id="39009" name="Freihand 39008">
                  <a:extLst>
                    <a:ext uri="{FF2B5EF4-FFF2-40B4-BE49-F238E27FC236}">
                      <a16:creationId xmlns:a16="http://schemas.microsoft.com/office/drawing/2014/main" id="{434B04CE-70C1-4DEB-8638-4CDC41D45422}"/>
                    </a:ext>
                  </a:extLst>
                </p:cNvPr>
                <p:cNvPicPr/>
                <p:nvPr/>
              </p:nvPicPr>
              <p:blipFill>
                <a:blip r:embed="rId175"/>
                <a:stretch>
                  <a:fillRect/>
                </a:stretch>
              </p:blipFill>
              <p:spPr>
                <a:xfrm>
                  <a:off x="11331200" y="1382280"/>
                  <a:ext cx="55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9010" name="Freihand 39009">
                  <a:extLst>
                    <a:ext uri="{FF2B5EF4-FFF2-40B4-BE49-F238E27FC236}">
                      <a16:creationId xmlns:a16="http://schemas.microsoft.com/office/drawing/2014/main" id="{81E88AFD-F870-410E-B640-C1B919413C06}"/>
                    </a:ext>
                  </a:extLst>
                </p14:cNvPr>
                <p14:cNvContentPartPr/>
                <p14:nvPr/>
              </p14:nvContentPartPr>
              <p14:xfrm>
                <a:off x="11477360" y="1406760"/>
                <a:ext cx="208800" cy="59760"/>
              </p14:xfrm>
            </p:contentPart>
          </mc:Choice>
          <mc:Fallback>
            <p:pic>
              <p:nvPicPr>
                <p:cNvPr id="39010" name="Freihand 39009">
                  <a:extLst>
                    <a:ext uri="{FF2B5EF4-FFF2-40B4-BE49-F238E27FC236}">
                      <a16:creationId xmlns:a16="http://schemas.microsoft.com/office/drawing/2014/main" id="{81E88AFD-F870-410E-B640-C1B919413C06}"/>
                    </a:ext>
                  </a:extLst>
                </p:cNvPr>
                <p:cNvPicPr/>
                <p:nvPr/>
              </p:nvPicPr>
              <p:blipFill>
                <a:blip r:embed="rId177"/>
                <a:stretch>
                  <a:fillRect/>
                </a:stretch>
              </p:blipFill>
              <p:spPr>
                <a:xfrm>
                  <a:off x="11473040" y="1402440"/>
                  <a:ext cx="217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9011" name="Freihand 39010">
                  <a:extLst>
                    <a:ext uri="{FF2B5EF4-FFF2-40B4-BE49-F238E27FC236}">
                      <a16:creationId xmlns:a16="http://schemas.microsoft.com/office/drawing/2014/main" id="{1FAE78CB-25FC-4048-A4FF-BC1C0207A887}"/>
                    </a:ext>
                  </a:extLst>
                </p14:cNvPr>
                <p14:cNvContentPartPr/>
                <p14:nvPr/>
              </p14:nvContentPartPr>
              <p14:xfrm>
                <a:off x="11817920" y="1315320"/>
                <a:ext cx="133920" cy="140400"/>
              </p14:xfrm>
            </p:contentPart>
          </mc:Choice>
          <mc:Fallback>
            <p:pic>
              <p:nvPicPr>
                <p:cNvPr id="39011" name="Freihand 39010">
                  <a:extLst>
                    <a:ext uri="{FF2B5EF4-FFF2-40B4-BE49-F238E27FC236}">
                      <a16:creationId xmlns:a16="http://schemas.microsoft.com/office/drawing/2014/main" id="{1FAE78CB-25FC-4048-A4FF-BC1C0207A887}"/>
                    </a:ext>
                  </a:extLst>
                </p:cNvPr>
                <p:cNvPicPr/>
                <p:nvPr/>
              </p:nvPicPr>
              <p:blipFill>
                <a:blip r:embed="rId179"/>
                <a:stretch>
                  <a:fillRect/>
                </a:stretch>
              </p:blipFill>
              <p:spPr>
                <a:xfrm>
                  <a:off x="11813600" y="1311000"/>
                  <a:ext cx="142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9012" name="Freihand 39011">
                  <a:extLst>
                    <a:ext uri="{FF2B5EF4-FFF2-40B4-BE49-F238E27FC236}">
                      <a16:creationId xmlns:a16="http://schemas.microsoft.com/office/drawing/2014/main" id="{EE2D5721-CBC5-422F-8290-B6FF19C3C938}"/>
                    </a:ext>
                  </a:extLst>
                </p14:cNvPr>
                <p14:cNvContentPartPr/>
                <p14:nvPr/>
              </p14:nvContentPartPr>
              <p14:xfrm>
                <a:off x="11835560" y="1371480"/>
                <a:ext cx="134280" cy="10440"/>
              </p14:xfrm>
            </p:contentPart>
          </mc:Choice>
          <mc:Fallback>
            <p:pic>
              <p:nvPicPr>
                <p:cNvPr id="39012" name="Freihand 39011">
                  <a:extLst>
                    <a:ext uri="{FF2B5EF4-FFF2-40B4-BE49-F238E27FC236}">
                      <a16:creationId xmlns:a16="http://schemas.microsoft.com/office/drawing/2014/main" id="{EE2D5721-CBC5-422F-8290-B6FF19C3C938}"/>
                    </a:ext>
                  </a:extLst>
                </p:cNvPr>
                <p:cNvPicPr/>
                <p:nvPr/>
              </p:nvPicPr>
              <p:blipFill>
                <a:blip r:embed="rId181"/>
                <a:stretch>
                  <a:fillRect/>
                </a:stretch>
              </p:blipFill>
              <p:spPr>
                <a:xfrm>
                  <a:off x="11831240" y="1367160"/>
                  <a:ext cx="142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9014" name="Freihand 39013">
                  <a:extLst>
                    <a:ext uri="{FF2B5EF4-FFF2-40B4-BE49-F238E27FC236}">
                      <a16:creationId xmlns:a16="http://schemas.microsoft.com/office/drawing/2014/main" id="{FBF370CA-BB66-45D7-B7BF-F8774DDA6C12}"/>
                    </a:ext>
                  </a:extLst>
                </p14:cNvPr>
                <p14:cNvContentPartPr/>
                <p14:nvPr/>
              </p14:nvContentPartPr>
              <p14:xfrm>
                <a:off x="8414480" y="1820040"/>
                <a:ext cx="1440" cy="91800"/>
              </p14:xfrm>
            </p:contentPart>
          </mc:Choice>
          <mc:Fallback>
            <p:pic>
              <p:nvPicPr>
                <p:cNvPr id="39014" name="Freihand 39013">
                  <a:extLst>
                    <a:ext uri="{FF2B5EF4-FFF2-40B4-BE49-F238E27FC236}">
                      <a16:creationId xmlns:a16="http://schemas.microsoft.com/office/drawing/2014/main" id="{FBF370CA-BB66-45D7-B7BF-F8774DDA6C12}"/>
                    </a:ext>
                  </a:extLst>
                </p:cNvPr>
                <p:cNvPicPr/>
                <p:nvPr/>
              </p:nvPicPr>
              <p:blipFill>
                <a:blip r:embed="rId183"/>
                <a:stretch>
                  <a:fillRect/>
                </a:stretch>
              </p:blipFill>
              <p:spPr>
                <a:xfrm>
                  <a:off x="8410160" y="1815720"/>
                  <a:ext cx="10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9015" name="Freihand 39014">
                  <a:extLst>
                    <a:ext uri="{FF2B5EF4-FFF2-40B4-BE49-F238E27FC236}">
                      <a16:creationId xmlns:a16="http://schemas.microsoft.com/office/drawing/2014/main" id="{A7C002A4-1164-4C8B-8B87-90E8A0F7784B}"/>
                    </a:ext>
                  </a:extLst>
                </p14:cNvPr>
                <p14:cNvContentPartPr/>
                <p14:nvPr/>
              </p14:nvContentPartPr>
              <p14:xfrm>
                <a:off x="8366960" y="1790520"/>
                <a:ext cx="101160" cy="131760"/>
              </p14:xfrm>
            </p:contentPart>
          </mc:Choice>
          <mc:Fallback>
            <p:pic>
              <p:nvPicPr>
                <p:cNvPr id="39015" name="Freihand 39014">
                  <a:extLst>
                    <a:ext uri="{FF2B5EF4-FFF2-40B4-BE49-F238E27FC236}">
                      <a16:creationId xmlns:a16="http://schemas.microsoft.com/office/drawing/2014/main" id="{A7C002A4-1164-4C8B-8B87-90E8A0F7784B}"/>
                    </a:ext>
                  </a:extLst>
                </p:cNvPr>
                <p:cNvPicPr/>
                <p:nvPr/>
              </p:nvPicPr>
              <p:blipFill>
                <a:blip r:embed="rId185"/>
                <a:stretch>
                  <a:fillRect/>
                </a:stretch>
              </p:blipFill>
              <p:spPr>
                <a:xfrm>
                  <a:off x="8362640" y="1786200"/>
                  <a:ext cx="109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9016" name="Freihand 39015">
                  <a:extLst>
                    <a:ext uri="{FF2B5EF4-FFF2-40B4-BE49-F238E27FC236}">
                      <a16:creationId xmlns:a16="http://schemas.microsoft.com/office/drawing/2014/main" id="{E4F7D01E-562B-4064-BFC2-7344B8003AD4}"/>
                    </a:ext>
                  </a:extLst>
                </p14:cNvPr>
                <p14:cNvContentPartPr/>
                <p14:nvPr/>
              </p14:nvContentPartPr>
              <p14:xfrm>
                <a:off x="8483600" y="1867920"/>
                <a:ext cx="145080" cy="40320"/>
              </p14:xfrm>
            </p:contentPart>
          </mc:Choice>
          <mc:Fallback>
            <p:pic>
              <p:nvPicPr>
                <p:cNvPr id="39016" name="Freihand 39015">
                  <a:extLst>
                    <a:ext uri="{FF2B5EF4-FFF2-40B4-BE49-F238E27FC236}">
                      <a16:creationId xmlns:a16="http://schemas.microsoft.com/office/drawing/2014/main" id="{E4F7D01E-562B-4064-BFC2-7344B8003AD4}"/>
                    </a:ext>
                  </a:extLst>
                </p:cNvPr>
                <p:cNvPicPr/>
                <p:nvPr/>
              </p:nvPicPr>
              <p:blipFill>
                <a:blip r:embed="rId187"/>
                <a:stretch>
                  <a:fillRect/>
                </a:stretch>
              </p:blipFill>
              <p:spPr>
                <a:xfrm>
                  <a:off x="8479280" y="1863600"/>
                  <a:ext cx="153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9017" name="Freihand 39016">
                  <a:extLst>
                    <a:ext uri="{FF2B5EF4-FFF2-40B4-BE49-F238E27FC236}">
                      <a16:creationId xmlns:a16="http://schemas.microsoft.com/office/drawing/2014/main" id="{1E51DB1D-BCB4-4102-B4A9-7549681925A6}"/>
                    </a:ext>
                  </a:extLst>
                </p14:cNvPr>
                <p14:cNvContentPartPr/>
                <p14:nvPr/>
              </p14:nvContentPartPr>
              <p14:xfrm>
                <a:off x="8640920" y="1804560"/>
                <a:ext cx="101520" cy="99720"/>
              </p14:xfrm>
            </p:contentPart>
          </mc:Choice>
          <mc:Fallback>
            <p:pic>
              <p:nvPicPr>
                <p:cNvPr id="39017" name="Freihand 39016">
                  <a:extLst>
                    <a:ext uri="{FF2B5EF4-FFF2-40B4-BE49-F238E27FC236}">
                      <a16:creationId xmlns:a16="http://schemas.microsoft.com/office/drawing/2014/main" id="{1E51DB1D-BCB4-4102-B4A9-7549681925A6}"/>
                    </a:ext>
                  </a:extLst>
                </p:cNvPr>
                <p:cNvPicPr/>
                <p:nvPr/>
              </p:nvPicPr>
              <p:blipFill>
                <a:blip r:embed="rId189"/>
                <a:stretch>
                  <a:fillRect/>
                </a:stretch>
              </p:blipFill>
              <p:spPr>
                <a:xfrm>
                  <a:off x="8636600" y="1800240"/>
                  <a:ext cx="110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9019" name="Freihand 39018">
                  <a:extLst>
                    <a:ext uri="{FF2B5EF4-FFF2-40B4-BE49-F238E27FC236}">
                      <a16:creationId xmlns:a16="http://schemas.microsoft.com/office/drawing/2014/main" id="{9D80CAFD-677E-4D72-B313-5976EEFA1884}"/>
                    </a:ext>
                  </a:extLst>
                </p14:cNvPr>
                <p14:cNvContentPartPr/>
                <p14:nvPr/>
              </p14:nvContentPartPr>
              <p14:xfrm>
                <a:off x="8799320" y="1884120"/>
                <a:ext cx="10080" cy="60480"/>
              </p14:xfrm>
            </p:contentPart>
          </mc:Choice>
          <mc:Fallback>
            <p:pic>
              <p:nvPicPr>
                <p:cNvPr id="39019" name="Freihand 39018">
                  <a:extLst>
                    <a:ext uri="{FF2B5EF4-FFF2-40B4-BE49-F238E27FC236}">
                      <a16:creationId xmlns:a16="http://schemas.microsoft.com/office/drawing/2014/main" id="{9D80CAFD-677E-4D72-B313-5976EEFA1884}"/>
                    </a:ext>
                  </a:extLst>
                </p:cNvPr>
                <p:cNvPicPr/>
                <p:nvPr/>
              </p:nvPicPr>
              <p:blipFill>
                <a:blip r:embed="rId191"/>
                <a:stretch>
                  <a:fillRect/>
                </a:stretch>
              </p:blipFill>
              <p:spPr>
                <a:xfrm>
                  <a:off x="8795000" y="1879800"/>
                  <a:ext cx="18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9021" name="Freihand 39020">
                  <a:extLst>
                    <a:ext uri="{FF2B5EF4-FFF2-40B4-BE49-F238E27FC236}">
                      <a16:creationId xmlns:a16="http://schemas.microsoft.com/office/drawing/2014/main" id="{2C361C1A-ADEF-445C-BD0A-898105382694}"/>
                    </a:ext>
                  </a:extLst>
                </p14:cNvPr>
                <p14:cNvContentPartPr/>
                <p14:nvPr/>
              </p14:nvContentPartPr>
              <p14:xfrm>
                <a:off x="8877800" y="1811400"/>
                <a:ext cx="11160" cy="74880"/>
              </p14:xfrm>
            </p:contentPart>
          </mc:Choice>
          <mc:Fallback>
            <p:pic>
              <p:nvPicPr>
                <p:cNvPr id="39021" name="Freihand 39020">
                  <a:extLst>
                    <a:ext uri="{FF2B5EF4-FFF2-40B4-BE49-F238E27FC236}">
                      <a16:creationId xmlns:a16="http://schemas.microsoft.com/office/drawing/2014/main" id="{2C361C1A-ADEF-445C-BD0A-898105382694}"/>
                    </a:ext>
                  </a:extLst>
                </p:cNvPr>
                <p:cNvPicPr/>
                <p:nvPr/>
              </p:nvPicPr>
              <p:blipFill>
                <a:blip r:embed="rId193"/>
                <a:stretch>
                  <a:fillRect/>
                </a:stretch>
              </p:blipFill>
              <p:spPr>
                <a:xfrm>
                  <a:off x="8873480" y="1807080"/>
                  <a:ext cx="19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9022" name="Freihand 39021">
                  <a:extLst>
                    <a:ext uri="{FF2B5EF4-FFF2-40B4-BE49-F238E27FC236}">
                      <a16:creationId xmlns:a16="http://schemas.microsoft.com/office/drawing/2014/main" id="{73C67666-ED12-4BD0-A759-363FC92D4874}"/>
                    </a:ext>
                  </a:extLst>
                </p14:cNvPr>
                <p14:cNvContentPartPr/>
                <p14:nvPr/>
              </p14:nvContentPartPr>
              <p14:xfrm>
                <a:off x="8831720" y="1771080"/>
                <a:ext cx="100800" cy="128160"/>
              </p14:xfrm>
            </p:contentPart>
          </mc:Choice>
          <mc:Fallback>
            <p:pic>
              <p:nvPicPr>
                <p:cNvPr id="39022" name="Freihand 39021">
                  <a:extLst>
                    <a:ext uri="{FF2B5EF4-FFF2-40B4-BE49-F238E27FC236}">
                      <a16:creationId xmlns:a16="http://schemas.microsoft.com/office/drawing/2014/main" id="{73C67666-ED12-4BD0-A759-363FC92D4874}"/>
                    </a:ext>
                  </a:extLst>
                </p:cNvPr>
                <p:cNvPicPr/>
                <p:nvPr/>
              </p:nvPicPr>
              <p:blipFill>
                <a:blip r:embed="rId195"/>
                <a:stretch>
                  <a:fillRect/>
                </a:stretch>
              </p:blipFill>
              <p:spPr>
                <a:xfrm>
                  <a:off x="8827400" y="1766760"/>
                  <a:ext cx="109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9023" name="Freihand 39022">
                  <a:extLst>
                    <a:ext uri="{FF2B5EF4-FFF2-40B4-BE49-F238E27FC236}">
                      <a16:creationId xmlns:a16="http://schemas.microsoft.com/office/drawing/2014/main" id="{BDF7BE17-467A-42D9-965D-E1105185C324}"/>
                    </a:ext>
                  </a:extLst>
                </p14:cNvPr>
                <p14:cNvContentPartPr/>
                <p14:nvPr/>
              </p14:nvContentPartPr>
              <p14:xfrm>
                <a:off x="8931800" y="1811760"/>
                <a:ext cx="229680" cy="121680"/>
              </p14:xfrm>
            </p:contentPart>
          </mc:Choice>
          <mc:Fallback>
            <p:pic>
              <p:nvPicPr>
                <p:cNvPr id="39023" name="Freihand 39022">
                  <a:extLst>
                    <a:ext uri="{FF2B5EF4-FFF2-40B4-BE49-F238E27FC236}">
                      <a16:creationId xmlns:a16="http://schemas.microsoft.com/office/drawing/2014/main" id="{BDF7BE17-467A-42D9-965D-E1105185C324}"/>
                    </a:ext>
                  </a:extLst>
                </p:cNvPr>
                <p:cNvPicPr/>
                <p:nvPr/>
              </p:nvPicPr>
              <p:blipFill>
                <a:blip r:embed="rId197"/>
                <a:stretch>
                  <a:fillRect/>
                </a:stretch>
              </p:blipFill>
              <p:spPr>
                <a:xfrm>
                  <a:off x="8927480" y="1807440"/>
                  <a:ext cx="238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9024" name="Freihand 39023">
                  <a:extLst>
                    <a:ext uri="{FF2B5EF4-FFF2-40B4-BE49-F238E27FC236}">
                      <a16:creationId xmlns:a16="http://schemas.microsoft.com/office/drawing/2014/main" id="{D8BEC7CB-1796-4F0C-98CE-37D770F1ECB9}"/>
                    </a:ext>
                  </a:extLst>
                </p14:cNvPr>
                <p14:cNvContentPartPr/>
                <p14:nvPr/>
              </p14:nvContentPartPr>
              <p14:xfrm>
                <a:off x="9174440" y="1739400"/>
                <a:ext cx="145800" cy="190440"/>
              </p14:xfrm>
            </p:contentPart>
          </mc:Choice>
          <mc:Fallback>
            <p:pic>
              <p:nvPicPr>
                <p:cNvPr id="39024" name="Freihand 39023">
                  <a:extLst>
                    <a:ext uri="{FF2B5EF4-FFF2-40B4-BE49-F238E27FC236}">
                      <a16:creationId xmlns:a16="http://schemas.microsoft.com/office/drawing/2014/main" id="{D8BEC7CB-1796-4F0C-98CE-37D770F1ECB9}"/>
                    </a:ext>
                  </a:extLst>
                </p:cNvPr>
                <p:cNvPicPr/>
                <p:nvPr/>
              </p:nvPicPr>
              <p:blipFill>
                <a:blip r:embed="rId199"/>
                <a:stretch>
                  <a:fillRect/>
                </a:stretch>
              </p:blipFill>
              <p:spPr>
                <a:xfrm>
                  <a:off x="9170120" y="1735080"/>
                  <a:ext cx="154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9025" name="Freihand 39024">
                  <a:extLst>
                    <a:ext uri="{FF2B5EF4-FFF2-40B4-BE49-F238E27FC236}">
                      <a16:creationId xmlns:a16="http://schemas.microsoft.com/office/drawing/2014/main" id="{6E0C8141-F053-4360-B9F4-47C9A700A72E}"/>
                    </a:ext>
                  </a:extLst>
                </p14:cNvPr>
                <p14:cNvContentPartPr/>
                <p14:nvPr/>
              </p14:nvContentPartPr>
              <p14:xfrm>
                <a:off x="9314480" y="1752720"/>
                <a:ext cx="97560" cy="88200"/>
              </p14:xfrm>
            </p:contentPart>
          </mc:Choice>
          <mc:Fallback>
            <p:pic>
              <p:nvPicPr>
                <p:cNvPr id="39025" name="Freihand 39024">
                  <a:extLst>
                    <a:ext uri="{FF2B5EF4-FFF2-40B4-BE49-F238E27FC236}">
                      <a16:creationId xmlns:a16="http://schemas.microsoft.com/office/drawing/2014/main" id="{6E0C8141-F053-4360-B9F4-47C9A700A72E}"/>
                    </a:ext>
                  </a:extLst>
                </p:cNvPr>
                <p:cNvPicPr/>
                <p:nvPr/>
              </p:nvPicPr>
              <p:blipFill>
                <a:blip r:embed="rId201"/>
                <a:stretch>
                  <a:fillRect/>
                </a:stretch>
              </p:blipFill>
              <p:spPr>
                <a:xfrm>
                  <a:off x="9310160" y="1748400"/>
                  <a:ext cx="106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9026" name="Freihand 39025">
                  <a:extLst>
                    <a:ext uri="{FF2B5EF4-FFF2-40B4-BE49-F238E27FC236}">
                      <a16:creationId xmlns:a16="http://schemas.microsoft.com/office/drawing/2014/main" id="{0DEEC70D-17AD-4D09-A3D4-7264AC90AF5A}"/>
                    </a:ext>
                  </a:extLst>
                </p14:cNvPr>
                <p14:cNvContentPartPr/>
                <p14:nvPr/>
              </p14:nvContentPartPr>
              <p14:xfrm>
                <a:off x="9435080" y="1836240"/>
                <a:ext cx="11160" cy="75600"/>
              </p14:xfrm>
            </p:contentPart>
          </mc:Choice>
          <mc:Fallback>
            <p:pic>
              <p:nvPicPr>
                <p:cNvPr id="39026" name="Freihand 39025">
                  <a:extLst>
                    <a:ext uri="{FF2B5EF4-FFF2-40B4-BE49-F238E27FC236}">
                      <a16:creationId xmlns:a16="http://schemas.microsoft.com/office/drawing/2014/main" id="{0DEEC70D-17AD-4D09-A3D4-7264AC90AF5A}"/>
                    </a:ext>
                  </a:extLst>
                </p:cNvPr>
                <p:cNvPicPr/>
                <p:nvPr/>
              </p:nvPicPr>
              <p:blipFill>
                <a:blip r:embed="rId203"/>
                <a:stretch>
                  <a:fillRect/>
                </a:stretch>
              </p:blipFill>
              <p:spPr>
                <a:xfrm>
                  <a:off x="9430760" y="1831920"/>
                  <a:ext cx="19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9028" name="Freihand 39027">
                  <a:extLst>
                    <a:ext uri="{FF2B5EF4-FFF2-40B4-BE49-F238E27FC236}">
                      <a16:creationId xmlns:a16="http://schemas.microsoft.com/office/drawing/2014/main" id="{68A22294-269E-46DB-8805-8C805F5E199C}"/>
                    </a:ext>
                  </a:extLst>
                </p14:cNvPr>
                <p14:cNvContentPartPr/>
                <p14:nvPr/>
              </p14:nvContentPartPr>
              <p14:xfrm>
                <a:off x="9480440" y="1738320"/>
                <a:ext cx="60840" cy="98640"/>
              </p14:xfrm>
            </p:contentPart>
          </mc:Choice>
          <mc:Fallback>
            <p:pic>
              <p:nvPicPr>
                <p:cNvPr id="39028" name="Freihand 39027">
                  <a:extLst>
                    <a:ext uri="{FF2B5EF4-FFF2-40B4-BE49-F238E27FC236}">
                      <a16:creationId xmlns:a16="http://schemas.microsoft.com/office/drawing/2014/main" id="{68A22294-269E-46DB-8805-8C805F5E199C}"/>
                    </a:ext>
                  </a:extLst>
                </p:cNvPr>
                <p:cNvPicPr/>
                <p:nvPr/>
              </p:nvPicPr>
              <p:blipFill>
                <a:blip r:embed="rId205"/>
                <a:stretch>
                  <a:fillRect/>
                </a:stretch>
              </p:blipFill>
              <p:spPr>
                <a:xfrm>
                  <a:off x="9476120" y="1734000"/>
                  <a:ext cx="69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9029" name="Freihand 39028">
                  <a:extLst>
                    <a:ext uri="{FF2B5EF4-FFF2-40B4-BE49-F238E27FC236}">
                      <a16:creationId xmlns:a16="http://schemas.microsoft.com/office/drawing/2014/main" id="{92C1132A-0E0A-4E75-A432-88F7C56A4429}"/>
                    </a:ext>
                  </a:extLst>
                </p14:cNvPr>
                <p14:cNvContentPartPr/>
                <p14:nvPr/>
              </p14:nvContentPartPr>
              <p14:xfrm>
                <a:off x="9547400" y="1781160"/>
                <a:ext cx="48960" cy="54360"/>
              </p14:xfrm>
            </p:contentPart>
          </mc:Choice>
          <mc:Fallback>
            <p:pic>
              <p:nvPicPr>
                <p:cNvPr id="39029" name="Freihand 39028">
                  <a:extLst>
                    <a:ext uri="{FF2B5EF4-FFF2-40B4-BE49-F238E27FC236}">
                      <a16:creationId xmlns:a16="http://schemas.microsoft.com/office/drawing/2014/main" id="{92C1132A-0E0A-4E75-A432-88F7C56A4429}"/>
                    </a:ext>
                  </a:extLst>
                </p:cNvPr>
                <p:cNvPicPr/>
                <p:nvPr/>
              </p:nvPicPr>
              <p:blipFill>
                <a:blip r:embed="rId207"/>
                <a:stretch>
                  <a:fillRect/>
                </a:stretch>
              </p:blipFill>
              <p:spPr>
                <a:xfrm>
                  <a:off x="9543080" y="1776840"/>
                  <a:ext cx="57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9030" name="Freihand 39029">
                  <a:extLst>
                    <a:ext uri="{FF2B5EF4-FFF2-40B4-BE49-F238E27FC236}">
                      <a16:creationId xmlns:a16="http://schemas.microsoft.com/office/drawing/2014/main" id="{E0980D03-BF75-4D97-9072-42C1E6E3A41E}"/>
                    </a:ext>
                  </a:extLst>
                </p14:cNvPr>
                <p14:cNvContentPartPr/>
                <p14:nvPr/>
              </p14:nvContentPartPr>
              <p14:xfrm>
                <a:off x="9602840" y="1760640"/>
                <a:ext cx="74880" cy="72000"/>
              </p14:xfrm>
            </p:contentPart>
          </mc:Choice>
          <mc:Fallback>
            <p:pic>
              <p:nvPicPr>
                <p:cNvPr id="39030" name="Freihand 39029">
                  <a:extLst>
                    <a:ext uri="{FF2B5EF4-FFF2-40B4-BE49-F238E27FC236}">
                      <a16:creationId xmlns:a16="http://schemas.microsoft.com/office/drawing/2014/main" id="{E0980D03-BF75-4D97-9072-42C1E6E3A41E}"/>
                    </a:ext>
                  </a:extLst>
                </p:cNvPr>
                <p:cNvPicPr/>
                <p:nvPr/>
              </p:nvPicPr>
              <p:blipFill>
                <a:blip r:embed="rId209"/>
                <a:stretch>
                  <a:fillRect/>
                </a:stretch>
              </p:blipFill>
              <p:spPr>
                <a:xfrm>
                  <a:off x="9598520" y="1756320"/>
                  <a:ext cx="83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9031" name="Freihand 39030">
                  <a:extLst>
                    <a:ext uri="{FF2B5EF4-FFF2-40B4-BE49-F238E27FC236}">
                      <a16:creationId xmlns:a16="http://schemas.microsoft.com/office/drawing/2014/main" id="{798D0126-14A6-4FF8-A146-9BA85686728A}"/>
                    </a:ext>
                  </a:extLst>
                </p14:cNvPr>
                <p14:cNvContentPartPr/>
                <p14:nvPr/>
              </p14:nvContentPartPr>
              <p14:xfrm>
                <a:off x="9617960" y="1774680"/>
                <a:ext cx="92520" cy="55080"/>
              </p14:xfrm>
            </p:contentPart>
          </mc:Choice>
          <mc:Fallback>
            <p:pic>
              <p:nvPicPr>
                <p:cNvPr id="39031" name="Freihand 39030">
                  <a:extLst>
                    <a:ext uri="{FF2B5EF4-FFF2-40B4-BE49-F238E27FC236}">
                      <a16:creationId xmlns:a16="http://schemas.microsoft.com/office/drawing/2014/main" id="{798D0126-14A6-4FF8-A146-9BA85686728A}"/>
                    </a:ext>
                  </a:extLst>
                </p:cNvPr>
                <p:cNvPicPr/>
                <p:nvPr/>
              </p:nvPicPr>
              <p:blipFill>
                <a:blip r:embed="rId211"/>
                <a:stretch>
                  <a:fillRect/>
                </a:stretch>
              </p:blipFill>
              <p:spPr>
                <a:xfrm>
                  <a:off x="9613640" y="1770360"/>
                  <a:ext cx="101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9032" name="Freihand 39031">
                  <a:extLst>
                    <a:ext uri="{FF2B5EF4-FFF2-40B4-BE49-F238E27FC236}">
                      <a16:creationId xmlns:a16="http://schemas.microsoft.com/office/drawing/2014/main" id="{AEBB8C97-3D2A-42FA-825F-011DA9936CFA}"/>
                    </a:ext>
                  </a:extLst>
                </p14:cNvPr>
                <p14:cNvContentPartPr/>
                <p14:nvPr/>
              </p14:nvContentPartPr>
              <p14:xfrm>
                <a:off x="9705440" y="1746240"/>
                <a:ext cx="16920" cy="29520"/>
              </p14:xfrm>
            </p:contentPart>
          </mc:Choice>
          <mc:Fallback>
            <p:pic>
              <p:nvPicPr>
                <p:cNvPr id="39032" name="Freihand 39031">
                  <a:extLst>
                    <a:ext uri="{FF2B5EF4-FFF2-40B4-BE49-F238E27FC236}">
                      <a16:creationId xmlns:a16="http://schemas.microsoft.com/office/drawing/2014/main" id="{AEBB8C97-3D2A-42FA-825F-011DA9936CFA}"/>
                    </a:ext>
                  </a:extLst>
                </p:cNvPr>
                <p:cNvPicPr/>
                <p:nvPr/>
              </p:nvPicPr>
              <p:blipFill>
                <a:blip r:embed="rId213"/>
                <a:stretch>
                  <a:fillRect/>
                </a:stretch>
              </p:blipFill>
              <p:spPr>
                <a:xfrm>
                  <a:off x="9701120" y="1741920"/>
                  <a:ext cx="25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9033" name="Freihand 39032">
                  <a:extLst>
                    <a:ext uri="{FF2B5EF4-FFF2-40B4-BE49-F238E27FC236}">
                      <a16:creationId xmlns:a16="http://schemas.microsoft.com/office/drawing/2014/main" id="{1DAEB800-2558-4ADA-ACC5-A815337B1783}"/>
                    </a:ext>
                  </a:extLst>
                </p14:cNvPr>
                <p14:cNvContentPartPr/>
                <p14:nvPr/>
              </p14:nvContentPartPr>
              <p14:xfrm>
                <a:off x="9738920" y="1693680"/>
                <a:ext cx="127800" cy="129240"/>
              </p14:xfrm>
            </p:contentPart>
          </mc:Choice>
          <mc:Fallback>
            <p:pic>
              <p:nvPicPr>
                <p:cNvPr id="39033" name="Freihand 39032">
                  <a:extLst>
                    <a:ext uri="{FF2B5EF4-FFF2-40B4-BE49-F238E27FC236}">
                      <a16:creationId xmlns:a16="http://schemas.microsoft.com/office/drawing/2014/main" id="{1DAEB800-2558-4ADA-ACC5-A815337B1783}"/>
                    </a:ext>
                  </a:extLst>
                </p:cNvPr>
                <p:cNvPicPr/>
                <p:nvPr/>
              </p:nvPicPr>
              <p:blipFill>
                <a:blip r:embed="rId215"/>
                <a:stretch>
                  <a:fillRect/>
                </a:stretch>
              </p:blipFill>
              <p:spPr>
                <a:xfrm>
                  <a:off x="9734600" y="1689360"/>
                  <a:ext cx="136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9034" name="Freihand 39033">
                  <a:extLst>
                    <a:ext uri="{FF2B5EF4-FFF2-40B4-BE49-F238E27FC236}">
                      <a16:creationId xmlns:a16="http://schemas.microsoft.com/office/drawing/2014/main" id="{58C91F1C-9720-48DE-A33D-C3A7D09740EA}"/>
                    </a:ext>
                  </a:extLst>
                </p14:cNvPr>
                <p14:cNvContentPartPr/>
                <p14:nvPr/>
              </p14:nvContentPartPr>
              <p14:xfrm>
                <a:off x="9850160" y="1710600"/>
                <a:ext cx="28440" cy="105840"/>
              </p14:xfrm>
            </p:contentPart>
          </mc:Choice>
          <mc:Fallback>
            <p:pic>
              <p:nvPicPr>
                <p:cNvPr id="39034" name="Freihand 39033">
                  <a:extLst>
                    <a:ext uri="{FF2B5EF4-FFF2-40B4-BE49-F238E27FC236}">
                      <a16:creationId xmlns:a16="http://schemas.microsoft.com/office/drawing/2014/main" id="{58C91F1C-9720-48DE-A33D-C3A7D09740EA}"/>
                    </a:ext>
                  </a:extLst>
                </p:cNvPr>
                <p:cNvPicPr/>
                <p:nvPr/>
              </p:nvPicPr>
              <p:blipFill>
                <a:blip r:embed="rId217"/>
                <a:stretch>
                  <a:fillRect/>
                </a:stretch>
              </p:blipFill>
              <p:spPr>
                <a:xfrm>
                  <a:off x="9845840" y="1706280"/>
                  <a:ext cx="37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9035" name="Freihand 39034">
                  <a:extLst>
                    <a:ext uri="{FF2B5EF4-FFF2-40B4-BE49-F238E27FC236}">
                      <a16:creationId xmlns:a16="http://schemas.microsoft.com/office/drawing/2014/main" id="{74777F15-2F97-4E8A-B791-C2169FAC5BF9}"/>
                    </a:ext>
                  </a:extLst>
                </p14:cNvPr>
                <p14:cNvContentPartPr/>
                <p14:nvPr/>
              </p14:nvContentPartPr>
              <p14:xfrm>
                <a:off x="9882560" y="1749120"/>
                <a:ext cx="89640" cy="70200"/>
              </p14:xfrm>
            </p:contentPart>
          </mc:Choice>
          <mc:Fallback>
            <p:pic>
              <p:nvPicPr>
                <p:cNvPr id="39035" name="Freihand 39034">
                  <a:extLst>
                    <a:ext uri="{FF2B5EF4-FFF2-40B4-BE49-F238E27FC236}">
                      <a16:creationId xmlns:a16="http://schemas.microsoft.com/office/drawing/2014/main" id="{74777F15-2F97-4E8A-B791-C2169FAC5BF9}"/>
                    </a:ext>
                  </a:extLst>
                </p:cNvPr>
                <p:cNvPicPr/>
                <p:nvPr/>
              </p:nvPicPr>
              <p:blipFill>
                <a:blip r:embed="rId219"/>
                <a:stretch>
                  <a:fillRect/>
                </a:stretch>
              </p:blipFill>
              <p:spPr>
                <a:xfrm>
                  <a:off x="9878240" y="1744800"/>
                  <a:ext cx="98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9036" name="Freihand 39035">
                  <a:extLst>
                    <a:ext uri="{FF2B5EF4-FFF2-40B4-BE49-F238E27FC236}">
                      <a16:creationId xmlns:a16="http://schemas.microsoft.com/office/drawing/2014/main" id="{5CCF9C9D-70F9-4E75-84DC-A1E2DD76B0F0}"/>
                    </a:ext>
                  </a:extLst>
                </p14:cNvPr>
                <p14:cNvContentPartPr/>
                <p14:nvPr/>
              </p14:nvContentPartPr>
              <p14:xfrm>
                <a:off x="9967160" y="1734360"/>
                <a:ext cx="25560" cy="13320"/>
              </p14:xfrm>
            </p:contentPart>
          </mc:Choice>
          <mc:Fallback>
            <p:pic>
              <p:nvPicPr>
                <p:cNvPr id="39036" name="Freihand 39035">
                  <a:extLst>
                    <a:ext uri="{FF2B5EF4-FFF2-40B4-BE49-F238E27FC236}">
                      <a16:creationId xmlns:a16="http://schemas.microsoft.com/office/drawing/2014/main" id="{5CCF9C9D-70F9-4E75-84DC-A1E2DD76B0F0}"/>
                    </a:ext>
                  </a:extLst>
                </p:cNvPr>
                <p:cNvPicPr/>
                <p:nvPr/>
              </p:nvPicPr>
              <p:blipFill>
                <a:blip r:embed="rId221"/>
                <a:stretch>
                  <a:fillRect/>
                </a:stretch>
              </p:blipFill>
              <p:spPr>
                <a:xfrm>
                  <a:off x="9962840" y="1730040"/>
                  <a:ext cx="34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9037" name="Freihand 39036">
                  <a:extLst>
                    <a:ext uri="{FF2B5EF4-FFF2-40B4-BE49-F238E27FC236}">
                      <a16:creationId xmlns:a16="http://schemas.microsoft.com/office/drawing/2014/main" id="{1EA82405-5A2D-4492-9514-DC4491277FC1}"/>
                    </a:ext>
                  </a:extLst>
                </p14:cNvPr>
                <p14:cNvContentPartPr/>
                <p14:nvPr/>
              </p14:nvContentPartPr>
              <p14:xfrm>
                <a:off x="9988400" y="1748760"/>
                <a:ext cx="46800" cy="78480"/>
              </p14:xfrm>
            </p:contentPart>
          </mc:Choice>
          <mc:Fallback>
            <p:pic>
              <p:nvPicPr>
                <p:cNvPr id="39037" name="Freihand 39036">
                  <a:extLst>
                    <a:ext uri="{FF2B5EF4-FFF2-40B4-BE49-F238E27FC236}">
                      <a16:creationId xmlns:a16="http://schemas.microsoft.com/office/drawing/2014/main" id="{1EA82405-5A2D-4492-9514-DC4491277FC1}"/>
                    </a:ext>
                  </a:extLst>
                </p:cNvPr>
                <p:cNvPicPr/>
                <p:nvPr/>
              </p:nvPicPr>
              <p:blipFill>
                <a:blip r:embed="rId223"/>
                <a:stretch>
                  <a:fillRect/>
                </a:stretch>
              </p:blipFill>
              <p:spPr>
                <a:xfrm>
                  <a:off x="9984080" y="1744440"/>
                  <a:ext cx="55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9038" name="Freihand 39037">
                  <a:extLst>
                    <a:ext uri="{FF2B5EF4-FFF2-40B4-BE49-F238E27FC236}">
                      <a16:creationId xmlns:a16="http://schemas.microsoft.com/office/drawing/2014/main" id="{1BFEDB52-CCB0-4EDE-83C4-9EC2895A42F4}"/>
                    </a:ext>
                  </a:extLst>
                </p14:cNvPr>
                <p14:cNvContentPartPr/>
                <p14:nvPr/>
              </p14:nvContentPartPr>
              <p14:xfrm>
                <a:off x="10048880" y="1687560"/>
                <a:ext cx="334440" cy="174600"/>
              </p14:xfrm>
            </p:contentPart>
          </mc:Choice>
          <mc:Fallback>
            <p:pic>
              <p:nvPicPr>
                <p:cNvPr id="39038" name="Freihand 39037">
                  <a:extLst>
                    <a:ext uri="{FF2B5EF4-FFF2-40B4-BE49-F238E27FC236}">
                      <a16:creationId xmlns:a16="http://schemas.microsoft.com/office/drawing/2014/main" id="{1BFEDB52-CCB0-4EDE-83C4-9EC2895A42F4}"/>
                    </a:ext>
                  </a:extLst>
                </p:cNvPr>
                <p:cNvPicPr/>
                <p:nvPr/>
              </p:nvPicPr>
              <p:blipFill>
                <a:blip r:embed="rId225"/>
                <a:stretch>
                  <a:fillRect/>
                </a:stretch>
              </p:blipFill>
              <p:spPr>
                <a:xfrm>
                  <a:off x="10044560" y="1683240"/>
                  <a:ext cx="343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9039" name="Freihand 39038">
                  <a:extLst>
                    <a:ext uri="{FF2B5EF4-FFF2-40B4-BE49-F238E27FC236}">
                      <a16:creationId xmlns:a16="http://schemas.microsoft.com/office/drawing/2014/main" id="{71667FD8-1EB6-4A34-B825-371354A07B8C}"/>
                    </a:ext>
                  </a:extLst>
                </p14:cNvPr>
                <p14:cNvContentPartPr/>
                <p14:nvPr/>
              </p14:nvContentPartPr>
              <p14:xfrm>
                <a:off x="10429040" y="1770720"/>
                <a:ext cx="18720" cy="100080"/>
              </p14:xfrm>
            </p:contentPart>
          </mc:Choice>
          <mc:Fallback>
            <p:pic>
              <p:nvPicPr>
                <p:cNvPr id="39039" name="Freihand 39038">
                  <a:extLst>
                    <a:ext uri="{FF2B5EF4-FFF2-40B4-BE49-F238E27FC236}">
                      <a16:creationId xmlns:a16="http://schemas.microsoft.com/office/drawing/2014/main" id="{71667FD8-1EB6-4A34-B825-371354A07B8C}"/>
                    </a:ext>
                  </a:extLst>
                </p:cNvPr>
                <p:cNvPicPr/>
                <p:nvPr/>
              </p:nvPicPr>
              <p:blipFill>
                <a:blip r:embed="rId227"/>
                <a:stretch>
                  <a:fillRect/>
                </a:stretch>
              </p:blipFill>
              <p:spPr>
                <a:xfrm>
                  <a:off x="10424720" y="1766400"/>
                  <a:ext cx="27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9041" name="Freihand 39040">
                  <a:extLst>
                    <a:ext uri="{FF2B5EF4-FFF2-40B4-BE49-F238E27FC236}">
                      <a16:creationId xmlns:a16="http://schemas.microsoft.com/office/drawing/2014/main" id="{CD989FF9-4315-46C2-A0A0-22D4CA3E2D57}"/>
                    </a:ext>
                  </a:extLst>
                </p14:cNvPr>
                <p14:cNvContentPartPr/>
                <p14:nvPr/>
              </p14:nvContentPartPr>
              <p14:xfrm>
                <a:off x="10496000" y="1691880"/>
                <a:ext cx="33120" cy="70200"/>
              </p14:xfrm>
            </p:contentPart>
          </mc:Choice>
          <mc:Fallback>
            <p:pic>
              <p:nvPicPr>
                <p:cNvPr id="39041" name="Freihand 39040">
                  <a:extLst>
                    <a:ext uri="{FF2B5EF4-FFF2-40B4-BE49-F238E27FC236}">
                      <a16:creationId xmlns:a16="http://schemas.microsoft.com/office/drawing/2014/main" id="{CD989FF9-4315-46C2-A0A0-22D4CA3E2D57}"/>
                    </a:ext>
                  </a:extLst>
                </p:cNvPr>
                <p:cNvPicPr/>
                <p:nvPr/>
              </p:nvPicPr>
              <p:blipFill>
                <a:blip r:embed="rId229"/>
                <a:stretch>
                  <a:fillRect/>
                </a:stretch>
              </p:blipFill>
              <p:spPr>
                <a:xfrm>
                  <a:off x="10491680" y="1687560"/>
                  <a:ext cx="41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042" name="Freihand 39041">
                  <a:extLst>
                    <a:ext uri="{FF2B5EF4-FFF2-40B4-BE49-F238E27FC236}">
                      <a16:creationId xmlns:a16="http://schemas.microsoft.com/office/drawing/2014/main" id="{7DE93831-40E1-4490-A02E-4AEBC7AF62C8}"/>
                    </a:ext>
                  </a:extLst>
                </p14:cNvPr>
                <p14:cNvContentPartPr/>
                <p14:nvPr/>
              </p14:nvContentPartPr>
              <p14:xfrm>
                <a:off x="10552160" y="1643280"/>
                <a:ext cx="86040" cy="162000"/>
              </p14:xfrm>
            </p:contentPart>
          </mc:Choice>
          <mc:Fallback>
            <p:pic>
              <p:nvPicPr>
                <p:cNvPr id="39042" name="Freihand 39041">
                  <a:extLst>
                    <a:ext uri="{FF2B5EF4-FFF2-40B4-BE49-F238E27FC236}">
                      <a16:creationId xmlns:a16="http://schemas.microsoft.com/office/drawing/2014/main" id="{7DE93831-40E1-4490-A02E-4AEBC7AF62C8}"/>
                    </a:ext>
                  </a:extLst>
                </p:cNvPr>
                <p:cNvPicPr/>
                <p:nvPr/>
              </p:nvPicPr>
              <p:blipFill>
                <a:blip r:embed="rId231"/>
                <a:stretch>
                  <a:fillRect/>
                </a:stretch>
              </p:blipFill>
              <p:spPr>
                <a:xfrm>
                  <a:off x="10547840" y="1638960"/>
                  <a:ext cx="94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9043" name="Freihand 39042">
                  <a:extLst>
                    <a:ext uri="{FF2B5EF4-FFF2-40B4-BE49-F238E27FC236}">
                      <a16:creationId xmlns:a16="http://schemas.microsoft.com/office/drawing/2014/main" id="{C404CAD2-E2C5-427B-95A2-050A28312B6E}"/>
                    </a:ext>
                  </a:extLst>
                </p14:cNvPr>
                <p14:cNvContentPartPr/>
                <p14:nvPr/>
              </p14:nvContentPartPr>
              <p14:xfrm>
                <a:off x="10647920" y="1684680"/>
                <a:ext cx="111600" cy="46080"/>
              </p14:xfrm>
            </p:contentPart>
          </mc:Choice>
          <mc:Fallback>
            <p:pic>
              <p:nvPicPr>
                <p:cNvPr id="39043" name="Freihand 39042">
                  <a:extLst>
                    <a:ext uri="{FF2B5EF4-FFF2-40B4-BE49-F238E27FC236}">
                      <a16:creationId xmlns:a16="http://schemas.microsoft.com/office/drawing/2014/main" id="{C404CAD2-E2C5-427B-95A2-050A28312B6E}"/>
                    </a:ext>
                  </a:extLst>
                </p:cNvPr>
                <p:cNvPicPr/>
                <p:nvPr/>
              </p:nvPicPr>
              <p:blipFill>
                <a:blip r:embed="rId233"/>
                <a:stretch>
                  <a:fillRect/>
                </a:stretch>
              </p:blipFill>
              <p:spPr>
                <a:xfrm>
                  <a:off x="10643600" y="1680360"/>
                  <a:ext cx="120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9044" name="Freihand 39043">
                  <a:extLst>
                    <a:ext uri="{FF2B5EF4-FFF2-40B4-BE49-F238E27FC236}">
                      <a16:creationId xmlns:a16="http://schemas.microsoft.com/office/drawing/2014/main" id="{AFD8D826-43DC-4439-825F-735246FB3FAB}"/>
                    </a:ext>
                  </a:extLst>
                </p14:cNvPr>
                <p14:cNvContentPartPr/>
                <p14:nvPr/>
              </p14:nvContentPartPr>
              <p14:xfrm>
                <a:off x="10771760" y="1622040"/>
                <a:ext cx="68040" cy="102240"/>
              </p14:xfrm>
            </p:contentPart>
          </mc:Choice>
          <mc:Fallback>
            <p:pic>
              <p:nvPicPr>
                <p:cNvPr id="39044" name="Freihand 39043">
                  <a:extLst>
                    <a:ext uri="{FF2B5EF4-FFF2-40B4-BE49-F238E27FC236}">
                      <a16:creationId xmlns:a16="http://schemas.microsoft.com/office/drawing/2014/main" id="{AFD8D826-43DC-4439-825F-735246FB3FAB}"/>
                    </a:ext>
                  </a:extLst>
                </p:cNvPr>
                <p:cNvPicPr/>
                <p:nvPr/>
              </p:nvPicPr>
              <p:blipFill>
                <a:blip r:embed="rId235"/>
                <a:stretch>
                  <a:fillRect/>
                </a:stretch>
              </p:blipFill>
              <p:spPr>
                <a:xfrm>
                  <a:off x="10767440" y="1617720"/>
                  <a:ext cx="76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045" name="Freihand 39044">
                  <a:extLst>
                    <a:ext uri="{FF2B5EF4-FFF2-40B4-BE49-F238E27FC236}">
                      <a16:creationId xmlns:a16="http://schemas.microsoft.com/office/drawing/2014/main" id="{16776C61-7157-40AF-AF42-75E7AEA2545C}"/>
                    </a:ext>
                  </a:extLst>
                </p14:cNvPr>
                <p14:cNvContentPartPr/>
                <p14:nvPr/>
              </p14:nvContentPartPr>
              <p14:xfrm>
                <a:off x="10852760" y="1703760"/>
                <a:ext cx="5760" cy="16560"/>
              </p14:xfrm>
            </p:contentPart>
          </mc:Choice>
          <mc:Fallback>
            <p:pic>
              <p:nvPicPr>
                <p:cNvPr id="39045" name="Freihand 39044">
                  <a:extLst>
                    <a:ext uri="{FF2B5EF4-FFF2-40B4-BE49-F238E27FC236}">
                      <a16:creationId xmlns:a16="http://schemas.microsoft.com/office/drawing/2014/main" id="{16776C61-7157-40AF-AF42-75E7AEA2545C}"/>
                    </a:ext>
                  </a:extLst>
                </p:cNvPr>
                <p:cNvPicPr/>
                <p:nvPr/>
              </p:nvPicPr>
              <p:blipFill>
                <a:blip r:embed="rId237"/>
                <a:stretch>
                  <a:fillRect/>
                </a:stretch>
              </p:blipFill>
              <p:spPr>
                <a:xfrm>
                  <a:off x="10848440" y="1699440"/>
                  <a:ext cx="14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046" name="Freihand 39045">
                  <a:extLst>
                    <a:ext uri="{FF2B5EF4-FFF2-40B4-BE49-F238E27FC236}">
                      <a16:creationId xmlns:a16="http://schemas.microsoft.com/office/drawing/2014/main" id="{D374B1B0-7ADD-44C2-839A-329E70CBDE4C}"/>
                    </a:ext>
                  </a:extLst>
                </p14:cNvPr>
                <p14:cNvContentPartPr/>
                <p14:nvPr/>
              </p14:nvContentPartPr>
              <p14:xfrm>
                <a:off x="10496000" y="1593960"/>
                <a:ext cx="360" cy="360"/>
              </p14:xfrm>
            </p:contentPart>
          </mc:Choice>
          <mc:Fallback>
            <p:pic>
              <p:nvPicPr>
                <p:cNvPr id="39046" name="Freihand 39045">
                  <a:extLst>
                    <a:ext uri="{FF2B5EF4-FFF2-40B4-BE49-F238E27FC236}">
                      <a16:creationId xmlns:a16="http://schemas.microsoft.com/office/drawing/2014/main" id="{D374B1B0-7ADD-44C2-839A-329E70CBDE4C}"/>
                    </a:ext>
                  </a:extLst>
                </p:cNvPr>
                <p:cNvPicPr/>
                <p:nvPr/>
              </p:nvPicPr>
              <p:blipFill>
                <a:blip r:embed="rId85"/>
                <a:stretch>
                  <a:fillRect/>
                </a:stretch>
              </p:blipFill>
              <p:spPr>
                <a:xfrm>
                  <a:off x="10491680" y="1589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047" name="Freihand 39046">
                  <a:extLst>
                    <a:ext uri="{FF2B5EF4-FFF2-40B4-BE49-F238E27FC236}">
                      <a16:creationId xmlns:a16="http://schemas.microsoft.com/office/drawing/2014/main" id="{A1A1861A-4AF7-4237-8983-D572273775E2}"/>
                    </a:ext>
                  </a:extLst>
                </p14:cNvPr>
                <p14:cNvContentPartPr/>
                <p14:nvPr/>
              </p14:nvContentPartPr>
              <p14:xfrm>
                <a:off x="10496000" y="1591440"/>
                <a:ext cx="22680" cy="19440"/>
              </p14:xfrm>
            </p:contentPart>
          </mc:Choice>
          <mc:Fallback>
            <p:pic>
              <p:nvPicPr>
                <p:cNvPr id="39047" name="Freihand 39046">
                  <a:extLst>
                    <a:ext uri="{FF2B5EF4-FFF2-40B4-BE49-F238E27FC236}">
                      <a16:creationId xmlns:a16="http://schemas.microsoft.com/office/drawing/2014/main" id="{A1A1861A-4AF7-4237-8983-D572273775E2}"/>
                    </a:ext>
                  </a:extLst>
                </p:cNvPr>
                <p:cNvPicPr/>
                <p:nvPr/>
              </p:nvPicPr>
              <p:blipFill>
                <a:blip r:embed="rId240"/>
                <a:stretch>
                  <a:fillRect/>
                </a:stretch>
              </p:blipFill>
              <p:spPr>
                <a:xfrm>
                  <a:off x="10491680" y="1587120"/>
                  <a:ext cx="31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049" name="Freihand 39048">
                  <a:extLst>
                    <a:ext uri="{FF2B5EF4-FFF2-40B4-BE49-F238E27FC236}">
                      <a16:creationId xmlns:a16="http://schemas.microsoft.com/office/drawing/2014/main" id="{DDDBA226-3C7B-4DD5-9DBE-CA1CB997112E}"/>
                    </a:ext>
                  </a:extLst>
                </p14:cNvPr>
                <p14:cNvContentPartPr/>
                <p14:nvPr/>
              </p14:nvContentPartPr>
              <p14:xfrm>
                <a:off x="10918280" y="1656600"/>
                <a:ext cx="360" cy="24480"/>
              </p14:xfrm>
            </p:contentPart>
          </mc:Choice>
          <mc:Fallback>
            <p:pic>
              <p:nvPicPr>
                <p:cNvPr id="39049" name="Freihand 39048">
                  <a:extLst>
                    <a:ext uri="{FF2B5EF4-FFF2-40B4-BE49-F238E27FC236}">
                      <a16:creationId xmlns:a16="http://schemas.microsoft.com/office/drawing/2014/main" id="{DDDBA226-3C7B-4DD5-9DBE-CA1CB997112E}"/>
                    </a:ext>
                  </a:extLst>
                </p:cNvPr>
                <p:cNvPicPr/>
                <p:nvPr/>
              </p:nvPicPr>
              <p:blipFill>
                <a:blip r:embed="rId242"/>
                <a:stretch>
                  <a:fillRect/>
                </a:stretch>
              </p:blipFill>
              <p:spPr>
                <a:xfrm>
                  <a:off x="10913960" y="1652280"/>
                  <a:ext cx="9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9050" name="Freihand 39049">
                  <a:extLst>
                    <a:ext uri="{FF2B5EF4-FFF2-40B4-BE49-F238E27FC236}">
                      <a16:creationId xmlns:a16="http://schemas.microsoft.com/office/drawing/2014/main" id="{CAFD1F26-4367-4DBF-A58A-6640464FA980}"/>
                    </a:ext>
                  </a:extLst>
                </p14:cNvPr>
                <p14:cNvContentPartPr/>
                <p14:nvPr/>
              </p14:nvContentPartPr>
              <p14:xfrm>
                <a:off x="10918640" y="1606560"/>
                <a:ext cx="68760" cy="94320"/>
              </p14:xfrm>
            </p:contentPart>
          </mc:Choice>
          <mc:Fallback>
            <p:pic>
              <p:nvPicPr>
                <p:cNvPr id="39050" name="Freihand 39049">
                  <a:extLst>
                    <a:ext uri="{FF2B5EF4-FFF2-40B4-BE49-F238E27FC236}">
                      <a16:creationId xmlns:a16="http://schemas.microsoft.com/office/drawing/2014/main" id="{CAFD1F26-4367-4DBF-A58A-6640464FA980}"/>
                    </a:ext>
                  </a:extLst>
                </p:cNvPr>
                <p:cNvPicPr/>
                <p:nvPr/>
              </p:nvPicPr>
              <p:blipFill>
                <a:blip r:embed="rId244"/>
                <a:stretch>
                  <a:fillRect/>
                </a:stretch>
              </p:blipFill>
              <p:spPr>
                <a:xfrm>
                  <a:off x="10914320" y="1602240"/>
                  <a:ext cx="77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9051" name="Freihand 39050">
                  <a:extLst>
                    <a:ext uri="{FF2B5EF4-FFF2-40B4-BE49-F238E27FC236}">
                      <a16:creationId xmlns:a16="http://schemas.microsoft.com/office/drawing/2014/main" id="{D7BF2234-5308-441E-BC58-AF8D22DF6FB3}"/>
                    </a:ext>
                  </a:extLst>
                </p14:cNvPr>
                <p14:cNvContentPartPr/>
                <p14:nvPr/>
              </p14:nvContentPartPr>
              <p14:xfrm>
                <a:off x="10951400" y="1661280"/>
                <a:ext cx="116280" cy="36720"/>
              </p14:xfrm>
            </p:contentPart>
          </mc:Choice>
          <mc:Fallback>
            <p:pic>
              <p:nvPicPr>
                <p:cNvPr id="39051" name="Freihand 39050">
                  <a:extLst>
                    <a:ext uri="{FF2B5EF4-FFF2-40B4-BE49-F238E27FC236}">
                      <a16:creationId xmlns:a16="http://schemas.microsoft.com/office/drawing/2014/main" id="{D7BF2234-5308-441E-BC58-AF8D22DF6FB3}"/>
                    </a:ext>
                  </a:extLst>
                </p:cNvPr>
                <p:cNvPicPr/>
                <p:nvPr/>
              </p:nvPicPr>
              <p:blipFill>
                <a:blip r:embed="rId246"/>
                <a:stretch>
                  <a:fillRect/>
                </a:stretch>
              </p:blipFill>
              <p:spPr>
                <a:xfrm>
                  <a:off x="10947080" y="1656960"/>
                  <a:ext cx="124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9052" name="Freihand 39051">
                  <a:extLst>
                    <a:ext uri="{FF2B5EF4-FFF2-40B4-BE49-F238E27FC236}">
                      <a16:creationId xmlns:a16="http://schemas.microsoft.com/office/drawing/2014/main" id="{1ADDB08B-B72E-498F-9DAD-B2005A13C89C}"/>
                    </a:ext>
                  </a:extLst>
                </p14:cNvPr>
                <p14:cNvContentPartPr/>
                <p14:nvPr/>
              </p14:nvContentPartPr>
              <p14:xfrm>
                <a:off x="11056520" y="1664520"/>
                <a:ext cx="153720" cy="37800"/>
              </p14:xfrm>
            </p:contentPart>
          </mc:Choice>
          <mc:Fallback>
            <p:pic>
              <p:nvPicPr>
                <p:cNvPr id="39052" name="Freihand 39051">
                  <a:extLst>
                    <a:ext uri="{FF2B5EF4-FFF2-40B4-BE49-F238E27FC236}">
                      <a16:creationId xmlns:a16="http://schemas.microsoft.com/office/drawing/2014/main" id="{1ADDB08B-B72E-498F-9DAD-B2005A13C89C}"/>
                    </a:ext>
                  </a:extLst>
                </p:cNvPr>
                <p:cNvPicPr/>
                <p:nvPr/>
              </p:nvPicPr>
              <p:blipFill>
                <a:blip r:embed="rId248"/>
                <a:stretch>
                  <a:fillRect/>
                </a:stretch>
              </p:blipFill>
              <p:spPr>
                <a:xfrm>
                  <a:off x="11052200" y="1660200"/>
                  <a:ext cx="162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9053" name="Freihand 39052">
                  <a:extLst>
                    <a:ext uri="{FF2B5EF4-FFF2-40B4-BE49-F238E27FC236}">
                      <a16:creationId xmlns:a16="http://schemas.microsoft.com/office/drawing/2014/main" id="{78385332-4E56-4CA3-872C-580F5A1DDB81}"/>
                    </a:ext>
                  </a:extLst>
                </p14:cNvPr>
                <p14:cNvContentPartPr/>
                <p14:nvPr/>
              </p14:nvContentPartPr>
              <p14:xfrm>
                <a:off x="11212400" y="1590360"/>
                <a:ext cx="62280" cy="85680"/>
              </p14:xfrm>
            </p:contentPart>
          </mc:Choice>
          <mc:Fallback>
            <p:pic>
              <p:nvPicPr>
                <p:cNvPr id="39053" name="Freihand 39052">
                  <a:extLst>
                    <a:ext uri="{FF2B5EF4-FFF2-40B4-BE49-F238E27FC236}">
                      <a16:creationId xmlns:a16="http://schemas.microsoft.com/office/drawing/2014/main" id="{78385332-4E56-4CA3-872C-580F5A1DDB81}"/>
                    </a:ext>
                  </a:extLst>
                </p:cNvPr>
                <p:cNvPicPr/>
                <p:nvPr/>
              </p:nvPicPr>
              <p:blipFill>
                <a:blip r:embed="rId250"/>
                <a:stretch>
                  <a:fillRect/>
                </a:stretch>
              </p:blipFill>
              <p:spPr>
                <a:xfrm>
                  <a:off x="11208080" y="1586040"/>
                  <a:ext cx="70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9054" name="Freihand 39053">
                  <a:extLst>
                    <a:ext uri="{FF2B5EF4-FFF2-40B4-BE49-F238E27FC236}">
                      <a16:creationId xmlns:a16="http://schemas.microsoft.com/office/drawing/2014/main" id="{20C9E39F-DD6C-4E3C-B3B9-0A36B861844D}"/>
                    </a:ext>
                  </a:extLst>
                </p14:cNvPr>
                <p14:cNvContentPartPr/>
                <p14:nvPr/>
              </p14:nvContentPartPr>
              <p14:xfrm>
                <a:off x="11244800" y="1659480"/>
                <a:ext cx="34200" cy="30600"/>
              </p14:xfrm>
            </p:contentPart>
          </mc:Choice>
          <mc:Fallback>
            <p:pic>
              <p:nvPicPr>
                <p:cNvPr id="39054" name="Freihand 39053">
                  <a:extLst>
                    <a:ext uri="{FF2B5EF4-FFF2-40B4-BE49-F238E27FC236}">
                      <a16:creationId xmlns:a16="http://schemas.microsoft.com/office/drawing/2014/main" id="{20C9E39F-DD6C-4E3C-B3B9-0A36B861844D}"/>
                    </a:ext>
                  </a:extLst>
                </p:cNvPr>
                <p:cNvPicPr/>
                <p:nvPr/>
              </p:nvPicPr>
              <p:blipFill>
                <a:blip r:embed="rId252"/>
                <a:stretch>
                  <a:fillRect/>
                </a:stretch>
              </p:blipFill>
              <p:spPr>
                <a:xfrm>
                  <a:off x="11240480" y="1655160"/>
                  <a:ext cx="42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9055" name="Freihand 39054">
                  <a:extLst>
                    <a:ext uri="{FF2B5EF4-FFF2-40B4-BE49-F238E27FC236}">
                      <a16:creationId xmlns:a16="http://schemas.microsoft.com/office/drawing/2014/main" id="{C18B160C-DFB7-4E75-BA69-F6FB8401B222}"/>
                    </a:ext>
                  </a:extLst>
                </p14:cNvPr>
                <p14:cNvContentPartPr/>
                <p14:nvPr/>
              </p14:nvContentPartPr>
              <p14:xfrm>
                <a:off x="11290880" y="1645440"/>
                <a:ext cx="106920" cy="41760"/>
              </p14:xfrm>
            </p:contentPart>
          </mc:Choice>
          <mc:Fallback>
            <p:pic>
              <p:nvPicPr>
                <p:cNvPr id="39055" name="Freihand 39054">
                  <a:extLst>
                    <a:ext uri="{FF2B5EF4-FFF2-40B4-BE49-F238E27FC236}">
                      <a16:creationId xmlns:a16="http://schemas.microsoft.com/office/drawing/2014/main" id="{C18B160C-DFB7-4E75-BA69-F6FB8401B222}"/>
                    </a:ext>
                  </a:extLst>
                </p:cNvPr>
                <p:cNvPicPr/>
                <p:nvPr/>
              </p:nvPicPr>
              <p:blipFill>
                <a:blip r:embed="rId254"/>
                <a:stretch>
                  <a:fillRect/>
                </a:stretch>
              </p:blipFill>
              <p:spPr>
                <a:xfrm>
                  <a:off x="11286560" y="1641120"/>
                  <a:ext cx="115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9056" name="Freihand 39055">
                  <a:extLst>
                    <a:ext uri="{FF2B5EF4-FFF2-40B4-BE49-F238E27FC236}">
                      <a16:creationId xmlns:a16="http://schemas.microsoft.com/office/drawing/2014/main" id="{C5F68ECB-3489-4ED7-9BB3-98FA65F0213C}"/>
                    </a:ext>
                  </a:extLst>
                </p14:cNvPr>
                <p14:cNvContentPartPr/>
                <p14:nvPr/>
              </p14:nvContentPartPr>
              <p14:xfrm>
                <a:off x="11429480" y="1624920"/>
                <a:ext cx="165960" cy="58680"/>
              </p14:xfrm>
            </p:contentPart>
          </mc:Choice>
          <mc:Fallback>
            <p:pic>
              <p:nvPicPr>
                <p:cNvPr id="39056" name="Freihand 39055">
                  <a:extLst>
                    <a:ext uri="{FF2B5EF4-FFF2-40B4-BE49-F238E27FC236}">
                      <a16:creationId xmlns:a16="http://schemas.microsoft.com/office/drawing/2014/main" id="{C5F68ECB-3489-4ED7-9BB3-98FA65F0213C}"/>
                    </a:ext>
                  </a:extLst>
                </p:cNvPr>
                <p:cNvPicPr/>
                <p:nvPr/>
              </p:nvPicPr>
              <p:blipFill>
                <a:blip r:embed="rId256"/>
                <a:stretch>
                  <a:fillRect/>
                </a:stretch>
              </p:blipFill>
              <p:spPr>
                <a:xfrm>
                  <a:off x="11425160" y="1620600"/>
                  <a:ext cx="174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9057" name="Freihand 39056">
                  <a:extLst>
                    <a:ext uri="{FF2B5EF4-FFF2-40B4-BE49-F238E27FC236}">
                      <a16:creationId xmlns:a16="http://schemas.microsoft.com/office/drawing/2014/main" id="{B6424CD6-450E-4779-9972-2CB1781ADD5E}"/>
                    </a:ext>
                  </a:extLst>
                </p14:cNvPr>
                <p14:cNvContentPartPr/>
                <p14:nvPr/>
              </p14:nvContentPartPr>
              <p14:xfrm>
                <a:off x="11582840" y="1610520"/>
                <a:ext cx="51120" cy="58680"/>
              </p14:xfrm>
            </p:contentPart>
          </mc:Choice>
          <mc:Fallback>
            <p:pic>
              <p:nvPicPr>
                <p:cNvPr id="39057" name="Freihand 39056">
                  <a:extLst>
                    <a:ext uri="{FF2B5EF4-FFF2-40B4-BE49-F238E27FC236}">
                      <a16:creationId xmlns:a16="http://schemas.microsoft.com/office/drawing/2014/main" id="{B6424CD6-450E-4779-9972-2CB1781ADD5E}"/>
                    </a:ext>
                  </a:extLst>
                </p:cNvPr>
                <p:cNvPicPr/>
                <p:nvPr/>
              </p:nvPicPr>
              <p:blipFill>
                <a:blip r:embed="rId258"/>
                <a:stretch>
                  <a:fillRect/>
                </a:stretch>
              </p:blipFill>
              <p:spPr>
                <a:xfrm>
                  <a:off x="11578520" y="1606200"/>
                  <a:ext cx="59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058" name="Freihand 39057">
                  <a:extLst>
                    <a:ext uri="{FF2B5EF4-FFF2-40B4-BE49-F238E27FC236}">
                      <a16:creationId xmlns:a16="http://schemas.microsoft.com/office/drawing/2014/main" id="{49C5FEFC-96AE-43CB-A77A-6F51745883F6}"/>
                    </a:ext>
                  </a:extLst>
                </p14:cNvPr>
                <p14:cNvContentPartPr/>
                <p14:nvPr/>
              </p14:nvContentPartPr>
              <p14:xfrm>
                <a:off x="11684000" y="1653000"/>
                <a:ext cx="360" cy="360"/>
              </p14:xfrm>
            </p:contentPart>
          </mc:Choice>
          <mc:Fallback>
            <p:pic>
              <p:nvPicPr>
                <p:cNvPr id="39058" name="Freihand 39057">
                  <a:extLst>
                    <a:ext uri="{FF2B5EF4-FFF2-40B4-BE49-F238E27FC236}">
                      <a16:creationId xmlns:a16="http://schemas.microsoft.com/office/drawing/2014/main" id="{49C5FEFC-96AE-43CB-A77A-6F51745883F6}"/>
                    </a:ext>
                  </a:extLst>
                </p:cNvPr>
                <p:cNvPicPr/>
                <p:nvPr/>
              </p:nvPicPr>
              <p:blipFill>
                <a:blip r:embed="rId85"/>
                <a:stretch>
                  <a:fillRect/>
                </a:stretch>
              </p:blipFill>
              <p:spPr>
                <a:xfrm>
                  <a:off x="11679680" y="1648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9060" name="Freihand 39059">
                  <a:extLst>
                    <a:ext uri="{FF2B5EF4-FFF2-40B4-BE49-F238E27FC236}">
                      <a16:creationId xmlns:a16="http://schemas.microsoft.com/office/drawing/2014/main" id="{F511EAEE-38CB-447E-90A3-7D7A5DDD474A}"/>
                    </a:ext>
                  </a:extLst>
                </p14:cNvPr>
                <p14:cNvContentPartPr/>
                <p14:nvPr/>
              </p14:nvContentPartPr>
              <p14:xfrm>
                <a:off x="11768600" y="1656600"/>
                <a:ext cx="38520" cy="11160"/>
              </p14:xfrm>
            </p:contentPart>
          </mc:Choice>
          <mc:Fallback>
            <p:pic>
              <p:nvPicPr>
                <p:cNvPr id="39060" name="Freihand 39059">
                  <a:extLst>
                    <a:ext uri="{FF2B5EF4-FFF2-40B4-BE49-F238E27FC236}">
                      <a16:creationId xmlns:a16="http://schemas.microsoft.com/office/drawing/2014/main" id="{F511EAEE-38CB-447E-90A3-7D7A5DDD474A}"/>
                    </a:ext>
                  </a:extLst>
                </p:cNvPr>
                <p:cNvPicPr/>
                <p:nvPr/>
              </p:nvPicPr>
              <p:blipFill>
                <a:blip r:embed="rId261"/>
                <a:stretch>
                  <a:fillRect/>
                </a:stretch>
              </p:blipFill>
              <p:spPr>
                <a:xfrm>
                  <a:off x="11764280" y="1652280"/>
                  <a:ext cx="47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9061" name="Freihand 39060">
                  <a:extLst>
                    <a:ext uri="{FF2B5EF4-FFF2-40B4-BE49-F238E27FC236}">
                      <a16:creationId xmlns:a16="http://schemas.microsoft.com/office/drawing/2014/main" id="{F055DEFC-1158-478F-904F-8C46ED1F3C76}"/>
                    </a:ext>
                  </a:extLst>
                </p14:cNvPr>
                <p14:cNvContentPartPr/>
                <p14:nvPr/>
              </p14:nvContentPartPr>
              <p14:xfrm>
                <a:off x="11861120" y="1658040"/>
                <a:ext cx="100800" cy="9360"/>
              </p14:xfrm>
            </p:contentPart>
          </mc:Choice>
          <mc:Fallback>
            <p:pic>
              <p:nvPicPr>
                <p:cNvPr id="39061" name="Freihand 39060">
                  <a:extLst>
                    <a:ext uri="{FF2B5EF4-FFF2-40B4-BE49-F238E27FC236}">
                      <a16:creationId xmlns:a16="http://schemas.microsoft.com/office/drawing/2014/main" id="{F055DEFC-1158-478F-904F-8C46ED1F3C76}"/>
                    </a:ext>
                  </a:extLst>
                </p:cNvPr>
                <p:cNvPicPr/>
                <p:nvPr/>
              </p:nvPicPr>
              <p:blipFill>
                <a:blip r:embed="rId263"/>
                <a:stretch>
                  <a:fillRect/>
                </a:stretch>
              </p:blipFill>
              <p:spPr>
                <a:xfrm>
                  <a:off x="11856800" y="1653720"/>
                  <a:ext cx="109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9077" name="Freihand 39076">
                  <a:extLst>
                    <a:ext uri="{FF2B5EF4-FFF2-40B4-BE49-F238E27FC236}">
                      <a16:creationId xmlns:a16="http://schemas.microsoft.com/office/drawing/2014/main" id="{BEA948E3-F19F-4D34-A3EA-923334404858}"/>
                    </a:ext>
                  </a:extLst>
                </p14:cNvPr>
                <p14:cNvContentPartPr/>
                <p14:nvPr/>
              </p14:nvContentPartPr>
              <p14:xfrm>
                <a:off x="8414840" y="2096880"/>
                <a:ext cx="67320" cy="73080"/>
              </p14:xfrm>
            </p:contentPart>
          </mc:Choice>
          <mc:Fallback>
            <p:pic>
              <p:nvPicPr>
                <p:cNvPr id="39077" name="Freihand 39076">
                  <a:extLst>
                    <a:ext uri="{FF2B5EF4-FFF2-40B4-BE49-F238E27FC236}">
                      <a16:creationId xmlns:a16="http://schemas.microsoft.com/office/drawing/2014/main" id="{BEA948E3-F19F-4D34-A3EA-923334404858}"/>
                    </a:ext>
                  </a:extLst>
                </p:cNvPr>
                <p:cNvPicPr/>
                <p:nvPr/>
              </p:nvPicPr>
              <p:blipFill>
                <a:blip r:embed="rId265"/>
                <a:stretch>
                  <a:fillRect/>
                </a:stretch>
              </p:blipFill>
              <p:spPr>
                <a:xfrm>
                  <a:off x="8410520" y="2092560"/>
                  <a:ext cx="75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9078" name="Freihand 39077">
                  <a:extLst>
                    <a:ext uri="{FF2B5EF4-FFF2-40B4-BE49-F238E27FC236}">
                      <a16:creationId xmlns:a16="http://schemas.microsoft.com/office/drawing/2014/main" id="{125F7CF5-723A-4791-9836-A5CBE038DA86}"/>
                    </a:ext>
                  </a:extLst>
                </p14:cNvPr>
                <p14:cNvContentPartPr/>
                <p14:nvPr/>
              </p14:nvContentPartPr>
              <p14:xfrm>
                <a:off x="8455160" y="2099040"/>
                <a:ext cx="44280" cy="190440"/>
              </p14:xfrm>
            </p:contentPart>
          </mc:Choice>
          <mc:Fallback>
            <p:pic>
              <p:nvPicPr>
                <p:cNvPr id="39078" name="Freihand 39077">
                  <a:extLst>
                    <a:ext uri="{FF2B5EF4-FFF2-40B4-BE49-F238E27FC236}">
                      <a16:creationId xmlns:a16="http://schemas.microsoft.com/office/drawing/2014/main" id="{125F7CF5-723A-4791-9836-A5CBE038DA86}"/>
                    </a:ext>
                  </a:extLst>
                </p:cNvPr>
                <p:cNvPicPr/>
                <p:nvPr/>
              </p:nvPicPr>
              <p:blipFill>
                <a:blip r:embed="rId267"/>
                <a:stretch>
                  <a:fillRect/>
                </a:stretch>
              </p:blipFill>
              <p:spPr>
                <a:xfrm>
                  <a:off x="8450840" y="2094720"/>
                  <a:ext cx="52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9079" name="Freihand 39078">
                  <a:extLst>
                    <a:ext uri="{FF2B5EF4-FFF2-40B4-BE49-F238E27FC236}">
                      <a16:creationId xmlns:a16="http://schemas.microsoft.com/office/drawing/2014/main" id="{3533013F-89A5-4984-95D0-D9C2E77110B9}"/>
                    </a:ext>
                  </a:extLst>
                </p14:cNvPr>
                <p14:cNvContentPartPr/>
                <p14:nvPr/>
              </p14:nvContentPartPr>
              <p14:xfrm>
                <a:off x="8508440" y="2159880"/>
                <a:ext cx="32400" cy="66960"/>
              </p14:xfrm>
            </p:contentPart>
          </mc:Choice>
          <mc:Fallback>
            <p:pic>
              <p:nvPicPr>
                <p:cNvPr id="39079" name="Freihand 39078">
                  <a:extLst>
                    <a:ext uri="{FF2B5EF4-FFF2-40B4-BE49-F238E27FC236}">
                      <a16:creationId xmlns:a16="http://schemas.microsoft.com/office/drawing/2014/main" id="{3533013F-89A5-4984-95D0-D9C2E77110B9}"/>
                    </a:ext>
                  </a:extLst>
                </p:cNvPr>
                <p:cNvPicPr/>
                <p:nvPr/>
              </p:nvPicPr>
              <p:blipFill>
                <a:blip r:embed="rId269"/>
                <a:stretch>
                  <a:fillRect/>
                </a:stretch>
              </p:blipFill>
              <p:spPr>
                <a:xfrm>
                  <a:off x="8504120" y="2155560"/>
                  <a:ext cx="41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9080" name="Freihand 39079">
                  <a:extLst>
                    <a:ext uri="{FF2B5EF4-FFF2-40B4-BE49-F238E27FC236}">
                      <a16:creationId xmlns:a16="http://schemas.microsoft.com/office/drawing/2014/main" id="{4A75FAD4-E6B3-4856-BE53-82966F20533D}"/>
                    </a:ext>
                  </a:extLst>
                </p14:cNvPr>
                <p14:cNvContentPartPr/>
                <p14:nvPr/>
              </p14:nvContentPartPr>
              <p14:xfrm>
                <a:off x="8536520" y="2145480"/>
                <a:ext cx="24120" cy="114840"/>
              </p14:xfrm>
            </p:contentPart>
          </mc:Choice>
          <mc:Fallback>
            <p:pic>
              <p:nvPicPr>
                <p:cNvPr id="39080" name="Freihand 39079">
                  <a:extLst>
                    <a:ext uri="{FF2B5EF4-FFF2-40B4-BE49-F238E27FC236}">
                      <a16:creationId xmlns:a16="http://schemas.microsoft.com/office/drawing/2014/main" id="{4A75FAD4-E6B3-4856-BE53-82966F20533D}"/>
                    </a:ext>
                  </a:extLst>
                </p:cNvPr>
                <p:cNvPicPr/>
                <p:nvPr/>
              </p:nvPicPr>
              <p:blipFill>
                <a:blip r:embed="rId271"/>
                <a:stretch>
                  <a:fillRect/>
                </a:stretch>
              </p:blipFill>
              <p:spPr>
                <a:xfrm>
                  <a:off x="8532200" y="2141160"/>
                  <a:ext cx="32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9081" name="Freihand 39080">
                  <a:extLst>
                    <a:ext uri="{FF2B5EF4-FFF2-40B4-BE49-F238E27FC236}">
                      <a16:creationId xmlns:a16="http://schemas.microsoft.com/office/drawing/2014/main" id="{BA49FBA1-97FA-47CC-8908-D14A0702349A}"/>
                    </a:ext>
                  </a:extLst>
                </p14:cNvPr>
                <p14:cNvContentPartPr/>
                <p14:nvPr/>
              </p14:nvContentPartPr>
              <p14:xfrm>
                <a:off x="8502320" y="2106960"/>
                <a:ext cx="113760" cy="162720"/>
              </p14:xfrm>
            </p:contentPart>
          </mc:Choice>
          <mc:Fallback>
            <p:pic>
              <p:nvPicPr>
                <p:cNvPr id="39081" name="Freihand 39080">
                  <a:extLst>
                    <a:ext uri="{FF2B5EF4-FFF2-40B4-BE49-F238E27FC236}">
                      <a16:creationId xmlns:a16="http://schemas.microsoft.com/office/drawing/2014/main" id="{BA49FBA1-97FA-47CC-8908-D14A0702349A}"/>
                    </a:ext>
                  </a:extLst>
                </p:cNvPr>
                <p:cNvPicPr/>
                <p:nvPr/>
              </p:nvPicPr>
              <p:blipFill>
                <a:blip r:embed="rId273"/>
                <a:stretch>
                  <a:fillRect/>
                </a:stretch>
              </p:blipFill>
              <p:spPr>
                <a:xfrm>
                  <a:off x="8498000" y="2102640"/>
                  <a:ext cx="122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082" name="Freihand 39081">
                  <a:extLst>
                    <a:ext uri="{FF2B5EF4-FFF2-40B4-BE49-F238E27FC236}">
                      <a16:creationId xmlns:a16="http://schemas.microsoft.com/office/drawing/2014/main" id="{614CDE6D-B3EF-4D80-A225-EC24D9D27DEF}"/>
                    </a:ext>
                  </a:extLst>
                </p14:cNvPr>
                <p14:cNvContentPartPr/>
                <p14:nvPr/>
              </p14:nvContentPartPr>
              <p14:xfrm>
                <a:off x="8631200" y="2146560"/>
                <a:ext cx="56160" cy="91440"/>
              </p14:xfrm>
            </p:contentPart>
          </mc:Choice>
          <mc:Fallback>
            <p:pic>
              <p:nvPicPr>
                <p:cNvPr id="39082" name="Freihand 39081">
                  <a:extLst>
                    <a:ext uri="{FF2B5EF4-FFF2-40B4-BE49-F238E27FC236}">
                      <a16:creationId xmlns:a16="http://schemas.microsoft.com/office/drawing/2014/main" id="{614CDE6D-B3EF-4D80-A225-EC24D9D27DEF}"/>
                    </a:ext>
                  </a:extLst>
                </p:cNvPr>
                <p:cNvPicPr/>
                <p:nvPr/>
              </p:nvPicPr>
              <p:blipFill>
                <a:blip r:embed="rId275"/>
                <a:stretch>
                  <a:fillRect/>
                </a:stretch>
              </p:blipFill>
              <p:spPr>
                <a:xfrm>
                  <a:off x="8626880" y="2142240"/>
                  <a:ext cx="64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9083" name="Freihand 39082">
                  <a:extLst>
                    <a:ext uri="{FF2B5EF4-FFF2-40B4-BE49-F238E27FC236}">
                      <a16:creationId xmlns:a16="http://schemas.microsoft.com/office/drawing/2014/main" id="{7AAC7CCF-B23A-4C77-BB08-BF6A3F84E930}"/>
                    </a:ext>
                  </a:extLst>
                </p14:cNvPr>
                <p14:cNvContentPartPr/>
                <p14:nvPr/>
              </p14:nvContentPartPr>
              <p14:xfrm>
                <a:off x="8684840" y="2123160"/>
                <a:ext cx="57960" cy="100440"/>
              </p14:xfrm>
            </p:contentPart>
          </mc:Choice>
          <mc:Fallback>
            <p:pic>
              <p:nvPicPr>
                <p:cNvPr id="39083" name="Freihand 39082">
                  <a:extLst>
                    <a:ext uri="{FF2B5EF4-FFF2-40B4-BE49-F238E27FC236}">
                      <a16:creationId xmlns:a16="http://schemas.microsoft.com/office/drawing/2014/main" id="{7AAC7CCF-B23A-4C77-BB08-BF6A3F84E930}"/>
                    </a:ext>
                  </a:extLst>
                </p:cNvPr>
                <p:cNvPicPr/>
                <p:nvPr/>
              </p:nvPicPr>
              <p:blipFill>
                <a:blip r:embed="rId277"/>
                <a:stretch>
                  <a:fillRect/>
                </a:stretch>
              </p:blipFill>
              <p:spPr>
                <a:xfrm>
                  <a:off x="8680520" y="2118840"/>
                  <a:ext cx="66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9084" name="Freihand 39083">
                  <a:extLst>
                    <a:ext uri="{FF2B5EF4-FFF2-40B4-BE49-F238E27FC236}">
                      <a16:creationId xmlns:a16="http://schemas.microsoft.com/office/drawing/2014/main" id="{90305913-77AF-4FA6-917B-4729ABCB37A2}"/>
                    </a:ext>
                  </a:extLst>
                </p14:cNvPr>
                <p14:cNvContentPartPr/>
                <p14:nvPr/>
              </p14:nvContentPartPr>
              <p14:xfrm>
                <a:off x="8850800" y="2123880"/>
                <a:ext cx="26280" cy="14400"/>
              </p14:xfrm>
            </p:contentPart>
          </mc:Choice>
          <mc:Fallback>
            <p:pic>
              <p:nvPicPr>
                <p:cNvPr id="39084" name="Freihand 39083">
                  <a:extLst>
                    <a:ext uri="{FF2B5EF4-FFF2-40B4-BE49-F238E27FC236}">
                      <a16:creationId xmlns:a16="http://schemas.microsoft.com/office/drawing/2014/main" id="{90305913-77AF-4FA6-917B-4729ABCB37A2}"/>
                    </a:ext>
                  </a:extLst>
                </p:cNvPr>
                <p:cNvPicPr/>
                <p:nvPr/>
              </p:nvPicPr>
              <p:blipFill>
                <a:blip r:embed="rId221"/>
                <a:stretch>
                  <a:fillRect/>
                </a:stretch>
              </p:blipFill>
              <p:spPr>
                <a:xfrm>
                  <a:off x="8846480" y="2119560"/>
                  <a:ext cx="34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9085" name="Freihand 39084">
                  <a:extLst>
                    <a:ext uri="{FF2B5EF4-FFF2-40B4-BE49-F238E27FC236}">
                      <a16:creationId xmlns:a16="http://schemas.microsoft.com/office/drawing/2014/main" id="{E3C063CD-3189-4812-B219-A59EBF40F475}"/>
                    </a:ext>
                  </a:extLst>
                </p14:cNvPr>
                <p14:cNvContentPartPr/>
                <p14:nvPr/>
              </p14:nvContentPartPr>
              <p14:xfrm>
                <a:off x="8857280" y="2195160"/>
                <a:ext cx="4320" cy="5040"/>
              </p14:xfrm>
            </p:contentPart>
          </mc:Choice>
          <mc:Fallback>
            <p:pic>
              <p:nvPicPr>
                <p:cNvPr id="39085" name="Freihand 39084">
                  <a:extLst>
                    <a:ext uri="{FF2B5EF4-FFF2-40B4-BE49-F238E27FC236}">
                      <a16:creationId xmlns:a16="http://schemas.microsoft.com/office/drawing/2014/main" id="{E3C063CD-3189-4812-B219-A59EBF40F475}"/>
                    </a:ext>
                  </a:extLst>
                </p:cNvPr>
                <p:cNvPicPr/>
                <p:nvPr/>
              </p:nvPicPr>
              <p:blipFill>
                <a:blip r:embed="rId280"/>
                <a:stretch>
                  <a:fillRect/>
                </a:stretch>
              </p:blipFill>
              <p:spPr>
                <a:xfrm>
                  <a:off x="8852960" y="2190840"/>
                  <a:ext cx="12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9087" name="Freihand 39086">
                  <a:extLst>
                    <a:ext uri="{FF2B5EF4-FFF2-40B4-BE49-F238E27FC236}">
                      <a16:creationId xmlns:a16="http://schemas.microsoft.com/office/drawing/2014/main" id="{F08B0783-CDB0-4C99-BE22-45D50B7F10A2}"/>
                    </a:ext>
                  </a:extLst>
                </p14:cNvPr>
                <p14:cNvContentPartPr/>
                <p14:nvPr/>
              </p14:nvContentPartPr>
              <p14:xfrm>
                <a:off x="8989040" y="2066640"/>
                <a:ext cx="7920" cy="96480"/>
              </p14:xfrm>
            </p:contentPart>
          </mc:Choice>
          <mc:Fallback>
            <p:pic>
              <p:nvPicPr>
                <p:cNvPr id="39087" name="Freihand 39086">
                  <a:extLst>
                    <a:ext uri="{FF2B5EF4-FFF2-40B4-BE49-F238E27FC236}">
                      <a16:creationId xmlns:a16="http://schemas.microsoft.com/office/drawing/2014/main" id="{F08B0783-CDB0-4C99-BE22-45D50B7F10A2}"/>
                    </a:ext>
                  </a:extLst>
                </p:cNvPr>
                <p:cNvPicPr/>
                <p:nvPr/>
              </p:nvPicPr>
              <p:blipFill>
                <a:blip r:embed="rId282"/>
                <a:stretch>
                  <a:fillRect/>
                </a:stretch>
              </p:blipFill>
              <p:spPr>
                <a:xfrm>
                  <a:off x="8984720" y="2062320"/>
                  <a:ext cx="16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9089" name="Freihand 39088">
                  <a:extLst>
                    <a:ext uri="{FF2B5EF4-FFF2-40B4-BE49-F238E27FC236}">
                      <a16:creationId xmlns:a16="http://schemas.microsoft.com/office/drawing/2014/main" id="{4D1AFBE1-CEEF-44BD-B827-564EE07121C5}"/>
                    </a:ext>
                  </a:extLst>
                </p14:cNvPr>
                <p14:cNvContentPartPr/>
                <p14:nvPr/>
              </p14:nvContentPartPr>
              <p14:xfrm>
                <a:off x="8959880" y="2158440"/>
                <a:ext cx="67680" cy="12600"/>
              </p14:xfrm>
            </p:contentPart>
          </mc:Choice>
          <mc:Fallback>
            <p:pic>
              <p:nvPicPr>
                <p:cNvPr id="39089" name="Freihand 39088">
                  <a:extLst>
                    <a:ext uri="{FF2B5EF4-FFF2-40B4-BE49-F238E27FC236}">
                      <a16:creationId xmlns:a16="http://schemas.microsoft.com/office/drawing/2014/main" id="{4D1AFBE1-CEEF-44BD-B827-564EE07121C5}"/>
                    </a:ext>
                  </a:extLst>
                </p:cNvPr>
                <p:cNvPicPr/>
                <p:nvPr/>
              </p:nvPicPr>
              <p:blipFill>
                <a:blip r:embed="rId284"/>
                <a:stretch>
                  <a:fillRect/>
                </a:stretch>
              </p:blipFill>
              <p:spPr>
                <a:xfrm>
                  <a:off x="8955560" y="2154120"/>
                  <a:ext cx="76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9090" name="Freihand 39089">
                  <a:extLst>
                    <a:ext uri="{FF2B5EF4-FFF2-40B4-BE49-F238E27FC236}">
                      <a16:creationId xmlns:a16="http://schemas.microsoft.com/office/drawing/2014/main" id="{AB1D1E58-0213-4E81-A0FD-C85347BA966C}"/>
                    </a:ext>
                  </a:extLst>
                </p14:cNvPr>
                <p14:cNvContentPartPr/>
                <p14:nvPr/>
              </p14:nvContentPartPr>
              <p14:xfrm>
                <a:off x="9047000" y="2107680"/>
                <a:ext cx="38880" cy="45720"/>
              </p14:xfrm>
            </p:contentPart>
          </mc:Choice>
          <mc:Fallback>
            <p:pic>
              <p:nvPicPr>
                <p:cNvPr id="39090" name="Freihand 39089">
                  <a:extLst>
                    <a:ext uri="{FF2B5EF4-FFF2-40B4-BE49-F238E27FC236}">
                      <a16:creationId xmlns:a16="http://schemas.microsoft.com/office/drawing/2014/main" id="{AB1D1E58-0213-4E81-A0FD-C85347BA966C}"/>
                    </a:ext>
                  </a:extLst>
                </p:cNvPr>
                <p:cNvPicPr/>
                <p:nvPr/>
              </p:nvPicPr>
              <p:blipFill>
                <a:blip r:embed="rId286"/>
                <a:stretch>
                  <a:fillRect/>
                </a:stretch>
              </p:blipFill>
              <p:spPr>
                <a:xfrm>
                  <a:off x="9042680" y="2103360"/>
                  <a:ext cx="47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9091" name="Freihand 39090">
                  <a:extLst>
                    <a:ext uri="{FF2B5EF4-FFF2-40B4-BE49-F238E27FC236}">
                      <a16:creationId xmlns:a16="http://schemas.microsoft.com/office/drawing/2014/main" id="{DF718CE8-2D39-407D-8F3F-3CAE9957FDE7}"/>
                    </a:ext>
                  </a:extLst>
                </p14:cNvPr>
                <p14:cNvContentPartPr/>
                <p14:nvPr/>
              </p14:nvContentPartPr>
              <p14:xfrm>
                <a:off x="9107840" y="2043960"/>
                <a:ext cx="142920" cy="111960"/>
              </p14:xfrm>
            </p:contentPart>
          </mc:Choice>
          <mc:Fallback>
            <p:pic>
              <p:nvPicPr>
                <p:cNvPr id="39091" name="Freihand 39090">
                  <a:extLst>
                    <a:ext uri="{FF2B5EF4-FFF2-40B4-BE49-F238E27FC236}">
                      <a16:creationId xmlns:a16="http://schemas.microsoft.com/office/drawing/2014/main" id="{DF718CE8-2D39-407D-8F3F-3CAE9957FDE7}"/>
                    </a:ext>
                  </a:extLst>
                </p:cNvPr>
                <p:cNvPicPr/>
                <p:nvPr/>
              </p:nvPicPr>
              <p:blipFill>
                <a:blip r:embed="rId288"/>
                <a:stretch>
                  <a:fillRect/>
                </a:stretch>
              </p:blipFill>
              <p:spPr>
                <a:xfrm>
                  <a:off x="9103520" y="2039640"/>
                  <a:ext cx="151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9092" name="Freihand 39091">
                  <a:extLst>
                    <a:ext uri="{FF2B5EF4-FFF2-40B4-BE49-F238E27FC236}">
                      <a16:creationId xmlns:a16="http://schemas.microsoft.com/office/drawing/2014/main" id="{C9787329-18EA-427B-8FF0-A659E9976521}"/>
                    </a:ext>
                  </a:extLst>
                </p14:cNvPr>
                <p14:cNvContentPartPr/>
                <p14:nvPr/>
              </p14:nvContentPartPr>
              <p14:xfrm>
                <a:off x="9289280" y="2076000"/>
                <a:ext cx="68400" cy="68040"/>
              </p14:xfrm>
            </p:contentPart>
          </mc:Choice>
          <mc:Fallback>
            <p:pic>
              <p:nvPicPr>
                <p:cNvPr id="39092" name="Freihand 39091">
                  <a:extLst>
                    <a:ext uri="{FF2B5EF4-FFF2-40B4-BE49-F238E27FC236}">
                      <a16:creationId xmlns:a16="http://schemas.microsoft.com/office/drawing/2014/main" id="{C9787329-18EA-427B-8FF0-A659E9976521}"/>
                    </a:ext>
                  </a:extLst>
                </p:cNvPr>
                <p:cNvPicPr/>
                <p:nvPr/>
              </p:nvPicPr>
              <p:blipFill>
                <a:blip r:embed="rId290"/>
                <a:stretch>
                  <a:fillRect/>
                </a:stretch>
              </p:blipFill>
              <p:spPr>
                <a:xfrm>
                  <a:off x="9284960" y="2071680"/>
                  <a:ext cx="77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9094" name="Freihand 39093">
                  <a:extLst>
                    <a:ext uri="{FF2B5EF4-FFF2-40B4-BE49-F238E27FC236}">
                      <a16:creationId xmlns:a16="http://schemas.microsoft.com/office/drawing/2014/main" id="{8C6DA19E-A1A7-4BE5-8CAB-59C5D8546D45}"/>
                    </a:ext>
                  </a:extLst>
                </p14:cNvPr>
                <p14:cNvContentPartPr/>
                <p14:nvPr/>
              </p14:nvContentPartPr>
              <p14:xfrm>
                <a:off x="9015680" y="1980240"/>
                <a:ext cx="52200" cy="30240"/>
              </p14:xfrm>
            </p:contentPart>
          </mc:Choice>
          <mc:Fallback>
            <p:pic>
              <p:nvPicPr>
                <p:cNvPr id="39094" name="Freihand 39093">
                  <a:extLst>
                    <a:ext uri="{FF2B5EF4-FFF2-40B4-BE49-F238E27FC236}">
                      <a16:creationId xmlns:a16="http://schemas.microsoft.com/office/drawing/2014/main" id="{8C6DA19E-A1A7-4BE5-8CAB-59C5D8546D45}"/>
                    </a:ext>
                  </a:extLst>
                </p:cNvPr>
                <p:cNvPicPr/>
                <p:nvPr/>
              </p:nvPicPr>
              <p:blipFill>
                <a:blip r:embed="rId292"/>
                <a:stretch>
                  <a:fillRect/>
                </a:stretch>
              </p:blipFill>
              <p:spPr>
                <a:xfrm>
                  <a:off x="9011360" y="1975920"/>
                  <a:ext cx="608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9095" name="Freihand 39094">
                  <a:extLst>
                    <a:ext uri="{FF2B5EF4-FFF2-40B4-BE49-F238E27FC236}">
                      <a16:creationId xmlns:a16="http://schemas.microsoft.com/office/drawing/2014/main" id="{48A9AF0E-5051-4196-8103-50B8CBA24872}"/>
                    </a:ext>
                  </a:extLst>
                </p14:cNvPr>
                <p14:cNvContentPartPr/>
                <p14:nvPr/>
              </p14:nvContentPartPr>
              <p14:xfrm>
                <a:off x="9496280" y="2032440"/>
                <a:ext cx="191520" cy="117720"/>
              </p14:xfrm>
            </p:contentPart>
          </mc:Choice>
          <mc:Fallback>
            <p:pic>
              <p:nvPicPr>
                <p:cNvPr id="39095" name="Freihand 39094">
                  <a:extLst>
                    <a:ext uri="{FF2B5EF4-FFF2-40B4-BE49-F238E27FC236}">
                      <a16:creationId xmlns:a16="http://schemas.microsoft.com/office/drawing/2014/main" id="{48A9AF0E-5051-4196-8103-50B8CBA24872}"/>
                    </a:ext>
                  </a:extLst>
                </p:cNvPr>
                <p:cNvPicPr/>
                <p:nvPr/>
              </p:nvPicPr>
              <p:blipFill>
                <a:blip r:embed="rId294"/>
                <a:stretch>
                  <a:fillRect/>
                </a:stretch>
              </p:blipFill>
              <p:spPr>
                <a:xfrm>
                  <a:off x="9491960" y="2028120"/>
                  <a:ext cx="200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9096" name="Freihand 39095">
                  <a:extLst>
                    <a:ext uri="{FF2B5EF4-FFF2-40B4-BE49-F238E27FC236}">
                      <a16:creationId xmlns:a16="http://schemas.microsoft.com/office/drawing/2014/main" id="{38CFFF0F-8E8B-4BEF-B7DB-EDD769A90325}"/>
                    </a:ext>
                  </a:extLst>
                </p14:cNvPr>
                <p14:cNvContentPartPr/>
                <p14:nvPr/>
              </p14:nvContentPartPr>
              <p14:xfrm>
                <a:off x="9674840" y="2070960"/>
                <a:ext cx="86400" cy="57960"/>
              </p14:xfrm>
            </p:contentPart>
          </mc:Choice>
          <mc:Fallback>
            <p:pic>
              <p:nvPicPr>
                <p:cNvPr id="39096" name="Freihand 39095">
                  <a:extLst>
                    <a:ext uri="{FF2B5EF4-FFF2-40B4-BE49-F238E27FC236}">
                      <a16:creationId xmlns:a16="http://schemas.microsoft.com/office/drawing/2014/main" id="{38CFFF0F-8E8B-4BEF-B7DB-EDD769A90325}"/>
                    </a:ext>
                  </a:extLst>
                </p:cNvPr>
                <p:cNvPicPr/>
                <p:nvPr/>
              </p:nvPicPr>
              <p:blipFill>
                <a:blip r:embed="rId296"/>
                <a:stretch>
                  <a:fillRect/>
                </a:stretch>
              </p:blipFill>
              <p:spPr>
                <a:xfrm>
                  <a:off x="9670520" y="2066640"/>
                  <a:ext cx="95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9097" name="Freihand 39096">
                  <a:extLst>
                    <a:ext uri="{FF2B5EF4-FFF2-40B4-BE49-F238E27FC236}">
                      <a16:creationId xmlns:a16="http://schemas.microsoft.com/office/drawing/2014/main" id="{3A468A44-867B-4AA9-B5C5-F56026BDE541}"/>
                    </a:ext>
                  </a:extLst>
                </p14:cNvPr>
                <p14:cNvContentPartPr/>
                <p14:nvPr/>
              </p14:nvContentPartPr>
              <p14:xfrm>
                <a:off x="9902000" y="2027400"/>
                <a:ext cx="70920" cy="86760"/>
              </p14:xfrm>
            </p:contentPart>
          </mc:Choice>
          <mc:Fallback>
            <p:pic>
              <p:nvPicPr>
                <p:cNvPr id="39097" name="Freihand 39096">
                  <a:extLst>
                    <a:ext uri="{FF2B5EF4-FFF2-40B4-BE49-F238E27FC236}">
                      <a16:creationId xmlns:a16="http://schemas.microsoft.com/office/drawing/2014/main" id="{3A468A44-867B-4AA9-B5C5-F56026BDE541}"/>
                    </a:ext>
                  </a:extLst>
                </p:cNvPr>
                <p:cNvPicPr/>
                <p:nvPr/>
              </p:nvPicPr>
              <p:blipFill>
                <a:blip r:embed="rId298"/>
                <a:stretch>
                  <a:fillRect/>
                </a:stretch>
              </p:blipFill>
              <p:spPr>
                <a:xfrm>
                  <a:off x="9897680" y="2023080"/>
                  <a:ext cx="79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9098" name="Freihand 39097">
                  <a:extLst>
                    <a:ext uri="{FF2B5EF4-FFF2-40B4-BE49-F238E27FC236}">
                      <a16:creationId xmlns:a16="http://schemas.microsoft.com/office/drawing/2014/main" id="{AA786499-43F8-4643-B6CB-A8E738B4BAE6}"/>
                    </a:ext>
                  </a:extLst>
                </p14:cNvPr>
                <p14:cNvContentPartPr/>
                <p14:nvPr/>
              </p14:nvContentPartPr>
              <p14:xfrm>
                <a:off x="9993080" y="1990320"/>
                <a:ext cx="70560" cy="133560"/>
              </p14:xfrm>
            </p:contentPart>
          </mc:Choice>
          <mc:Fallback>
            <p:pic>
              <p:nvPicPr>
                <p:cNvPr id="39098" name="Freihand 39097">
                  <a:extLst>
                    <a:ext uri="{FF2B5EF4-FFF2-40B4-BE49-F238E27FC236}">
                      <a16:creationId xmlns:a16="http://schemas.microsoft.com/office/drawing/2014/main" id="{AA786499-43F8-4643-B6CB-A8E738B4BAE6}"/>
                    </a:ext>
                  </a:extLst>
                </p:cNvPr>
                <p:cNvPicPr/>
                <p:nvPr/>
              </p:nvPicPr>
              <p:blipFill>
                <a:blip r:embed="rId300"/>
                <a:stretch>
                  <a:fillRect/>
                </a:stretch>
              </p:blipFill>
              <p:spPr>
                <a:xfrm>
                  <a:off x="9988760" y="1986000"/>
                  <a:ext cx="79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9099" name="Freihand 39098">
                  <a:extLst>
                    <a:ext uri="{FF2B5EF4-FFF2-40B4-BE49-F238E27FC236}">
                      <a16:creationId xmlns:a16="http://schemas.microsoft.com/office/drawing/2014/main" id="{9DCB6A68-AEF3-4EA4-A9BE-8F46451325B5}"/>
                    </a:ext>
                  </a:extLst>
                </p14:cNvPr>
                <p14:cNvContentPartPr/>
                <p14:nvPr/>
              </p14:nvContentPartPr>
              <p14:xfrm>
                <a:off x="10060040" y="1963680"/>
                <a:ext cx="354600" cy="137160"/>
              </p14:xfrm>
            </p:contentPart>
          </mc:Choice>
          <mc:Fallback>
            <p:pic>
              <p:nvPicPr>
                <p:cNvPr id="39099" name="Freihand 39098">
                  <a:extLst>
                    <a:ext uri="{FF2B5EF4-FFF2-40B4-BE49-F238E27FC236}">
                      <a16:creationId xmlns:a16="http://schemas.microsoft.com/office/drawing/2014/main" id="{9DCB6A68-AEF3-4EA4-A9BE-8F46451325B5}"/>
                    </a:ext>
                  </a:extLst>
                </p:cNvPr>
                <p:cNvPicPr/>
                <p:nvPr/>
              </p:nvPicPr>
              <p:blipFill>
                <a:blip r:embed="rId302"/>
                <a:stretch>
                  <a:fillRect/>
                </a:stretch>
              </p:blipFill>
              <p:spPr>
                <a:xfrm>
                  <a:off x="10055720" y="1959360"/>
                  <a:ext cx="363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9100" name="Freihand 39099">
                  <a:extLst>
                    <a:ext uri="{FF2B5EF4-FFF2-40B4-BE49-F238E27FC236}">
                      <a16:creationId xmlns:a16="http://schemas.microsoft.com/office/drawing/2014/main" id="{DC3EC12A-4CE8-4505-A0DA-75F401FC9AEC}"/>
                    </a:ext>
                  </a:extLst>
                </p14:cNvPr>
                <p14:cNvContentPartPr/>
                <p14:nvPr/>
              </p14:nvContentPartPr>
              <p14:xfrm>
                <a:off x="10419680" y="1995000"/>
                <a:ext cx="63000" cy="78480"/>
              </p14:xfrm>
            </p:contentPart>
          </mc:Choice>
          <mc:Fallback>
            <p:pic>
              <p:nvPicPr>
                <p:cNvPr id="39100" name="Freihand 39099">
                  <a:extLst>
                    <a:ext uri="{FF2B5EF4-FFF2-40B4-BE49-F238E27FC236}">
                      <a16:creationId xmlns:a16="http://schemas.microsoft.com/office/drawing/2014/main" id="{DC3EC12A-4CE8-4505-A0DA-75F401FC9AEC}"/>
                    </a:ext>
                  </a:extLst>
                </p:cNvPr>
                <p:cNvPicPr/>
                <p:nvPr/>
              </p:nvPicPr>
              <p:blipFill>
                <a:blip r:embed="rId304"/>
                <a:stretch>
                  <a:fillRect/>
                </a:stretch>
              </p:blipFill>
              <p:spPr>
                <a:xfrm>
                  <a:off x="10415360" y="1990680"/>
                  <a:ext cx="71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9101" name="Freihand 39100">
                  <a:extLst>
                    <a:ext uri="{FF2B5EF4-FFF2-40B4-BE49-F238E27FC236}">
                      <a16:creationId xmlns:a16="http://schemas.microsoft.com/office/drawing/2014/main" id="{FC38087D-BDB1-49B4-B18A-CF6960CB9EC3}"/>
                    </a:ext>
                  </a:extLst>
                </p14:cNvPr>
                <p14:cNvContentPartPr/>
                <p14:nvPr/>
              </p14:nvContentPartPr>
              <p14:xfrm>
                <a:off x="10583120" y="1970880"/>
                <a:ext cx="251640" cy="79920"/>
              </p14:xfrm>
            </p:contentPart>
          </mc:Choice>
          <mc:Fallback>
            <p:pic>
              <p:nvPicPr>
                <p:cNvPr id="39101" name="Freihand 39100">
                  <a:extLst>
                    <a:ext uri="{FF2B5EF4-FFF2-40B4-BE49-F238E27FC236}">
                      <a16:creationId xmlns:a16="http://schemas.microsoft.com/office/drawing/2014/main" id="{FC38087D-BDB1-49B4-B18A-CF6960CB9EC3}"/>
                    </a:ext>
                  </a:extLst>
                </p:cNvPr>
                <p:cNvPicPr/>
                <p:nvPr/>
              </p:nvPicPr>
              <p:blipFill>
                <a:blip r:embed="rId306"/>
                <a:stretch>
                  <a:fillRect/>
                </a:stretch>
              </p:blipFill>
              <p:spPr>
                <a:xfrm>
                  <a:off x="10578800" y="1966560"/>
                  <a:ext cx="260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9102" name="Freihand 39101">
                  <a:extLst>
                    <a:ext uri="{FF2B5EF4-FFF2-40B4-BE49-F238E27FC236}">
                      <a16:creationId xmlns:a16="http://schemas.microsoft.com/office/drawing/2014/main" id="{CF30F6D7-E29A-4275-A7C6-7AFFA208AF1C}"/>
                    </a:ext>
                  </a:extLst>
                </p14:cNvPr>
                <p14:cNvContentPartPr/>
                <p14:nvPr/>
              </p14:nvContentPartPr>
              <p14:xfrm>
                <a:off x="10995320" y="1910040"/>
                <a:ext cx="39960" cy="123120"/>
              </p14:xfrm>
            </p:contentPart>
          </mc:Choice>
          <mc:Fallback>
            <p:pic>
              <p:nvPicPr>
                <p:cNvPr id="39102" name="Freihand 39101">
                  <a:extLst>
                    <a:ext uri="{FF2B5EF4-FFF2-40B4-BE49-F238E27FC236}">
                      <a16:creationId xmlns:a16="http://schemas.microsoft.com/office/drawing/2014/main" id="{CF30F6D7-E29A-4275-A7C6-7AFFA208AF1C}"/>
                    </a:ext>
                  </a:extLst>
                </p:cNvPr>
                <p:cNvPicPr/>
                <p:nvPr/>
              </p:nvPicPr>
              <p:blipFill>
                <a:blip r:embed="rId308"/>
                <a:stretch>
                  <a:fillRect/>
                </a:stretch>
              </p:blipFill>
              <p:spPr>
                <a:xfrm>
                  <a:off x="10991000" y="1905720"/>
                  <a:ext cx="48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9103" name="Freihand 39102">
                  <a:extLst>
                    <a:ext uri="{FF2B5EF4-FFF2-40B4-BE49-F238E27FC236}">
                      <a16:creationId xmlns:a16="http://schemas.microsoft.com/office/drawing/2014/main" id="{44D79175-F1BE-4517-94D2-482677C4BD46}"/>
                    </a:ext>
                  </a:extLst>
                </p14:cNvPr>
                <p14:cNvContentPartPr/>
                <p14:nvPr/>
              </p14:nvContentPartPr>
              <p14:xfrm>
                <a:off x="10997480" y="1918320"/>
                <a:ext cx="106560" cy="121320"/>
              </p14:xfrm>
            </p:contentPart>
          </mc:Choice>
          <mc:Fallback>
            <p:pic>
              <p:nvPicPr>
                <p:cNvPr id="39103" name="Freihand 39102">
                  <a:extLst>
                    <a:ext uri="{FF2B5EF4-FFF2-40B4-BE49-F238E27FC236}">
                      <a16:creationId xmlns:a16="http://schemas.microsoft.com/office/drawing/2014/main" id="{44D79175-F1BE-4517-94D2-482677C4BD46}"/>
                    </a:ext>
                  </a:extLst>
                </p:cNvPr>
                <p:cNvPicPr/>
                <p:nvPr/>
              </p:nvPicPr>
              <p:blipFill>
                <a:blip r:embed="rId310"/>
                <a:stretch>
                  <a:fillRect/>
                </a:stretch>
              </p:blipFill>
              <p:spPr>
                <a:xfrm>
                  <a:off x="10993160" y="1914000"/>
                  <a:ext cx="115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9112" name="Freihand 39111">
                  <a:extLst>
                    <a:ext uri="{FF2B5EF4-FFF2-40B4-BE49-F238E27FC236}">
                      <a16:creationId xmlns:a16="http://schemas.microsoft.com/office/drawing/2014/main" id="{B4FE1B01-08C5-477B-8D19-085FC66CE577}"/>
                    </a:ext>
                  </a:extLst>
                </p14:cNvPr>
                <p14:cNvContentPartPr/>
                <p14:nvPr/>
              </p14:nvContentPartPr>
              <p14:xfrm>
                <a:off x="8483960" y="2398560"/>
                <a:ext cx="100080" cy="133560"/>
              </p14:xfrm>
            </p:contentPart>
          </mc:Choice>
          <mc:Fallback>
            <p:pic>
              <p:nvPicPr>
                <p:cNvPr id="39112" name="Freihand 39111">
                  <a:extLst>
                    <a:ext uri="{FF2B5EF4-FFF2-40B4-BE49-F238E27FC236}">
                      <a16:creationId xmlns:a16="http://schemas.microsoft.com/office/drawing/2014/main" id="{B4FE1B01-08C5-477B-8D19-085FC66CE577}"/>
                    </a:ext>
                  </a:extLst>
                </p:cNvPr>
                <p:cNvPicPr/>
                <p:nvPr/>
              </p:nvPicPr>
              <p:blipFill>
                <a:blip r:embed="rId312"/>
                <a:stretch>
                  <a:fillRect/>
                </a:stretch>
              </p:blipFill>
              <p:spPr>
                <a:xfrm>
                  <a:off x="8479640" y="2394240"/>
                  <a:ext cx="108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9113" name="Freihand 39112">
                  <a:extLst>
                    <a:ext uri="{FF2B5EF4-FFF2-40B4-BE49-F238E27FC236}">
                      <a16:creationId xmlns:a16="http://schemas.microsoft.com/office/drawing/2014/main" id="{BB9108B1-8788-4466-AEF9-799D05FF85E9}"/>
                    </a:ext>
                  </a:extLst>
                </p14:cNvPr>
                <p14:cNvContentPartPr/>
                <p14:nvPr/>
              </p14:nvContentPartPr>
              <p14:xfrm>
                <a:off x="8480720" y="2468760"/>
                <a:ext cx="126720" cy="13320"/>
              </p14:xfrm>
            </p:contentPart>
          </mc:Choice>
          <mc:Fallback>
            <p:pic>
              <p:nvPicPr>
                <p:cNvPr id="39113" name="Freihand 39112">
                  <a:extLst>
                    <a:ext uri="{FF2B5EF4-FFF2-40B4-BE49-F238E27FC236}">
                      <a16:creationId xmlns:a16="http://schemas.microsoft.com/office/drawing/2014/main" id="{BB9108B1-8788-4466-AEF9-799D05FF85E9}"/>
                    </a:ext>
                  </a:extLst>
                </p:cNvPr>
                <p:cNvPicPr/>
                <p:nvPr/>
              </p:nvPicPr>
              <p:blipFill>
                <a:blip r:embed="rId314"/>
                <a:stretch>
                  <a:fillRect/>
                </a:stretch>
              </p:blipFill>
              <p:spPr>
                <a:xfrm>
                  <a:off x="8476400" y="2464440"/>
                  <a:ext cx="135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9114" name="Freihand 39113">
                  <a:extLst>
                    <a:ext uri="{FF2B5EF4-FFF2-40B4-BE49-F238E27FC236}">
                      <a16:creationId xmlns:a16="http://schemas.microsoft.com/office/drawing/2014/main" id="{444AEDB0-491E-4E0B-9E67-03B91DAE7E49}"/>
                    </a:ext>
                  </a:extLst>
                </p14:cNvPr>
                <p14:cNvContentPartPr/>
                <p14:nvPr/>
              </p14:nvContentPartPr>
              <p14:xfrm>
                <a:off x="8649200" y="2465880"/>
                <a:ext cx="76680" cy="66240"/>
              </p14:xfrm>
            </p:contentPart>
          </mc:Choice>
          <mc:Fallback>
            <p:pic>
              <p:nvPicPr>
                <p:cNvPr id="39114" name="Freihand 39113">
                  <a:extLst>
                    <a:ext uri="{FF2B5EF4-FFF2-40B4-BE49-F238E27FC236}">
                      <a16:creationId xmlns:a16="http://schemas.microsoft.com/office/drawing/2014/main" id="{444AEDB0-491E-4E0B-9E67-03B91DAE7E49}"/>
                    </a:ext>
                  </a:extLst>
                </p:cNvPr>
                <p:cNvPicPr/>
                <p:nvPr/>
              </p:nvPicPr>
              <p:blipFill>
                <a:blip r:embed="rId316"/>
                <a:stretch>
                  <a:fillRect/>
                </a:stretch>
              </p:blipFill>
              <p:spPr>
                <a:xfrm>
                  <a:off x="8644880" y="2461560"/>
                  <a:ext cx="85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9115" name="Freihand 39114">
                  <a:extLst>
                    <a:ext uri="{FF2B5EF4-FFF2-40B4-BE49-F238E27FC236}">
                      <a16:creationId xmlns:a16="http://schemas.microsoft.com/office/drawing/2014/main" id="{41B85255-1DDB-41D5-8F7F-2E0F298E9B4E}"/>
                    </a:ext>
                  </a:extLst>
                </p14:cNvPr>
                <p14:cNvContentPartPr/>
                <p14:nvPr/>
              </p14:nvContentPartPr>
              <p14:xfrm>
                <a:off x="8902640" y="2405040"/>
                <a:ext cx="360" cy="28800"/>
              </p14:xfrm>
            </p:contentPart>
          </mc:Choice>
          <mc:Fallback>
            <p:pic>
              <p:nvPicPr>
                <p:cNvPr id="39115" name="Freihand 39114">
                  <a:extLst>
                    <a:ext uri="{FF2B5EF4-FFF2-40B4-BE49-F238E27FC236}">
                      <a16:creationId xmlns:a16="http://schemas.microsoft.com/office/drawing/2014/main" id="{41B85255-1DDB-41D5-8F7F-2E0F298E9B4E}"/>
                    </a:ext>
                  </a:extLst>
                </p:cNvPr>
                <p:cNvPicPr/>
                <p:nvPr/>
              </p:nvPicPr>
              <p:blipFill>
                <a:blip r:embed="rId242"/>
                <a:stretch>
                  <a:fillRect/>
                </a:stretch>
              </p:blipFill>
              <p:spPr>
                <a:xfrm>
                  <a:off x="8898320" y="2400720"/>
                  <a:ext cx="9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116" name="Freihand 39115">
                  <a:extLst>
                    <a:ext uri="{FF2B5EF4-FFF2-40B4-BE49-F238E27FC236}">
                      <a16:creationId xmlns:a16="http://schemas.microsoft.com/office/drawing/2014/main" id="{8DD8C0BC-30B8-4523-996A-7DD589BDB736}"/>
                    </a:ext>
                  </a:extLst>
                </p14:cNvPr>
                <p14:cNvContentPartPr/>
                <p14:nvPr/>
              </p14:nvContentPartPr>
              <p14:xfrm>
                <a:off x="8894360" y="2490360"/>
                <a:ext cx="14760" cy="23400"/>
              </p14:xfrm>
            </p:contentPart>
          </mc:Choice>
          <mc:Fallback>
            <p:pic>
              <p:nvPicPr>
                <p:cNvPr id="39116" name="Freihand 39115">
                  <a:extLst>
                    <a:ext uri="{FF2B5EF4-FFF2-40B4-BE49-F238E27FC236}">
                      <a16:creationId xmlns:a16="http://schemas.microsoft.com/office/drawing/2014/main" id="{8DD8C0BC-30B8-4523-996A-7DD589BDB736}"/>
                    </a:ext>
                  </a:extLst>
                </p:cNvPr>
                <p:cNvPicPr/>
                <p:nvPr/>
              </p:nvPicPr>
              <p:blipFill>
                <a:blip r:embed="rId319"/>
                <a:stretch>
                  <a:fillRect/>
                </a:stretch>
              </p:blipFill>
              <p:spPr>
                <a:xfrm>
                  <a:off x="8890040" y="2486040"/>
                  <a:ext cx="23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9117" name="Freihand 39116">
                  <a:extLst>
                    <a:ext uri="{FF2B5EF4-FFF2-40B4-BE49-F238E27FC236}">
                      <a16:creationId xmlns:a16="http://schemas.microsoft.com/office/drawing/2014/main" id="{76D3710A-B8AF-4275-9E33-81D62578D9C8}"/>
                    </a:ext>
                  </a:extLst>
                </p14:cNvPr>
                <p14:cNvContentPartPr/>
                <p14:nvPr/>
              </p14:nvContentPartPr>
              <p14:xfrm>
                <a:off x="9013880" y="2341680"/>
                <a:ext cx="79200" cy="138240"/>
              </p14:xfrm>
            </p:contentPart>
          </mc:Choice>
          <mc:Fallback>
            <p:pic>
              <p:nvPicPr>
                <p:cNvPr id="39117" name="Freihand 39116">
                  <a:extLst>
                    <a:ext uri="{FF2B5EF4-FFF2-40B4-BE49-F238E27FC236}">
                      <a16:creationId xmlns:a16="http://schemas.microsoft.com/office/drawing/2014/main" id="{76D3710A-B8AF-4275-9E33-81D62578D9C8}"/>
                    </a:ext>
                  </a:extLst>
                </p:cNvPr>
                <p:cNvPicPr/>
                <p:nvPr/>
              </p:nvPicPr>
              <p:blipFill>
                <a:blip r:embed="rId321"/>
                <a:stretch>
                  <a:fillRect/>
                </a:stretch>
              </p:blipFill>
              <p:spPr>
                <a:xfrm>
                  <a:off x="9009560" y="2337360"/>
                  <a:ext cx="87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118" name="Freihand 39117">
                  <a:extLst>
                    <a:ext uri="{FF2B5EF4-FFF2-40B4-BE49-F238E27FC236}">
                      <a16:creationId xmlns:a16="http://schemas.microsoft.com/office/drawing/2014/main" id="{0A7D3805-0396-4374-887A-B47C72A0C81C}"/>
                    </a:ext>
                  </a:extLst>
                </p14:cNvPr>
                <p14:cNvContentPartPr/>
                <p14:nvPr/>
              </p14:nvContentPartPr>
              <p14:xfrm>
                <a:off x="9121160" y="2420160"/>
                <a:ext cx="109440" cy="54000"/>
              </p14:xfrm>
            </p:contentPart>
          </mc:Choice>
          <mc:Fallback>
            <p:pic>
              <p:nvPicPr>
                <p:cNvPr id="39118" name="Freihand 39117">
                  <a:extLst>
                    <a:ext uri="{FF2B5EF4-FFF2-40B4-BE49-F238E27FC236}">
                      <a16:creationId xmlns:a16="http://schemas.microsoft.com/office/drawing/2014/main" id="{0A7D3805-0396-4374-887A-B47C72A0C81C}"/>
                    </a:ext>
                  </a:extLst>
                </p:cNvPr>
                <p:cNvPicPr/>
                <p:nvPr/>
              </p:nvPicPr>
              <p:blipFill>
                <a:blip r:embed="rId323"/>
                <a:stretch>
                  <a:fillRect/>
                </a:stretch>
              </p:blipFill>
              <p:spPr>
                <a:xfrm>
                  <a:off x="9116840" y="2415840"/>
                  <a:ext cx="118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9119" name="Freihand 39118">
                  <a:extLst>
                    <a:ext uri="{FF2B5EF4-FFF2-40B4-BE49-F238E27FC236}">
                      <a16:creationId xmlns:a16="http://schemas.microsoft.com/office/drawing/2014/main" id="{5CEA9843-B3B3-4D77-817A-7F4738A1179F}"/>
                    </a:ext>
                  </a:extLst>
                </p14:cNvPr>
                <p14:cNvContentPartPr/>
                <p14:nvPr/>
              </p14:nvContentPartPr>
              <p14:xfrm>
                <a:off x="9238520" y="2345640"/>
                <a:ext cx="63360" cy="137880"/>
              </p14:xfrm>
            </p:contentPart>
          </mc:Choice>
          <mc:Fallback>
            <p:pic>
              <p:nvPicPr>
                <p:cNvPr id="39119" name="Freihand 39118">
                  <a:extLst>
                    <a:ext uri="{FF2B5EF4-FFF2-40B4-BE49-F238E27FC236}">
                      <a16:creationId xmlns:a16="http://schemas.microsoft.com/office/drawing/2014/main" id="{5CEA9843-B3B3-4D77-817A-7F4738A1179F}"/>
                    </a:ext>
                  </a:extLst>
                </p:cNvPr>
                <p:cNvPicPr/>
                <p:nvPr/>
              </p:nvPicPr>
              <p:blipFill>
                <a:blip r:embed="rId325"/>
                <a:stretch>
                  <a:fillRect/>
                </a:stretch>
              </p:blipFill>
              <p:spPr>
                <a:xfrm>
                  <a:off x="9234200" y="2341320"/>
                  <a:ext cx="72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9120" name="Freihand 39119">
                  <a:extLst>
                    <a:ext uri="{FF2B5EF4-FFF2-40B4-BE49-F238E27FC236}">
                      <a16:creationId xmlns:a16="http://schemas.microsoft.com/office/drawing/2014/main" id="{B7458AA9-38DF-4896-8CA3-7BECE0592F20}"/>
                    </a:ext>
                  </a:extLst>
                </p14:cNvPr>
                <p14:cNvContentPartPr/>
                <p14:nvPr/>
              </p14:nvContentPartPr>
              <p14:xfrm>
                <a:off x="9323840" y="2384880"/>
                <a:ext cx="181440" cy="72000"/>
              </p14:xfrm>
            </p:contentPart>
          </mc:Choice>
          <mc:Fallback>
            <p:pic>
              <p:nvPicPr>
                <p:cNvPr id="39120" name="Freihand 39119">
                  <a:extLst>
                    <a:ext uri="{FF2B5EF4-FFF2-40B4-BE49-F238E27FC236}">
                      <a16:creationId xmlns:a16="http://schemas.microsoft.com/office/drawing/2014/main" id="{B7458AA9-38DF-4896-8CA3-7BECE0592F20}"/>
                    </a:ext>
                  </a:extLst>
                </p:cNvPr>
                <p:cNvPicPr/>
                <p:nvPr/>
              </p:nvPicPr>
              <p:blipFill>
                <a:blip r:embed="rId327"/>
                <a:stretch>
                  <a:fillRect/>
                </a:stretch>
              </p:blipFill>
              <p:spPr>
                <a:xfrm>
                  <a:off x="9319520" y="2380560"/>
                  <a:ext cx="190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9121" name="Freihand 39120">
                  <a:extLst>
                    <a:ext uri="{FF2B5EF4-FFF2-40B4-BE49-F238E27FC236}">
                      <a16:creationId xmlns:a16="http://schemas.microsoft.com/office/drawing/2014/main" id="{3F289AF7-3538-4E9B-BA52-3EE632CB66AD}"/>
                    </a:ext>
                  </a:extLst>
                </p14:cNvPr>
                <p14:cNvContentPartPr/>
                <p14:nvPr/>
              </p14:nvContentPartPr>
              <p14:xfrm>
                <a:off x="9565040" y="2396760"/>
                <a:ext cx="183960" cy="61920"/>
              </p14:xfrm>
            </p:contentPart>
          </mc:Choice>
          <mc:Fallback>
            <p:pic>
              <p:nvPicPr>
                <p:cNvPr id="39121" name="Freihand 39120">
                  <a:extLst>
                    <a:ext uri="{FF2B5EF4-FFF2-40B4-BE49-F238E27FC236}">
                      <a16:creationId xmlns:a16="http://schemas.microsoft.com/office/drawing/2014/main" id="{3F289AF7-3538-4E9B-BA52-3EE632CB66AD}"/>
                    </a:ext>
                  </a:extLst>
                </p:cNvPr>
                <p:cNvPicPr/>
                <p:nvPr/>
              </p:nvPicPr>
              <p:blipFill>
                <a:blip r:embed="rId329"/>
                <a:stretch>
                  <a:fillRect/>
                </a:stretch>
              </p:blipFill>
              <p:spPr>
                <a:xfrm>
                  <a:off x="9560720" y="2392440"/>
                  <a:ext cx="192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9122" name="Freihand 39121">
                  <a:extLst>
                    <a:ext uri="{FF2B5EF4-FFF2-40B4-BE49-F238E27FC236}">
                      <a16:creationId xmlns:a16="http://schemas.microsoft.com/office/drawing/2014/main" id="{42E78A04-31D4-490D-9504-7C41DF406D1A}"/>
                    </a:ext>
                  </a:extLst>
                </p14:cNvPr>
                <p14:cNvContentPartPr/>
                <p14:nvPr/>
              </p14:nvContentPartPr>
              <p14:xfrm>
                <a:off x="9806960" y="2328000"/>
                <a:ext cx="123120" cy="103680"/>
              </p14:xfrm>
            </p:contentPart>
          </mc:Choice>
          <mc:Fallback>
            <p:pic>
              <p:nvPicPr>
                <p:cNvPr id="39122" name="Freihand 39121">
                  <a:extLst>
                    <a:ext uri="{FF2B5EF4-FFF2-40B4-BE49-F238E27FC236}">
                      <a16:creationId xmlns:a16="http://schemas.microsoft.com/office/drawing/2014/main" id="{42E78A04-31D4-490D-9504-7C41DF406D1A}"/>
                    </a:ext>
                  </a:extLst>
                </p:cNvPr>
                <p:cNvPicPr/>
                <p:nvPr/>
              </p:nvPicPr>
              <p:blipFill>
                <a:blip r:embed="rId331"/>
                <a:stretch>
                  <a:fillRect/>
                </a:stretch>
              </p:blipFill>
              <p:spPr>
                <a:xfrm>
                  <a:off x="9802640" y="2323680"/>
                  <a:ext cx="131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9123" name="Freihand 39122">
                  <a:extLst>
                    <a:ext uri="{FF2B5EF4-FFF2-40B4-BE49-F238E27FC236}">
                      <a16:creationId xmlns:a16="http://schemas.microsoft.com/office/drawing/2014/main" id="{3D76B17B-0BE4-41E8-97AA-C85FC276B68A}"/>
                    </a:ext>
                  </a:extLst>
                </p14:cNvPr>
                <p14:cNvContentPartPr/>
                <p14:nvPr/>
              </p14:nvContentPartPr>
              <p14:xfrm>
                <a:off x="9932240" y="2320800"/>
                <a:ext cx="27000" cy="40680"/>
              </p14:xfrm>
            </p:contentPart>
          </mc:Choice>
          <mc:Fallback>
            <p:pic>
              <p:nvPicPr>
                <p:cNvPr id="39123" name="Freihand 39122">
                  <a:extLst>
                    <a:ext uri="{FF2B5EF4-FFF2-40B4-BE49-F238E27FC236}">
                      <a16:creationId xmlns:a16="http://schemas.microsoft.com/office/drawing/2014/main" id="{3D76B17B-0BE4-41E8-97AA-C85FC276B68A}"/>
                    </a:ext>
                  </a:extLst>
                </p:cNvPr>
                <p:cNvPicPr/>
                <p:nvPr/>
              </p:nvPicPr>
              <p:blipFill>
                <a:blip r:embed="rId333"/>
                <a:stretch>
                  <a:fillRect/>
                </a:stretch>
              </p:blipFill>
              <p:spPr>
                <a:xfrm>
                  <a:off x="9927920" y="2316480"/>
                  <a:ext cx="35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9124" name="Freihand 39123">
                  <a:extLst>
                    <a:ext uri="{FF2B5EF4-FFF2-40B4-BE49-F238E27FC236}">
                      <a16:creationId xmlns:a16="http://schemas.microsoft.com/office/drawing/2014/main" id="{449AA92B-904E-44A5-B071-B90023BC6C85}"/>
                    </a:ext>
                  </a:extLst>
                </p14:cNvPr>
                <p14:cNvContentPartPr/>
                <p14:nvPr/>
              </p14:nvContentPartPr>
              <p14:xfrm>
                <a:off x="9966440" y="2371560"/>
                <a:ext cx="309600" cy="52200"/>
              </p14:xfrm>
            </p:contentPart>
          </mc:Choice>
          <mc:Fallback>
            <p:pic>
              <p:nvPicPr>
                <p:cNvPr id="39124" name="Freihand 39123">
                  <a:extLst>
                    <a:ext uri="{FF2B5EF4-FFF2-40B4-BE49-F238E27FC236}">
                      <a16:creationId xmlns:a16="http://schemas.microsoft.com/office/drawing/2014/main" id="{449AA92B-904E-44A5-B071-B90023BC6C85}"/>
                    </a:ext>
                  </a:extLst>
                </p:cNvPr>
                <p:cNvPicPr/>
                <p:nvPr/>
              </p:nvPicPr>
              <p:blipFill>
                <a:blip r:embed="rId335"/>
                <a:stretch>
                  <a:fillRect/>
                </a:stretch>
              </p:blipFill>
              <p:spPr>
                <a:xfrm>
                  <a:off x="9962120" y="2367240"/>
                  <a:ext cx="318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9125" name="Freihand 39124">
                  <a:extLst>
                    <a:ext uri="{FF2B5EF4-FFF2-40B4-BE49-F238E27FC236}">
                      <a16:creationId xmlns:a16="http://schemas.microsoft.com/office/drawing/2014/main" id="{8FF47133-FC58-4C7D-87B2-8D25F908399F}"/>
                    </a:ext>
                  </a:extLst>
                </p14:cNvPr>
                <p14:cNvContentPartPr/>
                <p14:nvPr/>
              </p14:nvContentPartPr>
              <p14:xfrm>
                <a:off x="10407800" y="2284800"/>
                <a:ext cx="156240" cy="128520"/>
              </p14:xfrm>
            </p:contentPart>
          </mc:Choice>
          <mc:Fallback>
            <p:pic>
              <p:nvPicPr>
                <p:cNvPr id="39125" name="Freihand 39124">
                  <a:extLst>
                    <a:ext uri="{FF2B5EF4-FFF2-40B4-BE49-F238E27FC236}">
                      <a16:creationId xmlns:a16="http://schemas.microsoft.com/office/drawing/2014/main" id="{8FF47133-FC58-4C7D-87B2-8D25F908399F}"/>
                    </a:ext>
                  </a:extLst>
                </p:cNvPr>
                <p:cNvPicPr/>
                <p:nvPr/>
              </p:nvPicPr>
              <p:blipFill>
                <a:blip r:embed="rId337"/>
                <a:stretch>
                  <a:fillRect/>
                </a:stretch>
              </p:blipFill>
              <p:spPr>
                <a:xfrm>
                  <a:off x="10403480" y="2280480"/>
                  <a:ext cx="164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9126" name="Freihand 39125">
                  <a:extLst>
                    <a:ext uri="{FF2B5EF4-FFF2-40B4-BE49-F238E27FC236}">
                      <a16:creationId xmlns:a16="http://schemas.microsoft.com/office/drawing/2014/main" id="{A5D8183B-4A9C-4C72-8CFC-4BCB0A9FF953}"/>
                    </a:ext>
                  </a:extLst>
                </p14:cNvPr>
                <p14:cNvContentPartPr/>
                <p14:nvPr/>
              </p14:nvContentPartPr>
              <p14:xfrm>
                <a:off x="10581320" y="2338800"/>
                <a:ext cx="84600" cy="72720"/>
              </p14:xfrm>
            </p:contentPart>
          </mc:Choice>
          <mc:Fallback>
            <p:pic>
              <p:nvPicPr>
                <p:cNvPr id="39126" name="Freihand 39125">
                  <a:extLst>
                    <a:ext uri="{FF2B5EF4-FFF2-40B4-BE49-F238E27FC236}">
                      <a16:creationId xmlns:a16="http://schemas.microsoft.com/office/drawing/2014/main" id="{A5D8183B-4A9C-4C72-8CFC-4BCB0A9FF953}"/>
                    </a:ext>
                  </a:extLst>
                </p:cNvPr>
                <p:cNvPicPr/>
                <p:nvPr/>
              </p:nvPicPr>
              <p:blipFill>
                <a:blip r:embed="rId339"/>
                <a:stretch>
                  <a:fillRect/>
                </a:stretch>
              </p:blipFill>
              <p:spPr>
                <a:xfrm>
                  <a:off x="10577000" y="2334480"/>
                  <a:ext cx="93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9127" name="Freihand 39126">
                  <a:extLst>
                    <a:ext uri="{FF2B5EF4-FFF2-40B4-BE49-F238E27FC236}">
                      <a16:creationId xmlns:a16="http://schemas.microsoft.com/office/drawing/2014/main" id="{226D71B0-3149-40C3-BB95-EF26DBC5EB91}"/>
                    </a:ext>
                  </a:extLst>
                </p14:cNvPr>
                <p14:cNvContentPartPr/>
                <p14:nvPr/>
              </p14:nvContentPartPr>
              <p14:xfrm>
                <a:off x="10734320" y="2260680"/>
                <a:ext cx="111960" cy="126000"/>
              </p14:xfrm>
            </p:contentPart>
          </mc:Choice>
          <mc:Fallback>
            <p:pic>
              <p:nvPicPr>
                <p:cNvPr id="39127" name="Freihand 39126">
                  <a:extLst>
                    <a:ext uri="{FF2B5EF4-FFF2-40B4-BE49-F238E27FC236}">
                      <a16:creationId xmlns:a16="http://schemas.microsoft.com/office/drawing/2014/main" id="{226D71B0-3149-40C3-BB95-EF26DBC5EB91}"/>
                    </a:ext>
                  </a:extLst>
                </p:cNvPr>
                <p:cNvPicPr/>
                <p:nvPr/>
              </p:nvPicPr>
              <p:blipFill>
                <a:blip r:embed="rId341"/>
                <a:stretch>
                  <a:fillRect/>
                </a:stretch>
              </p:blipFill>
              <p:spPr>
                <a:xfrm>
                  <a:off x="10730000" y="2256360"/>
                  <a:ext cx="120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9128" name="Freihand 39127">
                  <a:extLst>
                    <a:ext uri="{FF2B5EF4-FFF2-40B4-BE49-F238E27FC236}">
                      <a16:creationId xmlns:a16="http://schemas.microsoft.com/office/drawing/2014/main" id="{3AA677B5-5C0A-4F8F-B38D-E24560DCCEC6}"/>
                    </a:ext>
                  </a:extLst>
                </p14:cNvPr>
                <p14:cNvContentPartPr/>
                <p14:nvPr/>
              </p14:nvContentPartPr>
              <p14:xfrm>
                <a:off x="10841600" y="2268240"/>
                <a:ext cx="142920" cy="100800"/>
              </p14:xfrm>
            </p:contentPart>
          </mc:Choice>
          <mc:Fallback>
            <p:pic>
              <p:nvPicPr>
                <p:cNvPr id="39128" name="Freihand 39127">
                  <a:extLst>
                    <a:ext uri="{FF2B5EF4-FFF2-40B4-BE49-F238E27FC236}">
                      <a16:creationId xmlns:a16="http://schemas.microsoft.com/office/drawing/2014/main" id="{3AA677B5-5C0A-4F8F-B38D-E24560DCCEC6}"/>
                    </a:ext>
                  </a:extLst>
                </p:cNvPr>
                <p:cNvPicPr/>
                <p:nvPr/>
              </p:nvPicPr>
              <p:blipFill>
                <a:blip r:embed="rId343"/>
                <a:stretch>
                  <a:fillRect/>
                </a:stretch>
              </p:blipFill>
              <p:spPr>
                <a:xfrm>
                  <a:off x="10837280" y="2263920"/>
                  <a:ext cx="151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9129" name="Freihand 39128">
                  <a:extLst>
                    <a:ext uri="{FF2B5EF4-FFF2-40B4-BE49-F238E27FC236}">
                      <a16:creationId xmlns:a16="http://schemas.microsoft.com/office/drawing/2014/main" id="{3A63FDE3-92C6-489D-83FC-20C38AF16347}"/>
                    </a:ext>
                  </a:extLst>
                </p14:cNvPr>
                <p14:cNvContentPartPr/>
                <p14:nvPr/>
              </p14:nvContentPartPr>
              <p14:xfrm>
                <a:off x="10994600" y="2223240"/>
                <a:ext cx="218520" cy="146160"/>
              </p14:xfrm>
            </p:contentPart>
          </mc:Choice>
          <mc:Fallback>
            <p:pic>
              <p:nvPicPr>
                <p:cNvPr id="39129" name="Freihand 39128">
                  <a:extLst>
                    <a:ext uri="{FF2B5EF4-FFF2-40B4-BE49-F238E27FC236}">
                      <a16:creationId xmlns:a16="http://schemas.microsoft.com/office/drawing/2014/main" id="{3A63FDE3-92C6-489D-83FC-20C38AF16347}"/>
                    </a:ext>
                  </a:extLst>
                </p:cNvPr>
                <p:cNvPicPr/>
                <p:nvPr/>
              </p:nvPicPr>
              <p:blipFill>
                <a:blip r:embed="rId345"/>
                <a:stretch>
                  <a:fillRect/>
                </a:stretch>
              </p:blipFill>
              <p:spPr>
                <a:xfrm>
                  <a:off x="10990280" y="2218920"/>
                  <a:ext cx="227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9130" name="Freihand 39129">
                  <a:extLst>
                    <a:ext uri="{FF2B5EF4-FFF2-40B4-BE49-F238E27FC236}">
                      <a16:creationId xmlns:a16="http://schemas.microsoft.com/office/drawing/2014/main" id="{4857A825-22DB-417D-9411-09698B6B2E86}"/>
                    </a:ext>
                  </a:extLst>
                </p14:cNvPr>
                <p14:cNvContentPartPr/>
                <p14:nvPr/>
              </p14:nvContentPartPr>
              <p14:xfrm>
                <a:off x="11238680" y="2290200"/>
                <a:ext cx="57960" cy="67320"/>
              </p14:xfrm>
            </p:contentPart>
          </mc:Choice>
          <mc:Fallback>
            <p:pic>
              <p:nvPicPr>
                <p:cNvPr id="39130" name="Freihand 39129">
                  <a:extLst>
                    <a:ext uri="{FF2B5EF4-FFF2-40B4-BE49-F238E27FC236}">
                      <a16:creationId xmlns:a16="http://schemas.microsoft.com/office/drawing/2014/main" id="{4857A825-22DB-417D-9411-09698B6B2E86}"/>
                    </a:ext>
                  </a:extLst>
                </p:cNvPr>
                <p:cNvPicPr/>
                <p:nvPr/>
              </p:nvPicPr>
              <p:blipFill>
                <a:blip r:embed="rId347"/>
                <a:stretch>
                  <a:fillRect/>
                </a:stretch>
              </p:blipFill>
              <p:spPr>
                <a:xfrm>
                  <a:off x="11234360" y="2285880"/>
                  <a:ext cx="66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9131" name="Freihand 39130">
                  <a:extLst>
                    <a:ext uri="{FF2B5EF4-FFF2-40B4-BE49-F238E27FC236}">
                      <a16:creationId xmlns:a16="http://schemas.microsoft.com/office/drawing/2014/main" id="{69A022F4-0BD9-4C39-977A-620C2A3F2F90}"/>
                    </a:ext>
                  </a:extLst>
                </p14:cNvPr>
                <p14:cNvContentPartPr/>
                <p14:nvPr/>
              </p14:nvContentPartPr>
              <p14:xfrm>
                <a:off x="11371880" y="2277600"/>
                <a:ext cx="219600" cy="55800"/>
              </p14:xfrm>
            </p:contentPart>
          </mc:Choice>
          <mc:Fallback>
            <p:pic>
              <p:nvPicPr>
                <p:cNvPr id="39131" name="Freihand 39130">
                  <a:extLst>
                    <a:ext uri="{FF2B5EF4-FFF2-40B4-BE49-F238E27FC236}">
                      <a16:creationId xmlns:a16="http://schemas.microsoft.com/office/drawing/2014/main" id="{69A022F4-0BD9-4C39-977A-620C2A3F2F90}"/>
                    </a:ext>
                  </a:extLst>
                </p:cNvPr>
                <p:cNvPicPr/>
                <p:nvPr/>
              </p:nvPicPr>
              <p:blipFill>
                <a:blip r:embed="rId349"/>
                <a:stretch>
                  <a:fillRect/>
                </a:stretch>
              </p:blipFill>
              <p:spPr>
                <a:xfrm>
                  <a:off x="11367560" y="2273280"/>
                  <a:ext cx="228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9132" name="Freihand 39131">
                  <a:extLst>
                    <a:ext uri="{FF2B5EF4-FFF2-40B4-BE49-F238E27FC236}">
                      <a16:creationId xmlns:a16="http://schemas.microsoft.com/office/drawing/2014/main" id="{D90FBF38-916B-4CAC-8F7C-8D48249ED084}"/>
                    </a:ext>
                  </a:extLst>
                </p14:cNvPr>
                <p14:cNvContentPartPr/>
                <p14:nvPr/>
              </p14:nvContentPartPr>
              <p14:xfrm>
                <a:off x="11704160" y="2214240"/>
                <a:ext cx="183960" cy="131760"/>
              </p14:xfrm>
            </p:contentPart>
          </mc:Choice>
          <mc:Fallback>
            <p:pic>
              <p:nvPicPr>
                <p:cNvPr id="39132" name="Freihand 39131">
                  <a:extLst>
                    <a:ext uri="{FF2B5EF4-FFF2-40B4-BE49-F238E27FC236}">
                      <a16:creationId xmlns:a16="http://schemas.microsoft.com/office/drawing/2014/main" id="{D90FBF38-916B-4CAC-8F7C-8D48249ED084}"/>
                    </a:ext>
                  </a:extLst>
                </p:cNvPr>
                <p:cNvPicPr/>
                <p:nvPr/>
              </p:nvPicPr>
              <p:blipFill>
                <a:blip r:embed="rId351"/>
                <a:stretch>
                  <a:fillRect/>
                </a:stretch>
              </p:blipFill>
              <p:spPr>
                <a:xfrm>
                  <a:off x="11699840" y="2209920"/>
                  <a:ext cx="192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9140" name="Freihand 39139">
                  <a:extLst>
                    <a:ext uri="{FF2B5EF4-FFF2-40B4-BE49-F238E27FC236}">
                      <a16:creationId xmlns:a16="http://schemas.microsoft.com/office/drawing/2014/main" id="{AED3F29B-F425-48FA-9CDB-A56C24CB2AE6}"/>
                    </a:ext>
                  </a:extLst>
                </p14:cNvPr>
                <p14:cNvContentPartPr/>
                <p14:nvPr/>
              </p14:nvContentPartPr>
              <p14:xfrm>
                <a:off x="8412320" y="2632920"/>
                <a:ext cx="168480" cy="105120"/>
              </p14:xfrm>
            </p:contentPart>
          </mc:Choice>
          <mc:Fallback>
            <p:pic>
              <p:nvPicPr>
                <p:cNvPr id="39140" name="Freihand 39139">
                  <a:extLst>
                    <a:ext uri="{FF2B5EF4-FFF2-40B4-BE49-F238E27FC236}">
                      <a16:creationId xmlns:a16="http://schemas.microsoft.com/office/drawing/2014/main" id="{AED3F29B-F425-48FA-9CDB-A56C24CB2AE6}"/>
                    </a:ext>
                  </a:extLst>
                </p:cNvPr>
                <p:cNvPicPr/>
                <p:nvPr/>
              </p:nvPicPr>
              <p:blipFill>
                <a:blip r:embed="rId353"/>
                <a:stretch>
                  <a:fillRect/>
                </a:stretch>
              </p:blipFill>
              <p:spPr>
                <a:xfrm>
                  <a:off x="8408000" y="2628600"/>
                  <a:ext cx="177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9141" name="Freihand 39140">
                  <a:extLst>
                    <a:ext uri="{FF2B5EF4-FFF2-40B4-BE49-F238E27FC236}">
                      <a16:creationId xmlns:a16="http://schemas.microsoft.com/office/drawing/2014/main" id="{3FE07C87-D79B-43EC-BCED-83B762329D65}"/>
                    </a:ext>
                  </a:extLst>
                </p14:cNvPr>
                <p14:cNvContentPartPr/>
                <p14:nvPr/>
              </p14:nvContentPartPr>
              <p14:xfrm>
                <a:off x="8584040" y="2705280"/>
                <a:ext cx="89280" cy="94680"/>
              </p14:xfrm>
            </p:contentPart>
          </mc:Choice>
          <mc:Fallback>
            <p:pic>
              <p:nvPicPr>
                <p:cNvPr id="39141" name="Freihand 39140">
                  <a:extLst>
                    <a:ext uri="{FF2B5EF4-FFF2-40B4-BE49-F238E27FC236}">
                      <a16:creationId xmlns:a16="http://schemas.microsoft.com/office/drawing/2014/main" id="{3FE07C87-D79B-43EC-BCED-83B762329D65}"/>
                    </a:ext>
                  </a:extLst>
                </p:cNvPr>
                <p:cNvPicPr/>
                <p:nvPr/>
              </p:nvPicPr>
              <p:blipFill>
                <a:blip r:embed="rId355"/>
                <a:stretch>
                  <a:fillRect/>
                </a:stretch>
              </p:blipFill>
              <p:spPr>
                <a:xfrm>
                  <a:off x="8579720" y="2700960"/>
                  <a:ext cx="97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9142" name="Freihand 39141">
                  <a:extLst>
                    <a:ext uri="{FF2B5EF4-FFF2-40B4-BE49-F238E27FC236}">
                      <a16:creationId xmlns:a16="http://schemas.microsoft.com/office/drawing/2014/main" id="{308709EC-DFE1-47C8-A488-7E07EC2F4B86}"/>
                    </a:ext>
                  </a:extLst>
                </p14:cNvPr>
                <p14:cNvContentPartPr/>
                <p14:nvPr/>
              </p14:nvContentPartPr>
              <p14:xfrm>
                <a:off x="8681960" y="2705640"/>
                <a:ext cx="79560" cy="95040"/>
              </p14:xfrm>
            </p:contentPart>
          </mc:Choice>
          <mc:Fallback>
            <p:pic>
              <p:nvPicPr>
                <p:cNvPr id="39142" name="Freihand 39141">
                  <a:extLst>
                    <a:ext uri="{FF2B5EF4-FFF2-40B4-BE49-F238E27FC236}">
                      <a16:creationId xmlns:a16="http://schemas.microsoft.com/office/drawing/2014/main" id="{308709EC-DFE1-47C8-A488-7E07EC2F4B86}"/>
                    </a:ext>
                  </a:extLst>
                </p:cNvPr>
                <p:cNvPicPr/>
                <p:nvPr/>
              </p:nvPicPr>
              <p:blipFill>
                <a:blip r:embed="rId357"/>
                <a:stretch>
                  <a:fillRect/>
                </a:stretch>
              </p:blipFill>
              <p:spPr>
                <a:xfrm>
                  <a:off x="8677640" y="2701320"/>
                  <a:ext cx="88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9143" name="Freihand 39142">
                  <a:extLst>
                    <a:ext uri="{FF2B5EF4-FFF2-40B4-BE49-F238E27FC236}">
                      <a16:creationId xmlns:a16="http://schemas.microsoft.com/office/drawing/2014/main" id="{467E5444-B04D-4AB0-ACA3-C4513B691EDE}"/>
                    </a:ext>
                  </a:extLst>
                </p14:cNvPr>
                <p14:cNvContentPartPr/>
                <p14:nvPr/>
              </p14:nvContentPartPr>
              <p14:xfrm>
                <a:off x="8849720" y="2671440"/>
                <a:ext cx="34560" cy="79200"/>
              </p14:xfrm>
            </p:contentPart>
          </mc:Choice>
          <mc:Fallback>
            <p:pic>
              <p:nvPicPr>
                <p:cNvPr id="39143" name="Freihand 39142">
                  <a:extLst>
                    <a:ext uri="{FF2B5EF4-FFF2-40B4-BE49-F238E27FC236}">
                      <a16:creationId xmlns:a16="http://schemas.microsoft.com/office/drawing/2014/main" id="{467E5444-B04D-4AB0-ACA3-C4513B691EDE}"/>
                    </a:ext>
                  </a:extLst>
                </p:cNvPr>
                <p:cNvPicPr/>
                <p:nvPr/>
              </p:nvPicPr>
              <p:blipFill>
                <a:blip r:embed="rId359"/>
                <a:stretch>
                  <a:fillRect/>
                </a:stretch>
              </p:blipFill>
              <p:spPr>
                <a:xfrm>
                  <a:off x="8845400" y="2667120"/>
                  <a:ext cx="43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9144" name="Freihand 39143">
                  <a:extLst>
                    <a:ext uri="{FF2B5EF4-FFF2-40B4-BE49-F238E27FC236}">
                      <a16:creationId xmlns:a16="http://schemas.microsoft.com/office/drawing/2014/main" id="{26147DE7-85C9-44FC-9811-ACCA6EB85E0D}"/>
                    </a:ext>
                  </a:extLst>
                </p14:cNvPr>
                <p14:cNvContentPartPr/>
                <p14:nvPr/>
              </p14:nvContentPartPr>
              <p14:xfrm>
                <a:off x="9070400" y="2671800"/>
                <a:ext cx="90720" cy="96120"/>
              </p14:xfrm>
            </p:contentPart>
          </mc:Choice>
          <mc:Fallback>
            <p:pic>
              <p:nvPicPr>
                <p:cNvPr id="39144" name="Freihand 39143">
                  <a:extLst>
                    <a:ext uri="{FF2B5EF4-FFF2-40B4-BE49-F238E27FC236}">
                      <a16:creationId xmlns:a16="http://schemas.microsoft.com/office/drawing/2014/main" id="{26147DE7-85C9-44FC-9811-ACCA6EB85E0D}"/>
                    </a:ext>
                  </a:extLst>
                </p:cNvPr>
                <p:cNvPicPr/>
                <p:nvPr/>
              </p:nvPicPr>
              <p:blipFill>
                <a:blip r:embed="rId361"/>
                <a:stretch>
                  <a:fillRect/>
                </a:stretch>
              </p:blipFill>
              <p:spPr>
                <a:xfrm>
                  <a:off x="9066080" y="2667480"/>
                  <a:ext cx="99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145" name="Freihand 39144">
                  <a:extLst>
                    <a:ext uri="{FF2B5EF4-FFF2-40B4-BE49-F238E27FC236}">
                      <a16:creationId xmlns:a16="http://schemas.microsoft.com/office/drawing/2014/main" id="{CD3BCAC5-636B-4D36-88A2-300DDA97F600}"/>
                    </a:ext>
                  </a:extLst>
                </p14:cNvPr>
                <p14:cNvContentPartPr/>
                <p14:nvPr/>
              </p14:nvContentPartPr>
              <p14:xfrm>
                <a:off x="9199640" y="2631120"/>
                <a:ext cx="197640" cy="120960"/>
              </p14:xfrm>
            </p:contentPart>
          </mc:Choice>
          <mc:Fallback>
            <p:pic>
              <p:nvPicPr>
                <p:cNvPr id="39145" name="Freihand 39144">
                  <a:extLst>
                    <a:ext uri="{FF2B5EF4-FFF2-40B4-BE49-F238E27FC236}">
                      <a16:creationId xmlns:a16="http://schemas.microsoft.com/office/drawing/2014/main" id="{CD3BCAC5-636B-4D36-88A2-300DDA97F600}"/>
                    </a:ext>
                  </a:extLst>
                </p:cNvPr>
                <p:cNvPicPr/>
                <p:nvPr/>
              </p:nvPicPr>
              <p:blipFill>
                <a:blip r:embed="rId363"/>
                <a:stretch>
                  <a:fillRect/>
                </a:stretch>
              </p:blipFill>
              <p:spPr>
                <a:xfrm>
                  <a:off x="9195320" y="2626800"/>
                  <a:ext cx="206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9148" name="Freihand 39147">
                  <a:extLst>
                    <a:ext uri="{FF2B5EF4-FFF2-40B4-BE49-F238E27FC236}">
                      <a16:creationId xmlns:a16="http://schemas.microsoft.com/office/drawing/2014/main" id="{3389A059-7AD3-4C00-AB73-A623518A7487}"/>
                    </a:ext>
                  </a:extLst>
                </p14:cNvPr>
                <p14:cNvContentPartPr/>
                <p14:nvPr/>
              </p14:nvContentPartPr>
              <p14:xfrm>
                <a:off x="9384320" y="2598000"/>
                <a:ext cx="320400" cy="150120"/>
              </p14:xfrm>
            </p:contentPart>
          </mc:Choice>
          <mc:Fallback>
            <p:pic>
              <p:nvPicPr>
                <p:cNvPr id="39148" name="Freihand 39147">
                  <a:extLst>
                    <a:ext uri="{FF2B5EF4-FFF2-40B4-BE49-F238E27FC236}">
                      <a16:creationId xmlns:a16="http://schemas.microsoft.com/office/drawing/2014/main" id="{3389A059-7AD3-4C00-AB73-A623518A7487}"/>
                    </a:ext>
                  </a:extLst>
                </p:cNvPr>
                <p:cNvPicPr/>
                <p:nvPr/>
              </p:nvPicPr>
              <p:blipFill>
                <a:blip r:embed="rId365"/>
                <a:stretch>
                  <a:fillRect/>
                </a:stretch>
              </p:blipFill>
              <p:spPr>
                <a:xfrm>
                  <a:off x="9380000" y="2593680"/>
                  <a:ext cx="329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9149" name="Freihand 39148">
                  <a:extLst>
                    <a:ext uri="{FF2B5EF4-FFF2-40B4-BE49-F238E27FC236}">
                      <a16:creationId xmlns:a16="http://schemas.microsoft.com/office/drawing/2014/main" id="{10658914-9B99-44A1-84B5-FAA928291C51}"/>
                    </a:ext>
                  </a:extLst>
                </p14:cNvPr>
                <p14:cNvContentPartPr/>
                <p14:nvPr/>
              </p14:nvContentPartPr>
              <p14:xfrm>
                <a:off x="9719480" y="2610240"/>
                <a:ext cx="24480" cy="24120"/>
              </p14:xfrm>
            </p:contentPart>
          </mc:Choice>
          <mc:Fallback>
            <p:pic>
              <p:nvPicPr>
                <p:cNvPr id="39149" name="Freihand 39148">
                  <a:extLst>
                    <a:ext uri="{FF2B5EF4-FFF2-40B4-BE49-F238E27FC236}">
                      <a16:creationId xmlns:a16="http://schemas.microsoft.com/office/drawing/2014/main" id="{10658914-9B99-44A1-84B5-FAA928291C51}"/>
                    </a:ext>
                  </a:extLst>
                </p:cNvPr>
                <p:cNvPicPr/>
                <p:nvPr/>
              </p:nvPicPr>
              <p:blipFill>
                <a:blip r:embed="rId367"/>
                <a:stretch>
                  <a:fillRect/>
                </a:stretch>
              </p:blipFill>
              <p:spPr>
                <a:xfrm>
                  <a:off x="9715160" y="2605920"/>
                  <a:ext cx="33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9150" name="Freihand 39149">
                  <a:extLst>
                    <a:ext uri="{FF2B5EF4-FFF2-40B4-BE49-F238E27FC236}">
                      <a16:creationId xmlns:a16="http://schemas.microsoft.com/office/drawing/2014/main" id="{AD4AD9A7-A362-41BE-AD34-67BA2746FFDC}"/>
                    </a:ext>
                  </a:extLst>
                </p14:cNvPr>
                <p14:cNvContentPartPr/>
                <p14:nvPr/>
              </p14:nvContentPartPr>
              <p14:xfrm>
                <a:off x="9730280" y="2591520"/>
                <a:ext cx="300240" cy="127800"/>
              </p14:xfrm>
            </p:contentPart>
          </mc:Choice>
          <mc:Fallback>
            <p:pic>
              <p:nvPicPr>
                <p:cNvPr id="39150" name="Freihand 39149">
                  <a:extLst>
                    <a:ext uri="{FF2B5EF4-FFF2-40B4-BE49-F238E27FC236}">
                      <a16:creationId xmlns:a16="http://schemas.microsoft.com/office/drawing/2014/main" id="{AD4AD9A7-A362-41BE-AD34-67BA2746FFDC}"/>
                    </a:ext>
                  </a:extLst>
                </p:cNvPr>
                <p:cNvPicPr/>
                <p:nvPr/>
              </p:nvPicPr>
              <p:blipFill>
                <a:blip r:embed="rId369"/>
                <a:stretch>
                  <a:fillRect/>
                </a:stretch>
              </p:blipFill>
              <p:spPr>
                <a:xfrm>
                  <a:off x="9725960" y="2587200"/>
                  <a:ext cx="308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9152" name="Freihand 39151">
                  <a:extLst>
                    <a:ext uri="{FF2B5EF4-FFF2-40B4-BE49-F238E27FC236}">
                      <a16:creationId xmlns:a16="http://schemas.microsoft.com/office/drawing/2014/main" id="{4689B99C-EEA2-487D-BFF4-001EA2A2C175}"/>
                    </a:ext>
                  </a:extLst>
                </p14:cNvPr>
                <p14:cNvContentPartPr/>
                <p14:nvPr/>
              </p14:nvContentPartPr>
              <p14:xfrm>
                <a:off x="10191440" y="2534640"/>
                <a:ext cx="146520" cy="137880"/>
              </p14:xfrm>
            </p:contentPart>
          </mc:Choice>
          <mc:Fallback>
            <p:pic>
              <p:nvPicPr>
                <p:cNvPr id="39152" name="Freihand 39151">
                  <a:extLst>
                    <a:ext uri="{FF2B5EF4-FFF2-40B4-BE49-F238E27FC236}">
                      <a16:creationId xmlns:a16="http://schemas.microsoft.com/office/drawing/2014/main" id="{4689B99C-EEA2-487D-BFF4-001EA2A2C175}"/>
                    </a:ext>
                  </a:extLst>
                </p:cNvPr>
                <p:cNvPicPr/>
                <p:nvPr/>
              </p:nvPicPr>
              <p:blipFill>
                <a:blip r:embed="rId371"/>
                <a:stretch>
                  <a:fillRect/>
                </a:stretch>
              </p:blipFill>
              <p:spPr>
                <a:xfrm>
                  <a:off x="10187120" y="2530320"/>
                  <a:ext cx="155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9153" name="Freihand 39152">
                  <a:extLst>
                    <a:ext uri="{FF2B5EF4-FFF2-40B4-BE49-F238E27FC236}">
                      <a16:creationId xmlns:a16="http://schemas.microsoft.com/office/drawing/2014/main" id="{EDBFEBAB-1216-4561-85E8-09035ED12952}"/>
                    </a:ext>
                  </a:extLst>
                </p14:cNvPr>
                <p14:cNvContentPartPr/>
                <p14:nvPr/>
              </p14:nvContentPartPr>
              <p14:xfrm>
                <a:off x="10249400" y="2645160"/>
                <a:ext cx="68040" cy="45000"/>
              </p14:xfrm>
            </p:contentPart>
          </mc:Choice>
          <mc:Fallback>
            <p:pic>
              <p:nvPicPr>
                <p:cNvPr id="39153" name="Freihand 39152">
                  <a:extLst>
                    <a:ext uri="{FF2B5EF4-FFF2-40B4-BE49-F238E27FC236}">
                      <a16:creationId xmlns:a16="http://schemas.microsoft.com/office/drawing/2014/main" id="{EDBFEBAB-1216-4561-85E8-09035ED12952}"/>
                    </a:ext>
                  </a:extLst>
                </p:cNvPr>
                <p:cNvPicPr/>
                <p:nvPr/>
              </p:nvPicPr>
              <p:blipFill>
                <a:blip r:embed="rId373"/>
                <a:stretch>
                  <a:fillRect/>
                </a:stretch>
              </p:blipFill>
              <p:spPr>
                <a:xfrm>
                  <a:off x="10245080" y="2640840"/>
                  <a:ext cx="76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9154" name="Freihand 39153">
                  <a:extLst>
                    <a:ext uri="{FF2B5EF4-FFF2-40B4-BE49-F238E27FC236}">
                      <a16:creationId xmlns:a16="http://schemas.microsoft.com/office/drawing/2014/main" id="{F3A4B864-F266-43B6-81E7-18EEBDA1DE59}"/>
                    </a:ext>
                  </a:extLst>
                </p14:cNvPr>
                <p14:cNvContentPartPr/>
                <p14:nvPr/>
              </p14:nvContentPartPr>
              <p14:xfrm>
                <a:off x="10344080" y="2619960"/>
                <a:ext cx="204120" cy="45360"/>
              </p14:xfrm>
            </p:contentPart>
          </mc:Choice>
          <mc:Fallback>
            <p:pic>
              <p:nvPicPr>
                <p:cNvPr id="39154" name="Freihand 39153">
                  <a:extLst>
                    <a:ext uri="{FF2B5EF4-FFF2-40B4-BE49-F238E27FC236}">
                      <a16:creationId xmlns:a16="http://schemas.microsoft.com/office/drawing/2014/main" id="{F3A4B864-F266-43B6-81E7-18EEBDA1DE59}"/>
                    </a:ext>
                  </a:extLst>
                </p:cNvPr>
                <p:cNvPicPr/>
                <p:nvPr/>
              </p:nvPicPr>
              <p:blipFill>
                <a:blip r:embed="rId375"/>
                <a:stretch>
                  <a:fillRect/>
                </a:stretch>
              </p:blipFill>
              <p:spPr>
                <a:xfrm>
                  <a:off x="10339760" y="2615640"/>
                  <a:ext cx="2127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9155" name="Freihand 39154">
                  <a:extLst>
                    <a:ext uri="{FF2B5EF4-FFF2-40B4-BE49-F238E27FC236}">
                      <a16:creationId xmlns:a16="http://schemas.microsoft.com/office/drawing/2014/main" id="{EB4D52F3-D281-4F64-91D4-C25DD0B977FD}"/>
                    </a:ext>
                  </a:extLst>
                </p14:cNvPr>
                <p14:cNvContentPartPr/>
                <p14:nvPr/>
              </p14:nvContentPartPr>
              <p14:xfrm>
                <a:off x="10515440" y="2591160"/>
                <a:ext cx="80640" cy="77760"/>
              </p14:xfrm>
            </p:contentPart>
          </mc:Choice>
          <mc:Fallback>
            <p:pic>
              <p:nvPicPr>
                <p:cNvPr id="39155" name="Freihand 39154">
                  <a:extLst>
                    <a:ext uri="{FF2B5EF4-FFF2-40B4-BE49-F238E27FC236}">
                      <a16:creationId xmlns:a16="http://schemas.microsoft.com/office/drawing/2014/main" id="{EB4D52F3-D281-4F64-91D4-C25DD0B977FD}"/>
                    </a:ext>
                  </a:extLst>
                </p:cNvPr>
                <p:cNvPicPr/>
                <p:nvPr/>
              </p:nvPicPr>
              <p:blipFill>
                <a:blip r:embed="rId377"/>
                <a:stretch>
                  <a:fillRect/>
                </a:stretch>
              </p:blipFill>
              <p:spPr>
                <a:xfrm>
                  <a:off x="10511120" y="2586840"/>
                  <a:ext cx="89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9156" name="Freihand 39155">
                  <a:extLst>
                    <a:ext uri="{FF2B5EF4-FFF2-40B4-BE49-F238E27FC236}">
                      <a16:creationId xmlns:a16="http://schemas.microsoft.com/office/drawing/2014/main" id="{CDAB3ABC-21B3-448E-B276-E46714E21472}"/>
                    </a:ext>
                  </a:extLst>
                </p14:cNvPr>
                <p14:cNvContentPartPr/>
                <p14:nvPr/>
              </p14:nvContentPartPr>
              <p14:xfrm>
                <a:off x="10608320" y="2589000"/>
                <a:ext cx="374040" cy="59400"/>
              </p14:xfrm>
            </p:contentPart>
          </mc:Choice>
          <mc:Fallback>
            <p:pic>
              <p:nvPicPr>
                <p:cNvPr id="39156" name="Freihand 39155">
                  <a:extLst>
                    <a:ext uri="{FF2B5EF4-FFF2-40B4-BE49-F238E27FC236}">
                      <a16:creationId xmlns:a16="http://schemas.microsoft.com/office/drawing/2014/main" id="{CDAB3ABC-21B3-448E-B276-E46714E21472}"/>
                    </a:ext>
                  </a:extLst>
                </p:cNvPr>
                <p:cNvPicPr/>
                <p:nvPr/>
              </p:nvPicPr>
              <p:blipFill>
                <a:blip r:embed="rId379"/>
                <a:stretch>
                  <a:fillRect/>
                </a:stretch>
              </p:blipFill>
              <p:spPr>
                <a:xfrm>
                  <a:off x="10604000" y="2584680"/>
                  <a:ext cx="382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9231" name="Freihand 39230">
                  <a:extLst>
                    <a:ext uri="{FF2B5EF4-FFF2-40B4-BE49-F238E27FC236}">
                      <a16:creationId xmlns:a16="http://schemas.microsoft.com/office/drawing/2014/main" id="{8AAF8DEC-1EBD-4409-8537-03F15451FB94}"/>
                    </a:ext>
                  </a:extLst>
                </p14:cNvPr>
                <p14:cNvContentPartPr/>
                <p14:nvPr/>
              </p14:nvContentPartPr>
              <p14:xfrm>
                <a:off x="10038080" y="2838480"/>
                <a:ext cx="102960" cy="136440"/>
              </p14:xfrm>
            </p:contentPart>
          </mc:Choice>
          <mc:Fallback>
            <p:pic>
              <p:nvPicPr>
                <p:cNvPr id="39231" name="Freihand 39230">
                  <a:extLst>
                    <a:ext uri="{FF2B5EF4-FFF2-40B4-BE49-F238E27FC236}">
                      <a16:creationId xmlns:a16="http://schemas.microsoft.com/office/drawing/2014/main" id="{8AAF8DEC-1EBD-4409-8537-03F15451FB94}"/>
                    </a:ext>
                  </a:extLst>
                </p:cNvPr>
                <p:cNvPicPr/>
                <p:nvPr/>
              </p:nvPicPr>
              <p:blipFill>
                <a:blip r:embed="rId381"/>
                <a:stretch>
                  <a:fillRect/>
                </a:stretch>
              </p:blipFill>
              <p:spPr>
                <a:xfrm>
                  <a:off x="10033760" y="2834160"/>
                  <a:ext cx="111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9232" name="Freihand 39231">
                  <a:extLst>
                    <a:ext uri="{FF2B5EF4-FFF2-40B4-BE49-F238E27FC236}">
                      <a16:creationId xmlns:a16="http://schemas.microsoft.com/office/drawing/2014/main" id="{57093A63-A01E-4A08-97F0-FFCC6A691F89}"/>
                    </a:ext>
                  </a:extLst>
                </p14:cNvPr>
                <p14:cNvContentPartPr/>
                <p14:nvPr/>
              </p14:nvContentPartPr>
              <p14:xfrm>
                <a:off x="10132040" y="2894280"/>
                <a:ext cx="118080" cy="68760"/>
              </p14:xfrm>
            </p:contentPart>
          </mc:Choice>
          <mc:Fallback>
            <p:pic>
              <p:nvPicPr>
                <p:cNvPr id="39232" name="Freihand 39231">
                  <a:extLst>
                    <a:ext uri="{FF2B5EF4-FFF2-40B4-BE49-F238E27FC236}">
                      <a16:creationId xmlns:a16="http://schemas.microsoft.com/office/drawing/2014/main" id="{57093A63-A01E-4A08-97F0-FFCC6A691F89}"/>
                    </a:ext>
                  </a:extLst>
                </p:cNvPr>
                <p:cNvPicPr/>
                <p:nvPr/>
              </p:nvPicPr>
              <p:blipFill>
                <a:blip r:embed="rId383"/>
                <a:stretch>
                  <a:fillRect/>
                </a:stretch>
              </p:blipFill>
              <p:spPr>
                <a:xfrm>
                  <a:off x="10127720" y="2889960"/>
                  <a:ext cx="126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9233" name="Freihand 39232">
                  <a:extLst>
                    <a:ext uri="{FF2B5EF4-FFF2-40B4-BE49-F238E27FC236}">
                      <a16:creationId xmlns:a16="http://schemas.microsoft.com/office/drawing/2014/main" id="{2C63FD7C-7BEE-47B9-BDE1-FA32A152C6EB}"/>
                    </a:ext>
                  </a:extLst>
                </p14:cNvPr>
                <p14:cNvContentPartPr/>
                <p14:nvPr/>
              </p14:nvContentPartPr>
              <p14:xfrm>
                <a:off x="10247240" y="2844600"/>
                <a:ext cx="86400" cy="102240"/>
              </p14:xfrm>
            </p:contentPart>
          </mc:Choice>
          <mc:Fallback>
            <p:pic>
              <p:nvPicPr>
                <p:cNvPr id="39233" name="Freihand 39232">
                  <a:extLst>
                    <a:ext uri="{FF2B5EF4-FFF2-40B4-BE49-F238E27FC236}">
                      <a16:creationId xmlns:a16="http://schemas.microsoft.com/office/drawing/2014/main" id="{2C63FD7C-7BEE-47B9-BDE1-FA32A152C6EB}"/>
                    </a:ext>
                  </a:extLst>
                </p:cNvPr>
                <p:cNvPicPr/>
                <p:nvPr/>
              </p:nvPicPr>
              <p:blipFill>
                <a:blip r:embed="rId385"/>
                <a:stretch>
                  <a:fillRect/>
                </a:stretch>
              </p:blipFill>
              <p:spPr>
                <a:xfrm>
                  <a:off x="10242920" y="2840280"/>
                  <a:ext cx="95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9234" name="Freihand 39233">
                  <a:extLst>
                    <a:ext uri="{FF2B5EF4-FFF2-40B4-BE49-F238E27FC236}">
                      <a16:creationId xmlns:a16="http://schemas.microsoft.com/office/drawing/2014/main" id="{E49824A5-3A45-47BE-999E-6E146725CBA5}"/>
                    </a:ext>
                  </a:extLst>
                </p14:cNvPr>
                <p14:cNvContentPartPr/>
                <p14:nvPr/>
              </p14:nvContentPartPr>
              <p14:xfrm>
                <a:off x="10289720" y="2958720"/>
                <a:ext cx="48240" cy="15120"/>
              </p14:xfrm>
            </p:contentPart>
          </mc:Choice>
          <mc:Fallback>
            <p:pic>
              <p:nvPicPr>
                <p:cNvPr id="39234" name="Freihand 39233">
                  <a:extLst>
                    <a:ext uri="{FF2B5EF4-FFF2-40B4-BE49-F238E27FC236}">
                      <a16:creationId xmlns:a16="http://schemas.microsoft.com/office/drawing/2014/main" id="{E49824A5-3A45-47BE-999E-6E146725CBA5}"/>
                    </a:ext>
                  </a:extLst>
                </p:cNvPr>
                <p:cNvPicPr/>
                <p:nvPr/>
              </p:nvPicPr>
              <p:blipFill>
                <a:blip r:embed="rId387"/>
                <a:stretch>
                  <a:fillRect/>
                </a:stretch>
              </p:blipFill>
              <p:spPr>
                <a:xfrm>
                  <a:off x="10285400" y="2954400"/>
                  <a:ext cx="56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9235" name="Freihand 39234">
                  <a:extLst>
                    <a:ext uri="{FF2B5EF4-FFF2-40B4-BE49-F238E27FC236}">
                      <a16:creationId xmlns:a16="http://schemas.microsoft.com/office/drawing/2014/main" id="{7B2D2D4A-AA5C-42DF-A986-966D74D9BDA0}"/>
                    </a:ext>
                  </a:extLst>
                </p14:cNvPr>
                <p14:cNvContentPartPr/>
                <p14:nvPr/>
              </p14:nvContentPartPr>
              <p14:xfrm>
                <a:off x="10364600" y="2834880"/>
                <a:ext cx="359640" cy="123120"/>
              </p14:xfrm>
            </p:contentPart>
          </mc:Choice>
          <mc:Fallback>
            <p:pic>
              <p:nvPicPr>
                <p:cNvPr id="39235" name="Freihand 39234">
                  <a:extLst>
                    <a:ext uri="{FF2B5EF4-FFF2-40B4-BE49-F238E27FC236}">
                      <a16:creationId xmlns:a16="http://schemas.microsoft.com/office/drawing/2014/main" id="{7B2D2D4A-AA5C-42DF-A986-966D74D9BDA0}"/>
                    </a:ext>
                  </a:extLst>
                </p:cNvPr>
                <p:cNvPicPr/>
                <p:nvPr/>
              </p:nvPicPr>
              <p:blipFill>
                <a:blip r:embed="rId389"/>
                <a:stretch>
                  <a:fillRect/>
                </a:stretch>
              </p:blipFill>
              <p:spPr>
                <a:xfrm>
                  <a:off x="10360280" y="2830560"/>
                  <a:ext cx="368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9219" name="Freihand 39218">
                  <a:extLst>
                    <a:ext uri="{FF2B5EF4-FFF2-40B4-BE49-F238E27FC236}">
                      <a16:creationId xmlns:a16="http://schemas.microsoft.com/office/drawing/2014/main" id="{0BAF0C25-9520-4712-9ED7-C734E794DEB8}"/>
                    </a:ext>
                  </a:extLst>
                </p14:cNvPr>
                <p14:cNvContentPartPr/>
                <p14:nvPr/>
              </p14:nvContentPartPr>
              <p14:xfrm>
                <a:off x="8491160" y="2954760"/>
                <a:ext cx="123480" cy="163080"/>
              </p14:xfrm>
            </p:contentPart>
          </mc:Choice>
          <mc:Fallback>
            <p:pic>
              <p:nvPicPr>
                <p:cNvPr id="39219" name="Freihand 39218">
                  <a:extLst>
                    <a:ext uri="{FF2B5EF4-FFF2-40B4-BE49-F238E27FC236}">
                      <a16:creationId xmlns:a16="http://schemas.microsoft.com/office/drawing/2014/main" id="{0BAF0C25-9520-4712-9ED7-C734E794DEB8}"/>
                    </a:ext>
                  </a:extLst>
                </p:cNvPr>
                <p:cNvPicPr/>
                <p:nvPr/>
              </p:nvPicPr>
              <p:blipFill>
                <a:blip r:embed="rId391"/>
                <a:stretch>
                  <a:fillRect/>
                </a:stretch>
              </p:blipFill>
              <p:spPr>
                <a:xfrm>
                  <a:off x="8486840" y="2950440"/>
                  <a:ext cx="132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9220" name="Freihand 39219">
                  <a:extLst>
                    <a:ext uri="{FF2B5EF4-FFF2-40B4-BE49-F238E27FC236}">
                      <a16:creationId xmlns:a16="http://schemas.microsoft.com/office/drawing/2014/main" id="{4018F839-8DAB-4570-AB27-41852929EB0B}"/>
                    </a:ext>
                  </a:extLst>
                </p14:cNvPr>
                <p14:cNvContentPartPr/>
                <p14:nvPr/>
              </p14:nvContentPartPr>
              <p14:xfrm>
                <a:off x="8514560" y="3258600"/>
                <a:ext cx="26640" cy="138240"/>
              </p14:xfrm>
            </p:contentPart>
          </mc:Choice>
          <mc:Fallback>
            <p:pic>
              <p:nvPicPr>
                <p:cNvPr id="39220" name="Freihand 39219">
                  <a:extLst>
                    <a:ext uri="{FF2B5EF4-FFF2-40B4-BE49-F238E27FC236}">
                      <a16:creationId xmlns:a16="http://schemas.microsoft.com/office/drawing/2014/main" id="{4018F839-8DAB-4570-AB27-41852929EB0B}"/>
                    </a:ext>
                  </a:extLst>
                </p:cNvPr>
                <p:cNvPicPr/>
                <p:nvPr/>
              </p:nvPicPr>
              <p:blipFill>
                <a:blip r:embed="rId393"/>
                <a:stretch>
                  <a:fillRect/>
                </a:stretch>
              </p:blipFill>
              <p:spPr>
                <a:xfrm>
                  <a:off x="8510240" y="3254280"/>
                  <a:ext cx="35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9221" name="Freihand 39220">
                  <a:extLst>
                    <a:ext uri="{FF2B5EF4-FFF2-40B4-BE49-F238E27FC236}">
                      <a16:creationId xmlns:a16="http://schemas.microsoft.com/office/drawing/2014/main" id="{08CAD8C6-0B6F-4AB7-8C9B-874DBFD8BD53}"/>
                    </a:ext>
                  </a:extLst>
                </p14:cNvPr>
                <p14:cNvContentPartPr/>
                <p14:nvPr/>
              </p14:nvContentPartPr>
              <p14:xfrm>
                <a:off x="8464880" y="3393960"/>
                <a:ext cx="144360" cy="27000"/>
              </p14:xfrm>
            </p:contentPart>
          </mc:Choice>
          <mc:Fallback>
            <p:pic>
              <p:nvPicPr>
                <p:cNvPr id="39221" name="Freihand 39220">
                  <a:extLst>
                    <a:ext uri="{FF2B5EF4-FFF2-40B4-BE49-F238E27FC236}">
                      <a16:creationId xmlns:a16="http://schemas.microsoft.com/office/drawing/2014/main" id="{08CAD8C6-0B6F-4AB7-8C9B-874DBFD8BD53}"/>
                    </a:ext>
                  </a:extLst>
                </p:cNvPr>
                <p:cNvPicPr/>
                <p:nvPr/>
              </p:nvPicPr>
              <p:blipFill>
                <a:blip r:embed="rId395"/>
                <a:stretch>
                  <a:fillRect/>
                </a:stretch>
              </p:blipFill>
              <p:spPr>
                <a:xfrm>
                  <a:off x="8460560" y="3389640"/>
                  <a:ext cx="153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9222" name="Freihand 39221">
                  <a:extLst>
                    <a:ext uri="{FF2B5EF4-FFF2-40B4-BE49-F238E27FC236}">
                      <a16:creationId xmlns:a16="http://schemas.microsoft.com/office/drawing/2014/main" id="{944CA816-7911-4FF3-8A79-7C554CAFA2D8}"/>
                    </a:ext>
                  </a:extLst>
                </p14:cNvPr>
                <p14:cNvContentPartPr/>
                <p14:nvPr/>
              </p14:nvContentPartPr>
              <p14:xfrm>
                <a:off x="8433560" y="3218280"/>
                <a:ext cx="165600" cy="29520"/>
              </p14:xfrm>
            </p:contentPart>
          </mc:Choice>
          <mc:Fallback>
            <p:pic>
              <p:nvPicPr>
                <p:cNvPr id="39222" name="Freihand 39221">
                  <a:extLst>
                    <a:ext uri="{FF2B5EF4-FFF2-40B4-BE49-F238E27FC236}">
                      <a16:creationId xmlns:a16="http://schemas.microsoft.com/office/drawing/2014/main" id="{944CA816-7911-4FF3-8A79-7C554CAFA2D8}"/>
                    </a:ext>
                  </a:extLst>
                </p:cNvPr>
                <p:cNvPicPr/>
                <p:nvPr/>
              </p:nvPicPr>
              <p:blipFill>
                <a:blip r:embed="rId397"/>
                <a:stretch>
                  <a:fillRect/>
                </a:stretch>
              </p:blipFill>
              <p:spPr>
                <a:xfrm>
                  <a:off x="8429240" y="3213960"/>
                  <a:ext cx="174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9225" name="Freihand 39224">
                  <a:extLst>
                    <a:ext uri="{FF2B5EF4-FFF2-40B4-BE49-F238E27FC236}">
                      <a16:creationId xmlns:a16="http://schemas.microsoft.com/office/drawing/2014/main" id="{A593346F-C836-4261-9A06-7484F27B627B}"/>
                    </a:ext>
                  </a:extLst>
                </p14:cNvPr>
                <p14:cNvContentPartPr/>
                <p14:nvPr/>
              </p14:nvContentPartPr>
              <p14:xfrm>
                <a:off x="8749280" y="3268680"/>
                <a:ext cx="20880" cy="11880"/>
              </p14:xfrm>
            </p:contentPart>
          </mc:Choice>
          <mc:Fallback>
            <p:pic>
              <p:nvPicPr>
                <p:cNvPr id="39225" name="Freihand 39224">
                  <a:extLst>
                    <a:ext uri="{FF2B5EF4-FFF2-40B4-BE49-F238E27FC236}">
                      <a16:creationId xmlns:a16="http://schemas.microsoft.com/office/drawing/2014/main" id="{A593346F-C836-4261-9A06-7484F27B627B}"/>
                    </a:ext>
                  </a:extLst>
                </p:cNvPr>
                <p:cNvPicPr/>
                <p:nvPr/>
              </p:nvPicPr>
              <p:blipFill>
                <a:blip r:embed="rId399"/>
                <a:stretch>
                  <a:fillRect/>
                </a:stretch>
              </p:blipFill>
              <p:spPr>
                <a:xfrm>
                  <a:off x="8744960" y="3264360"/>
                  <a:ext cx="29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9226" name="Freihand 39225">
                  <a:extLst>
                    <a:ext uri="{FF2B5EF4-FFF2-40B4-BE49-F238E27FC236}">
                      <a16:creationId xmlns:a16="http://schemas.microsoft.com/office/drawing/2014/main" id="{52D2DEC9-8CB2-43DD-8B52-F99E3651A568}"/>
                    </a:ext>
                  </a:extLst>
                </p14:cNvPr>
                <p14:cNvContentPartPr/>
                <p14:nvPr/>
              </p14:nvContentPartPr>
              <p14:xfrm>
                <a:off x="8730560" y="3339960"/>
                <a:ext cx="26280" cy="24120"/>
              </p14:xfrm>
            </p:contentPart>
          </mc:Choice>
          <mc:Fallback>
            <p:pic>
              <p:nvPicPr>
                <p:cNvPr id="39226" name="Freihand 39225">
                  <a:extLst>
                    <a:ext uri="{FF2B5EF4-FFF2-40B4-BE49-F238E27FC236}">
                      <a16:creationId xmlns:a16="http://schemas.microsoft.com/office/drawing/2014/main" id="{52D2DEC9-8CB2-43DD-8B52-F99E3651A568}"/>
                    </a:ext>
                  </a:extLst>
                </p:cNvPr>
                <p:cNvPicPr/>
                <p:nvPr/>
              </p:nvPicPr>
              <p:blipFill>
                <a:blip r:embed="rId401"/>
                <a:stretch>
                  <a:fillRect/>
                </a:stretch>
              </p:blipFill>
              <p:spPr>
                <a:xfrm>
                  <a:off x="8726240" y="3335640"/>
                  <a:ext cx="349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9223" name="Freihand 39222">
                  <a:extLst>
                    <a:ext uri="{FF2B5EF4-FFF2-40B4-BE49-F238E27FC236}">
                      <a16:creationId xmlns:a16="http://schemas.microsoft.com/office/drawing/2014/main" id="{F803687E-8CF1-4812-AE8B-6A602629147C}"/>
                    </a:ext>
                  </a:extLst>
                </p14:cNvPr>
                <p14:cNvContentPartPr/>
                <p14:nvPr/>
              </p14:nvContentPartPr>
              <p14:xfrm>
                <a:off x="8769440" y="2995800"/>
                <a:ext cx="14400" cy="84960"/>
              </p14:xfrm>
            </p:contentPart>
          </mc:Choice>
          <mc:Fallback>
            <p:pic>
              <p:nvPicPr>
                <p:cNvPr id="39223" name="Freihand 39222">
                  <a:extLst>
                    <a:ext uri="{FF2B5EF4-FFF2-40B4-BE49-F238E27FC236}">
                      <a16:creationId xmlns:a16="http://schemas.microsoft.com/office/drawing/2014/main" id="{F803687E-8CF1-4812-AE8B-6A602629147C}"/>
                    </a:ext>
                  </a:extLst>
                </p:cNvPr>
                <p:cNvPicPr/>
                <p:nvPr/>
              </p:nvPicPr>
              <p:blipFill>
                <a:blip r:embed="rId403"/>
                <a:stretch>
                  <a:fillRect/>
                </a:stretch>
              </p:blipFill>
              <p:spPr>
                <a:xfrm>
                  <a:off x="8765120" y="2991480"/>
                  <a:ext cx="23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9227" name="Freihand 39226">
                  <a:extLst>
                    <a:ext uri="{FF2B5EF4-FFF2-40B4-BE49-F238E27FC236}">
                      <a16:creationId xmlns:a16="http://schemas.microsoft.com/office/drawing/2014/main" id="{12E2867C-3616-4563-83E6-FFBF09BD95A3}"/>
                    </a:ext>
                  </a:extLst>
                </p14:cNvPr>
                <p14:cNvContentPartPr/>
                <p14:nvPr/>
              </p14:nvContentPartPr>
              <p14:xfrm>
                <a:off x="8918480" y="2917680"/>
                <a:ext cx="100440" cy="153000"/>
              </p14:xfrm>
            </p:contentPart>
          </mc:Choice>
          <mc:Fallback>
            <p:pic>
              <p:nvPicPr>
                <p:cNvPr id="39227" name="Freihand 39226">
                  <a:extLst>
                    <a:ext uri="{FF2B5EF4-FFF2-40B4-BE49-F238E27FC236}">
                      <a16:creationId xmlns:a16="http://schemas.microsoft.com/office/drawing/2014/main" id="{12E2867C-3616-4563-83E6-FFBF09BD95A3}"/>
                    </a:ext>
                  </a:extLst>
                </p:cNvPr>
                <p:cNvPicPr/>
                <p:nvPr/>
              </p:nvPicPr>
              <p:blipFill>
                <a:blip r:embed="rId405"/>
                <a:stretch>
                  <a:fillRect/>
                </a:stretch>
              </p:blipFill>
              <p:spPr>
                <a:xfrm>
                  <a:off x="8914160" y="2913360"/>
                  <a:ext cx="10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9228" name="Freihand 39227">
                  <a:extLst>
                    <a:ext uri="{FF2B5EF4-FFF2-40B4-BE49-F238E27FC236}">
                      <a16:creationId xmlns:a16="http://schemas.microsoft.com/office/drawing/2014/main" id="{0AE83A87-B595-462E-B705-B688D1986427}"/>
                    </a:ext>
                  </a:extLst>
                </p14:cNvPr>
                <p14:cNvContentPartPr/>
                <p14:nvPr/>
              </p14:nvContentPartPr>
              <p14:xfrm>
                <a:off x="9012800" y="2980320"/>
                <a:ext cx="94680" cy="141120"/>
              </p14:xfrm>
            </p:contentPart>
          </mc:Choice>
          <mc:Fallback>
            <p:pic>
              <p:nvPicPr>
                <p:cNvPr id="39228" name="Freihand 39227">
                  <a:extLst>
                    <a:ext uri="{FF2B5EF4-FFF2-40B4-BE49-F238E27FC236}">
                      <a16:creationId xmlns:a16="http://schemas.microsoft.com/office/drawing/2014/main" id="{0AE83A87-B595-462E-B705-B688D1986427}"/>
                    </a:ext>
                  </a:extLst>
                </p:cNvPr>
                <p:cNvPicPr/>
                <p:nvPr/>
              </p:nvPicPr>
              <p:blipFill>
                <a:blip r:embed="rId407"/>
                <a:stretch>
                  <a:fillRect/>
                </a:stretch>
              </p:blipFill>
              <p:spPr>
                <a:xfrm>
                  <a:off x="9008480" y="2976000"/>
                  <a:ext cx="103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9229" name="Freihand 39228">
                  <a:extLst>
                    <a:ext uri="{FF2B5EF4-FFF2-40B4-BE49-F238E27FC236}">
                      <a16:creationId xmlns:a16="http://schemas.microsoft.com/office/drawing/2014/main" id="{83481C2D-EB59-4E39-BBD4-EBB82D0FC9BC}"/>
                    </a:ext>
                  </a:extLst>
                </p14:cNvPr>
                <p14:cNvContentPartPr/>
                <p14:nvPr/>
              </p14:nvContentPartPr>
              <p14:xfrm>
                <a:off x="9108200" y="2978160"/>
                <a:ext cx="300960" cy="70560"/>
              </p14:xfrm>
            </p:contentPart>
          </mc:Choice>
          <mc:Fallback>
            <p:pic>
              <p:nvPicPr>
                <p:cNvPr id="39229" name="Freihand 39228">
                  <a:extLst>
                    <a:ext uri="{FF2B5EF4-FFF2-40B4-BE49-F238E27FC236}">
                      <a16:creationId xmlns:a16="http://schemas.microsoft.com/office/drawing/2014/main" id="{83481C2D-EB59-4E39-BBD4-EBB82D0FC9BC}"/>
                    </a:ext>
                  </a:extLst>
                </p:cNvPr>
                <p:cNvPicPr/>
                <p:nvPr/>
              </p:nvPicPr>
              <p:blipFill>
                <a:blip r:embed="rId409"/>
                <a:stretch>
                  <a:fillRect/>
                </a:stretch>
              </p:blipFill>
              <p:spPr>
                <a:xfrm>
                  <a:off x="9103880" y="2973840"/>
                  <a:ext cx="309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9230" name="Freihand 39229">
                  <a:extLst>
                    <a:ext uri="{FF2B5EF4-FFF2-40B4-BE49-F238E27FC236}">
                      <a16:creationId xmlns:a16="http://schemas.microsoft.com/office/drawing/2014/main" id="{F6435D8A-4B40-460B-BE58-3EE0FD469D01}"/>
                    </a:ext>
                  </a:extLst>
                </p14:cNvPr>
                <p14:cNvContentPartPr/>
                <p14:nvPr/>
              </p14:nvContentPartPr>
              <p14:xfrm>
                <a:off x="9602840" y="2878080"/>
                <a:ext cx="259200" cy="130320"/>
              </p14:xfrm>
            </p:contentPart>
          </mc:Choice>
          <mc:Fallback>
            <p:pic>
              <p:nvPicPr>
                <p:cNvPr id="39230" name="Freihand 39229">
                  <a:extLst>
                    <a:ext uri="{FF2B5EF4-FFF2-40B4-BE49-F238E27FC236}">
                      <a16:creationId xmlns:a16="http://schemas.microsoft.com/office/drawing/2014/main" id="{F6435D8A-4B40-460B-BE58-3EE0FD469D01}"/>
                    </a:ext>
                  </a:extLst>
                </p:cNvPr>
                <p:cNvPicPr/>
                <p:nvPr/>
              </p:nvPicPr>
              <p:blipFill>
                <a:blip r:embed="rId411"/>
                <a:stretch>
                  <a:fillRect/>
                </a:stretch>
              </p:blipFill>
              <p:spPr>
                <a:xfrm>
                  <a:off x="9598520" y="2873760"/>
                  <a:ext cx="267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9239" name="Freihand 39238">
                  <a:extLst>
                    <a:ext uri="{FF2B5EF4-FFF2-40B4-BE49-F238E27FC236}">
                      <a16:creationId xmlns:a16="http://schemas.microsoft.com/office/drawing/2014/main" id="{615CD13F-B1B3-4392-9042-08ED7A724C9C}"/>
                    </a:ext>
                  </a:extLst>
                </p14:cNvPr>
                <p14:cNvContentPartPr/>
                <p14:nvPr/>
              </p14:nvContentPartPr>
              <p14:xfrm>
                <a:off x="8942240" y="3246720"/>
                <a:ext cx="19800" cy="164880"/>
              </p14:xfrm>
            </p:contentPart>
          </mc:Choice>
          <mc:Fallback>
            <p:pic>
              <p:nvPicPr>
                <p:cNvPr id="39239" name="Freihand 39238">
                  <a:extLst>
                    <a:ext uri="{FF2B5EF4-FFF2-40B4-BE49-F238E27FC236}">
                      <a16:creationId xmlns:a16="http://schemas.microsoft.com/office/drawing/2014/main" id="{615CD13F-B1B3-4392-9042-08ED7A724C9C}"/>
                    </a:ext>
                  </a:extLst>
                </p:cNvPr>
                <p:cNvPicPr/>
                <p:nvPr/>
              </p:nvPicPr>
              <p:blipFill>
                <a:blip r:embed="rId413"/>
                <a:stretch>
                  <a:fillRect/>
                </a:stretch>
              </p:blipFill>
              <p:spPr>
                <a:xfrm>
                  <a:off x="8937920" y="3242400"/>
                  <a:ext cx="28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9240" name="Freihand 39239">
                  <a:extLst>
                    <a:ext uri="{FF2B5EF4-FFF2-40B4-BE49-F238E27FC236}">
                      <a16:creationId xmlns:a16="http://schemas.microsoft.com/office/drawing/2014/main" id="{43304A9A-9C50-4D63-AE27-0237591313F2}"/>
                    </a:ext>
                  </a:extLst>
                </p14:cNvPr>
                <p14:cNvContentPartPr/>
                <p14:nvPr/>
              </p14:nvContentPartPr>
              <p14:xfrm>
                <a:off x="8880320" y="3333840"/>
                <a:ext cx="124920" cy="35280"/>
              </p14:xfrm>
            </p:contentPart>
          </mc:Choice>
          <mc:Fallback>
            <p:pic>
              <p:nvPicPr>
                <p:cNvPr id="39240" name="Freihand 39239">
                  <a:extLst>
                    <a:ext uri="{FF2B5EF4-FFF2-40B4-BE49-F238E27FC236}">
                      <a16:creationId xmlns:a16="http://schemas.microsoft.com/office/drawing/2014/main" id="{43304A9A-9C50-4D63-AE27-0237591313F2}"/>
                    </a:ext>
                  </a:extLst>
                </p:cNvPr>
                <p:cNvPicPr/>
                <p:nvPr/>
              </p:nvPicPr>
              <p:blipFill>
                <a:blip r:embed="rId415"/>
                <a:stretch>
                  <a:fillRect/>
                </a:stretch>
              </p:blipFill>
              <p:spPr>
                <a:xfrm>
                  <a:off x="8876000" y="3329520"/>
                  <a:ext cx="133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9241" name="Freihand 39240">
                  <a:extLst>
                    <a:ext uri="{FF2B5EF4-FFF2-40B4-BE49-F238E27FC236}">
                      <a16:creationId xmlns:a16="http://schemas.microsoft.com/office/drawing/2014/main" id="{85CC4AED-87B8-4F45-B0A5-44F1C339BEE6}"/>
                    </a:ext>
                  </a:extLst>
                </p14:cNvPr>
                <p14:cNvContentPartPr/>
                <p14:nvPr/>
              </p14:nvContentPartPr>
              <p14:xfrm>
                <a:off x="8892560" y="3232320"/>
                <a:ext cx="124560" cy="4320"/>
              </p14:xfrm>
            </p:contentPart>
          </mc:Choice>
          <mc:Fallback>
            <p:pic>
              <p:nvPicPr>
                <p:cNvPr id="39241" name="Freihand 39240">
                  <a:extLst>
                    <a:ext uri="{FF2B5EF4-FFF2-40B4-BE49-F238E27FC236}">
                      <a16:creationId xmlns:a16="http://schemas.microsoft.com/office/drawing/2014/main" id="{85CC4AED-87B8-4F45-B0A5-44F1C339BEE6}"/>
                    </a:ext>
                  </a:extLst>
                </p:cNvPr>
                <p:cNvPicPr/>
                <p:nvPr/>
              </p:nvPicPr>
              <p:blipFill>
                <a:blip r:embed="rId417"/>
                <a:stretch>
                  <a:fillRect/>
                </a:stretch>
              </p:blipFill>
              <p:spPr>
                <a:xfrm>
                  <a:off x="8888240" y="3228000"/>
                  <a:ext cx="133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9242" name="Freihand 39241">
                  <a:extLst>
                    <a:ext uri="{FF2B5EF4-FFF2-40B4-BE49-F238E27FC236}">
                      <a16:creationId xmlns:a16="http://schemas.microsoft.com/office/drawing/2014/main" id="{F3F12C66-1AA6-46F3-88F6-20068DFAEF1D}"/>
                    </a:ext>
                  </a:extLst>
                </p14:cNvPr>
                <p14:cNvContentPartPr/>
                <p14:nvPr/>
              </p14:nvContentPartPr>
              <p14:xfrm>
                <a:off x="9002000" y="3281640"/>
                <a:ext cx="117000" cy="72000"/>
              </p14:xfrm>
            </p:contentPart>
          </mc:Choice>
          <mc:Fallback>
            <p:pic>
              <p:nvPicPr>
                <p:cNvPr id="39242" name="Freihand 39241">
                  <a:extLst>
                    <a:ext uri="{FF2B5EF4-FFF2-40B4-BE49-F238E27FC236}">
                      <a16:creationId xmlns:a16="http://schemas.microsoft.com/office/drawing/2014/main" id="{F3F12C66-1AA6-46F3-88F6-20068DFAEF1D}"/>
                    </a:ext>
                  </a:extLst>
                </p:cNvPr>
                <p:cNvPicPr/>
                <p:nvPr/>
              </p:nvPicPr>
              <p:blipFill>
                <a:blip r:embed="rId419"/>
                <a:stretch>
                  <a:fillRect/>
                </a:stretch>
              </p:blipFill>
              <p:spPr>
                <a:xfrm>
                  <a:off x="8997680" y="3277320"/>
                  <a:ext cx="125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9243" name="Freihand 39242">
                  <a:extLst>
                    <a:ext uri="{FF2B5EF4-FFF2-40B4-BE49-F238E27FC236}">
                      <a16:creationId xmlns:a16="http://schemas.microsoft.com/office/drawing/2014/main" id="{6CE4DBD6-EB55-4B3B-8462-4381911F0EC4}"/>
                    </a:ext>
                  </a:extLst>
                </p14:cNvPr>
                <p14:cNvContentPartPr/>
                <p14:nvPr/>
              </p14:nvContentPartPr>
              <p14:xfrm>
                <a:off x="9143120" y="3267240"/>
                <a:ext cx="116640" cy="128520"/>
              </p14:xfrm>
            </p:contentPart>
          </mc:Choice>
          <mc:Fallback>
            <p:pic>
              <p:nvPicPr>
                <p:cNvPr id="39243" name="Freihand 39242">
                  <a:extLst>
                    <a:ext uri="{FF2B5EF4-FFF2-40B4-BE49-F238E27FC236}">
                      <a16:creationId xmlns:a16="http://schemas.microsoft.com/office/drawing/2014/main" id="{6CE4DBD6-EB55-4B3B-8462-4381911F0EC4}"/>
                    </a:ext>
                  </a:extLst>
                </p:cNvPr>
                <p:cNvPicPr/>
                <p:nvPr/>
              </p:nvPicPr>
              <p:blipFill>
                <a:blip r:embed="rId421"/>
                <a:stretch>
                  <a:fillRect/>
                </a:stretch>
              </p:blipFill>
              <p:spPr>
                <a:xfrm>
                  <a:off x="9138800" y="3262920"/>
                  <a:ext cx="125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9244" name="Freihand 39243">
                  <a:extLst>
                    <a:ext uri="{FF2B5EF4-FFF2-40B4-BE49-F238E27FC236}">
                      <a16:creationId xmlns:a16="http://schemas.microsoft.com/office/drawing/2014/main" id="{FC5B64E8-C5EE-40C1-A1AB-AEE3F8DECD82}"/>
                    </a:ext>
                  </a:extLst>
                </p14:cNvPr>
                <p14:cNvContentPartPr/>
                <p14:nvPr/>
              </p14:nvContentPartPr>
              <p14:xfrm>
                <a:off x="9265520" y="3266160"/>
                <a:ext cx="69480" cy="109080"/>
              </p14:xfrm>
            </p:contentPart>
          </mc:Choice>
          <mc:Fallback>
            <p:pic>
              <p:nvPicPr>
                <p:cNvPr id="39244" name="Freihand 39243">
                  <a:extLst>
                    <a:ext uri="{FF2B5EF4-FFF2-40B4-BE49-F238E27FC236}">
                      <a16:creationId xmlns:a16="http://schemas.microsoft.com/office/drawing/2014/main" id="{FC5B64E8-C5EE-40C1-A1AB-AEE3F8DECD82}"/>
                    </a:ext>
                  </a:extLst>
                </p:cNvPr>
                <p:cNvPicPr/>
                <p:nvPr/>
              </p:nvPicPr>
              <p:blipFill>
                <a:blip r:embed="rId423"/>
                <a:stretch>
                  <a:fillRect/>
                </a:stretch>
              </p:blipFill>
              <p:spPr>
                <a:xfrm>
                  <a:off x="9261200" y="3261840"/>
                  <a:ext cx="78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9245" name="Freihand 39244">
                  <a:extLst>
                    <a:ext uri="{FF2B5EF4-FFF2-40B4-BE49-F238E27FC236}">
                      <a16:creationId xmlns:a16="http://schemas.microsoft.com/office/drawing/2014/main" id="{B4ADE248-F6BA-4B3E-9204-740380840624}"/>
                    </a:ext>
                  </a:extLst>
                </p14:cNvPr>
                <p14:cNvContentPartPr/>
                <p14:nvPr/>
              </p14:nvContentPartPr>
              <p14:xfrm>
                <a:off x="9355520" y="3210360"/>
                <a:ext cx="93240" cy="140760"/>
              </p14:xfrm>
            </p:contentPart>
          </mc:Choice>
          <mc:Fallback>
            <p:pic>
              <p:nvPicPr>
                <p:cNvPr id="39245" name="Freihand 39244">
                  <a:extLst>
                    <a:ext uri="{FF2B5EF4-FFF2-40B4-BE49-F238E27FC236}">
                      <a16:creationId xmlns:a16="http://schemas.microsoft.com/office/drawing/2014/main" id="{B4ADE248-F6BA-4B3E-9204-740380840624}"/>
                    </a:ext>
                  </a:extLst>
                </p:cNvPr>
                <p:cNvPicPr/>
                <p:nvPr/>
              </p:nvPicPr>
              <p:blipFill>
                <a:blip r:embed="rId425"/>
                <a:stretch>
                  <a:fillRect/>
                </a:stretch>
              </p:blipFill>
              <p:spPr>
                <a:xfrm>
                  <a:off x="9351200" y="3206040"/>
                  <a:ext cx="101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9246" name="Freihand 39245">
                  <a:extLst>
                    <a:ext uri="{FF2B5EF4-FFF2-40B4-BE49-F238E27FC236}">
                      <a16:creationId xmlns:a16="http://schemas.microsoft.com/office/drawing/2014/main" id="{2D5921C2-659C-4D0D-9605-2EA6E5B52677}"/>
                    </a:ext>
                  </a:extLst>
                </p14:cNvPr>
                <p14:cNvContentPartPr/>
                <p14:nvPr/>
              </p14:nvContentPartPr>
              <p14:xfrm>
                <a:off x="9475040" y="3166800"/>
                <a:ext cx="360" cy="360"/>
              </p14:xfrm>
            </p:contentPart>
          </mc:Choice>
          <mc:Fallback>
            <p:pic>
              <p:nvPicPr>
                <p:cNvPr id="39246" name="Freihand 39245">
                  <a:extLst>
                    <a:ext uri="{FF2B5EF4-FFF2-40B4-BE49-F238E27FC236}">
                      <a16:creationId xmlns:a16="http://schemas.microsoft.com/office/drawing/2014/main" id="{2D5921C2-659C-4D0D-9605-2EA6E5B52677}"/>
                    </a:ext>
                  </a:extLst>
                </p:cNvPr>
                <p:cNvPicPr/>
                <p:nvPr/>
              </p:nvPicPr>
              <p:blipFill>
                <a:blip r:embed="rId85"/>
                <a:stretch>
                  <a:fillRect/>
                </a:stretch>
              </p:blipFill>
              <p:spPr>
                <a:xfrm>
                  <a:off x="9470720" y="3162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9247" name="Freihand 39246">
                  <a:extLst>
                    <a:ext uri="{FF2B5EF4-FFF2-40B4-BE49-F238E27FC236}">
                      <a16:creationId xmlns:a16="http://schemas.microsoft.com/office/drawing/2014/main" id="{1A63A322-F7B3-48A2-9495-2ADAA11E2B99}"/>
                    </a:ext>
                  </a:extLst>
                </p14:cNvPr>
                <p14:cNvContentPartPr/>
                <p14:nvPr/>
              </p14:nvContentPartPr>
              <p14:xfrm>
                <a:off x="9494480" y="3163560"/>
                <a:ext cx="160200" cy="189000"/>
              </p14:xfrm>
            </p:contentPart>
          </mc:Choice>
          <mc:Fallback>
            <p:pic>
              <p:nvPicPr>
                <p:cNvPr id="39247" name="Freihand 39246">
                  <a:extLst>
                    <a:ext uri="{FF2B5EF4-FFF2-40B4-BE49-F238E27FC236}">
                      <a16:creationId xmlns:a16="http://schemas.microsoft.com/office/drawing/2014/main" id="{1A63A322-F7B3-48A2-9495-2ADAA11E2B99}"/>
                    </a:ext>
                  </a:extLst>
                </p:cNvPr>
                <p:cNvPicPr/>
                <p:nvPr/>
              </p:nvPicPr>
              <p:blipFill>
                <a:blip r:embed="rId428"/>
                <a:stretch>
                  <a:fillRect/>
                </a:stretch>
              </p:blipFill>
              <p:spPr>
                <a:xfrm>
                  <a:off x="9490160" y="3159240"/>
                  <a:ext cx="168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9248" name="Freihand 39247">
                  <a:extLst>
                    <a:ext uri="{FF2B5EF4-FFF2-40B4-BE49-F238E27FC236}">
                      <a16:creationId xmlns:a16="http://schemas.microsoft.com/office/drawing/2014/main" id="{4D857577-7D8B-49D1-98D0-39BE653A5A17}"/>
                    </a:ext>
                  </a:extLst>
                </p14:cNvPr>
                <p14:cNvContentPartPr/>
                <p14:nvPr/>
              </p14:nvContentPartPr>
              <p14:xfrm>
                <a:off x="9633440" y="3173640"/>
                <a:ext cx="360" cy="360"/>
              </p14:xfrm>
            </p:contentPart>
          </mc:Choice>
          <mc:Fallback>
            <p:pic>
              <p:nvPicPr>
                <p:cNvPr id="39248" name="Freihand 39247">
                  <a:extLst>
                    <a:ext uri="{FF2B5EF4-FFF2-40B4-BE49-F238E27FC236}">
                      <a16:creationId xmlns:a16="http://schemas.microsoft.com/office/drawing/2014/main" id="{4D857577-7D8B-49D1-98D0-39BE653A5A17}"/>
                    </a:ext>
                  </a:extLst>
                </p:cNvPr>
                <p:cNvPicPr/>
                <p:nvPr/>
              </p:nvPicPr>
              <p:blipFill>
                <a:blip r:embed="rId85"/>
                <a:stretch>
                  <a:fillRect/>
                </a:stretch>
              </p:blipFill>
              <p:spPr>
                <a:xfrm>
                  <a:off x="9629120" y="3169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9250" name="Freihand 39249">
                  <a:extLst>
                    <a:ext uri="{FF2B5EF4-FFF2-40B4-BE49-F238E27FC236}">
                      <a16:creationId xmlns:a16="http://schemas.microsoft.com/office/drawing/2014/main" id="{A07792EB-590D-473A-983E-6322082B9530}"/>
                    </a:ext>
                  </a:extLst>
                </p14:cNvPr>
                <p14:cNvContentPartPr/>
                <p14:nvPr/>
              </p14:nvContentPartPr>
              <p14:xfrm>
                <a:off x="9613280" y="3246000"/>
                <a:ext cx="171720" cy="70920"/>
              </p14:xfrm>
            </p:contentPart>
          </mc:Choice>
          <mc:Fallback>
            <p:pic>
              <p:nvPicPr>
                <p:cNvPr id="39250" name="Freihand 39249">
                  <a:extLst>
                    <a:ext uri="{FF2B5EF4-FFF2-40B4-BE49-F238E27FC236}">
                      <a16:creationId xmlns:a16="http://schemas.microsoft.com/office/drawing/2014/main" id="{A07792EB-590D-473A-983E-6322082B9530}"/>
                    </a:ext>
                  </a:extLst>
                </p:cNvPr>
                <p:cNvPicPr/>
                <p:nvPr/>
              </p:nvPicPr>
              <p:blipFill>
                <a:blip r:embed="rId431"/>
                <a:stretch>
                  <a:fillRect/>
                </a:stretch>
              </p:blipFill>
              <p:spPr>
                <a:xfrm>
                  <a:off x="9608960" y="3241680"/>
                  <a:ext cx="180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9251" name="Freihand 39250">
                  <a:extLst>
                    <a:ext uri="{FF2B5EF4-FFF2-40B4-BE49-F238E27FC236}">
                      <a16:creationId xmlns:a16="http://schemas.microsoft.com/office/drawing/2014/main" id="{AF72C62C-F1B6-4FE5-8F83-2FB7D4C81D43}"/>
                    </a:ext>
                  </a:extLst>
                </p14:cNvPr>
                <p14:cNvContentPartPr/>
                <p14:nvPr/>
              </p14:nvContentPartPr>
              <p14:xfrm>
                <a:off x="9786440" y="3221520"/>
                <a:ext cx="187200" cy="60120"/>
              </p14:xfrm>
            </p:contentPart>
          </mc:Choice>
          <mc:Fallback>
            <p:pic>
              <p:nvPicPr>
                <p:cNvPr id="39251" name="Freihand 39250">
                  <a:extLst>
                    <a:ext uri="{FF2B5EF4-FFF2-40B4-BE49-F238E27FC236}">
                      <a16:creationId xmlns:a16="http://schemas.microsoft.com/office/drawing/2014/main" id="{AF72C62C-F1B6-4FE5-8F83-2FB7D4C81D43}"/>
                    </a:ext>
                  </a:extLst>
                </p:cNvPr>
                <p:cNvPicPr/>
                <p:nvPr/>
              </p:nvPicPr>
              <p:blipFill>
                <a:blip r:embed="rId433"/>
                <a:stretch>
                  <a:fillRect/>
                </a:stretch>
              </p:blipFill>
              <p:spPr>
                <a:xfrm>
                  <a:off x="9782120" y="3217200"/>
                  <a:ext cx="195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9252" name="Freihand 39251">
                  <a:extLst>
                    <a:ext uri="{FF2B5EF4-FFF2-40B4-BE49-F238E27FC236}">
                      <a16:creationId xmlns:a16="http://schemas.microsoft.com/office/drawing/2014/main" id="{19BE5028-979D-43F3-B093-63F5CADD1BFF}"/>
                    </a:ext>
                  </a:extLst>
                </p14:cNvPr>
                <p14:cNvContentPartPr/>
                <p14:nvPr/>
              </p14:nvContentPartPr>
              <p14:xfrm>
                <a:off x="10105760" y="3140160"/>
                <a:ext cx="315720" cy="115920"/>
              </p14:xfrm>
            </p:contentPart>
          </mc:Choice>
          <mc:Fallback>
            <p:pic>
              <p:nvPicPr>
                <p:cNvPr id="39252" name="Freihand 39251">
                  <a:extLst>
                    <a:ext uri="{FF2B5EF4-FFF2-40B4-BE49-F238E27FC236}">
                      <a16:creationId xmlns:a16="http://schemas.microsoft.com/office/drawing/2014/main" id="{19BE5028-979D-43F3-B093-63F5CADD1BFF}"/>
                    </a:ext>
                  </a:extLst>
                </p:cNvPr>
                <p:cNvPicPr/>
                <p:nvPr/>
              </p:nvPicPr>
              <p:blipFill>
                <a:blip r:embed="rId435"/>
                <a:stretch>
                  <a:fillRect/>
                </a:stretch>
              </p:blipFill>
              <p:spPr>
                <a:xfrm>
                  <a:off x="10101440" y="3135840"/>
                  <a:ext cx="324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9253" name="Freihand 39252">
                  <a:extLst>
                    <a:ext uri="{FF2B5EF4-FFF2-40B4-BE49-F238E27FC236}">
                      <a16:creationId xmlns:a16="http://schemas.microsoft.com/office/drawing/2014/main" id="{B9322A37-69A1-4868-91AC-AD065614AC74}"/>
                    </a:ext>
                  </a:extLst>
                </p14:cNvPr>
                <p14:cNvContentPartPr/>
                <p14:nvPr/>
              </p14:nvContentPartPr>
              <p14:xfrm>
                <a:off x="10486640" y="3140520"/>
                <a:ext cx="92160" cy="119160"/>
              </p14:xfrm>
            </p:contentPart>
          </mc:Choice>
          <mc:Fallback>
            <p:pic>
              <p:nvPicPr>
                <p:cNvPr id="39253" name="Freihand 39252">
                  <a:extLst>
                    <a:ext uri="{FF2B5EF4-FFF2-40B4-BE49-F238E27FC236}">
                      <a16:creationId xmlns:a16="http://schemas.microsoft.com/office/drawing/2014/main" id="{B9322A37-69A1-4868-91AC-AD065614AC74}"/>
                    </a:ext>
                  </a:extLst>
                </p:cNvPr>
                <p:cNvPicPr/>
                <p:nvPr/>
              </p:nvPicPr>
              <p:blipFill>
                <a:blip r:embed="rId437"/>
                <a:stretch>
                  <a:fillRect/>
                </a:stretch>
              </p:blipFill>
              <p:spPr>
                <a:xfrm>
                  <a:off x="10482320" y="3136200"/>
                  <a:ext cx="100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9254" name="Freihand 39253">
                  <a:extLst>
                    <a:ext uri="{FF2B5EF4-FFF2-40B4-BE49-F238E27FC236}">
                      <a16:creationId xmlns:a16="http://schemas.microsoft.com/office/drawing/2014/main" id="{43AB9D40-86D9-4E8A-8FE5-220076F1D2BD}"/>
                    </a:ext>
                  </a:extLst>
                </p14:cNvPr>
                <p14:cNvContentPartPr/>
                <p14:nvPr/>
              </p14:nvContentPartPr>
              <p14:xfrm>
                <a:off x="10582040" y="3172560"/>
                <a:ext cx="126720" cy="81360"/>
              </p14:xfrm>
            </p:contentPart>
          </mc:Choice>
          <mc:Fallback>
            <p:pic>
              <p:nvPicPr>
                <p:cNvPr id="39254" name="Freihand 39253">
                  <a:extLst>
                    <a:ext uri="{FF2B5EF4-FFF2-40B4-BE49-F238E27FC236}">
                      <a16:creationId xmlns:a16="http://schemas.microsoft.com/office/drawing/2014/main" id="{43AB9D40-86D9-4E8A-8FE5-220076F1D2BD}"/>
                    </a:ext>
                  </a:extLst>
                </p:cNvPr>
                <p:cNvPicPr/>
                <p:nvPr/>
              </p:nvPicPr>
              <p:blipFill>
                <a:blip r:embed="rId439"/>
                <a:stretch>
                  <a:fillRect/>
                </a:stretch>
              </p:blipFill>
              <p:spPr>
                <a:xfrm>
                  <a:off x="10577720" y="3168240"/>
                  <a:ext cx="135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9255" name="Freihand 39254">
                  <a:extLst>
                    <a:ext uri="{FF2B5EF4-FFF2-40B4-BE49-F238E27FC236}">
                      <a16:creationId xmlns:a16="http://schemas.microsoft.com/office/drawing/2014/main" id="{84D37904-DB24-4B85-ABCA-83C025FC18B1}"/>
                    </a:ext>
                  </a:extLst>
                </p14:cNvPr>
                <p14:cNvContentPartPr/>
                <p14:nvPr/>
              </p14:nvContentPartPr>
              <p14:xfrm>
                <a:off x="10714880" y="3098760"/>
                <a:ext cx="104400" cy="140760"/>
              </p14:xfrm>
            </p:contentPart>
          </mc:Choice>
          <mc:Fallback>
            <p:pic>
              <p:nvPicPr>
                <p:cNvPr id="39255" name="Freihand 39254">
                  <a:extLst>
                    <a:ext uri="{FF2B5EF4-FFF2-40B4-BE49-F238E27FC236}">
                      <a16:creationId xmlns:a16="http://schemas.microsoft.com/office/drawing/2014/main" id="{84D37904-DB24-4B85-ABCA-83C025FC18B1}"/>
                    </a:ext>
                  </a:extLst>
                </p:cNvPr>
                <p:cNvPicPr/>
                <p:nvPr/>
              </p:nvPicPr>
              <p:blipFill>
                <a:blip r:embed="rId441"/>
                <a:stretch>
                  <a:fillRect/>
                </a:stretch>
              </p:blipFill>
              <p:spPr>
                <a:xfrm>
                  <a:off x="10710560" y="3094440"/>
                  <a:ext cx="113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9256" name="Freihand 39255">
                  <a:extLst>
                    <a:ext uri="{FF2B5EF4-FFF2-40B4-BE49-F238E27FC236}">
                      <a16:creationId xmlns:a16="http://schemas.microsoft.com/office/drawing/2014/main" id="{E3A51D21-ADFA-494C-8E05-B7C0EC60F761}"/>
                    </a:ext>
                  </a:extLst>
                </p14:cNvPr>
                <p14:cNvContentPartPr/>
                <p14:nvPr/>
              </p14:nvContentPartPr>
              <p14:xfrm>
                <a:off x="10771400" y="3210360"/>
                <a:ext cx="63000" cy="19440"/>
              </p14:xfrm>
            </p:contentPart>
          </mc:Choice>
          <mc:Fallback>
            <p:pic>
              <p:nvPicPr>
                <p:cNvPr id="39256" name="Freihand 39255">
                  <a:extLst>
                    <a:ext uri="{FF2B5EF4-FFF2-40B4-BE49-F238E27FC236}">
                      <a16:creationId xmlns:a16="http://schemas.microsoft.com/office/drawing/2014/main" id="{E3A51D21-ADFA-494C-8E05-B7C0EC60F761}"/>
                    </a:ext>
                  </a:extLst>
                </p:cNvPr>
                <p:cNvPicPr/>
                <p:nvPr/>
              </p:nvPicPr>
              <p:blipFill>
                <a:blip r:embed="rId443"/>
                <a:stretch>
                  <a:fillRect/>
                </a:stretch>
              </p:blipFill>
              <p:spPr>
                <a:xfrm>
                  <a:off x="10767080" y="3206040"/>
                  <a:ext cx="71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9257" name="Freihand 39256">
                  <a:extLst>
                    <a:ext uri="{FF2B5EF4-FFF2-40B4-BE49-F238E27FC236}">
                      <a16:creationId xmlns:a16="http://schemas.microsoft.com/office/drawing/2014/main" id="{D4D3E08B-F18D-4819-B995-5378FBF6F4CD}"/>
                    </a:ext>
                  </a:extLst>
                </p14:cNvPr>
                <p14:cNvContentPartPr/>
                <p14:nvPr/>
              </p14:nvContentPartPr>
              <p14:xfrm>
                <a:off x="10840160" y="3092280"/>
                <a:ext cx="104760" cy="155160"/>
              </p14:xfrm>
            </p:contentPart>
          </mc:Choice>
          <mc:Fallback>
            <p:pic>
              <p:nvPicPr>
                <p:cNvPr id="39257" name="Freihand 39256">
                  <a:extLst>
                    <a:ext uri="{FF2B5EF4-FFF2-40B4-BE49-F238E27FC236}">
                      <a16:creationId xmlns:a16="http://schemas.microsoft.com/office/drawing/2014/main" id="{D4D3E08B-F18D-4819-B995-5378FBF6F4CD}"/>
                    </a:ext>
                  </a:extLst>
                </p:cNvPr>
                <p:cNvPicPr/>
                <p:nvPr/>
              </p:nvPicPr>
              <p:blipFill>
                <a:blip r:embed="rId445"/>
                <a:stretch>
                  <a:fillRect/>
                </a:stretch>
              </p:blipFill>
              <p:spPr>
                <a:xfrm>
                  <a:off x="10835840" y="3087960"/>
                  <a:ext cx="113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9258" name="Freihand 39257">
                  <a:extLst>
                    <a:ext uri="{FF2B5EF4-FFF2-40B4-BE49-F238E27FC236}">
                      <a16:creationId xmlns:a16="http://schemas.microsoft.com/office/drawing/2014/main" id="{21ED8A00-2E19-4E6D-9E04-935417735F09}"/>
                    </a:ext>
                  </a:extLst>
                </p14:cNvPr>
                <p14:cNvContentPartPr/>
                <p14:nvPr/>
              </p14:nvContentPartPr>
              <p14:xfrm>
                <a:off x="10923680" y="3119640"/>
                <a:ext cx="389880" cy="95040"/>
              </p14:xfrm>
            </p:contentPart>
          </mc:Choice>
          <mc:Fallback>
            <p:pic>
              <p:nvPicPr>
                <p:cNvPr id="39258" name="Freihand 39257">
                  <a:extLst>
                    <a:ext uri="{FF2B5EF4-FFF2-40B4-BE49-F238E27FC236}">
                      <a16:creationId xmlns:a16="http://schemas.microsoft.com/office/drawing/2014/main" id="{21ED8A00-2E19-4E6D-9E04-935417735F09}"/>
                    </a:ext>
                  </a:extLst>
                </p:cNvPr>
                <p:cNvPicPr/>
                <p:nvPr/>
              </p:nvPicPr>
              <p:blipFill>
                <a:blip r:embed="rId447"/>
                <a:stretch>
                  <a:fillRect/>
                </a:stretch>
              </p:blipFill>
              <p:spPr>
                <a:xfrm>
                  <a:off x="10919360" y="3115320"/>
                  <a:ext cx="398520" cy="103680"/>
                </a:xfrm>
                <a:prstGeom prst="rect">
                  <a:avLst/>
                </a:prstGeom>
              </p:spPr>
            </p:pic>
          </mc:Fallback>
        </mc:AlternateContent>
      </p:grpSp>
      <p:grpSp>
        <p:nvGrpSpPr>
          <p:cNvPr id="39302" name="Gruppieren 39301">
            <a:extLst>
              <a:ext uri="{FF2B5EF4-FFF2-40B4-BE49-F238E27FC236}">
                <a16:creationId xmlns:a16="http://schemas.microsoft.com/office/drawing/2014/main" id="{6E5A7E58-616D-4BD8-B63F-28A1D9961D00}"/>
              </a:ext>
            </a:extLst>
          </p:cNvPr>
          <p:cNvGrpSpPr/>
          <p:nvPr/>
        </p:nvGrpSpPr>
        <p:grpSpPr>
          <a:xfrm>
            <a:off x="8442200" y="3506640"/>
            <a:ext cx="1415880" cy="571320"/>
            <a:chOff x="8442200" y="3506640"/>
            <a:chExt cx="1415880" cy="571320"/>
          </a:xfrm>
        </p:grpSpPr>
        <mc:AlternateContent xmlns:mc="http://schemas.openxmlformats.org/markup-compatibility/2006">
          <mc:Choice xmlns:p14="http://schemas.microsoft.com/office/powerpoint/2010/main" Requires="p14">
            <p:contentPart p14:bwMode="auto" r:id="rId448">
              <p14:nvContentPartPr>
                <p14:cNvPr id="39273" name="Freihand 39272">
                  <a:extLst>
                    <a:ext uri="{FF2B5EF4-FFF2-40B4-BE49-F238E27FC236}">
                      <a16:creationId xmlns:a16="http://schemas.microsoft.com/office/drawing/2014/main" id="{386AD6E3-717C-4FD5-B153-4111D9B643CC}"/>
                    </a:ext>
                  </a:extLst>
                </p14:cNvPr>
                <p14:cNvContentPartPr/>
                <p14:nvPr/>
              </p14:nvContentPartPr>
              <p14:xfrm>
                <a:off x="8481800" y="3609600"/>
                <a:ext cx="14400" cy="111600"/>
              </p14:xfrm>
            </p:contentPart>
          </mc:Choice>
          <mc:Fallback>
            <p:pic>
              <p:nvPicPr>
                <p:cNvPr id="39273" name="Freihand 39272">
                  <a:extLst>
                    <a:ext uri="{FF2B5EF4-FFF2-40B4-BE49-F238E27FC236}">
                      <a16:creationId xmlns:a16="http://schemas.microsoft.com/office/drawing/2014/main" id="{386AD6E3-717C-4FD5-B153-4111D9B643CC}"/>
                    </a:ext>
                  </a:extLst>
                </p:cNvPr>
                <p:cNvPicPr/>
                <p:nvPr/>
              </p:nvPicPr>
              <p:blipFill>
                <a:blip r:embed="rId449"/>
                <a:stretch>
                  <a:fillRect/>
                </a:stretch>
              </p:blipFill>
              <p:spPr>
                <a:xfrm>
                  <a:off x="8477480" y="3605280"/>
                  <a:ext cx="23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9274" name="Freihand 39273">
                  <a:extLst>
                    <a:ext uri="{FF2B5EF4-FFF2-40B4-BE49-F238E27FC236}">
                      <a16:creationId xmlns:a16="http://schemas.microsoft.com/office/drawing/2014/main" id="{378030B5-3330-434E-B113-551DA398841E}"/>
                    </a:ext>
                  </a:extLst>
                </p14:cNvPr>
                <p14:cNvContentPartPr/>
                <p14:nvPr/>
              </p14:nvContentPartPr>
              <p14:xfrm>
                <a:off x="8478920" y="3591240"/>
                <a:ext cx="112320" cy="5400"/>
              </p14:xfrm>
            </p:contentPart>
          </mc:Choice>
          <mc:Fallback>
            <p:pic>
              <p:nvPicPr>
                <p:cNvPr id="39274" name="Freihand 39273">
                  <a:extLst>
                    <a:ext uri="{FF2B5EF4-FFF2-40B4-BE49-F238E27FC236}">
                      <a16:creationId xmlns:a16="http://schemas.microsoft.com/office/drawing/2014/main" id="{378030B5-3330-434E-B113-551DA398841E}"/>
                    </a:ext>
                  </a:extLst>
                </p:cNvPr>
                <p:cNvPicPr/>
                <p:nvPr/>
              </p:nvPicPr>
              <p:blipFill>
                <a:blip r:embed="rId451"/>
                <a:stretch>
                  <a:fillRect/>
                </a:stretch>
              </p:blipFill>
              <p:spPr>
                <a:xfrm>
                  <a:off x="8474600" y="3586920"/>
                  <a:ext cx="120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9275" name="Freihand 39274">
                  <a:extLst>
                    <a:ext uri="{FF2B5EF4-FFF2-40B4-BE49-F238E27FC236}">
                      <a16:creationId xmlns:a16="http://schemas.microsoft.com/office/drawing/2014/main" id="{FB5EDC07-1035-4F47-979D-551C3D9421A8}"/>
                    </a:ext>
                  </a:extLst>
                </p14:cNvPr>
                <p14:cNvContentPartPr/>
                <p14:nvPr/>
              </p14:nvContentPartPr>
              <p14:xfrm>
                <a:off x="8464160" y="3640560"/>
                <a:ext cx="114840" cy="92880"/>
              </p14:xfrm>
            </p:contentPart>
          </mc:Choice>
          <mc:Fallback>
            <p:pic>
              <p:nvPicPr>
                <p:cNvPr id="39275" name="Freihand 39274">
                  <a:extLst>
                    <a:ext uri="{FF2B5EF4-FFF2-40B4-BE49-F238E27FC236}">
                      <a16:creationId xmlns:a16="http://schemas.microsoft.com/office/drawing/2014/main" id="{FB5EDC07-1035-4F47-979D-551C3D9421A8}"/>
                    </a:ext>
                  </a:extLst>
                </p:cNvPr>
                <p:cNvPicPr/>
                <p:nvPr/>
              </p:nvPicPr>
              <p:blipFill>
                <a:blip r:embed="rId453"/>
                <a:stretch>
                  <a:fillRect/>
                </a:stretch>
              </p:blipFill>
              <p:spPr>
                <a:xfrm>
                  <a:off x="8459840" y="3636240"/>
                  <a:ext cx="123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9276" name="Freihand 39275">
                  <a:extLst>
                    <a:ext uri="{FF2B5EF4-FFF2-40B4-BE49-F238E27FC236}">
                      <a16:creationId xmlns:a16="http://schemas.microsoft.com/office/drawing/2014/main" id="{DC1E0987-94D8-47BA-BC43-508E768F2760}"/>
                    </a:ext>
                  </a:extLst>
                </p14:cNvPr>
                <p14:cNvContentPartPr/>
                <p14:nvPr/>
              </p14:nvContentPartPr>
              <p14:xfrm>
                <a:off x="8629760" y="3645240"/>
                <a:ext cx="99720" cy="129600"/>
              </p14:xfrm>
            </p:contentPart>
          </mc:Choice>
          <mc:Fallback>
            <p:pic>
              <p:nvPicPr>
                <p:cNvPr id="39276" name="Freihand 39275">
                  <a:extLst>
                    <a:ext uri="{FF2B5EF4-FFF2-40B4-BE49-F238E27FC236}">
                      <a16:creationId xmlns:a16="http://schemas.microsoft.com/office/drawing/2014/main" id="{DC1E0987-94D8-47BA-BC43-508E768F2760}"/>
                    </a:ext>
                  </a:extLst>
                </p:cNvPr>
                <p:cNvPicPr/>
                <p:nvPr/>
              </p:nvPicPr>
              <p:blipFill>
                <a:blip r:embed="rId455"/>
                <a:stretch>
                  <a:fillRect/>
                </a:stretch>
              </p:blipFill>
              <p:spPr>
                <a:xfrm>
                  <a:off x="8625440" y="3640920"/>
                  <a:ext cx="108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9282" name="Freihand 39281">
                  <a:extLst>
                    <a:ext uri="{FF2B5EF4-FFF2-40B4-BE49-F238E27FC236}">
                      <a16:creationId xmlns:a16="http://schemas.microsoft.com/office/drawing/2014/main" id="{8A8B98F2-B97E-4959-9E86-D2C18754ABA9}"/>
                    </a:ext>
                  </a:extLst>
                </p14:cNvPr>
                <p14:cNvContentPartPr/>
                <p14:nvPr/>
              </p14:nvContentPartPr>
              <p14:xfrm>
                <a:off x="8874560" y="3620400"/>
                <a:ext cx="16200" cy="68760"/>
              </p14:xfrm>
            </p:contentPart>
          </mc:Choice>
          <mc:Fallback>
            <p:pic>
              <p:nvPicPr>
                <p:cNvPr id="39282" name="Freihand 39281">
                  <a:extLst>
                    <a:ext uri="{FF2B5EF4-FFF2-40B4-BE49-F238E27FC236}">
                      <a16:creationId xmlns:a16="http://schemas.microsoft.com/office/drawing/2014/main" id="{8A8B98F2-B97E-4959-9E86-D2C18754ABA9}"/>
                    </a:ext>
                  </a:extLst>
                </p:cNvPr>
                <p:cNvPicPr/>
                <p:nvPr/>
              </p:nvPicPr>
              <p:blipFill>
                <a:blip r:embed="rId457"/>
                <a:stretch>
                  <a:fillRect/>
                </a:stretch>
              </p:blipFill>
              <p:spPr>
                <a:xfrm>
                  <a:off x="8870240" y="3616080"/>
                  <a:ext cx="24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9288" name="Freihand 39287">
                  <a:extLst>
                    <a:ext uri="{FF2B5EF4-FFF2-40B4-BE49-F238E27FC236}">
                      <a16:creationId xmlns:a16="http://schemas.microsoft.com/office/drawing/2014/main" id="{46542561-B5FA-481E-9532-27ECF99B0BC0}"/>
                    </a:ext>
                  </a:extLst>
                </p14:cNvPr>
                <p14:cNvContentPartPr/>
                <p14:nvPr/>
              </p14:nvContentPartPr>
              <p14:xfrm>
                <a:off x="8837840" y="3616080"/>
                <a:ext cx="24120" cy="3600"/>
              </p14:xfrm>
            </p:contentPart>
          </mc:Choice>
          <mc:Fallback>
            <p:pic>
              <p:nvPicPr>
                <p:cNvPr id="39288" name="Freihand 39287">
                  <a:extLst>
                    <a:ext uri="{FF2B5EF4-FFF2-40B4-BE49-F238E27FC236}">
                      <a16:creationId xmlns:a16="http://schemas.microsoft.com/office/drawing/2014/main" id="{46542561-B5FA-481E-9532-27ECF99B0BC0}"/>
                    </a:ext>
                  </a:extLst>
                </p:cNvPr>
                <p:cNvPicPr/>
                <p:nvPr/>
              </p:nvPicPr>
              <p:blipFill>
                <a:blip r:embed="rId459"/>
                <a:stretch>
                  <a:fillRect/>
                </a:stretch>
              </p:blipFill>
              <p:spPr>
                <a:xfrm>
                  <a:off x="8833520" y="3611760"/>
                  <a:ext cx="32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9285" name="Freihand 39284">
                  <a:extLst>
                    <a:ext uri="{FF2B5EF4-FFF2-40B4-BE49-F238E27FC236}">
                      <a16:creationId xmlns:a16="http://schemas.microsoft.com/office/drawing/2014/main" id="{D6AC0F0A-2624-4D6F-8A70-D631AD4F29D4}"/>
                    </a:ext>
                  </a:extLst>
                </p14:cNvPr>
                <p14:cNvContentPartPr/>
                <p14:nvPr/>
              </p14:nvContentPartPr>
              <p14:xfrm>
                <a:off x="9096320" y="3600600"/>
                <a:ext cx="7200" cy="74880"/>
              </p14:xfrm>
            </p:contentPart>
          </mc:Choice>
          <mc:Fallback>
            <p:pic>
              <p:nvPicPr>
                <p:cNvPr id="39285" name="Freihand 39284">
                  <a:extLst>
                    <a:ext uri="{FF2B5EF4-FFF2-40B4-BE49-F238E27FC236}">
                      <a16:creationId xmlns:a16="http://schemas.microsoft.com/office/drawing/2014/main" id="{D6AC0F0A-2624-4D6F-8A70-D631AD4F29D4}"/>
                    </a:ext>
                  </a:extLst>
                </p:cNvPr>
                <p:cNvPicPr/>
                <p:nvPr/>
              </p:nvPicPr>
              <p:blipFill>
                <a:blip r:embed="rId461"/>
                <a:stretch>
                  <a:fillRect/>
                </a:stretch>
              </p:blipFill>
              <p:spPr>
                <a:xfrm>
                  <a:off x="9092000" y="3596280"/>
                  <a:ext cx="15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9286" name="Freihand 39285">
                  <a:extLst>
                    <a:ext uri="{FF2B5EF4-FFF2-40B4-BE49-F238E27FC236}">
                      <a16:creationId xmlns:a16="http://schemas.microsoft.com/office/drawing/2014/main" id="{96B5A236-9533-47FC-B8A8-3756659CDB19}"/>
                    </a:ext>
                  </a:extLst>
                </p14:cNvPr>
                <p14:cNvContentPartPr/>
                <p14:nvPr/>
              </p14:nvContentPartPr>
              <p14:xfrm>
                <a:off x="9075080" y="3584760"/>
                <a:ext cx="123480" cy="2160"/>
              </p14:xfrm>
            </p:contentPart>
          </mc:Choice>
          <mc:Fallback>
            <p:pic>
              <p:nvPicPr>
                <p:cNvPr id="39286" name="Freihand 39285">
                  <a:extLst>
                    <a:ext uri="{FF2B5EF4-FFF2-40B4-BE49-F238E27FC236}">
                      <a16:creationId xmlns:a16="http://schemas.microsoft.com/office/drawing/2014/main" id="{96B5A236-9533-47FC-B8A8-3756659CDB19}"/>
                    </a:ext>
                  </a:extLst>
                </p:cNvPr>
                <p:cNvPicPr/>
                <p:nvPr/>
              </p:nvPicPr>
              <p:blipFill>
                <a:blip r:embed="rId463"/>
                <a:stretch>
                  <a:fillRect/>
                </a:stretch>
              </p:blipFill>
              <p:spPr>
                <a:xfrm>
                  <a:off x="9070760" y="3580440"/>
                  <a:ext cx="132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9287" name="Freihand 39286">
                  <a:extLst>
                    <a:ext uri="{FF2B5EF4-FFF2-40B4-BE49-F238E27FC236}">
                      <a16:creationId xmlns:a16="http://schemas.microsoft.com/office/drawing/2014/main" id="{D1C44C38-72CF-43A0-95BD-DED45D49F76F}"/>
                    </a:ext>
                  </a:extLst>
                </p14:cNvPr>
                <p14:cNvContentPartPr/>
                <p14:nvPr/>
              </p14:nvContentPartPr>
              <p14:xfrm>
                <a:off x="9081560" y="3611040"/>
                <a:ext cx="123120" cy="66600"/>
              </p14:xfrm>
            </p:contentPart>
          </mc:Choice>
          <mc:Fallback>
            <p:pic>
              <p:nvPicPr>
                <p:cNvPr id="39287" name="Freihand 39286">
                  <a:extLst>
                    <a:ext uri="{FF2B5EF4-FFF2-40B4-BE49-F238E27FC236}">
                      <a16:creationId xmlns:a16="http://schemas.microsoft.com/office/drawing/2014/main" id="{D1C44C38-72CF-43A0-95BD-DED45D49F76F}"/>
                    </a:ext>
                  </a:extLst>
                </p:cNvPr>
                <p:cNvPicPr/>
                <p:nvPr/>
              </p:nvPicPr>
              <p:blipFill>
                <a:blip r:embed="rId465"/>
                <a:stretch>
                  <a:fillRect/>
                </a:stretch>
              </p:blipFill>
              <p:spPr>
                <a:xfrm>
                  <a:off x="9077240" y="3606720"/>
                  <a:ext cx="131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9289" name="Freihand 39288">
                  <a:extLst>
                    <a:ext uri="{FF2B5EF4-FFF2-40B4-BE49-F238E27FC236}">
                      <a16:creationId xmlns:a16="http://schemas.microsoft.com/office/drawing/2014/main" id="{0B53610E-FE9B-4FDE-8192-03C0D78ECE45}"/>
                    </a:ext>
                  </a:extLst>
                </p14:cNvPr>
                <p14:cNvContentPartPr/>
                <p14:nvPr/>
              </p14:nvContentPartPr>
              <p14:xfrm>
                <a:off x="9234920" y="3600600"/>
                <a:ext cx="84240" cy="83520"/>
              </p14:xfrm>
            </p:contentPart>
          </mc:Choice>
          <mc:Fallback>
            <p:pic>
              <p:nvPicPr>
                <p:cNvPr id="39289" name="Freihand 39288">
                  <a:extLst>
                    <a:ext uri="{FF2B5EF4-FFF2-40B4-BE49-F238E27FC236}">
                      <a16:creationId xmlns:a16="http://schemas.microsoft.com/office/drawing/2014/main" id="{0B53610E-FE9B-4FDE-8192-03C0D78ECE45}"/>
                    </a:ext>
                  </a:extLst>
                </p:cNvPr>
                <p:cNvPicPr/>
                <p:nvPr/>
              </p:nvPicPr>
              <p:blipFill>
                <a:blip r:embed="rId467"/>
                <a:stretch>
                  <a:fillRect/>
                </a:stretch>
              </p:blipFill>
              <p:spPr>
                <a:xfrm>
                  <a:off x="9230600" y="3596280"/>
                  <a:ext cx="92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9290" name="Freihand 39289">
                  <a:extLst>
                    <a:ext uri="{FF2B5EF4-FFF2-40B4-BE49-F238E27FC236}">
                      <a16:creationId xmlns:a16="http://schemas.microsoft.com/office/drawing/2014/main" id="{4EA044EC-34F5-4399-936F-632A01565ADE}"/>
                    </a:ext>
                  </a:extLst>
                </p14:cNvPr>
                <p14:cNvContentPartPr/>
                <p14:nvPr/>
              </p14:nvContentPartPr>
              <p14:xfrm>
                <a:off x="9227000" y="3616080"/>
                <a:ext cx="120600" cy="56520"/>
              </p14:xfrm>
            </p:contentPart>
          </mc:Choice>
          <mc:Fallback>
            <p:pic>
              <p:nvPicPr>
                <p:cNvPr id="39290" name="Freihand 39289">
                  <a:extLst>
                    <a:ext uri="{FF2B5EF4-FFF2-40B4-BE49-F238E27FC236}">
                      <a16:creationId xmlns:a16="http://schemas.microsoft.com/office/drawing/2014/main" id="{4EA044EC-34F5-4399-936F-632A01565ADE}"/>
                    </a:ext>
                  </a:extLst>
                </p:cNvPr>
                <p:cNvPicPr/>
                <p:nvPr/>
              </p:nvPicPr>
              <p:blipFill>
                <a:blip r:embed="rId469"/>
                <a:stretch>
                  <a:fillRect/>
                </a:stretch>
              </p:blipFill>
              <p:spPr>
                <a:xfrm>
                  <a:off x="9222680" y="3611760"/>
                  <a:ext cx="129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9291" name="Freihand 39290">
                  <a:extLst>
                    <a:ext uri="{FF2B5EF4-FFF2-40B4-BE49-F238E27FC236}">
                      <a16:creationId xmlns:a16="http://schemas.microsoft.com/office/drawing/2014/main" id="{5FBEFFB0-3B02-4ACD-AA03-31B49D3168F5}"/>
                    </a:ext>
                  </a:extLst>
                </p14:cNvPr>
                <p14:cNvContentPartPr/>
                <p14:nvPr/>
              </p14:nvContentPartPr>
              <p14:xfrm>
                <a:off x="9362000" y="3585120"/>
                <a:ext cx="72720" cy="164520"/>
              </p14:xfrm>
            </p:contentPart>
          </mc:Choice>
          <mc:Fallback>
            <p:pic>
              <p:nvPicPr>
                <p:cNvPr id="39291" name="Freihand 39290">
                  <a:extLst>
                    <a:ext uri="{FF2B5EF4-FFF2-40B4-BE49-F238E27FC236}">
                      <a16:creationId xmlns:a16="http://schemas.microsoft.com/office/drawing/2014/main" id="{5FBEFFB0-3B02-4ACD-AA03-31B49D3168F5}"/>
                    </a:ext>
                  </a:extLst>
                </p:cNvPr>
                <p:cNvPicPr/>
                <p:nvPr/>
              </p:nvPicPr>
              <p:blipFill>
                <a:blip r:embed="rId471"/>
                <a:stretch>
                  <a:fillRect/>
                </a:stretch>
              </p:blipFill>
              <p:spPr>
                <a:xfrm>
                  <a:off x="9357680" y="3580800"/>
                  <a:ext cx="81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9292" name="Freihand 39291">
                  <a:extLst>
                    <a:ext uri="{FF2B5EF4-FFF2-40B4-BE49-F238E27FC236}">
                      <a16:creationId xmlns:a16="http://schemas.microsoft.com/office/drawing/2014/main" id="{8FF861CE-DB10-412C-A939-F8467C367072}"/>
                    </a:ext>
                  </a:extLst>
                </p14:cNvPr>
                <p14:cNvContentPartPr/>
                <p14:nvPr/>
              </p14:nvContentPartPr>
              <p14:xfrm>
                <a:off x="9460640" y="3506640"/>
                <a:ext cx="315360" cy="137160"/>
              </p14:xfrm>
            </p:contentPart>
          </mc:Choice>
          <mc:Fallback>
            <p:pic>
              <p:nvPicPr>
                <p:cNvPr id="39292" name="Freihand 39291">
                  <a:extLst>
                    <a:ext uri="{FF2B5EF4-FFF2-40B4-BE49-F238E27FC236}">
                      <a16:creationId xmlns:a16="http://schemas.microsoft.com/office/drawing/2014/main" id="{8FF861CE-DB10-412C-A939-F8467C367072}"/>
                    </a:ext>
                  </a:extLst>
                </p:cNvPr>
                <p:cNvPicPr/>
                <p:nvPr/>
              </p:nvPicPr>
              <p:blipFill>
                <a:blip r:embed="rId473"/>
                <a:stretch>
                  <a:fillRect/>
                </a:stretch>
              </p:blipFill>
              <p:spPr>
                <a:xfrm>
                  <a:off x="9456320" y="3502320"/>
                  <a:ext cx="324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9278" name="Freihand 39277">
                  <a:extLst>
                    <a:ext uri="{FF2B5EF4-FFF2-40B4-BE49-F238E27FC236}">
                      <a16:creationId xmlns:a16="http://schemas.microsoft.com/office/drawing/2014/main" id="{EF8D4303-911C-4A58-BA1A-4814E517C18E}"/>
                    </a:ext>
                  </a:extLst>
                </p14:cNvPr>
                <p14:cNvContentPartPr/>
                <p14:nvPr/>
              </p14:nvContentPartPr>
              <p14:xfrm>
                <a:off x="8528960" y="3913440"/>
                <a:ext cx="2160" cy="151920"/>
              </p14:xfrm>
            </p:contentPart>
          </mc:Choice>
          <mc:Fallback>
            <p:pic>
              <p:nvPicPr>
                <p:cNvPr id="39278" name="Freihand 39277">
                  <a:extLst>
                    <a:ext uri="{FF2B5EF4-FFF2-40B4-BE49-F238E27FC236}">
                      <a16:creationId xmlns:a16="http://schemas.microsoft.com/office/drawing/2014/main" id="{EF8D4303-911C-4A58-BA1A-4814E517C18E}"/>
                    </a:ext>
                  </a:extLst>
                </p:cNvPr>
                <p:cNvPicPr/>
                <p:nvPr/>
              </p:nvPicPr>
              <p:blipFill>
                <a:blip r:embed="rId475"/>
                <a:stretch>
                  <a:fillRect/>
                </a:stretch>
              </p:blipFill>
              <p:spPr>
                <a:xfrm>
                  <a:off x="8524640" y="3909120"/>
                  <a:ext cx="10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9279" name="Freihand 39278">
                  <a:extLst>
                    <a:ext uri="{FF2B5EF4-FFF2-40B4-BE49-F238E27FC236}">
                      <a16:creationId xmlns:a16="http://schemas.microsoft.com/office/drawing/2014/main" id="{36A6A853-6F60-48F6-B335-E1FF7F3A90A4}"/>
                    </a:ext>
                  </a:extLst>
                </p14:cNvPr>
                <p14:cNvContentPartPr/>
                <p14:nvPr/>
              </p14:nvContentPartPr>
              <p14:xfrm>
                <a:off x="8442200" y="4002000"/>
                <a:ext cx="163440" cy="52920"/>
              </p14:xfrm>
            </p:contentPart>
          </mc:Choice>
          <mc:Fallback>
            <p:pic>
              <p:nvPicPr>
                <p:cNvPr id="39279" name="Freihand 39278">
                  <a:extLst>
                    <a:ext uri="{FF2B5EF4-FFF2-40B4-BE49-F238E27FC236}">
                      <a16:creationId xmlns:a16="http://schemas.microsoft.com/office/drawing/2014/main" id="{36A6A853-6F60-48F6-B335-E1FF7F3A90A4}"/>
                    </a:ext>
                  </a:extLst>
                </p:cNvPr>
                <p:cNvPicPr/>
                <p:nvPr/>
              </p:nvPicPr>
              <p:blipFill>
                <a:blip r:embed="rId477"/>
                <a:stretch>
                  <a:fillRect/>
                </a:stretch>
              </p:blipFill>
              <p:spPr>
                <a:xfrm>
                  <a:off x="8437880" y="3997680"/>
                  <a:ext cx="172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9280" name="Freihand 39279">
                  <a:extLst>
                    <a:ext uri="{FF2B5EF4-FFF2-40B4-BE49-F238E27FC236}">
                      <a16:creationId xmlns:a16="http://schemas.microsoft.com/office/drawing/2014/main" id="{C00E16B4-724A-41B8-AA2C-CE9DBAB67720}"/>
                    </a:ext>
                  </a:extLst>
                </p14:cNvPr>
                <p14:cNvContentPartPr/>
                <p14:nvPr/>
              </p14:nvContentPartPr>
              <p14:xfrm>
                <a:off x="8456600" y="3874920"/>
                <a:ext cx="149040" cy="25200"/>
              </p14:xfrm>
            </p:contentPart>
          </mc:Choice>
          <mc:Fallback>
            <p:pic>
              <p:nvPicPr>
                <p:cNvPr id="39280" name="Freihand 39279">
                  <a:extLst>
                    <a:ext uri="{FF2B5EF4-FFF2-40B4-BE49-F238E27FC236}">
                      <a16:creationId xmlns:a16="http://schemas.microsoft.com/office/drawing/2014/main" id="{C00E16B4-724A-41B8-AA2C-CE9DBAB67720}"/>
                    </a:ext>
                  </a:extLst>
                </p:cNvPr>
                <p:cNvPicPr/>
                <p:nvPr/>
              </p:nvPicPr>
              <p:blipFill>
                <a:blip r:embed="rId479"/>
                <a:stretch>
                  <a:fillRect/>
                </a:stretch>
              </p:blipFill>
              <p:spPr>
                <a:xfrm>
                  <a:off x="8452280" y="3870600"/>
                  <a:ext cx="157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9281" name="Freihand 39280">
                  <a:extLst>
                    <a:ext uri="{FF2B5EF4-FFF2-40B4-BE49-F238E27FC236}">
                      <a16:creationId xmlns:a16="http://schemas.microsoft.com/office/drawing/2014/main" id="{6CF3666C-1B9A-4660-A47C-0E2CC4F87F61}"/>
                    </a:ext>
                  </a:extLst>
                </p14:cNvPr>
                <p14:cNvContentPartPr/>
                <p14:nvPr/>
              </p14:nvContentPartPr>
              <p14:xfrm>
                <a:off x="8618240" y="3951600"/>
                <a:ext cx="163800" cy="53280"/>
              </p14:xfrm>
            </p:contentPart>
          </mc:Choice>
          <mc:Fallback>
            <p:pic>
              <p:nvPicPr>
                <p:cNvPr id="39281" name="Freihand 39280">
                  <a:extLst>
                    <a:ext uri="{FF2B5EF4-FFF2-40B4-BE49-F238E27FC236}">
                      <a16:creationId xmlns:a16="http://schemas.microsoft.com/office/drawing/2014/main" id="{6CF3666C-1B9A-4660-A47C-0E2CC4F87F61}"/>
                    </a:ext>
                  </a:extLst>
                </p:cNvPr>
                <p:cNvPicPr/>
                <p:nvPr/>
              </p:nvPicPr>
              <p:blipFill>
                <a:blip r:embed="rId481"/>
                <a:stretch>
                  <a:fillRect/>
                </a:stretch>
              </p:blipFill>
              <p:spPr>
                <a:xfrm>
                  <a:off x="8613920" y="3947280"/>
                  <a:ext cx="172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9283" name="Freihand 39282">
                  <a:extLst>
                    <a:ext uri="{FF2B5EF4-FFF2-40B4-BE49-F238E27FC236}">
                      <a16:creationId xmlns:a16="http://schemas.microsoft.com/office/drawing/2014/main" id="{02C1AEA9-A763-4A59-ADB3-E01AD4A0CD25}"/>
                    </a:ext>
                  </a:extLst>
                </p14:cNvPr>
                <p14:cNvContentPartPr/>
                <p14:nvPr/>
              </p14:nvContentPartPr>
              <p14:xfrm>
                <a:off x="8863400" y="3928200"/>
                <a:ext cx="26280" cy="7560"/>
              </p14:xfrm>
            </p:contentPart>
          </mc:Choice>
          <mc:Fallback>
            <p:pic>
              <p:nvPicPr>
                <p:cNvPr id="39283" name="Freihand 39282">
                  <a:extLst>
                    <a:ext uri="{FF2B5EF4-FFF2-40B4-BE49-F238E27FC236}">
                      <a16:creationId xmlns:a16="http://schemas.microsoft.com/office/drawing/2014/main" id="{02C1AEA9-A763-4A59-ADB3-E01AD4A0CD25}"/>
                    </a:ext>
                  </a:extLst>
                </p:cNvPr>
                <p:cNvPicPr/>
                <p:nvPr/>
              </p:nvPicPr>
              <p:blipFill>
                <a:blip r:embed="rId483"/>
                <a:stretch>
                  <a:fillRect/>
                </a:stretch>
              </p:blipFill>
              <p:spPr>
                <a:xfrm>
                  <a:off x="8859080" y="3923880"/>
                  <a:ext cx="34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9284" name="Freihand 39283">
                  <a:extLst>
                    <a:ext uri="{FF2B5EF4-FFF2-40B4-BE49-F238E27FC236}">
                      <a16:creationId xmlns:a16="http://schemas.microsoft.com/office/drawing/2014/main" id="{CEE2EC7C-0121-4002-BF38-547FD5D2ABEA}"/>
                    </a:ext>
                  </a:extLst>
                </p14:cNvPr>
                <p14:cNvContentPartPr/>
                <p14:nvPr/>
              </p14:nvContentPartPr>
              <p14:xfrm>
                <a:off x="8881040" y="3977520"/>
                <a:ext cx="20880" cy="13680"/>
              </p14:xfrm>
            </p:contentPart>
          </mc:Choice>
          <mc:Fallback>
            <p:pic>
              <p:nvPicPr>
                <p:cNvPr id="39284" name="Freihand 39283">
                  <a:extLst>
                    <a:ext uri="{FF2B5EF4-FFF2-40B4-BE49-F238E27FC236}">
                      <a16:creationId xmlns:a16="http://schemas.microsoft.com/office/drawing/2014/main" id="{CEE2EC7C-0121-4002-BF38-547FD5D2ABEA}"/>
                    </a:ext>
                  </a:extLst>
                </p:cNvPr>
                <p:cNvPicPr/>
                <p:nvPr/>
              </p:nvPicPr>
              <p:blipFill>
                <a:blip r:embed="rId485"/>
                <a:stretch>
                  <a:fillRect/>
                </a:stretch>
              </p:blipFill>
              <p:spPr>
                <a:xfrm>
                  <a:off x="8876720" y="3973200"/>
                  <a:ext cx="29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9293" name="Freihand 39292">
                  <a:extLst>
                    <a:ext uri="{FF2B5EF4-FFF2-40B4-BE49-F238E27FC236}">
                      <a16:creationId xmlns:a16="http://schemas.microsoft.com/office/drawing/2014/main" id="{9E1D501B-C611-4E98-9133-53D03498C22E}"/>
                    </a:ext>
                  </a:extLst>
                </p14:cNvPr>
                <p14:cNvContentPartPr/>
                <p14:nvPr/>
              </p14:nvContentPartPr>
              <p14:xfrm>
                <a:off x="9109280" y="3910200"/>
                <a:ext cx="13320" cy="108720"/>
              </p14:xfrm>
            </p:contentPart>
          </mc:Choice>
          <mc:Fallback>
            <p:pic>
              <p:nvPicPr>
                <p:cNvPr id="39293" name="Freihand 39292">
                  <a:extLst>
                    <a:ext uri="{FF2B5EF4-FFF2-40B4-BE49-F238E27FC236}">
                      <a16:creationId xmlns:a16="http://schemas.microsoft.com/office/drawing/2014/main" id="{9E1D501B-C611-4E98-9133-53D03498C22E}"/>
                    </a:ext>
                  </a:extLst>
                </p:cNvPr>
                <p:cNvPicPr/>
                <p:nvPr/>
              </p:nvPicPr>
              <p:blipFill>
                <a:blip r:embed="rId487"/>
                <a:stretch>
                  <a:fillRect/>
                </a:stretch>
              </p:blipFill>
              <p:spPr>
                <a:xfrm>
                  <a:off x="9104960" y="3905880"/>
                  <a:ext cx="21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9294" name="Freihand 39293">
                  <a:extLst>
                    <a:ext uri="{FF2B5EF4-FFF2-40B4-BE49-F238E27FC236}">
                      <a16:creationId xmlns:a16="http://schemas.microsoft.com/office/drawing/2014/main" id="{7505B2C5-E240-4BA1-B22E-6A2E5F697FD9}"/>
                    </a:ext>
                  </a:extLst>
                </p14:cNvPr>
                <p14:cNvContentPartPr/>
                <p14:nvPr/>
              </p14:nvContentPartPr>
              <p14:xfrm>
                <a:off x="9034400" y="3995520"/>
                <a:ext cx="173880" cy="14400"/>
              </p14:xfrm>
            </p:contentPart>
          </mc:Choice>
          <mc:Fallback>
            <p:pic>
              <p:nvPicPr>
                <p:cNvPr id="39294" name="Freihand 39293">
                  <a:extLst>
                    <a:ext uri="{FF2B5EF4-FFF2-40B4-BE49-F238E27FC236}">
                      <a16:creationId xmlns:a16="http://schemas.microsoft.com/office/drawing/2014/main" id="{7505B2C5-E240-4BA1-B22E-6A2E5F697FD9}"/>
                    </a:ext>
                  </a:extLst>
                </p:cNvPr>
                <p:cNvPicPr/>
                <p:nvPr/>
              </p:nvPicPr>
              <p:blipFill>
                <a:blip r:embed="rId489"/>
                <a:stretch>
                  <a:fillRect/>
                </a:stretch>
              </p:blipFill>
              <p:spPr>
                <a:xfrm>
                  <a:off x="9030080" y="3991200"/>
                  <a:ext cx="182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9295" name="Freihand 39294">
                  <a:extLst>
                    <a:ext uri="{FF2B5EF4-FFF2-40B4-BE49-F238E27FC236}">
                      <a16:creationId xmlns:a16="http://schemas.microsoft.com/office/drawing/2014/main" id="{CE76311F-75A7-4106-8AFA-A9C2F5D98730}"/>
                    </a:ext>
                  </a:extLst>
                </p14:cNvPr>
                <p14:cNvContentPartPr/>
                <p14:nvPr/>
              </p14:nvContentPartPr>
              <p14:xfrm>
                <a:off x="9041960" y="3864480"/>
                <a:ext cx="139680" cy="54720"/>
              </p14:xfrm>
            </p:contentPart>
          </mc:Choice>
          <mc:Fallback>
            <p:pic>
              <p:nvPicPr>
                <p:cNvPr id="39295" name="Freihand 39294">
                  <a:extLst>
                    <a:ext uri="{FF2B5EF4-FFF2-40B4-BE49-F238E27FC236}">
                      <a16:creationId xmlns:a16="http://schemas.microsoft.com/office/drawing/2014/main" id="{CE76311F-75A7-4106-8AFA-A9C2F5D98730}"/>
                    </a:ext>
                  </a:extLst>
                </p:cNvPr>
                <p:cNvPicPr/>
                <p:nvPr/>
              </p:nvPicPr>
              <p:blipFill>
                <a:blip r:embed="rId491"/>
                <a:stretch>
                  <a:fillRect/>
                </a:stretch>
              </p:blipFill>
              <p:spPr>
                <a:xfrm>
                  <a:off x="9037640" y="3860160"/>
                  <a:ext cx="148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9296" name="Freihand 39295">
                  <a:extLst>
                    <a:ext uri="{FF2B5EF4-FFF2-40B4-BE49-F238E27FC236}">
                      <a16:creationId xmlns:a16="http://schemas.microsoft.com/office/drawing/2014/main" id="{50C047A6-B0A3-4C36-8122-A2F31B859FDA}"/>
                    </a:ext>
                  </a:extLst>
                </p14:cNvPr>
                <p14:cNvContentPartPr/>
                <p14:nvPr/>
              </p14:nvContentPartPr>
              <p14:xfrm>
                <a:off x="9187400" y="3923880"/>
                <a:ext cx="225720" cy="54720"/>
              </p14:xfrm>
            </p:contentPart>
          </mc:Choice>
          <mc:Fallback>
            <p:pic>
              <p:nvPicPr>
                <p:cNvPr id="39296" name="Freihand 39295">
                  <a:extLst>
                    <a:ext uri="{FF2B5EF4-FFF2-40B4-BE49-F238E27FC236}">
                      <a16:creationId xmlns:a16="http://schemas.microsoft.com/office/drawing/2014/main" id="{50C047A6-B0A3-4C36-8122-A2F31B859FDA}"/>
                    </a:ext>
                  </a:extLst>
                </p:cNvPr>
                <p:cNvPicPr/>
                <p:nvPr/>
              </p:nvPicPr>
              <p:blipFill>
                <a:blip r:embed="rId493"/>
                <a:stretch>
                  <a:fillRect/>
                </a:stretch>
              </p:blipFill>
              <p:spPr>
                <a:xfrm>
                  <a:off x="9183080" y="3919560"/>
                  <a:ext cx="234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9297" name="Freihand 39296">
                  <a:extLst>
                    <a:ext uri="{FF2B5EF4-FFF2-40B4-BE49-F238E27FC236}">
                      <a16:creationId xmlns:a16="http://schemas.microsoft.com/office/drawing/2014/main" id="{E877E81B-4FCF-4EF9-A402-1990B1D6C870}"/>
                    </a:ext>
                  </a:extLst>
                </p14:cNvPr>
                <p14:cNvContentPartPr/>
                <p14:nvPr/>
              </p14:nvContentPartPr>
              <p14:xfrm>
                <a:off x="9418520" y="3918120"/>
                <a:ext cx="68760" cy="159840"/>
              </p14:xfrm>
            </p:contentPart>
          </mc:Choice>
          <mc:Fallback>
            <p:pic>
              <p:nvPicPr>
                <p:cNvPr id="39297" name="Freihand 39296">
                  <a:extLst>
                    <a:ext uri="{FF2B5EF4-FFF2-40B4-BE49-F238E27FC236}">
                      <a16:creationId xmlns:a16="http://schemas.microsoft.com/office/drawing/2014/main" id="{E877E81B-4FCF-4EF9-A402-1990B1D6C870}"/>
                    </a:ext>
                  </a:extLst>
                </p:cNvPr>
                <p:cNvPicPr/>
                <p:nvPr/>
              </p:nvPicPr>
              <p:blipFill>
                <a:blip r:embed="rId495"/>
                <a:stretch>
                  <a:fillRect/>
                </a:stretch>
              </p:blipFill>
              <p:spPr>
                <a:xfrm>
                  <a:off x="9414200" y="3913800"/>
                  <a:ext cx="77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9301" name="Freihand 39300">
                  <a:extLst>
                    <a:ext uri="{FF2B5EF4-FFF2-40B4-BE49-F238E27FC236}">
                      <a16:creationId xmlns:a16="http://schemas.microsoft.com/office/drawing/2014/main" id="{8E6D7E59-19EB-45F7-A2A2-789BE2FD05A6}"/>
                    </a:ext>
                  </a:extLst>
                </p14:cNvPr>
                <p14:cNvContentPartPr/>
                <p14:nvPr/>
              </p14:nvContentPartPr>
              <p14:xfrm>
                <a:off x="9516800" y="3831720"/>
                <a:ext cx="341280" cy="118800"/>
              </p14:xfrm>
            </p:contentPart>
          </mc:Choice>
          <mc:Fallback>
            <p:pic>
              <p:nvPicPr>
                <p:cNvPr id="39301" name="Freihand 39300">
                  <a:extLst>
                    <a:ext uri="{FF2B5EF4-FFF2-40B4-BE49-F238E27FC236}">
                      <a16:creationId xmlns:a16="http://schemas.microsoft.com/office/drawing/2014/main" id="{8E6D7E59-19EB-45F7-A2A2-789BE2FD05A6}"/>
                    </a:ext>
                  </a:extLst>
                </p:cNvPr>
                <p:cNvPicPr/>
                <p:nvPr/>
              </p:nvPicPr>
              <p:blipFill>
                <a:blip r:embed="rId497"/>
                <a:stretch>
                  <a:fillRect/>
                </a:stretch>
              </p:blipFill>
              <p:spPr>
                <a:xfrm>
                  <a:off x="9512480" y="3827400"/>
                  <a:ext cx="349920" cy="127440"/>
                </a:xfrm>
                <a:prstGeom prst="rect">
                  <a:avLst/>
                </a:prstGeom>
              </p:spPr>
            </p:pic>
          </mc:Fallback>
        </mc:AlternateContent>
      </p:grpSp>
      <p:grpSp>
        <p:nvGrpSpPr>
          <p:cNvPr id="39344" name="Gruppieren 39343">
            <a:extLst>
              <a:ext uri="{FF2B5EF4-FFF2-40B4-BE49-F238E27FC236}">
                <a16:creationId xmlns:a16="http://schemas.microsoft.com/office/drawing/2014/main" id="{2EC05F15-C38E-4DE4-BD84-12F7F23B34EE}"/>
              </a:ext>
            </a:extLst>
          </p:cNvPr>
          <p:cNvGrpSpPr/>
          <p:nvPr/>
        </p:nvGrpSpPr>
        <p:grpSpPr>
          <a:xfrm>
            <a:off x="6122720" y="419280"/>
            <a:ext cx="2009160" cy="420480"/>
            <a:chOff x="6122720" y="419280"/>
            <a:chExt cx="2009160" cy="420480"/>
          </a:xfrm>
        </p:grpSpPr>
        <mc:AlternateContent xmlns:mc="http://schemas.openxmlformats.org/markup-compatibility/2006">
          <mc:Choice xmlns:p14="http://schemas.microsoft.com/office/powerpoint/2010/main" Requires="p14">
            <p:contentPart p14:bwMode="auto" r:id="rId498">
              <p14:nvContentPartPr>
                <p14:cNvPr id="39323" name="Freihand 39322">
                  <a:extLst>
                    <a:ext uri="{FF2B5EF4-FFF2-40B4-BE49-F238E27FC236}">
                      <a16:creationId xmlns:a16="http://schemas.microsoft.com/office/drawing/2014/main" id="{B46C53A1-4D1A-41E8-8855-DB374209FD34}"/>
                    </a:ext>
                  </a:extLst>
                </p14:cNvPr>
                <p14:cNvContentPartPr/>
                <p14:nvPr/>
              </p14:nvContentPartPr>
              <p14:xfrm>
                <a:off x="6124880" y="526200"/>
                <a:ext cx="12240" cy="121320"/>
              </p14:xfrm>
            </p:contentPart>
          </mc:Choice>
          <mc:Fallback>
            <p:pic>
              <p:nvPicPr>
                <p:cNvPr id="39323" name="Freihand 39322">
                  <a:extLst>
                    <a:ext uri="{FF2B5EF4-FFF2-40B4-BE49-F238E27FC236}">
                      <a16:creationId xmlns:a16="http://schemas.microsoft.com/office/drawing/2014/main" id="{B46C53A1-4D1A-41E8-8855-DB374209FD34}"/>
                    </a:ext>
                  </a:extLst>
                </p:cNvPr>
                <p:cNvPicPr/>
                <p:nvPr/>
              </p:nvPicPr>
              <p:blipFill>
                <a:blip r:embed="rId499"/>
                <a:stretch>
                  <a:fillRect/>
                </a:stretch>
              </p:blipFill>
              <p:spPr>
                <a:xfrm>
                  <a:off x="6120560" y="521880"/>
                  <a:ext cx="20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9324" name="Freihand 39323">
                  <a:extLst>
                    <a:ext uri="{FF2B5EF4-FFF2-40B4-BE49-F238E27FC236}">
                      <a16:creationId xmlns:a16="http://schemas.microsoft.com/office/drawing/2014/main" id="{A1603FCC-5D45-4877-B7EF-9621C86DE6DD}"/>
                    </a:ext>
                  </a:extLst>
                </p14:cNvPr>
                <p14:cNvContentPartPr/>
                <p14:nvPr/>
              </p14:nvContentPartPr>
              <p14:xfrm>
                <a:off x="6122720" y="508200"/>
                <a:ext cx="96840" cy="110160"/>
              </p14:xfrm>
            </p:contentPart>
          </mc:Choice>
          <mc:Fallback>
            <p:pic>
              <p:nvPicPr>
                <p:cNvPr id="39324" name="Freihand 39323">
                  <a:extLst>
                    <a:ext uri="{FF2B5EF4-FFF2-40B4-BE49-F238E27FC236}">
                      <a16:creationId xmlns:a16="http://schemas.microsoft.com/office/drawing/2014/main" id="{A1603FCC-5D45-4877-B7EF-9621C86DE6DD}"/>
                    </a:ext>
                  </a:extLst>
                </p:cNvPr>
                <p:cNvPicPr/>
                <p:nvPr/>
              </p:nvPicPr>
              <p:blipFill>
                <a:blip r:embed="rId501"/>
                <a:stretch>
                  <a:fillRect/>
                </a:stretch>
              </p:blipFill>
              <p:spPr>
                <a:xfrm>
                  <a:off x="6118400" y="503880"/>
                  <a:ext cx="10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9325" name="Freihand 39324">
                  <a:extLst>
                    <a:ext uri="{FF2B5EF4-FFF2-40B4-BE49-F238E27FC236}">
                      <a16:creationId xmlns:a16="http://schemas.microsoft.com/office/drawing/2014/main" id="{80E80CFD-1A57-48FA-ACEC-D37B743E6C2B}"/>
                    </a:ext>
                  </a:extLst>
                </p14:cNvPr>
                <p14:cNvContentPartPr/>
                <p14:nvPr/>
              </p14:nvContentPartPr>
              <p14:xfrm>
                <a:off x="6259880" y="514680"/>
                <a:ext cx="103680" cy="92160"/>
              </p14:xfrm>
            </p:contentPart>
          </mc:Choice>
          <mc:Fallback>
            <p:pic>
              <p:nvPicPr>
                <p:cNvPr id="39325" name="Freihand 39324">
                  <a:extLst>
                    <a:ext uri="{FF2B5EF4-FFF2-40B4-BE49-F238E27FC236}">
                      <a16:creationId xmlns:a16="http://schemas.microsoft.com/office/drawing/2014/main" id="{80E80CFD-1A57-48FA-ACEC-D37B743E6C2B}"/>
                    </a:ext>
                  </a:extLst>
                </p:cNvPr>
                <p:cNvPicPr/>
                <p:nvPr/>
              </p:nvPicPr>
              <p:blipFill>
                <a:blip r:embed="rId503"/>
                <a:stretch>
                  <a:fillRect/>
                </a:stretch>
              </p:blipFill>
              <p:spPr>
                <a:xfrm>
                  <a:off x="6255560" y="510360"/>
                  <a:ext cx="112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9326" name="Freihand 39325">
                  <a:extLst>
                    <a:ext uri="{FF2B5EF4-FFF2-40B4-BE49-F238E27FC236}">
                      <a16:creationId xmlns:a16="http://schemas.microsoft.com/office/drawing/2014/main" id="{C0C2D3EA-A1AF-4402-8AEB-7FB5214A6C78}"/>
                    </a:ext>
                  </a:extLst>
                </p14:cNvPr>
                <p14:cNvContentPartPr/>
                <p14:nvPr/>
              </p14:nvContentPartPr>
              <p14:xfrm>
                <a:off x="6282200" y="452400"/>
                <a:ext cx="52200" cy="3600"/>
              </p14:xfrm>
            </p:contentPart>
          </mc:Choice>
          <mc:Fallback>
            <p:pic>
              <p:nvPicPr>
                <p:cNvPr id="39326" name="Freihand 39325">
                  <a:extLst>
                    <a:ext uri="{FF2B5EF4-FFF2-40B4-BE49-F238E27FC236}">
                      <a16:creationId xmlns:a16="http://schemas.microsoft.com/office/drawing/2014/main" id="{C0C2D3EA-A1AF-4402-8AEB-7FB5214A6C78}"/>
                    </a:ext>
                  </a:extLst>
                </p:cNvPr>
                <p:cNvPicPr/>
                <p:nvPr/>
              </p:nvPicPr>
              <p:blipFill>
                <a:blip r:embed="rId505"/>
                <a:stretch>
                  <a:fillRect/>
                </a:stretch>
              </p:blipFill>
              <p:spPr>
                <a:xfrm>
                  <a:off x="6277880" y="448080"/>
                  <a:ext cx="60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9327" name="Freihand 39326">
                  <a:extLst>
                    <a:ext uri="{FF2B5EF4-FFF2-40B4-BE49-F238E27FC236}">
                      <a16:creationId xmlns:a16="http://schemas.microsoft.com/office/drawing/2014/main" id="{B9D61039-4CB5-4A5D-939E-F665D1741F09}"/>
                    </a:ext>
                  </a:extLst>
                </p14:cNvPr>
                <p14:cNvContentPartPr/>
                <p14:nvPr/>
              </p14:nvContentPartPr>
              <p14:xfrm>
                <a:off x="6345560" y="444840"/>
                <a:ext cx="28800" cy="27720"/>
              </p14:xfrm>
            </p:contentPart>
          </mc:Choice>
          <mc:Fallback>
            <p:pic>
              <p:nvPicPr>
                <p:cNvPr id="39327" name="Freihand 39326">
                  <a:extLst>
                    <a:ext uri="{FF2B5EF4-FFF2-40B4-BE49-F238E27FC236}">
                      <a16:creationId xmlns:a16="http://schemas.microsoft.com/office/drawing/2014/main" id="{B9D61039-4CB5-4A5D-939E-F665D1741F09}"/>
                    </a:ext>
                  </a:extLst>
                </p:cNvPr>
                <p:cNvPicPr/>
                <p:nvPr/>
              </p:nvPicPr>
              <p:blipFill>
                <a:blip r:embed="rId507"/>
                <a:stretch>
                  <a:fillRect/>
                </a:stretch>
              </p:blipFill>
              <p:spPr>
                <a:xfrm>
                  <a:off x="6341240" y="440520"/>
                  <a:ext cx="37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9328" name="Freihand 39327">
                  <a:extLst>
                    <a:ext uri="{FF2B5EF4-FFF2-40B4-BE49-F238E27FC236}">
                      <a16:creationId xmlns:a16="http://schemas.microsoft.com/office/drawing/2014/main" id="{72E634CF-3267-4C7C-9158-D1248A6278BB}"/>
                    </a:ext>
                  </a:extLst>
                </p14:cNvPr>
                <p14:cNvContentPartPr/>
                <p14:nvPr/>
              </p14:nvContentPartPr>
              <p14:xfrm>
                <a:off x="6433760" y="512880"/>
                <a:ext cx="41760" cy="87480"/>
              </p14:xfrm>
            </p:contentPart>
          </mc:Choice>
          <mc:Fallback>
            <p:pic>
              <p:nvPicPr>
                <p:cNvPr id="39328" name="Freihand 39327">
                  <a:extLst>
                    <a:ext uri="{FF2B5EF4-FFF2-40B4-BE49-F238E27FC236}">
                      <a16:creationId xmlns:a16="http://schemas.microsoft.com/office/drawing/2014/main" id="{72E634CF-3267-4C7C-9158-D1248A6278BB}"/>
                    </a:ext>
                  </a:extLst>
                </p:cNvPr>
                <p:cNvPicPr/>
                <p:nvPr/>
              </p:nvPicPr>
              <p:blipFill>
                <a:blip r:embed="rId509"/>
                <a:stretch>
                  <a:fillRect/>
                </a:stretch>
              </p:blipFill>
              <p:spPr>
                <a:xfrm>
                  <a:off x="6429440" y="508560"/>
                  <a:ext cx="50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9329" name="Freihand 39328">
                  <a:extLst>
                    <a:ext uri="{FF2B5EF4-FFF2-40B4-BE49-F238E27FC236}">
                      <a16:creationId xmlns:a16="http://schemas.microsoft.com/office/drawing/2014/main" id="{EDFE7855-0FF3-44D9-8FBC-D4B6954697AB}"/>
                    </a:ext>
                  </a:extLst>
                </p14:cNvPr>
                <p14:cNvContentPartPr/>
                <p14:nvPr/>
              </p14:nvContentPartPr>
              <p14:xfrm>
                <a:off x="6614480" y="448800"/>
                <a:ext cx="112320" cy="168840"/>
              </p14:xfrm>
            </p:contentPart>
          </mc:Choice>
          <mc:Fallback>
            <p:pic>
              <p:nvPicPr>
                <p:cNvPr id="39329" name="Freihand 39328">
                  <a:extLst>
                    <a:ext uri="{FF2B5EF4-FFF2-40B4-BE49-F238E27FC236}">
                      <a16:creationId xmlns:a16="http://schemas.microsoft.com/office/drawing/2014/main" id="{EDFE7855-0FF3-44D9-8FBC-D4B6954697AB}"/>
                    </a:ext>
                  </a:extLst>
                </p:cNvPr>
                <p:cNvPicPr/>
                <p:nvPr/>
              </p:nvPicPr>
              <p:blipFill>
                <a:blip r:embed="rId511"/>
                <a:stretch>
                  <a:fillRect/>
                </a:stretch>
              </p:blipFill>
              <p:spPr>
                <a:xfrm>
                  <a:off x="6610160" y="444480"/>
                  <a:ext cx="120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9330" name="Freihand 39329">
                  <a:extLst>
                    <a:ext uri="{FF2B5EF4-FFF2-40B4-BE49-F238E27FC236}">
                      <a16:creationId xmlns:a16="http://schemas.microsoft.com/office/drawing/2014/main" id="{14A0A870-A089-4719-B034-BC77C3CDA25A}"/>
                    </a:ext>
                  </a:extLst>
                </p14:cNvPr>
                <p14:cNvContentPartPr/>
                <p14:nvPr/>
              </p14:nvContentPartPr>
              <p14:xfrm>
                <a:off x="6754880" y="512520"/>
                <a:ext cx="92880" cy="78480"/>
              </p14:xfrm>
            </p:contentPart>
          </mc:Choice>
          <mc:Fallback>
            <p:pic>
              <p:nvPicPr>
                <p:cNvPr id="39330" name="Freihand 39329">
                  <a:extLst>
                    <a:ext uri="{FF2B5EF4-FFF2-40B4-BE49-F238E27FC236}">
                      <a16:creationId xmlns:a16="http://schemas.microsoft.com/office/drawing/2014/main" id="{14A0A870-A089-4719-B034-BC77C3CDA25A}"/>
                    </a:ext>
                  </a:extLst>
                </p:cNvPr>
                <p:cNvPicPr/>
                <p:nvPr/>
              </p:nvPicPr>
              <p:blipFill>
                <a:blip r:embed="rId513"/>
                <a:stretch>
                  <a:fillRect/>
                </a:stretch>
              </p:blipFill>
              <p:spPr>
                <a:xfrm>
                  <a:off x="6750560" y="508200"/>
                  <a:ext cx="101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9331" name="Freihand 39330">
                  <a:extLst>
                    <a:ext uri="{FF2B5EF4-FFF2-40B4-BE49-F238E27FC236}">
                      <a16:creationId xmlns:a16="http://schemas.microsoft.com/office/drawing/2014/main" id="{C8B184C1-520F-436B-92BB-A9BC096F71CC}"/>
                    </a:ext>
                  </a:extLst>
                </p14:cNvPr>
                <p14:cNvContentPartPr/>
                <p14:nvPr/>
              </p14:nvContentPartPr>
              <p14:xfrm>
                <a:off x="6884480" y="445560"/>
                <a:ext cx="173880" cy="159840"/>
              </p14:xfrm>
            </p:contentPart>
          </mc:Choice>
          <mc:Fallback>
            <p:pic>
              <p:nvPicPr>
                <p:cNvPr id="39331" name="Freihand 39330">
                  <a:extLst>
                    <a:ext uri="{FF2B5EF4-FFF2-40B4-BE49-F238E27FC236}">
                      <a16:creationId xmlns:a16="http://schemas.microsoft.com/office/drawing/2014/main" id="{C8B184C1-520F-436B-92BB-A9BC096F71CC}"/>
                    </a:ext>
                  </a:extLst>
                </p:cNvPr>
                <p:cNvPicPr/>
                <p:nvPr/>
              </p:nvPicPr>
              <p:blipFill>
                <a:blip r:embed="rId515"/>
                <a:stretch>
                  <a:fillRect/>
                </a:stretch>
              </p:blipFill>
              <p:spPr>
                <a:xfrm>
                  <a:off x="6880160" y="441240"/>
                  <a:ext cx="182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9332" name="Freihand 39331">
                  <a:extLst>
                    <a:ext uri="{FF2B5EF4-FFF2-40B4-BE49-F238E27FC236}">
                      <a16:creationId xmlns:a16="http://schemas.microsoft.com/office/drawing/2014/main" id="{19824C73-2B6B-4CD1-BCE2-F2B5710C58EF}"/>
                    </a:ext>
                  </a:extLst>
                </p14:cNvPr>
                <p14:cNvContentPartPr/>
                <p14:nvPr/>
              </p14:nvContentPartPr>
              <p14:xfrm>
                <a:off x="7085720" y="515400"/>
                <a:ext cx="130320" cy="100080"/>
              </p14:xfrm>
            </p:contentPart>
          </mc:Choice>
          <mc:Fallback>
            <p:pic>
              <p:nvPicPr>
                <p:cNvPr id="39332" name="Freihand 39331">
                  <a:extLst>
                    <a:ext uri="{FF2B5EF4-FFF2-40B4-BE49-F238E27FC236}">
                      <a16:creationId xmlns:a16="http://schemas.microsoft.com/office/drawing/2014/main" id="{19824C73-2B6B-4CD1-BCE2-F2B5710C58EF}"/>
                    </a:ext>
                  </a:extLst>
                </p:cNvPr>
                <p:cNvPicPr/>
                <p:nvPr/>
              </p:nvPicPr>
              <p:blipFill>
                <a:blip r:embed="rId517"/>
                <a:stretch>
                  <a:fillRect/>
                </a:stretch>
              </p:blipFill>
              <p:spPr>
                <a:xfrm>
                  <a:off x="7081400" y="511080"/>
                  <a:ext cx="138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9333" name="Freihand 39332">
                  <a:extLst>
                    <a:ext uri="{FF2B5EF4-FFF2-40B4-BE49-F238E27FC236}">
                      <a16:creationId xmlns:a16="http://schemas.microsoft.com/office/drawing/2014/main" id="{D5136D08-1AAC-45F5-BF74-E6F17327757A}"/>
                    </a:ext>
                  </a:extLst>
                </p14:cNvPr>
                <p14:cNvContentPartPr/>
                <p14:nvPr/>
              </p14:nvContentPartPr>
              <p14:xfrm>
                <a:off x="7201640" y="475800"/>
                <a:ext cx="74880" cy="141840"/>
              </p14:xfrm>
            </p:contentPart>
          </mc:Choice>
          <mc:Fallback>
            <p:pic>
              <p:nvPicPr>
                <p:cNvPr id="39333" name="Freihand 39332">
                  <a:extLst>
                    <a:ext uri="{FF2B5EF4-FFF2-40B4-BE49-F238E27FC236}">
                      <a16:creationId xmlns:a16="http://schemas.microsoft.com/office/drawing/2014/main" id="{D5136D08-1AAC-45F5-BF74-E6F17327757A}"/>
                    </a:ext>
                  </a:extLst>
                </p:cNvPr>
                <p:cNvPicPr/>
                <p:nvPr/>
              </p:nvPicPr>
              <p:blipFill>
                <a:blip r:embed="rId519"/>
                <a:stretch>
                  <a:fillRect/>
                </a:stretch>
              </p:blipFill>
              <p:spPr>
                <a:xfrm>
                  <a:off x="7197320" y="471480"/>
                  <a:ext cx="83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9334" name="Freihand 39333">
                  <a:extLst>
                    <a:ext uri="{FF2B5EF4-FFF2-40B4-BE49-F238E27FC236}">
                      <a16:creationId xmlns:a16="http://schemas.microsoft.com/office/drawing/2014/main" id="{59DDAA3C-E0CA-4D40-9BCD-BD520748A335}"/>
                    </a:ext>
                  </a:extLst>
                </p14:cNvPr>
                <p14:cNvContentPartPr/>
                <p14:nvPr/>
              </p14:nvContentPartPr>
              <p14:xfrm>
                <a:off x="7282640" y="508200"/>
                <a:ext cx="92520" cy="75960"/>
              </p14:xfrm>
            </p:contentPart>
          </mc:Choice>
          <mc:Fallback>
            <p:pic>
              <p:nvPicPr>
                <p:cNvPr id="39334" name="Freihand 39333">
                  <a:extLst>
                    <a:ext uri="{FF2B5EF4-FFF2-40B4-BE49-F238E27FC236}">
                      <a16:creationId xmlns:a16="http://schemas.microsoft.com/office/drawing/2014/main" id="{59DDAA3C-E0CA-4D40-9BCD-BD520748A335}"/>
                    </a:ext>
                  </a:extLst>
                </p:cNvPr>
                <p:cNvPicPr/>
                <p:nvPr/>
              </p:nvPicPr>
              <p:blipFill>
                <a:blip r:embed="rId521"/>
                <a:stretch>
                  <a:fillRect/>
                </a:stretch>
              </p:blipFill>
              <p:spPr>
                <a:xfrm>
                  <a:off x="7278320" y="503880"/>
                  <a:ext cx="101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9335" name="Freihand 39334">
                  <a:extLst>
                    <a:ext uri="{FF2B5EF4-FFF2-40B4-BE49-F238E27FC236}">
                      <a16:creationId xmlns:a16="http://schemas.microsoft.com/office/drawing/2014/main" id="{20C42E21-B4BB-4252-BE04-7A9850A61C4E}"/>
                    </a:ext>
                  </a:extLst>
                </p14:cNvPr>
                <p14:cNvContentPartPr/>
                <p14:nvPr/>
              </p14:nvContentPartPr>
              <p14:xfrm>
                <a:off x="7109480" y="438000"/>
                <a:ext cx="93600" cy="13680"/>
              </p14:xfrm>
            </p:contentPart>
          </mc:Choice>
          <mc:Fallback>
            <p:pic>
              <p:nvPicPr>
                <p:cNvPr id="39335" name="Freihand 39334">
                  <a:extLst>
                    <a:ext uri="{FF2B5EF4-FFF2-40B4-BE49-F238E27FC236}">
                      <a16:creationId xmlns:a16="http://schemas.microsoft.com/office/drawing/2014/main" id="{20C42E21-B4BB-4252-BE04-7A9850A61C4E}"/>
                    </a:ext>
                  </a:extLst>
                </p:cNvPr>
                <p:cNvPicPr/>
                <p:nvPr/>
              </p:nvPicPr>
              <p:blipFill>
                <a:blip r:embed="rId523"/>
                <a:stretch>
                  <a:fillRect/>
                </a:stretch>
              </p:blipFill>
              <p:spPr>
                <a:xfrm>
                  <a:off x="7105160" y="433680"/>
                  <a:ext cx="102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9337" name="Freihand 39336">
                  <a:extLst>
                    <a:ext uri="{FF2B5EF4-FFF2-40B4-BE49-F238E27FC236}">
                      <a16:creationId xmlns:a16="http://schemas.microsoft.com/office/drawing/2014/main" id="{0E2D000E-C43D-456C-8FA9-193FF784888A}"/>
                    </a:ext>
                  </a:extLst>
                </p14:cNvPr>
                <p14:cNvContentPartPr/>
                <p14:nvPr/>
              </p14:nvContentPartPr>
              <p14:xfrm>
                <a:off x="7399640" y="419280"/>
                <a:ext cx="155160" cy="177840"/>
              </p14:xfrm>
            </p:contentPart>
          </mc:Choice>
          <mc:Fallback>
            <p:pic>
              <p:nvPicPr>
                <p:cNvPr id="39337" name="Freihand 39336">
                  <a:extLst>
                    <a:ext uri="{FF2B5EF4-FFF2-40B4-BE49-F238E27FC236}">
                      <a16:creationId xmlns:a16="http://schemas.microsoft.com/office/drawing/2014/main" id="{0E2D000E-C43D-456C-8FA9-193FF784888A}"/>
                    </a:ext>
                  </a:extLst>
                </p:cNvPr>
                <p:cNvPicPr/>
                <p:nvPr/>
              </p:nvPicPr>
              <p:blipFill>
                <a:blip r:embed="rId525"/>
                <a:stretch>
                  <a:fillRect/>
                </a:stretch>
              </p:blipFill>
              <p:spPr>
                <a:xfrm>
                  <a:off x="7395320" y="414960"/>
                  <a:ext cx="163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9338" name="Freihand 39337">
                  <a:extLst>
                    <a:ext uri="{FF2B5EF4-FFF2-40B4-BE49-F238E27FC236}">
                      <a16:creationId xmlns:a16="http://schemas.microsoft.com/office/drawing/2014/main" id="{02D8D7D9-E239-48F8-8D01-E97B921B197D}"/>
                    </a:ext>
                  </a:extLst>
                </p14:cNvPr>
                <p14:cNvContentPartPr/>
                <p14:nvPr/>
              </p14:nvContentPartPr>
              <p14:xfrm>
                <a:off x="7549400" y="503520"/>
                <a:ext cx="99360" cy="66240"/>
              </p14:xfrm>
            </p:contentPart>
          </mc:Choice>
          <mc:Fallback>
            <p:pic>
              <p:nvPicPr>
                <p:cNvPr id="39338" name="Freihand 39337">
                  <a:extLst>
                    <a:ext uri="{FF2B5EF4-FFF2-40B4-BE49-F238E27FC236}">
                      <a16:creationId xmlns:a16="http://schemas.microsoft.com/office/drawing/2014/main" id="{02D8D7D9-E239-48F8-8D01-E97B921B197D}"/>
                    </a:ext>
                  </a:extLst>
                </p:cNvPr>
                <p:cNvPicPr/>
                <p:nvPr/>
              </p:nvPicPr>
              <p:blipFill>
                <a:blip r:embed="rId527"/>
                <a:stretch>
                  <a:fillRect/>
                </a:stretch>
              </p:blipFill>
              <p:spPr>
                <a:xfrm>
                  <a:off x="7545080" y="499200"/>
                  <a:ext cx="108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9339" name="Freihand 39338">
                  <a:extLst>
                    <a:ext uri="{FF2B5EF4-FFF2-40B4-BE49-F238E27FC236}">
                      <a16:creationId xmlns:a16="http://schemas.microsoft.com/office/drawing/2014/main" id="{00B0E03C-D54F-4D64-909E-32E1783477AF}"/>
                    </a:ext>
                  </a:extLst>
                </p14:cNvPr>
                <p14:cNvContentPartPr/>
                <p14:nvPr/>
              </p14:nvContentPartPr>
              <p14:xfrm>
                <a:off x="7633280" y="478680"/>
                <a:ext cx="498600" cy="258120"/>
              </p14:xfrm>
            </p:contentPart>
          </mc:Choice>
          <mc:Fallback>
            <p:pic>
              <p:nvPicPr>
                <p:cNvPr id="39339" name="Freihand 39338">
                  <a:extLst>
                    <a:ext uri="{FF2B5EF4-FFF2-40B4-BE49-F238E27FC236}">
                      <a16:creationId xmlns:a16="http://schemas.microsoft.com/office/drawing/2014/main" id="{00B0E03C-D54F-4D64-909E-32E1783477AF}"/>
                    </a:ext>
                  </a:extLst>
                </p:cNvPr>
                <p:cNvPicPr/>
                <p:nvPr/>
              </p:nvPicPr>
              <p:blipFill>
                <a:blip r:embed="rId529"/>
                <a:stretch>
                  <a:fillRect/>
                </a:stretch>
              </p:blipFill>
              <p:spPr>
                <a:xfrm>
                  <a:off x="7628960" y="474360"/>
                  <a:ext cx="5072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9341" name="Freihand 39340">
                  <a:extLst>
                    <a:ext uri="{FF2B5EF4-FFF2-40B4-BE49-F238E27FC236}">
                      <a16:creationId xmlns:a16="http://schemas.microsoft.com/office/drawing/2014/main" id="{ACF1B991-EE24-4608-8180-5EB7E248BB4C}"/>
                    </a:ext>
                  </a:extLst>
                </p14:cNvPr>
                <p14:cNvContentPartPr/>
                <p14:nvPr/>
              </p14:nvContentPartPr>
              <p14:xfrm>
                <a:off x="6216320" y="670200"/>
                <a:ext cx="134280" cy="77760"/>
              </p14:xfrm>
            </p:contentPart>
          </mc:Choice>
          <mc:Fallback>
            <p:pic>
              <p:nvPicPr>
                <p:cNvPr id="39341" name="Freihand 39340">
                  <a:extLst>
                    <a:ext uri="{FF2B5EF4-FFF2-40B4-BE49-F238E27FC236}">
                      <a16:creationId xmlns:a16="http://schemas.microsoft.com/office/drawing/2014/main" id="{ACF1B991-EE24-4608-8180-5EB7E248BB4C}"/>
                    </a:ext>
                  </a:extLst>
                </p:cNvPr>
                <p:cNvPicPr/>
                <p:nvPr/>
              </p:nvPicPr>
              <p:blipFill>
                <a:blip r:embed="rId531"/>
                <a:stretch>
                  <a:fillRect/>
                </a:stretch>
              </p:blipFill>
              <p:spPr>
                <a:xfrm>
                  <a:off x="6212000" y="665880"/>
                  <a:ext cx="142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9342" name="Freihand 39341">
                  <a:extLst>
                    <a:ext uri="{FF2B5EF4-FFF2-40B4-BE49-F238E27FC236}">
                      <a16:creationId xmlns:a16="http://schemas.microsoft.com/office/drawing/2014/main" id="{D78BCB4A-12D7-4C08-B3AD-FC16E39E9E39}"/>
                    </a:ext>
                  </a:extLst>
                </p14:cNvPr>
                <p14:cNvContentPartPr/>
                <p14:nvPr/>
              </p14:nvContentPartPr>
              <p14:xfrm>
                <a:off x="6230000" y="749400"/>
                <a:ext cx="158760" cy="90360"/>
              </p14:xfrm>
            </p:contentPart>
          </mc:Choice>
          <mc:Fallback>
            <p:pic>
              <p:nvPicPr>
                <p:cNvPr id="39342" name="Freihand 39341">
                  <a:extLst>
                    <a:ext uri="{FF2B5EF4-FFF2-40B4-BE49-F238E27FC236}">
                      <a16:creationId xmlns:a16="http://schemas.microsoft.com/office/drawing/2014/main" id="{D78BCB4A-12D7-4C08-B3AD-FC16E39E9E39}"/>
                    </a:ext>
                  </a:extLst>
                </p:cNvPr>
                <p:cNvPicPr/>
                <p:nvPr/>
              </p:nvPicPr>
              <p:blipFill>
                <a:blip r:embed="rId533"/>
                <a:stretch>
                  <a:fillRect/>
                </a:stretch>
              </p:blipFill>
              <p:spPr>
                <a:xfrm>
                  <a:off x="6225680" y="745080"/>
                  <a:ext cx="167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9343" name="Freihand 39342">
                  <a:extLst>
                    <a:ext uri="{FF2B5EF4-FFF2-40B4-BE49-F238E27FC236}">
                      <a16:creationId xmlns:a16="http://schemas.microsoft.com/office/drawing/2014/main" id="{1A633F24-B677-4BAC-9F61-60E8625DA80B}"/>
                    </a:ext>
                  </a:extLst>
                </p14:cNvPr>
                <p14:cNvContentPartPr/>
                <p14:nvPr/>
              </p14:nvContentPartPr>
              <p14:xfrm>
                <a:off x="6421520" y="732840"/>
                <a:ext cx="136440" cy="82440"/>
              </p14:xfrm>
            </p:contentPart>
          </mc:Choice>
          <mc:Fallback>
            <p:pic>
              <p:nvPicPr>
                <p:cNvPr id="39343" name="Freihand 39342">
                  <a:extLst>
                    <a:ext uri="{FF2B5EF4-FFF2-40B4-BE49-F238E27FC236}">
                      <a16:creationId xmlns:a16="http://schemas.microsoft.com/office/drawing/2014/main" id="{1A633F24-B677-4BAC-9F61-60E8625DA80B}"/>
                    </a:ext>
                  </a:extLst>
                </p:cNvPr>
                <p:cNvPicPr/>
                <p:nvPr/>
              </p:nvPicPr>
              <p:blipFill>
                <a:blip r:embed="rId535"/>
                <a:stretch>
                  <a:fillRect/>
                </a:stretch>
              </p:blipFill>
              <p:spPr>
                <a:xfrm>
                  <a:off x="6417200" y="728520"/>
                  <a:ext cx="145080" cy="91080"/>
                </a:xfrm>
                <a:prstGeom prst="rect">
                  <a:avLst/>
                </a:prstGeom>
              </p:spPr>
            </p:pic>
          </mc:Fallback>
        </mc:AlternateContent>
      </p:grpSp>
      <p:grpSp>
        <p:nvGrpSpPr>
          <p:cNvPr id="39362" name="Gruppieren 39361">
            <a:extLst>
              <a:ext uri="{FF2B5EF4-FFF2-40B4-BE49-F238E27FC236}">
                <a16:creationId xmlns:a16="http://schemas.microsoft.com/office/drawing/2014/main" id="{905B9DF9-E082-4A41-AB52-F99112ED680E}"/>
              </a:ext>
            </a:extLst>
          </p:cNvPr>
          <p:cNvGrpSpPr/>
          <p:nvPr/>
        </p:nvGrpSpPr>
        <p:grpSpPr>
          <a:xfrm>
            <a:off x="6054680" y="1029120"/>
            <a:ext cx="464040" cy="150120"/>
            <a:chOff x="6054680" y="1029120"/>
            <a:chExt cx="464040" cy="150120"/>
          </a:xfrm>
        </p:grpSpPr>
        <mc:AlternateContent xmlns:mc="http://schemas.openxmlformats.org/markup-compatibility/2006">
          <mc:Choice xmlns:p14="http://schemas.microsoft.com/office/powerpoint/2010/main" Requires="p14">
            <p:contentPart p14:bwMode="auto" r:id="rId536">
              <p14:nvContentPartPr>
                <p14:cNvPr id="39357" name="Freihand 39356">
                  <a:extLst>
                    <a:ext uri="{FF2B5EF4-FFF2-40B4-BE49-F238E27FC236}">
                      <a16:creationId xmlns:a16="http://schemas.microsoft.com/office/drawing/2014/main" id="{6561C481-FC74-47A1-AD65-8BF30A0A4786}"/>
                    </a:ext>
                  </a:extLst>
                </p14:cNvPr>
                <p14:cNvContentPartPr/>
                <p14:nvPr/>
              </p14:nvContentPartPr>
              <p14:xfrm>
                <a:off x="6054680" y="1057200"/>
                <a:ext cx="133920" cy="122040"/>
              </p14:xfrm>
            </p:contentPart>
          </mc:Choice>
          <mc:Fallback>
            <p:pic>
              <p:nvPicPr>
                <p:cNvPr id="39357" name="Freihand 39356">
                  <a:extLst>
                    <a:ext uri="{FF2B5EF4-FFF2-40B4-BE49-F238E27FC236}">
                      <a16:creationId xmlns:a16="http://schemas.microsoft.com/office/drawing/2014/main" id="{6561C481-FC74-47A1-AD65-8BF30A0A4786}"/>
                    </a:ext>
                  </a:extLst>
                </p:cNvPr>
                <p:cNvPicPr/>
                <p:nvPr/>
              </p:nvPicPr>
              <p:blipFill>
                <a:blip r:embed="rId537"/>
                <a:stretch>
                  <a:fillRect/>
                </a:stretch>
              </p:blipFill>
              <p:spPr>
                <a:xfrm>
                  <a:off x="6050360" y="1052880"/>
                  <a:ext cx="142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9358" name="Freihand 39357">
                  <a:extLst>
                    <a:ext uri="{FF2B5EF4-FFF2-40B4-BE49-F238E27FC236}">
                      <a16:creationId xmlns:a16="http://schemas.microsoft.com/office/drawing/2014/main" id="{37DD2169-A76D-4E8A-B80E-BDDB47414A92}"/>
                    </a:ext>
                  </a:extLst>
                </p14:cNvPr>
                <p14:cNvContentPartPr/>
                <p14:nvPr/>
              </p14:nvContentPartPr>
              <p14:xfrm>
                <a:off x="6247280" y="1062240"/>
                <a:ext cx="14400" cy="86400"/>
              </p14:xfrm>
            </p:contentPart>
          </mc:Choice>
          <mc:Fallback>
            <p:pic>
              <p:nvPicPr>
                <p:cNvPr id="39358" name="Freihand 39357">
                  <a:extLst>
                    <a:ext uri="{FF2B5EF4-FFF2-40B4-BE49-F238E27FC236}">
                      <a16:creationId xmlns:a16="http://schemas.microsoft.com/office/drawing/2014/main" id="{37DD2169-A76D-4E8A-B80E-BDDB47414A92}"/>
                    </a:ext>
                  </a:extLst>
                </p:cNvPr>
                <p:cNvPicPr/>
                <p:nvPr/>
              </p:nvPicPr>
              <p:blipFill>
                <a:blip r:embed="rId539"/>
                <a:stretch>
                  <a:fillRect/>
                </a:stretch>
              </p:blipFill>
              <p:spPr>
                <a:xfrm>
                  <a:off x="6242960" y="1057920"/>
                  <a:ext cx="23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9359" name="Freihand 39358">
                  <a:extLst>
                    <a:ext uri="{FF2B5EF4-FFF2-40B4-BE49-F238E27FC236}">
                      <a16:creationId xmlns:a16="http://schemas.microsoft.com/office/drawing/2014/main" id="{3E5A109B-41A3-49EB-85E4-A11FC71D5D52}"/>
                    </a:ext>
                  </a:extLst>
                </p14:cNvPr>
                <p14:cNvContentPartPr/>
                <p14:nvPr/>
              </p14:nvContentPartPr>
              <p14:xfrm>
                <a:off x="6189320" y="1029120"/>
                <a:ext cx="177840" cy="145800"/>
              </p14:xfrm>
            </p:contentPart>
          </mc:Choice>
          <mc:Fallback>
            <p:pic>
              <p:nvPicPr>
                <p:cNvPr id="39359" name="Freihand 39358">
                  <a:extLst>
                    <a:ext uri="{FF2B5EF4-FFF2-40B4-BE49-F238E27FC236}">
                      <a16:creationId xmlns:a16="http://schemas.microsoft.com/office/drawing/2014/main" id="{3E5A109B-41A3-49EB-85E4-A11FC71D5D52}"/>
                    </a:ext>
                  </a:extLst>
                </p:cNvPr>
                <p:cNvPicPr/>
                <p:nvPr/>
              </p:nvPicPr>
              <p:blipFill>
                <a:blip r:embed="rId541"/>
                <a:stretch>
                  <a:fillRect/>
                </a:stretch>
              </p:blipFill>
              <p:spPr>
                <a:xfrm>
                  <a:off x="6185000" y="1024800"/>
                  <a:ext cx="186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9360" name="Freihand 39359">
                  <a:extLst>
                    <a:ext uri="{FF2B5EF4-FFF2-40B4-BE49-F238E27FC236}">
                      <a16:creationId xmlns:a16="http://schemas.microsoft.com/office/drawing/2014/main" id="{3A3627F6-3B4C-4022-8A80-2F2D1D89F4AD}"/>
                    </a:ext>
                  </a:extLst>
                </p14:cNvPr>
                <p14:cNvContentPartPr/>
                <p14:nvPr/>
              </p14:nvContentPartPr>
              <p14:xfrm>
                <a:off x="6454280" y="1046040"/>
                <a:ext cx="64440" cy="8280"/>
              </p14:xfrm>
            </p:contentPart>
          </mc:Choice>
          <mc:Fallback>
            <p:pic>
              <p:nvPicPr>
                <p:cNvPr id="39360" name="Freihand 39359">
                  <a:extLst>
                    <a:ext uri="{FF2B5EF4-FFF2-40B4-BE49-F238E27FC236}">
                      <a16:creationId xmlns:a16="http://schemas.microsoft.com/office/drawing/2014/main" id="{3A3627F6-3B4C-4022-8A80-2F2D1D89F4AD}"/>
                    </a:ext>
                  </a:extLst>
                </p:cNvPr>
                <p:cNvPicPr/>
                <p:nvPr/>
              </p:nvPicPr>
              <p:blipFill>
                <a:blip r:embed="rId543"/>
                <a:stretch>
                  <a:fillRect/>
                </a:stretch>
              </p:blipFill>
              <p:spPr>
                <a:xfrm>
                  <a:off x="6449960" y="1041720"/>
                  <a:ext cx="73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9361" name="Freihand 39360">
                  <a:extLst>
                    <a:ext uri="{FF2B5EF4-FFF2-40B4-BE49-F238E27FC236}">
                      <a16:creationId xmlns:a16="http://schemas.microsoft.com/office/drawing/2014/main" id="{01939327-16D0-4942-A225-7C845F12D724}"/>
                    </a:ext>
                  </a:extLst>
                </p14:cNvPr>
                <p14:cNvContentPartPr/>
                <p14:nvPr/>
              </p14:nvContentPartPr>
              <p14:xfrm>
                <a:off x="6495680" y="1104720"/>
                <a:ext cx="10080" cy="5400"/>
              </p14:xfrm>
            </p:contentPart>
          </mc:Choice>
          <mc:Fallback>
            <p:pic>
              <p:nvPicPr>
                <p:cNvPr id="39361" name="Freihand 39360">
                  <a:extLst>
                    <a:ext uri="{FF2B5EF4-FFF2-40B4-BE49-F238E27FC236}">
                      <a16:creationId xmlns:a16="http://schemas.microsoft.com/office/drawing/2014/main" id="{01939327-16D0-4942-A225-7C845F12D724}"/>
                    </a:ext>
                  </a:extLst>
                </p:cNvPr>
                <p:cNvPicPr/>
                <p:nvPr/>
              </p:nvPicPr>
              <p:blipFill>
                <a:blip r:embed="rId545"/>
                <a:stretch>
                  <a:fillRect/>
                </a:stretch>
              </p:blipFill>
              <p:spPr>
                <a:xfrm>
                  <a:off x="6491360" y="1100400"/>
                  <a:ext cx="18720" cy="14040"/>
                </a:xfrm>
                <a:prstGeom prst="rect">
                  <a:avLst/>
                </a:prstGeom>
              </p:spPr>
            </p:pic>
          </mc:Fallback>
        </mc:AlternateContent>
      </p:grpSp>
      <p:grpSp>
        <p:nvGrpSpPr>
          <p:cNvPr id="39378" name="Gruppieren 39377">
            <a:extLst>
              <a:ext uri="{FF2B5EF4-FFF2-40B4-BE49-F238E27FC236}">
                <a16:creationId xmlns:a16="http://schemas.microsoft.com/office/drawing/2014/main" id="{899B8242-B4BD-49B2-8F62-4A4057199E87}"/>
              </a:ext>
            </a:extLst>
          </p:cNvPr>
          <p:cNvGrpSpPr/>
          <p:nvPr/>
        </p:nvGrpSpPr>
        <p:grpSpPr>
          <a:xfrm>
            <a:off x="6681800" y="883680"/>
            <a:ext cx="1414440" cy="299520"/>
            <a:chOff x="6681800" y="883680"/>
            <a:chExt cx="1414440" cy="299520"/>
          </a:xfrm>
        </p:grpSpPr>
        <mc:AlternateContent xmlns:mc="http://schemas.openxmlformats.org/markup-compatibility/2006">
          <mc:Choice xmlns:p14="http://schemas.microsoft.com/office/powerpoint/2010/main" Requires="p14">
            <p:contentPart p14:bwMode="auto" r:id="rId546">
              <p14:nvContentPartPr>
                <p14:cNvPr id="39363" name="Freihand 39362">
                  <a:extLst>
                    <a:ext uri="{FF2B5EF4-FFF2-40B4-BE49-F238E27FC236}">
                      <a16:creationId xmlns:a16="http://schemas.microsoft.com/office/drawing/2014/main" id="{58DF1FBD-C31E-432A-B910-7C199513018E}"/>
                    </a:ext>
                  </a:extLst>
                </p14:cNvPr>
                <p14:cNvContentPartPr/>
                <p14:nvPr/>
              </p14:nvContentPartPr>
              <p14:xfrm>
                <a:off x="6681800" y="981240"/>
                <a:ext cx="128160" cy="137160"/>
              </p14:xfrm>
            </p:contentPart>
          </mc:Choice>
          <mc:Fallback>
            <p:pic>
              <p:nvPicPr>
                <p:cNvPr id="39363" name="Freihand 39362">
                  <a:extLst>
                    <a:ext uri="{FF2B5EF4-FFF2-40B4-BE49-F238E27FC236}">
                      <a16:creationId xmlns:a16="http://schemas.microsoft.com/office/drawing/2014/main" id="{58DF1FBD-C31E-432A-B910-7C199513018E}"/>
                    </a:ext>
                  </a:extLst>
                </p:cNvPr>
                <p:cNvPicPr/>
                <p:nvPr/>
              </p:nvPicPr>
              <p:blipFill>
                <a:blip r:embed="rId547"/>
                <a:stretch>
                  <a:fillRect/>
                </a:stretch>
              </p:blipFill>
              <p:spPr>
                <a:xfrm>
                  <a:off x="6677480" y="976920"/>
                  <a:ext cx="136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364" name="Freihand 39363">
                  <a:extLst>
                    <a:ext uri="{FF2B5EF4-FFF2-40B4-BE49-F238E27FC236}">
                      <a16:creationId xmlns:a16="http://schemas.microsoft.com/office/drawing/2014/main" id="{C5ECD4CC-1BD5-43E6-8FF0-D291BF96BC32}"/>
                    </a:ext>
                  </a:extLst>
                </p14:cNvPr>
                <p14:cNvContentPartPr/>
                <p14:nvPr/>
              </p14:nvContentPartPr>
              <p14:xfrm>
                <a:off x="6819680" y="1014000"/>
                <a:ext cx="149760" cy="97920"/>
              </p14:xfrm>
            </p:contentPart>
          </mc:Choice>
          <mc:Fallback>
            <p:pic>
              <p:nvPicPr>
                <p:cNvPr id="39364" name="Freihand 39363">
                  <a:extLst>
                    <a:ext uri="{FF2B5EF4-FFF2-40B4-BE49-F238E27FC236}">
                      <a16:creationId xmlns:a16="http://schemas.microsoft.com/office/drawing/2014/main" id="{C5ECD4CC-1BD5-43E6-8FF0-D291BF96BC32}"/>
                    </a:ext>
                  </a:extLst>
                </p:cNvPr>
                <p:cNvPicPr/>
                <p:nvPr/>
              </p:nvPicPr>
              <p:blipFill>
                <a:blip r:embed="rId549"/>
                <a:stretch>
                  <a:fillRect/>
                </a:stretch>
              </p:blipFill>
              <p:spPr>
                <a:xfrm>
                  <a:off x="6815360" y="1009680"/>
                  <a:ext cx="158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365" name="Freihand 39364">
                  <a:extLst>
                    <a:ext uri="{FF2B5EF4-FFF2-40B4-BE49-F238E27FC236}">
                      <a16:creationId xmlns:a16="http://schemas.microsoft.com/office/drawing/2014/main" id="{DB17C840-EBC1-4487-85ED-FBD934E676A1}"/>
                    </a:ext>
                  </a:extLst>
                </p14:cNvPr>
                <p14:cNvContentPartPr/>
                <p14:nvPr/>
              </p14:nvContentPartPr>
              <p14:xfrm>
                <a:off x="6959000" y="975120"/>
                <a:ext cx="40680" cy="18000"/>
              </p14:xfrm>
            </p:contentPart>
          </mc:Choice>
          <mc:Fallback>
            <p:pic>
              <p:nvPicPr>
                <p:cNvPr id="39365" name="Freihand 39364">
                  <a:extLst>
                    <a:ext uri="{FF2B5EF4-FFF2-40B4-BE49-F238E27FC236}">
                      <a16:creationId xmlns:a16="http://schemas.microsoft.com/office/drawing/2014/main" id="{DB17C840-EBC1-4487-85ED-FBD934E676A1}"/>
                    </a:ext>
                  </a:extLst>
                </p:cNvPr>
                <p:cNvPicPr/>
                <p:nvPr/>
              </p:nvPicPr>
              <p:blipFill>
                <a:blip r:embed="rId551"/>
                <a:stretch>
                  <a:fillRect/>
                </a:stretch>
              </p:blipFill>
              <p:spPr>
                <a:xfrm>
                  <a:off x="6954680" y="970800"/>
                  <a:ext cx="49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366" name="Freihand 39365">
                  <a:extLst>
                    <a:ext uri="{FF2B5EF4-FFF2-40B4-BE49-F238E27FC236}">
                      <a16:creationId xmlns:a16="http://schemas.microsoft.com/office/drawing/2014/main" id="{8C541DF8-5678-4E81-BAEA-BBA88143BE0D}"/>
                    </a:ext>
                  </a:extLst>
                </p14:cNvPr>
                <p14:cNvContentPartPr/>
                <p14:nvPr/>
              </p14:nvContentPartPr>
              <p14:xfrm>
                <a:off x="6990680" y="1027320"/>
                <a:ext cx="69120" cy="79200"/>
              </p14:xfrm>
            </p:contentPart>
          </mc:Choice>
          <mc:Fallback>
            <p:pic>
              <p:nvPicPr>
                <p:cNvPr id="39366" name="Freihand 39365">
                  <a:extLst>
                    <a:ext uri="{FF2B5EF4-FFF2-40B4-BE49-F238E27FC236}">
                      <a16:creationId xmlns:a16="http://schemas.microsoft.com/office/drawing/2014/main" id="{8C541DF8-5678-4E81-BAEA-BBA88143BE0D}"/>
                    </a:ext>
                  </a:extLst>
                </p:cNvPr>
                <p:cNvPicPr/>
                <p:nvPr/>
              </p:nvPicPr>
              <p:blipFill>
                <a:blip r:embed="rId553"/>
                <a:stretch>
                  <a:fillRect/>
                </a:stretch>
              </p:blipFill>
              <p:spPr>
                <a:xfrm>
                  <a:off x="6986360" y="1023000"/>
                  <a:ext cx="77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368" name="Freihand 39367">
                  <a:extLst>
                    <a:ext uri="{FF2B5EF4-FFF2-40B4-BE49-F238E27FC236}">
                      <a16:creationId xmlns:a16="http://schemas.microsoft.com/office/drawing/2014/main" id="{EC09C963-793D-49A9-A1B6-03DE56C32787}"/>
                    </a:ext>
                  </a:extLst>
                </p14:cNvPr>
                <p14:cNvContentPartPr/>
                <p14:nvPr/>
              </p14:nvContentPartPr>
              <p14:xfrm>
                <a:off x="7111280" y="955680"/>
                <a:ext cx="303840" cy="141120"/>
              </p14:xfrm>
            </p:contentPart>
          </mc:Choice>
          <mc:Fallback>
            <p:pic>
              <p:nvPicPr>
                <p:cNvPr id="39368" name="Freihand 39367">
                  <a:extLst>
                    <a:ext uri="{FF2B5EF4-FFF2-40B4-BE49-F238E27FC236}">
                      <a16:creationId xmlns:a16="http://schemas.microsoft.com/office/drawing/2014/main" id="{EC09C963-793D-49A9-A1B6-03DE56C32787}"/>
                    </a:ext>
                  </a:extLst>
                </p:cNvPr>
                <p:cNvPicPr/>
                <p:nvPr/>
              </p:nvPicPr>
              <p:blipFill>
                <a:blip r:embed="rId555"/>
                <a:stretch>
                  <a:fillRect/>
                </a:stretch>
              </p:blipFill>
              <p:spPr>
                <a:xfrm>
                  <a:off x="7106960" y="951360"/>
                  <a:ext cx="312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369" name="Freihand 39368">
                  <a:extLst>
                    <a:ext uri="{FF2B5EF4-FFF2-40B4-BE49-F238E27FC236}">
                      <a16:creationId xmlns:a16="http://schemas.microsoft.com/office/drawing/2014/main" id="{796CCD74-C90E-400A-9990-B9B8A62D4CFB}"/>
                    </a:ext>
                  </a:extLst>
                </p14:cNvPr>
                <p14:cNvContentPartPr/>
                <p14:nvPr/>
              </p14:nvContentPartPr>
              <p14:xfrm>
                <a:off x="7378400" y="1015800"/>
                <a:ext cx="71280" cy="167400"/>
              </p14:xfrm>
            </p:contentPart>
          </mc:Choice>
          <mc:Fallback>
            <p:pic>
              <p:nvPicPr>
                <p:cNvPr id="39369" name="Freihand 39368">
                  <a:extLst>
                    <a:ext uri="{FF2B5EF4-FFF2-40B4-BE49-F238E27FC236}">
                      <a16:creationId xmlns:a16="http://schemas.microsoft.com/office/drawing/2014/main" id="{796CCD74-C90E-400A-9990-B9B8A62D4CFB}"/>
                    </a:ext>
                  </a:extLst>
                </p:cNvPr>
                <p:cNvPicPr/>
                <p:nvPr/>
              </p:nvPicPr>
              <p:blipFill>
                <a:blip r:embed="rId557"/>
                <a:stretch>
                  <a:fillRect/>
                </a:stretch>
              </p:blipFill>
              <p:spPr>
                <a:xfrm>
                  <a:off x="7374080" y="1011480"/>
                  <a:ext cx="79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9370" name="Freihand 39369">
                  <a:extLst>
                    <a:ext uri="{FF2B5EF4-FFF2-40B4-BE49-F238E27FC236}">
                      <a16:creationId xmlns:a16="http://schemas.microsoft.com/office/drawing/2014/main" id="{E1695C9E-08AA-4489-92A9-697CBD9A3BA7}"/>
                    </a:ext>
                  </a:extLst>
                </p14:cNvPr>
                <p14:cNvContentPartPr/>
                <p14:nvPr/>
              </p14:nvContentPartPr>
              <p14:xfrm>
                <a:off x="7467680" y="994200"/>
                <a:ext cx="86040" cy="91800"/>
              </p14:xfrm>
            </p:contentPart>
          </mc:Choice>
          <mc:Fallback>
            <p:pic>
              <p:nvPicPr>
                <p:cNvPr id="39370" name="Freihand 39369">
                  <a:extLst>
                    <a:ext uri="{FF2B5EF4-FFF2-40B4-BE49-F238E27FC236}">
                      <a16:creationId xmlns:a16="http://schemas.microsoft.com/office/drawing/2014/main" id="{E1695C9E-08AA-4489-92A9-697CBD9A3BA7}"/>
                    </a:ext>
                  </a:extLst>
                </p:cNvPr>
                <p:cNvPicPr/>
                <p:nvPr/>
              </p:nvPicPr>
              <p:blipFill>
                <a:blip r:embed="rId559"/>
                <a:stretch>
                  <a:fillRect/>
                </a:stretch>
              </p:blipFill>
              <p:spPr>
                <a:xfrm>
                  <a:off x="7463360" y="989880"/>
                  <a:ext cx="94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9372" name="Freihand 39371">
                  <a:extLst>
                    <a:ext uri="{FF2B5EF4-FFF2-40B4-BE49-F238E27FC236}">
                      <a16:creationId xmlns:a16="http://schemas.microsoft.com/office/drawing/2014/main" id="{0312FA71-FC70-4CB5-95BA-67CE6401BE2C}"/>
                    </a:ext>
                  </a:extLst>
                </p14:cNvPr>
                <p14:cNvContentPartPr/>
                <p14:nvPr/>
              </p14:nvContentPartPr>
              <p14:xfrm>
                <a:off x="7547240" y="920040"/>
                <a:ext cx="99360" cy="160560"/>
              </p14:xfrm>
            </p:contentPart>
          </mc:Choice>
          <mc:Fallback>
            <p:pic>
              <p:nvPicPr>
                <p:cNvPr id="39372" name="Freihand 39371">
                  <a:extLst>
                    <a:ext uri="{FF2B5EF4-FFF2-40B4-BE49-F238E27FC236}">
                      <a16:creationId xmlns:a16="http://schemas.microsoft.com/office/drawing/2014/main" id="{0312FA71-FC70-4CB5-95BA-67CE6401BE2C}"/>
                    </a:ext>
                  </a:extLst>
                </p:cNvPr>
                <p:cNvPicPr/>
                <p:nvPr/>
              </p:nvPicPr>
              <p:blipFill>
                <a:blip r:embed="rId561"/>
                <a:stretch>
                  <a:fillRect/>
                </a:stretch>
              </p:blipFill>
              <p:spPr>
                <a:xfrm>
                  <a:off x="7542920" y="915720"/>
                  <a:ext cx="108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9373" name="Freihand 39372">
                  <a:extLst>
                    <a:ext uri="{FF2B5EF4-FFF2-40B4-BE49-F238E27FC236}">
                      <a16:creationId xmlns:a16="http://schemas.microsoft.com/office/drawing/2014/main" id="{03C0D138-7C0D-4618-BE17-3DB41B1D7D2F}"/>
                    </a:ext>
                  </a:extLst>
                </p14:cNvPr>
                <p14:cNvContentPartPr/>
                <p14:nvPr/>
              </p14:nvContentPartPr>
              <p14:xfrm>
                <a:off x="7682600" y="1001760"/>
                <a:ext cx="11160" cy="46440"/>
              </p14:xfrm>
            </p:contentPart>
          </mc:Choice>
          <mc:Fallback>
            <p:pic>
              <p:nvPicPr>
                <p:cNvPr id="39373" name="Freihand 39372">
                  <a:extLst>
                    <a:ext uri="{FF2B5EF4-FFF2-40B4-BE49-F238E27FC236}">
                      <a16:creationId xmlns:a16="http://schemas.microsoft.com/office/drawing/2014/main" id="{03C0D138-7C0D-4618-BE17-3DB41B1D7D2F}"/>
                    </a:ext>
                  </a:extLst>
                </p:cNvPr>
                <p:cNvPicPr/>
                <p:nvPr/>
              </p:nvPicPr>
              <p:blipFill>
                <a:blip r:embed="rId563"/>
                <a:stretch>
                  <a:fillRect/>
                </a:stretch>
              </p:blipFill>
              <p:spPr>
                <a:xfrm>
                  <a:off x="7678280" y="997440"/>
                  <a:ext cx="19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9374" name="Freihand 39373">
                  <a:extLst>
                    <a:ext uri="{FF2B5EF4-FFF2-40B4-BE49-F238E27FC236}">
                      <a16:creationId xmlns:a16="http://schemas.microsoft.com/office/drawing/2014/main" id="{E5796E64-3B2F-4798-B6D0-B4FB544D1585}"/>
                    </a:ext>
                  </a:extLst>
                </p14:cNvPr>
                <p14:cNvContentPartPr/>
                <p14:nvPr/>
              </p14:nvContentPartPr>
              <p14:xfrm>
                <a:off x="7724720" y="883680"/>
                <a:ext cx="15840" cy="165960"/>
              </p14:xfrm>
            </p:contentPart>
          </mc:Choice>
          <mc:Fallback>
            <p:pic>
              <p:nvPicPr>
                <p:cNvPr id="39374" name="Freihand 39373">
                  <a:extLst>
                    <a:ext uri="{FF2B5EF4-FFF2-40B4-BE49-F238E27FC236}">
                      <a16:creationId xmlns:a16="http://schemas.microsoft.com/office/drawing/2014/main" id="{E5796E64-3B2F-4798-B6D0-B4FB544D1585}"/>
                    </a:ext>
                  </a:extLst>
                </p:cNvPr>
                <p:cNvPicPr/>
                <p:nvPr/>
              </p:nvPicPr>
              <p:blipFill>
                <a:blip r:embed="rId565"/>
                <a:stretch>
                  <a:fillRect/>
                </a:stretch>
              </p:blipFill>
              <p:spPr>
                <a:xfrm>
                  <a:off x="7720400" y="879360"/>
                  <a:ext cx="24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9375" name="Freihand 39374">
                  <a:extLst>
                    <a:ext uri="{FF2B5EF4-FFF2-40B4-BE49-F238E27FC236}">
                      <a16:creationId xmlns:a16="http://schemas.microsoft.com/office/drawing/2014/main" id="{352EB635-18AA-440A-8EE4-0306A38DF365}"/>
                    </a:ext>
                  </a:extLst>
                </p14:cNvPr>
                <p14:cNvContentPartPr/>
                <p14:nvPr/>
              </p14:nvContentPartPr>
              <p14:xfrm>
                <a:off x="7756400" y="988800"/>
                <a:ext cx="183960" cy="68040"/>
              </p14:xfrm>
            </p:contentPart>
          </mc:Choice>
          <mc:Fallback>
            <p:pic>
              <p:nvPicPr>
                <p:cNvPr id="39375" name="Freihand 39374">
                  <a:extLst>
                    <a:ext uri="{FF2B5EF4-FFF2-40B4-BE49-F238E27FC236}">
                      <a16:creationId xmlns:a16="http://schemas.microsoft.com/office/drawing/2014/main" id="{352EB635-18AA-440A-8EE4-0306A38DF365}"/>
                    </a:ext>
                  </a:extLst>
                </p:cNvPr>
                <p:cNvPicPr/>
                <p:nvPr/>
              </p:nvPicPr>
              <p:blipFill>
                <a:blip r:embed="rId567"/>
                <a:stretch>
                  <a:fillRect/>
                </a:stretch>
              </p:blipFill>
              <p:spPr>
                <a:xfrm>
                  <a:off x="7752080" y="984480"/>
                  <a:ext cx="192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9376" name="Freihand 39375">
                  <a:extLst>
                    <a:ext uri="{FF2B5EF4-FFF2-40B4-BE49-F238E27FC236}">
                      <a16:creationId xmlns:a16="http://schemas.microsoft.com/office/drawing/2014/main" id="{22FD4405-9B42-4FD9-B400-01BACD25271E}"/>
                    </a:ext>
                  </a:extLst>
                </p14:cNvPr>
                <p14:cNvContentPartPr/>
                <p14:nvPr/>
              </p14:nvContentPartPr>
              <p14:xfrm>
                <a:off x="7983920" y="979080"/>
                <a:ext cx="91800" cy="78480"/>
              </p14:xfrm>
            </p:contentPart>
          </mc:Choice>
          <mc:Fallback>
            <p:pic>
              <p:nvPicPr>
                <p:cNvPr id="39376" name="Freihand 39375">
                  <a:extLst>
                    <a:ext uri="{FF2B5EF4-FFF2-40B4-BE49-F238E27FC236}">
                      <a16:creationId xmlns:a16="http://schemas.microsoft.com/office/drawing/2014/main" id="{22FD4405-9B42-4FD9-B400-01BACD25271E}"/>
                    </a:ext>
                  </a:extLst>
                </p:cNvPr>
                <p:cNvPicPr/>
                <p:nvPr/>
              </p:nvPicPr>
              <p:blipFill>
                <a:blip r:embed="rId569"/>
                <a:stretch>
                  <a:fillRect/>
                </a:stretch>
              </p:blipFill>
              <p:spPr>
                <a:xfrm>
                  <a:off x="7979600" y="974760"/>
                  <a:ext cx="100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9377" name="Freihand 39376">
                  <a:extLst>
                    <a:ext uri="{FF2B5EF4-FFF2-40B4-BE49-F238E27FC236}">
                      <a16:creationId xmlns:a16="http://schemas.microsoft.com/office/drawing/2014/main" id="{4F686E66-4B8B-4D88-87A4-8806CEFFB0D7}"/>
                    </a:ext>
                  </a:extLst>
                </p14:cNvPr>
                <p14:cNvContentPartPr/>
                <p14:nvPr/>
              </p14:nvContentPartPr>
              <p14:xfrm>
                <a:off x="7965920" y="1015440"/>
                <a:ext cx="130320" cy="7560"/>
              </p14:xfrm>
            </p:contentPart>
          </mc:Choice>
          <mc:Fallback>
            <p:pic>
              <p:nvPicPr>
                <p:cNvPr id="39377" name="Freihand 39376">
                  <a:extLst>
                    <a:ext uri="{FF2B5EF4-FFF2-40B4-BE49-F238E27FC236}">
                      <a16:creationId xmlns:a16="http://schemas.microsoft.com/office/drawing/2014/main" id="{4F686E66-4B8B-4D88-87A4-8806CEFFB0D7}"/>
                    </a:ext>
                  </a:extLst>
                </p:cNvPr>
                <p:cNvPicPr/>
                <p:nvPr/>
              </p:nvPicPr>
              <p:blipFill>
                <a:blip r:embed="rId571"/>
                <a:stretch>
                  <a:fillRect/>
                </a:stretch>
              </p:blipFill>
              <p:spPr>
                <a:xfrm>
                  <a:off x="7961600" y="1011120"/>
                  <a:ext cx="138960" cy="1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2">
            <p14:nvContentPartPr>
              <p14:cNvPr id="39382" name="Freihand 39381">
                <a:extLst>
                  <a:ext uri="{FF2B5EF4-FFF2-40B4-BE49-F238E27FC236}">
                    <a16:creationId xmlns:a16="http://schemas.microsoft.com/office/drawing/2014/main" id="{88C73580-E476-486F-942C-8EB628F0C482}"/>
                  </a:ext>
                </a:extLst>
              </p14:cNvPr>
              <p14:cNvContentPartPr/>
              <p14:nvPr/>
            </p14:nvContentPartPr>
            <p14:xfrm>
              <a:off x="5123360" y="3407280"/>
              <a:ext cx="121680" cy="1215720"/>
            </p14:xfrm>
          </p:contentPart>
        </mc:Choice>
        <mc:Fallback>
          <p:pic>
            <p:nvPicPr>
              <p:cNvPr id="39382" name="Freihand 39381">
                <a:extLst>
                  <a:ext uri="{FF2B5EF4-FFF2-40B4-BE49-F238E27FC236}">
                    <a16:creationId xmlns:a16="http://schemas.microsoft.com/office/drawing/2014/main" id="{88C73580-E476-486F-942C-8EB628F0C482}"/>
                  </a:ext>
                </a:extLst>
              </p:cNvPr>
              <p:cNvPicPr/>
              <p:nvPr/>
            </p:nvPicPr>
            <p:blipFill>
              <a:blip r:embed="rId573"/>
              <a:stretch>
                <a:fillRect/>
              </a:stretch>
            </p:blipFill>
            <p:spPr>
              <a:xfrm>
                <a:off x="5119040" y="3402960"/>
                <a:ext cx="130320" cy="1224360"/>
              </a:xfrm>
              <a:prstGeom prst="rect">
                <a:avLst/>
              </a:prstGeom>
            </p:spPr>
          </p:pic>
        </mc:Fallback>
      </mc:AlternateContent>
      <p:grpSp>
        <p:nvGrpSpPr>
          <p:cNvPr id="39408" name="Gruppieren 39407">
            <a:extLst>
              <a:ext uri="{FF2B5EF4-FFF2-40B4-BE49-F238E27FC236}">
                <a16:creationId xmlns:a16="http://schemas.microsoft.com/office/drawing/2014/main" id="{7C7CFCE0-741D-477F-A0B9-E40414B3D624}"/>
              </a:ext>
            </a:extLst>
          </p:cNvPr>
          <p:cNvGrpSpPr/>
          <p:nvPr/>
        </p:nvGrpSpPr>
        <p:grpSpPr>
          <a:xfrm>
            <a:off x="564680" y="502080"/>
            <a:ext cx="5156280" cy="5281200"/>
            <a:chOff x="564680" y="502080"/>
            <a:chExt cx="5156280" cy="5281200"/>
          </a:xfrm>
        </p:grpSpPr>
        <mc:AlternateContent xmlns:mc="http://schemas.openxmlformats.org/markup-compatibility/2006">
          <mc:Choice xmlns:p14="http://schemas.microsoft.com/office/powerpoint/2010/main" Requires="p14">
            <p:contentPart p14:bwMode="auto" r:id="rId574">
              <p14:nvContentPartPr>
                <p14:cNvPr id="39260" name="Freihand 39259">
                  <a:extLst>
                    <a:ext uri="{FF2B5EF4-FFF2-40B4-BE49-F238E27FC236}">
                      <a16:creationId xmlns:a16="http://schemas.microsoft.com/office/drawing/2014/main" id="{BFFCB54F-DE92-4B4C-97DB-9ED6C15B177D}"/>
                    </a:ext>
                  </a:extLst>
                </p14:cNvPr>
                <p14:cNvContentPartPr/>
                <p14:nvPr/>
              </p14:nvContentPartPr>
              <p14:xfrm>
                <a:off x="4973960" y="5126280"/>
                <a:ext cx="181080" cy="297000"/>
              </p14:xfrm>
            </p:contentPart>
          </mc:Choice>
          <mc:Fallback>
            <p:pic>
              <p:nvPicPr>
                <p:cNvPr id="39260" name="Freihand 39259">
                  <a:extLst>
                    <a:ext uri="{FF2B5EF4-FFF2-40B4-BE49-F238E27FC236}">
                      <a16:creationId xmlns:a16="http://schemas.microsoft.com/office/drawing/2014/main" id="{BFFCB54F-DE92-4B4C-97DB-9ED6C15B177D}"/>
                    </a:ext>
                  </a:extLst>
                </p:cNvPr>
                <p:cNvPicPr/>
                <p:nvPr/>
              </p:nvPicPr>
              <p:blipFill>
                <a:blip r:embed="rId575"/>
                <a:stretch>
                  <a:fillRect/>
                </a:stretch>
              </p:blipFill>
              <p:spPr>
                <a:xfrm>
                  <a:off x="4969640" y="5121960"/>
                  <a:ext cx="1897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261" name="Freihand 39260">
                  <a:extLst>
                    <a:ext uri="{FF2B5EF4-FFF2-40B4-BE49-F238E27FC236}">
                      <a16:creationId xmlns:a16="http://schemas.microsoft.com/office/drawing/2014/main" id="{E70783B8-DF24-42DB-8D7E-FAB60F8E9108}"/>
                    </a:ext>
                  </a:extLst>
                </p14:cNvPr>
                <p14:cNvContentPartPr/>
                <p14:nvPr/>
              </p14:nvContentPartPr>
              <p14:xfrm>
                <a:off x="5150360" y="5159760"/>
                <a:ext cx="38160" cy="191160"/>
              </p14:xfrm>
            </p:contentPart>
          </mc:Choice>
          <mc:Fallback>
            <p:pic>
              <p:nvPicPr>
                <p:cNvPr id="39261" name="Freihand 39260">
                  <a:extLst>
                    <a:ext uri="{FF2B5EF4-FFF2-40B4-BE49-F238E27FC236}">
                      <a16:creationId xmlns:a16="http://schemas.microsoft.com/office/drawing/2014/main" id="{E70783B8-DF24-42DB-8D7E-FAB60F8E9108}"/>
                    </a:ext>
                  </a:extLst>
                </p:cNvPr>
                <p:cNvPicPr/>
                <p:nvPr/>
              </p:nvPicPr>
              <p:blipFill>
                <a:blip r:embed="rId577"/>
                <a:stretch>
                  <a:fillRect/>
                </a:stretch>
              </p:blipFill>
              <p:spPr>
                <a:xfrm>
                  <a:off x="5146040" y="5155440"/>
                  <a:ext cx="46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262" name="Freihand 39261">
                  <a:extLst>
                    <a:ext uri="{FF2B5EF4-FFF2-40B4-BE49-F238E27FC236}">
                      <a16:creationId xmlns:a16="http://schemas.microsoft.com/office/drawing/2014/main" id="{53E9E24D-98CA-4420-81FD-0C3D70D6714C}"/>
                    </a:ext>
                  </a:extLst>
                </p14:cNvPr>
                <p14:cNvContentPartPr/>
                <p14:nvPr/>
              </p14:nvContentPartPr>
              <p14:xfrm>
                <a:off x="5042360" y="5235000"/>
                <a:ext cx="167400" cy="35640"/>
              </p14:xfrm>
            </p:contentPart>
          </mc:Choice>
          <mc:Fallback>
            <p:pic>
              <p:nvPicPr>
                <p:cNvPr id="39262" name="Freihand 39261">
                  <a:extLst>
                    <a:ext uri="{FF2B5EF4-FFF2-40B4-BE49-F238E27FC236}">
                      <a16:creationId xmlns:a16="http://schemas.microsoft.com/office/drawing/2014/main" id="{53E9E24D-98CA-4420-81FD-0C3D70D6714C}"/>
                    </a:ext>
                  </a:extLst>
                </p:cNvPr>
                <p:cNvPicPr/>
                <p:nvPr/>
              </p:nvPicPr>
              <p:blipFill>
                <a:blip r:embed="rId579"/>
                <a:stretch>
                  <a:fillRect/>
                </a:stretch>
              </p:blipFill>
              <p:spPr>
                <a:xfrm>
                  <a:off x="5038040" y="5230680"/>
                  <a:ext cx="176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263" name="Freihand 39262">
                  <a:extLst>
                    <a:ext uri="{FF2B5EF4-FFF2-40B4-BE49-F238E27FC236}">
                      <a16:creationId xmlns:a16="http://schemas.microsoft.com/office/drawing/2014/main" id="{735C620C-6121-4AC1-A6C5-AA53D6D5334B}"/>
                    </a:ext>
                  </a:extLst>
                </p14:cNvPr>
                <p14:cNvContentPartPr/>
                <p14:nvPr/>
              </p14:nvContentPartPr>
              <p14:xfrm>
                <a:off x="4878920" y="5047800"/>
                <a:ext cx="89640" cy="412200"/>
              </p14:xfrm>
            </p:contentPart>
          </mc:Choice>
          <mc:Fallback>
            <p:pic>
              <p:nvPicPr>
                <p:cNvPr id="39263" name="Freihand 39262">
                  <a:extLst>
                    <a:ext uri="{FF2B5EF4-FFF2-40B4-BE49-F238E27FC236}">
                      <a16:creationId xmlns:a16="http://schemas.microsoft.com/office/drawing/2014/main" id="{735C620C-6121-4AC1-A6C5-AA53D6D5334B}"/>
                    </a:ext>
                  </a:extLst>
                </p:cNvPr>
                <p:cNvPicPr/>
                <p:nvPr/>
              </p:nvPicPr>
              <p:blipFill>
                <a:blip r:embed="rId581"/>
                <a:stretch>
                  <a:fillRect/>
                </a:stretch>
              </p:blipFill>
              <p:spPr>
                <a:xfrm>
                  <a:off x="4874600" y="5043480"/>
                  <a:ext cx="9828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9264" name="Freihand 39263">
                  <a:extLst>
                    <a:ext uri="{FF2B5EF4-FFF2-40B4-BE49-F238E27FC236}">
                      <a16:creationId xmlns:a16="http://schemas.microsoft.com/office/drawing/2014/main" id="{01A52F39-F140-4A36-AB47-C1D03AE1A219}"/>
                    </a:ext>
                  </a:extLst>
                </p14:cNvPr>
                <p14:cNvContentPartPr/>
                <p14:nvPr/>
              </p14:nvContentPartPr>
              <p14:xfrm>
                <a:off x="4945520" y="4986240"/>
                <a:ext cx="463320" cy="440280"/>
              </p14:xfrm>
            </p:contentPart>
          </mc:Choice>
          <mc:Fallback>
            <p:pic>
              <p:nvPicPr>
                <p:cNvPr id="39264" name="Freihand 39263">
                  <a:extLst>
                    <a:ext uri="{FF2B5EF4-FFF2-40B4-BE49-F238E27FC236}">
                      <a16:creationId xmlns:a16="http://schemas.microsoft.com/office/drawing/2014/main" id="{01A52F39-F140-4A36-AB47-C1D03AE1A219}"/>
                    </a:ext>
                  </a:extLst>
                </p:cNvPr>
                <p:cNvPicPr/>
                <p:nvPr/>
              </p:nvPicPr>
              <p:blipFill>
                <a:blip r:embed="rId583"/>
                <a:stretch>
                  <a:fillRect/>
                </a:stretch>
              </p:blipFill>
              <p:spPr>
                <a:xfrm>
                  <a:off x="4941200" y="4981920"/>
                  <a:ext cx="47196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9265" name="Freihand 39264">
                  <a:extLst>
                    <a:ext uri="{FF2B5EF4-FFF2-40B4-BE49-F238E27FC236}">
                      <a16:creationId xmlns:a16="http://schemas.microsoft.com/office/drawing/2014/main" id="{078B9576-86FB-4F95-8268-4BB59C11E55B}"/>
                    </a:ext>
                  </a:extLst>
                </p14:cNvPr>
                <p14:cNvContentPartPr/>
                <p14:nvPr/>
              </p14:nvContentPartPr>
              <p14:xfrm>
                <a:off x="4877480" y="5403480"/>
                <a:ext cx="537480" cy="84960"/>
              </p14:xfrm>
            </p:contentPart>
          </mc:Choice>
          <mc:Fallback>
            <p:pic>
              <p:nvPicPr>
                <p:cNvPr id="39265" name="Freihand 39264">
                  <a:extLst>
                    <a:ext uri="{FF2B5EF4-FFF2-40B4-BE49-F238E27FC236}">
                      <a16:creationId xmlns:a16="http://schemas.microsoft.com/office/drawing/2014/main" id="{078B9576-86FB-4F95-8268-4BB59C11E55B}"/>
                    </a:ext>
                  </a:extLst>
                </p:cNvPr>
                <p:cNvPicPr/>
                <p:nvPr/>
              </p:nvPicPr>
              <p:blipFill>
                <a:blip r:embed="rId585"/>
                <a:stretch>
                  <a:fillRect/>
                </a:stretch>
              </p:blipFill>
              <p:spPr>
                <a:xfrm>
                  <a:off x="4873160" y="5399160"/>
                  <a:ext cx="546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9313" name="Freihand 39312">
                  <a:extLst>
                    <a:ext uri="{FF2B5EF4-FFF2-40B4-BE49-F238E27FC236}">
                      <a16:creationId xmlns:a16="http://schemas.microsoft.com/office/drawing/2014/main" id="{5F7FC4D1-6487-41FF-ABEF-C5D3440B8B9D}"/>
                    </a:ext>
                  </a:extLst>
                </p14:cNvPr>
                <p14:cNvContentPartPr/>
                <p14:nvPr/>
              </p14:nvContentPartPr>
              <p14:xfrm>
                <a:off x="711560" y="3372360"/>
                <a:ext cx="4032360" cy="1959480"/>
              </p14:xfrm>
            </p:contentPart>
          </mc:Choice>
          <mc:Fallback>
            <p:pic>
              <p:nvPicPr>
                <p:cNvPr id="39313" name="Freihand 39312">
                  <a:extLst>
                    <a:ext uri="{FF2B5EF4-FFF2-40B4-BE49-F238E27FC236}">
                      <a16:creationId xmlns:a16="http://schemas.microsoft.com/office/drawing/2014/main" id="{5F7FC4D1-6487-41FF-ABEF-C5D3440B8B9D}"/>
                    </a:ext>
                  </a:extLst>
                </p:cNvPr>
                <p:cNvPicPr/>
                <p:nvPr/>
              </p:nvPicPr>
              <p:blipFill>
                <a:blip r:embed="rId587"/>
                <a:stretch>
                  <a:fillRect/>
                </a:stretch>
              </p:blipFill>
              <p:spPr>
                <a:xfrm>
                  <a:off x="707240" y="3368040"/>
                  <a:ext cx="4041000" cy="1968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9314" name="Freihand 39313">
                  <a:extLst>
                    <a:ext uri="{FF2B5EF4-FFF2-40B4-BE49-F238E27FC236}">
                      <a16:creationId xmlns:a16="http://schemas.microsoft.com/office/drawing/2014/main" id="{63F8BABD-BC3D-488D-9B1E-E9463B8506A9}"/>
                    </a:ext>
                  </a:extLst>
                </p14:cNvPr>
                <p14:cNvContentPartPr/>
                <p14:nvPr/>
              </p14:nvContentPartPr>
              <p14:xfrm>
                <a:off x="4613960" y="5204760"/>
                <a:ext cx="205920" cy="211320"/>
              </p14:xfrm>
            </p:contentPart>
          </mc:Choice>
          <mc:Fallback>
            <p:pic>
              <p:nvPicPr>
                <p:cNvPr id="39314" name="Freihand 39313">
                  <a:extLst>
                    <a:ext uri="{FF2B5EF4-FFF2-40B4-BE49-F238E27FC236}">
                      <a16:creationId xmlns:a16="http://schemas.microsoft.com/office/drawing/2014/main" id="{63F8BABD-BC3D-488D-9B1E-E9463B8506A9}"/>
                    </a:ext>
                  </a:extLst>
                </p:cNvPr>
                <p:cNvPicPr/>
                <p:nvPr/>
              </p:nvPicPr>
              <p:blipFill>
                <a:blip r:embed="rId589"/>
                <a:stretch>
                  <a:fillRect/>
                </a:stretch>
              </p:blipFill>
              <p:spPr>
                <a:xfrm>
                  <a:off x="4609640" y="5200440"/>
                  <a:ext cx="214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9345" name="Freihand 39344">
                  <a:extLst>
                    <a:ext uri="{FF2B5EF4-FFF2-40B4-BE49-F238E27FC236}">
                      <a16:creationId xmlns:a16="http://schemas.microsoft.com/office/drawing/2014/main" id="{3BD86E41-4296-427F-A9F7-0A567B09D01B}"/>
                    </a:ext>
                  </a:extLst>
                </p14:cNvPr>
                <p14:cNvContentPartPr/>
                <p14:nvPr/>
              </p14:nvContentPartPr>
              <p14:xfrm>
                <a:off x="4704320" y="5590320"/>
                <a:ext cx="885960" cy="56160"/>
              </p14:xfrm>
            </p:contentPart>
          </mc:Choice>
          <mc:Fallback>
            <p:pic>
              <p:nvPicPr>
                <p:cNvPr id="39345" name="Freihand 39344">
                  <a:extLst>
                    <a:ext uri="{FF2B5EF4-FFF2-40B4-BE49-F238E27FC236}">
                      <a16:creationId xmlns:a16="http://schemas.microsoft.com/office/drawing/2014/main" id="{3BD86E41-4296-427F-A9F7-0A567B09D01B}"/>
                    </a:ext>
                  </a:extLst>
                </p:cNvPr>
                <p:cNvPicPr/>
                <p:nvPr/>
              </p:nvPicPr>
              <p:blipFill>
                <a:blip r:embed="rId591"/>
                <a:stretch>
                  <a:fillRect/>
                </a:stretch>
              </p:blipFill>
              <p:spPr>
                <a:xfrm>
                  <a:off x="4700000" y="5586000"/>
                  <a:ext cx="894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9316" name="Freihand 39315">
                  <a:extLst>
                    <a:ext uri="{FF2B5EF4-FFF2-40B4-BE49-F238E27FC236}">
                      <a16:creationId xmlns:a16="http://schemas.microsoft.com/office/drawing/2014/main" id="{E2F35E39-97A2-4499-8200-E8E6FD64845F}"/>
                    </a:ext>
                  </a:extLst>
                </p14:cNvPr>
                <p14:cNvContentPartPr/>
                <p14:nvPr/>
              </p14:nvContentPartPr>
              <p14:xfrm>
                <a:off x="1748720" y="5466840"/>
                <a:ext cx="19080" cy="155160"/>
              </p14:xfrm>
            </p:contentPart>
          </mc:Choice>
          <mc:Fallback>
            <p:pic>
              <p:nvPicPr>
                <p:cNvPr id="39316" name="Freihand 39315">
                  <a:extLst>
                    <a:ext uri="{FF2B5EF4-FFF2-40B4-BE49-F238E27FC236}">
                      <a16:creationId xmlns:a16="http://schemas.microsoft.com/office/drawing/2014/main" id="{E2F35E39-97A2-4499-8200-E8E6FD64845F}"/>
                    </a:ext>
                  </a:extLst>
                </p:cNvPr>
                <p:cNvPicPr/>
                <p:nvPr/>
              </p:nvPicPr>
              <p:blipFill>
                <a:blip r:embed="rId593"/>
                <a:stretch>
                  <a:fillRect/>
                </a:stretch>
              </p:blipFill>
              <p:spPr>
                <a:xfrm>
                  <a:off x="1744400" y="5462520"/>
                  <a:ext cx="27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317" name="Freihand 39316">
                  <a:extLst>
                    <a:ext uri="{FF2B5EF4-FFF2-40B4-BE49-F238E27FC236}">
                      <a16:creationId xmlns:a16="http://schemas.microsoft.com/office/drawing/2014/main" id="{F0A3CAE6-6B57-430C-86EC-5E9CBA3C0B55}"/>
                    </a:ext>
                  </a:extLst>
                </p14:cNvPr>
                <p14:cNvContentPartPr/>
                <p14:nvPr/>
              </p14:nvContentPartPr>
              <p14:xfrm>
                <a:off x="1757720" y="5456400"/>
                <a:ext cx="146160" cy="165240"/>
              </p14:xfrm>
            </p:contentPart>
          </mc:Choice>
          <mc:Fallback>
            <p:pic>
              <p:nvPicPr>
                <p:cNvPr id="39317" name="Freihand 39316">
                  <a:extLst>
                    <a:ext uri="{FF2B5EF4-FFF2-40B4-BE49-F238E27FC236}">
                      <a16:creationId xmlns:a16="http://schemas.microsoft.com/office/drawing/2014/main" id="{F0A3CAE6-6B57-430C-86EC-5E9CBA3C0B55}"/>
                    </a:ext>
                  </a:extLst>
                </p:cNvPr>
                <p:cNvPicPr/>
                <p:nvPr/>
              </p:nvPicPr>
              <p:blipFill>
                <a:blip r:embed="rId595"/>
                <a:stretch>
                  <a:fillRect/>
                </a:stretch>
              </p:blipFill>
              <p:spPr>
                <a:xfrm>
                  <a:off x="1753400" y="5452080"/>
                  <a:ext cx="154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9318" name="Freihand 39317">
                  <a:extLst>
                    <a:ext uri="{FF2B5EF4-FFF2-40B4-BE49-F238E27FC236}">
                      <a16:creationId xmlns:a16="http://schemas.microsoft.com/office/drawing/2014/main" id="{7084276C-EFF4-4243-B831-87708DD5D1FE}"/>
                    </a:ext>
                  </a:extLst>
                </p14:cNvPr>
                <p14:cNvContentPartPr/>
                <p14:nvPr/>
              </p14:nvContentPartPr>
              <p14:xfrm>
                <a:off x="1938440" y="5530560"/>
                <a:ext cx="360" cy="360"/>
              </p14:xfrm>
            </p:contentPart>
          </mc:Choice>
          <mc:Fallback>
            <p:pic>
              <p:nvPicPr>
                <p:cNvPr id="39318" name="Freihand 39317">
                  <a:extLst>
                    <a:ext uri="{FF2B5EF4-FFF2-40B4-BE49-F238E27FC236}">
                      <a16:creationId xmlns:a16="http://schemas.microsoft.com/office/drawing/2014/main" id="{7084276C-EFF4-4243-B831-87708DD5D1FE}"/>
                    </a:ext>
                  </a:extLst>
                </p:cNvPr>
                <p:cNvPicPr/>
                <p:nvPr/>
              </p:nvPicPr>
              <p:blipFill>
                <a:blip r:embed="rId85"/>
                <a:stretch>
                  <a:fillRect/>
                </a:stretch>
              </p:blipFill>
              <p:spPr>
                <a:xfrm>
                  <a:off x="1934120" y="5526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319" name="Freihand 39318">
                  <a:extLst>
                    <a:ext uri="{FF2B5EF4-FFF2-40B4-BE49-F238E27FC236}">
                      <a16:creationId xmlns:a16="http://schemas.microsoft.com/office/drawing/2014/main" id="{FA3593E4-7E76-442D-A9E8-ABA71549FBAB}"/>
                    </a:ext>
                  </a:extLst>
                </p14:cNvPr>
                <p14:cNvContentPartPr/>
                <p14:nvPr/>
              </p14:nvContentPartPr>
              <p14:xfrm>
                <a:off x="1952480" y="5449200"/>
                <a:ext cx="154440" cy="125280"/>
              </p14:xfrm>
            </p:contentPart>
          </mc:Choice>
          <mc:Fallback>
            <p:pic>
              <p:nvPicPr>
                <p:cNvPr id="39319" name="Freihand 39318">
                  <a:extLst>
                    <a:ext uri="{FF2B5EF4-FFF2-40B4-BE49-F238E27FC236}">
                      <a16:creationId xmlns:a16="http://schemas.microsoft.com/office/drawing/2014/main" id="{FA3593E4-7E76-442D-A9E8-ABA71549FBAB}"/>
                    </a:ext>
                  </a:extLst>
                </p:cNvPr>
                <p:cNvPicPr/>
                <p:nvPr/>
              </p:nvPicPr>
              <p:blipFill>
                <a:blip r:embed="rId598"/>
                <a:stretch>
                  <a:fillRect/>
                </a:stretch>
              </p:blipFill>
              <p:spPr>
                <a:xfrm>
                  <a:off x="1948160" y="5444880"/>
                  <a:ext cx="163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320" name="Freihand 39319">
                  <a:extLst>
                    <a:ext uri="{FF2B5EF4-FFF2-40B4-BE49-F238E27FC236}">
                      <a16:creationId xmlns:a16="http://schemas.microsoft.com/office/drawing/2014/main" id="{609003BE-F402-440C-ACC2-28BD0D91B62B}"/>
                    </a:ext>
                  </a:extLst>
                </p14:cNvPr>
                <p14:cNvContentPartPr/>
                <p14:nvPr/>
              </p14:nvContentPartPr>
              <p14:xfrm>
                <a:off x="2001800" y="5387280"/>
                <a:ext cx="30240" cy="4680"/>
              </p14:xfrm>
            </p:contentPart>
          </mc:Choice>
          <mc:Fallback>
            <p:pic>
              <p:nvPicPr>
                <p:cNvPr id="39320" name="Freihand 39319">
                  <a:extLst>
                    <a:ext uri="{FF2B5EF4-FFF2-40B4-BE49-F238E27FC236}">
                      <a16:creationId xmlns:a16="http://schemas.microsoft.com/office/drawing/2014/main" id="{609003BE-F402-440C-ACC2-28BD0D91B62B}"/>
                    </a:ext>
                  </a:extLst>
                </p:cNvPr>
                <p:cNvPicPr/>
                <p:nvPr/>
              </p:nvPicPr>
              <p:blipFill>
                <a:blip r:embed="rId600"/>
                <a:stretch>
                  <a:fillRect/>
                </a:stretch>
              </p:blipFill>
              <p:spPr>
                <a:xfrm>
                  <a:off x="1997480" y="5382960"/>
                  <a:ext cx="38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321" name="Freihand 39320">
                  <a:extLst>
                    <a:ext uri="{FF2B5EF4-FFF2-40B4-BE49-F238E27FC236}">
                      <a16:creationId xmlns:a16="http://schemas.microsoft.com/office/drawing/2014/main" id="{224F0436-006B-43B0-97E0-A83EB34BA9C9}"/>
                    </a:ext>
                  </a:extLst>
                </p14:cNvPr>
                <p14:cNvContentPartPr/>
                <p14:nvPr/>
              </p14:nvContentPartPr>
              <p14:xfrm>
                <a:off x="2056880" y="5381520"/>
                <a:ext cx="8640" cy="2880"/>
              </p14:xfrm>
            </p:contentPart>
          </mc:Choice>
          <mc:Fallback>
            <p:pic>
              <p:nvPicPr>
                <p:cNvPr id="39321" name="Freihand 39320">
                  <a:extLst>
                    <a:ext uri="{FF2B5EF4-FFF2-40B4-BE49-F238E27FC236}">
                      <a16:creationId xmlns:a16="http://schemas.microsoft.com/office/drawing/2014/main" id="{224F0436-006B-43B0-97E0-A83EB34BA9C9}"/>
                    </a:ext>
                  </a:extLst>
                </p:cNvPr>
                <p:cNvPicPr/>
                <p:nvPr/>
              </p:nvPicPr>
              <p:blipFill>
                <a:blip r:embed="rId602"/>
                <a:stretch>
                  <a:fillRect/>
                </a:stretch>
              </p:blipFill>
              <p:spPr>
                <a:xfrm>
                  <a:off x="2052560" y="5377200"/>
                  <a:ext cx="17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346" name="Freihand 39345">
                  <a:extLst>
                    <a:ext uri="{FF2B5EF4-FFF2-40B4-BE49-F238E27FC236}">
                      <a16:creationId xmlns:a16="http://schemas.microsoft.com/office/drawing/2014/main" id="{07133064-A166-4406-A39D-F335BA0C83FA}"/>
                    </a:ext>
                  </a:extLst>
                </p14:cNvPr>
                <p14:cNvContentPartPr/>
                <p14:nvPr/>
              </p14:nvContentPartPr>
              <p14:xfrm>
                <a:off x="1740440" y="5657280"/>
                <a:ext cx="384840" cy="126000"/>
              </p14:xfrm>
            </p:contentPart>
          </mc:Choice>
          <mc:Fallback>
            <p:pic>
              <p:nvPicPr>
                <p:cNvPr id="39346" name="Freihand 39345">
                  <a:extLst>
                    <a:ext uri="{FF2B5EF4-FFF2-40B4-BE49-F238E27FC236}">
                      <a16:creationId xmlns:a16="http://schemas.microsoft.com/office/drawing/2014/main" id="{07133064-A166-4406-A39D-F335BA0C83FA}"/>
                    </a:ext>
                  </a:extLst>
                </p:cNvPr>
                <p:cNvPicPr/>
                <p:nvPr/>
              </p:nvPicPr>
              <p:blipFill>
                <a:blip r:embed="rId604"/>
                <a:stretch>
                  <a:fillRect/>
                </a:stretch>
              </p:blipFill>
              <p:spPr>
                <a:xfrm>
                  <a:off x="1736120" y="5652960"/>
                  <a:ext cx="393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348" name="Freihand 39347">
                  <a:extLst>
                    <a:ext uri="{FF2B5EF4-FFF2-40B4-BE49-F238E27FC236}">
                      <a16:creationId xmlns:a16="http://schemas.microsoft.com/office/drawing/2014/main" id="{57DBB445-31A7-4C48-AC4D-4E747A8FC6FC}"/>
                    </a:ext>
                  </a:extLst>
                </p14:cNvPr>
                <p14:cNvContentPartPr/>
                <p14:nvPr/>
              </p14:nvContentPartPr>
              <p14:xfrm>
                <a:off x="3017720" y="4696800"/>
                <a:ext cx="1618560" cy="413640"/>
              </p14:xfrm>
            </p:contentPart>
          </mc:Choice>
          <mc:Fallback>
            <p:pic>
              <p:nvPicPr>
                <p:cNvPr id="39348" name="Freihand 39347">
                  <a:extLst>
                    <a:ext uri="{FF2B5EF4-FFF2-40B4-BE49-F238E27FC236}">
                      <a16:creationId xmlns:a16="http://schemas.microsoft.com/office/drawing/2014/main" id="{57DBB445-31A7-4C48-AC4D-4E747A8FC6FC}"/>
                    </a:ext>
                  </a:extLst>
                </p:cNvPr>
                <p:cNvPicPr/>
                <p:nvPr/>
              </p:nvPicPr>
              <p:blipFill>
                <a:blip r:embed="rId606"/>
                <a:stretch>
                  <a:fillRect/>
                </a:stretch>
              </p:blipFill>
              <p:spPr>
                <a:xfrm>
                  <a:off x="3013400" y="4692480"/>
                  <a:ext cx="162720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349" name="Freihand 39348">
                  <a:extLst>
                    <a:ext uri="{FF2B5EF4-FFF2-40B4-BE49-F238E27FC236}">
                      <a16:creationId xmlns:a16="http://schemas.microsoft.com/office/drawing/2014/main" id="{AF8D3646-A1EC-4AFA-BB6E-0FA63C999771}"/>
                    </a:ext>
                  </a:extLst>
                </p14:cNvPr>
                <p14:cNvContentPartPr/>
                <p14:nvPr/>
              </p14:nvContentPartPr>
              <p14:xfrm>
                <a:off x="4556720" y="5036640"/>
                <a:ext cx="212400" cy="150480"/>
              </p14:xfrm>
            </p:contentPart>
          </mc:Choice>
          <mc:Fallback>
            <p:pic>
              <p:nvPicPr>
                <p:cNvPr id="39349" name="Freihand 39348">
                  <a:extLst>
                    <a:ext uri="{FF2B5EF4-FFF2-40B4-BE49-F238E27FC236}">
                      <a16:creationId xmlns:a16="http://schemas.microsoft.com/office/drawing/2014/main" id="{AF8D3646-A1EC-4AFA-BB6E-0FA63C999771}"/>
                    </a:ext>
                  </a:extLst>
                </p:cNvPr>
                <p:cNvPicPr/>
                <p:nvPr/>
              </p:nvPicPr>
              <p:blipFill>
                <a:blip r:embed="rId608"/>
                <a:stretch>
                  <a:fillRect/>
                </a:stretch>
              </p:blipFill>
              <p:spPr>
                <a:xfrm>
                  <a:off x="4552400" y="5032320"/>
                  <a:ext cx="221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379" name="Freihand 39378">
                  <a:extLst>
                    <a:ext uri="{FF2B5EF4-FFF2-40B4-BE49-F238E27FC236}">
                      <a16:creationId xmlns:a16="http://schemas.microsoft.com/office/drawing/2014/main" id="{A44F0A30-DC0D-402E-A396-33F41009EB66}"/>
                    </a:ext>
                  </a:extLst>
                </p14:cNvPr>
                <p14:cNvContentPartPr/>
                <p14:nvPr/>
              </p14:nvContentPartPr>
              <p14:xfrm>
                <a:off x="3030680" y="4700760"/>
                <a:ext cx="1532880" cy="417600"/>
              </p14:xfrm>
            </p:contentPart>
          </mc:Choice>
          <mc:Fallback>
            <p:pic>
              <p:nvPicPr>
                <p:cNvPr id="39379" name="Freihand 39378">
                  <a:extLst>
                    <a:ext uri="{FF2B5EF4-FFF2-40B4-BE49-F238E27FC236}">
                      <a16:creationId xmlns:a16="http://schemas.microsoft.com/office/drawing/2014/main" id="{A44F0A30-DC0D-402E-A396-33F41009EB66}"/>
                    </a:ext>
                  </a:extLst>
                </p:cNvPr>
                <p:cNvPicPr/>
                <p:nvPr/>
              </p:nvPicPr>
              <p:blipFill>
                <a:blip r:embed="rId610"/>
                <a:stretch>
                  <a:fillRect/>
                </a:stretch>
              </p:blipFill>
              <p:spPr>
                <a:xfrm>
                  <a:off x="3026360" y="4696440"/>
                  <a:ext cx="154152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380" name="Freihand 39379">
                  <a:extLst>
                    <a:ext uri="{FF2B5EF4-FFF2-40B4-BE49-F238E27FC236}">
                      <a16:creationId xmlns:a16="http://schemas.microsoft.com/office/drawing/2014/main" id="{F5FF1EF5-D4B1-4796-9309-F8926827A7AD}"/>
                    </a:ext>
                  </a:extLst>
                </p14:cNvPr>
                <p14:cNvContentPartPr/>
                <p14:nvPr/>
              </p14:nvContentPartPr>
              <p14:xfrm>
                <a:off x="4580840" y="5027280"/>
                <a:ext cx="177480" cy="169200"/>
              </p14:xfrm>
            </p:contentPart>
          </mc:Choice>
          <mc:Fallback>
            <p:pic>
              <p:nvPicPr>
                <p:cNvPr id="39380" name="Freihand 39379">
                  <a:extLst>
                    <a:ext uri="{FF2B5EF4-FFF2-40B4-BE49-F238E27FC236}">
                      <a16:creationId xmlns:a16="http://schemas.microsoft.com/office/drawing/2014/main" id="{F5FF1EF5-D4B1-4796-9309-F8926827A7AD}"/>
                    </a:ext>
                  </a:extLst>
                </p:cNvPr>
                <p:cNvPicPr/>
                <p:nvPr/>
              </p:nvPicPr>
              <p:blipFill>
                <a:blip r:embed="rId612"/>
                <a:stretch>
                  <a:fillRect/>
                </a:stretch>
              </p:blipFill>
              <p:spPr>
                <a:xfrm>
                  <a:off x="4576520" y="5022960"/>
                  <a:ext cx="186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 name="Freihand 1">
                  <a:extLst>
                    <a:ext uri="{FF2B5EF4-FFF2-40B4-BE49-F238E27FC236}">
                      <a16:creationId xmlns:a16="http://schemas.microsoft.com/office/drawing/2014/main" id="{C8DAC55E-9434-45A8-A439-DE84D8DC8B4D}"/>
                    </a:ext>
                  </a:extLst>
                </p14:cNvPr>
                <p14:cNvContentPartPr/>
                <p14:nvPr/>
              </p14:nvContentPartPr>
              <p14:xfrm>
                <a:off x="713720" y="3000480"/>
                <a:ext cx="18360" cy="157680"/>
              </p14:xfrm>
            </p:contentPart>
          </mc:Choice>
          <mc:Fallback>
            <p:pic>
              <p:nvPicPr>
                <p:cNvPr id="2" name="Freihand 1">
                  <a:extLst>
                    <a:ext uri="{FF2B5EF4-FFF2-40B4-BE49-F238E27FC236}">
                      <a16:creationId xmlns:a16="http://schemas.microsoft.com/office/drawing/2014/main" id="{C8DAC55E-9434-45A8-A439-DE84D8DC8B4D}"/>
                    </a:ext>
                  </a:extLst>
                </p:cNvPr>
                <p:cNvPicPr/>
                <p:nvPr/>
              </p:nvPicPr>
              <p:blipFill>
                <a:blip r:embed="rId614"/>
                <a:stretch>
                  <a:fillRect/>
                </a:stretch>
              </p:blipFill>
              <p:spPr>
                <a:xfrm>
                  <a:off x="709400" y="2996160"/>
                  <a:ext cx="27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 name="Freihand 3">
                  <a:extLst>
                    <a:ext uri="{FF2B5EF4-FFF2-40B4-BE49-F238E27FC236}">
                      <a16:creationId xmlns:a16="http://schemas.microsoft.com/office/drawing/2014/main" id="{3DAD8B8E-C39D-4469-A75A-6EFF24449B48}"/>
                    </a:ext>
                  </a:extLst>
                </p14:cNvPr>
                <p14:cNvContentPartPr/>
                <p14:nvPr/>
              </p14:nvContentPartPr>
              <p14:xfrm>
                <a:off x="797240" y="3019920"/>
                <a:ext cx="11160" cy="136440"/>
              </p14:xfrm>
            </p:contentPart>
          </mc:Choice>
          <mc:Fallback>
            <p:pic>
              <p:nvPicPr>
                <p:cNvPr id="4" name="Freihand 3">
                  <a:extLst>
                    <a:ext uri="{FF2B5EF4-FFF2-40B4-BE49-F238E27FC236}">
                      <a16:creationId xmlns:a16="http://schemas.microsoft.com/office/drawing/2014/main" id="{3DAD8B8E-C39D-4469-A75A-6EFF24449B48}"/>
                    </a:ext>
                  </a:extLst>
                </p:cNvPr>
                <p:cNvPicPr/>
                <p:nvPr/>
              </p:nvPicPr>
              <p:blipFill>
                <a:blip r:embed="rId616"/>
                <a:stretch>
                  <a:fillRect/>
                </a:stretch>
              </p:blipFill>
              <p:spPr>
                <a:xfrm>
                  <a:off x="792920" y="3015600"/>
                  <a:ext cx="19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5" name="Freihand 4">
                  <a:extLst>
                    <a:ext uri="{FF2B5EF4-FFF2-40B4-BE49-F238E27FC236}">
                      <a16:creationId xmlns:a16="http://schemas.microsoft.com/office/drawing/2014/main" id="{09C103C2-CF39-488F-8741-B9707AAE7883}"/>
                    </a:ext>
                  </a:extLst>
                </p14:cNvPr>
                <p14:cNvContentPartPr/>
                <p14:nvPr/>
              </p14:nvContentPartPr>
              <p14:xfrm>
                <a:off x="733880" y="3074280"/>
                <a:ext cx="91440" cy="20520"/>
              </p14:xfrm>
            </p:contentPart>
          </mc:Choice>
          <mc:Fallback>
            <p:pic>
              <p:nvPicPr>
                <p:cNvPr id="5" name="Freihand 4">
                  <a:extLst>
                    <a:ext uri="{FF2B5EF4-FFF2-40B4-BE49-F238E27FC236}">
                      <a16:creationId xmlns:a16="http://schemas.microsoft.com/office/drawing/2014/main" id="{09C103C2-CF39-488F-8741-B9707AAE7883}"/>
                    </a:ext>
                  </a:extLst>
                </p:cNvPr>
                <p:cNvPicPr/>
                <p:nvPr/>
              </p:nvPicPr>
              <p:blipFill>
                <a:blip r:embed="rId618"/>
                <a:stretch>
                  <a:fillRect/>
                </a:stretch>
              </p:blipFill>
              <p:spPr>
                <a:xfrm>
                  <a:off x="729560" y="3069960"/>
                  <a:ext cx="100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6" name="Freihand 5">
                  <a:extLst>
                    <a:ext uri="{FF2B5EF4-FFF2-40B4-BE49-F238E27FC236}">
                      <a16:creationId xmlns:a16="http://schemas.microsoft.com/office/drawing/2014/main" id="{8980CE70-583F-412B-AF40-D5047058142D}"/>
                    </a:ext>
                  </a:extLst>
                </p14:cNvPr>
                <p14:cNvContentPartPr/>
                <p14:nvPr/>
              </p14:nvContentPartPr>
              <p14:xfrm>
                <a:off x="610040" y="2900040"/>
                <a:ext cx="296280" cy="351000"/>
              </p14:xfrm>
            </p:contentPart>
          </mc:Choice>
          <mc:Fallback>
            <p:pic>
              <p:nvPicPr>
                <p:cNvPr id="6" name="Freihand 5">
                  <a:extLst>
                    <a:ext uri="{FF2B5EF4-FFF2-40B4-BE49-F238E27FC236}">
                      <a16:creationId xmlns:a16="http://schemas.microsoft.com/office/drawing/2014/main" id="{8980CE70-583F-412B-AF40-D5047058142D}"/>
                    </a:ext>
                  </a:extLst>
                </p:cNvPr>
                <p:cNvPicPr/>
                <p:nvPr/>
              </p:nvPicPr>
              <p:blipFill>
                <a:blip r:embed="rId620"/>
                <a:stretch>
                  <a:fillRect/>
                </a:stretch>
              </p:blipFill>
              <p:spPr>
                <a:xfrm>
                  <a:off x="605720" y="2895720"/>
                  <a:ext cx="3049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8" name="Freihand 7">
                  <a:extLst>
                    <a:ext uri="{FF2B5EF4-FFF2-40B4-BE49-F238E27FC236}">
                      <a16:creationId xmlns:a16="http://schemas.microsoft.com/office/drawing/2014/main" id="{D9DE1264-1FC8-4932-9186-8BA1A2129BF5}"/>
                    </a:ext>
                  </a:extLst>
                </p14:cNvPr>
                <p14:cNvContentPartPr/>
                <p14:nvPr/>
              </p14:nvContentPartPr>
              <p14:xfrm>
                <a:off x="4782800" y="2961240"/>
                <a:ext cx="165600" cy="150120"/>
              </p14:xfrm>
            </p:contentPart>
          </mc:Choice>
          <mc:Fallback>
            <p:pic>
              <p:nvPicPr>
                <p:cNvPr id="8" name="Freihand 7">
                  <a:extLst>
                    <a:ext uri="{FF2B5EF4-FFF2-40B4-BE49-F238E27FC236}">
                      <a16:creationId xmlns:a16="http://schemas.microsoft.com/office/drawing/2014/main" id="{D9DE1264-1FC8-4932-9186-8BA1A2129BF5}"/>
                    </a:ext>
                  </a:extLst>
                </p:cNvPr>
                <p:cNvPicPr/>
                <p:nvPr/>
              </p:nvPicPr>
              <p:blipFill>
                <a:blip r:embed="rId622"/>
                <a:stretch>
                  <a:fillRect/>
                </a:stretch>
              </p:blipFill>
              <p:spPr>
                <a:xfrm>
                  <a:off x="4778480" y="2956920"/>
                  <a:ext cx="174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9" name="Freihand 8">
                  <a:extLst>
                    <a:ext uri="{FF2B5EF4-FFF2-40B4-BE49-F238E27FC236}">
                      <a16:creationId xmlns:a16="http://schemas.microsoft.com/office/drawing/2014/main" id="{69BEBEC7-502B-43C7-AF6B-391ADC8363A2}"/>
                    </a:ext>
                  </a:extLst>
                </p14:cNvPr>
                <p14:cNvContentPartPr/>
                <p14:nvPr/>
              </p14:nvContentPartPr>
              <p14:xfrm>
                <a:off x="4703960" y="2881320"/>
                <a:ext cx="28440" cy="222120"/>
              </p14:xfrm>
            </p:contentPart>
          </mc:Choice>
          <mc:Fallback>
            <p:pic>
              <p:nvPicPr>
                <p:cNvPr id="9" name="Freihand 8">
                  <a:extLst>
                    <a:ext uri="{FF2B5EF4-FFF2-40B4-BE49-F238E27FC236}">
                      <a16:creationId xmlns:a16="http://schemas.microsoft.com/office/drawing/2014/main" id="{69BEBEC7-502B-43C7-AF6B-391ADC8363A2}"/>
                    </a:ext>
                  </a:extLst>
                </p:cNvPr>
                <p:cNvPicPr/>
                <p:nvPr/>
              </p:nvPicPr>
              <p:blipFill>
                <a:blip r:embed="rId624"/>
                <a:stretch>
                  <a:fillRect/>
                </a:stretch>
              </p:blipFill>
              <p:spPr>
                <a:xfrm>
                  <a:off x="4699640" y="2877000"/>
                  <a:ext cx="37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0" name="Freihand 9">
                  <a:extLst>
                    <a:ext uri="{FF2B5EF4-FFF2-40B4-BE49-F238E27FC236}">
                      <a16:creationId xmlns:a16="http://schemas.microsoft.com/office/drawing/2014/main" id="{EE11441E-6B0D-4F03-A70A-8A15F97AAC11}"/>
                    </a:ext>
                  </a:extLst>
                </p14:cNvPr>
                <p14:cNvContentPartPr/>
                <p14:nvPr/>
              </p14:nvContentPartPr>
              <p14:xfrm>
                <a:off x="4678400" y="2839920"/>
                <a:ext cx="293040" cy="306720"/>
              </p14:xfrm>
            </p:contentPart>
          </mc:Choice>
          <mc:Fallback>
            <p:pic>
              <p:nvPicPr>
                <p:cNvPr id="10" name="Freihand 9">
                  <a:extLst>
                    <a:ext uri="{FF2B5EF4-FFF2-40B4-BE49-F238E27FC236}">
                      <a16:creationId xmlns:a16="http://schemas.microsoft.com/office/drawing/2014/main" id="{EE11441E-6B0D-4F03-A70A-8A15F97AAC11}"/>
                    </a:ext>
                  </a:extLst>
                </p:cNvPr>
                <p:cNvPicPr/>
                <p:nvPr/>
              </p:nvPicPr>
              <p:blipFill>
                <a:blip r:embed="rId626"/>
                <a:stretch>
                  <a:fillRect/>
                </a:stretch>
              </p:blipFill>
              <p:spPr>
                <a:xfrm>
                  <a:off x="4674080" y="2835600"/>
                  <a:ext cx="3016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1" name="Freihand 10">
                  <a:extLst>
                    <a:ext uri="{FF2B5EF4-FFF2-40B4-BE49-F238E27FC236}">
                      <a16:creationId xmlns:a16="http://schemas.microsoft.com/office/drawing/2014/main" id="{2857D49E-FCEE-4E78-A224-A0CC4B439740}"/>
                    </a:ext>
                  </a:extLst>
                </p14:cNvPr>
                <p14:cNvContentPartPr/>
                <p14:nvPr/>
              </p14:nvContentPartPr>
              <p14:xfrm>
                <a:off x="4711160" y="3098400"/>
                <a:ext cx="241920" cy="36360"/>
              </p14:xfrm>
            </p:contentPart>
          </mc:Choice>
          <mc:Fallback>
            <p:pic>
              <p:nvPicPr>
                <p:cNvPr id="11" name="Freihand 10">
                  <a:extLst>
                    <a:ext uri="{FF2B5EF4-FFF2-40B4-BE49-F238E27FC236}">
                      <a16:creationId xmlns:a16="http://schemas.microsoft.com/office/drawing/2014/main" id="{2857D49E-FCEE-4E78-A224-A0CC4B439740}"/>
                    </a:ext>
                  </a:extLst>
                </p:cNvPr>
                <p:cNvPicPr/>
                <p:nvPr/>
              </p:nvPicPr>
              <p:blipFill>
                <a:blip r:embed="rId628"/>
                <a:stretch>
                  <a:fillRect/>
                </a:stretch>
              </p:blipFill>
              <p:spPr>
                <a:xfrm>
                  <a:off x="4706840" y="3094080"/>
                  <a:ext cx="250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3" name="Freihand 12">
                  <a:extLst>
                    <a:ext uri="{FF2B5EF4-FFF2-40B4-BE49-F238E27FC236}">
                      <a16:creationId xmlns:a16="http://schemas.microsoft.com/office/drawing/2014/main" id="{93641BD7-D3B4-4191-A36E-64016B7550A7}"/>
                    </a:ext>
                  </a:extLst>
                </p14:cNvPr>
                <p14:cNvContentPartPr/>
                <p14:nvPr/>
              </p14:nvContentPartPr>
              <p14:xfrm>
                <a:off x="1184600" y="3103800"/>
                <a:ext cx="3357000" cy="78480"/>
              </p14:xfrm>
            </p:contentPart>
          </mc:Choice>
          <mc:Fallback>
            <p:pic>
              <p:nvPicPr>
                <p:cNvPr id="13" name="Freihand 12">
                  <a:extLst>
                    <a:ext uri="{FF2B5EF4-FFF2-40B4-BE49-F238E27FC236}">
                      <a16:creationId xmlns:a16="http://schemas.microsoft.com/office/drawing/2014/main" id="{93641BD7-D3B4-4191-A36E-64016B7550A7}"/>
                    </a:ext>
                  </a:extLst>
                </p:cNvPr>
                <p:cNvPicPr/>
                <p:nvPr/>
              </p:nvPicPr>
              <p:blipFill>
                <a:blip r:embed="rId630"/>
                <a:stretch>
                  <a:fillRect/>
                </a:stretch>
              </p:blipFill>
              <p:spPr>
                <a:xfrm>
                  <a:off x="1180280" y="3099480"/>
                  <a:ext cx="3365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4" name="Freihand 13">
                  <a:extLst>
                    <a:ext uri="{FF2B5EF4-FFF2-40B4-BE49-F238E27FC236}">
                      <a16:creationId xmlns:a16="http://schemas.microsoft.com/office/drawing/2014/main" id="{2E41034A-D99E-4B3B-B909-C815CD4059E9}"/>
                    </a:ext>
                  </a:extLst>
                </p14:cNvPr>
                <p14:cNvContentPartPr/>
                <p14:nvPr/>
              </p14:nvContentPartPr>
              <p14:xfrm>
                <a:off x="1029800" y="3060960"/>
                <a:ext cx="221760" cy="133920"/>
              </p14:xfrm>
            </p:contentPart>
          </mc:Choice>
          <mc:Fallback>
            <p:pic>
              <p:nvPicPr>
                <p:cNvPr id="14" name="Freihand 13">
                  <a:extLst>
                    <a:ext uri="{FF2B5EF4-FFF2-40B4-BE49-F238E27FC236}">
                      <a16:creationId xmlns:a16="http://schemas.microsoft.com/office/drawing/2014/main" id="{2E41034A-D99E-4B3B-B909-C815CD4059E9}"/>
                    </a:ext>
                  </a:extLst>
                </p:cNvPr>
                <p:cNvPicPr/>
                <p:nvPr/>
              </p:nvPicPr>
              <p:blipFill>
                <a:blip r:embed="rId632"/>
                <a:stretch>
                  <a:fillRect/>
                </a:stretch>
              </p:blipFill>
              <p:spPr>
                <a:xfrm>
                  <a:off x="1025480" y="3056640"/>
                  <a:ext cx="230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6" name="Freihand 15">
                  <a:extLst>
                    <a:ext uri="{FF2B5EF4-FFF2-40B4-BE49-F238E27FC236}">
                      <a16:creationId xmlns:a16="http://schemas.microsoft.com/office/drawing/2014/main" id="{7F5CADC2-8F1E-4977-971D-7111B1EFB20C}"/>
                    </a:ext>
                  </a:extLst>
                </p14:cNvPr>
                <p14:cNvContentPartPr/>
                <p14:nvPr/>
              </p14:nvContentPartPr>
              <p14:xfrm>
                <a:off x="2488160" y="3257520"/>
                <a:ext cx="120240" cy="195480"/>
              </p14:xfrm>
            </p:contentPart>
          </mc:Choice>
          <mc:Fallback>
            <p:pic>
              <p:nvPicPr>
                <p:cNvPr id="16" name="Freihand 15">
                  <a:extLst>
                    <a:ext uri="{FF2B5EF4-FFF2-40B4-BE49-F238E27FC236}">
                      <a16:creationId xmlns:a16="http://schemas.microsoft.com/office/drawing/2014/main" id="{7F5CADC2-8F1E-4977-971D-7111B1EFB20C}"/>
                    </a:ext>
                  </a:extLst>
                </p:cNvPr>
                <p:cNvPicPr/>
                <p:nvPr/>
              </p:nvPicPr>
              <p:blipFill>
                <a:blip r:embed="rId634"/>
                <a:stretch>
                  <a:fillRect/>
                </a:stretch>
              </p:blipFill>
              <p:spPr>
                <a:xfrm>
                  <a:off x="2483840" y="3253200"/>
                  <a:ext cx="128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 name="Freihand 16">
                  <a:extLst>
                    <a:ext uri="{FF2B5EF4-FFF2-40B4-BE49-F238E27FC236}">
                      <a16:creationId xmlns:a16="http://schemas.microsoft.com/office/drawing/2014/main" id="{2FECFCE2-01D1-4986-8C7B-5E540F5DB2FD}"/>
                    </a:ext>
                  </a:extLst>
                </p14:cNvPr>
                <p14:cNvContentPartPr/>
                <p14:nvPr/>
              </p14:nvContentPartPr>
              <p14:xfrm>
                <a:off x="2623520" y="3316920"/>
                <a:ext cx="56880" cy="119160"/>
              </p14:xfrm>
            </p:contentPart>
          </mc:Choice>
          <mc:Fallback>
            <p:pic>
              <p:nvPicPr>
                <p:cNvPr id="17" name="Freihand 16">
                  <a:extLst>
                    <a:ext uri="{FF2B5EF4-FFF2-40B4-BE49-F238E27FC236}">
                      <a16:creationId xmlns:a16="http://schemas.microsoft.com/office/drawing/2014/main" id="{2FECFCE2-01D1-4986-8C7B-5E540F5DB2FD}"/>
                    </a:ext>
                  </a:extLst>
                </p:cNvPr>
                <p:cNvPicPr/>
                <p:nvPr/>
              </p:nvPicPr>
              <p:blipFill>
                <a:blip r:embed="rId636"/>
                <a:stretch>
                  <a:fillRect/>
                </a:stretch>
              </p:blipFill>
              <p:spPr>
                <a:xfrm>
                  <a:off x="2619200" y="3312600"/>
                  <a:ext cx="65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8" name="Freihand 17">
                  <a:extLst>
                    <a:ext uri="{FF2B5EF4-FFF2-40B4-BE49-F238E27FC236}">
                      <a16:creationId xmlns:a16="http://schemas.microsoft.com/office/drawing/2014/main" id="{F791EE7F-3151-4373-846C-869D9DE761E4}"/>
                    </a:ext>
                  </a:extLst>
                </p14:cNvPr>
                <p14:cNvContentPartPr/>
                <p14:nvPr/>
              </p14:nvContentPartPr>
              <p14:xfrm>
                <a:off x="2610560" y="3380640"/>
                <a:ext cx="107280" cy="7920"/>
              </p14:xfrm>
            </p:contentPart>
          </mc:Choice>
          <mc:Fallback>
            <p:pic>
              <p:nvPicPr>
                <p:cNvPr id="18" name="Freihand 17">
                  <a:extLst>
                    <a:ext uri="{FF2B5EF4-FFF2-40B4-BE49-F238E27FC236}">
                      <a16:creationId xmlns:a16="http://schemas.microsoft.com/office/drawing/2014/main" id="{F791EE7F-3151-4373-846C-869D9DE761E4}"/>
                    </a:ext>
                  </a:extLst>
                </p:cNvPr>
                <p:cNvPicPr/>
                <p:nvPr/>
              </p:nvPicPr>
              <p:blipFill>
                <a:blip r:embed="rId638"/>
                <a:stretch>
                  <a:fillRect/>
                </a:stretch>
              </p:blipFill>
              <p:spPr>
                <a:xfrm>
                  <a:off x="2606240" y="3376320"/>
                  <a:ext cx="115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9" name="Freihand 18">
                  <a:extLst>
                    <a:ext uri="{FF2B5EF4-FFF2-40B4-BE49-F238E27FC236}">
                      <a16:creationId xmlns:a16="http://schemas.microsoft.com/office/drawing/2014/main" id="{BC0A82B8-851B-4C57-A85A-D898E40F019B}"/>
                    </a:ext>
                  </a:extLst>
                </p14:cNvPr>
                <p14:cNvContentPartPr/>
                <p14:nvPr/>
              </p14:nvContentPartPr>
              <p14:xfrm>
                <a:off x="2718560" y="3283440"/>
                <a:ext cx="12600" cy="168840"/>
              </p14:xfrm>
            </p:contentPart>
          </mc:Choice>
          <mc:Fallback>
            <p:pic>
              <p:nvPicPr>
                <p:cNvPr id="19" name="Freihand 18">
                  <a:extLst>
                    <a:ext uri="{FF2B5EF4-FFF2-40B4-BE49-F238E27FC236}">
                      <a16:creationId xmlns:a16="http://schemas.microsoft.com/office/drawing/2014/main" id="{BC0A82B8-851B-4C57-A85A-D898E40F019B}"/>
                    </a:ext>
                  </a:extLst>
                </p:cNvPr>
                <p:cNvPicPr/>
                <p:nvPr/>
              </p:nvPicPr>
              <p:blipFill>
                <a:blip r:embed="rId640"/>
                <a:stretch>
                  <a:fillRect/>
                </a:stretch>
              </p:blipFill>
              <p:spPr>
                <a:xfrm>
                  <a:off x="2714240" y="3279120"/>
                  <a:ext cx="21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0" name="Freihand 19">
                  <a:extLst>
                    <a:ext uri="{FF2B5EF4-FFF2-40B4-BE49-F238E27FC236}">
                      <a16:creationId xmlns:a16="http://schemas.microsoft.com/office/drawing/2014/main" id="{88A213FF-A338-4E54-98DF-9C9F66090B73}"/>
                    </a:ext>
                  </a:extLst>
                </p14:cNvPr>
                <p14:cNvContentPartPr/>
                <p14:nvPr/>
              </p14:nvContentPartPr>
              <p14:xfrm>
                <a:off x="2782280" y="3319080"/>
                <a:ext cx="122040" cy="103680"/>
              </p14:xfrm>
            </p:contentPart>
          </mc:Choice>
          <mc:Fallback>
            <p:pic>
              <p:nvPicPr>
                <p:cNvPr id="20" name="Freihand 19">
                  <a:extLst>
                    <a:ext uri="{FF2B5EF4-FFF2-40B4-BE49-F238E27FC236}">
                      <a16:creationId xmlns:a16="http://schemas.microsoft.com/office/drawing/2014/main" id="{88A213FF-A338-4E54-98DF-9C9F66090B73}"/>
                    </a:ext>
                  </a:extLst>
                </p:cNvPr>
                <p:cNvPicPr/>
                <p:nvPr/>
              </p:nvPicPr>
              <p:blipFill>
                <a:blip r:embed="rId642"/>
                <a:stretch>
                  <a:fillRect/>
                </a:stretch>
              </p:blipFill>
              <p:spPr>
                <a:xfrm>
                  <a:off x="2777960" y="3314760"/>
                  <a:ext cx="130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5" name="Freihand 44">
                  <a:extLst>
                    <a:ext uri="{FF2B5EF4-FFF2-40B4-BE49-F238E27FC236}">
                      <a16:creationId xmlns:a16="http://schemas.microsoft.com/office/drawing/2014/main" id="{E0C2DD9C-A976-4FD1-ACBC-99B5BDF5B7FF}"/>
                    </a:ext>
                  </a:extLst>
                </p14:cNvPr>
                <p14:cNvContentPartPr/>
                <p14:nvPr/>
              </p14:nvContentPartPr>
              <p14:xfrm>
                <a:off x="1079120" y="2815800"/>
                <a:ext cx="3360240" cy="104400"/>
              </p14:xfrm>
            </p:contentPart>
          </mc:Choice>
          <mc:Fallback>
            <p:pic>
              <p:nvPicPr>
                <p:cNvPr id="45" name="Freihand 44">
                  <a:extLst>
                    <a:ext uri="{FF2B5EF4-FFF2-40B4-BE49-F238E27FC236}">
                      <a16:creationId xmlns:a16="http://schemas.microsoft.com/office/drawing/2014/main" id="{E0C2DD9C-A976-4FD1-ACBC-99B5BDF5B7FF}"/>
                    </a:ext>
                  </a:extLst>
                </p:cNvPr>
                <p:cNvPicPr/>
                <p:nvPr/>
              </p:nvPicPr>
              <p:blipFill>
                <a:blip r:embed="rId644"/>
                <a:stretch>
                  <a:fillRect/>
                </a:stretch>
              </p:blipFill>
              <p:spPr>
                <a:xfrm>
                  <a:off x="1074800" y="2811480"/>
                  <a:ext cx="3368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6" name="Freihand 45">
                  <a:extLst>
                    <a:ext uri="{FF2B5EF4-FFF2-40B4-BE49-F238E27FC236}">
                      <a16:creationId xmlns:a16="http://schemas.microsoft.com/office/drawing/2014/main" id="{6A0860F1-9191-4798-BADB-920EF059A83E}"/>
                    </a:ext>
                  </a:extLst>
                </p14:cNvPr>
                <p14:cNvContentPartPr/>
                <p14:nvPr/>
              </p14:nvContentPartPr>
              <p14:xfrm>
                <a:off x="4402280" y="2856120"/>
                <a:ext cx="146160" cy="118440"/>
              </p14:xfrm>
            </p:contentPart>
          </mc:Choice>
          <mc:Fallback>
            <p:pic>
              <p:nvPicPr>
                <p:cNvPr id="46" name="Freihand 45">
                  <a:extLst>
                    <a:ext uri="{FF2B5EF4-FFF2-40B4-BE49-F238E27FC236}">
                      <a16:creationId xmlns:a16="http://schemas.microsoft.com/office/drawing/2014/main" id="{6A0860F1-9191-4798-BADB-920EF059A83E}"/>
                    </a:ext>
                  </a:extLst>
                </p:cNvPr>
                <p:cNvPicPr/>
                <p:nvPr/>
              </p:nvPicPr>
              <p:blipFill>
                <a:blip r:embed="rId646"/>
                <a:stretch>
                  <a:fillRect/>
                </a:stretch>
              </p:blipFill>
              <p:spPr>
                <a:xfrm>
                  <a:off x="4397960" y="2851800"/>
                  <a:ext cx="154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8" name="Freihand 47">
                  <a:extLst>
                    <a:ext uri="{FF2B5EF4-FFF2-40B4-BE49-F238E27FC236}">
                      <a16:creationId xmlns:a16="http://schemas.microsoft.com/office/drawing/2014/main" id="{B3179C34-03B0-445F-A541-42A6EA54B5FD}"/>
                    </a:ext>
                  </a:extLst>
                </p14:cNvPr>
                <p14:cNvContentPartPr/>
                <p14:nvPr/>
              </p14:nvContentPartPr>
              <p14:xfrm>
                <a:off x="2434160" y="2590080"/>
                <a:ext cx="185400" cy="141840"/>
              </p14:xfrm>
            </p:contentPart>
          </mc:Choice>
          <mc:Fallback>
            <p:pic>
              <p:nvPicPr>
                <p:cNvPr id="48" name="Freihand 47">
                  <a:extLst>
                    <a:ext uri="{FF2B5EF4-FFF2-40B4-BE49-F238E27FC236}">
                      <a16:creationId xmlns:a16="http://schemas.microsoft.com/office/drawing/2014/main" id="{B3179C34-03B0-445F-A541-42A6EA54B5FD}"/>
                    </a:ext>
                  </a:extLst>
                </p:cNvPr>
                <p:cNvPicPr/>
                <p:nvPr/>
              </p:nvPicPr>
              <p:blipFill>
                <a:blip r:embed="rId648"/>
                <a:stretch>
                  <a:fillRect/>
                </a:stretch>
              </p:blipFill>
              <p:spPr>
                <a:xfrm>
                  <a:off x="2429840" y="2585760"/>
                  <a:ext cx="194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50" name="Freihand 49">
                  <a:extLst>
                    <a:ext uri="{FF2B5EF4-FFF2-40B4-BE49-F238E27FC236}">
                      <a16:creationId xmlns:a16="http://schemas.microsoft.com/office/drawing/2014/main" id="{152DFB9C-77AE-4427-8980-F4756BB7FFCC}"/>
                    </a:ext>
                  </a:extLst>
                </p14:cNvPr>
                <p14:cNvContentPartPr/>
                <p14:nvPr/>
              </p14:nvContentPartPr>
              <p14:xfrm>
                <a:off x="2663840" y="2671080"/>
                <a:ext cx="86040" cy="96840"/>
              </p14:xfrm>
            </p:contentPart>
          </mc:Choice>
          <mc:Fallback>
            <p:pic>
              <p:nvPicPr>
                <p:cNvPr id="50" name="Freihand 49">
                  <a:extLst>
                    <a:ext uri="{FF2B5EF4-FFF2-40B4-BE49-F238E27FC236}">
                      <a16:creationId xmlns:a16="http://schemas.microsoft.com/office/drawing/2014/main" id="{152DFB9C-77AE-4427-8980-F4756BB7FFCC}"/>
                    </a:ext>
                  </a:extLst>
                </p:cNvPr>
                <p:cNvPicPr/>
                <p:nvPr/>
              </p:nvPicPr>
              <p:blipFill>
                <a:blip r:embed="rId650"/>
                <a:stretch>
                  <a:fillRect/>
                </a:stretch>
              </p:blipFill>
              <p:spPr>
                <a:xfrm>
                  <a:off x="2659520" y="2666760"/>
                  <a:ext cx="94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51" name="Freihand 50">
                  <a:extLst>
                    <a:ext uri="{FF2B5EF4-FFF2-40B4-BE49-F238E27FC236}">
                      <a16:creationId xmlns:a16="http://schemas.microsoft.com/office/drawing/2014/main" id="{AFE3A5CF-9CD5-46EA-AB99-A2090B5C2662}"/>
                    </a:ext>
                  </a:extLst>
                </p14:cNvPr>
                <p14:cNvContentPartPr/>
                <p14:nvPr/>
              </p14:nvContentPartPr>
              <p14:xfrm>
                <a:off x="2685440" y="2725080"/>
                <a:ext cx="90720" cy="7200"/>
              </p14:xfrm>
            </p:contentPart>
          </mc:Choice>
          <mc:Fallback>
            <p:pic>
              <p:nvPicPr>
                <p:cNvPr id="51" name="Freihand 50">
                  <a:extLst>
                    <a:ext uri="{FF2B5EF4-FFF2-40B4-BE49-F238E27FC236}">
                      <a16:creationId xmlns:a16="http://schemas.microsoft.com/office/drawing/2014/main" id="{AFE3A5CF-9CD5-46EA-AB99-A2090B5C2662}"/>
                    </a:ext>
                  </a:extLst>
                </p:cNvPr>
                <p:cNvPicPr/>
                <p:nvPr/>
              </p:nvPicPr>
              <p:blipFill>
                <a:blip r:embed="rId652"/>
                <a:stretch>
                  <a:fillRect/>
                </a:stretch>
              </p:blipFill>
              <p:spPr>
                <a:xfrm>
                  <a:off x="2681120" y="2720760"/>
                  <a:ext cx="99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922" name="Freihand 38921">
                  <a:extLst>
                    <a:ext uri="{FF2B5EF4-FFF2-40B4-BE49-F238E27FC236}">
                      <a16:creationId xmlns:a16="http://schemas.microsoft.com/office/drawing/2014/main" id="{65915C47-4BEF-45AC-98BE-90AE9E4F7163}"/>
                    </a:ext>
                  </a:extLst>
                </p14:cNvPr>
                <p14:cNvContentPartPr/>
                <p14:nvPr/>
              </p14:nvContentPartPr>
              <p14:xfrm>
                <a:off x="2597600" y="642480"/>
                <a:ext cx="167040" cy="158040"/>
              </p14:xfrm>
            </p:contentPart>
          </mc:Choice>
          <mc:Fallback>
            <p:pic>
              <p:nvPicPr>
                <p:cNvPr id="38922" name="Freihand 38921">
                  <a:extLst>
                    <a:ext uri="{FF2B5EF4-FFF2-40B4-BE49-F238E27FC236}">
                      <a16:creationId xmlns:a16="http://schemas.microsoft.com/office/drawing/2014/main" id="{65915C47-4BEF-45AC-98BE-90AE9E4F7163}"/>
                    </a:ext>
                  </a:extLst>
                </p:cNvPr>
                <p:cNvPicPr/>
                <p:nvPr/>
              </p:nvPicPr>
              <p:blipFill>
                <a:blip r:embed="rId654"/>
                <a:stretch>
                  <a:fillRect/>
                </a:stretch>
              </p:blipFill>
              <p:spPr>
                <a:xfrm>
                  <a:off x="2593280" y="638160"/>
                  <a:ext cx="175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923" name="Freihand 38922">
                  <a:extLst>
                    <a:ext uri="{FF2B5EF4-FFF2-40B4-BE49-F238E27FC236}">
                      <a16:creationId xmlns:a16="http://schemas.microsoft.com/office/drawing/2014/main" id="{9634F6D0-63D0-4ADB-A3C2-5BAA34148316}"/>
                    </a:ext>
                  </a:extLst>
                </p14:cNvPr>
                <p14:cNvContentPartPr/>
                <p14:nvPr/>
              </p14:nvContentPartPr>
              <p14:xfrm>
                <a:off x="2497880" y="602160"/>
                <a:ext cx="41760" cy="263160"/>
              </p14:xfrm>
            </p:contentPart>
          </mc:Choice>
          <mc:Fallback>
            <p:pic>
              <p:nvPicPr>
                <p:cNvPr id="38923" name="Freihand 38922">
                  <a:extLst>
                    <a:ext uri="{FF2B5EF4-FFF2-40B4-BE49-F238E27FC236}">
                      <a16:creationId xmlns:a16="http://schemas.microsoft.com/office/drawing/2014/main" id="{9634F6D0-63D0-4ADB-A3C2-5BAA34148316}"/>
                    </a:ext>
                  </a:extLst>
                </p:cNvPr>
                <p:cNvPicPr/>
                <p:nvPr/>
              </p:nvPicPr>
              <p:blipFill>
                <a:blip r:embed="rId656"/>
                <a:stretch>
                  <a:fillRect/>
                </a:stretch>
              </p:blipFill>
              <p:spPr>
                <a:xfrm>
                  <a:off x="2493560" y="597840"/>
                  <a:ext cx="504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8924" name="Freihand 38923">
                  <a:extLst>
                    <a:ext uri="{FF2B5EF4-FFF2-40B4-BE49-F238E27FC236}">
                      <a16:creationId xmlns:a16="http://schemas.microsoft.com/office/drawing/2014/main" id="{A071C7A4-048A-4D36-8DAF-5FF63A2800D5}"/>
                    </a:ext>
                  </a:extLst>
                </p14:cNvPr>
                <p14:cNvContentPartPr/>
                <p14:nvPr/>
              </p14:nvContentPartPr>
              <p14:xfrm>
                <a:off x="2510840" y="502080"/>
                <a:ext cx="332640" cy="338400"/>
              </p14:xfrm>
            </p:contentPart>
          </mc:Choice>
          <mc:Fallback>
            <p:pic>
              <p:nvPicPr>
                <p:cNvPr id="38924" name="Freihand 38923">
                  <a:extLst>
                    <a:ext uri="{FF2B5EF4-FFF2-40B4-BE49-F238E27FC236}">
                      <a16:creationId xmlns:a16="http://schemas.microsoft.com/office/drawing/2014/main" id="{A071C7A4-048A-4D36-8DAF-5FF63A2800D5}"/>
                    </a:ext>
                  </a:extLst>
                </p:cNvPr>
                <p:cNvPicPr/>
                <p:nvPr/>
              </p:nvPicPr>
              <p:blipFill>
                <a:blip r:embed="rId658"/>
                <a:stretch>
                  <a:fillRect/>
                </a:stretch>
              </p:blipFill>
              <p:spPr>
                <a:xfrm>
                  <a:off x="2506520" y="497760"/>
                  <a:ext cx="34128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8925" name="Freihand 38924">
                  <a:extLst>
                    <a:ext uri="{FF2B5EF4-FFF2-40B4-BE49-F238E27FC236}">
                      <a16:creationId xmlns:a16="http://schemas.microsoft.com/office/drawing/2014/main" id="{19969DEB-3E54-47B6-9877-AAF2A02BCFC9}"/>
                    </a:ext>
                  </a:extLst>
                </p14:cNvPr>
                <p14:cNvContentPartPr/>
                <p14:nvPr/>
              </p14:nvContentPartPr>
              <p14:xfrm>
                <a:off x="2457200" y="796920"/>
                <a:ext cx="488160" cy="83160"/>
              </p14:xfrm>
            </p:contentPart>
          </mc:Choice>
          <mc:Fallback>
            <p:pic>
              <p:nvPicPr>
                <p:cNvPr id="38925" name="Freihand 38924">
                  <a:extLst>
                    <a:ext uri="{FF2B5EF4-FFF2-40B4-BE49-F238E27FC236}">
                      <a16:creationId xmlns:a16="http://schemas.microsoft.com/office/drawing/2014/main" id="{19969DEB-3E54-47B6-9877-AAF2A02BCFC9}"/>
                    </a:ext>
                  </a:extLst>
                </p:cNvPr>
                <p:cNvPicPr/>
                <p:nvPr/>
              </p:nvPicPr>
              <p:blipFill>
                <a:blip r:embed="rId660"/>
                <a:stretch>
                  <a:fillRect/>
                </a:stretch>
              </p:blipFill>
              <p:spPr>
                <a:xfrm>
                  <a:off x="2452880" y="792600"/>
                  <a:ext cx="496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8927" name="Freihand 38926">
                  <a:extLst>
                    <a:ext uri="{FF2B5EF4-FFF2-40B4-BE49-F238E27FC236}">
                      <a16:creationId xmlns:a16="http://schemas.microsoft.com/office/drawing/2014/main" id="{689D394E-B3E6-412C-83FF-CB88CE01B4E9}"/>
                    </a:ext>
                  </a:extLst>
                </p14:cNvPr>
                <p14:cNvContentPartPr/>
                <p14:nvPr/>
              </p14:nvContentPartPr>
              <p14:xfrm>
                <a:off x="1016840" y="1012200"/>
                <a:ext cx="1427040" cy="1794600"/>
              </p14:xfrm>
            </p:contentPart>
          </mc:Choice>
          <mc:Fallback>
            <p:pic>
              <p:nvPicPr>
                <p:cNvPr id="38927" name="Freihand 38926">
                  <a:extLst>
                    <a:ext uri="{FF2B5EF4-FFF2-40B4-BE49-F238E27FC236}">
                      <a16:creationId xmlns:a16="http://schemas.microsoft.com/office/drawing/2014/main" id="{689D394E-B3E6-412C-83FF-CB88CE01B4E9}"/>
                    </a:ext>
                  </a:extLst>
                </p:cNvPr>
                <p:cNvPicPr/>
                <p:nvPr/>
              </p:nvPicPr>
              <p:blipFill>
                <a:blip r:embed="rId662"/>
                <a:stretch>
                  <a:fillRect/>
                </a:stretch>
              </p:blipFill>
              <p:spPr>
                <a:xfrm>
                  <a:off x="1012520" y="1007880"/>
                  <a:ext cx="1435680" cy="18032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8928" name="Freihand 38927">
                  <a:extLst>
                    <a:ext uri="{FF2B5EF4-FFF2-40B4-BE49-F238E27FC236}">
                      <a16:creationId xmlns:a16="http://schemas.microsoft.com/office/drawing/2014/main" id="{EE3F283F-6837-42E4-8EE4-71270D3D5C87}"/>
                    </a:ext>
                  </a:extLst>
                </p14:cNvPr>
                <p14:cNvContentPartPr/>
                <p14:nvPr/>
              </p14:nvContentPartPr>
              <p14:xfrm>
                <a:off x="2334800" y="974760"/>
                <a:ext cx="140400" cy="99000"/>
              </p14:xfrm>
            </p:contentPart>
          </mc:Choice>
          <mc:Fallback>
            <p:pic>
              <p:nvPicPr>
                <p:cNvPr id="38928" name="Freihand 38927">
                  <a:extLst>
                    <a:ext uri="{FF2B5EF4-FFF2-40B4-BE49-F238E27FC236}">
                      <a16:creationId xmlns:a16="http://schemas.microsoft.com/office/drawing/2014/main" id="{EE3F283F-6837-42E4-8EE4-71270D3D5C87}"/>
                    </a:ext>
                  </a:extLst>
                </p:cNvPr>
                <p:cNvPicPr/>
                <p:nvPr/>
              </p:nvPicPr>
              <p:blipFill>
                <a:blip r:embed="rId664"/>
                <a:stretch>
                  <a:fillRect/>
                </a:stretch>
              </p:blipFill>
              <p:spPr>
                <a:xfrm>
                  <a:off x="2330480" y="970440"/>
                  <a:ext cx="149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8930" name="Freihand 38929">
                  <a:extLst>
                    <a:ext uri="{FF2B5EF4-FFF2-40B4-BE49-F238E27FC236}">
                      <a16:creationId xmlns:a16="http://schemas.microsoft.com/office/drawing/2014/main" id="{2B496E71-294F-469C-BA0D-D8560C2BC1C7}"/>
                    </a:ext>
                  </a:extLst>
                </p14:cNvPr>
                <p14:cNvContentPartPr/>
                <p14:nvPr/>
              </p14:nvContentPartPr>
              <p14:xfrm>
                <a:off x="1878320" y="1809240"/>
                <a:ext cx="7920" cy="162720"/>
              </p14:xfrm>
            </p:contentPart>
          </mc:Choice>
          <mc:Fallback>
            <p:pic>
              <p:nvPicPr>
                <p:cNvPr id="38930" name="Freihand 38929">
                  <a:extLst>
                    <a:ext uri="{FF2B5EF4-FFF2-40B4-BE49-F238E27FC236}">
                      <a16:creationId xmlns:a16="http://schemas.microsoft.com/office/drawing/2014/main" id="{2B496E71-294F-469C-BA0D-D8560C2BC1C7}"/>
                    </a:ext>
                  </a:extLst>
                </p:cNvPr>
                <p:cNvPicPr/>
                <p:nvPr/>
              </p:nvPicPr>
              <p:blipFill>
                <a:blip r:embed="rId666"/>
                <a:stretch>
                  <a:fillRect/>
                </a:stretch>
              </p:blipFill>
              <p:spPr>
                <a:xfrm>
                  <a:off x="1874000" y="1804920"/>
                  <a:ext cx="16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8931" name="Freihand 38930">
                  <a:extLst>
                    <a:ext uri="{FF2B5EF4-FFF2-40B4-BE49-F238E27FC236}">
                      <a16:creationId xmlns:a16="http://schemas.microsoft.com/office/drawing/2014/main" id="{B84DDBFB-06D8-4911-82E7-F34AFCC616C4}"/>
                    </a:ext>
                  </a:extLst>
                </p14:cNvPr>
                <p14:cNvContentPartPr/>
                <p14:nvPr/>
              </p14:nvContentPartPr>
              <p14:xfrm>
                <a:off x="1784720" y="1755240"/>
                <a:ext cx="169200" cy="97920"/>
              </p14:xfrm>
            </p:contentPart>
          </mc:Choice>
          <mc:Fallback>
            <p:pic>
              <p:nvPicPr>
                <p:cNvPr id="38931" name="Freihand 38930">
                  <a:extLst>
                    <a:ext uri="{FF2B5EF4-FFF2-40B4-BE49-F238E27FC236}">
                      <a16:creationId xmlns:a16="http://schemas.microsoft.com/office/drawing/2014/main" id="{B84DDBFB-06D8-4911-82E7-F34AFCC616C4}"/>
                    </a:ext>
                  </a:extLst>
                </p:cNvPr>
                <p:cNvPicPr/>
                <p:nvPr/>
              </p:nvPicPr>
              <p:blipFill>
                <a:blip r:embed="rId668"/>
                <a:stretch>
                  <a:fillRect/>
                </a:stretch>
              </p:blipFill>
              <p:spPr>
                <a:xfrm>
                  <a:off x="1780400" y="1750920"/>
                  <a:ext cx="17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8932" name="Freihand 38931">
                  <a:extLst>
                    <a:ext uri="{FF2B5EF4-FFF2-40B4-BE49-F238E27FC236}">
                      <a16:creationId xmlns:a16="http://schemas.microsoft.com/office/drawing/2014/main" id="{2C59F0E6-2A7B-4576-939C-D39314D73018}"/>
                    </a:ext>
                  </a:extLst>
                </p14:cNvPr>
                <p14:cNvContentPartPr/>
                <p14:nvPr/>
              </p14:nvContentPartPr>
              <p14:xfrm>
                <a:off x="1934120" y="1858200"/>
                <a:ext cx="42480" cy="90000"/>
              </p14:xfrm>
            </p:contentPart>
          </mc:Choice>
          <mc:Fallback>
            <p:pic>
              <p:nvPicPr>
                <p:cNvPr id="38932" name="Freihand 38931">
                  <a:extLst>
                    <a:ext uri="{FF2B5EF4-FFF2-40B4-BE49-F238E27FC236}">
                      <a16:creationId xmlns:a16="http://schemas.microsoft.com/office/drawing/2014/main" id="{2C59F0E6-2A7B-4576-939C-D39314D73018}"/>
                    </a:ext>
                  </a:extLst>
                </p:cNvPr>
                <p:cNvPicPr/>
                <p:nvPr/>
              </p:nvPicPr>
              <p:blipFill>
                <a:blip r:embed="rId670"/>
                <a:stretch>
                  <a:fillRect/>
                </a:stretch>
              </p:blipFill>
              <p:spPr>
                <a:xfrm>
                  <a:off x="1929800" y="1853880"/>
                  <a:ext cx="51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8933" name="Freihand 38932">
                  <a:extLst>
                    <a:ext uri="{FF2B5EF4-FFF2-40B4-BE49-F238E27FC236}">
                      <a16:creationId xmlns:a16="http://schemas.microsoft.com/office/drawing/2014/main" id="{79B48FF7-1432-442A-917D-C64C5A3A8404}"/>
                    </a:ext>
                  </a:extLst>
                </p14:cNvPr>
                <p14:cNvContentPartPr/>
                <p14:nvPr/>
              </p14:nvContentPartPr>
              <p14:xfrm>
                <a:off x="1934840" y="1821480"/>
                <a:ext cx="125280" cy="142920"/>
              </p14:xfrm>
            </p:contentPart>
          </mc:Choice>
          <mc:Fallback>
            <p:pic>
              <p:nvPicPr>
                <p:cNvPr id="38933" name="Freihand 38932">
                  <a:extLst>
                    <a:ext uri="{FF2B5EF4-FFF2-40B4-BE49-F238E27FC236}">
                      <a16:creationId xmlns:a16="http://schemas.microsoft.com/office/drawing/2014/main" id="{79B48FF7-1432-442A-917D-C64C5A3A8404}"/>
                    </a:ext>
                  </a:extLst>
                </p:cNvPr>
                <p:cNvPicPr/>
                <p:nvPr/>
              </p:nvPicPr>
              <p:blipFill>
                <a:blip r:embed="rId672"/>
                <a:stretch>
                  <a:fillRect/>
                </a:stretch>
              </p:blipFill>
              <p:spPr>
                <a:xfrm>
                  <a:off x="1930520" y="1817160"/>
                  <a:ext cx="133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8952" name="Freihand 38951">
                  <a:extLst>
                    <a:ext uri="{FF2B5EF4-FFF2-40B4-BE49-F238E27FC236}">
                      <a16:creationId xmlns:a16="http://schemas.microsoft.com/office/drawing/2014/main" id="{D438F0DE-109D-44AF-8517-D9C65D6C37FB}"/>
                    </a:ext>
                  </a:extLst>
                </p14:cNvPr>
                <p14:cNvContentPartPr/>
                <p14:nvPr/>
              </p14:nvContentPartPr>
              <p14:xfrm>
                <a:off x="2880920" y="950640"/>
                <a:ext cx="1697400" cy="1767960"/>
              </p14:xfrm>
            </p:contentPart>
          </mc:Choice>
          <mc:Fallback>
            <p:pic>
              <p:nvPicPr>
                <p:cNvPr id="38952" name="Freihand 38951">
                  <a:extLst>
                    <a:ext uri="{FF2B5EF4-FFF2-40B4-BE49-F238E27FC236}">
                      <a16:creationId xmlns:a16="http://schemas.microsoft.com/office/drawing/2014/main" id="{D438F0DE-109D-44AF-8517-D9C65D6C37FB}"/>
                    </a:ext>
                  </a:extLst>
                </p:cNvPr>
                <p:cNvPicPr/>
                <p:nvPr/>
              </p:nvPicPr>
              <p:blipFill>
                <a:blip r:embed="rId674"/>
                <a:stretch>
                  <a:fillRect/>
                </a:stretch>
              </p:blipFill>
              <p:spPr>
                <a:xfrm>
                  <a:off x="2876600" y="946320"/>
                  <a:ext cx="1706040" cy="17766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8954" name="Freihand 38953">
                  <a:extLst>
                    <a:ext uri="{FF2B5EF4-FFF2-40B4-BE49-F238E27FC236}">
                      <a16:creationId xmlns:a16="http://schemas.microsoft.com/office/drawing/2014/main" id="{A3BB4E68-416B-4064-AC81-F9A00B90A0A5}"/>
                    </a:ext>
                  </a:extLst>
                </p14:cNvPr>
                <p14:cNvContentPartPr/>
                <p14:nvPr/>
              </p14:nvContentPartPr>
              <p14:xfrm>
                <a:off x="2832320" y="893400"/>
                <a:ext cx="99360" cy="147960"/>
              </p14:xfrm>
            </p:contentPart>
          </mc:Choice>
          <mc:Fallback>
            <p:pic>
              <p:nvPicPr>
                <p:cNvPr id="38954" name="Freihand 38953">
                  <a:extLst>
                    <a:ext uri="{FF2B5EF4-FFF2-40B4-BE49-F238E27FC236}">
                      <a16:creationId xmlns:a16="http://schemas.microsoft.com/office/drawing/2014/main" id="{A3BB4E68-416B-4064-AC81-F9A00B90A0A5}"/>
                    </a:ext>
                  </a:extLst>
                </p:cNvPr>
                <p:cNvPicPr/>
                <p:nvPr/>
              </p:nvPicPr>
              <p:blipFill>
                <a:blip r:embed="rId676"/>
                <a:stretch>
                  <a:fillRect/>
                </a:stretch>
              </p:blipFill>
              <p:spPr>
                <a:xfrm>
                  <a:off x="2828000" y="889080"/>
                  <a:ext cx="108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8956" name="Freihand 38955">
                  <a:extLst>
                    <a:ext uri="{FF2B5EF4-FFF2-40B4-BE49-F238E27FC236}">
                      <a16:creationId xmlns:a16="http://schemas.microsoft.com/office/drawing/2014/main" id="{9C6F06E7-CEDE-48C5-B193-CAF92568AD6E}"/>
                    </a:ext>
                  </a:extLst>
                </p14:cNvPr>
                <p14:cNvContentPartPr/>
                <p14:nvPr/>
              </p14:nvContentPartPr>
              <p14:xfrm>
                <a:off x="3443600" y="1777920"/>
                <a:ext cx="12960" cy="152640"/>
              </p14:xfrm>
            </p:contentPart>
          </mc:Choice>
          <mc:Fallback>
            <p:pic>
              <p:nvPicPr>
                <p:cNvPr id="38956" name="Freihand 38955">
                  <a:extLst>
                    <a:ext uri="{FF2B5EF4-FFF2-40B4-BE49-F238E27FC236}">
                      <a16:creationId xmlns:a16="http://schemas.microsoft.com/office/drawing/2014/main" id="{9C6F06E7-CEDE-48C5-B193-CAF92568AD6E}"/>
                    </a:ext>
                  </a:extLst>
                </p:cNvPr>
                <p:cNvPicPr/>
                <p:nvPr/>
              </p:nvPicPr>
              <p:blipFill>
                <a:blip r:embed="rId678"/>
                <a:stretch>
                  <a:fillRect/>
                </a:stretch>
              </p:blipFill>
              <p:spPr>
                <a:xfrm>
                  <a:off x="3439280" y="1773600"/>
                  <a:ext cx="21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8957" name="Freihand 38956">
                  <a:extLst>
                    <a:ext uri="{FF2B5EF4-FFF2-40B4-BE49-F238E27FC236}">
                      <a16:creationId xmlns:a16="http://schemas.microsoft.com/office/drawing/2014/main" id="{588C400F-B239-4B04-BBD2-AEEE749E63B7}"/>
                    </a:ext>
                  </a:extLst>
                </p14:cNvPr>
                <p14:cNvContentPartPr/>
                <p14:nvPr/>
              </p14:nvContentPartPr>
              <p14:xfrm>
                <a:off x="3375200" y="1745880"/>
                <a:ext cx="138960" cy="46440"/>
              </p14:xfrm>
            </p:contentPart>
          </mc:Choice>
          <mc:Fallback>
            <p:pic>
              <p:nvPicPr>
                <p:cNvPr id="38957" name="Freihand 38956">
                  <a:extLst>
                    <a:ext uri="{FF2B5EF4-FFF2-40B4-BE49-F238E27FC236}">
                      <a16:creationId xmlns:a16="http://schemas.microsoft.com/office/drawing/2014/main" id="{588C400F-B239-4B04-BBD2-AEEE749E63B7}"/>
                    </a:ext>
                  </a:extLst>
                </p:cNvPr>
                <p:cNvPicPr/>
                <p:nvPr/>
              </p:nvPicPr>
              <p:blipFill>
                <a:blip r:embed="rId680"/>
                <a:stretch>
                  <a:fillRect/>
                </a:stretch>
              </p:blipFill>
              <p:spPr>
                <a:xfrm>
                  <a:off x="3370880" y="1741560"/>
                  <a:ext cx="147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8958" name="Freihand 38957">
                  <a:extLst>
                    <a:ext uri="{FF2B5EF4-FFF2-40B4-BE49-F238E27FC236}">
                      <a16:creationId xmlns:a16="http://schemas.microsoft.com/office/drawing/2014/main" id="{2298F229-2ED7-46D7-9847-07F014DBDC43}"/>
                    </a:ext>
                  </a:extLst>
                </p14:cNvPr>
                <p14:cNvContentPartPr/>
                <p14:nvPr/>
              </p14:nvContentPartPr>
              <p14:xfrm>
                <a:off x="3504800" y="1842360"/>
                <a:ext cx="111600" cy="97200"/>
              </p14:xfrm>
            </p:contentPart>
          </mc:Choice>
          <mc:Fallback>
            <p:pic>
              <p:nvPicPr>
                <p:cNvPr id="38958" name="Freihand 38957">
                  <a:extLst>
                    <a:ext uri="{FF2B5EF4-FFF2-40B4-BE49-F238E27FC236}">
                      <a16:creationId xmlns:a16="http://schemas.microsoft.com/office/drawing/2014/main" id="{2298F229-2ED7-46D7-9847-07F014DBDC43}"/>
                    </a:ext>
                  </a:extLst>
                </p:cNvPr>
                <p:cNvPicPr/>
                <p:nvPr/>
              </p:nvPicPr>
              <p:blipFill>
                <a:blip r:embed="rId682"/>
                <a:stretch>
                  <a:fillRect/>
                </a:stretch>
              </p:blipFill>
              <p:spPr>
                <a:xfrm>
                  <a:off x="3500480" y="1838040"/>
                  <a:ext cx="120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8977" name="Freihand 38976">
                  <a:extLst>
                    <a:ext uri="{FF2B5EF4-FFF2-40B4-BE49-F238E27FC236}">
                      <a16:creationId xmlns:a16="http://schemas.microsoft.com/office/drawing/2014/main" id="{819FF9D4-2042-4E26-8610-108F6D27D147}"/>
                    </a:ext>
                  </a:extLst>
                </p14:cNvPr>
                <p14:cNvContentPartPr/>
                <p14:nvPr/>
              </p14:nvContentPartPr>
              <p14:xfrm>
                <a:off x="885440" y="877560"/>
                <a:ext cx="1434240" cy="1730160"/>
              </p14:xfrm>
            </p:contentPart>
          </mc:Choice>
          <mc:Fallback>
            <p:pic>
              <p:nvPicPr>
                <p:cNvPr id="38977" name="Freihand 38976">
                  <a:extLst>
                    <a:ext uri="{FF2B5EF4-FFF2-40B4-BE49-F238E27FC236}">
                      <a16:creationId xmlns:a16="http://schemas.microsoft.com/office/drawing/2014/main" id="{819FF9D4-2042-4E26-8610-108F6D27D147}"/>
                    </a:ext>
                  </a:extLst>
                </p:cNvPr>
                <p:cNvPicPr/>
                <p:nvPr/>
              </p:nvPicPr>
              <p:blipFill>
                <a:blip r:embed="rId684"/>
                <a:stretch>
                  <a:fillRect/>
                </a:stretch>
              </p:blipFill>
              <p:spPr>
                <a:xfrm>
                  <a:off x="881120" y="873240"/>
                  <a:ext cx="1442880" cy="17388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8978" name="Freihand 38977">
                  <a:extLst>
                    <a:ext uri="{FF2B5EF4-FFF2-40B4-BE49-F238E27FC236}">
                      <a16:creationId xmlns:a16="http://schemas.microsoft.com/office/drawing/2014/main" id="{F9358C50-8E75-4B98-AD75-C0A946BA7F08}"/>
                    </a:ext>
                  </a:extLst>
                </p14:cNvPr>
                <p14:cNvContentPartPr/>
                <p14:nvPr/>
              </p14:nvContentPartPr>
              <p14:xfrm>
                <a:off x="804080" y="2546160"/>
                <a:ext cx="198720" cy="188280"/>
              </p14:xfrm>
            </p:contentPart>
          </mc:Choice>
          <mc:Fallback>
            <p:pic>
              <p:nvPicPr>
                <p:cNvPr id="38978" name="Freihand 38977">
                  <a:extLst>
                    <a:ext uri="{FF2B5EF4-FFF2-40B4-BE49-F238E27FC236}">
                      <a16:creationId xmlns:a16="http://schemas.microsoft.com/office/drawing/2014/main" id="{F9358C50-8E75-4B98-AD75-C0A946BA7F08}"/>
                    </a:ext>
                  </a:extLst>
                </p:cNvPr>
                <p:cNvPicPr/>
                <p:nvPr/>
              </p:nvPicPr>
              <p:blipFill>
                <a:blip r:embed="rId686"/>
                <a:stretch>
                  <a:fillRect/>
                </a:stretch>
              </p:blipFill>
              <p:spPr>
                <a:xfrm>
                  <a:off x="799760" y="2541840"/>
                  <a:ext cx="207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8980" name="Freihand 38979">
                  <a:extLst>
                    <a:ext uri="{FF2B5EF4-FFF2-40B4-BE49-F238E27FC236}">
                      <a16:creationId xmlns:a16="http://schemas.microsoft.com/office/drawing/2014/main" id="{F5B27AFE-1E2F-4640-80ED-32479EBADF46}"/>
                    </a:ext>
                  </a:extLst>
                </p14:cNvPr>
                <p14:cNvContentPartPr/>
                <p14:nvPr/>
              </p14:nvContentPartPr>
              <p14:xfrm>
                <a:off x="1021520" y="1584240"/>
                <a:ext cx="140400" cy="146880"/>
              </p14:xfrm>
            </p:contentPart>
          </mc:Choice>
          <mc:Fallback>
            <p:pic>
              <p:nvPicPr>
                <p:cNvPr id="38980" name="Freihand 38979">
                  <a:extLst>
                    <a:ext uri="{FF2B5EF4-FFF2-40B4-BE49-F238E27FC236}">
                      <a16:creationId xmlns:a16="http://schemas.microsoft.com/office/drawing/2014/main" id="{F5B27AFE-1E2F-4640-80ED-32479EBADF46}"/>
                    </a:ext>
                  </a:extLst>
                </p:cNvPr>
                <p:cNvPicPr/>
                <p:nvPr/>
              </p:nvPicPr>
              <p:blipFill>
                <a:blip r:embed="rId688"/>
                <a:stretch>
                  <a:fillRect/>
                </a:stretch>
              </p:blipFill>
              <p:spPr>
                <a:xfrm>
                  <a:off x="1017200" y="1579920"/>
                  <a:ext cx="149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8981" name="Freihand 38980">
                  <a:extLst>
                    <a:ext uri="{FF2B5EF4-FFF2-40B4-BE49-F238E27FC236}">
                      <a16:creationId xmlns:a16="http://schemas.microsoft.com/office/drawing/2014/main" id="{EF62C998-DF3C-416E-9754-B0FE3AFAB43A}"/>
                    </a:ext>
                  </a:extLst>
                </p14:cNvPr>
                <p14:cNvContentPartPr/>
                <p14:nvPr/>
              </p14:nvContentPartPr>
              <p14:xfrm>
                <a:off x="1044200" y="1613400"/>
                <a:ext cx="94320" cy="56160"/>
              </p14:xfrm>
            </p:contentPart>
          </mc:Choice>
          <mc:Fallback>
            <p:pic>
              <p:nvPicPr>
                <p:cNvPr id="38981" name="Freihand 38980">
                  <a:extLst>
                    <a:ext uri="{FF2B5EF4-FFF2-40B4-BE49-F238E27FC236}">
                      <a16:creationId xmlns:a16="http://schemas.microsoft.com/office/drawing/2014/main" id="{EF62C998-DF3C-416E-9754-B0FE3AFAB43A}"/>
                    </a:ext>
                  </a:extLst>
                </p:cNvPr>
                <p:cNvPicPr/>
                <p:nvPr/>
              </p:nvPicPr>
              <p:blipFill>
                <a:blip r:embed="rId690"/>
                <a:stretch>
                  <a:fillRect/>
                </a:stretch>
              </p:blipFill>
              <p:spPr>
                <a:xfrm>
                  <a:off x="1039880" y="1609080"/>
                  <a:ext cx="102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8982" name="Freihand 38981">
                  <a:extLst>
                    <a:ext uri="{FF2B5EF4-FFF2-40B4-BE49-F238E27FC236}">
                      <a16:creationId xmlns:a16="http://schemas.microsoft.com/office/drawing/2014/main" id="{04285433-B1B0-409D-9A63-FCA2A7344791}"/>
                    </a:ext>
                  </a:extLst>
                </p14:cNvPr>
                <p14:cNvContentPartPr/>
                <p14:nvPr/>
              </p14:nvContentPartPr>
              <p14:xfrm>
                <a:off x="1198280" y="1609080"/>
                <a:ext cx="29160" cy="56520"/>
              </p14:xfrm>
            </p:contentPart>
          </mc:Choice>
          <mc:Fallback>
            <p:pic>
              <p:nvPicPr>
                <p:cNvPr id="38982" name="Freihand 38981">
                  <a:extLst>
                    <a:ext uri="{FF2B5EF4-FFF2-40B4-BE49-F238E27FC236}">
                      <a16:creationId xmlns:a16="http://schemas.microsoft.com/office/drawing/2014/main" id="{04285433-B1B0-409D-9A63-FCA2A7344791}"/>
                    </a:ext>
                  </a:extLst>
                </p:cNvPr>
                <p:cNvPicPr/>
                <p:nvPr/>
              </p:nvPicPr>
              <p:blipFill>
                <a:blip r:embed="rId692"/>
                <a:stretch>
                  <a:fillRect/>
                </a:stretch>
              </p:blipFill>
              <p:spPr>
                <a:xfrm>
                  <a:off x="1193960" y="1604760"/>
                  <a:ext cx="37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8983" name="Freihand 38982">
                  <a:extLst>
                    <a:ext uri="{FF2B5EF4-FFF2-40B4-BE49-F238E27FC236}">
                      <a16:creationId xmlns:a16="http://schemas.microsoft.com/office/drawing/2014/main" id="{597669C8-F9CC-4BB1-9A2D-2EBE3932259D}"/>
                    </a:ext>
                  </a:extLst>
                </p14:cNvPr>
                <p14:cNvContentPartPr/>
                <p14:nvPr/>
              </p14:nvContentPartPr>
              <p14:xfrm>
                <a:off x="1204760" y="1576320"/>
                <a:ext cx="75240" cy="99360"/>
              </p14:xfrm>
            </p:contentPart>
          </mc:Choice>
          <mc:Fallback>
            <p:pic>
              <p:nvPicPr>
                <p:cNvPr id="38983" name="Freihand 38982">
                  <a:extLst>
                    <a:ext uri="{FF2B5EF4-FFF2-40B4-BE49-F238E27FC236}">
                      <a16:creationId xmlns:a16="http://schemas.microsoft.com/office/drawing/2014/main" id="{597669C8-F9CC-4BB1-9A2D-2EBE3932259D}"/>
                    </a:ext>
                  </a:extLst>
                </p:cNvPr>
                <p:cNvPicPr/>
                <p:nvPr/>
              </p:nvPicPr>
              <p:blipFill>
                <a:blip r:embed="rId694"/>
                <a:stretch>
                  <a:fillRect/>
                </a:stretch>
              </p:blipFill>
              <p:spPr>
                <a:xfrm>
                  <a:off x="1200440" y="1572000"/>
                  <a:ext cx="83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9063" name="Freihand 39062">
                  <a:extLst>
                    <a:ext uri="{FF2B5EF4-FFF2-40B4-BE49-F238E27FC236}">
                      <a16:creationId xmlns:a16="http://schemas.microsoft.com/office/drawing/2014/main" id="{505B1B8F-058D-443F-9BF8-0F5D57C50F80}"/>
                    </a:ext>
                  </a:extLst>
                </p14:cNvPr>
                <p14:cNvContentPartPr/>
                <p14:nvPr/>
              </p14:nvContentPartPr>
              <p14:xfrm>
                <a:off x="643520" y="750840"/>
                <a:ext cx="1602000" cy="1903320"/>
              </p14:xfrm>
            </p:contentPart>
          </mc:Choice>
          <mc:Fallback>
            <p:pic>
              <p:nvPicPr>
                <p:cNvPr id="39063" name="Freihand 39062">
                  <a:extLst>
                    <a:ext uri="{FF2B5EF4-FFF2-40B4-BE49-F238E27FC236}">
                      <a16:creationId xmlns:a16="http://schemas.microsoft.com/office/drawing/2014/main" id="{505B1B8F-058D-443F-9BF8-0F5D57C50F80}"/>
                    </a:ext>
                  </a:extLst>
                </p:cNvPr>
                <p:cNvPicPr/>
                <p:nvPr/>
              </p:nvPicPr>
              <p:blipFill>
                <a:blip r:embed="rId696"/>
                <a:stretch>
                  <a:fillRect/>
                </a:stretch>
              </p:blipFill>
              <p:spPr>
                <a:xfrm>
                  <a:off x="639200" y="746520"/>
                  <a:ext cx="1610640" cy="19119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9064" name="Freihand 39063">
                  <a:extLst>
                    <a:ext uri="{FF2B5EF4-FFF2-40B4-BE49-F238E27FC236}">
                      <a16:creationId xmlns:a16="http://schemas.microsoft.com/office/drawing/2014/main" id="{DDB6E2A9-E899-4082-8DF2-97272890425C}"/>
                    </a:ext>
                  </a:extLst>
                </p14:cNvPr>
                <p14:cNvContentPartPr/>
                <p14:nvPr/>
              </p14:nvContentPartPr>
              <p14:xfrm>
                <a:off x="564680" y="2524200"/>
                <a:ext cx="165600" cy="176760"/>
              </p14:xfrm>
            </p:contentPart>
          </mc:Choice>
          <mc:Fallback>
            <p:pic>
              <p:nvPicPr>
                <p:cNvPr id="39064" name="Freihand 39063">
                  <a:extLst>
                    <a:ext uri="{FF2B5EF4-FFF2-40B4-BE49-F238E27FC236}">
                      <a16:creationId xmlns:a16="http://schemas.microsoft.com/office/drawing/2014/main" id="{DDB6E2A9-E899-4082-8DF2-97272890425C}"/>
                    </a:ext>
                  </a:extLst>
                </p:cNvPr>
                <p:cNvPicPr/>
                <p:nvPr/>
              </p:nvPicPr>
              <p:blipFill>
                <a:blip r:embed="rId698"/>
                <a:stretch>
                  <a:fillRect/>
                </a:stretch>
              </p:blipFill>
              <p:spPr>
                <a:xfrm>
                  <a:off x="560360" y="2519880"/>
                  <a:ext cx="174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9066" name="Freihand 39065">
                  <a:extLst>
                    <a:ext uri="{FF2B5EF4-FFF2-40B4-BE49-F238E27FC236}">
                      <a16:creationId xmlns:a16="http://schemas.microsoft.com/office/drawing/2014/main" id="{0D447D0D-7944-475A-8779-B6DAFA81C931}"/>
                    </a:ext>
                  </a:extLst>
                </p14:cNvPr>
                <p14:cNvContentPartPr/>
                <p14:nvPr/>
              </p14:nvContentPartPr>
              <p14:xfrm>
                <a:off x="684560" y="1195800"/>
                <a:ext cx="102960" cy="75960"/>
              </p14:xfrm>
            </p:contentPart>
          </mc:Choice>
          <mc:Fallback>
            <p:pic>
              <p:nvPicPr>
                <p:cNvPr id="39066" name="Freihand 39065">
                  <a:extLst>
                    <a:ext uri="{FF2B5EF4-FFF2-40B4-BE49-F238E27FC236}">
                      <a16:creationId xmlns:a16="http://schemas.microsoft.com/office/drawing/2014/main" id="{0D447D0D-7944-475A-8779-B6DAFA81C931}"/>
                    </a:ext>
                  </a:extLst>
                </p:cNvPr>
                <p:cNvPicPr/>
                <p:nvPr/>
              </p:nvPicPr>
              <p:blipFill>
                <a:blip r:embed="rId700"/>
                <a:stretch>
                  <a:fillRect/>
                </a:stretch>
              </p:blipFill>
              <p:spPr>
                <a:xfrm>
                  <a:off x="680240" y="1191480"/>
                  <a:ext cx="111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9067" name="Freihand 39066">
                  <a:extLst>
                    <a:ext uri="{FF2B5EF4-FFF2-40B4-BE49-F238E27FC236}">
                      <a16:creationId xmlns:a16="http://schemas.microsoft.com/office/drawing/2014/main" id="{C4103C9C-E3B1-4B09-9F62-4AA8A7DE07CB}"/>
                    </a:ext>
                  </a:extLst>
                </p14:cNvPr>
                <p14:cNvContentPartPr/>
                <p14:nvPr/>
              </p14:nvContentPartPr>
              <p14:xfrm>
                <a:off x="771320" y="1130280"/>
                <a:ext cx="51120" cy="138960"/>
              </p14:xfrm>
            </p:contentPart>
          </mc:Choice>
          <mc:Fallback>
            <p:pic>
              <p:nvPicPr>
                <p:cNvPr id="39067" name="Freihand 39066">
                  <a:extLst>
                    <a:ext uri="{FF2B5EF4-FFF2-40B4-BE49-F238E27FC236}">
                      <a16:creationId xmlns:a16="http://schemas.microsoft.com/office/drawing/2014/main" id="{C4103C9C-E3B1-4B09-9F62-4AA8A7DE07CB}"/>
                    </a:ext>
                  </a:extLst>
                </p:cNvPr>
                <p:cNvPicPr/>
                <p:nvPr/>
              </p:nvPicPr>
              <p:blipFill>
                <a:blip r:embed="rId702"/>
                <a:stretch>
                  <a:fillRect/>
                </a:stretch>
              </p:blipFill>
              <p:spPr>
                <a:xfrm>
                  <a:off x="767000" y="1125960"/>
                  <a:ext cx="59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069" name="Freihand 39068">
                  <a:extLst>
                    <a:ext uri="{FF2B5EF4-FFF2-40B4-BE49-F238E27FC236}">
                      <a16:creationId xmlns:a16="http://schemas.microsoft.com/office/drawing/2014/main" id="{22C8ED7B-B3CB-48AD-9EFD-14B6CFEBDE61}"/>
                    </a:ext>
                  </a:extLst>
                </p14:cNvPr>
                <p14:cNvContentPartPr/>
                <p14:nvPr/>
              </p14:nvContentPartPr>
              <p14:xfrm>
                <a:off x="783200" y="1212360"/>
                <a:ext cx="40320" cy="115920"/>
              </p14:xfrm>
            </p:contentPart>
          </mc:Choice>
          <mc:Fallback>
            <p:pic>
              <p:nvPicPr>
                <p:cNvPr id="39069" name="Freihand 39068">
                  <a:extLst>
                    <a:ext uri="{FF2B5EF4-FFF2-40B4-BE49-F238E27FC236}">
                      <a16:creationId xmlns:a16="http://schemas.microsoft.com/office/drawing/2014/main" id="{22C8ED7B-B3CB-48AD-9EFD-14B6CFEBDE61}"/>
                    </a:ext>
                  </a:extLst>
                </p:cNvPr>
                <p:cNvPicPr/>
                <p:nvPr/>
              </p:nvPicPr>
              <p:blipFill>
                <a:blip r:embed="rId704"/>
                <a:stretch>
                  <a:fillRect/>
                </a:stretch>
              </p:blipFill>
              <p:spPr>
                <a:xfrm>
                  <a:off x="778880" y="1208040"/>
                  <a:ext cx="48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9070" name="Freihand 39069">
                  <a:extLst>
                    <a:ext uri="{FF2B5EF4-FFF2-40B4-BE49-F238E27FC236}">
                      <a16:creationId xmlns:a16="http://schemas.microsoft.com/office/drawing/2014/main" id="{FE0CCDE6-F0BF-4D12-B0E5-9E389854795C}"/>
                    </a:ext>
                  </a:extLst>
                </p14:cNvPr>
                <p14:cNvContentPartPr/>
                <p14:nvPr/>
              </p14:nvContentPartPr>
              <p14:xfrm>
                <a:off x="839360" y="1161960"/>
                <a:ext cx="42840" cy="123480"/>
              </p14:xfrm>
            </p:contentPart>
          </mc:Choice>
          <mc:Fallback>
            <p:pic>
              <p:nvPicPr>
                <p:cNvPr id="39070" name="Freihand 39069">
                  <a:extLst>
                    <a:ext uri="{FF2B5EF4-FFF2-40B4-BE49-F238E27FC236}">
                      <a16:creationId xmlns:a16="http://schemas.microsoft.com/office/drawing/2014/main" id="{FE0CCDE6-F0BF-4D12-B0E5-9E389854795C}"/>
                    </a:ext>
                  </a:extLst>
                </p:cNvPr>
                <p:cNvPicPr/>
                <p:nvPr/>
              </p:nvPicPr>
              <p:blipFill>
                <a:blip r:embed="rId706"/>
                <a:stretch>
                  <a:fillRect/>
                </a:stretch>
              </p:blipFill>
              <p:spPr>
                <a:xfrm>
                  <a:off x="835040" y="1157640"/>
                  <a:ext cx="51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071" name="Freihand 39070">
                  <a:extLst>
                    <a:ext uri="{FF2B5EF4-FFF2-40B4-BE49-F238E27FC236}">
                      <a16:creationId xmlns:a16="http://schemas.microsoft.com/office/drawing/2014/main" id="{C3C84C14-1792-4B9E-8C1D-F2D648B3299C}"/>
                    </a:ext>
                  </a:extLst>
                </p14:cNvPr>
                <p14:cNvContentPartPr/>
                <p14:nvPr/>
              </p14:nvContentPartPr>
              <p14:xfrm>
                <a:off x="850520" y="1138920"/>
                <a:ext cx="74160" cy="141120"/>
              </p14:xfrm>
            </p:contentPart>
          </mc:Choice>
          <mc:Fallback>
            <p:pic>
              <p:nvPicPr>
                <p:cNvPr id="39071" name="Freihand 39070">
                  <a:extLst>
                    <a:ext uri="{FF2B5EF4-FFF2-40B4-BE49-F238E27FC236}">
                      <a16:creationId xmlns:a16="http://schemas.microsoft.com/office/drawing/2014/main" id="{C3C84C14-1792-4B9E-8C1D-F2D648B3299C}"/>
                    </a:ext>
                  </a:extLst>
                </p:cNvPr>
                <p:cNvPicPr/>
                <p:nvPr/>
              </p:nvPicPr>
              <p:blipFill>
                <a:blip r:embed="rId708"/>
                <a:stretch>
                  <a:fillRect/>
                </a:stretch>
              </p:blipFill>
              <p:spPr>
                <a:xfrm>
                  <a:off x="846200" y="1134600"/>
                  <a:ext cx="82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072" name="Freihand 39071">
                  <a:extLst>
                    <a:ext uri="{FF2B5EF4-FFF2-40B4-BE49-F238E27FC236}">
                      <a16:creationId xmlns:a16="http://schemas.microsoft.com/office/drawing/2014/main" id="{F05284ED-6EF5-4406-9B35-E1014055B8CF}"/>
                    </a:ext>
                  </a:extLst>
                </p14:cNvPr>
                <p14:cNvContentPartPr/>
                <p14:nvPr/>
              </p14:nvContentPartPr>
              <p14:xfrm>
                <a:off x="904880" y="1056120"/>
                <a:ext cx="78120" cy="203760"/>
              </p14:xfrm>
            </p:contentPart>
          </mc:Choice>
          <mc:Fallback>
            <p:pic>
              <p:nvPicPr>
                <p:cNvPr id="39072" name="Freihand 39071">
                  <a:extLst>
                    <a:ext uri="{FF2B5EF4-FFF2-40B4-BE49-F238E27FC236}">
                      <a16:creationId xmlns:a16="http://schemas.microsoft.com/office/drawing/2014/main" id="{F05284ED-6EF5-4406-9B35-E1014055B8CF}"/>
                    </a:ext>
                  </a:extLst>
                </p:cNvPr>
                <p:cNvPicPr/>
                <p:nvPr/>
              </p:nvPicPr>
              <p:blipFill>
                <a:blip r:embed="rId710"/>
                <a:stretch>
                  <a:fillRect/>
                </a:stretch>
              </p:blipFill>
              <p:spPr>
                <a:xfrm>
                  <a:off x="900560" y="1051800"/>
                  <a:ext cx="86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9074" name="Freihand 39073">
                  <a:extLst>
                    <a:ext uri="{FF2B5EF4-FFF2-40B4-BE49-F238E27FC236}">
                      <a16:creationId xmlns:a16="http://schemas.microsoft.com/office/drawing/2014/main" id="{FF617BCA-30F7-42E3-81DD-07BF8BBFD294}"/>
                    </a:ext>
                  </a:extLst>
                </p14:cNvPr>
                <p14:cNvContentPartPr/>
                <p14:nvPr/>
              </p14:nvContentPartPr>
              <p14:xfrm>
                <a:off x="999560" y="1048200"/>
                <a:ext cx="42480" cy="97560"/>
              </p14:xfrm>
            </p:contentPart>
          </mc:Choice>
          <mc:Fallback>
            <p:pic>
              <p:nvPicPr>
                <p:cNvPr id="39074" name="Freihand 39073">
                  <a:extLst>
                    <a:ext uri="{FF2B5EF4-FFF2-40B4-BE49-F238E27FC236}">
                      <a16:creationId xmlns:a16="http://schemas.microsoft.com/office/drawing/2014/main" id="{FF617BCA-30F7-42E3-81DD-07BF8BBFD294}"/>
                    </a:ext>
                  </a:extLst>
                </p:cNvPr>
                <p:cNvPicPr/>
                <p:nvPr/>
              </p:nvPicPr>
              <p:blipFill>
                <a:blip r:embed="rId712"/>
                <a:stretch>
                  <a:fillRect/>
                </a:stretch>
              </p:blipFill>
              <p:spPr>
                <a:xfrm>
                  <a:off x="995240" y="1043880"/>
                  <a:ext cx="51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9075" name="Freihand 39074">
                  <a:extLst>
                    <a:ext uri="{FF2B5EF4-FFF2-40B4-BE49-F238E27FC236}">
                      <a16:creationId xmlns:a16="http://schemas.microsoft.com/office/drawing/2014/main" id="{82138DA2-9A15-47BF-A0BF-EFA94E270FA5}"/>
                    </a:ext>
                  </a:extLst>
                </p14:cNvPr>
                <p14:cNvContentPartPr/>
                <p14:nvPr/>
              </p14:nvContentPartPr>
              <p14:xfrm>
                <a:off x="1044920" y="1009320"/>
                <a:ext cx="69120" cy="85680"/>
              </p14:xfrm>
            </p:contentPart>
          </mc:Choice>
          <mc:Fallback>
            <p:pic>
              <p:nvPicPr>
                <p:cNvPr id="39075" name="Freihand 39074">
                  <a:extLst>
                    <a:ext uri="{FF2B5EF4-FFF2-40B4-BE49-F238E27FC236}">
                      <a16:creationId xmlns:a16="http://schemas.microsoft.com/office/drawing/2014/main" id="{82138DA2-9A15-47BF-A0BF-EFA94E270FA5}"/>
                    </a:ext>
                  </a:extLst>
                </p:cNvPr>
                <p:cNvPicPr/>
                <p:nvPr/>
              </p:nvPicPr>
              <p:blipFill>
                <a:blip r:embed="rId714"/>
                <a:stretch>
                  <a:fillRect/>
                </a:stretch>
              </p:blipFill>
              <p:spPr>
                <a:xfrm>
                  <a:off x="1040600" y="1005000"/>
                  <a:ext cx="77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9106" name="Freihand 39105">
                  <a:extLst>
                    <a:ext uri="{FF2B5EF4-FFF2-40B4-BE49-F238E27FC236}">
                      <a16:creationId xmlns:a16="http://schemas.microsoft.com/office/drawing/2014/main" id="{CECB1D7A-707F-4F8E-8890-581FBE1CD7C0}"/>
                    </a:ext>
                  </a:extLst>
                </p14:cNvPr>
                <p14:cNvContentPartPr/>
                <p14:nvPr/>
              </p14:nvContentPartPr>
              <p14:xfrm>
                <a:off x="2972360" y="714840"/>
                <a:ext cx="1599120" cy="1759320"/>
              </p14:xfrm>
            </p:contentPart>
          </mc:Choice>
          <mc:Fallback>
            <p:pic>
              <p:nvPicPr>
                <p:cNvPr id="39106" name="Freihand 39105">
                  <a:extLst>
                    <a:ext uri="{FF2B5EF4-FFF2-40B4-BE49-F238E27FC236}">
                      <a16:creationId xmlns:a16="http://schemas.microsoft.com/office/drawing/2014/main" id="{CECB1D7A-707F-4F8E-8890-581FBE1CD7C0}"/>
                    </a:ext>
                  </a:extLst>
                </p:cNvPr>
                <p:cNvPicPr/>
                <p:nvPr/>
              </p:nvPicPr>
              <p:blipFill>
                <a:blip r:embed="rId716"/>
                <a:stretch>
                  <a:fillRect/>
                </a:stretch>
              </p:blipFill>
              <p:spPr>
                <a:xfrm>
                  <a:off x="2968040" y="710520"/>
                  <a:ext cx="1607760" cy="17679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9107" name="Freihand 39106">
                  <a:extLst>
                    <a:ext uri="{FF2B5EF4-FFF2-40B4-BE49-F238E27FC236}">
                      <a16:creationId xmlns:a16="http://schemas.microsoft.com/office/drawing/2014/main" id="{FF42232F-2C86-4667-8ACF-9B9481A3D7C7}"/>
                    </a:ext>
                  </a:extLst>
                </p14:cNvPr>
                <p14:cNvContentPartPr/>
                <p14:nvPr/>
              </p14:nvContentPartPr>
              <p14:xfrm>
                <a:off x="4456640" y="2363640"/>
                <a:ext cx="166680" cy="152280"/>
              </p14:xfrm>
            </p:contentPart>
          </mc:Choice>
          <mc:Fallback>
            <p:pic>
              <p:nvPicPr>
                <p:cNvPr id="39107" name="Freihand 39106">
                  <a:extLst>
                    <a:ext uri="{FF2B5EF4-FFF2-40B4-BE49-F238E27FC236}">
                      <a16:creationId xmlns:a16="http://schemas.microsoft.com/office/drawing/2014/main" id="{FF42232F-2C86-4667-8ACF-9B9481A3D7C7}"/>
                    </a:ext>
                  </a:extLst>
                </p:cNvPr>
                <p:cNvPicPr/>
                <p:nvPr/>
              </p:nvPicPr>
              <p:blipFill>
                <a:blip r:embed="rId718"/>
                <a:stretch>
                  <a:fillRect/>
                </a:stretch>
              </p:blipFill>
              <p:spPr>
                <a:xfrm>
                  <a:off x="4452320" y="2359320"/>
                  <a:ext cx="175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9109" name="Freihand 39108">
                  <a:extLst>
                    <a:ext uri="{FF2B5EF4-FFF2-40B4-BE49-F238E27FC236}">
                      <a16:creationId xmlns:a16="http://schemas.microsoft.com/office/drawing/2014/main" id="{86816E73-2902-4A46-983D-F2BA8672C7A8}"/>
                    </a:ext>
                  </a:extLst>
                </p14:cNvPr>
                <p14:cNvContentPartPr/>
                <p14:nvPr/>
              </p14:nvContentPartPr>
              <p14:xfrm>
                <a:off x="3935720" y="1217040"/>
                <a:ext cx="109440" cy="159120"/>
              </p14:xfrm>
            </p:contentPart>
          </mc:Choice>
          <mc:Fallback>
            <p:pic>
              <p:nvPicPr>
                <p:cNvPr id="39109" name="Freihand 39108">
                  <a:extLst>
                    <a:ext uri="{FF2B5EF4-FFF2-40B4-BE49-F238E27FC236}">
                      <a16:creationId xmlns:a16="http://schemas.microsoft.com/office/drawing/2014/main" id="{86816E73-2902-4A46-983D-F2BA8672C7A8}"/>
                    </a:ext>
                  </a:extLst>
                </p:cNvPr>
                <p:cNvPicPr/>
                <p:nvPr/>
              </p:nvPicPr>
              <p:blipFill>
                <a:blip r:embed="rId720"/>
                <a:stretch>
                  <a:fillRect/>
                </a:stretch>
              </p:blipFill>
              <p:spPr>
                <a:xfrm>
                  <a:off x="3931400" y="1212720"/>
                  <a:ext cx="118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9110" name="Freihand 39109">
                  <a:extLst>
                    <a:ext uri="{FF2B5EF4-FFF2-40B4-BE49-F238E27FC236}">
                      <a16:creationId xmlns:a16="http://schemas.microsoft.com/office/drawing/2014/main" id="{C9E0F0D2-1D6C-4A72-B7E3-E41E7E0CAB7A}"/>
                    </a:ext>
                  </a:extLst>
                </p14:cNvPr>
                <p14:cNvContentPartPr/>
                <p14:nvPr/>
              </p14:nvContentPartPr>
              <p14:xfrm>
                <a:off x="4066040" y="1264200"/>
                <a:ext cx="122760" cy="88920"/>
              </p14:xfrm>
            </p:contentPart>
          </mc:Choice>
          <mc:Fallback>
            <p:pic>
              <p:nvPicPr>
                <p:cNvPr id="39110" name="Freihand 39109">
                  <a:extLst>
                    <a:ext uri="{FF2B5EF4-FFF2-40B4-BE49-F238E27FC236}">
                      <a16:creationId xmlns:a16="http://schemas.microsoft.com/office/drawing/2014/main" id="{C9E0F0D2-1D6C-4A72-B7E3-E41E7E0CAB7A}"/>
                    </a:ext>
                  </a:extLst>
                </p:cNvPr>
                <p:cNvPicPr/>
                <p:nvPr/>
              </p:nvPicPr>
              <p:blipFill>
                <a:blip r:embed="rId722"/>
                <a:stretch>
                  <a:fillRect/>
                </a:stretch>
              </p:blipFill>
              <p:spPr>
                <a:xfrm>
                  <a:off x="4061720" y="1259880"/>
                  <a:ext cx="131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9134" name="Freihand 39133">
                  <a:extLst>
                    <a:ext uri="{FF2B5EF4-FFF2-40B4-BE49-F238E27FC236}">
                      <a16:creationId xmlns:a16="http://schemas.microsoft.com/office/drawing/2014/main" id="{3F999C5B-4E5D-464D-90B3-7055E9E3D9FA}"/>
                    </a:ext>
                  </a:extLst>
                </p14:cNvPr>
                <p14:cNvContentPartPr/>
                <p14:nvPr/>
              </p14:nvContentPartPr>
              <p14:xfrm>
                <a:off x="3059120" y="575880"/>
                <a:ext cx="1799280" cy="2014920"/>
              </p14:xfrm>
            </p:contentPart>
          </mc:Choice>
          <mc:Fallback>
            <p:pic>
              <p:nvPicPr>
                <p:cNvPr id="39134" name="Freihand 39133">
                  <a:extLst>
                    <a:ext uri="{FF2B5EF4-FFF2-40B4-BE49-F238E27FC236}">
                      <a16:creationId xmlns:a16="http://schemas.microsoft.com/office/drawing/2014/main" id="{3F999C5B-4E5D-464D-90B3-7055E9E3D9FA}"/>
                    </a:ext>
                  </a:extLst>
                </p:cNvPr>
                <p:cNvPicPr/>
                <p:nvPr/>
              </p:nvPicPr>
              <p:blipFill>
                <a:blip r:embed="rId724"/>
                <a:stretch>
                  <a:fillRect/>
                </a:stretch>
              </p:blipFill>
              <p:spPr>
                <a:xfrm>
                  <a:off x="3054800" y="571560"/>
                  <a:ext cx="1807920" cy="20235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9136" name="Freihand 39135">
                  <a:extLst>
                    <a:ext uri="{FF2B5EF4-FFF2-40B4-BE49-F238E27FC236}">
                      <a16:creationId xmlns:a16="http://schemas.microsoft.com/office/drawing/2014/main" id="{86C88F65-1A0A-4AB2-86B5-3CD6B4B5AE28}"/>
                    </a:ext>
                  </a:extLst>
                </p14:cNvPr>
                <p14:cNvContentPartPr/>
                <p14:nvPr/>
              </p14:nvContentPartPr>
              <p14:xfrm>
                <a:off x="4490120" y="993840"/>
                <a:ext cx="149400" cy="191160"/>
              </p14:xfrm>
            </p:contentPart>
          </mc:Choice>
          <mc:Fallback>
            <p:pic>
              <p:nvPicPr>
                <p:cNvPr id="39136" name="Freihand 39135">
                  <a:extLst>
                    <a:ext uri="{FF2B5EF4-FFF2-40B4-BE49-F238E27FC236}">
                      <a16:creationId xmlns:a16="http://schemas.microsoft.com/office/drawing/2014/main" id="{86C88F65-1A0A-4AB2-86B5-3CD6B4B5AE28}"/>
                    </a:ext>
                  </a:extLst>
                </p:cNvPr>
                <p:cNvPicPr/>
                <p:nvPr/>
              </p:nvPicPr>
              <p:blipFill>
                <a:blip r:embed="rId726"/>
                <a:stretch>
                  <a:fillRect/>
                </a:stretch>
              </p:blipFill>
              <p:spPr>
                <a:xfrm>
                  <a:off x="4485800" y="989520"/>
                  <a:ext cx="158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9137" name="Freihand 39136">
                  <a:extLst>
                    <a:ext uri="{FF2B5EF4-FFF2-40B4-BE49-F238E27FC236}">
                      <a16:creationId xmlns:a16="http://schemas.microsoft.com/office/drawing/2014/main" id="{12DD9155-1091-4F2E-8BAB-8284071C5723}"/>
                    </a:ext>
                  </a:extLst>
                </p14:cNvPr>
                <p14:cNvContentPartPr/>
                <p14:nvPr/>
              </p14:nvContentPartPr>
              <p14:xfrm>
                <a:off x="4618640" y="1104000"/>
                <a:ext cx="90360" cy="116640"/>
              </p14:xfrm>
            </p:contentPart>
          </mc:Choice>
          <mc:Fallback>
            <p:pic>
              <p:nvPicPr>
                <p:cNvPr id="39137" name="Freihand 39136">
                  <a:extLst>
                    <a:ext uri="{FF2B5EF4-FFF2-40B4-BE49-F238E27FC236}">
                      <a16:creationId xmlns:a16="http://schemas.microsoft.com/office/drawing/2014/main" id="{12DD9155-1091-4F2E-8BAB-8284071C5723}"/>
                    </a:ext>
                  </a:extLst>
                </p:cNvPr>
                <p:cNvPicPr/>
                <p:nvPr/>
              </p:nvPicPr>
              <p:blipFill>
                <a:blip r:embed="rId728"/>
                <a:stretch>
                  <a:fillRect/>
                </a:stretch>
              </p:blipFill>
              <p:spPr>
                <a:xfrm>
                  <a:off x="4614320" y="1099680"/>
                  <a:ext cx="99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9138" name="Freihand 39137">
                  <a:extLst>
                    <a:ext uri="{FF2B5EF4-FFF2-40B4-BE49-F238E27FC236}">
                      <a16:creationId xmlns:a16="http://schemas.microsoft.com/office/drawing/2014/main" id="{30D4E1EE-B477-4A81-AF3D-D5133584B608}"/>
                    </a:ext>
                  </a:extLst>
                </p14:cNvPr>
                <p14:cNvContentPartPr/>
                <p14:nvPr/>
              </p14:nvContentPartPr>
              <p14:xfrm>
                <a:off x="4727360" y="1088520"/>
                <a:ext cx="99720" cy="105480"/>
              </p14:xfrm>
            </p:contentPart>
          </mc:Choice>
          <mc:Fallback>
            <p:pic>
              <p:nvPicPr>
                <p:cNvPr id="39138" name="Freihand 39137">
                  <a:extLst>
                    <a:ext uri="{FF2B5EF4-FFF2-40B4-BE49-F238E27FC236}">
                      <a16:creationId xmlns:a16="http://schemas.microsoft.com/office/drawing/2014/main" id="{30D4E1EE-B477-4A81-AF3D-D5133584B608}"/>
                    </a:ext>
                  </a:extLst>
                </p:cNvPr>
                <p:cNvPicPr/>
                <p:nvPr/>
              </p:nvPicPr>
              <p:blipFill>
                <a:blip r:embed="rId730"/>
                <a:stretch>
                  <a:fillRect/>
                </a:stretch>
              </p:blipFill>
              <p:spPr>
                <a:xfrm>
                  <a:off x="4723040" y="1084200"/>
                  <a:ext cx="108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9158" name="Freihand 39157">
                  <a:extLst>
                    <a:ext uri="{FF2B5EF4-FFF2-40B4-BE49-F238E27FC236}">
                      <a16:creationId xmlns:a16="http://schemas.microsoft.com/office/drawing/2014/main" id="{5DB9261C-0991-49EF-B06F-853F6E1CE543}"/>
                    </a:ext>
                  </a:extLst>
                </p14:cNvPr>
                <p14:cNvContentPartPr/>
                <p14:nvPr/>
              </p14:nvContentPartPr>
              <p14:xfrm>
                <a:off x="2342000" y="4481880"/>
                <a:ext cx="128160" cy="180360"/>
              </p14:xfrm>
            </p:contentPart>
          </mc:Choice>
          <mc:Fallback>
            <p:pic>
              <p:nvPicPr>
                <p:cNvPr id="39158" name="Freihand 39157">
                  <a:extLst>
                    <a:ext uri="{FF2B5EF4-FFF2-40B4-BE49-F238E27FC236}">
                      <a16:creationId xmlns:a16="http://schemas.microsoft.com/office/drawing/2014/main" id="{5DB9261C-0991-49EF-B06F-853F6E1CE543}"/>
                    </a:ext>
                  </a:extLst>
                </p:cNvPr>
                <p:cNvPicPr/>
                <p:nvPr/>
              </p:nvPicPr>
              <p:blipFill>
                <a:blip r:embed="rId732"/>
                <a:stretch>
                  <a:fillRect/>
                </a:stretch>
              </p:blipFill>
              <p:spPr>
                <a:xfrm>
                  <a:off x="2337680" y="4477560"/>
                  <a:ext cx="136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9159" name="Freihand 39158">
                  <a:extLst>
                    <a:ext uri="{FF2B5EF4-FFF2-40B4-BE49-F238E27FC236}">
                      <a16:creationId xmlns:a16="http://schemas.microsoft.com/office/drawing/2014/main" id="{E1AEF5A3-035F-4FC4-A051-338D518F8821}"/>
                    </a:ext>
                  </a:extLst>
                </p14:cNvPr>
                <p14:cNvContentPartPr/>
                <p14:nvPr/>
              </p14:nvContentPartPr>
              <p14:xfrm>
                <a:off x="2535680" y="4447680"/>
                <a:ext cx="105840" cy="169920"/>
              </p14:xfrm>
            </p:contentPart>
          </mc:Choice>
          <mc:Fallback>
            <p:pic>
              <p:nvPicPr>
                <p:cNvPr id="39159" name="Freihand 39158">
                  <a:extLst>
                    <a:ext uri="{FF2B5EF4-FFF2-40B4-BE49-F238E27FC236}">
                      <a16:creationId xmlns:a16="http://schemas.microsoft.com/office/drawing/2014/main" id="{E1AEF5A3-035F-4FC4-A051-338D518F8821}"/>
                    </a:ext>
                  </a:extLst>
                </p:cNvPr>
                <p:cNvPicPr/>
                <p:nvPr/>
              </p:nvPicPr>
              <p:blipFill>
                <a:blip r:embed="rId734"/>
                <a:stretch>
                  <a:fillRect/>
                </a:stretch>
              </p:blipFill>
              <p:spPr>
                <a:xfrm>
                  <a:off x="2531360" y="4443360"/>
                  <a:ext cx="114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9160" name="Freihand 39159">
                  <a:extLst>
                    <a:ext uri="{FF2B5EF4-FFF2-40B4-BE49-F238E27FC236}">
                      <a16:creationId xmlns:a16="http://schemas.microsoft.com/office/drawing/2014/main" id="{668DA923-0C73-4114-85CB-0A8BE5AC984B}"/>
                    </a:ext>
                  </a:extLst>
                </p14:cNvPr>
                <p14:cNvContentPartPr/>
                <p14:nvPr/>
              </p14:nvContentPartPr>
              <p14:xfrm>
                <a:off x="2641880" y="4433640"/>
                <a:ext cx="9000" cy="173880"/>
              </p14:xfrm>
            </p:contentPart>
          </mc:Choice>
          <mc:Fallback>
            <p:pic>
              <p:nvPicPr>
                <p:cNvPr id="39160" name="Freihand 39159">
                  <a:extLst>
                    <a:ext uri="{FF2B5EF4-FFF2-40B4-BE49-F238E27FC236}">
                      <a16:creationId xmlns:a16="http://schemas.microsoft.com/office/drawing/2014/main" id="{668DA923-0C73-4114-85CB-0A8BE5AC984B}"/>
                    </a:ext>
                  </a:extLst>
                </p:cNvPr>
                <p:cNvPicPr/>
                <p:nvPr/>
              </p:nvPicPr>
              <p:blipFill>
                <a:blip r:embed="rId736"/>
                <a:stretch>
                  <a:fillRect/>
                </a:stretch>
              </p:blipFill>
              <p:spPr>
                <a:xfrm>
                  <a:off x="2637560" y="4429320"/>
                  <a:ext cx="17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9161" name="Freihand 39160">
                  <a:extLst>
                    <a:ext uri="{FF2B5EF4-FFF2-40B4-BE49-F238E27FC236}">
                      <a16:creationId xmlns:a16="http://schemas.microsoft.com/office/drawing/2014/main" id="{8F80A8D9-6479-419E-9BA6-75CF59D5062C}"/>
                    </a:ext>
                  </a:extLst>
                </p14:cNvPr>
                <p14:cNvContentPartPr/>
                <p14:nvPr/>
              </p14:nvContentPartPr>
              <p14:xfrm>
                <a:off x="2583560" y="4351920"/>
                <a:ext cx="100080" cy="191520"/>
              </p14:xfrm>
            </p:contentPart>
          </mc:Choice>
          <mc:Fallback>
            <p:pic>
              <p:nvPicPr>
                <p:cNvPr id="39161" name="Freihand 39160">
                  <a:extLst>
                    <a:ext uri="{FF2B5EF4-FFF2-40B4-BE49-F238E27FC236}">
                      <a16:creationId xmlns:a16="http://schemas.microsoft.com/office/drawing/2014/main" id="{8F80A8D9-6479-419E-9BA6-75CF59D5062C}"/>
                    </a:ext>
                  </a:extLst>
                </p:cNvPr>
                <p:cNvPicPr/>
                <p:nvPr/>
              </p:nvPicPr>
              <p:blipFill>
                <a:blip r:embed="rId738"/>
                <a:stretch>
                  <a:fillRect/>
                </a:stretch>
              </p:blipFill>
              <p:spPr>
                <a:xfrm>
                  <a:off x="2579240" y="4347600"/>
                  <a:ext cx="108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9162" name="Freihand 39161">
                  <a:extLst>
                    <a:ext uri="{FF2B5EF4-FFF2-40B4-BE49-F238E27FC236}">
                      <a16:creationId xmlns:a16="http://schemas.microsoft.com/office/drawing/2014/main" id="{BE41B4D2-F5A4-4F42-B701-85EF3D257C76}"/>
                    </a:ext>
                  </a:extLst>
                </p14:cNvPr>
                <p14:cNvContentPartPr/>
                <p14:nvPr/>
              </p14:nvContentPartPr>
              <p14:xfrm>
                <a:off x="2653040" y="4337160"/>
                <a:ext cx="41040" cy="20520"/>
              </p14:xfrm>
            </p:contentPart>
          </mc:Choice>
          <mc:Fallback>
            <p:pic>
              <p:nvPicPr>
                <p:cNvPr id="39162" name="Freihand 39161">
                  <a:extLst>
                    <a:ext uri="{FF2B5EF4-FFF2-40B4-BE49-F238E27FC236}">
                      <a16:creationId xmlns:a16="http://schemas.microsoft.com/office/drawing/2014/main" id="{BE41B4D2-F5A4-4F42-B701-85EF3D257C76}"/>
                    </a:ext>
                  </a:extLst>
                </p:cNvPr>
                <p:cNvPicPr/>
                <p:nvPr/>
              </p:nvPicPr>
              <p:blipFill>
                <a:blip r:embed="rId740"/>
                <a:stretch>
                  <a:fillRect/>
                </a:stretch>
              </p:blipFill>
              <p:spPr>
                <a:xfrm>
                  <a:off x="2648720" y="4332840"/>
                  <a:ext cx="496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9163" name="Freihand 39162">
                  <a:extLst>
                    <a:ext uri="{FF2B5EF4-FFF2-40B4-BE49-F238E27FC236}">
                      <a16:creationId xmlns:a16="http://schemas.microsoft.com/office/drawing/2014/main" id="{AA0825D9-DD25-4EB0-9026-FFF6EDFEEA82}"/>
                    </a:ext>
                  </a:extLst>
                </p14:cNvPr>
                <p14:cNvContentPartPr/>
                <p14:nvPr/>
              </p14:nvContentPartPr>
              <p14:xfrm>
                <a:off x="2192600" y="4331400"/>
                <a:ext cx="36360" cy="386280"/>
              </p14:xfrm>
            </p:contentPart>
          </mc:Choice>
          <mc:Fallback>
            <p:pic>
              <p:nvPicPr>
                <p:cNvPr id="39163" name="Freihand 39162">
                  <a:extLst>
                    <a:ext uri="{FF2B5EF4-FFF2-40B4-BE49-F238E27FC236}">
                      <a16:creationId xmlns:a16="http://schemas.microsoft.com/office/drawing/2014/main" id="{AA0825D9-DD25-4EB0-9026-FFF6EDFEEA82}"/>
                    </a:ext>
                  </a:extLst>
                </p:cNvPr>
                <p:cNvPicPr/>
                <p:nvPr/>
              </p:nvPicPr>
              <p:blipFill>
                <a:blip r:embed="rId742"/>
                <a:stretch>
                  <a:fillRect/>
                </a:stretch>
              </p:blipFill>
              <p:spPr>
                <a:xfrm>
                  <a:off x="2188280" y="4327080"/>
                  <a:ext cx="4500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9164" name="Freihand 39163">
                  <a:extLst>
                    <a:ext uri="{FF2B5EF4-FFF2-40B4-BE49-F238E27FC236}">
                      <a16:creationId xmlns:a16="http://schemas.microsoft.com/office/drawing/2014/main" id="{97C240DE-B6CC-4D2B-9AFE-FB7FD9E370CB}"/>
                    </a:ext>
                  </a:extLst>
                </p14:cNvPr>
                <p14:cNvContentPartPr/>
                <p14:nvPr/>
              </p14:nvContentPartPr>
              <p14:xfrm>
                <a:off x="2247680" y="4250400"/>
                <a:ext cx="579240" cy="387000"/>
              </p14:xfrm>
            </p:contentPart>
          </mc:Choice>
          <mc:Fallback>
            <p:pic>
              <p:nvPicPr>
                <p:cNvPr id="39164" name="Freihand 39163">
                  <a:extLst>
                    <a:ext uri="{FF2B5EF4-FFF2-40B4-BE49-F238E27FC236}">
                      <a16:creationId xmlns:a16="http://schemas.microsoft.com/office/drawing/2014/main" id="{97C240DE-B6CC-4D2B-9AFE-FB7FD9E370CB}"/>
                    </a:ext>
                  </a:extLst>
                </p:cNvPr>
                <p:cNvPicPr/>
                <p:nvPr/>
              </p:nvPicPr>
              <p:blipFill>
                <a:blip r:embed="rId744"/>
                <a:stretch>
                  <a:fillRect/>
                </a:stretch>
              </p:blipFill>
              <p:spPr>
                <a:xfrm>
                  <a:off x="2243360" y="4246080"/>
                  <a:ext cx="5878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9165" name="Freihand 39164">
                  <a:extLst>
                    <a:ext uri="{FF2B5EF4-FFF2-40B4-BE49-F238E27FC236}">
                      <a16:creationId xmlns:a16="http://schemas.microsoft.com/office/drawing/2014/main" id="{F27172C1-6DA4-4D6E-ADDC-FC18EA7590A2}"/>
                    </a:ext>
                  </a:extLst>
                </p14:cNvPr>
                <p14:cNvContentPartPr/>
                <p14:nvPr/>
              </p14:nvContentPartPr>
              <p14:xfrm>
                <a:off x="2204480" y="4697880"/>
                <a:ext cx="687960" cy="102240"/>
              </p14:xfrm>
            </p:contentPart>
          </mc:Choice>
          <mc:Fallback>
            <p:pic>
              <p:nvPicPr>
                <p:cNvPr id="39165" name="Freihand 39164">
                  <a:extLst>
                    <a:ext uri="{FF2B5EF4-FFF2-40B4-BE49-F238E27FC236}">
                      <a16:creationId xmlns:a16="http://schemas.microsoft.com/office/drawing/2014/main" id="{F27172C1-6DA4-4D6E-ADDC-FC18EA7590A2}"/>
                    </a:ext>
                  </a:extLst>
                </p:cNvPr>
                <p:cNvPicPr/>
                <p:nvPr/>
              </p:nvPicPr>
              <p:blipFill>
                <a:blip r:embed="rId746"/>
                <a:stretch>
                  <a:fillRect/>
                </a:stretch>
              </p:blipFill>
              <p:spPr>
                <a:xfrm>
                  <a:off x="2200160" y="4693560"/>
                  <a:ext cx="696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9167" name="Freihand 39166">
                  <a:extLst>
                    <a:ext uri="{FF2B5EF4-FFF2-40B4-BE49-F238E27FC236}">
                      <a16:creationId xmlns:a16="http://schemas.microsoft.com/office/drawing/2014/main" id="{55C961D2-A4CC-4105-B261-04329F37E241}"/>
                    </a:ext>
                  </a:extLst>
                </p14:cNvPr>
                <p14:cNvContentPartPr/>
                <p14:nvPr/>
              </p14:nvContentPartPr>
              <p14:xfrm>
                <a:off x="918920" y="3309360"/>
                <a:ext cx="1002600" cy="993240"/>
              </p14:xfrm>
            </p:contentPart>
          </mc:Choice>
          <mc:Fallback>
            <p:pic>
              <p:nvPicPr>
                <p:cNvPr id="39167" name="Freihand 39166">
                  <a:extLst>
                    <a:ext uri="{FF2B5EF4-FFF2-40B4-BE49-F238E27FC236}">
                      <a16:creationId xmlns:a16="http://schemas.microsoft.com/office/drawing/2014/main" id="{55C961D2-A4CC-4105-B261-04329F37E241}"/>
                    </a:ext>
                  </a:extLst>
                </p:cNvPr>
                <p:cNvPicPr/>
                <p:nvPr/>
              </p:nvPicPr>
              <p:blipFill>
                <a:blip r:embed="rId748"/>
                <a:stretch>
                  <a:fillRect/>
                </a:stretch>
              </p:blipFill>
              <p:spPr>
                <a:xfrm>
                  <a:off x="914600" y="3305040"/>
                  <a:ext cx="1011240" cy="10018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9168" name="Freihand 39167">
                  <a:extLst>
                    <a:ext uri="{FF2B5EF4-FFF2-40B4-BE49-F238E27FC236}">
                      <a16:creationId xmlns:a16="http://schemas.microsoft.com/office/drawing/2014/main" id="{4BB2D0B2-05AD-4B8E-B45B-6BFF43A09A4F}"/>
                    </a:ext>
                  </a:extLst>
                </p14:cNvPr>
                <p14:cNvContentPartPr/>
                <p14:nvPr/>
              </p14:nvContentPartPr>
              <p14:xfrm>
                <a:off x="1807760" y="4170840"/>
                <a:ext cx="165240" cy="251280"/>
              </p14:xfrm>
            </p:contentPart>
          </mc:Choice>
          <mc:Fallback>
            <p:pic>
              <p:nvPicPr>
                <p:cNvPr id="39168" name="Freihand 39167">
                  <a:extLst>
                    <a:ext uri="{FF2B5EF4-FFF2-40B4-BE49-F238E27FC236}">
                      <a16:creationId xmlns:a16="http://schemas.microsoft.com/office/drawing/2014/main" id="{4BB2D0B2-05AD-4B8E-B45B-6BFF43A09A4F}"/>
                    </a:ext>
                  </a:extLst>
                </p:cNvPr>
                <p:cNvPicPr/>
                <p:nvPr/>
              </p:nvPicPr>
              <p:blipFill>
                <a:blip r:embed="rId750"/>
                <a:stretch>
                  <a:fillRect/>
                </a:stretch>
              </p:blipFill>
              <p:spPr>
                <a:xfrm>
                  <a:off x="1803440" y="4166520"/>
                  <a:ext cx="1738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9170" name="Freihand 39169">
                  <a:extLst>
                    <a:ext uri="{FF2B5EF4-FFF2-40B4-BE49-F238E27FC236}">
                      <a16:creationId xmlns:a16="http://schemas.microsoft.com/office/drawing/2014/main" id="{85EA4556-D258-4DCE-B868-172645C7DF68}"/>
                    </a:ext>
                  </a:extLst>
                </p14:cNvPr>
                <p14:cNvContentPartPr/>
                <p14:nvPr/>
              </p14:nvContentPartPr>
              <p14:xfrm>
                <a:off x="1157600" y="3919200"/>
                <a:ext cx="86760" cy="147960"/>
              </p14:xfrm>
            </p:contentPart>
          </mc:Choice>
          <mc:Fallback>
            <p:pic>
              <p:nvPicPr>
                <p:cNvPr id="39170" name="Freihand 39169">
                  <a:extLst>
                    <a:ext uri="{FF2B5EF4-FFF2-40B4-BE49-F238E27FC236}">
                      <a16:creationId xmlns:a16="http://schemas.microsoft.com/office/drawing/2014/main" id="{85EA4556-D258-4DCE-B868-172645C7DF68}"/>
                    </a:ext>
                  </a:extLst>
                </p:cNvPr>
                <p:cNvPicPr/>
                <p:nvPr/>
              </p:nvPicPr>
              <p:blipFill>
                <a:blip r:embed="rId752"/>
                <a:stretch>
                  <a:fillRect/>
                </a:stretch>
              </p:blipFill>
              <p:spPr>
                <a:xfrm>
                  <a:off x="1153280" y="3914880"/>
                  <a:ext cx="95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9171" name="Freihand 39170">
                  <a:extLst>
                    <a:ext uri="{FF2B5EF4-FFF2-40B4-BE49-F238E27FC236}">
                      <a16:creationId xmlns:a16="http://schemas.microsoft.com/office/drawing/2014/main" id="{DE0858D7-36D4-47D0-BE44-080CD76BF264}"/>
                    </a:ext>
                  </a:extLst>
                </p14:cNvPr>
                <p14:cNvContentPartPr/>
                <p14:nvPr/>
              </p14:nvContentPartPr>
              <p14:xfrm>
                <a:off x="1298000" y="4002000"/>
                <a:ext cx="35280" cy="116640"/>
              </p14:xfrm>
            </p:contentPart>
          </mc:Choice>
          <mc:Fallback>
            <p:pic>
              <p:nvPicPr>
                <p:cNvPr id="39171" name="Freihand 39170">
                  <a:extLst>
                    <a:ext uri="{FF2B5EF4-FFF2-40B4-BE49-F238E27FC236}">
                      <a16:creationId xmlns:a16="http://schemas.microsoft.com/office/drawing/2014/main" id="{DE0858D7-36D4-47D0-BE44-080CD76BF264}"/>
                    </a:ext>
                  </a:extLst>
                </p:cNvPr>
                <p:cNvPicPr/>
                <p:nvPr/>
              </p:nvPicPr>
              <p:blipFill>
                <a:blip r:embed="rId754"/>
                <a:stretch>
                  <a:fillRect/>
                </a:stretch>
              </p:blipFill>
              <p:spPr>
                <a:xfrm>
                  <a:off x="1293680" y="3997680"/>
                  <a:ext cx="43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9172" name="Freihand 39171">
                  <a:extLst>
                    <a:ext uri="{FF2B5EF4-FFF2-40B4-BE49-F238E27FC236}">
                      <a16:creationId xmlns:a16="http://schemas.microsoft.com/office/drawing/2014/main" id="{A846F0EB-4142-46B2-976A-C486A4135022}"/>
                    </a:ext>
                  </a:extLst>
                </p14:cNvPr>
                <p14:cNvContentPartPr/>
                <p14:nvPr/>
              </p14:nvContentPartPr>
              <p14:xfrm>
                <a:off x="1289000" y="4011360"/>
                <a:ext cx="93240" cy="114480"/>
              </p14:xfrm>
            </p:contentPart>
          </mc:Choice>
          <mc:Fallback>
            <p:pic>
              <p:nvPicPr>
                <p:cNvPr id="39172" name="Freihand 39171">
                  <a:extLst>
                    <a:ext uri="{FF2B5EF4-FFF2-40B4-BE49-F238E27FC236}">
                      <a16:creationId xmlns:a16="http://schemas.microsoft.com/office/drawing/2014/main" id="{A846F0EB-4142-46B2-976A-C486A4135022}"/>
                    </a:ext>
                  </a:extLst>
                </p:cNvPr>
                <p:cNvPicPr/>
                <p:nvPr/>
              </p:nvPicPr>
              <p:blipFill>
                <a:blip r:embed="rId756"/>
                <a:stretch>
                  <a:fillRect/>
                </a:stretch>
              </p:blipFill>
              <p:spPr>
                <a:xfrm>
                  <a:off x="1284680" y="4007040"/>
                  <a:ext cx="101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9174" name="Freihand 39173">
                  <a:extLst>
                    <a:ext uri="{FF2B5EF4-FFF2-40B4-BE49-F238E27FC236}">
                      <a16:creationId xmlns:a16="http://schemas.microsoft.com/office/drawing/2014/main" id="{67EC8DF7-1CAF-477A-ACE0-3BEF2C3F2D6A}"/>
                    </a:ext>
                  </a:extLst>
                </p14:cNvPr>
                <p14:cNvContentPartPr/>
                <p14:nvPr/>
              </p14:nvContentPartPr>
              <p14:xfrm>
                <a:off x="1129880" y="3297480"/>
                <a:ext cx="966960" cy="777960"/>
              </p14:xfrm>
            </p:contentPart>
          </mc:Choice>
          <mc:Fallback>
            <p:pic>
              <p:nvPicPr>
                <p:cNvPr id="39174" name="Freihand 39173">
                  <a:extLst>
                    <a:ext uri="{FF2B5EF4-FFF2-40B4-BE49-F238E27FC236}">
                      <a16:creationId xmlns:a16="http://schemas.microsoft.com/office/drawing/2014/main" id="{67EC8DF7-1CAF-477A-ACE0-3BEF2C3F2D6A}"/>
                    </a:ext>
                  </a:extLst>
                </p:cNvPr>
                <p:cNvPicPr/>
                <p:nvPr/>
              </p:nvPicPr>
              <p:blipFill>
                <a:blip r:embed="rId758"/>
                <a:stretch>
                  <a:fillRect/>
                </a:stretch>
              </p:blipFill>
              <p:spPr>
                <a:xfrm>
                  <a:off x="1125560" y="3293160"/>
                  <a:ext cx="975600" cy="7866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9175" name="Freihand 39174">
                  <a:extLst>
                    <a:ext uri="{FF2B5EF4-FFF2-40B4-BE49-F238E27FC236}">
                      <a16:creationId xmlns:a16="http://schemas.microsoft.com/office/drawing/2014/main" id="{65DFC4EF-CBD1-45D8-AE57-2F6E918C0BE6}"/>
                    </a:ext>
                  </a:extLst>
                </p14:cNvPr>
                <p14:cNvContentPartPr/>
                <p14:nvPr/>
              </p14:nvContentPartPr>
              <p14:xfrm>
                <a:off x="1053920" y="3256800"/>
                <a:ext cx="180000" cy="162000"/>
              </p14:xfrm>
            </p:contentPart>
          </mc:Choice>
          <mc:Fallback>
            <p:pic>
              <p:nvPicPr>
                <p:cNvPr id="39175" name="Freihand 39174">
                  <a:extLst>
                    <a:ext uri="{FF2B5EF4-FFF2-40B4-BE49-F238E27FC236}">
                      <a16:creationId xmlns:a16="http://schemas.microsoft.com/office/drawing/2014/main" id="{65DFC4EF-CBD1-45D8-AE57-2F6E918C0BE6}"/>
                    </a:ext>
                  </a:extLst>
                </p:cNvPr>
                <p:cNvPicPr/>
                <p:nvPr/>
              </p:nvPicPr>
              <p:blipFill>
                <a:blip r:embed="rId760"/>
                <a:stretch>
                  <a:fillRect/>
                </a:stretch>
              </p:blipFill>
              <p:spPr>
                <a:xfrm>
                  <a:off x="1049600" y="3252480"/>
                  <a:ext cx="188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9177" name="Freihand 39176">
                  <a:extLst>
                    <a:ext uri="{FF2B5EF4-FFF2-40B4-BE49-F238E27FC236}">
                      <a16:creationId xmlns:a16="http://schemas.microsoft.com/office/drawing/2014/main" id="{A542A42C-03CF-48E0-B240-88D0E1B1C6D2}"/>
                    </a:ext>
                  </a:extLst>
                </p14:cNvPr>
                <p14:cNvContentPartPr/>
                <p14:nvPr/>
              </p14:nvContentPartPr>
              <p14:xfrm>
                <a:off x="1619480" y="3436800"/>
                <a:ext cx="24480" cy="166680"/>
              </p14:xfrm>
            </p:contentPart>
          </mc:Choice>
          <mc:Fallback>
            <p:pic>
              <p:nvPicPr>
                <p:cNvPr id="39177" name="Freihand 39176">
                  <a:extLst>
                    <a:ext uri="{FF2B5EF4-FFF2-40B4-BE49-F238E27FC236}">
                      <a16:creationId xmlns:a16="http://schemas.microsoft.com/office/drawing/2014/main" id="{A542A42C-03CF-48E0-B240-88D0E1B1C6D2}"/>
                    </a:ext>
                  </a:extLst>
                </p:cNvPr>
                <p:cNvPicPr/>
                <p:nvPr/>
              </p:nvPicPr>
              <p:blipFill>
                <a:blip r:embed="rId762"/>
                <a:stretch>
                  <a:fillRect/>
                </a:stretch>
              </p:blipFill>
              <p:spPr>
                <a:xfrm>
                  <a:off x="1615160" y="3432480"/>
                  <a:ext cx="33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9178" name="Freihand 39177">
                  <a:extLst>
                    <a:ext uri="{FF2B5EF4-FFF2-40B4-BE49-F238E27FC236}">
                      <a16:creationId xmlns:a16="http://schemas.microsoft.com/office/drawing/2014/main" id="{2475000E-0BE8-4035-9C78-D8E00271EF36}"/>
                    </a:ext>
                  </a:extLst>
                </p14:cNvPr>
                <p14:cNvContentPartPr/>
                <p14:nvPr/>
              </p14:nvContentPartPr>
              <p14:xfrm>
                <a:off x="1566560" y="3572160"/>
                <a:ext cx="115920" cy="22680"/>
              </p14:xfrm>
            </p:contentPart>
          </mc:Choice>
          <mc:Fallback>
            <p:pic>
              <p:nvPicPr>
                <p:cNvPr id="39178" name="Freihand 39177">
                  <a:extLst>
                    <a:ext uri="{FF2B5EF4-FFF2-40B4-BE49-F238E27FC236}">
                      <a16:creationId xmlns:a16="http://schemas.microsoft.com/office/drawing/2014/main" id="{2475000E-0BE8-4035-9C78-D8E00271EF36}"/>
                    </a:ext>
                  </a:extLst>
                </p:cNvPr>
                <p:cNvPicPr/>
                <p:nvPr/>
              </p:nvPicPr>
              <p:blipFill>
                <a:blip r:embed="rId764"/>
                <a:stretch>
                  <a:fillRect/>
                </a:stretch>
              </p:blipFill>
              <p:spPr>
                <a:xfrm>
                  <a:off x="1562240" y="3567840"/>
                  <a:ext cx="124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9179" name="Freihand 39178">
                  <a:extLst>
                    <a:ext uri="{FF2B5EF4-FFF2-40B4-BE49-F238E27FC236}">
                      <a16:creationId xmlns:a16="http://schemas.microsoft.com/office/drawing/2014/main" id="{104EA149-9194-4978-B6C1-830DF759F7B9}"/>
                    </a:ext>
                  </a:extLst>
                </p14:cNvPr>
                <p14:cNvContentPartPr/>
                <p14:nvPr/>
              </p14:nvContentPartPr>
              <p14:xfrm>
                <a:off x="1563320" y="3421320"/>
                <a:ext cx="136440" cy="21240"/>
              </p14:xfrm>
            </p:contentPart>
          </mc:Choice>
          <mc:Fallback>
            <p:pic>
              <p:nvPicPr>
                <p:cNvPr id="39179" name="Freihand 39178">
                  <a:extLst>
                    <a:ext uri="{FF2B5EF4-FFF2-40B4-BE49-F238E27FC236}">
                      <a16:creationId xmlns:a16="http://schemas.microsoft.com/office/drawing/2014/main" id="{104EA149-9194-4978-B6C1-830DF759F7B9}"/>
                    </a:ext>
                  </a:extLst>
                </p:cNvPr>
                <p:cNvPicPr/>
                <p:nvPr/>
              </p:nvPicPr>
              <p:blipFill>
                <a:blip r:embed="rId766"/>
                <a:stretch>
                  <a:fillRect/>
                </a:stretch>
              </p:blipFill>
              <p:spPr>
                <a:xfrm>
                  <a:off x="1559000" y="3417000"/>
                  <a:ext cx="145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39180" name="Freihand 39179">
                  <a:extLst>
                    <a:ext uri="{FF2B5EF4-FFF2-40B4-BE49-F238E27FC236}">
                      <a16:creationId xmlns:a16="http://schemas.microsoft.com/office/drawing/2014/main" id="{385DF980-D2A6-475A-BCB3-A01D95324E43}"/>
                    </a:ext>
                  </a:extLst>
                </p14:cNvPr>
                <p14:cNvContentPartPr/>
                <p14:nvPr/>
              </p14:nvContentPartPr>
              <p14:xfrm>
                <a:off x="1710920" y="3535800"/>
                <a:ext cx="39240" cy="109440"/>
              </p14:xfrm>
            </p:contentPart>
          </mc:Choice>
          <mc:Fallback>
            <p:pic>
              <p:nvPicPr>
                <p:cNvPr id="39180" name="Freihand 39179">
                  <a:extLst>
                    <a:ext uri="{FF2B5EF4-FFF2-40B4-BE49-F238E27FC236}">
                      <a16:creationId xmlns:a16="http://schemas.microsoft.com/office/drawing/2014/main" id="{385DF980-D2A6-475A-BCB3-A01D95324E43}"/>
                    </a:ext>
                  </a:extLst>
                </p:cNvPr>
                <p:cNvPicPr/>
                <p:nvPr/>
              </p:nvPicPr>
              <p:blipFill>
                <a:blip r:embed="rId768"/>
                <a:stretch>
                  <a:fillRect/>
                </a:stretch>
              </p:blipFill>
              <p:spPr>
                <a:xfrm>
                  <a:off x="1706600" y="3531480"/>
                  <a:ext cx="47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39181" name="Freihand 39180">
                  <a:extLst>
                    <a:ext uri="{FF2B5EF4-FFF2-40B4-BE49-F238E27FC236}">
                      <a16:creationId xmlns:a16="http://schemas.microsoft.com/office/drawing/2014/main" id="{24805EAB-A490-48A5-95C7-315B4B4EF1B9}"/>
                    </a:ext>
                  </a:extLst>
                </p14:cNvPr>
                <p14:cNvContentPartPr/>
                <p14:nvPr/>
              </p14:nvContentPartPr>
              <p14:xfrm>
                <a:off x="1768880" y="3528240"/>
                <a:ext cx="13320" cy="123120"/>
              </p14:xfrm>
            </p:contentPart>
          </mc:Choice>
          <mc:Fallback>
            <p:pic>
              <p:nvPicPr>
                <p:cNvPr id="39181" name="Freihand 39180">
                  <a:extLst>
                    <a:ext uri="{FF2B5EF4-FFF2-40B4-BE49-F238E27FC236}">
                      <a16:creationId xmlns:a16="http://schemas.microsoft.com/office/drawing/2014/main" id="{24805EAB-A490-48A5-95C7-315B4B4EF1B9}"/>
                    </a:ext>
                  </a:extLst>
                </p:cNvPr>
                <p:cNvPicPr/>
                <p:nvPr/>
              </p:nvPicPr>
              <p:blipFill>
                <a:blip r:embed="rId770"/>
                <a:stretch>
                  <a:fillRect/>
                </a:stretch>
              </p:blipFill>
              <p:spPr>
                <a:xfrm>
                  <a:off x="1764560" y="3523920"/>
                  <a:ext cx="21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39182" name="Freihand 39181">
                  <a:extLst>
                    <a:ext uri="{FF2B5EF4-FFF2-40B4-BE49-F238E27FC236}">
                      <a16:creationId xmlns:a16="http://schemas.microsoft.com/office/drawing/2014/main" id="{252B1252-2C90-49EC-BA61-75B6407EB82A}"/>
                    </a:ext>
                  </a:extLst>
                </p14:cNvPr>
                <p14:cNvContentPartPr/>
                <p14:nvPr/>
              </p14:nvContentPartPr>
              <p14:xfrm>
                <a:off x="1713440" y="3575400"/>
                <a:ext cx="104760" cy="15840"/>
              </p14:xfrm>
            </p:contentPart>
          </mc:Choice>
          <mc:Fallback>
            <p:pic>
              <p:nvPicPr>
                <p:cNvPr id="39182" name="Freihand 39181">
                  <a:extLst>
                    <a:ext uri="{FF2B5EF4-FFF2-40B4-BE49-F238E27FC236}">
                      <a16:creationId xmlns:a16="http://schemas.microsoft.com/office/drawing/2014/main" id="{252B1252-2C90-49EC-BA61-75B6407EB82A}"/>
                    </a:ext>
                  </a:extLst>
                </p:cNvPr>
                <p:cNvPicPr/>
                <p:nvPr/>
              </p:nvPicPr>
              <p:blipFill>
                <a:blip r:embed="rId772"/>
                <a:stretch>
                  <a:fillRect/>
                </a:stretch>
              </p:blipFill>
              <p:spPr>
                <a:xfrm>
                  <a:off x="1709120" y="3571080"/>
                  <a:ext cx="1134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39184" name="Freihand 39183">
                  <a:extLst>
                    <a:ext uri="{FF2B5EF4-FFF2-40B4-BE49-F238E27FC236}">
                      <a16:creationId xmlns:a16="http://schemas.microsoft.com/office/drawing/2014/main" id="{466873E9-58EC-4E48-8814-6D0FADF73574}"/>
                    </a:ext>
                  </a:extLst>
                </p14:cNvPr>
                <p14:cNvContentPartPr/>
                <p14:nvPr/>
              </p14:nvContentPartPr>
              <p14:xfrm>
                <a:off x="2275400" y="1065480"/>
                <a:ext cx="309600" cy="3082320"/>
              </p14:xfrm>
            </p:contentPart>
          </mc:Choice>
          <mc:Fallback>
            <p:pic>
              <p:nvPicPr>
                <p:cNvPr id="39184" name="Freihand 39183">
                  <a:extLst>
                    <a:ext uri="{FF2B5EF4-FFF2-40B4-BE49-F238E27FC236}">
                      <a16:creationId xmlns:a16="http://schemas.microsoft.com/office/drawing/2014/main" id="{466873E9-58EC-4E48-8814-6D0FADF73574}"/>
                    </a:ext>
                  </a:extLst>
                </p:cNvPr>
                <p:cNvPicPr/>
                <p:nvPr/>
              </p:nvPicPr>
              <p:blipFill>
                <a:blip r:embed="rId774"/>
                <a:stretch>
                  <a:fillRect/>
                </a:stretch>
              </p:blipFill>
              <p:spPr>
                <a:xfrm>
                  <a:off x="2271080" y="1061160"/>
                  <a:ext cx="318240" cy="30909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39186" name="Freihand 39185">
                  <a:extLst>
                    <a:ext uri="{FF2B5EF4-FFF2-40B4-BE49-F238E27FC236}">
                      <a16:creationId xmlns:a16="http://schemas.microsoft.com/office/drawing/2014/main" id="{31441B8C-10A8-4DC8-BADC-1F936021678D}"/>
                    </a:ext>
                  </a:extLst>
                </p14:cNvPr>
                <p14:cNvContentPartPr/>
                <p14:nvPr/>
              </p14:nvContentPartPr>
              <p14:xfrm>
                <a:off x="2324720" y="3984000"/>
                <a:ext cx="158040" cy="168120"/>
              </p14:xfrm>
            </p:contentPart>
          </mc:Choice>
          <mc:Fallback>
            <p:pic>
              <p:nvPicPr>
                <p:cNvPr id="39186" name="Freihand 39185">
                  <a:extLst>
                    <a:ext uri="{FF2B5EF4-FFF2-40B4-BE49-F238E27FC236}">
                      <a16:creationId xmlns:a16="http://schemas.microsoft.com/office/drawing/2014/main" id="{31441B8C-10A8-4DC8-BADC-1F936021678D}"/>
                    </a:ext>
                  </a:extLst>
                </p:cNvPr>
                <p:cNvPicPr/>
                <p:nvPr/>
              </p:nvPicPr>
              <p:blipFill>
                <a:blip r:embed="rId776"/>
                <a:stretch>
                  <a:fillRect/>
                </a:stretch>
              </p:blipFill>
              <p:spPr>
                <a:xfrm>
                  <a:off x="2320400" y="3979680"/>
                  <a:ext cx="166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39188" name="Freihand 39187">
                  <a:extLst>
                    <a:ext uri="{FF2B5EF4-FFF2-40B4-BE49-F238E27FC236}">
                      <a16:creationId xmlns:a16="http://schemas.microsoft.com/office/drawing/2014/main" id="{033433B9-3647-4FC7-8935-D90549D983C9}"/>
                    </a:ext>
                  </a:extLst>
                </p14:cNvPr>
                <p14:cNvContentPartPr/>
                <p14:nvPr/>
              </p14:nvContentPartPr>
              <p14:xfrm>
                <a:off x="2009720" y="2220000"/>
                <a:ext cx="93960" cy="164880"/>
              </p14:xfrm>
            </p:contentPart>
          </mc:Choice>
          <mc:Fallback>
            <p:pic>
              <p:nvPicPr>
                <p:cNvPr id="39188" name="Freihand 39187">
                  <a:extLst>
                    <a:ext uri="{FF2B5EF4-FFF2-40B4-BE49-F238E27FC236}">
                      <a16:creationId xmlns:a16="http://schemas.microsoft.com/office/drawing/2014/main" id="{033433B9-3647-4FC7-8935-D90549D983C9}"/>
                    </a:ext>
                  </a:extLst>
                </p:cNvPr>
                <p:cNvPicPr/>
                <p:nvPr/>
              </p:nvPicPr>
              <p:blipFill>
                <a:blip r:embed="rId778"/>
                <a:stretch>
                  <a:fillRect/>
                </a:stretch>
              </p:blipFill>
              <p:spPr>
                <a:xfrm>
                  <a:off x="2005400" y="2215680"/>
                  <a:ext cx="102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39189" name="Freihand 39188">
                  <a:extLst>
                    <a:ext uri="{FF2B5EF4-FFF2-40B4-BE49-F238E27FC236}">
                      <a16:creationId xmlns:a16="http://schemas.microsoft.com/office/drawing/2014/main" id="{99E9D2DF-560A-4020-A60F-CF98233C85EC}"/>
                    </a:ext>
                  </a:extLst>
                </p14:cNvPr>
                <p14:cNvContentPartPr/>
                <p14:nvPr/>
              </p14:nvContentPartPr>
              <p14:xfrm>
                <a:off x="2099720" y="2287320"/>
                <a:ext cx="65520" cy="110520"/>
              </p14:xfrm>
            </p:contentPart>
          </mc:Choice>
          <mc:Fallback>
            <p:pic>
              <p:nvPicPr>
                <p:cNvPr id="39189" name="Freihand 39188">
                  <a:extLst>
                    <a:ext uri="{FF2B5EF4-FFF2-40B4-BE49-F238E27FC236}">
                      <a16:creationId xmlns:a16="http://schemas.microsoft.com/office/drawing/2014/main" id="{99E9D2DF-560A-4020-A60F-CF98233C85EC}"/>
                    </a:ext>
                  </a:extLst>
                </p:cNvPr>
                <p:cNvPicPr/>
                <p:nvPr/>
              </p:nvPicPr>
              <p:blipFill>
                <a:blip r:embed="rId780"/>
                <a:stretch>
                  <a:fillRect/>
                </a:stretch>
              </p:blipFill>
              <p:spPr>
                <a:xfrm>
                  <a:off x="2095400" y="2283000"/>
                  <a:ext cx="74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39190" name="Freihand 39189">
                  <a:extLst>
                    <a:ext uri="{FF2B5EF4-FFF2-40B4-BE49-F238E27FC236}">
                      <a16:creationId xmlns:a16="http://schemas.microsoft.com/office/drawing/2014/main" id="{EC995D5D-338C-4238-863C-09B0FBBAF711}"/>
                    </a:ext>
                  </a:extLst>
                </p14:cNvPr>
                <p14:cNvContentPartPr/>
                <p14:nvPr/>
              </p14:nvContentPartPr>
              <p14:xfrm>
                <a:off x="2176040" y="2288040"/>
                <a:ext cx="37800" cy="61200"/>
              </p14:xfrm>
            </p:contentPart>
          </mc:Choice>
          <mc:Fallback>
            <p:pic>
              <p:nvPicPr>
                <p:cNvPr id="39190" name="Freihand 39189">
                  <a:extLst>
                    <a:ext uri="{FF2B5EF4-FFF2-40B4-BE49-F238E27FC236}">
                      <a16:creationId xmlns:a16="http://schemas.microsoft.com/office/drawing/2014/main" id="{EC995D5D-338C-4238-863C-09B0FBBAF711}"/>
                    </a:ext>
                  </a:extLst>
                </p:cNvPr>
                <p:cNvPicPr/>
                <p:nvPr/>
              </p:nvPicPr>
              <p:blipFill>
                <a:blip r:embed="rId782"/>
                <a:stretch>
                  <a:fillRect/>
                </a:stretch>
              </p:blipFill>
              <p:spPr>
                <a:xfrm>
                  <a:off x="2171720" y="2283720"/>
                  <a:ext cx="46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39191" name="Freihand 39190">
                  <a:extLst>
                    <a:ext uri="{FF2B5EF4-FFF2-40B4-BE49-F238E27FC236}">
                      <a16:creationId xmlns:a16="http://schemas.microsoft.com/office/drawing/2014/main" id="{1DD3AEB2-5270-4C28-AA2D-11ABBF7DEE1F}"/>
                    </a:ext>
                  </a:extLst>
                </p14:cNvPr>
                <p14:cNvContentPartPr/>
                <p14:nvPr/>
              </p14:nvContentPartPr>
              <p14:xfrm>
                <a:off x="2142560" y="2266440"/>
                <a:ext cx="89280" cy="55440"/>
              </p14:xfrm>
            </p:contentPart>
          </mc:Choice>
          <mc:Fallback>
            <p:pic>
              <p:nvPicPr>
                <p:cNvPr id="39191" name="Freihand 39190">
                  <a:extLst>
                    <a:ext uri="{FF2B5EF4-FFF2-40B4-BE49-F238E27FC236}">
                      <a16:creationId xmlns:a16="http://schemas.microsoft.com/office/drawing/2014/main" id="{1DD3AEB2-5270-4C28-AA2D-11ABBF7DEE1F}"/>
                    </a:ext>
                  </a:extLst>
                </p:cNvPr>
                <p:cNvPicPr/>
                <p:nvPr/>
              </p:nvPicPr>
              <p:blipFill>
                <a:blip r:embed="rId784"/>
                <a:stretch>
                  <a:fillRect/>
                </a:stretch>
              </p:blipFill>
              <p:spPr>
                <a:xfrm>
                  <a:off x="2138240" y="2262120"/>
                  <a:ext cx="97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39193" name="Freihand 39192">
                  <a:extLst>
                    <a:ext uri="{FF2B5EF4-FFF2-40B4-BE49-F238E27FC236}">
                      <a16:creationId xmlns:a16="http://schemas.microsoft.com/office/drawing/2014/main" id="{4D8CC2E9-6553-49E6-90BE-6E9C43D5500C}"/>
                    </a:ext>
                  </a:extLst>
                </p14:cNvPr>
                <p14:cNvContentPartPr/>
                <p14:nvPr/>
              </p14:nvContentPartPr>
              <p14:xfrm>
                <a:off x="2700200" y="1105080"/>
                <a:ext cx="342000" cy="2877840"/>
              </p14:xfrm>
            </p:contentPart>
          </mc:Choice>
          <mc:Fallback>
            <p:pic>
              <p:nvPicPr>
                <p:cNvPr id="39193" name="Freihand 39192">
                  <a:extLst>
                    <a:ext uri="{FF2B5EF4-FFF2-40B4-BE49-F238E27FC236}">
                      <a16:creationId xmlns:a16="http://schemas.microsoft.com/office/drawing/2014/main" id="{4D8CC2E9-6553-49E6-90BE-6E9C43D5500C}"/>
                    </a:ext>
                  </a:extLst>
                </p:cNvPr>
                <p:cNvPicPr/>
                <p:nvPr/>
              </p:nvPicPr>
              <p:blipFill>
                <a:blip r:embed="rId786"/>
                <a:stretch>
                  <a:fillRect/>
                </a:stretch>
              </p:blipFill>
              <p:spPr>
                <a:xfrm>
                  <a:off x="2695880" y="1100760"/>
                  <a:ext cx="350640" cy="28864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39194" name="Freihand 39193">
                  <a:extLst>
                    <a:ext uri="{FF2B5EF4-FFF2-40B4-BE49-F238E27FC236}">
                      <a16:creationId xmlns:a16="http://schemas.microsoft.com/office/drawing/2014/main" id="{A21EC1F0-D053-48D8-90CD-83626CAEACE4}"/>
                    </a:ext>
                  </a:extLst>
                </p14:cNvPr>
                <p14:cNvContentPartPr/>
                <p14:nvPr/>
              </p14:nvContentPartPr>
              <p14:xfrm>
                <a:off x="2660240" y="3943680"/>
                <a:ext cx="7200" cy="2160"/>
              </p14:xfrm>
            </p:contentPart>
          </mc:Choice>
          <mc:Fallback>
            <p:pic>
              <p:nvPicPr>
                <p:cNvPr id="39194" name="Freihand 39193">
                  <a:extLst>
                    <a:ext uri="{FF2B5EF4-FFF2-40B4-BE49-F238E27FC236}">
                      <a16:creationId xmlns:a16="http://schemas.microsoft.com/office/drawing/2014/main" id="{A21EC1F0-D053-48D8-90CD-83626CAEACE4}"/>
                    </a:ext>
                  </a:extLst>
                </p:cNvPr>
                <p:cNvPicPr/>
                <p:nvPr/>
              </p:nvPicPr>
              <p:blipFill>
                <a:blip r:embed="rId788"/>
                <a:stretch>
                  <a:fillRect/>
                </a:stretch>
              </p:blipFill>
              <p:spPr>
                <a:xfrm>
                  <a:off x="2655920" y="3939360"/>
                  <a:ext cx="158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39196" name="Freihand 39195">
                  <a:extLst>
                    <a:ext uri="{FF2B5EF4-FFF2-40B4-BE49-F238E27FC236}">
                      <a16:creationId xmlns:a16="http://schemas.microsoft.com/office/drawing/2014/main" id="{EC78CF1F-8844-46CD-93D1-CFC16730B5BE}"/>
                    </a:ext>
                  </a:extLst>
                </p14:cNvPr>
                <p14:cNvContentPartPr/>
                <p14:nvPr/>
              </p14:nvContentPartPr>
              <p14:xfrm>
                <a:off x="2632880" y="998520"/>
                <a:ext cx="163080" cy="218160"/>
              </p14:xfrm>
            </p:contentPart>
          </mc:Choice>
          <mc:Fallback>
            <p:pic>
              <p:nvPicPr>
                <p:cNvPr id="39196" name="Freihand 39195">
                  <a:extLst>
                    <a:ext uri="{FF2B5EF4-FFF2-40B4-BE49-F238E27FC236}">
                      <a16:creationId xmlns:a16="http://schemas.microsoft.com/office/drawing/2014/main" id="{EC78CF1F-8844-46CD-93D1-CFC16730B5BE}"/>
                    </a:ext>
                  </a:extLst>
                </p:cNvPr>
                <p:cNvPicPr/>
                <p:nvPr/>
              </p:nvPicPr>
              <p:blipFill>
                <a:blip r:embed="rId790"/>
                <a:stretch>
                  <a:fillRect/>
                </a:stretch>
              </p:blipFill>
              <p:spPr>
                <a:xfrm>
                  <a:off x="2628560" y="994200"/>
                  <a:ext cx="171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39198" name="Freihand 39197">
                  <a:extLst>
                    <a:ext uri="{FF2B5EF4-FFF2-40B4-BE49-F238E27FC236}">
                      <a16:creationId xmlns:a16="http://schemas.microsoft.com/office/drawing/2014/main" id="{AE60F245-5F5B-4117-89C9-51375F25EF95}"/>
                    </a:ext>
                  </a:extLst>
                </p14:cNvPr>
                <p14:cNvContentPartPr/>
                <p14:nvPr/>
              </p14:nvContentPartPr>
              <p14:xfrm>
                <a:off x="3088280" y="2278680"/>
                <a:ext cx="9720" cy="163800"/>
              </p14:xfrm>
            </p:contentPart>
          </mc:Choice>
          <mc:Fallback>
            <p:pic>
              <p:nvPicPr>
                <p:cNvPr id="39198" name="Freihand 39197">
                  <a:extLst>
                    <a:ext uri="{FF2B5EF4-FFF2-40B4-BE49-F238E27FC236}">
                      <a16:creationId xmlns:a16="http://schemas.microsoft.com/office/drawing/2014/main" id="{AE60F245-5F5B-4117-89C9-51375F25EF95}"/>
                    </a:ext>
                  </a:extLst>
                </p:cNvPr>
                <p:cNvPicPr/>
                <p:nvPr/>
              </p:nvPicPr>
              <p:blipFill>
                <a:blip r:embed="rId792"/>
                <a:stretch>
                  <a:fillRect/>
                </a:stretch>
              </p:blipFill>
              <p:spPr>
                <a:xfrm>
                  <a:off x="3083960" y="2274360"/>
                  <a:ext cx="18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39199" name="Freihand 39198">
                  <a:extLst>
                    <a:ext uri="{FF2B5EF4-FFF2-40B4-BE49-F238E27FC236}">
                      <a16:creationId xmlns:a16="http://schemas.microsoft.com/office/drawing/2014/main" id="{798ACF65-68DB-41DC-ADA3-0329BF78B874}"/>
                    </a:ext>
                  </a:extLst>
                </p14:cNvPr>
                <p14:cNvContentPartPr/>
                <p14:nvPr/>
              </p14:nvContentPartPr>
              <p14:xfrm>
                <a:off x="3026720" y="2369760"/>
                <a:ext cx="162000" cy="68040"/>
              </p14:xfrm>
            </p:contentPart>
          </mc:Choice>
          <mc:Fallback>
            <p:pic>
              <p:nvPicPr>
                <p:cNvPr id="39199" name="Freihand 39198">
                  <a:extLst>
                    <a:ext uri="{FF2B5EF4-FFF2-40B4-BE49-F238E27FC236}">
                      <a16:creationId xmlns:a16="http://schemas.microsoft.com/office/drawing/2014/main" id="{798ACF65-68DB-41DC-ADA3-0329BF78B874}"/>
                    </a:ext>
                  </a:extLst>
                </p:cNvPr>
                <p:cNvPicPr/>
                <p:nvPr/>
              </p:nvPicPr>
              <p:blipFill>
                <a:blip r:embed="rId794"/>
                <a:stretch>
                  <a:fillRect/>
                </a:stretch>
              </p:blipFill>
              <p:spPr>
                <a:xfrm>
                  <a:off x="3022400" y="2365440"/>
                  <a:ext cx="170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39200" name="Freihand 39199">
                  <a:extLst>
                    <a:ext uri="{FF2B5EF4-FFF2-40B4-BE49-F238E27FC236}">
                      <a16:creationId xmlns:a16="http://schemas.microsoft.com/office/drawing/2014/main" id="{68A011CC-A144-4BAB-8D2F-4EEB25C37012}"/>
                    </a:ext>
                  </a:extLst>
                </p14:cNvPr>
                <p14:cNvContentPartPr/>
                <p14:nvPr/>
              </p14:nvContentPartPr>
              <p14:xfrm>
                <a:off x="3025280" y="2236920"/>
                <a:ext cx="126000" cy="55800"/>
              </p14:xfrm>
            </p:contentPart>
          </mc:Choice>
          <mc:Fallback>
            <p:pic>
              <p:nvPicPr>
                <p:cNvPr id="39200" name="Freihand 39199">
                  <a:extLst>
                    <a:ext uri="{FF2B5EF4-FFF2-40B4-BE49-F238E27FC236}">
                      <a16:creationId xmlns:a16="http://schemas.microsoft.com/office/drawing/2014/main" id="{68A011CC-A144-4BAB-8D2F-4EEB25C37012}"/>
                    </a:ext>
                  </a:extLst>
                </p:cNvPr>
                <p:cNvPicPr/>
                <p:nvPr/>
              </p:nvPicPr>
              <p:blipFill>
                <a:blip r:embed="rId796"/>
                <a:stretch>
                  <a:fillRect/>
                </a:stretch>
              </p:blipFill>
              <p:spPr>
                <a:xfrm>
                  <a:off x="3020960" y="2232600"/>
                  <a:ext cx="134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39202" name="Freihand 39201">
                  <a:extLst>
                    <a:ext uri="{FF2B5EF4-FFF2-40B4-BE49-F238E27FC236}">
                      <a16:creationId xmlns:a16="http://schemas.microsoft.com/office/drawing/2014/main" id="{788F104A-C721-4D26-924A-3F11AB48AEE3}"/>
                    </a:ext>
                  </a:extLst>
                </p14:cNvPr>
                <p14:cNvContentPartPr/>
                <p14:nvPr/>
              </p14:nvContentPartPr>
              <p14:xfrm>
                <a:off x="3155960" y="2312160"/>
                <a:ext cx="82080" cy="139320"/>
              </p14:xfrm>
            </p:contentPart>
          </mc:Choice>
          <mc:Fallback>
            <p:pic>
              <p:nvPicPr>
                <p:cNvPr id="39202" name="Freihand 39201">
                  <a:extLst>
                    <a:ext uri="{FF2B5EF4-FFF2-40B4-BE49-F238E27FC236}">
                      <a16:creationId xmlns:a16="http://schemas.microsoft.com/office/drawing/2014/main" id="{788F104A-C721-4D26-924A-3F11AB48AEE3}"/>
                    </a:ext>
                  </a:extLst>
                </p:cNvPr>
                <p:cNvPicPr/>
                <p:nvPr/>
              </p:nvPicPr>
              <p:blipFill>
                <a:blip r:embed="rId798"/>
                <a:stretch>
                  <a:fillRect/>
                </a:stretch>
              </p:blipFill>
              <p:spPr>
                <a:xfrm>
                  <a:off x="3151640" y="2307840"/>
                  <a:ext cx="90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39203" name="Freihand 39202">
                  <a:extLst>
                    <a:ext uri="{FF2B5EF4-FFF2-40B4-BE49-F238E27FC236}">
                      <a16:creationId xmlns:a16="http://schemas.microsoft.com/office/drawing/2014/main" id="{E173DDD4-57F5-4003-BA07-7C510757C662}"/>
                    </a:ext>
                  </a:extLst>
                </p14:cNvPr>
                <p14:cNvContentPartPr/>
                <p14:nvPr/>
              </p14:nvContentPartPr>
              <p14:xfrm>
                <a:off x="3261080" y="2290560"/>
                <a:ext cx="16560" cy="133560"/>
              </p14:xfrm>
            </p:contentPart>
          </mc:Choice>
          <mc:Fallback>
            <p:pic>
              <p:nvPicPr>
                <p:cNvPr id="39203" name="Freihand 39202">
                  <a:extLst>
                    <a:ext uri="{FF2B5EF4-FFF2-40B4-BE49-F238E27FC236}">
                      <a16:creationId xmlns:a16="http://schemas.microsoft.com/office/drawing/2014/main" id="{E173DDD4-57F5-4003-BA07-7C510757C662}"/>
                    </a:ext>
                  </a:extLst>
                </p:cNvPr>
                <p:cNvPicPr/>
                <p:nvPr/>
              </p:nvPicPr>
              <p:blipFill>
                <a:blip r:embed="rId800"/>
                <a:stretch>
                  <a:fillRect/>
                </a:stretch>
              </p:blipFill>
              <p:spPr>
                <a:xfrm>
                  <a:off x="3256760" y="2286240"/>
                  <a:ext cx="25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39204" name="Freihand 39203">
                  <a:extLst>
                    <a:ext uri="{FF2B5EF4-FFF2-40B4-BE49-F238E27FC236}">
                      <a16:creationId xmlns:a16="http://schemas.microsoft.com/office/drawing/2014/main" id="{21EEFF24-FE55-463D-B2AB-1AD23857CEAE}"/>
                    </a:ext>
                  </a:extLst>
                </p14:cNvPr>
                <p14:cNvContentPartPr/>
                <p14:nvPr/>
              </p14:nvContentPartPr>
              <p14:xfrm>
                <a:off x="3209960" y="2311800"/>
                <a:ext cx="138600" cy="48960"/>
              </p14:xfrm>
            </p:contentPart>
          </mc:Choice>
          <mc:Fallback>
            <p:pic>
              <p:nvPicPr>
                <p:cNvPr id="39204" name="Freihand 39203">
                  <a:extLst>
                    <a:ext uri="{FF2B5EF4-FFF2-40B4-BE49-F238E27FC236}">
                      <a16:creationId xmlns:a16="http://schemas.microsoft.com/office/drawing/2014/main" id="{21EEFF24-FE55-463D-B2AB-1AD23857CEAE}"/>
                    </a:ext>
                  </a:extLst>
                </p:cNvPr>
                <p:cNvPicPr/>
                <p:nvPr/>
              </p:nvPicPr>
              <p:blipFill>
                <a:blip r:embed="rId802"/>
                <a:stretch>
                  <a:fillRect/>
                </a:stretch>
              </p:blipFill>
              <p:spPr>
                <a:xfrm>
                  <a:off x="3205640" y="2307480"/>
                  <a:ext cx="147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39206" name="Freihand 39205">
                  <a:extLst>
                    <a:ext uri="{FF2B5EF4-FFF2-40B4-BE49-F238E27FC236}">
                      <a16:creationId xmlns:a16="http://schemas.microsoft.com/office/drawing/2014/main" id="{A716D77F-E59C-4FB2-A079-4D58E3B6525A}"/>
                    </a:ext>
                  </a:extLst>
                </p14:cNvPr>
                <p14:cNvContentPartPr/>
                <p14:nvPr/>
              </p14:nvContentPartPr>
              <p14:xfrm>
                <a:off x="2986400" y="3299640"/>
                <a:ext cx="1583640" cy="1004760"/>
              </p14:xfrm>
            </p:contentPart>
          </mc:Choice>
          <mc:Fallback>
            <p:pic>
              <p:nvPicPr>
                <p:cNvPr id="39206" name="Freihand 39205">
                  <a:extLst>
                    <a:ext uri="{FF2B5EF4-FFF2-40B4-BE49-F238E27FC236}">
                      <a16:creationId xmlns:a16="http://schemas.microsoft.com/office/drawing/2014/main" id="{A716D77F-E59C-4FB2-A079-4D58E3B6525A}"/>
                    </a:ext>
                  </a:extLst>
                </p:cNvPr>
                <p:cNvPicPr/>
                <p:nvPr/>
              </p:nvPicPr>
              <p:blipFill>
                <a:blip r:embed="rId804"/>
                <a:stretch>
                  <a:fillRect/>
                </a:stretch>
              </p:blipFill>
              <p:spPr>
                <a:xfrm>
                  <a:off x="2982080" y="3295320"/>
                  <a:ext cx="1592280" cy="10134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39207" name="Freihand 39206">
                  <a:extLst>
                    <a:ext uri="{FF2B5EF4-FFF2-40B4-BE49-F238E27FC236}">
                      <a16:creationId xmlns:a16="http://schemas.microsoft.com/office/drawing/2014/main" id="{3DA106B0-1AC9-4244-9B13-ED429E975844}"/>
                    </a:ext>
                  </a:extLst>
                </p14:cNvPr>
                <p14:cNvContentPartPr/>
                <p14:nvPr/>
              </p14:nvContentPartPr>
              <p14:xfrm>
                <a:off x="2930600" y="4201440"/>
                <a:ext cx="174960" cy="172440"/>
              </p14:xfrm>
            </p:contentPart>
          </mc:Choice>
          <mc:Fallback>
            <p:pic>
              <p:nvPicPr>
                <p:cNvPr id="39207" name="Freihand 39206">
                  <a:extLst>
                    <a:ext uri="{FF2B5EF4-FFF2-40B4-BE49-F238E27FC236}">
                      <a16:creationId xmlns:a16="http://schemas.microsoft.com/office/drawing/2014/main" id="{3DA106B0-1AC9-4244-9B13-ED429E975844}"/>
                    </a:ext>
                  </a:extLst>
                </p:cNvPr>
                <p:cNvPicPr/>
                <p:nvPr/>
              </p:nvPicPr>
              <p:blipFill>
                <a:blip r:embed="rId806"/>
                <a:stretch>
                  <a:fillRect/>
                </a:stretch>
              </p:blipFill>
              <p:spPr>
                <a:xfrm>
                  <a:off x="2926280" y="4197120"/>
                  <a:ext cx="183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39209" name="Freihand 39208">
                  <a:extLst>
                    <a:ext uri="{FF2B5EF4-FFF2-40B4-BE49-F238E27FC236}">
                      <a16:creationId xmlns:a16="http://schemas.microsoft.com/office/drawing/2014/main" id="{A4D2BFC8-097F-40E3-8A19-4EAD5D248E17}"/>
                    </a:ext>
                  </a:extLst>
                </p14:cNvPr>
                <p14:cNvContentPartPr/>
                <p14:nvPr/>
              </p14:nvContentPartPr>
              <p14:xfrm>
                <a:off x="3569960" y="3581880"/>
                <a:ext cx="96480" cy="162000"/>
              </p14:xfrm>
            </p:contentPart>
          </mc:Choice>
          <mc:Fallback>
            <p:pic>
              <p:nvPicPr>
                <p:cNvPr id="39209" name="Freihand 39208">
                  <a:extLst>
                    <a:ext uri="{FF2B5EF4-FFF2-40B4-BE49-F238E27FC236}">
                      <a16:creationId xmlns:a16="http://schemas.microsoft.com/office/drawing/2014/main" id="{A4D2BFC8-097F-40E3-8A19-4EAD5D248E17}"/>
                    </a:ext>
                  </a:extLst>
                </p:cNvPr>
                <p:cNvPicPr/>
                <p:nvPr/>
              </p:nvPicPr>
              <p:blipFill>
                <a:blip r:embed="rId808"/>
                <a:stretch>
                  <a:fillRect/>
                </a:stretch>
              </p:blipFill>
              <p:spPr>
                <a:xfrm>
                  <a:off x="3565640" y="3577560"/>
                  <a:ext cx="105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39211" name="Freihand 39210">
                  <a:extLst>
                    <a:ext uri="{FF2B5EF4-FFF2-40B4-BE49-F238E27FC236}">
                      <a16:creationId xmlns:a16="http://schemas.microsoft.com/office/drawing/2014/main" id="{158E18D5-CFF9-42A3-919B-BE3820B4A6AC}"/>
                    </a:ext>
                  </a:extLst>
                </p14:cNvPr>
                <p14:cNvContentPartPr/>
                <p14:nvPr/>
              </p14:nvContentPartPr>
              <p14:xfrm>
                <a:off x="3688040" y="3636960"/>
                <a:ext cx="111240" cy="77760"/>
              </p14:xfrm>
            </p:contentPart>
          </mc:Choice>
          <mc:Fallback>
            <p:pic>
              <p:nvPicPr>
                <p:cNvPr id="39211" name="Freihand 39210">
                  <a:extLst>
                    <a:ext uri="{FF2B5EF4-FFF2-40B4-BE49-F238E27FC236}">
                      <a16:creationId xmlns:a16="http://schemas.microsoft.com/office/drawing/2014/main" id="{158E18D5-CFF9-42A3-919B-BE3820B4A6AC}"/>
                    </a:ext>
                  </a:extLst>
                </p:cNvPr>
                <p:cNvPicPr/>
                <p:nvPr/>
              </p:nvPicPr>
              <p:blipFill>
                <a:blip r:embed="rId810"/>
                <a:stretch>
                  <a:fillRect/>
                </a:stretch>
              </p:blipFill>
              <p:spPr>
                <a:xfrm>
                  <a:off x="3683720" y="3632640"/>
                  <a:ext cx="119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39212" name="Freihand 39211">
                  <a:extLst>
                    <a:ext uri="{FF2B5EF4-FFF2-40B4-BE49-F238E27FC236}">
                      <a16:creationId xmlns:a16="http://schemas.microsoft.com/office/drawing/2014/main" id="{C6AF86A8-F9BB-4CE4-B681-31021E2A8D26}"/>
                    </a:ext>
                  </a:extLst>
                </p14:cNvPr>
                <p14:cNvContentPartPr/>
                <p14:nvPr/>
              </p14:nvContentPartPr>
              <p14:xfrm>
                <a:off x="3092960" y="3364440"/>
                <a:ext cx="1647720" cy="1060560"/>
              </p14:xfrm>
            </p:contentPart>
          </mc:Choice>
          <mc:Fallback>
            <p:pic>
              <p:nvPicPr>
                <p:cNvPr id="39212" name="Freihand 39211">
                  <a:extLst>
                    <a:ext uri="{FF2B5EF4-FFF2-40B4-BE49-F238E27FC236}">
                      <a16:creationId xmlns:a16="http://schemas.microsoft.com/office/drawing/2014/main" id="{C6AF86A8-F9BB-4CE4-B681-31021E2A8D26}"/>
                    </a:ext>
                  </a:extLst>
                </p:cNvPr>
                <p:cNvPicPr/>
                <p:nvPr/>
              </p:nvPicPr>
              <p:blipFill>
                <a:blip r:embed="rId812"/>
                <a:stretch>
                  <a:fillRect/>
                </a:stretch>
              </p:blipFill>
              <p:spPr>
                <a:xfrm>
                  <a:off x="3088640" y="3360120"/>
                  <a:ext cx="1656360" cy="10692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39213" name="Freihand 39212">
                  <a:extLst>
                    <a:ext uri="{FF2B5EF4-FFF2-40B4-BE49-F238E27FC236}">
                      <a16:creationId xmlns:a16="http://schemas.microsoft.com/office/drawing/2014/main" id="{73AB4F01-C2B3-4041-9CED-7151A140ADBE}"/>
                    </a:ext>
                  </a:extLst>
                </p14:cNvPr>
                <p14:cNvContentPartPr/>
                <p14:nvPr/>
              </p14:nvContentPartPr>
              <p14:xfrm>
                <a:off x="4688480" y="3300360"/>
                <a:ext cx="118800" cy="153360"/>
              </p14:xfrm>
            </p:contentPart>
          </mc:Choice>
          <mc:Fallback>
            <p:pic>
              <p:nvPicPr>
                <p:cNvPr id="39213" name="Freihand 39212">
                  <a:extLst>
                    <a:ext uri="{FF2B5EF4-FFF2-40B4-BE49-F238E27FC236}">
                      <a16:creationId xmlns:a16="http://schemas.microsoft.com/office/drawing/2014/main" id="{73AB4F01-C2B3-4041-9CED-7151A140ADBE}"/>
                    </a:ext>
                  </a:extLst>
                </p:cNvPr>
                <p:cNvPicPr/>
                <p:nvPr/>
              </p:nvPicPr>
              <p:blipFill>
                <a:blip r:embed="rId814"/>
                <a:stretch>
                  <a:fillRect/>
                </a:stretch>
              </p:blipFill>
              <p:spPr>
                <a:xfrm>
                  <a:off x="4684160" y="3296040"/>
                  <a:ext cx="127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39214" name="Freihand 39213">
                  <a:extLst>
                    <a:ext uri="{FF2B5EF4-FFF2-40B4-BE49-F238E27FC236}">
                      <a16:creationId xmlns:a16="http://schemas.microsoft.com/office/drawing/2014/main" id="{67ACF33D-18AA-4CD5-9B93-A8BC33914061}"/>
                    </a:ext>
                  </a:extLst>
                </p14:cNvPr>
                <p14:cNvContentPartPr/>
                <p14:nvPr/>
              </p14:nvContentPartPr>
              <p14:xfrm>
                <a:off x="4032920" y="3973560"/>
                <a:ext cx="27000" cy="120960"/>
              </p14:xfrm>
            </p:contentPart>
          </mc:Choice>
          <mc:Fallback>
            <p:pic>
              <p:nvPicPr>
                <p:cNvPr id="39214" name="Freihand 39213">
                  <a:extLst>
                    <a:ext uri="{FF2B5EF4-FFF2-40B4-BE49-F238E27FC236}">
                      <a16:creationId xmlns:a16="http://schemas.microsoft.com/office/drawing/2014/main" id="{67ACF33D-18AA-4CD5-9B93-A8BC33914061}"/>
                    </a:ext>
                  </a:extLst>
                </p:cNvPr>
                <p:cNvPicPr/>
                <p:nvPr/>
              </p:nvPicPr>
              <p:blipFill>
                <a:blip r:embed="rId816"/>
                <a:stretch>
                  <a:fillRect/>
                </a:stretch>
              </p:blipFill>
              <p:spPr>
                <a:xfrm>
                  <a:off x="4028600" y="3969240"/>
                  <a:ext cx="35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39215" name="Freihand 39214">
                  <a:extLst>
                    <a:ext uri="{FF2B5EF4-FFF2-40B4-BE49-F238E27FC236}">
                      <a16:creationId xmlns:a16="http://schemas.microsoft.com/office/drawing/2014/main" id="{1FB9D069-B07E-41E6-956C-5621A72D5F42}"/>
                    </a:ext>
                  </a:extLst>
                </p14:cNvPr>
                <p14:cNvContentPartPr/>
                <p14:nvPr/>
              </p14:nvContentPartPr>
              <p14:xfrm>
                <a:off x="3969920" y="4036920"/>
                <a:ext cx="153720" cy="83520"/>
              </p14:xfrm>
            </p:contentPart>
          </mc:Choice>
          <mc:Fallback>
            <p:pic>
              <p:nvPicPr>
                <p:cNvPr id="39215" name="Freihand 39214">
                  <a:extLst>
                    <a:ext uri="{FF2B5EF4-FFF2-40B4-BE49-F238E27FC236}">
                      <a16:creationId xmlns:a16="http://schemas.microsoft.com/office/drawing/2014/main" id="{1FB9D069-B07E-41E6-956C-5621A72D5F42}"/>
                    </a:ext>
                  </a:extLst>
                </p:cNvPr>
                <p:cNvPicPr/>
                <p:nvPr/>
              </p:nvPicPr>
              <p:blipFill>
                <a:blip r:embed="rId818"/>
                <a:stretch>
                  <a:fillRect/>
                </a:stretch>
              </p:blipFill>
              <p:spPr>
                <a:xfrm>
                  <a:off x="3965600" y="4032600"/>
                  <a:ext cx="162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39216" name="Freihand 39215">
                  <a:extLst>
                    <a:ext uri="{FF2B5EF4-FFF2-40B4-BE49-F238E27FC236}">
                      <a16:creationId xmlns:a16="http://schemas.microsoft.com/office/drawing/2014/main" id="{E2D07DDF-3CB1-40ED-9FDC-F111BC1EA6D6}"/>
                    </a:ext>
                  </a:extLst>
                </p14:cNvPr>
                <p14:cNvContentPartPr/>
                <p14:nvPr/>
              </p14:nvContentPartPr>
              <p14:xfrm>
                <a:off x="3920960" y="3912720"/>
                <a:ext cx="177480" cy="94320"/>
              </p14:xfrm>
            </p:contentPart>
          </mc:Choice>
          <mc:Fallback>
            <p:pic>
              <p:nvPicPr>
                <p:cNvPr id="39216" name="Freihand 39215">
                  <a:extLst>
                    <a:ext uri="{FF2B5EF4-FFF2-40B4-BE49-F238E27FC236}">
                      <a16:creationId xmlns:a16="http://schemas.microsoft.com/office/drawing/2014/main" id="{E2D07DDF-3CB1-40ED-9FDC-F111BC1EA6D6}"/>
                    </a:ext>
                  </a:extLst>
                </p:cNvPr>
                <p:cNvPicPr/>
                <p:nvPr/>
              </p:nvPicPr>
              <p:blipFill>
                <a:blip r:embed="rId820"/>
                <a:stretch>
                  <a:fillRect/>
                </a:stretch>
              </p:blipFill>
              <p:spPr>
                <a:xfrm>
                  <a:off x="3916640" y="3908400"/>
                  <a:ext cx="186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39217" name="Freihand 39216">
                  <a:extLst>
                    <a:ext uri="{FF2B5EF4-FFF2-40B4-BE49-F238E27FC236}">
                      <a16:creationId xmlns:a16="http://schemas.microsoft.com/office/drawing/2014/main" id="{A11F9BEB-C27A-4C19-B97A-625C1FD4F5AE}"/>
                    </a:ext>
                  </a:extLst>
                </p14:cNvPr>
                <p14:cNvContentPartPr/>
                <p14:nvPr/>
              </p14:nvContentPartPr>
              <p14:xfrm>
                <a:off x="4133000" y="3975000"/>
                <a:ext cx="134280" cy="83160"/>
              </p14:xfrm>
            </p:contentPart>
          </mc:Choice>
          <mc:Fallback>
            <p:pic>
              <p:nvPicPr>
                <p:cNvPr id="39217" name="Freihand 39216">
                  <a:extLst>
                    <a:ext uri="{FF2B5EF4-FFF2-40B4-BE49-F238E27FC236}">
                      <a16:creationId xmlns:a16="http://schemas.microsoft.com/office/drawing/2014/main" id="{A11F9BEB-C27A-4C19-B97A-625C1FD4F5AE}"/>
                    </a:ext>
                  </a:extLst>
                </p:cNvPr>
                <p:cNvPicPr/>
                <p:nvPr/>
              </p:nvPicPr>
              <p:blipFill>
                <a:blip r:embed="rId822"/>
                <a:stretch>
                  <a:fillRect/>
                </a:stretch>
              </p:blipFill>
              <p:spPr>
                <a:xfrm>
                  <a:off x="4128680" y="3970680"/>
                  <a:ext cx="142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39267" name="Freihand 39266">
                  <a:extLst>
                    <a:ext uri="{FF2B5EF4-FFF2-40B4-BE49-F238E27FC236}">
                      <a16:creationId xmlns:a16="http://schemas.microsoft.com/office/drawing/2014/main" id="{D8390B31-3CA7-4041-A7E0-4A168E9FB159}"/>
                    </a:ext>
                  </a:extLst>
                </p14:cNvPr>
                <p14:cNvContentPartPr/>
                <p14:nvPr/>
              </p14:nvContentPartPr>
              <p14:xfrm>
                <a:off x="4948760" y="3363720"/>
                <a:ext cx="68400" cy="1362240"/>
              </p14:xfrm>
            </p:contentPart>
          </mc:Choice>
          <mc:Fallback>
            <p:pic>
              <p:nvPicPr>
                <p:cNvPr id="39267" name="Freihand 39266">
                  <a:extLst>
                    <a:ext uri="{FF2B5EF4-FFF2-40B4-BE49-F238E27FC236}">
                      <a16:creationId xmlns:a16="http://schemas.microsoft.com/office/drawing/2014/main" id="{D8390B31-3CA7-4041-A7E0-4A168E9FB159}"/>
                    </a:ext>
                  </a:extLst>
                </p:cNvPr>
                <p:cNvPicPr/>
                <p:nvPr/>
              </p:nvPicPr>
              <p:blipFill>
                <a:blip r:embed="rId824"/>
                <a:stretch>
                  <a:fillRect/>
                </a:stretch>
              </p:blipFill>
              <p:spPr>
                <a:xfrm>
                  <a:off x="4944440" y="3359400"/>
                  <a:ext cx="77040" cy="13708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39268" name="Freihand 39267">
                  <a:extLst>
                    <a:ext uri="{FF2B5EF4-FFF2-40B4-BE49-F238E27FC236}">
                      <a16:creationId xmlns:a16="http://schemas.microsoft.com/office/drawing/2014/main" id="{2D5E4D56-F918-4659-9D5A-4042C40BCD14}"/>
                    </a:ext>
                  </a:extLst>
                </p14:cNvPr>
                <p14:cNvContentPartPr/>
                <p14:nvPr/>
              </p14:nvContentPartPr>
              <p14:xfrm>
                <a:off x="4910600" y="4625880"/>
                <a:ext cx="147240" cy="202320"/>
              </p14:xfrm>
            </p:contentPart>
          </mc:Choice>
          <mc:Fallback>
            <p:pic>
              <p:nvPicPr>
                <p:cNvPr id="39268" name="Freihand 39267">
                  <a:extLst>
                    <a:ext uri="{FF2B5EF4-FFF2-40B4-BE49-F238E27FC236}">
                      <a16:creationId xmlns:a16="http://schemas.microsoft.com/office/drawing/2014/main" id="{2D5E4D56-F918-4659-9D5A-4042C40BCD14}"/>
                    </a:ext>
                  </a:extLst>
                </p:cNvPr>
                <p:cNvPicPr/>
                <p:nvPr/>
              </p:nvPicPr>
              <p:blipFill>
                <a:blip r:embed="rId826"/>
                <a:stretch>
                  <a:fillRect/>
                </a:stretch>
              </p:blipFill>
              <p:spPr>
                <a:xfrm>
                  <a:off x="4906280" y="4621560"/>
                  <a:ext cx="1558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39270" name="Freihand 39269">
                  <a:extLst>
                    <a:ext uri="{FF2B5EF4-FFF2-40B4-BE49-F238E27FC236}">
                      <a16:creationId xmlns:a16="http://schemas.microsoft.com/office/drawing/2014/main" id="{39F4FA38-CF6B-497F-9105-07956C8137E3}"/>
                    </a:ext>
                  </a:extLst>
                </p14:cNvPr>
                <p14:cNvContentPartPr/>
                <p14:nvPr/>
              </p14:nvContentPartPr>
              <p14:xfrm>
                <a:off x="5128760" y="3445440"/>
                <a:ext cx="114840" cy="1268280"/>
              </p14:xfrm>
            </p:contentPart>
          </mc:Choice>
          <mc:Fallback>
            <p:pic>
              <p:nvPicPr>
                <p:cNvPr id="39270" name="Freihand 39269">
                  <a:extLst>
                    <a:ext uri="{FF2B5EF4-FFF2-40B4-BE49-F238E27FC236}">
                      <a16:creationId xmlns:a16="http://schemas.microsoft.com/office/drawing/2014/main" id="{39F4FA38-CF6B-497F-9105-07956C8137E3}"/>
                    </a:ext>
                  </a:extLst>
                </p:cNvPr>
                <p:cNvPicPr/>
                <p:nvPr/>
              </p:nvPicPr>
              <p:blipFill>
                <a:blip r:embed="rId828"/>
                <a:stretch>
                  <a:fillRect/>
                </a:stretch>
              </p:blipFill>
              <p:spPr>
                <a:xfrm>
                  <a:off x="5124440" y="3441120"/>
                  <a:ext cx="123480" cy="12769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39271" name="Freihand 39270">
                  <a:extLst>
                    <a:ext uri="{FF2B5EF4-FFF2-40B4-BE49-F238E27FC236}">
                      <a16:creationId xmlns:a16="http://schemas.microsoft.com/office/drawing/2014/main" id="{79F6E906-B604-488C-A533-540494D77327}"/>
                    </a:ext>
                  </a:extLst>
                </p14:cNvPr>
                <p14:cNvContentPartPr/>
                <p14:nvPr/>
              </p14:nvContentPartPr>
              <p14:xfrm>
                <a:off x="5061440" y="3271200"/>
                <a:ext cx="158040" cy="238320"/>
              </p14:xfrm>
            </p:contentPart>
          </mc:Choice>
          <mc:Fallback>
            <p:pic>
              <p:nvPicPr>
                <p:cNvPr id="39271" name="Freihand 39270">
                  <a:extLst>
                    <a:ext uri="{FF2B5EF4-FFF2-40B4-BE49-F238E27FC236}">
                      <a16:creationId xmlns:a16="http://schemas.microsoft.com/office/drawing/2014/main" id="{79F6E906-B604-488C-A533-540494D77327}"/>
                    </a:ext>
                  </a:extLst>
                </p:cNvPr>
                <p:cNvPicPr/>
                <p:nvPr/>
              </p:nvPicPr>
              <p:blipFill>
                <a:blip r:embed="rId830"/>
                <a:stretch>
                  <a:fillRect/>
                </a:stretch>
              </p:blipFill>
              <p:spPr>
                <a:xfrm>
                  <a:off x="5057120" y="3266880"/>
                  <a:ext cx="166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39303" name="Freihand 39302">
                  <a:extLst>
                    <a:ext uri="{FF2B5EF4-FFF2-40B4-BE49-F238E27FC236}">
                      <a16:creationId xmlns:a16="http://schemas.microsoft.com/office/drawing/2014/main" id="{22E56996-F175-4BBA-A334-8ED925FAEE88}"/>
                    </a:ext>
                  </a:extLst>
                </p14:cNvPr>
                <p14:cNvContentPartPr/>
                <p14:nvPr/>
              </p14:nvContentPartPr>
              <p14:xfrm>
                <a:off x="5340080" y="3898320"/>
                <a:ext cx="31680" cy="213120"/>
              </p14:xfrm>
            </p:contentPart>
          </mc:Choice>
          <mc:Fallback>
            <p:pic>
              <p:nvPicPr>
                <p:cNvPr id="39303" name="Freihand 39302">
                  <a:extLst>
                    <a:ext uri="{FF2B5EF4-FFF2-40B4-BE49-F238E27FC236}">
                      <a16:creationId xmlns:a16="http://schemas.microsoft.com/office/drawing/2014/main" id="{22E56996-F175-4BBA-A334-8ED925FAEE88}"/>
                    </a:ext>
                  </a:extLst>
                </p:cNvPr>
                <p:cNvPicPr/>
                <p:nvPr/>
              </p:nvPicPr>
              <p:blipFill>
                <a:blip r:embed="rId832"/>
                <a:stretch>
                  <a:fillRect/>
                </a:stretch>
              </p:blipFill>
              <p:spPr>
                <a:xfrm>
                  <a:off x="5335760" y="3894000"/>
                  <a:ext cx="40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39304" name="Freihand 39303">
                  <a:extLst>
                    <a:ext uri="{FF2B5EF4-FFF2-40B4-BE49-F238E27FC236}">
                      <a16:creationId xmlns:a16="http://schemas.microsoft.com/office/drawing/2014/main" id="{5FBC0A02-70E2-4870-9E98-8E328644D2A6}"/>
                    </a:ext>
                  </a:extLst>
                </p14:cNvPr>
                <p14:cNvContentPartPr/>
                <p14:nvPr/>
              </p14:nvContentPartPr>
              <p14:xfrm>
                <a:off x="5331080" y="3895080"/>
                <a:ext cx="159120" cy="29160"/>
              </p14:xfrm>
            </p:contentPart>
          </mc:Choice>
          <mc:Fallback>
            <p:pic>
              <p:nvPicPr>
                <p:cNvPr id="39304" name="Freihand 39303">
                  <a:extLst>
                    <a:ext uri="{FF2B5EF4-FFF2-40B4-BE49-F238E27FC236}">
                      <a16:creationId xmlns:a16="http://schemas.microsoft.com/office/drawing/2014/main" id="{5FBC0A02-70E2-4870-9E98-8E328644D2A6}"/>
                    </a:ext>
                  </a:extLst>
                </p:cNvPr>
                <p:cNvPicPr/>
                <p:nvPr/>
              </p:nvPicPr>
              <p:blipFill>
                <a:blip r:embed="rId834"/>
                <a:stretch>
                  <a:fillRect/>
                </a:stretch>
              </p:blipFill>
              <p:spPr>
                <a:xfrm>
                  <a:off x="5326760" y="3890760"/>
                  <a:ext cx="167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39305" name="Freihand 39304">
                  <a:extLst>
                    <a:ext uri="{FF2B5EF4-FFF2-40B4-BE49-F238E27FC236}">
                      <a16:creationId xmlns:a16="http://schemas.microsoft.com/office/drawing/2014/main" id="{003E5348-2FBA-41F8-8EEC-AFC188D2C0A6}"/>
                    </a:ext>
                  </a:extLst>
                </p14:cNvPr>
                <p14:cNvContentPartPr/>
                <p14:nvPr/>
              </p14:nvContentPartPr>
              <p14:xfrm>
                <a:off x="5347640" y="3978960"/>
                <a:ext cx="156960" cy="108000"/>
              </p14:xfrm>
            </p:contentPart>
          </mc:Choice>
          <mc:Fallback>
            <p:pic>
              <p:nvPicPr>
                <p:cNvPr id="39305" name="Freihand 39304">
                  <a:extLst>
                    <a:ext uri="{FF2B5EF4-FFF2-40B4-BE49-F238E27FC236}">
                      <a16:creationId xmlns:a16="http://schemas.microsoft.com/office/drawing/2014/main" id="{003E5348-2FBA-41F8-8EEC-AFC188D2C0A6}"/>
                    </a:ext>
                  </a:extLst>
                </p:cNvPr>
                <p:cNvPicPr/>
                <p:nvPr/>
              </p:nvPicPr>
              <p:blipFill>
                <a:blip r:embed="rId836"/>
                <a:stretch>
                  <a:fillRect/>
                </a:stretch>
              </p:blipFill>
              <p:spPr>
                <a:xfrm>
                  <a:off x="5343320" y="3974640"/>
                  <a:ext cx="165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39306" name="Freihand 39305">
                  <a:extLst>
                    <a:ext uri="{FF2B5EF4-FFF2-40B4-BE49-F238E27FC236}">
                      <a16:creationId xmlns:a16="http://schemas.microsoft.com/office/drawing/2014/main" id="{D8C9294B-A3AD-4D61-9236-64235AC90266}"/>
                    </a:ext>
                  </a:extLst>
                </p14:cNvPr>
                <p14:cNvContentPartPr/>
                <p14:nvPr/>
              </p14:nvContentPartPr>
              <p14:xfrm>
                <a:off x="5542400" y="3901560"/>
                <a:ext cx="178560" cy="199800"/>
              </p14:xfrm>
            </p:contentPart>
          </mc:Choice>
          <mc:Fallback>
            <p:pic>
              <p:nvPicPr>
                <p:cNvPr id="39306" name="Freihand 39305">
                  <a:extLst>
                    <a:ext uri="{FF2B5EF4-FFF2-40B4-BE49-F238E27FC236}">
                      <a16:creationId xmlns:a16="http://schemas.microsoft.com/office/drawing/2014/main" id="{D8C9294B-A3AD-4D61-9236-64235AC90266}"/>
                    </a:ext>
                  </a:extLst>
                </p:cNvPr>
                <p:cNvPicPr/>
                <p:nvPr/>
              </p:nvPicPr>
              <p:blipFill>
                <a:blip r:embed="rId838"/>
                <a:stretch>
                  <a:fillRect/>
                </a:stretch>
              </p:blipFill>
              <p:spPr>
                <a:xfrm>
                  <a:off x="5538080" y="3897240"/>
                  <a:ext cx="187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39308" name="Freihand 39307">
                  <a:extLst>
                    <a:ext uri="{FF2B5EF4-FFF2-40B4-BE49-F238E27FC236}">
                      <a16:creationId xmlns:a16="http://schemas.microsoft.com/office/drawing/2014/main" id="{E3F72533-1DB3-408C-AF32-112ED88A00BA}"/>
                    </a:ext>
                  </a:extLst>
                </p14:cNvPr>
                <p14:cNvContentPartPr/>
                <p14:nvPr/>
              </p14:nvContentPartPr>
              <p14:xfrm>
                <a:off x="4661840" y="4032960"/>
                <a:ext cx="15120" cy="193680"/>
              </p14:xfrm>
            </p:contentPart>
          </mc:Choice>
          <mc:Fallback>
            <p:pic>
              <p:nvPicPr>
                <p:cNvPr id="39308" name="Freihand 39307">
                  <a:extLst>
                    <a:ext uri="{FF2B5EF4-FFF2-40B4-BE49-F238E27FC236}">
                      <a16:creationId xmlns:a16="http://schemas.microsoft.com/office/drawing/2014/main" id="{E3F72533-1DB3-408C-AF32-112ED88A00BA}"/>
                    </a:ext>
                  </a:extLst>
                </p:cNvPr>
                <p:cNvPicPr/>
                <p:nvPr/>
              </p:nvPicPr>
              <p:blipFill>
                <a:blip r:embed="rId840"/>
                <a:stretch>
                  <a:fillRect/>
                </a:stretch>
              </p:blipFill>
              <p:spPr>
                <a:xfrm>
                  <a:off x="4657520" y="4028640"/>
                  <a:ext cx="237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39309" name="Freihand 39308">
                  <a:extLst>
                    <a:ext uri="{FF2B5EF4-FFF2-40B4-BE49-F238E27FC236}">
                      <a16:creationId xmlns:a16="http://schemas.microsoft.com/office/drawing/2014/main" id="{371342FC-5E2C-404D-9A0A-C9C5152DDCF0}"/>
                    </a:ext>
                  </a:extLst>
                </p14:cNvPr>
                <p14:cNvContentPartPr/>
                <p14:nvPr/>
              </p14:nvContentPartPr>
              <p14:xfrm>
                <a:off x="4583000" y="4178040"/>
                <a:ext cx="157320" cy="54000"/>
              </p14:xfrm>
            </p:contentPart>
          </mc:Choice>
          <mc:Fallback>
            <p:pic>
              <p:nvPicPr>
                <p:cNvPr id="39309" name="Freihand 39308">
                  <a:extLst>
                    <a:ext uri="{FF2B5EF4-FFF2-40B4-BE49-F238E27FC236}">
                      <a16:creationId xmlns:a16="http://schemas.microsoft.com/office/drawing/2014/main" id="{371342FC-5E2C-404D-9A0A-C9C5152DDCF0}"/>
                    </a:ext>
                  </a:extLst>
                </p:cNvPr>
                <p:cNvPicPr/>
                <p:nvPr/>
              </p:nvPicPr>
              <p:blipFill>
                <a:blip r:embed="rId842"/>
                <a:stretch>
                  <a:fillRect/>
                </a:stretch>
              </p:blipFill>
              <p:spPr>
                <a:xfrm>
                  <a:off x="4578680" y="4173720"/>
                  <a:ext cx="165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39310" name="Freihand 39309">
                  <a:extLst>
                    <a:ext uri="{FF2B5EF4-FFF2-40B4-BE49-F238E27FC236}">
                      <a16:creationId xmlns:a16="http://schemas.microsoft.com/office/drawing/2014/main" id="{0BE756CC-EA9E-407F-B80A-E884F8ED2B94}"/>
                    </a:ext>
                  </a:extLst>
                </p14:cNvPr>
                <p14:cNvContentPartPr/>
                <p14:nvPr/>
              </p14:nvContentPartPr>
              <p14:xfrm>
                <a:off x="4583000" y="4008120"/>
                <a:ext cx="167040" cy="61560"/>
              </p14:xfrm>
            </p:contentPart>
          </mc:Choice>
          <mc:Fallback>
            <p:pic>
              <p:nvPicPr>
                <p:cNvPr id="39310" name="Freihand 39309">
                  <a:extLst>
                    <a:ext uri="{FF2B5EF4-FFF2-40B4-BE49-F238E27FC236}">
                      <a16:creationId xmlns:a16="http://schemas.microsoft.com/office/drawing/2014/main" id="{0BE756CC-EA9E-407F-B80A-E884F8ED2B94}"/>
                    </a:ext>
                  </a:extLst>
                </p:cNvPr>
                <p:cNvPicPr/>
                <p:nvPr/>
              </p:nvPicPr>
              <p:blipFill>
                <a:blip r:embed="rId844"/>
                <a:stretch>
                  <a:fillRect/>
                </a:stretch>
              </p:blipFill>
              <p:spPr>
                <a:xfrm>
                  <a:off x="4578680" y="4003800"/>
                  <a:ext cx="175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39311" name="Freihand 39310">
                  <a:extLst>
                    <a:ext uri="{FF2B5EF4-FFF2-40B4-BE49-F238E27FC236}">
                      <a16:creationId xmlns:a16="http://schemas.microsoft.com/office/drawing/2014/main" id="{8CC0FEEA-9B8D-41E4-979E-C4FD6CE4E959}"/>
                    </a:ext>
                  </a:extLst>
                </p14:cNvPr>
                <p14:cNvContentPartPr/>
                <p14:nvPr/>
              </p14:nvContentPartPr>
              <p14:xfrm>
                <a:off x="4753640" y="4089840"/>
                <a:ext cx="133200" cy="102960"/>
              </p14:xfrm>
            </p:contentPart>
          </mc:Choice>
          <mc:Fallback>
            <p:pic>
              <p:nvPicPr>
                <p:cNvPr id="39311" name="Freihand 39310">
                  <a:extLst>
                    <a:ext uri="{FF2B5EF4-FFF2-40B4-BE49-F238E27FC236}">
                      <a16:creationId xmlns:a16="http://schemas.microsoft.com/office/drawing/2014/main" id="{8CC0FEEA-9B8D-41E4-979E-C4FD6CE4E959}"/>
                    </a:ext>
                  </a:extLst>
                </p:cNvPr>
                <p:cNvPicPr/>
                <p:nvPr/>
              </p:nvPicPr>
              <p:blipFill>
                <a:blip r:embed="rId846"/>
                <a:stretch>
                  <a:fillRect/>
                </a:stretch>
              </p:blipFill>
              <p:spPr>
                <a:xfrm>
                  <a:off x="4749320" y="4085520"/>
                  <a:ext cx="141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39351" name="Freihand 39350">
                  <a:extLst>
                    <a:ext uri="{FF2B5EF4-FFF2-40B4-BE49-F238E27FC236}">
                      <a16:creationId xmlns:a16="http://schemas.microsoft.com/office/drawing/2014/main" id="{CFBA22E8-4F44-4E5C-B5F4-FFE6BF71E506}"/>
                    </a:ext>
                  </a:extLst>
                </p14:cNvPr>
                <p14:cNvContentPartPr/>
                <p14:nvPr/>
              </p14:nvContentPartPr>
              <p14:xfrm>
                <a:off x="3157040" y="4535880"/>
                <a:ext cx="105840" cy="123480"/>
              </p14:xfrm>
            </p:contentPart>
          </mc:Choice>
          <mc:Fallback>
            <p:pic>
              <p:nvPicPr>
                <p:cNvPr id="39351" name="Freihand 39350">
                  <a:extLst>
                    <a:ext uri="{FF2B5EF4-FFF2-40B4-BE49-F238E27FC236}">
                      <a16:creationId xmlns:a16="http://schemas.microsoft.com/office/drawing/2014/main" id="{CFBA22E8-4F44-4E5C-B5F4-FFE6BF71E506}"/>
                    </a:ext>
                  </a:extLst>
                </p:cNvPr>
                <p:cNvPicPr/>
                <p:nvPr/>
              </p:nvPicPr>
              <p:blipFill>
                <a:blip r:embed="rId848"/>
                <a:stretch>
                  <a:fillRect/>
                </a:stretch>
              </p:blipFill>
              <p:spPr>
                <a:xfrm>
                  <a:off x="3152720" y="4531560"/>
                  <a:ext cx="114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39352" name="Freihand 39351">
                  <a:extLst>
                    <a:ext uri="{FF2B5EF4-FFF2-40B4-BE49-F238E27FC236}">
                      <a16:creationId xmlns:a16="http://schemas.microsoft.com/office/drawing/2014/main" id="{C8AC0223-C2A3-4E5B-BAAA-8677222D0713}"/>
                    </a:ext>
                  </a:extLst>
                </p14:cNvPr>
                <p14:cNvContentPartPr/>
                <p14:nvPr/>
              </p14:nvContentPartPr>
              <p14:xfrm>
                <a:off x="3326600" y="4543800"/>
                <a:ext cx="16200" cy="120240"/>
              </p14:xfrm>
            </p:contentPart>
          </mc:Choice>
          <mc:Fallback>
            <p:pic>
              <p:nvPicPr>
                <p:cNvPr id="39352" name="Freihand 39351">
                  <a:extLst>
                    <a:ext uri="{FF2B5EF4-FFF2-40B4-BE49-F238E27FC236}">
                      <a16:creationId xmlns:a16="http://schemas.microsoft.com/office/drawing/2014/main" id="{C8AC0223-C2A3-4E5B-BAAA-8677222D0713}"/>
                    </a:ext>
                  </a:extLst>
                </p:cNvPr>
                <p:cNvPicPr/>
                <p:nvPr/>
              </p:nvPicPr>
              <p:blipFill>
                <a:blip r:embed="rId850"/>
                <a:stretch>
                  <a:fillRect/>
                </a:stretch>
              </p:blipFill>
              <p:spPr>
                <a:xfrm>
                  <a:off x="3322280" y="4539480"/>
                  <a:ext cx="24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39353" name="Freihand 39352">
                  <a:extLst>
                    <a:ext uri="{FF2B5EF4-FFF2-40B4-BE49-F238E27FC236}">
                      <a16:creationId xmlns:a16="http://schemas.microsoft.com/office/drawing/2014/main" id="{3A8287CA-4283-4764-8498-25192BE2F4F4}"/>
                    </a:ext>
                  </a:extLst>
                </p14:cNvPr>
                <p14:cNvContentPartPr/>
                <p14:nvPr/>
              </p14:nvContentPartPr>
              <p14:xfrm>
                <a:off x="3261800" y="4511040"/>
                <a:ext cx="139320" cy="186840"/>
              </p14:xfrm>
            </p:contentPart>
          </mc:Choice>
          <mc:Fallback>
            <p:pic>
              <p:nvPicPr>
                <p:cNvPr id="39353" name="Freihand 39352">
                  <a:extLst>
                    <a:ext uri="{FF2B5EF4-FFF2-40B4-BE49-F238E27FC236}">
                      <a16:creationId xmlns:a16="http://schemas.microsoft.com/office/drawing/2014/main" id="{3A8287CA-4283-4764-8498-25192BE2F4F4}"/>
                    </a:ext>
                  </a:extLst>
                </p:cNvPr>
                <p:cNvPicPr/>
                <p:nvPr/>
              </p:nvPicPr>
              <p:blipFill>
                <a:blip r:embed="rId852"/>
                <a:stretch>
                  <a:fillRect/>
                </a:stretch>
              </p:blipFill>
              <p:spPr>
                <a:xfrm>
                  <a:off x="3257480" y="4506720"/>
                  <a:ext cx="147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39354" name="Freihand 39353">
                  <a:extLst>
                    <a:ext uri="{FF2B5EF4-FFF2-40B4-BE49-F238E27FC236}">
                      <a16:creationId xmlns:a16="http://schemas.microsoft.com/office/drawing/2014/main" id="{46D2E400-03C0-4D61-9680-FBB4C8FBFBC3}"/>
                    </a:ext>
                  </a:extLst>
                </p14:cNvPr>
                <p14:cNvContentPartPr/>
                <p14:nvPr/>
              </p14:nvContentPartPr>
              <p14:xfrm>
                <a:off x="3449000" y="4614720"/>
                <a:ext cx="121320" cy="19440"/>
              </p14:xfrm>
            </p:contentPart>
          </mc:Choice>
          <mc:Fallback>
            <p:pic>
              <p:nvPicPr>
                <p:cNvPr id="39354" name="Freihand 39353">
                  <a:extLst>
                    <a:ext uri="{FF2B5EF4-FFF2-40B4-BE49-F238E27FC236}">
                      <a16:creationId xmlns:a16="http://schemas.microsoft.com/office/drawing/2014/main" id="{46D2E400-03C0-4D61-9680-FBB4C8FBFBC3}"/>
                    </a:ext>
                  </a:extLst>
                </p:cNvPr>
                <p:cNvPicPr/>
                <p:nvPr/>
              </p:nvPicPr>
              <p:blipFill>
                <a:blip r:embed="rId854"/>
                <a:stretch>
                  <a:fillRect/>
                </a:stretch>
              </p:blipFill>
              <p:spPr>
                <a:xfrm>
                  <a:off x="3444680" y="4610400"/>
                  <a:ext cx="129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39355" name="Freihand 39354">
                  <a:extLst>
                    <a:ext uri="{FF2B5EF4-FFF2-40B4-BE49-F238E27FC236}">
                      <a16:creationId xmlns:a16="http://schemas.microsoft.com/office/drawing/2014/main" id="{09CCD0B3-EBC7-4F98-BF51-33525844C7EF}"/>
                    </a:ext>
                  </a:extLst>
                </p14:cNvPr>
                <p14:cNvContentPartPr/>
                <p14:nvPr/>
              </p14:nvContentPartPr>
              <p14:xfrm>
                <a:off x="3456920" y="4656480"/>
                <a:ext cx="153720" cy="12240"/>
              </p14:xfrm>
            </p:contentPart>
          </mc:Choice>
          <mc:Fallback>
            <p:pic>
              <p:nvPicPr>
                <p:cNvPr id="39355" name="Freihand 39354">
                  <a:extLst>
                    <a:ext uri="{FF2B5EF4-FFF2-40B4-BE49-F238E27FC236}">
                      <a16:creationId xmlns:a16="http://schemas.microsoft.com/office/drawing/2014/main" id="{09CCD0B3-EBC7-4F98-BF51-33525844C7EF}"/>
                    </a:ext>
                  </a:extLst>
                </p:cNvPr>
                <p:cNvPicPr/>
                <p:nvPr/>
              </p:nvPicPr>
              <p:blipFill>
                <a:blip r:embed="rId856"/>
                <a:stretch>
                  <a:fillRect/>
                </a:stretch>
              </p:blipFill>
              <p:spPr>
                <a:xfrm>
                  <a:off x="3452600" y="4652160"/>
                  <a:ext cx="162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39384" name="Freihand 39383">
                  <a:extLst>
                    <a:ext uri="{FF2B5EF4-FFF2-40B4-BE49-F238E27FC236}">
                      <a16:creationId xmlns:a16="http://schemas.microsoft.com/office/drawing/2014/main" id="{40C4A2BF-CDD3-4D60-A49E-DDCDE49FC1A7}"/>
                    </a:ext>
                  </a:extLst>
                </p14:cNvPr>
                <p14:cNvContentPartPr/>
                <p14:nvPr/>
              </p14:nvContentPartPr>
              <p14:xfrm>
                <a:off x="3652040" y="4571520"/>
                <a:ext cx="12600" cy="120240"/>
              </p14:xfrm>
            </p:contentPart>
          </mc:Choice>
          <mc:Fallback>
            <p:pic>
              <p:nvPicPr>
                <p:cNvPr id="39384" name="Freihand 39383">
                  <a:extLst>
                    <a:ext uri="{FF2B5EF4-FFF2-40B4-BE49-F238E27FC236}">
                      <a16:creationId xmlns:a16="http://schemas.microsoft.com/office/drawing/2014/main" id="{40C4A2BF-CDD3-4D60-A49E-DDCDE49FC1A7}"/>
                    </a:ext>
                  </a:extLst>
                </p:cNvPr>
                <p:cNvPicPr/>
                <p:nvPr/>
              </p:nvPicPr>
              <p:blipFill>
                <a:blip r:embed="rId858"/>
                <a:stretch>
                  <a:fillRect/>
                </a:stretch>
              </p:blipFill>
              <p:spPr>
                <a:xfrm>
                  <a:off x="3647720" y="4567200"/>
                  <a:ext cx="21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39385" name="Freihand 39384">
                  <a:extLst>
                    <a:ext uri="{FF2B5EF4-FFF2-40B4-BE49-F238E27FC236}">
                      <a16:creationId xmlns:a16="http://schemas.microsoft.com/office/drawing/2014/main" id="{5B1608EC-575A-4A02-8AFA-03E391DCA5AA}"/>
                    </a:ext>
                  </a:extLst>
                </p14:cNvPr>
                <p14:cNvContentPartPr/>
                <p14:nvPr/>
              </p14:nvContentPartPr>
              <p14:xfrm>
                <a:off x="3640520" y="4544160"/>
                <a:ext cx="101880" cy="8640"/>
              </p14:xfrm>
            </p:contentPart>
          </mc:Choice>
          <mc:Fallback>
            <p:pic>
              <p:nvPicPr>
                <p:cNvPr id="39385" name="Freihand 39384">
                  <a:extLst>
                    <a:ext uri="{FF2B5EF4-FFF2-40B4-BE49-F238E27FC236}">
                      <a16:creationId xmlns:a16="http://schemas.microsoft.com/office/drawing/2014/main" id="{5B1608EC-575A-4A02-8AFA-03E391DCA5AA}"/>
                    </a:ext>
                  </a:extLst>
                </p:cNvPr>
                <p:cNvPicPr/>
                <p:nvPr/>
              </p:nvPicPr>
              <p:blipFill>
                <a:blip r:embed="rId860"/>
                <a:stretch>
                  <a:fillRect/>
                </a:stretch>
              </p:blipFill>
              <p:spPr>
                <a:xfrm>
                  <a:off x="3636200" y="4539840"/>
                  <a:ext cx="110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39386" name="Freihand 39385">
                  <a:extLst>
                    <a:ext uri="{FF2B5EF4-FFF2-40B4-BE49-F238E27FC236}">
                      <a16:creationId xmlns:a16="http://schemas.microsoft.com/office/drawing/2014/main" id="{C29C5AE4-9EB0-46CE-8215-1786024177E7}"/>
                    </a:ext>
                  </a:extLst>
                </p14:cNvPr>
                <p14:cNvContentPartPr/>
                <p14:nvPr/>
              </p14:nvContentPartPr>
              <p14:xfrm>
                <a:off x="3657440" y="4609320"/>
                <a:ext cx="81720" cy="39240"/>
              </p14:xfrm>
            </p:contentPart>
          </mc:Choice>
          <mc:Fallback>
            <p:pic>
              <p:nvPicPr>
                <p:cNvPr id="39386" name="Freihand 39385">
                  <a:extLst>
                    <a:ext uri="{FF2B5EF4-FFF2-40B4-BE49-F238E27FC236}">
                      <a16:creationId xmlns:a16="http://schemas.microsoft.com/office/drawing/2014/main" id="{C29C5AE4-9EB0-46CE-8215-1786024177E7}"/>
                    </a:ext>
                  </a:extLst>
                </p:cNvPr>
                <p:cNvPicPr/>
                <p:nvPr/>
              </p:nvPicPr>
              <p:blipFill>
                <a:blip r:embed="rId862"/>
                <a:stretch>
                  <a:fillRect/>
                </a:stretch>
              </p:blipFill>
              <p:spPr>
                <a:xfrm>
                  <a:off x="3653120" y="4605000"/>
                  <a:ext cx="90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39387" name="Freihand 39386">
                  <a:extLst>
                    <a:ext uri="{FF2B5EF4-FFF2-40B4-BE49-F238E27FC236}">
                      <a16:creationId xmlns:a16="http://schemas.microsoft.com/office/drawing/2014/main" id="{1DD5E834-1013-498E-ADFA-7D16A8E60050}"/>
                    </a:ext>
                  </a:extLst>
                </p14:cNvPr>
                <p14:cNvContentPartPr/>
                <p14:nvPr/>
              </p14:nvContentPartPr>
              <p14:xfrm>
                <a:off x="3638360" y="4711560"/>
                <a:ext cx="117720" cy="5040"/>
              </p14:xfrm>
            </p:contentPart>
          </mc:Choice>
          <mc:Fallback>
            <p:pic>
              <p:nvPicPr>
                <p:cNvPr id="39387" name="Freihand 39386">
                  <a:extLst>
                    <a:ext uri="{FF2B5EF4-FFF2-40B4-BE49-F238E27FC236}">
                      <a16:creationId xmlns:a16="http://schemas.microsoft.com/office/drawing/2014/main" id="{1DD5E834-1013-498E-ADFA-7D16A8E60050}"/>
                    </a:ext>
                  </a:extLst>
                </p:cNvPr>
                <p:cNvPicPr/>
                <p:nvPr/>
              </p:nvPicPr>
              <p:blipFill>
                <a:blip r:embed="rId864"/>
                <a:stretch>
                  <a:fillRect/>
                </a:stretch>
              </p:blipFill>
              <p:spPr>
                <a:xfrm>
                  <a:off x="3634040" y="4707240"/>
                  <a:ext cx="126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39388" name="Freihand 39387">
                  <a:extLst>
                    <a:ext uri="{FF2B5EF4-FFF2-40B4-BE49-F238E27FC236}">
                      <a16:creationId xmlns:a16="http://schemas.microsoft.com/office/drawing/2014/main" id="{CF0657B5-C0EE-42F8-9487-999919BB4722}"/>
                    </a:ext>
                  </a:extLst>
                </p14:cNvPr>
                <p14:cNvContentPartPr/>
                <p14:nvPr/>
              </p14:nvContentPartPr>
              <p14:xfrm>
                <a:off x="3779840" y="4599600"/>
                <a:ext cx="77760" cy="120600"/>
              </p14:xfrm>
            </p:contentPart>
          </mc:Choice>
          <mc:Fallback>
            <p:pic>
              <p:nvPicPr>
                <p:cNvPr id="39388" name="Freihand 39387">
                  <a:extLst>
                    <a:ext uri="{FF2B5EF4-FFF2-40B4-BE49-F238E27FC236}">
                      <a16:creationId xmlns:a16="http://schemas.microsoft.com/office/drawing/2014/main" id="{CF0657B5-C0EE-42F8-9487-999919BB4722}"/>
                    </a:ext>
                  </a:extLst>
                </p:cNvPr>
                <p:cNvPicPr/>
                <p:nvPr/>
              </p:nvPicPr>
              <p:blipFill>
                <a:blip r:embed="rId866"/>
                <a:stretch>
                  <a:fillRect/>
                </a:stretch>
              </p:blipFill>
              <p:spPr>
                <a:xfrm>
                  <a:off x="3775520" y="4595280"/>
                  <a:ext cx="86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39389" name="Freihand 39388">
                  <a:extLst>
                    <a:ext uri="{FF2B5EF4-FFF2-40B4-BE49-F238E27FC236}">
                      <a16:creationId xmlns:a16="http://schemas.microsoft.com/office/drawing/2014/main" id="{7144C220-EF2A-4663-8FB0-CB9114EF82ED}"/>
                    </a:ext>
                  </a:extLst>
                </p14:cNvPr>
                <p14:cNvContentPartPr/>
                <p14:nvPr/>
              </p14:nvContentPartPr>
              <p14:xfrm>
                <a:off x="3757520" y="4623000"/>
                <a:ext cx="117000" cy="82080"/>
              </p14:xfrm>
            </p:contentPart>
          </mc:Choice>
          <mc:Fallback>
            <p:pic>
              <p:nvPicPr>
                <p:cNvPr id="39389" name="Freihand 39388">
                  <a:extLst>
                    <a:ext uri="{FF2B5EF4-FFF2-40B4-BE49-F238E27FC236}">
                      <a16:creationId xmlns:a16="http://schemas.microsoft.com/office/drawing/2014/main" id="{7144C220-EF2A-4663-8FB0-CB9114EF82ED}"/>
                    </a:ext>
                  </a:extLst>
                </p:cNvPr>
                <p:cNvPicPr/>
                <p:nvPr/>
              </p:nvPicPr>
              <p:blipFill>
                <a:blip r:embed="rId868"/>
                <a:stretch>
                  <a:fillRect/>
                </a:stretch>
              </p:blipFill>
              <p:spPr>
                <a:xfrm>
                  <a:off x="3753200" y="4618680"/>
                  <a:ext cx="125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39391" name="Freihand 39390">
                  <a:extLst>
                    <a:ext uri="{FF2B5EF4-FFF2-40B4-BE49-F238E27FC236}">
                      <a16:creationId xmlns:a16="http://schemas.microsoft.com/office/drawing/2014/main" id="{A2F8FBD5-94FC-41DE-8A73-0AD4D3D90208}"/>
                    </a:ext>
                  </a:extLst>
                </p14:cNvPr>
                <p14:cNvContentPartPr/>
                <p14:nvPr/>
              </p14:nvContentPartPr>
              <p14:xfrm>
                <a:off x="3909080" y="4689600"/>
                <a:ext cx="92520" cy="8280"/>
              </p14:xfrm>
            </p:contentPart>
          </mc:Choice>
          <mc:Fallback>
            <p:pic>
              <p:nvPicPr>
                <p:cNvPr id="39391" name="Freihand 39390">
                  <a:extLst>
                    <a:ext uri="{FF2B5EF4-FFF2-40B4-BE49-F238E27FC236}">
                      <a16:creationId xmlns:a16="http://schemas.microsoft.com/office/drawing/2014/main" id="{A2F8FBD5-94FC-41DE-8A73-0AD4D3D90208}"/>
                    </a:ext>
                  </a:extLst>
                </p:cNvPr>
                <p:cNvPicPr/>
                <p:nvPr/>
              </p:nvPicPr>
              <p:blipFill>
                <a:blip r:embed="rId870"/>
                <a:stretch>
                  <a:fillRect/>
                </a:stretch>
              </p:blipFill>
              <p:spPr>
                <a:xfrm>
                  <a:off x="3904760" y="4685280"/>
                  <a:ext cx="101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39393" name="Freihand 39392">
                  <a:extLst>
                    <a:ext uri="{FF2B5EF4-FFF2-40B4-BE49-F238E27FC236}">
                      <a16:creationId xmlns:a16="http://schemas.microsoft.com/office/drawing/2014/main" id="{5C906919-E573-4914-8A67-ED4BA02FD996}"/>
                    </a:ext>
                  </a:extLst>
                </p14:cNvPr>
                <p14:cNvContentPartPr/>
                <p14:nvPr/>
              </p14:nvContentPartPr>
              <p14:xfrm>
                <a:off x="4046600" y="4590960"/>
                <a:ext cx="12240" cy="141480"/>
              </p14:xfrm>
            </p:contentPart>
          </mc:Choice>
          <mc:Fallback>
            <p:pic>
              <p:nvPicPr>
                <p:cNvPr id="39393" name="Freihand 39392">
                  <a:extLst>
                    <a:ext uri="{FF2B5EF4-FFF2-40B4-BE49-F238E27FC236}">
                      <a16:creationId xmlns:a16="http://schemas.microsoft.com/office/drawing/2014/main" id="{5C906919-E573-4914-8A67-ED4BA02FD996}"/>
                    </a:ext>
                  </a:extLst>
                </p:cNvPr>
                <p:cNvPicPr/>
                <p:nvPr/>
              </p:nvPicPr>
              <p:blipFill>
                <a:blip r:embed="rId872"/>
                <a:stretch>
                  <a:fillRect/>
                </a:stretch>
              </p:blipFill>
              <p:spPr>
                <a:xfrm>
                  <a:off x="4042280" y="4586640"/>
                  <a:ext cx="20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39394" name="Freihand 39393">
                  <a:extLst>
                    <a:ext uri="{FF2B5EF4-FFF2-40B4-BE49-F238E27FC236}">
                      <a16:creationId xmlns:a16="http://schemas.microsoft.com/office/drawing/2014/main" id="{9CA8597A-2157-4933-B360-D439C37DA00B}"/>
                    </a:ext>
                  </a:extLst>
                </p14:cNvPr>
                <p14:cNvContentPartPr/>
                <p14:nvPr/>
              </p14:nvContentPartPr>
              <p14:xfrm>
                <a:off x="3971720" y="4725240"/>
                <a:ext cx="129240" cy="26280"/>
              </p14:xfrm>
            </p:contentPart>
          </mc:Choice>
          <mc:Fallback>
            <p:pic>
              <p:nvPicPr>
                <p:cNvPr id="39394" name="Freihand 39393">
                  <a:extLst>
                    <a:ext uri="{FF2B5EF4-FFF2-40B4-BE49-F238E27FC236}">
                      <a16:creationId xmlns:a16="http://schemas.microsoft.com/office/drawing/2014/main" id="{9CA8597A-2157-4933-B360-D439C37DA00B}"/>
                    </a:ext>
                  </a:extLst>
                </p:cNvPr>
                <p:cNvPicPr/>
                <p:nvPr/>
              </p:nvPicPr>
              <p:blipFill>
                <a:blip r:embed="rId874"/>
                <a:stretch>
                  <a:fillRect/>
                </a:stretch>
              </p:blipFill>
              <p:spPr>
                <a:xfrm>
                  <a:off x="3967400" y="4720920"/>
                  <a:ext cx="137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39395" name="Freihand 39394">
                  <a:extLst>
                    <a:ext uri="{FF2B5EF4-FFF2-40B4-BE49-F238E27FC236}">
                      <a16:creationId xmlns:a16="http://schemas.microsoft.com/office/drawing/2014/main" id="{A88DF364-78E4-4301-835E-7B5AB45DC572}"/>
                    </a:ext>
                  </a:extLst>
                </p14:cNvPr>
                <p14:cNvContentPartPr/>
                <p14:nvPr/>
              </p14:nvContentPartPr>
              <p14:xfrm>
                <a:off x="3989000" y="4577640"/>
                <a:ext cx="126000" cy="24840"/>
              </p14:xfrm>
            </p:contentPart>
          </mc:Choice>
          <mc:Fallback>
            <p:pic>
              <p:nvPicPr>
                <p:cNvPr id="39395" name="Freihand 39394">
                  <a:extLst>
                    <a:ext uri="{FF2B5EF4-FFF2-40B4-BE49-F238E27FC236}">
                      <a16:creationId xmlns:a16="http://schemas.microsoft.com/office/drawing/2014/main" id="{A88DF364-78E4-4301-835E-7B5AB45DC572}"/>
                    </a:ext>
                  </a:extLst>
                </p:cNvPr>
                <p:cNvPicPr/>
                <p:nvPr/>
              </p:nvPicPr>
              <p:blipFill>
                <a:blip r:embed="rId876"/>
                <a:stretch>
                  <a:fillRect/>
                </a:stretch>
              </p:blipFill>
              <p:spPr>
                <a:xfrm>
                  <a:off x="3984680" y="4573320"/>
                  <a:ext cx="134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39396" name="Freihand 39395">
                  <a:extLst>
                    <a:ext uri="{FF2B5EF4-FFF2-40B4-BE49-F238E27FC236}">
                      <a16:creationId xmlns:a16="http://schemas.microsoft.com/office/drawing/2014/main" id="{77461050-5A5B-41B9-BE55-021DCE02AF98}"/>
                    </a:ext>
                  </a:extLst>
                </p14:cNvPr>
                <p14:cNvContentPartPr/>
                <p14:nvPr/>
              </p14:nvContentPartPr>
              <p14:xfrm>
                <a:off x="4112840" y="4572600"/>
                <a:ext cx="117360" cy="183600"/>
              </p14:xfrm>
            </p:contentPart>
          </mc:Choice>
          <mc:Fallback>
            <p:pic>
              <p:nvPicPr>
                <p:cNvPr id="39396" name="Freihand 39395">
                  <a:extLst>
                    <a:ext uri="{FF2B5EF4-FFF2-40B4-BE49-F238E27FC236}">
                      <a16:creationId xmlns:a16="http://schemas.microsoft.com/office/drawing/2014/main" id="{77461050-5A5B-41B9-BE55-021DCE02AF98}"/>
                    </a:ext>
                  </a:extLst>
                </p:cNvPr>
                <p:cNvPicPr/>
                <p:nvPr/>
              </p:nvPicPr>
              <p:blipFill>
                <a:blip r:embed="rId878"/>
                <a:stretch>
                  <a:fillRect/>
                </a:stretch>
              </p:blipFill>
              <p:spPr>
                <a:xfrm>
                  <a:off x="4108520" y="4568280"/>
                  <a:ext cx="126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39398" name="Freihand 39397">
                  <a:extLst>
                    <a:ext uri="{FF2B5EF4-FFF2-40B4-BE49-F238E27FC236}">
                      <a16:creationId xmlns:a16="http://schemas.microsoft.com/office/drawing/2014/main" id="{2244F25F-A884-4205-90F0-F9A3CAACCFC5}"/>
                    </a:ext>
                  </a:extLst>
                </p14:cNvPr>
                <p14:cNvContentPartPr/>
                <p14:nvPr/>
              </p14:nvContentPartPr>
              <p14:xfrm>
                <a:off x="4284560" y="4681680"/>
                <a:ext cx="89640" cy="11520"/>
              </p14:xfrm>
            </p:contentPart>
          </mc:Choice>
          <mc:Fallback>
            <p:pic>
              <p:nvPicPr>
                <p:cNvPr id="39398" name="Freihand 39397">
                  <a:extLst>
                    <a:ext uri="{FF2B5EF4-FFF2-40B4-BE49-F238E27FC236}">
                      <a16:creationId xmlns:a16="http://schemas.microsoft.com/office/drawing/2014/main" id="{2244F25F-A884-4205-90F0-F9A3CAACCFC5}"/>
                    </a:ext>
                  </a:extLst>
                </p:cNvPr>
                <p:cNvPicPr/>
                <p:nvPr/>
              </p:nvPicPr>
              <p:blipFill>
                <a:blip r:embed="rId880"/>
                <a:stretch>
                  <a:fillRect/>
                </a:stretch>
              </p:blipFill>
              <p:spPr>
                <a:xfrm>
                  <a:off x="4280240" y="4677360"/>
                  <a:ext cx="98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39399" name="Freihand 39398">
                  <a:extLst>
                    <a:ext uri="{FF2B5EF4-FFF2-40B4-BE49-F238E27FC236}">
                      <a16:creationId xmlns:a16="http://schemas.microsoft.com/office/drawing/2014/main" id="{3A6AA3DE-0867-4F79-8F6F-21201CDAC032}"/>
                    </a:ext>
                  </a:extLst>
                </p14:cNvPr>
                <p14:cNvContentPartPr/>
                <p14:nvPr/>
              </p14:nvContentPartPr>
              <p14:xfrm>
                <a:off x="4408040" y="4604640"/>
                <a:ext cx="14760" cy="145800"/>
              </p14:xfrm>
            </p:contentPart>
          </mc:Choice>
          <mc:Fallback>
            <p:pic>
              <p:nvPicPr>
                <p:cNvPr id="39399" name="Freihand 39398">
                  <a:extLst>
                    <a:ext uri="{FF2B5EF4-FFF2-40B4-BE49-F238E27FC236}">
                      <a16:creationId xmlns:a16="http://schemas.microsoft.com/office/drawing/2014/main" id="{3A6AA3DE-0867-4F79-8F6F-21201CDAC032}"/>
                    </a:ext>
                  </a:extLst>
                </p:cNvPr>
                <p:cNvPicPr/>
                <p:nvPr/>
              </p:nvPicPr>
              <p:blipFill>
                <a:blip r:embed="rId882"/>
                <a:stretch>
                  <a:fillRect/>
                </a:stretch>
              </p:blipFill>
              <p:spPr>
                <a:xfrm>
                  <a:off x="4403720" y="4600320"/>
                  <a:ext cx="23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39400" name="Freihand 39399">
                  <a:extLst>
                    <a:ext uri="{FF2B5EF4-FFF2-40B4-BE49-F238E27FC236}">
                      <a16:creationId xmlns:a16="http://schemas.microsoft.com/office/drawing/2014/main" id="{189A88E5-A101-4CDB-8EB9-B00344D64CA6}"/>
                    </a:ext>
                  </a:extLst>
                </p14:cNvPr>
                <p14:cNvContentPartPr/>
                <p14:nvPr/>
              </p14:nvContentPartPr>
              <p14:xfrm>
                <a:off x="4396160" y="4584840"/>
                <a:ext cx="96480" cy="146880"/>
              </p14:xfrm>
            </p:contentPart>
          </mc:Choice>
          <mc:Fallback>
            <p:pic>
              <p:nvPicPr>
                <p:cNvPr id="39400" name="Freihand 39399">
                  <a:extLst>
                    <a:ext uri="{FF2B5EF4-FFF2-40B4-BE49-F238E27FC236}">
                      <a16:creationId xmlns:a16="http://schemas.microsoft.com/office/drawing/2014/main" id="{189A88E5-A101-4CDB-8EB9-B00344D64CA6}"/>
                    </a:ext>
                  </a:extLst>
                </p:cNvPr>
                <p:cNvPicPr/>
                <p:nvPr/>
              </p:nvPicPr>
              <p:blipFill>
                <a:blip r:embed="rId884"/>
                <a:stretch>
                  <a:fillRect/>
                </a:stretch>
              </p:blipFill>
              <p:spPr>
                <a:xfrm>
                  <a:off x="4391840" y="4580520"/>
                  <a:ext cx="105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39401" name="Freihand 39400">
                  <a:extLst>
                    <a:ext uri="{FF2B5EF4-FFF2-40B4-BE49-F238E27FC236}">
                      <a16:creationId xmlns:a16="http://schemas.microsoft.com/office/drawing/2014/main" id="{702AE8D2-CB5A-4338-A84B-FAC68A5792FA}"/>
                    </a:ext>
                  </a:extLst>
                </p14:cNvPr>
                <p14:cNvContentPartPr/>
                <p14:nvPr/>
              </p14:nvContentPartPr>
              <p14:xfrm>
                <a:off x="4510640" y="4642080"/>
                <a:ext cx="98280" cy="97560"/>
              </p14:xfrm>
            </p:contentPart>
          </mc:Choice>
          <mc:Fallback>
            <p:pic>
              <p:nvPicPr>
                <p:cNvPr id="39401" name="Freihand 39400">
                  <a:extLst>
                    <a:ext uri="{FF2B5EF4-FFF2-40B4-BE49-F238E27FC236}">
                      <a16:creationId xmlns:a16="http://schemas.microsoft.com/office/drawing/2014/main" id="{702AE8D2-CB5A-4338-A84B-FAC68A5792FA}"/>
                    </a:ext>
                  </a:extLst>
                </p:cNvPr>
                <p:cNvPicPr/>
                <p:nvPr/>
              </p:nvPicPr>
              <p:blipFill>
                <a:blip r:embed="rId886"/>
                <a:stretch>
                  <a:fillRect/>
                </a:stretch>
              </p:blipFill>
              <p:spPr>
                <a:xfrm>
                  <a:off x="4506320" y="4637760"/>
                  <a:ext cx="106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39402" name="Freihand 39401">
                  <a:extLst>
                    <a:ext uri="{FF2B5EF4-FFF2-40B4-BE49-F238E27FC236}">
                      <a16:creationId xmlns:a16="http://schemas.microsoft.com/office/drawing/2014/main" id="{995A8B67-FFEE-421A-BFCA-C1983422B2C7}"/>
                    </a:ext>
                  </a:extLst>
                </p14:cNvPr>
                <p14:cNvContentPartPr/>
                <p14:nvPr/>
              </p14:nvContentPartPr>
              <p14:xfrm>
                <a:off x="4540880" y="4552800"/>
                <a:ext cx="60480" cy="20520"/>
              </p14:xfrm>
            </p:contentPart>
          </mc:Choice>
          <mc:Fallback>
            <p:pic>
              <p:nvPicPr>
                <p:cNvPr id="39402" name="Freihand 39401">
                  <a:extLst>
                    <a:ext uri="{FF2B5EF4-FFF2-40B4-BE49-F238E27FC236}">
                      <a16:creationId xmlns:a16="http://schemas.microsoft.com/office/drawing/2014/main" id="{995A8B67-FFEE-421A-BFCA-C1983422B2C7}"/>
                    </a:ext>
                  </a:extLst>
                </p:cNvPr>
                <p:cNvPicPr/>
                <p:nvPr/>
              </p:nvPicPr>
              <p:blipFill>
                <a:blip r:embed="rId888"/>
                <a:stretch>
                  <a:fillRect/>
                </a:stretch>
              </p:blipFill>
              <p:spPr>
                <a:xfrm>
                  <a:off x="4536560" y="4548480"/>
                  <a:ext cx="69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39404" name="Freihand 39403">
                  <a:extLst>
                    <a:ext uri="{FF2B5EF4-FFF2-40B4-BE49-F238E27FC236}">
                      <a16:creationId xmlns:a16="http://schemas.microsoft.com/office/drawing/2014/main" id="{98D87FD9-C6D7-497A-819F-6E87EE10ED80}"/>
                    </a:ext>
                  </a:extLst>
                </p14:cNvPr>
                <p14:cNvContentPartPr/>
                <p14:nvPr/>
              </p14:nvContentPartPr>
              <p14:xfrm>
                <a:off x="3588680" y="4728840"/>
                <a:ext cx="324000" cy="153000"/>
              </p14:xfrm>
            </p:contentPart>
          </mc:Choice>
          <mc:Fallback>
            <p:pic>
              <p:nvPicPr>
                <p:cNvPr id="39404" name="Freihand 39403">
                  <a:extLst>
                    <a:ext uri="{FF2B5EF4-FFF2-40B4-BE49-F238E27FC236}">
                      <a16:creationId xmlns:a16="http://schemas.microsoft.com/office/drawing/2014/main" id="{98D87FD9-C6D7-497A-819F-6E87EE10ED80}"/>
                    </a:ext>
                  </a:extLst>
                </p:cNvPr>
                <p:cNvPicPr/>
                <p:nvPr/>
              </p:nvPicPr>
              <p:blipFill>
                <a:blip r:embed="rId890"/>
                <a:stretch>
                  <a:fillRect/>
                </a:stretch>
              </p:blipFill>
              <p:spPr>
                <a:xfrm>
                  <a:off x="3584360" y="4724520"/>
                  <a:ext cx="332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39405" name="Freihand 39404">
                  <a:extLst>
                    <a:ext uri="{FF2B5EF4-FFF2-40B4-BE49-F238E27FC236}">
                      <a16:creationId xmlns:a16="http://schemas.microsoft.com/office/drawing/2014/main" id="{C4EB8591-0896-4D4C-8E24-6539CB4E91C0}"/>
                    </a:ext>
                  </a:extLst>
                </p14:cNvPr>
                <p14:cNvContentPartPr/>
                <p14:nvPr/>
              </p14:nvContentPartPr>
              <p14:xfrm>
                <a:off x="3886040" y="4770600"/>
                <a:ext cx="304920" cy="102600"/>
              </p14:xfrm>
            </p:contentPart>
          </mc:Choice>
          <mc:Fallback>
            <p:pic>
              <p:nvPicPr>
                <p:cNvPr id="39405" name="Freihand 39404">
                  <a:extLst>
                    <a:ext uri="{FF2B5EF4-FFF2-40B4-BE49-F238E27FC236}">
                      <a16:creationId xmlns:a16="http://schemas.microsoft.com/office/drawing/2014/main" id="{C4EB8591-0896-4D4C-8E24-6539CB4E91C0}"/>
                    </a:ext>
                  </a:extLst>
                </p:cNvPr>
                <p:cNvPicPr/>
                <p:nvPr/>
              </p:nvPicPr>
              <p:blipFill>
                <a:blip r:embed="rId892"/>
                <a:stretch>
                  <a:fillRect/>
                </a:stretch>
              </p:blipFill>
              <p:spPr>
                <a:xfrm>
                  <a:off x="3881720" y="4766280"/>
                  <a:ext cx="313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39406" name="Freihand 39405">
                  <a:extLst>
                    <a:ext uri="{FF2B5EF4-FFF2-40B4-BE49-F238E27FC236}">
                      <a16:creationId xmlns:a16="http://schemas.microsoft.com/office/drawing/2014/main" id="{AD5E8563-EC7F-4E16-BE06-D76EC4F9A98D}"/>
                    </a:ext>
                  </a:extLst>
                </p14:cNvPr>
                <p14:cNvContentPartPr/>
                <p14:nvPr/>
              </p14:nvContentPartPr>
              <p14:xfrm>
                <a:off x="3897920" y="4982640"/>
                <a:ext cx="40680" cy="716760"/>
              </p14:xfrm>
            </p:contentPart>
          </mc:Choice>
          <mc:Fallback>
            <p:pic>
              <p:nvPicPr>
                <p:cNvPr id="39406" name="Freihand 39405">
                  <a:extLst>
                    <a:ext uri="{FF2B5EF4-FFF2-40B4-BE49-F238E27FC236}">
                      <a16:creationId xmlns:a16="http://schemas.microsoft.com/office/drawing/2014/main" id="{AD5E8563-EC7F-4E16-BE06-D76EC4F9A98D}"/>
                    </a:ext>
                  </a:extLst>
                </p:cNvPr>
                <p:cNvPicPr/>
                <p:nvPr/>
              </p:nvPicPr>
              <p:blipFill>
                <a:blip r:embed="rId894"/>
                <a:stretch>
                  <a:fillRect/>
                </a:stretch>
              </p:blipFill>
              <p:spPr>
                <a:xfrm>
                  <a:off x="3893600" y="4978320"/>
                  <a:ext cx="49320" cy="7254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39407" name="Freihand 39406">
                  <a:extLst>
                    <a:ext uri="{FF2B5EF4-FFF2-40B4-BE49-F238E27FC236}">
                      <a16:creationId xmlns:a16="http://schemas.microsoft.com/office/drawing/2014/main" id="{25A72FE4-E906-4B66-AAD1-D65C2E68005C}"/>
                    </a:ext>
                  </a:extLst>
                </p14:cNvPr>
                <p14:cNvContentPartPr/>
                <p14:nvPr/>
              </p14:nvContentPartPr>
              <p14:xfrm>
                <a:off x="3759680" y="4923960"/>
                <a:ext cx="232920" cy="228240"/>
              </p14:xfrm>
            </p:contentPart>
          </mc:Choice>
          <mc:Fallback>
            <p:pic>
              <p:nvPicPr>
                <p:cNvPr id="39407" name="Freihand 39406">
                  <a:extLst>
                    <a:ext uri="{FF2B5EF4-FFF2-40B4-BE49-F238E27FC236}">
                      <a16:creationId xmlns:a16="http://schemas.microsoft.com/office/drawing/2014/main" id="{25A72FE4-E906-4B66-AAD1-D65C2E68005C}"/>
                    </a:ext>
                  </a:extLst>
                </p:cNvPr>
                <p:cNvPicPr/>
                <p:nvPr/>
              </p:nvPicPr>
              <p:blipFill>
                <a:blip r:embed="rId896"/>
                <a:stretch>
                  <a:fillRect/>
                </a:stretch>
              </p:blipFill>
              <p:spPr>
                <a:xfrm>
                  <a:off x="3755360" y="4919640"/>
                  <a:ext cx="241560" cy="236880"/>
                </a:xfrm>
                <a:prstGeom prst="rect">
                  <a:avLst/>
                </a:prstGeom>
              </p:spPr>
            </p:pic>
          </mc:Fallback>
        </mc:AlternateContent>
      </p:grpSp>
      <p:grpSp>
        <p:nvGrpSpPr>
          <p:cNvPr id="39424" name="Gruppieren 39423">
            <a:extLst>
              <a:ext uri="{FF2B5EF4-FFF2-40B4-BE49-F238E27FC236}">
                <a16:creationId xmlns:a16="http://schemas.microsoft.com/office/drawing/2014/main" id="{D9492FD3-3D1A-4ACE-B95A-CB50B26743A9}"/>
              </a:ext>
            </a:extLst>
          </p:cNvPr>
          <p:cNvGrpSpPr/>
          <p:nvPr/>
        </p:nvGrpSpPr>
        <p:grpSpPr>
          <a:xfrm>
            <a:off x="3423440" y="5822160"/>
            <a:ext cx="1593000" cy="254880"/>
            <a:chOff x="3423440" y="5822160"/>
            <a:chExt cx="1593000" cy="254880"/>
          </a:xfrm>
        </p:grpSpPr>
        <mc:AlternateContent xmlns:mc="http://schemas.openxmlformats.org/markup-compatibility/2006">
          <mc:Choice xmlns:p14="http://schemas.microsoft.com/office/powerpoint/2010/main" Requires="p14">
            <p:contentPart p14:bwMode="auto" r:id="rId897">
              <p14:nvContentPartPr>
                <p14:cNvPr id="39409" name="Freihand 39408">
                  <a:extLst>
                    <a:ext uri="{FF2B5EF4-FFF2-40B4-BE49-F238E27FC236}">
                      <a16:creationId xmlns:a16="http://schemas.microsoft.com/office/drawing/2014/main" id="{AA322654-66F3-42F2-8F85-E5BCC497FEFC}"/>
                    </a:ext>
                  </a:extLst>
                </p14:cNvPr>
                <p14:cNvContentPartPr/>
                <p14:nvPr/>
              </p14:nvContentPartPr>
              <p14:xfrm>
                <a:off x="3423440" y="5927640"/>
                <a:ext cx="44640" cy="133560"/>
              </p14:xfrm>
            </p:contentPart>
          </mc:Choice>
          <mc:Fallback>
            <p:pic>
              <p:nvPicPr>
                <p:cNvPr id="39409" name="Freihand 39408">
                  <a:extLst>
                    <a:ext uri="{FF2B5EF4-FFF2-40B4-BE49-F238E27FC236}">
                      <a16:creationId xmlns:a16="http://schemas.microsoft.com/office/drawing/2014/main" id="{AA322654-66F3-42F2-8F85-E5BCC497FEFC}"/>
                    </a:ext>
                  </a:extLst>
                </p:cNvPr>
                <p:cNvPicPr/>
                <p:nvPr/>
              </p:nvPicPr>
              <p:blipFill>
                <a:blip r:embed="rId898"/>
                <a:stretch>
                  <a:fillRect/>
                </a:stretch>
              </p:blipFill>
              <p:spPr>
                <a:xfrm>
                  <a:off x="3419120" y="5923320"/>
                  <a:ext cx="53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39410" name="Freihand 39409">
                  <a:extLst>
                    <a:ext uri="{FF2B5EF4-FFF2-40B4-BE49-F238E27FC236}">
                      <a16:creationId xmlns:a16="http://schemas.microsoft.com/office/drawing/2014/main" id="{3F9F864C-4632-412C-BC81-2EB20E362CAC}"/>
                    </a:ext>
                  </a:extLst>
                </p14:cNvPr>
                <p14:cNvContentPartPr/>
                <p14:nvPr/>
              </p14:nvContentPartPr>
              <p14:xfrm>
                <a:off x="3504080" y="5909640"/>
                <a:ext cx="50040" cy="167400"/>
              </p14:xfrm>
            </p:contentPart>
          </mc:Choice>
          <mc:Fallback>
            <p:pic>
              <p:nvPicPr>
                <p:cNvPr id="39410" name="Freihand 39409">
                  <a:extLst>
                    <a:ext uri="{FF2B5EF4-FFF2-40B4-BE49-F238E27FC236}">
                      <a16:creationId xmlns:a16="http://schemas.microsoft.com/office/drawing/2014/main" id="{3F9F864C-4632-412C-BC81-2EB20E362CAC}"/>
                    </a:ext>
                  </a:extLst>
                </p:cNvPr>
                <p:cNvPicPr/>
                <p:nvPr/>
              </p:nvPicPr>
              <p:blipFill>
                <a:blip r:embed="rId900"/>
                <a:stretch>
                  <a:fillRect/>
                </a:stretch>
              </p:blipFill>
              <p:spPr>
                <a:xfrm>
                  <a:off x="3499760" y="5905320"/>
                  <a:ext cx="58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39411" name="Freihand 39410">
                  <a:extLst>
                    <a:ext uri="{FF2B5EF4-FFF2-40B4-BE49-F238E27FC236}">
                      <a16:creationId xmlns:a16="http://schemas.microsoft.com/office/drawing/2014/main" id="{6448ACD6-4A8A-4F32-A607-4041272ED153}"/>
                    </a:ext>
                  </a:extLst>
                </p14:cNvPr>
                <p14:cNvContentPartPr/>
                <p14:nvPr/>
              </p14:nvContentPartPr>
              <p14:xfrm>
                <a:off x="3445040" y="5988840"/>
                <a:ext cx="108000" cy="16200"/>
              </p14:xfrm>
            </p:contentPart>
          </mc:Choice>
          <mc:Fallback>
            <p:pic>
              <p:nvPicPr>
                <p:cNvPr id="39411" name="Freihand 39410">
                  <a:extLst>
                    <a:ext uri="{FF2B5EF4-FFF2-40B4-BE49-F238E27FC236}">
                      <a16:creationId xmlns:a16="http://schemas.microsoft.com/office/drawing/2014/main" id="{6448ACD6-4A8A-4F32-A607-4041272ED153}"/>
                    </a:ext>
                  </a:extLst>
                </p:cNvPr>
                <p:cNvPicPr/>
                <p:nvPr/>
              </p:nvPicPr>
              <p:blipFill>
                <a:blip r:embed="rId902"/>
                <a:stretch>
                  <a:fillRect/>
                </a:stretch>
              </p:blipFill>
              <p:spPr>
                <a:xfrm>
                  <a:off x="3440720" y="5984520"/>
                  <a:ext cx="11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39412" name="Freihand 39411">
                  <a:extLst>
                    <a:ext uri="{FF2B5EF4-FFF2-40B4-BE49-F238E27FC236}">
                      <a16:creationId xmlns:a16="http://schemas.microsoft.com/office/drawing/2014/main" id="{C125D84C-1CE7-4B76-98AE-ECE79B4DF2A7}"/>
                    </a:ext>
                  </a:extLst>
                </p14:cNvPr>
                <p14:cNvContentPartPr/>
                <p14:nvPr/>
              </p14:nvContentPartPr>
              <p14:xfrm>
                <a:off x="3649520" y="5993880"/>
                <a:ext cx="360" cy="360"/>
              </p14:xfrm>
            </p:contentPart>
          </mc:Choice>
          <mc:Fallback>
            <p:pic>
              <p:nvPicPr>
                <p:cNvPr id="39412" name="Freihand 39411">
                  <a:extLst>
                    <a:ext uri="{FF2B5EF4-FFF2-40B4-BE49-F238E27FC236}">
                      <a16:creationId xmlns:a16="http://schemas.microsoft.com/office/drawing/2014/main" id="{C125D84C-1CE7-4B76-98AE-ECE79B4DF2A7}"/>
                    </a:ext>
                  </a:extLst>
                </p:cNvPr>
                <p:cNvPicPr/>
                <p:nvPr/>
              </p:nvPicPr>
              <p:blipFill>
                <a:blip r:embed="rId85"/>
                <a:stretch>
                  <a:fillRect/>
                </a:stretch>
              </p:blipFill>
              <p:spPr>
                <a:xfrm>
                  <a:off x="3645200" y="5989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39413" name="Freihand 39412">
                  <a:extLst>
                    <a:ext uri="{FF2B5EF4-FFF2-40B4-BE49-F238E27FC236}">
                      <a16:creationId xmlns:a16="http://schemas.microsoft.com/office/drawing/2014/main" id="{282DEEFB-75BD-447C-88D2-FF023154407D}"/>
                    </a:ext>
                  </a:extLst>
                </p14:cNvPr>
                <p14:cNvContentPartPr/>
                <p14:nvPr/>
              </p14:nvContentPartPr>
              <p14:xfrm>
                <a:off x="3591920" y="5957880"/>
                <a:ext cx="212400" cy="83880"/>
              </p14:xfrm>
            </p:contentPart>
          </mc:Choice>
          <mc:Fallback>
            <p:pic>
              <p:nvPicPr>
                <p:cNvPr id="39413" name="Freihand 39412">
                  <a:extLst>
                    <a:ext uri="{FF2B5EF4-FFF2-40B4-BE49-F238E27FC236}">
                      <a16:creationId xmlns:a16="http://schemas.microsoft.com/office/drawing/2014/main" id="{282DEEFB-75BD-447C-88D2-FF023154407D}"/>
                    </a:ext>
                  </a:extLst>
                </p:cNvPr>
                <p:cNvPicPr/>
                <p:nvPr/>
              </p:nvPicPr>
              <p:blipFill>
                <a:blip r:embed="rId905"/>
                <a:stretch>
                  <a:fillRect/>
                </a:stretch>
              </p:blipFill>
              <p:spPr>
                <a:xfrm>
                  <a:off x="3587600" y="5953560"/>
                  <a:ext cx="221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39414" name="Freihand 39413">
                  <a:extLst>
                    <a:ext uri="{FF2B5EF4-FFF2-40B4-BE49-F238E27FC236}">
                      <a16:creationId xmlns:a16="http://schemas.microsoft.com/office/drawing/2014/main" id="{B8AE4648-FF91-4B3B-8950-B256B12B72B3}"/>
                    </a:ext>
                  </a:extLst>
                </p14:cNvPr>
                <p14:cNvContentPartPr/>
                <p14:nvPr/>
              </p14:nvContentPartPr>
              <p14:xfrm>
                <a:off x="3853280" y="5904600"/>
                <a:ext cx="125640" cy="135000"/>
              </p14:xfrm>
            </p:contentPart>
          </mc:Choice>
          <mc:Fallback>
            <p:pic>
              <p:nvPicPr>
                <p:cNvPr id="39414" name="Freihand 39413">
                  <a:extLst>
                    <a:ext uri="{FF2B5EF4-FFF2-40B4-BE49-F238E27FC236}">
                      <a16:creationId xmlns:a16="http://schemas.microsoft.com/office/drawing/2014/main" id="{B8AE4648-FF91-4B3B-8950-B256B12B72B3}"/>
                    </a:ext>
                  </a:extLst>
                </p:cNvPr>
                <p:cNvPicPr/>
                <p:nvPr/>
              </p:nvPicPr>
              <p:blipFill>
                <a:blip r:embed="rId907"/>
                <a:stretch>
                  <a:fillRect/>
                </a:stretch>
              </p:blipFill>
              <p:spPr>
                <a:xfrm>
                  <a:off x="3848960" y="5900280"/>
                  <a:ext cx="134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39415" name="Freihand 39414">
                  <a:extLst>
                    <a:ext uri="{FF2B5EF4-FFF2-40B4-BE49-F238E27FC236}">
                      <a16:creationId xmlns:a16="http://schemas.microsoft.com/office/drawing/2014/main" id="{7CC51401-3970-42C0-8474-1C1D30A1FFDE}"/>
                    </a:ext>
                  </a:extLst>
                </p14:cNvPr>
                <p14:cNvContentPartPr/>
                <p14:nvPr/>
              </p14:nvContentPartPr>
              <p14:xfrm>
                <a:off x="3990080" y="5847720"/>
                <a:ext cx="209160" cy="192600"/>
              </p14:xfrm>
            </p:contentPart>
          </mc:Choice>
          <mc:Fallback>
            <p:pic>
              <p:nvPicPr>
                <p:cNvPr id="39415" name="Freihand 39414">
                  <a:extLst>
                    <a:ext uri="{FF2B5EF4-FFF2-40B4-BE49-F238E27FC236}">
                      <a16:creationId xmlns:a16="http://schemas.microsoft.com/office/drawing/2014/main" id="{7CC51401-3970-42C0-8474-1C1D30A1FFDE}"/>
                    </a:ext>
                  </a:extLst>
                </p:cNvPr>
                <p:cNvPicPr/>
                <p:nvPr/>
              </p:nvPicPr>
              <p:blipFill>
                <a:blip r:embed="rId909"/>
                <a:stretch>
                  <a:fillRect/>
                </a:stretch>
              </p:blipFill>
              <p:spPr>
                <a:xfrm>
                  <a:off x="3985760" y="5843400"/>
                  <a:ext cx="217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39416" name="Freihand 39415">
                  <a:extLst>
                    <a:ext uri="{FF2B5EF4-FFF2-40B4-BE49-F238E27FC236}">
                      <a16:creationId xmlns:a16="http://schemas.microsoft.com/office/drawing/2014/main" id="{219E1E94-FE7A-40B4-A26D-DBC6DDB925C3}"/>
                    </a:ext>
                  </a:extLst>
                </p14:cNvPr>
                <p14:cNvContentPartPr/>
                <p14:nvPr/>
              </p14:nvContentPartPr>
              <p14:xfrm>
                <a:off x="4179800" y="5936280"/>
                <a:ext cx="90000" cy="98280"/>
              </p14:xfrm>
            </p:contentPart>
          </mc:Choice>
          <mc:Fallback>
            <p:pic>
              <p:nvPicPr>
                <p:cNvPr id="39416" name="Freihand 39415">
                  <a:extLst>
                    <a:ext uri="{FF2B5EF4-FFF2-40B4-BE49-F238E27FC236}">
                      <a16:creationId xmlns:a16="http://schemas.microsoft.com/office/drawing/2014/main" id="{219E1E94-FE7A-40B4-A26D-DBC6DDB925C3}"/>
                    </a:ext>
                  </a:extLst>
                </p:cNvPr>
                <p:cNvPicPr/>
                <p:nvPr/>
              </p:nvPicPr>
              <p:blipFill>
                <a:blip r:embed="rId911"/>
                <a:stretch>
                  <a:fillRect/>
                </a:stretch>
              </p:blipFill>
              <p:spPr>
                <a:xfrm>
                  <a:off x="4175480" y="5931960"/>
                  <a:ext cx="98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39417" name="Freihand 39416">
                  <a:extLst>
                    <a:ext uri="{FF2B5EF4-FFF2-40B4-BE49-F238E27FC236}">
                      <a16:creationId xmlns:a16="http://schemas.microsoft.com/office/drawing/2014/main" id="{1E30522E-3C68-43C3-94ED-E79FC5920EB0}"/>
                    </a:ext>
                  </a:extLst>
                </p14:cNvPr>
                <p14:cNvContentPartPr/>
                <p14:nvPr/>
              </p14:nvContentPartPr>
              <p14:xfrm>
                <a:off x="4277720" y="5840160"/>
                <a:ext cx="119160" cy="203760"/>
              </p14:xfrm>
            </p:contentPart>
          </mc:Choice>
          <mc:Fallback>
            <p:pic>
              <p:nvPicPr>
                <p:cNvPr id="39417" name="Freihand 39416">
                  <a:extLst>
                    <a:ext uri="{FF2B5EF4-FFF2-40B4-BE49-F238E27FC236}">
                      <a16:creationId xmlns:a16="http://schemas.microsoft.com/office/drawing/2014/main" id="{1E30522E-3C68-43C3-94ED-E79FC5920EB0}"/>
                    </a:ext>
                  </a:extLst>
                </p:cNvPr>
                <p:cNvPicPr/>
                <p:nvPr/>
              </p:nvPicPr>
              <p:blipFill>
                <a:blip r:embed="rId913"/>
                <a:stretch>
                  <a:fillRect/>
                </a:stretch>
              </p:blipFill>
              <p:spPr>
                <a:xfrm>
                  <a:off x="4273400" y="5835840"/>
                  <a:ext cx="127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39418" name="Freihand 39417">
                  <a:extLst>
                    <a:ext uri="{FF2B5EF4-FFF2-40B4-BE49-F238E27FC236}">
                      <a16:creationId xmlns:a16="http://schemas.microsoft.com/office/drawing/2014/main" id="{558AC87C-7CB0-4870-9321-556730873D5C}"/>
                    </a:ext>
                  </a:extLst>
                </p14:cNvPr>
                <p14:cNvContentPartPr/>
                <p14:nvPr/>
              </p14:nvContentPartPr>
              <p14:xfrm>
                <a:off x="4418120" y="5964360"/>
                <a:ext cx="16920" cy="58680"/>
              </p14:xfrm>
            </p:contentPart>
          </mc:Choice>
          <mc:Fallback>
            <p:pic>
              <p:nvPicPr>
                <p:cNvPr id="39418" name="Freihand 39417">
                  <a:extLst>
                    <a:ext uri="{FF2B5EF4-FFF2-40B4-BE49-F238E27FC236}">
                      <a16:creationId xmlns:a16="http://schemas.microsoft.com/office/drawing/2014/main" id="{558AC87C-7CB0-4870-9321-556730873D5C}"/>
                    </a:ext>
                  </a:extLst>
                </p:cNvPr>
                <p:cNvPicPr/>
                <p:nvPr/>
              </p:nvPicPr>
              <p:blipFill>
                <a:blip r:embed="rId915"/>
                <a:stretch>
                  <a:fillRect/>
                </a:stretch>
              </p:blipFill>
              <p:spPr>
                <a:xfrm>
                  <a:off x="4413800" y="5960040"/>
                  <a:ext cx="25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39419" name="Freihand 39418">
                  <a:extLst>
                    <a:ext uri="{FF2B5EF4-FFF2-40B4-BE49-F238E27FC236}">
                      <a16:creationId xmlns:a16="http://schemas.microsoft.com/office/drawing/2014/main" id="{1EBFCED5-98E7-49AE-BEC9-EB485500E755}"/>
                    </a:ext>
                  </a:extLst>
                </p14:cNvPr>
                <p14:cNvContentPartPr/>
                <p14:nvPr/>
              </p14:nvContentPartPr>
              <p14:xfrm>
                <a:off x="4437560" y="5827920"/>
                <a:ext cx="3960" cy="7560"/>
              </p14:xfrm>
            </p:contentPart>
          </mc:Choice>
          <mc:Fallback>
            <p:pic>
              <p:nvPicPr>
                <p:cNvPr id="39419" name="Freihand 39418">
                  <a:extLst>
                    <a:ext uri="{FF2B5EF4-FFF2-40B4-BE49-F238E27FC236}">
                      <a16:creationId xmlns:a16="http://schemas.microsoft.com/office/drawing/2014/main" id="{1EBFCED5-98E7-49AE-BEC9-EB485500E755}"/>
                    </a:ext>
                  </a:extLst>
                </p:cNvPr>
                <p:cNvPicPr/>
                <p:nvPr/>
              </p:nvPicPr>
              <p:blipFill>
                <a:blip r:embed="rId917"/>
                <a:stretch>
                  <a:fillRect/>
                </a:stretch>
              </p:blipFill>
              <p:spPr>
                <a:xfrm>
                  <a:off x="4433240" y="5823600"/>
                  <a:ext cx="12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39420" name="Freihand 39419">
                  <a:extLst>
                    <a:ext uri="{FF2B5EF4-FFF2-40B4-BE49-F238E27FC236}">
                      <a16:creationId xmlns:a16="http://schemas.microsoft.com/office/drawing/2014/main" id="{63D1C0EE-33FD-4BA8-8A52-1EF8553BA884}"/>
                    </a:ext>
                  </a:extLst>
                </p14:cNvPr>
                <p14:cNvContentPartPr/>
                <p14:nvPr/>
              </p14:nvContentPartPr>
              <p14:xfrm>
                <a:off x="4487960" y="5822160"/>
                <a:ext cx="27000" cy="215640"/>
              </p14:xfrm>
            </p:contentPart>
          </mc:Choice>
          <mc:Fallback>
            <p:pic>
              <p:nvPicPr>
                <p:cNvPr id="39420" name="Freihand 39419">
                  <a:extLst>
                    <a:ext uri="{FF2B5EF4-FFF2-40B4-BE49-F238E27FC236}">
                      <a16:creationId xmlns:a16="http://schemas.microsoft.com/office/drawing/2014/main" id="{63D1C0EE-33FD-4BA8-8A52-1EF8553BA884}"/>
                    </a:ext>
                  </a:extLst>
                </p:cNvPr>
                <p:cNvPicPr/>
                <p:nvPr/>
              </p:nvPicPr>
              <p:blipFill>
                <a:blip r:embed="rId919"/>
                <a:stretch>
                  <a:fillRect/>
                </a:stretch>
              </p:blipFill>
              <p:spPr>
                <a:xfrm>
                  <a:off x="4483640" y="5817840"/>
                  <a:ext cx="356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39421" name="Freihand 39420">
                  <a:extLst>
                    <a:ext uri="{FF2B5EF4-FFF2-40B4-BE49-F238E27FC236}">
                      <a16:creationId xmlns:a16="http://schemas.microsoft.com/office/drawing/2014/main" id="{8A2BB4B6-C36D-4152-94E0-003F6CE7021E}"/>
                    </a:ext>
                  </a:extLst>
                </p14:cNvPr>
                <p14:cNvContentPartPr/>
                <p14:nvPr/>
              </p14:nvContentPartPr>
              <p14:xfrm>
                <a:off x="4542680" y="5945280"/>
                <a:ext cx="241560" cy="74160"/>
              </p14:xfrm>
            </p:contentPart>
          </mc:Choice>
          <mc:Fallback>
            <p:pic>
              <p:nvPicPr>
                <p:cNvPr id="39421" name="Freihand 39420">
                  <a:extLst>
                    <a:ext uri="{FF2B5EF4-FFF2-40B4-BE49-F238E27FC236}">
                      <a16:creationId xmlns:a16="http://schemas.microsoft.com/office/drawing/2014/main" id="{8A2BB4B6-C36D-4152-94E0-003F6CE7021E}"/>
                    </a:ext>
                  </a:extLst>
                </p:cNvPr>
                <p:cNvPicPr/>
                <p:nvPr/>
              </p:nvPicPr>
              <p:blipFill>
                <a:blip r:embed="rId921"/>
                <a:stretch>
                  <a:fillRect/>
                </a:stretch>
              </p:blipFill>
              <p:spPr>
                <a:xfrm>
                  <a:off x="4538360" y="5940960"/>
                  <a:ext cx="250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39422" name="Freihand 39421">
                  <a:extLst>
                    <a:ext uri="{FF2B5EF4-FFF2-40B4-BE49-F238E27FC236}">
                      <a16:creationId xmlns:a16="http://schemas.microsoft.com/office/drawing/2014/main" id="{8E0C9B68-95AD-440A-8E67-BB111DF52EC6}"/>
                    </a:ext>
                  </a:extLst>
                </p14:cNvPr>
                <p14:cNvContentPartPr/>
                <p14:nvPr/>
              </p14:nvContentPartPr>
              <p14:xfrm>
                <a:off x="4858040" y="5910360"/>
                <a:ext cx="87840" cy="107640"/>
              </p14:xfrm>
            </p:contentPart>
          </mc:Choice>
          <mc:Fallback>
            <p:pic>
              <p:nvPicPr>
                <p:cNvPr id="39422" name="Freihand 39421">
                  <a:extLst>
                    <a:ext uri="{FF2B5EF4-FFF2-40B4-BE49-F238E27FC236}">
                      <a16:creationId xmlns:a16="http://schemas.microsoft.com/office/drawing/2014/main" id="{8E0C9B68-95AD-440A-8E67-BB111DF52EC6}"/>
                    </a:ext>
                  </a:extLst>
                </p:cNvPr>
                <p:cNvPicPr/>
                <p:nvPr/>
              </p:nvPicPr>
              <p:blipFill>
                <a:blip r:embed="rId923"/>
                <a:stretch>
                  <a:fillRect/>
                </a:stretch>
              </p:blipFill>
              <p:spPr>
                <a:xfrm>
                  <a:off x="4853720" y="5906040"/>
                  <a:ext cx="96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39423" name="Freihand 39422">
                  <a:extLst>
                    <a:ext uri="{FF2B5EF4-FFF2-40B4-BE49-F238E27FC236}">
                      <a16:creationId xmlns:a16="http://schemas.microsoft.com/office/drawing/2014/main" id="{AA04EA2B-131C-4DCE-935B-4BAC1DA69E1E}"/>
                    </a:ext>
                  </a:extLst>
                </p14:cNvPr>
                <p14:cNvContentPartPr/>
                <p14:nvPr/>
              </p14:nvContentPartPr>
              <p14:xfrm>
                <a:off x="4841480" y="5948520"/>
                <a:ext cx="174960" cy="34920"/>
              </p14:xfrm>
            </p:contentPart>
          </mc:Choice>
          <mc:Fallback>
            <p:pic>
              <p:nvPicPr>
                <p:cNvPr id="39423" name="Freihand 39422">
                  <a:extLst>
                    <a:ext uri="{FF2B5EF4-FFF2-40B4-BE49-F238E27FC236}">
                      <a16:creationId xmlns:a16="http://schemas.microsoft.com/office/drawing/2014/main" id="{AA04EA2B-131C-4DCE-935B-4BAC1DA69E1E}"/>
                    </a:ext>
                  </a:extLst>
                </p:cNvPr>
                <p:cNvPicPr/>
                <p:nvPr/>
              </p:nvPicPr>
              <p:blipFill>
                <a:blip r:embed="rId925"/>
                <a:stretch>
                  <a:fillRect/>
                </a:stretch>
              </p:blipFill>
              <p:spPr>
                <a:xfrm>
                  <a:off x="4837160" y="5944200"/>
                  <a:ext cx="183600" cy="4356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mc:AlternateContent xmlns:mc="http://schemas.openxmlformats.org/markup-compatibility/2006">
        <mc:Choice xmlns:p14="http://schemas.microsoft.com/office/powerpoint/2010/main" Requires="p14">
          <p:contentPart p14:bwMode="auto" r:id="rId3">
            <p14:nvContentPartPr>
              <p14:cNvPr id="18" name="Freihand 17">
                <a:extLst>
                  <a:ext uri="{FF2B5EF4-FFF2-40B4-BE49-F238E27FC236}">
                    <a16:creationId xmlns:a16="http://schemas.microsoft.com/office/drawing/2014/main" id="{9D3874C4-D4BD-4611-9B0D-E3E167C21F86}"/>
                  </a:ext>
                </a:extLst>
              </p14:cNvPr>
              <p14:cNvContentPartPr/>
              <p14:nvPr/>
            </p14:nvContentPartPr>
            <p14:xfrm>
              <a:off x="4054880" y="452587"/>
              <a:ext cx="1226880" cy="72000"/>
            </p14:xfrm>
          </p:contentPart>
        </mc:Choice>
        <mc:Fallback>
          <p:pic>
            <p:nvPicPr>
              <p:cNvPr id="18" name="Freihand 17">
                <a:extLst>
                  <a:ext uri="{FF2B5EF4-FFF2-40B4-BE49-F238E27FC236}">
                    <a16:creationId xmlns:a16="http://schemas.microsoft.com/office/drawing/2014/main" id="{9D3874C4-D4BD-4611-9B0D-E3E167C21F86}"/>
                  </a:ext>
                </a:extLst>
              </p:cNvPr>
              <p:cNvPicPr/>
              <p:nvPr/>
            </p:nvPicPr>
            <p:blipFill>
              <a:blip r:embed="rId4"/>
              <a:stretch>
                <a:fillRect/>
              </a:stretch>
            </p:blipFill>
            <p:spPr>
              <a:xfrm>
                <a:off x="4050560" y="448267"/>
                <a:ext cx="1235520" cy="80640"/>
              </a:xfrm>
              <a:prstGeom prst="rect">
                <a:avLst/>
              </a:prstGeom>
            </p:spPr>
          </p:pic>
        </mc:Fallback>
      </mc:AlternateContent>
      <p:grpSp>
        <p:nvGrpSpPr>
          <p:cNvPr id="30" name="Gruppieren 29">
            <a:extLst>
              <a:ext uri="{FF2B5EF4-FFF2-40B4-BE49-F238E27FC236}">
                <a16:creationId xmlns:a16="http://schemas.microsoft.com/office/drawing/2014/main" id="{54C42957-D4EE-49D5-A4AB-8ABBC451F868}"/>
              </a:ext>
            </a:extLst>
          </p:cNvPr>
          <p:cNvGrpSpPr/>
          <p:nvPr/>
        </p:nvGrpSpPr>
        <p:grpSpPr>
          <a:xfrm>
            <a:off x="4194920" y="466267"/>
            <a:ext cx="2505240" cy="6085080"/>
            <a:chOff x="4194920" y="466267"/>
            <a:chExt cx="2505240" cy="6085080"/>
          </a:xfrm>
        </p:grpSpPr>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40687FF1-5A0C-4B8D-85F1-C4830097B3B8}"/>
                    </a:ext>
                  </a:extLst>
                </p14:cNvPr>
                <p14:cNvContentPartPr/>
                <p14:nvPr/>
              </p14:nvContentPartPr>
              <p14:xfrm>
                <a:off x="4194920" y="480667"/>
                <a:ext cx="876240" cy="74520"/>
              </p14:xfrm>
            </p:contentPart>
          </mc:Choice>
          <mc:Fallback>
            <p:pic>
              <p:nvPicPr>
                <p:cNvPr id="19" name="Freihand 18">
                  <a:extLst>
                    <a:ext uri="{FF2B5EF4-FFF2-40B4-BE49-F238E27FC236}">
                      <a16:creationId xmlns:a16="http://schemas.microsoft.com/office/drawing/2014/main" id="{40687FF1-5A0C-4B8D-85F1-C4830097B3B8}"/>
                    </a:ext>
                  </a:extLst>
                </p:cNvPr>
                <p:cNvPicPr/>
                <p:nvPr/>
              </p:nvPicPr>
              <p:blipFill>
                <a:blip r:embed="rId6"/>
                <a:stretch>
                  <a:fillRect/>
                </a:stretch>
              </p:blipFill>
              <p:spPr>
                <a:xfrm>
                  <a:off x="4190600" y="476347"/>
                  <a:ext cx="884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Freihand 19">
                  <a:extLst>
                    <a:ext uri="{FF2B5EF4-FFF2-40B4-BE49-F238E27FC236}">
                      <a16:creationId xmlns:a16="http://schemas.microsoft.com/office/drawing/2014/main" id="{12D221A8-211C-46CC-8273-93C3A88B13FB}"/>
                    </a:ext>
                  </a:extLst>
                </p14:cNvPr>
                <p14:cNvContentPartPr/>
                <p14:nvPr/>
              </p14:nvContentPartPr>
              <p14:xfrm>
                <a:off x="5419640" y="5509507"/>
                <a:ext cx="1066320" cy="1041840"/>
              </p14:xfrm>
            </p:contentPart>
          </mc:Choice>
          <mc:Fallback>
            <p:pic>
              <p:nvPicPr>
                <p:cNvPr id="20" name="Freihand 19">
                  <a:extLst>
                    <a:ext uri="{FF2B5EF4-FFF2-40B4-BE49-F238E27FC236}">
                      <a16:creationId xmlns:a16="http://schemas.microsoft.com/office/drawing/2014/main" id="{12D221A8-211C-46CC-8273-93C3A88B13FB}"/>
                    </a:ext>
                  </a:extLst>
                </p:cNvPr>
                <p:cNvPicPr/>
                <p:nvPr/>
              </p:nvPicPr>
              <p:blipFill>
                <a:blip r:embed="rId8"/>
                <a:stretch>
                  <a:fillRect/>
                </a:stretch>
              </p:blipFill>
              <p:spPr>
                <a:xfrm>
                  <a:off x="5415320" y="5505187"/>
                  <a:ext cx="107496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Freihand 23">
                  <a:extLst>
                    <a:ext uri="{FF2B5EF4-FFF2-40B4-BE49-F238E27FC236}">
                      <a16:creationId xmlns:a16="http://schemas.microsoft.com/office/drawing/2014/main" id="{0361EFE1-3A53-437A-AE29-4ECA12205C3E}"/>
                    </a:ext>
                  </a:extLst>
                </p14:cNvPr>
                <p14:cNvContentPartPr/>
                <p14:nvPr/>
              </p14:nvContentPartPr>
              <p14:xfrm>
                <a:off x="4761560" y="693067"/>
                <a:ext cx="1938600" cy="4934520"/>
              </p14:xfrm>
            </p:contentPart>
          </mc:Choice>
          <mc:Fallback>
            <p:pic>
              <p:nvPicPr>
                <p:cNvPr id="24" name="Freihand 23">
                  <a:extLst>
                    <a:ext uri="{FF2B5EF4-FFF2-40B4-BE49-F238E27FC236}">
                      <a16:creationId xmlns:a16="http://schemas.microsoft.com/office/drawing/2014/main" id="{0361EFE1-3A53-437A-AE29-4ECA12205C3E}"/>
                    </a:ext>
                  </a:extLst>
                </p:cNvPr>
                <p:cNvPicPr/>
                <p:nvPr/>
              </p:nvPicPr>
              <p:blipFill>
                <a:blip r:embed="rId10"/>
                <a:stretch>
                  <a:fillRect/>
                </a:stretch>
              </p:blipFill>
              <p:spPr>
                <a:xfrm>
                  <a:off x="4757240" y="688747"/>
                  <a:ext cx="1947240" cy="4943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Freihand 28">
                  <a:extLst>
                    <a:ext uri="{FF2B5EF4-FFF2-40B4-BE49-F238E27FC236}">
                      <a16:creationId xmlns:a16="http://schemas.microsoft.com/office/drawing/2014/main" id="{A040E43A-DE01-4ABF-9688-88F7AACAB7CB}"/>
                    </a:ext>
                  </a:extLst>
                </p14:cNvPr>
                <p14:cNvContentPartPr/>
                <p14:nvPr/>
              </p14:nvContentPartPr>
              <p14:xfrm>
                <a:off x="4562480" y="466267"/>
                <a:ext cx="336960" cy="248040"/>
              </p14:xfrm>
            </p:contentPart>
          </mc:Choice>
          <mc:Fallback>
            <p:pic>
              <p:nvPicPr>
                <p:cNvPr id="29" name="Freihand 28">
                  <a:extLst>
                    <a:ext uri="{FF2B5EF4-FFF2-40B4-BE49-F238E27FC236}">
                      <a16:creationId xmlns:a16="http://schemas.microsoft.com/office/drawing/2014/main" id="{A040E43A-DE01-4ABF-9688-88F7AACAB7CB}"/>
                    </a:ext>
                  </a:extLst>
                </p:cNvPr>
                <p:cNvPicPr/>
                <p:nvPr/>
              </p:nvPicPr>
              <p:blipFill>
                <a:blip r:embed="rId12"/>
                <a:stretch>
                  <a:fillRect/>
                </a:stretch>
              </p:blipFill>
              <p:spPr>
                <a:xfrm>
                  <a:off x="4558160" y="461947"/>
                  <a:ext cx="345600" cy="256680"/>
                </a:xfrm>
                <a:prstGeom prst="rect">
                  <a:avLst/>
                </a:prstGeom>
              </p:spPr>
            </p:pic>
          </mc:Fallback>
        </mc:AlternateContent>
      </p:gr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4B3F715-CEE9-4F98-8EC5-BBB487162386}"/>
                  </a:ext>
                </a:extLst>
              </p14:cNvPr>
              <p14:cNvContentPartPr/>
              <p14:nvPr/>
            </p14:nvContentPartPr>
            <p14:xfrm>
              <a:off x="2149760" y="2993467"/>
              <a:ext cx="3717360" cy="114480"/>
            </p14:xfrm>
          </p:contentPart>
        </mc:Choice>
        <mc:Fallback>
          <p:pic>
            <p:nvPicPr>
              <p:cNvPr id="2" name="Freihand 1">
                <a:extLst>
                  <a:ext uri="{FF2B5EF4-FFF2-40B4-BE49-F238E27FC236}">
                    <a16:creationId xmlns:a16="http://schemas.microsoft.com/office/drawing/2014/main" id="{D4B3F715-CEE9-4F98-8EC5-BBB487162386}"/>
                  </a:ext>
                </a:extLst>
              </p:cNvPr>
              <p:cNvPicPr/>
              <p:nvPr/>
            </p:nvPicPr>
            <p:blipFill>
              <a:blip r:embed="rId4"/>
              <a:stretch>
                <a:fillRect/>
              </a:stretch>
            </p:blipFill>
            <p:spPr>
              <a:xfrm>
                <a:off x="2145440" y="2989147"/>
                <a:ext cx="3726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6FFBD50-37AC-437E-A2FA-2555E4CC1462}"/>
                  </a:ext>
                </a:extLst>
              </p14:cNvPr>
              <p14:cNvContentPartPr/>
              <p14:nvPr/>
            </p14:nvContentPartPr>
            <p14:xfrm>
              <a:off x="1061120" y="5321227"/>
              <a:ext cx="7489440" cy="176760"/>
            </p14:xfrm>
          </p:contentPart>
        </mc:Choice>
        <mc:Fallback>
          <p:pic>
            <p:nvPicPr>
              <p:cNvPr id="3" name="Freihand 2">
                <a:extLst>
                  <a:ext uri="{FF2B5EF4-FFF2-40B4-BE49-F238E27FC236}">
                    <a16:creationId xmlns:a16="http://schemas.microsoft.com/office/drawing/2014/main" id="{C6FFBD50-37AC-437E-A2FA-2555E4CC1462}"/>
                  </a:ext>
                </a:extLst>
              </p:cNvPr>
              <p:cNvPicPr/>
              <p:nvPr/>
            </p:nvPicPr>
            <p:blipFill>
              <a:blip r:embed="rId6"/>
              <a:stretch>
                <a:fillRect/>
              </a:stretch>
            </p:blipFill>
            <p:spPr>
              <a:xfrm>
                <a:off x="1056800" y="5316907"/>
                <a:ext cx="7498080" cy="18540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834" y="648587"/>
            <a:ext cx="8548771" cy="47084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77C7E57-7235-4995-9604-18C0BC2E2D06}"/>
                  </a:ext>
                </a:extLst>
              </p14:cNvPr>
              <p14:cNvContentPartPr/>
              <p14:nvPr/>
            </p14:nvContentPartPr>
            <p14:xfrm>
              <a:off x="315200" y="601080"/>
              <a:ext cx="3120120" cy="54720"/>
            </p14:xfrm>
          </p:contentPart>
        </mc:Choice>
        <mc:Fallback xmlns="">
          <p:pic>
            <p:nvPicPr>
              <p:cNvPr id="2" name="Freihand 1">
                <a:extLst>
                  <a:ext uri="{FF2B5EF4-FFF2-40B4-BE49-F238E27FC236}">
                    <a16:creationId xmlns:a16="http://schemas.microsoft.com/office/drawing/2014/main" id="{B77C7E57-7235-4995-9604-18C0BC2E2D06}"/>
                  </a:ext>
                </a:extLst>
              </p:cNvPr>
              <p:cNvPicPr/>
              <p:nvPr/>
            </p:nvPicPr>
            <p:blipFill>
              <a:blip r:embed="rId3"/>
              <a:stretch>
                <a:fillRect/>
              </a:stretch>
            </p:blipFill>
            <p:spPr>
              <a:xfrm>
                <a:off x="310880" y="596760"/>
                <a:ext cx="3128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F7EF9E8-6E31-4204-9390-A0AF9A4851D1}"/>
                  </a:ext>
                </a:extLst>
              </p14:cNvPr>
              <p14:cNvContentPartPr/>
              <p14:nvPr/>
            </p14:nvContentPartPr>
            <p14:xfrm>
              <a:off x="347600" y="1637160"/>
              <a:ext cx="4949640" cy="140040"/>
            </p14:xfrm>
          </p:contentPart>
        </mc:Choice>
        <mc:Fallback xmlns="">
          <p:pic>
            <p:nvPicPr>
              <p:cNvPr id="3" name="Freihand 2">
                <a:extLst>
                  <a:ext uri="{FF2B5EF4-FFF2-40B4-BE49-F238E27FC236}">
                    <a16:creationId xmlns:a16="http://schemas.microsoft.com/office/drawing/2014/main" id="{8F7EF9E8-6E31-4204-9390-A0AF9A4851D1}"/>
                  </a:ext>
                </a:extLst>
              </p:cNvPr>
              <p:cNvPicPr/>
              <p:nvPr/>
            </p:nvPicPr>
            <p:blipFill>
              <a:blip r:embed="rId5"/>
              <a:stretch>
                <a:fillRect/>
              </a:stretch>
            </p:blipFill>
            <p:spPr>
              <a:xfrm>
                <a:off x="343280" y="1632840"/>
                <a:ext cx="4958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3E0A8AF-9746-4226-94A2-978DE10E3325}"/>
                  </a:ext>
                </a:extLst>
              </p14:cNvPr>
              <p14:cNvContentPartPr/>
              <p14:nvPr/>
            </p14:nvContentPartPr>
            <p14:xfrm>
              <a:off x="273080" y="2221800"/>
              <a:ext cx="6045840" cy="172080"/>
            </p14:xfrm>
          </p:contentPart>
        </mc:Choice>
        <mc:Fallback xmlns="">
          <p:pic>
            <p:nvPicPr>
              <p:cNvPr id="4" name="Freihand 3">
                <a:extLst>
                  <a:ext uri="{FF2B5EF4-FFF2-40B4-BE49-F238E27FC236}">
                    <a16:creationId xmlns:a16="http://schemas.microsoft.com/office/drawing/2014/main" id="{B3E0A8AF-9746-4226-94A2-978DE10E3325}"/>
                  </a:ext>
                </a:extLst>
              </p:cNvPr>
              <p:cNvPicPr/>
              <p:nvPr/>
            </p:nvPicPr>
            <p:blipFill>
              <a:blip r:embed="rId7"/>
              <a:stretch>
                <a:fillRect/>
              </a:stretch>
            </p:blipFill>
            <p:spPr>
              <a:xfrm>
                <a:off x="268760" y="2217480"/>
                <a:ext cx="6054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F6D5DF2-092B-4A2E-A47B-69469AE4CE88}"/>
                  </a:ext>
                </a:extLst>
              </p14:cNvPr>
              <p14:cNvContentPartPr/>
              <p14:nvPr/>
            </p14:nvContentPartPr>
            <p14:xfrm>
              <a:off x="290720" y="2830560"/>
              <a:ext cx="1603080" cy="99360"/>
            </p14:xfrm>
          </p:contentPart>
        </mc:Choice>
        <mc:Fallback xmlns="">
          <p:pic>
            <p:nvPicPr>
              <p:cNvPr id="5" name="Freihand 4">
                <a:extLst>
                  <a:ext uri="{FF2B5EF4-FFF2-40B4-BE49-F238E27FC236}">
                    <a16:creationId xmlns:a16="http://schemas.microsoft.com/office/drawing/2014/main" id="{3F6D5DF2-092B-4A2E-A47B-69469AE4CE88}"/>
                  </a:ext>
                </a:extLst>
              </p:cNvPr>
              <p:cNvPicPr/>
              <p:nvPr/>
            </p:nvPicPr>
            <p:blipFill>
              <a:blip r:embed="rId9"/>
              <a:stretch>
                <a:fillRect/>
              </a:stretch>
            </p:blipFill>
            <p:spPr>
              <a:xfrm>
                <a:off x="286400" y="2826240"/>
                <a:ext cx="1611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7FFCF980-43AF-4D9D-89BB-B8FFE27CDA4C}"/>
                  </a:ext>
                </a:extLst>
              </p14:cNvPr>
              <p14:cNvContentPartPr/>
              <p14:nvPr/>
            </p14:nvContentPartPr>
            <p14:xfrm>
              <a:off x="505280" y="3356160"/>
              <a:ext cx="4026960" cy="154440"/>
            </p14:xfrm>
          </p:contentPart>
        </mc:Choice>
        <mc:Fallback xmlns="">
          <p:pic>
            <p:nvPicPr>
              <p:cNvPr id="6" name="Freihand 5">
                <a:extLst>
                  <a:ext uri="{FF2B5EF4-FFF2-40B4-BE49-F238E27FC236}">
                    <a16:creationId xmlns:a16="http://schemas.microsoft.com/office/drawing/2014/main" id="{7FFCF980-43AF-4D9D-89BB-B8FFE27CDA4C}"/>
                  </a:ext>
                </a:extLst>
              </p:cNvPr>
              <p:cNvPicPr/>
              <p:nvPr/>
            </p:nvPicPr>
            <p:blipFill>
              <a:blip r:embed="rId11"/>
              <a:stretch>
                <a:fillRect/>
              </a:stretch>
            </p:blipFill>
            <p:spPr>
              <a:xfrm>
                <a:off x="500960" y="3351840"/>
                <a:ext cx="4035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86153746-1B0B-4254-AC1E-49B4F2A05FBE}"/>
                  </a:ext>
                </a:extLst>
              </p14:cNvPr>
              <p14:cNvContentPartPr/>
              <p14:nvPr/>
            </p14:nvContentPartPr>
            <p14:xfrm>
              <a:off x="5959280" y="3362640"/>
              <a:ext cx="1058400" cy="46800"/>
            </p14:xfrm>
          </p:contentPart>
        </mc:Choice>
        <mc:Fallback xmlns="">
          <p:pic>
            <p:nvPicPr>
              <p:cNvPr id="7" name="Freihand 6">
                <a:extLst>
                  <a:ext uri="{FF2B5EF4-FFF2-40B4-BE49-F238E27FC236}">
                    <a16:creationId xmlns:a16="http://schemas.microsoft.com/office/drawing/2014/main" id="{86153746-1B0B-4254-AC1E-49B4F2A05FBE}"/>
                  </a:ext>
                </a:extLst>
              </p:cNvPr>
              <p:cNvPicPr/>
              <p:nvPr/>
            </p:nvPicPr>
            <p:blipFill>
              <a:blip r:embed="rId13"/>
              <a:stretch>
                <a:fillRect/>
              </a:stretch>
            </p:blipFill>
            <p:spPr>
              <a:xfrm>
                <a:off x="5954960" y="3358320"/>
                <a:ext cx="1067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17F88C5F-EFF5-4EEB-8F34-74B83246CE07}"/>
                  </a:ext>
                </a:extLst>
              </p14:cNvPr>
              <p14:cNvContentPartPr/>
              <p14:nvPr/>
            </p14:nvContentPartPr>
            <p14:xfrm>
              <a:off x="2531720" y="3925320"/>
              <a:ext cx="3738600" cy="29160"/>
            </p14:xfrm>
          </p:contentPart>
        </mc:Choice>
        <mc:Fallback xmlns="">
          <p:pic>
            <p:nvPicPr>
              <p:cNvPr id="8" name="Freihand 7">
                <a:extLst>
                  <a:ext uri="{FF2B5EF4-FFF2-40B4-BE49-F238E27FC236}">
                    <a16:creationId xmlns:a16="http://schemas.microsoft.com/office/drawing/2014/main" id="{17F88C5F-EFF5-4EEB-8F34-74B83246CE07}"/>
                  </a:ext>
                </a:extLst>
              </p:cNvPr>
              <p:cNvPicPr/>
              <p:nvPr/>
            </p:nvPicPr>
            <p:blipFill>
              <a:blip r:embed="rId15"/>
              <a:stretch>
                <a:fillRect/>
              </a:stretch>
            </p:blipFill>
            <p:spPr>
              <a:xfrm>
                <a:off x="2527400" y="3921000"/>
                <a:ext cx="3747240" cy="37800"/>
              </a:xfrm>
              <a:prstGeom prst="rect">
                <a:avLst/>
              </a:prstGeom>
            </p:spPr>
          </p:pic>
        </mc:Fallback>
      </mc:AlternateContent>
      <p:grpSp>
        <p:nvGrpSpPr>
          <p:cNvPr id="13" name="Gruppieren 12">
            <a:extLst>
              <a:ext uri="{FF2B5EF4-FFF2-40B4-BE49-F238E27FC236}">
                <a16:creationId xmlns:a16="http://schemas.microsoft.com/office/drawing/2014/main" id="{7BAAAE20-8E55-4B8A-8576-C876B6E05740}"/>
              </a:ext>
            </a:extLst>
          </p:cNvPr>
          <p:cNvGrpSpPr/>
          <p:nvPr/>
        </p:nvGrpSpPr>
        <p:grpSpPr>
          <a:xfrm>
            <a:off x="1681040" y="4540200"/>
            <a:ext cx="4283280" cy="214920"/>
            <a:chOff x="1681040" y="4540200"/>
            <a:chExt cx="4283280" cy="214920"/>
          </a:xfrm>
        </p:grpSpPr>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795A8182-6C82-4D42-AC12-F916B49029F1}"/>
                    </a:ext>
                  </a:extLst>
                </p14:cNvPr>
                <p14:cNvContentPartPr/>
                <p14:nvPr/>
              </p14:nvContentPartPr>
              <p14:xfrm>
                <a:off x="1745840" y="4547760"/>
                <a:ext cx="291960" cy="52200"/>
              </p14:xfrm>
            </p:contentPart>
          </mc:Choice>
          <mc:Fallback xmlns="">
            <p:pic>
              <p:nvPicPr>
                <p:cNvPr id="9" name="Freihand 8">
                  <a:extLst>
                    <a:ext uri="{FF2B5EF4-FFF2-40B4-BE49-F238E27FC236}">
                      <a16:creationId xmlns:a16="http://schemas.microsoft.com/office/drawing/2014/main" id="{795A8182-6C82-4D42-AC12-F916B49029F1}"/>
                    </a:ext>
                  </a:extLst>
                </p:cNvPr>
                <p:cNvPicPr/>
                <p:nvPr/>
              </p:nvPicPr>
              <p:blipFill>
                <a:blip r:embed="rId17"/>
                <a:stretch>
                  <a:fillRect/>
                </a:stretch>
              </p:blipFill>
              <p:spPr>
                <a:xfrm>
                  <a:off x="1741520" y="4543440"/>
                  <a:ext cx="300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AC219E88-BC8C-4E98-A505-D03F5A1C65A2}"/>
                    </a:ext>
                  </a:extLst>
                </p14:cNvPr>
                <p14:cNvContentPartPr/>
                <p14:nvPr/>
              </p14:nvContentPartPr>
              <p14:xfrm>
                <a:off x="1681040" y="4540200"/>
                <a:ext cx="4283280" cy="214920"/>
              </p14:xfrm>
            </p:contentPart>
          </mc:Choice>
          <mc:Fallback xmlns="">
            <p:pic>
              <p:nvPicPr>
                <p:cNvPr id="12" name="Freihand 11">
                  <a:extLst>
                    <a:ext uri="{FF2B5EF4-FFF2-40B4-BE49-F238E27FC236}">
                      <a16:creationId xmlns:a16="http://schemas.microsoft.com/office/drawing/2014/main" id="{AC219E88-BC8C-4E98-A505-D03F5A1C65A2}"/>
                    </a:ext>
                  </a:extLst>
                </p:cNvPr>
                <p:cNvPicPr/>
                <p:nvPr/>
              </p:nvPicPr>
              <p:blipFill>
                <a:blip r:embed="rId19"/>
                <a:stretch>
                  <a:fillRect/>
                </a:stretch>
              </p:blipFill>
              <p:spPr>
                <a:xfrm>
                  <a:off x="1676720" y="4535880"/>
                  <a:ext cx="4291920" cy="223560"/>
                </a:xfrm>
                <a:prstGeom prst="rect">
                  <a:avLst/>
                </a:prstGeom>
              </p:spPr>
            </p:pic>
          </mc:Fallback>
        </mc:AlternateContent>
      </p:gr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518776481"/>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dirty="0"/>
                        <a:t>Offizielle Institutionen</a:t>
                      </a:r>
                      <a:endParaRPr lang="de-DE" sz="2200" dirty="0"/>
                    </a:p>
                    <a:p>
                      <a:pPr marL="342900" indent="-342900">
                        <a:buFont typeface="Arial" panose="020B0604020202020204" pitchFamily="34" charset="0"/>
                        <a:buChar char="•"/>
                      </a:pPr>
                      <a:r>
                        <a:rPr lang="de-DE" sz="2200" dirty="0">
                          <a:hlinkClick r:id="rId3"/>
                        </a:rPr>
                        <a:t>Statistisches Bundesamt</a:t>
                      </a:r>
                      <a:endParaRPr lang="de-DE" sz="2200" dirty="0"/>
                    </a:p>
                    <a:p>
                      <a:pPr marL="342900" indent="-342900">
                        <a:buFont typeface="Arial" panose="020B0604020202020204" pitchFamily="34" charset="0"/>
                        <a:buChar char="•"/>
                      </a:pPr>
                      <a:r>
                        <a:rPr lang="de-DE" sz="2200" dirty="0">
                          <a:hlinkClick r:id="rId4"/>
                        </a:rPr>
                        <a:t>Bundesbank</a:t>
                      </a:r>
                      <a:endParaRPr lang="de-DE" sz="2200" dirty="0"/>
                    </a:p>
                    <a:p>
                      <a:pPr marL="342900" indent="-342900">
                        <a:buFont typeface="Arial" panose="020B0604020202020204" pitchFamily="34" charset="0"/>
                        <a:buChar char="•"/>
                      </a:pPr>
                      <a:r>
                        <a:rPr lang="de-DE" sz="2200" dirty="0">
                          <a:hlinkClick r:id="rId5"/>
                        </a:rPr>
                        <a:t>Bundesagentur für Arbeit</a:t>
                      </a:r>
                      <a:endParaRPr lang="de-DE" sz="2200" dirty="0"/>
                    </a:p>
                    <a:p>
                      <a:pPr marL="342900" indent="-342900">
                        <a:buFont typeface="Arial" panose="020B0604020202020204" pitchFamily="34" charset="0"/>
                        <a:buChar char="•"/>
                      </a:pPr>
                      <a:r>
                        <a:rPr lang="de-DE" sz="2200" dirty="0">
                          <a:hlinkClick r:id="rId6"/>
                        </a:rPr>
                        <a:t>Internationale Arbeitsorganisation</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7"/>
                        </a:rPr>
                        <a:t>Eurostat</a:t>
                      </a:r>
                      <a:endParaRPr lang="de-DE" sz="2200" dirty="0"/>
                    </a:p>
                    <a:p>
                      <a:pPr marL="342900" indent="-342900">
                        <a:buFont typeface="Arial" panose="020B0604020202020204" pitchFamily="34" charset="0"/>
                        <a:buChar char="•"/>
                      </a:pPr>
                      <a:r>
                        <a:rPr lang="de-DE" sz="2200" dirty="0">
                          <a:hlinkClick r:id="rId8"/>
                        </a:rPr>
                        <a:t>EZB</a:t>
                      </a:r>
                      <a:endParaRPr lang="de-DE" sz="2200" dirty="0"/>
                    </a:p>
                    <a:p>
                      <a:pPr marL="342900" indent="-342900">
                        <a:buFont typeface="Arial" panose="020B0604020202020204" pitchFamily="34" charset="0"/>
                        <a:buChar char="•"/>
                      </a:pPr>
                      <a:r>
                        <a:rPr lang="de-DE" sz="2200" dirty="0">
                          <a:hlinkClick r:id="rId9"/>
                        </a:rPr>
                        <a:t>FED</a:t>
                      </a:r>
                      <a:endParaRPr lang="de-DE" sz="2200" dirty="0"/>
                    </a:p>
                    <a:p>
                      <a:pPr marL="342900" indent="-342900">
                        <a:buFont typeface="Arial" panose="020B0604020202020204" pitchFamily="34" charset="0"/>
                        <a:buChar char="•"/>
                      </a:pPr>
                      <a:r>
                        <a:rPr lang="de-DE" sz="2200" dirty="0">
                          <a:hlinkClick r:id="rId10"/>
                        </a:rPr>
                        <a:t>BoE</a:t>
                      </a:r>
                      <a:endParaRPr lang="de-DE" sz="2200" dirty="0"/>
                    </a:p>
                    <a:p>
                      <a:pPr marL="342900" indent="-342900">
                        <a:buFont typeface="Arial" panose="020B0604020202020204" pitchFamily="34" charset="0"/>
                        <a:buChar char="•"/>
                      </a:pPr>
                      <a:r>
                        <a:rPr lang="de-DE" sz="2200" dirty="0">
                          <a:hlinkClick r:id="rId11"/>
                        </a:rPr>
                        <a:t>OECD</a:t>
                      </a:r>
                      <a:endParaRPr lang="de-DE" sz="2200" dirty="0"/>
                    </a:p>
                    <a:p>
                      <a:pPr marL="342900" indent="-342900">
                        <a:buFont typeface="Arial" panose="020B0604020202020204" pitchFamily="34" charset="0"/>
                        <a:buChar char="•"/>
                      </a:pPr>
                      <a:r>
                        <a:rPr lang="de-DE" sz="2200" dirty="0">
                          <a:hlinkClick r:id="rId12"/>
                        </a:rPr>
                        <a:t>IMF</a:t>
                      </a:r>
                      <a:endParaRPr lang="de-DE" sz="2200" dirty="0"/>
                    </a:p>
                    <a:p>
                      <a:pPr marL="342900" indent="-342900">
                        <a:buFont typeface="Arial" panose="020B0604020202020204" pitchFamily="34" charset="0"/>
                        <a:buChar char="•"/>
                      </a:pPr>
                      <a:r>
                        <a:rPr lang="de-DE" sz="2200" dirty="0" err="1">
                          <a:hlinkClick r:id="rId13"/>
                        </a:rPr>
                        <a:t>Worldbank</a:t>
                      </a:r>
                      <a:endParaRPr lang="de-DE" sz="2200" dirty="0"/>
                    </a:p>
                    <a:p>
                      <a:pPr marL="342900" indent="-342900">
                        <a:buFont typeface="Arial" panose="020B0604020202020204" pitchFamily="34" charset="0"/>
                        <a:buChar char="•"/>
                      </a:pPr>
                      <a:r>
                        <a:rPr lang="de-DE" sz="2200" dirty="0">
                          <a:hlinkClick r:id="rId14"/>
                        </a:rPr>
                        <a:t>SVR</a:t>
                      </a:r>
                      <a:endParaRPr lang="de-DE" sz="2200" dirty="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DCDCFDB-3C82-4EDB-9EF7-A8BD8892D7B9}"/>
                  </a:ext>
                </a:extLst>
              </p14:cNvPr>
              <p14:cNvContentPartPr/>
              <p14:nvPr/>
            </p14:nvContentPartPr>
            <p14:xfrm>
              <a:off x="6417200" y="981427"/>
              <a:ext cx="1703880" cy="64440"/>
            </p14:xfrm>
          </p:contentPart>
        </mc:Choice>
        <mc:Fallback xmlns="">
          <p:pic>
            <p:nvPicPr>
              <p:cNvPr id="2" name="Freihand 1">
                <a:extLst>
                  <a:ext uri="{FF2B5EF4-FFF2-40B4-BE49-F238E27FC236}">
                    <a16:creationId xmlns:a16="http://schemas.microsoft.com/office/drawing/2014/main" id="{7DCDCFDB-3C82-4EDB-9EF7-A8BD8892D7B9}"/>
                  </a:ext>
                </a:extLst>
              </p:cNvPr>
              <p:cNvPicPr/>
              <p:nvPr/>
            </p:nvPicPr>
            <p:blipFill>
              <a:blip r:embed="rId5"/>
              <a:stretch>
                <a:fillRect/>
              </a:stretch>
            </p:blipFill>
            <p:spPr>
              <a:xfrm>
                <a:off x="6412880" y="977107"/>
                <a:ext cx="1712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8B16455-7CB0-4DB2-8B9E-F20E4BF6DA9F}"/>
                  </a:ext>
                </a:extLst>
              </p14:cNvPr>
              <p14:cNvContentPartPr/>
              <p14:nvPr/>
            </p14:nvContentPartPr>
            <p14:xfrm>
              <a:off x="648200" y="1307947"/>
              <a:ext cx="2186640" cy="156960"/>
            </p14:xfrm>
          </p:contentPart>
        </mc:Choice>
        <mc:Fallback xmlns="">
          <p:pic>
            <p:nvPicPr>
              <p:cNvPr id="3" name="Freihand 2">
                <a:extLst>
                  <a:ext uri="{FF2B5EF4-FFF2-40B4-BE49-F238E27FC236}">
                    <a16:creationId xmlns:a16="http://schemas.microsoft.com/office/drawing/2014/main" id="{28B16455-7CB0-4DB2-8B9E-F20E4BF6DA9F}"/>
                  </a:ext>
                </a:extLst>
              </p:cNvPr>
              <p:cNvPicPr/>
              <p:nvPr/>
            </p:nvPicPr>
            <p:blipFill>
              <a:blip r:embed="rId7"/>
              <a:stretch>
                <a:fillRect/>
              </a:stretch>
            </p:blipFill>
            <p:spPr>
              <a:xfrm>
                <a:off x="643880" y="1303627"/>
                <a:ext cx="2195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8A512145-DCB1-426C-AB5F-2AF47A26B559}"/>
                  </a:ext>
                </a:extLst>
              </p14:cNvPr>
              <p14:cNvContentPartPr/>
              <p14:nvPr/>
            </p14:nvContentPartPr>
            <p14:xfrm>
              <a:off x="6498200" y="985387"/>
              <a:ext cx="1122840" cy="87480"/>
            </p14:xfrm>
          </p:contentPart>
        </mc:Choice>
        <mc:Fallback xmlns="">
          <p:pic>
            <p:nvPicPr>
              <p:cNvPr id="7" name="Freihand 6">
                <a:extLst>
                  <a:ext uri="{FF2B5EF4-FFF2-40B4-BE49-F238E27FC236}">
                    <a16:creationId xmlns:a16="http://schemas.microsoft.com/office/drawing/2014/main" id="{8A512145-DCB1-426C-AB5F-2AF47A26B559}"/>
                  </a:ext>
                </a:extLst>
              </p:cNvPr>
              <p:cNvPicPr/>
              <p:nvPr/>
            </p:nvPicPr>
            <p:blipFill>
              <a:blip r:embed="rId9"/>
              <a:stretch>
                <a:fillRect/>
              </a:stretch>
            </p:blipFill>
            <p:spPr>
              <a:xfrm>
                <a:off x="6493880" y="981067"/>
                <a:ext cx="1131480" cy="96120"/>
              </a:xfrm>
              <a:prstGeom prst="rect">
                <a:avLst/>
              </a:prstGeom>
            </p:spPr>
          </p:pic>
        </mc:Fallback>
      </mc:AlternateContent>
      <p:grpSp>
        <p:nvGrpSpPr>
          <p:cNvPr id="9" name="Gruppieren 8">
            <a:extLst>
              <a:ext uri="{FF2B5EF4-FFF2-40B4-BE49-F238E27FC236}">
                <a16:creationId xmlns:a16="http://schemas.microsoft.com/office/drawing/2014/main" id="{7C47E219-ADB1-49FE-A314-25ACC68C0565}"/>
              </a:ext>
            </a:extLst>
          </p:cNvPr>
          <p:cNvGrpSpPr/>
          <p:nvPr/>
        </p:nvGrpSpPr>
        <p:grpSpPr>
          <a:xfrm>
            <a:off x="742520" y="1335667"/>
            <a:ext cx="4757400" cy="558720"/>
            <a:chOff x="742520" y="1335667"/>
            <a:chExt cx="4757400" cy="558720"/>
          </a:xfrm>
        </p:grpSpPr>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823E342E-82D1-4101-A706-42B6135477C4}"/>
                    </a:ext>
                  </a:extLst>
                </p14:cNvPr>
                <p14:cNvContentPartPr/>
                <p14:nvPr/>
              </p14:nvContentPartPr>
              <p14:xfrm>
                <a:off x="4176200" y="1335667"/>
                <a:ext cx="1323720" cy="47520"/>
              </p14:xfrm>
            </p:contentPart>
          </mc:Choice>
          <mc:Fallback xmlns="">
            <p:pic>
              <p:nvPicPr>
                <p:cNvPr id="4" name="Freihand 3">
                  <a:extLst>
                    <a:ext uri="{FF2B5EF4-FFF2-40B4-BE49-F238E27FC236}">
                      <a16:creationId xmlns:a16="http://schemas.microsoft.com/office/drawing/2014/main" id="{823E342E-82D1-4101-A706-42B6135477C4}"/>
                    </a:ext>
                  </a:extLst>
                </p:cNvPr>
                <p:cNvPicPr/>
                <p:nvPr/>
              </p:nvPicPr>
              <p:blipFill>
                <a:blip r:embed="rId11"/>
                <a:stretch>
                  <a:fillRect/>
                </a:stretch>
              </p:blipFill>
              <p:spPr>
                <a:xfrm>
                  <a:off x="4171880" y="1331347"/>
                  <a:ext cx="1332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1ED585DD-7C10-495A-B626-6DA75D57FB1F}"/>
                    </a:ext>
                  </a:extLst>
                </p14:cNvPr>
                <p14:cNvContentPartPr/>
                <p14:nvPr/>
              </p14:nvContentPartPr>
              <p14:xfrm>
                <a:off x="944120" y="1339987"/>
                <a:ext cx="2248560" cy="554400"/>
              </p14:xfrm>
            </p:contentPart>
          </mc:Choice>
          <mc:Fallback xmlns="">
            <p:pic>
              <p:nvPicPr>
                <p:cNvPr id="5" name="Freihand 4">
                  <a:extLst>
                    <a:ext uri="{FF2B5EF4-FFF2-40B4-BE49-F238E27FC236}">
                      <a16:creationId xmlns:a16="http://schemas.microsoft.com/office/drawing/2014/main" id="{1ED585DD-7C10-495A-B626-6DA75D57FB1F}"/>
                    </a:ext>
                  </a:extLst>
                </p:cNvPr>
                <p:cNvPicPr/>
                <p:nvPr/>
              </p:nvPicPr>
              <p:blipFill>
                <a:blip r:embed="rId13"/>
                <a:stretch>
                  <a:fillRect/>
                </a:stretch>
              </p:blipFill>
              <p:spPr>
                <a:xfrm>
                  <a:off x="939800" y="1335667"/>
                  <a:ext cx="225720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689F6DDE-79FD-4FD5-8760-96ADB8943932}"/>
                    </a:ext>
                  </a:extLst>
                </p14:cNvPr>
                <p14:cNvContentPartPr/>
                <p14:nvPr/>
              </p14:nvContentPartPr>
              <p14:xfrm>
                <a:off x="742520" y="1357267"/>
                <a:ext cx="1989360" cy="78480"/>
              </p14:xfrm>
            </p:contentPart>
          </mc:Choice>
          <mc:Fallback xmlns="">
            <p:pic>
              <p:nvPicPr>
                <p:cNvPr id="8" name="Freihand 7">
                  <a:extLst>
                    <a:ext uri="{FF2B5EF4-FFF2-40B4-BE49-F238E27FC236}">
                      <a16:creationId xmlns:a16="http://schemas.microsoft.com/office/drawing/2014/main" id="{689F6DDE-79FD-4FD5-8760-96ADB8943932}"/>
                    </a:ext>
                  </a:extLst>
                </p:cNvPr>
                <p:cNvPicPr/>
                <p:nvPr/>
              </p:nvPicPr>
              <p:blipFill>
                <a:blip r:embed="rId15"/>
                <a:stretch>
                  <a:fillRect/>
                </a:stretch>
              </p:blipFill>
              <p:spPr>
                <a:xfrm>
                  <a:off x="738200" y="1352947"/>
                  <a:ext cx="199800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B59645A5-539C-4E19-86DF-594B04954621}"/>
                  </a:ext>
                </a:extLst>
              </p14:cNvPr>
              <p14:cNvContentPartPr/>
              <p14:nvPr/>
            </p14:nvContentPartPr>
            <p14:xfrm>
              <a:off x="1651160" y="1994107"/>
              <a:ext cx="3286800" cy="464400"/>
            </p14:xfrm>
          </p:contentPart>
        </mc:Choice>
        <mc:Fallback xmlns="">
          <p:pic>
            <p:nvPicPr>
              <p:cNvPr id="10" name="Freihand 9">
                <a:extLst>
                  <a:ext uri="{FF2B5EF4-FFF2-40B4-BE49-F238E27FC236}">
                    <a16:creationId xmlns:a16="http://schemas.microsoft.com/office/drawing/2014/main" id="{B59645A5-539C-4E19-86DF-594B04954621}"/>
                  </a:ext>
                </a:extLst>
              </p:cNvPr>
              <p:cNvPicPr/>
              <p:nvPr/>
            </p:nvPicPr>
            <p:blipFill>
              <a:blip r:embed="rId17"/>
              <a:stretch>
                <a:fillRect/>
              </a:stretch>
            </p:blipFill>
            <p:spPr>
              <a:xfrm>
                <a:off x="1646840" y="1989787"/>
                <a:ext cx="32954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0F5E3FE-F35B-4557-851E-AFBA10FFF12D}"/>
                  </a:ext>
                </a:extLst>
              </p14:cNvPr>
              <p14:cNvContentPartPr/>
              <p14:nvPr/>
            </p14:nvContentPartPr>
            <p14:xfrm>
              <a:off x="566840" y="2713747"/>
              <a:ext cx="4010400" cy="80280"/>
            </p14:xfrm>
          </p:contentPart>
        </mc:Choice>
        <mc:Fallback xmlns="">
          <p:pic>
            <p:nvPicPr>
              <p:cNvPr id="12" name="Freihand 11">
                <a:extLst>
                  <a:ext uri="{FF2B5EF4-FFF2-40B4-BE49-F238E27FC236}">
                    <a16:creationId xmlns:a16="http://schemas.microsoft.com/office/drawing/2014/main" id="{10F5E3FE-F35B-4557-851E-AFBA10FFF12D}"/>
                  </a:ext>
                </a:extLst>
              </p:cNvPr>
              <p:cNvPicPr/>
              <p:nvPr/>
            </p:nvPicPr>
            <p:blipFill>
              <a:blip r:embed="rId19"/>
              <a:stretch>
                <a:fillRect/>
              </a:stretch>
            </p:blipFill>
            <p:spPr>
              <a:xfrm>
                <a:off x="562520" y="2709427"/>
                <a:ext cx="4019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3BF0EC3-A548-47CD-A290-B4864F147684}"/>
                  </a:ext>
                </a:extLst>
              </p14:cNvPr>
              <p14:cNvContentPartPr/>
              <p14:nvPr/>
            </p14:nvContentPartPr>
            <p14:xfrm>
              <a:off x="476480" y="2388307"/>
              <a:ext cx="4909680" cy="431640"/>
            </p14:xfrm>
          </p:contentPart>
        </mc:Choice>
        <mc:Fallback xmlns="">
          <p:pic>
            <p:nvPicPr>
              <p:cNvPr id="13" name="Freihand 12">
                <a:extLst>
                  <a:ext uri="{FF2B5EF4-FFF2-40B4-BE49-F238E27FC236}">
                    <a16:creationId xmlns:a16="http://schemas.microsoft.com/office/drawing/2014/main" id="{73BF0EC3-A548-47CD-A290-B4864F147684}"/>
                  </a:ext>
                </a:extLst>
              </p:cNvPr>
              <p:cNvPicPr/>
              <p:nvPr/>
            </p:nvPicPr>
            <p:blipFill>
              <a:blip r:embed="rId21"/>
              <a:stretch>
                <a:fillRect/>
              </a:stretch>
            </p:blipFill>
            <p:spPr>
              <a:xfrm>
                <a:off x="472160" y="2383987"/>
                <a:ext cx="491832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118B10C8-C928-4506-AB9F-F987D1C2D23B}"/>
                  </a:ext>
                </a:extLst>
              </p14:cNvPr>
              <p14:cNvContentPartPr/>
              <p14:nvPr/>
            </p14:nvContentPartPr>
            <p14:xfrm>
              <a:off x="583040" y="3953227"/>
              <a:ext cx="961560" cy="107280"/>
            </p14:xfrm>
          </p:contentPart>
        </mc:Choice>
        <mc:Fallback xmlns="">
          <p:pic>
            <p:nvPicPr>
              <p:cNvPr id="14" name="Freihand 13">
                <a:extLst>
                  <a:ext uri="{FF2B5EF4-FFF2-40B4-BE49-F238E27FC236}">
                    <a16:creationId xmlns:a16="http://schemas.microsoft.com/office/drawing/2014/main" id="{118B10C8-C928-4506-AB9F-F987D1C2D23B}"/>
                  </a:ext>
                </a:extLst>
              </p:cNvPr>
              <p:cNvPicPr/>
              <p:nvPr/>
            </p:nvPicPr>
            <p:blipFill>
              <a:blip r:embed="rId23"/>
              <a:stretch>
                <a:fillRect/>
              </a:stretch>
            </p:blipFill>
            <p:spPr>
              <a:xfrm>
                <a:off x="578720" y="3948907"/>
                <a:ext cx="970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90D50FF6-C216-4342-8E46-B25D1D3D7B2B}"/>
                  </a:ext>
                </a:extLst>
              </p14:cNvPr>
              <p14:cNvContentPartPr/>
              <p14:nvPr/>
            </p14:nvContentPartPr>
            <p14:xfrm>
              <a:off x="2726120" y="4063747"/>
              <a:ext cx="3160080" cy="43560"/>
            </p14:xfrm>
          </p:contentPart>
        </mc:Choice>
        <mc:Fallback xmlns="">
          <p:pic>
            <p:nvPicPr>
              <p:cNvPr id="15" name="Freihand 14">
                <a:extLst>
                  <a:ext uri="{FF2B5EF4-FFF2-40B4-BE49-F238E27FC236}">
                    <a16:creationId xmlns:a16="http://schemas.microsoft.com/office/drawing/2014/main" id="{90D50FF6-C216-4342-8E46-B25D1D3D7B2B}"/>
                  </a:ext>
                </a:extLst>
              </p:cNvPr>
              <p:cNvPicPr/>
              <p:nvPr/>
            </p:nvPicPr>
            <p:blipFill>
              <a:blip r:embed="rId25"/>
              <a:stretch>
                <a:fillRect/>
              </a:stretch>
            </p:blipFill>
            <p:spPr>
              <a:xfrm>
                <a:off x="2721800" y="4059427"/>
                <a:ext cx="3168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00A29D66-8E4D-4969-AE49-20F70BB3ECE9}"/>
                  </a:ext>
                </a:extLst>
              </p14:cNvPr>
              <p14:cNvContentPartPr/>
              <p14:nvPr/>
            </p14:nvContentPartPr>
            <p14:xfrm>
              <a:off x="1858520" y="4391707"/>
              <a:ext cx="3761640" cy="76320"/>
            </p14:xfrm>
          </p:contentPart>
        </mc:Choice>
        <mc:Fallback xmlns="">
          <p:pic>
            <p:nvPicPr>
              <p:cNvPr id="16" name="Freihand 15">
                <a:extLst>
                  <a:ext uri="{FF2B5EF4-FFF2-40B4-BE49-F238E27FC236}">
                    <a16:creationId xmlns:a16="http://schemas.microsoft.com/office/drawing/2014/main" id="{00A29D66-8E4D-4969-AE49-20F70BB3ECE9}"/>
                  </a:ext>
                </a:extLst>
              </p:cNvPr>
              <p:cNvPicPr/>
              <p:nvPr/>
            </p:nvPicPr>
            <p:blipFill>
              <a:blip r:embed="rId27"/>
              <a:stretch>
                <a:fillRect/>
              </a:stretch>
            </p:blipFill>
            <p:spPr>
              <a:xfrm>
                <a:off x="1854200" y="4387387"/>
                <a:ext cx="3770280" cy="84960"/>
              </a:xfrm>
              <a:prstGeom prst="rect">
                <a:avLst/>
              </a:prstGeom>
            </p:spPr>
          </p:pic>
        </mc:Fallback>
      </mc:AlternateContent>
      <p:grpSp>
        <p:nvGrpSpPr>
          <p:cNvPr id="48" name="Gruppieren 47">
            <a:extLst>
              <a:ext uri="{FF2B5EF4-FFF2-40B4-BE49-F238E27FC236}">
                <a16:creationId xmlns:a16="http://schemas.microsoft.com/office/drawing/2014/main" id="{462057DE-76A9-4C44-AA66-480A6255EC04}"/>
              </a:ext>
            </a:extLst>
          </p:cNvPr>
          <p:cNvGrpSpPr/>
          <p:nvPr/>
        </p:nvGrpSpPr>
        <p:grpSpPr>
          <a:xfrm>
            <a:off x="8901200" y="1278787"/>
            <a:ext cx="3054960" cy="2245320"/>
            <a:chOff x="8901200" y="1278787"/>
            <a:chExt cx="3054960" cy="2245320"/>
          </a:xfrm>
        </p:grpSpPr>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CFE039D2-40A7-412A-9409-F702476AAE2C}"/>
                    </a:ext>
                  </a:extLst>
                </p14:cNvPr>
                <p14:cNvContentPartPr/>
                <p14:nvPr/>
              </p14:nvContentPartPr>
              <p14:xfrm>
                <a:off x="9490880" y="1544467"/>
                <a:ext cx="108720" cy="1536480"/>
              </p14:xfrm>
            </p:contentPart>
          </mc:Choice>
          <mc:Fallback xmlns="">
            <p:pic>
              <p:nvPicPr>
                <p:cNvPr id="17" name="Freihand 16">
                  <a:extLst>
                    <a:ext uri="{FF2B5EF4-FFF2-40B4-BE49-F238E27FC236}">
                      <a16:creationId xmlns:a16="http://schemas.microsoft.com/office/drawing/2014/main" id="{CFE039D2-40A7-412A-9409-F702476AAE2C}"/>
                    </a:ext>
                  </a:extLst>
                </p:cNvPr>
                <p:cNvPicPr/>
                <p:nvPr/>
              </p:nvPicPr>
              <p:blipFill>
                <a:blip r:embed="rId29"/>
                <a:stretch>
                  <a:fillRect/>
                </a:stretch>
              </p:blipFill>
              <p:spPr>
                <a:xfrm>
                  <a:off x="9486560" y="1540147"/>
                  <a:ext cx="117360" cy="1545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07407927-51C7-44D5-8AE9-7CD3F4180C86}"/>
                    </a:ext>
                  </a:extLst>
                </p14:cNvPr>
                <p14:cNvContentPartPr/>
                <p14:nvPr/>
              </p14:nvContentPartPr>
              <p14:xfrm>
                <a:off x="8901200" y="2974027"/>
                <a:ext cx="2958480" cy="92520"/>
              </p14:xfrm>
            </p:contentPart>
          </mc:Choice>
          <mc:Fallback xmlns="">
            <p:pic>
              <p:nvPicPr>
                <p:cNvPr id="18" name="Freihand 17">
                  <a:extLst>
                    <a:ext uri="{FF2B5EF4-FFF2-40B4-BE49-F238E27FC236}">
                      <a16:creationId xmlns:a16="http://schemas.microsoft.com/office/drawing/2014/main" id="{07407927-51C7-44D5-8AE9-7CD3F4180C86}"/>
                    </a:ext>
                  </a:extLst>
                </p:cNvPr>
                <p:cNvPicPr/>
                <p:nvPr/>
              </p:nvPicPr>
              <p:blipFill>
                <a:blip r:embed="rId31"/>
                <a:stretch>
                  <a:fillRect/>
                </a:stretch>
              </p:blipFill>
              <p:spPr>
                <a:xfrm>
                  <a:off x="8896880" y="2969707"/>
                  <a:ext cx="2967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C6179BA4-61ED-452A-A823-B2A428D0FFEE}"/>
                    </a:ext>
                  </a:extLst>
                </p14:cNvPr>
                <p14:cNvContentPartPr/>
                <p14:nvPr/>
              </p14:nvContentPartPr>
              <p14:xfrm>
                <a:off x="11700560" y="2889067"/>
                <a:ext cx="255600" cy="299880"/>
              </p14:xfrm>
            </p:contentPart>
          </mc:Choice>
          <mc:Fallback xmlns="">
            <p:pic>
              <p:nvPicPr>
                <p:cNvPr id="19" name="Freihand 18">
                  <a:extLst>
                    <a:ext uri="{FF2B5EF4-FFF2-40B4-BE49-F238E27FC236}">
                      <a16:creationId xmlns:a16="http://schemas.microsoft.com/office/drawing/2014/main" id="{C6179BA4-61ED-452A-A823-B2A428D0FFEE}"/>
                    </a:ext>
                  </a:extLst>
                </p:cNvPr>
                <p:cNvPicPr/>
                <p:nvPr/>
              </p:nvPicPr>
              <p:blipFill>
                <a:blip r:embed="rId33"/>
                <a:stretch>
                  <a:fillRect/>
                </a:stretch>
              </p:blipFill>
              <p:spPr>
                <a:xfrm>
                  <a:off x="11696240" y="2884747"/>
                  <a:ext cx="2642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64B4423A-073D-460D-BFBD-7A39E6DB2889}"/>
                    </a:ext>
                  </a:extLst>
                </p14:cNvPr>
                <p14:cNvContentPartPr/>
                <p14:nvPr/>
              </p14:nvContentPartPr>
              <p14:xfrm>
                <a:off x="9407360" y="1327747"/>
                <a:ext cx="267840" cy="307800"/>
              </p14:xfrm>
            </p:contentPart>
          </mc:Choice>
          <mc:Fallback xmlns="">
            <p:pic>
              <p:nvPicPr>
                <p:cNvPr id="21" name="Freihand 20">
                  <a:extLst>
                    <a:ext uri="{FF2B5EF4-FFF2-40B4-BE49-F238E27FC236}">
                      <a16:creationId xmlns:a16="http://schemas.microsoft.com/office/drawing/2014/main" id="{64B4423A-073D-460D-BFBD-7A39E6DB2889}"/>
                    </a:ext>
                  </a:extLst>
                </p:cNvPr>
                <p:cNvPicPr/>
                <p:nvPr/>
              </p:nvPicPr>
              <p:blipFill>
                <a:blip r:embed="rId35"/>
                <a:stretch>
                  <a:fillRect/>
                </a:stretch>
              </p:blipFill>
              <p:spPr>
                <a:xfrm>
                  <a:off x="9403040" y="1323427"/>
                  <a:ext cx="2764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04DDF916-B8F4-4008-8B12-43728690A6AF}"/>
                    </a:ext>
                  </a:extLst>
                </p14:cNvPr>
                <p14:cNvContentPartPr/>
                <p14:nvPr/>
              </p14:nvContentPartPr>
              <p14:xfrm>
                <a:off x="9033320" y="1347187"/>
                <a:ext cx="140400" cy="370080"/>
              </p14:xfrm>
            </p:contentPart>
          </mc:Choice>
          <mc:Fallback xmlns="">
            <p:pic>
              <p:nvPicPr>
                <p:cNvPr id="22" name="Freihand 21">
                  <a:extLst>
                    <a:ext uri="{FF2B5EF4-FFF2-40B4-BE49-F238E27FC236}">
                      <a16:creationId xmlns:a16="http://schemas.microsoft.com/office/drawing/2014/main" id="{04DDF916-B8F4-4008-8B12-43728690A6AF}"/>
                    </a:ext>
                  </a:extLst>
                </p:cNvPr>
                <p:cNvPicPr/>
                <p:nvPr/>
              </p:nvPicPr>
              <p:blipFill>
                <a:blip r:embed="rId37"/>
                <a:stretch>
                  <a:fillRect/>
                </a:stretch>
              </p:blipFill>
              <p:spPr>
                <a:xfrm>
                  <a:off x="9029000" y="1342867"/>
                  <a:ext cx="1490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946924D8-7EF0-441D-BC94-2658BB5D4628}"/>
                    </a:ext>
                  </a:extLst>
                </p14:cNvPr>
                <p14:cNvContentPartPr/>
                <p14:nvPr/>
              </p14:nvContentPartPr>
              <p14:xfrm>
                <a:off x="11528120" y="3316387"/>
                <a:ext cx="159120" cy="207720"/>
              </p14:xfrm>
            </p:contentPart>
          </mc:Choice>
          <mc:Fallback xmlns="">
            <p:pic>
              <p:nvPicPr>
                <p:cNvPr id="24" name="Freihand 23">
                  <a:extLst>
                    <a:ext uri="{FF2B5EF4-FFF2-40B4-BE49-F238E27FC236}">
                      <a16:creationId xmlns:a16="http://schemas.microsoft.com/office/drawing/2014/main" id="{946924D8-7EF0-441D-BC94-2658BB5D4628}"/>
                    </a:ext>
                  </a:extLst>
                </p:cNvPr>
                <p:cNvPicPr/>
                <p:nvPr/>
              </p:nvPicPr>
              <p:blipFill>
                <a:blip r:embed="rId39"/>
                <a:stretch>
                  <a:fillRect/>
                </a:stretch>
              </p:blipFill>
              <p:spPr>
                <a:xfrm>
                  <a:off x="11523800" y="3312067"/>
                  <a:ext cx="167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B582047E-05E1-4F66-A306-00A39631A70A}"/>
                    </a:ext>
                  </a:extLst>
                </p14:cNvPr>
                <p14:cNvContentPartPr/>
                <p14:nvPr/>
              </p14:nvContentPartPr>
              <p14:xfrm>
                <a:off x="11628200" y="3319267"/>
                <a:ext cx="168840" cy="172080"/>
              </p14:xfrm>
            </p:contentPart>
          </mc:Choice>
          <mc:Fallback xmlns="">
            <p:pic>
              <p:nvPicPr>
                <p:cNvPr id="25" name="Freihand 24">
                  <a:extLst>
                    <a:ext uri="{FF2B5EF4-FFF2-40B4-BE49-F238E27FC236}">
                      <a16:creationId xmlns:a16="http://schemas.microsoft.com/office/drawing/2014/main" id="{B582047E-05E1-4F66-A306-00A39631A70A}"/>
                    </a:ext>
                  </a:extLst>
                </p:cNvPr>
                <p:cNvPicPr/>
                <p:nvPr/>
              </p:nvPicPr>
              <p:blipFill>
                <a:blip r:embed="rId41"/>
                <a:stretch>
                  <a:fillRect/>
                </a:stretch>
              </p:blipFill>
              <p:spPr>
                <a:xfrm>
                  <a:off x="11623880" y="3314947"/>
                  <a:ext cx="177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D68B1667-45BD-43CA-9903-4D8A09F74FDB}"/>
                    </a:ext>
                  </a:extLst>
                </p14:cNvPr>
                <p14:cNvContentPartPr/>
                <p14:nvPr/>
              </p14:nvContentPartPr>
              <p14:xfrm>
                <a:off x="9846560" y="1450867"/>
                <a:ext cx="1617840" cy="1247040"/>
              </p14:xfrm>
            </p:contentPart>
          </mc:Choice>
          <mc:Fallback xmlns="">
            <p:pic>
              <p:nvPicPr>
                <p:cNvPr id="26" name="Freihand 25">
                  <a:extLst>
                    <a:ext uri="{FF2B5EF4-FFF2-40B4-BE49-F238E27FC236}">
                      <a16:creationId xmlns:a16="http://schemas.microsoft.com/office/drawing/2014/main" id="{D68B1667-45BD-43CA-9903-4D8A09F74FDB}"/>
                    </a:ext>
                  </a:extLst>
                </p:cNvPr>
                <p:cNvPicPr/>
                <p:nvPr/>
              </p:nvPicPr>
              <p:blipFill>
                <a:blip r:embed="rId43"/>
                <a:stretch>
                  <a:fillRect/>
                </a:stretch>
              </p:blipFill>
              <p:spPr>
                <a:xfrm>
                  <a:off x="9842240" y="1446547"/>
                  <a:ext cx="1626480" cy="1255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7F6F928D-B088-4A22-A8CA-D21BEFF77C8F}"/>
                    </a:ext>
                  </a:extLst>
                </p14:cNvPr>
                <p14:cNvContentPartPr/>
                <p14:nvPr/>
              </p14:nvContentPartPr>
              <p14:xfrm>
                <a:off x="10307360" y="1373827"/>
                <a:ext cx="1068480" cy="1324080"/>
              </p14:xfrm>
            </p:contentPart>
          </mc:Choice>
          <mc:Fallback xmlns="">
            <p:pic>
              <p:nvPicPr>
                <p:cNvPr id="27" name="Freihand 26">
                  <a:extLst>
                    <a:ext uri="{FF2B5EF4-FFF2-40B4-BE49-F238E27FC236}">
                      <a16:creationId xmlns:a16="http://schemas.microsoft.com/office/drawing/2014/main" id="{7F6F928D-B088-4A22-A8CA-D21BEFF77C8F}"/>
                    </a:ext>
                  </a:extLst>
                </p:cNvPr>
                <p:cNvPicPr/>
                <p:nvPr/>
              </p:nvPicPr>
              <p:blipFill>
                <a:blip r:embed="rId45"/>
                <a:stretch>
                  <a:fillRect/>
                </a:stretch>
              </p:blipFill>
              <p:spPr>
                <a:xfrm>
                  <a:off x="10303040" y="1369507"/>
                  <a:ext cx="1077120" cy="1332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B29908F-550E-4FE0-A2C4-CA6D8E7ED7EF}"/>
                    </a:ext>
                  </a:extLst>
                </p14:cNvPr>
                <p14:cNvContentPartPr/>
                <p14:nvPr/>
              </p14:nvContentPartPr>
              <p14:xfrm>
                <a:off x="11580320" y="1314067"/>
                <a:ext cx="70920" cy="168480"/>
              </p14:xfrm>
            </p:contentPart>
          </mc:Choice>
          <mc:Fallback xmlns="">
            <p:pic>
              <p:nvPicPr>
                <p:cNvPr id="28" name="Freihand 27">
                  <a:extLst>
                    <a:ext uri="{FF2B5EF4-FFF2-40B4-BE49-F238E27FC236}">
                      <a16:creationId xmlns:a16="http://schemas.microsoft.com/office/drawing/2014/main" id="{3B29908F-550E-4FE0-A2C4-CA6D8E7ED7EF}"/>
                    </a:ext>
                  </a:extLst>
                </p:cNvPr>
                <p:cNvPicPr/>
                <p:nvPr/>
              </p:nvPicPr>
              <p:blipFill>
                <a:blip r:embed="rId47"/>
                <a:stretch>
                  <a:fillRect/>
                </a:stretch>
              </p:blipFill>
              <p:spPr>
                <a:xfrm>
                  <a:off x="11576000" y="1309747"/>
                  <a:ext cx="79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35B98FE8-9762-490B-9DD1-54A407F9C9F4}"/>
                    </a:ext>
                  </a:extLst>
                </p14:cNvPr>
                <p14:cNvContentPartPr/>
                <p14:nvPr/>
              </p14:nvContentPartPr>
              <p14:xfrm>
                <a:off x="11654120" y="1278787"/>
                <a:ext cx="33120" cy="209160"/>
              </p14:xfrm>
            </p:contentPart>
          </mc:Choice>
          <mc:Fallback xmlns="">
            <p:pic>
              <p:nvPicPr>
                <p:cNvPr id="29" name="Freihand 28">
                  <a:extLst>
                    <a:ext uri="{FF2B5EF4-FFF2-40B4-BE49-F238E27FC236}">
                      <a16:creationId xmlns:a16="http://schemas.microsoft.com/office/drawing/2014/main" id="{35B98FE8-9762-490B-9DD1-54A407F9C9F4}"/>
                    </a:ext>
                  </a:extLst>
                </p:cNvPr>
                <p:cNvPicPr/>
                <p:nvPr/>
              </p:nvPicPr>
              <p:blipFill>
                <a:blip r:embed="rId49"/>
                <a:stretch>
                  <a:fillRect/>
                </a:stretch>
              </p:blipFill>
              <p:spPr>
                <a:xfrm>
                  <a:off x="11649800" y="1274467"/>
                  <a:ext cx="41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9A1EDF0C-1E2B-4EF5-B48A-0C893F2E40C2}"/>
                    </a:ext>
                  </a:extLst>
                </p14:cNvPr>
                <p14:cNvContentPartPr/>
                <p14:nvPr/>
              </p14:nvContentPartPr>
              <p14:xfrm>
                <a:off x="11596160" y="1369147"/>
                <a:ext cx="96840" cy="23760"/>
              </p14:xfrm>
            </p:contentPart>
          </mc:Choice>
          <mc:Fallback xmlns="">
            <p:pic>
              <p:nvPicPr>
                <p:cNvPr id="30" name="Freihand 29">
                  <a:extLst>
                    <a:ext uri="{FF2B5EF4-FFF2-40B4-BE49-F238E27FC236}">
                      <a16:creationId xmlns:a16="http://schemas.microsoft.com/office/drawing/2014/main" id="{9A1EDF0C-1E2B-4EF5-B48A-0C893F2E40C2}"/>
                    </a:ext>
                  </a:extLst>
                </p:cNvPr>
                <p:cNvPicPr/>
                <p:nvPr/>
              </p:nvPicPr>
              <p:blipFill>
                <a:blip r:embed="rId51"/>
                <a:stretch>
                  <a:fillRect/>
                </a:stretch>
              </p:blipFill>
              <p:spPr>
                <a:xfrm>
                  <a:off x="11591840" y="1364827"/>
                  <a:ext cx="105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3F75268B-7A54-4539-915B-1952E1A22341}"/>
                    </a:ext>
                  </a:extLst>
                </p14:cNvPr>
                <p14:cNvContentPartPr/>
                <p14:nvPr/>
              </p14:nvContentPartPr>
              <p14:xfrm>
                <a:off x="11481320" y="2621947"/>
                <a:ext cx="57960" cy="171360"/>
              </p14:xfrm>
            </p:contentPart>
          </mc:Choice>
          <mc:Fallback xmlns="">
            <p:pic>
              <p:nvPicPr>
                <p:cNvPr id="31" name="Freihand 30">
                  <a:extLst>
                    <a:ext uri="{FF2B5EF4-FFF2-40B4-BE49-F238E27FC236}">
                      <a16:creationId xmlns:a16="http://schemas.microsoft.com/office/drawing/2014/main" id="{3F75268B-7A54-4539-915B-1952E1A22341}"/>
                    </a:ext>
                  </a:extLst>
                </p:cNvPr>
                <p:cNvPicPr/>
                <p:nvPr/>
              </p:nvPicPr>
              <p:blipFill>
                <a:blip r:embed="rId53"/>
                <a:stretch>
                  <a:fillRect/>
                </a:stretch>
              </p:blipFill>
              <p:spPr>
                <a:xfrm>
                  <a:off x="11477000" y="2617627"/>
                  <a:ext cx="66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B74AA8D2-55BF-452E-81A3-FB4A9CDAB37F}"/>
                    </a:ext>
                  </a:extLst>
                </p14:cNvPr>
                <p14:cNvContentPartPr/>
                <p14:nvPr/>
              </p14:nvContentPartPr>
              <p14:xfrm>
                <a:off x="11533880" y="2581267"/>
                <a:ext cx="108720" cy="204840"/>
              </p14:xfrm>
            </p:contentPart>
          </mc:Choice>
          <mc:Fallback xmlns="">
            <p:pic>
              <p:nvPicPr>
                <p:cNvPr id="32" name="Freihand 31">
                  <a:extLst>
                    <a:ext uri="{FF2B5EF4-FFF2-40B4-BE49-F238E27FC236}">
                      <a16:creationId xmlns:a16="http://schemas.microsoft.com/office/drawing/2014/main" id="{B74AA8D2-55BF-452E-81A3-FB4A9CDAB37F}"/>
                    </a:ext>
                  </a:extLst>
                </p:cNvPr>
                <p:cNvPicPr/>
                <p:nvPr/>
              </p:nvPicPr>
              <p:blipFill>
                <a:blip r:embed="rId55"/>
                <a:stretch>
                  <a:fillRect/>
                </a:stretch>
              </p:blipFill>
              <p:spPr>
                <a:xfrm>
                  <a:off x="11529560" y="2576947"/>
                  <a:ext cx="117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5F27FFC-7BA9-43D4-BE86-BD6C85452776}"/>
                    </a:ext>
                  </a:extLst>
                </p14:cNvPr>
                <p14:cNvContentPartPr/>
                <p14:nvPr/>
              </p14:nvContentPartPr>
              <p14:xfrm>
                <a:off x="9707960" y="2026147"/>
                <a:ext cx="157680" cy="23760"/>
              </p14:xfrm>
            </p:contentPart>
          </mc:Choice>
          <mc:Fallback xmlns="">
            <p:pic>
              <p:nvPicPr>
                <p:cNvPr id="33" name="Freihand 32">
                  <a:extLst>
                    <a:ext uri="{FF2B5EF4-FFF2-40B4-BE49-F238E27FC236}">
                      <a16:creationId xmlns:a16="http://schemas.microsoft.com/office/drawing/2014/main" id="{95F27FFC-7BA9-43D4-BE86-BD6C85452776}"/>
                    </a:ext>
                  </a:extLst>
                </p:cNvPr>
                <p:cNvPicPr/>
                <p:nvPr/>
              </p:nvPicPr>
              <p:blipFill>
                <a:blip r:embed="rId57"/>
                <a:stretch>
                  <a:fillRect/>
                </a:stretch>
              </p:blipFill>
              <p:spPr>
                <a:xfrm>
                  <a:off x="9703640" y="2021827"/>
                  <a:ext cx="166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A06A9C0A-3997-42DC-9006-218E9B072C11}"/>
                    </a:ext>
                  </a:extLst>
                </p14:cNvPr>
                <p14:cNvContentPartPr/>
                <p14:nvPr/>
              </p14:nvContentPartPr>
              <p14:xfrm>
                <a:off x="10099640" y="1989067"/>
                <a:ext cx="609480" cy="31320"/>
              </p14:xfrm>
            </p:contentPart>
          </mc:Choice>
          <mc:Fallback xmlns="">
            <p:pic>
              <p:nvPicPr>
                <p:cNvPr id="34" name="Freihand 33">
                  <a:extLst>
                    <a:ext uri="{FF2B5EF4-FFF2-40B4-BE49-F238E27FC236}">
                      <a16:creationId xmlns:a16="http://schemas.microsoft.com/office/drawing/2014/main" id="{A06A9C0A-3997-42DC-9006-218E9B072C11}"/>
                    </a:ext>
                  </a:extLst>
                </p:cNvPr>
                <p:cNvPicPr/>
                <p:nvPr/>
              </p:nvPicPr>
              <p:blipFill>
                <a:blip r:embed="rId59"/>
                <a:stretch>
                  <a:fillRect/>
                </a:stretch>
              </p:blipFill>
              <p:spPr>
                <a:xfrm>
                  <a:off x="10095320" y="1984747"/>
                  <a:ext cx="618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B30AAEB8-F861-44A9-BCF4-2B6D12225BD8}"/>
                    </a:ext>
                  </a:extLst>
                </p14:cNvPr>
                <p14:cNvContentPartPr/>
                <p14:nvPr/>
              </p14:nvContentPartPr>
              <p14:xfrm>
                <a:off x="10701200" y="2188507"/>
                <a:ext cx="11160" cy="276480"/>
              </p14:xfrm>
            </p:contentPart>
          </mc:Choice>
          <mc:Fallback xmlns="">
            <p:pic>
              <p:nvPicPr>
                <p:cNvPr id="35" name="Freihand 34">
                  <a:extLst>
                    <a:ext uri="{FF2B5EF4-FFF2-40B4-BE49-F238E27FC236}">
                      <a16:creationId xmlns:a16="http://schemas.microsoft.com/office/drawing/2014/main" id="{B30AAEB8-F861-44A9-BCF4-2B6D12225BD8}"/>
                    </a:ext>
                  </a:extLst>
                </p:cNvPr>
                <p:cNvPicPr/>
                <p:nvPr/>
              </p:nvPicPr>
              <p:blipFill>
                <a:blip r:embed="rId61"/>
                <a:stretch>
                  <a:fillRect/>
                </a:stretch>
              </p:blipFill>
              <p:spPr>
                <a:xfrm>
                  <a:off x="10696880" y="2184187"/>
                  <a:ext cx="198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E935D038-E6F3-46D2-81C1-40E181564562}"/>
                    </a:ext>
                  </a:extLst>
                </p14:cNvPr>
                <p14:cNvContentPartPr/>
                <p14:nvPr/>
              </p14:nvContentPartPr>
              <p14:xfrm>
                <a:off x="10687520" y="2754787"/>
                <a:ext cx="36000" cy="182520"/>
              </p14:xfrm>
            </p:contentPart>
          </mc:Choice>
          <mc:Fallback xmlns="">
            <p:pic>
              <p:nvPicPr>
                <p:cNvPr id="36" name="Freihand 35">
                  <a:extLst>
                    <a:ext uri="{FF2B5EF4-FFF2-40B4-BE49-F238E27FC236}">
                      <a16:creationId xmlns:a16="http://schemas.microsoft.com/office/drawing/2014/main" id="{E935D038-E6F3-46D2-81C1-40E181564562}"/>
                    </a:ext>
                  </a:extLst>
                </p:cNvPr>
                <p:cNvPicPr/>
                <p:nvPr/>
              </p:nvPicPr>
              <p:blipFill>
                <a:blip r:embed="rId63"/>
                <a:stretch>
                  <a:fillRect/>
                </a:stretch>
              </p:blipFill>
              <p:spPr>
                <a:xfrm>
                  <a:off x="10683200" y="2750467"/>
                  <a:ext cx="44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5FF072F0-E98B-4AFA-AE3C-27CE2CC34FF8}"/>
                    </a:ext>
                  </a:extLst>
                </p14:cNvPr>
                <p14:cNvContentPartPr/>
                <p14:nvPr/>
              </p14:nvContentPartPr>
              <p14:xfrm>
                <a:off x="10685000" y="3225307"/>
                <a:ext cx="161640" cy="167400"/>
              </p14:xfrm>
            </p:contentPart>
          </mc:Choice>
          <mc:Fallback xmlns="">
            <p:pic>
              <p:nvPicPr>
                <p:cNvPr id="38" name="Freihand 37">
                  <a:extLst>
                    <a:ext uri="{FF2B5EF4-FFF2-40B4-BE49-F238E27FC236}">
                      <a16:creationId xmlns:a16="http://schemas.microsoft.com/office/drawing/2014/main" id="{5FF072F0-E98B-4AFA-AE3C-27CE2CC34FF8}"/>
                    </a:ext>
                  </a:extLst>
                </p:cNvPr>
                <p:cNvPicPr/>
                <p:nvPr/>
              </p:nvPicPr>
              <p:blipFill>
                <a:blip r:embed="rId65"/>
                <a:stretch>
                  <a:fillRect/>
                </a:stretch>
              </p:blipFill>
              <p:spPr>
                <a:xfrm>
                  <a:off x="10680680" y="3220987"/>
                  <a:ext cx="170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450E4D52-DEE0-4EA2-AC17-F3C81E63DC6F}"/>
                    </a:ext>
                  </a:extLst>
                </p14:cNvPr>
                <p14:cNvContentPartPr/>
                <p14:nvPr/>
              </p14:nvContentPartPr>
              <p14:xfrm>
                <a:off x="10690040" y="3236467"/>
                <a:ext cx="151920" cy="66600"/>
              </p14:xfrm>
            </p:contentPart>
          </mc:Choice>
          <mc:Fallback xmlns="">
            <p:pic>
              <p:nvPicPr>
                <p:cNvPr id="39" name="Freihand 38">
                  <a:extLst>
                    <a:ext uri="{FF2B5EF4-FFF2-40B4-BE49-F238E27FC236}">
                      <a16:creationId xmlns:a16="http://schemas.microsoft.com/office/drawing/2014/main" id="{450E4D52-DEE0-4EA2-AC17-F3C81E63DC6F}"/>
                    </a:ext>
                  </a:extLst>
                </p:cNvPr>
                <p:cNvPicPr/>
                <p:nvPr/>
              </p:nvPicPr>
              <p:blipFill>
                <a:blip r:embed="rId67"/>
                <a:stretch>
                  <a:fillRect/>
                </a:stretch>
              </p:blipFill>
              <p:spPr>
                <a:xfrm>
                  <a:off x="10685720" y="3232147"/>
                  <a:ext cx="160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74FFC20-FB3E-4A00-9676-5C41D782D24D}"/>
                    </a:ext>
                  </a:extLst>
                </p14:cNvPr>
                <p14:cNvContentPartPr/>
                <p14:nvPr/>
              </p14:nvContentPartPr>
              <p14:xfrm>
                <a:off x="10912160" y="3110107"/>
                <a:ext cx="120960" cy="162000"/>
              </p14:xfrm>
            </p:contentPart>
          </mc:Choice>
          <mc:Fallback xmlns="">
            <p:pic>
              <p:nvPicPr>
                <p:cNvPr id="40" name="Freihand 39">
                  <a:extLst>
                    <a:ext uri="{FF2B5EF4-FFF2-40B4-BE49-F238E27FC236}">
                      <a16:creationId xmlns:a16="http://schemas.microsoft.com/office/drawing/2014/main" id="{274FFC20-FB3E-4A00-9676-5C41D782D24D}"/>
                    </a:ext>
                  </a:extLst>
                </p:cNvPr>
                <p:cNvPicPr/>
                <p:nvPr/>
              </p:nvPicPr>
              <p:blipFill>
                <a:blip r:embed="rId69"/>
                <a:stretch>
                  <a:fillRect/>
                </a:stretch>
              </p:blipFill>
              <p:spPr>
                <a:xfrm>
                  <a:off x="10907840" y="3105787"/>
                  <a:ext cx="129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0DBC990D-C07F-4EC3-A4A2-384B35372C67}"/>
                    </a:ext>
                  </a:extLst>
                </p14:cNvPr>
                <p14:cNvContentPartPr/>
                <p14:nvPr/>
              </p14:nvContentPartPr>
              <p14:xfrm>
                <a:off x="9192800" y="2025787"/>
                <a:ext cx="102240" cy="277560"/>
              </p14:xfrm>
            </p:contentPart>
          </mc:Choice>
          <mc:Fallback xmlns="">
            <p:pic>
              <p:nvPicPr>
                <p:cNvPr id="41" name="Freihand 40">
                  <a:extLst>
                    <a:ext uri="{FF2B5EF4-FFF2-40B4-BE49-F238E27FC236}">
                      <a16:creationId xmlns:a16="http://schemas.microsoft.com/office/drawing/2014/main" id="{0DBC990D-C07F-4EC3-A4A2-384B35372C67}"/>
                    </a:ext>
                  </a:extLst>
                </p:cNvPr>
                <p:cNvPicPr/>
                <p:nvPr/>
              </p:nvPicPr>
              <p:blipFill>
                <a:blip r:embed="rId71"/>
                <a:stretch>
                  <a:fillRect/>
                </a:stretch>
              </p:blipFill>
              <p:spPr>
                <a:xfrm>
                  <a:off x="9188480" y="2021467"/>
                  <a:ext cx="110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9C1FBD4D-49F8-4A45-BD70-37A20020143E}"/>
                    </a:ext>
                  </a:extLst>
                </p14:cNvPr>
                <p14:cNvContentPartPr/>
                <p14:nvPr/>
              </p14:nvContentPartPr>
              <p14:xfrm>
                <a:off x="9330320" y="1922107"/>
                <a:ext cx="155160" cy="169200"/>
              </p14:xfrm>
            </p:contentPart>
          </mc:Choice>
          <mc:Fallback xmlns="">
            <p:pic>
              <p:nvPicPr>
                <p:cNvPr id="42" name="Freihand 41">
                  <a:extLst>
                    <a:ext uri="{FF2B5EF4-FFF2-40B4-BE49-F238E27FC236}">
                      <a16:creationId xmlns:a16="http://schemas.microsoft.com/office/drawing/2014/main" id="{9C1FBD4D-49F8-4A45-BD70-37A20020143E}"/>
                    </a:ext>
                  </a:extLst>
                </p:cNvPr>
                <p:cNvPicPr/>
                <p:nvPr/>
              </p:nvPicPr>
              <p:blipFill>
                <a:blip r:embed="rId73"/>
                <a:stretch>
                  <a:fillRect/>
                </a:stretch>
              </p:blipFill>
              <p:spPr>
                <a:xfrm>
                  <a:off x="9326000" y="1917787"/>
                  <a:ext cx="163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2F163542-181B-440B-9E95-C7D99CCE48BB}"/>
                    </a:ext>
                  </a:extLst>
                </p14:cNvPr>
                <p14:cNvContentPartPr/>
                <p14:nvPr/>
              </p14:nvContentPartPr>
              <p14:xfrm>
                <a:off x="10717400" y="2003827"/>
                <a:ext cx="14760" cy="14040"/>
              </p14:xfrm>
            </p:contentPart>
          </mc:Choice>
          <mc:Fallback xmlns="">
            <p:pic>
              <p:nvPicPr>
                <p:cNvPr id="45" name="Freihand 44">
                  <a:extLst>
                    <a:ext uri="{FF2B5EF4-FFF2-40B4-BE49-F238E27FC236}">
                      <a16:creationId xmlns:a16="http://schemas.microsoft.com/office/drawing/2014/main" id="{2F163542-181B-440B-9E95-C7D99CCE48BB}"/>
                    </a:ext>
                  </a:extLst>
                </p:cNvPr>
                <p:cNvPicPr/>
                <p:nvPr/>
              </p:nvPicPr>
              <p:blipFill>
                <a:blip r:embed="rId75"/>
                <a:stretch>
                  <a:fillRect/>
                </a:stretch>
              </p:blipFill>
              <p:spPr>
                <a:xfrm>
                  <a:off x="10713080" y="1999507"/>
                  <a:ext cx="23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8A11D207-A77B-48E2-86E0-3E180BEC4F7F}"/>
                    </a:ext>
                  </a:extLst>
                </p14:cNvPr>
                <p14:cNvContentPartPr/>
                <p14:nvPr/>
              </p14:nvContentPartPr>
              <p14:xfrm>
                <a:off x="9028640" y="1765507"/>
                <a:ext cx="489960" cy="649800"/>
              </p14:xfrm>
            </p:contentPart>
          </mc:Choice>
          <mc:Fallback xmlns="">
            <p:pic>
              <p:nvPicPr>
                <p:cNvPr id="47" name="Freihand 46">
                  <a:extLst>
                    <a:ext uri="{FF2B5EF4-FFF2-40B4-BE49-F238E27FC236}">
                      <a16:creationId xmlns:a16="http://schemas.microsoft.com/office/drawing/2014/main" id="{8A11D207-A77B-48E2-86E0-3E180BEC4F7F}"/>
                    </a:ext>
                  </a:extLst>
                </p:cNvPr>
                <p:cNvPicPr/>
                <p:nvPr/>
              </p:nvPicPr>
              <p:blipFill>
                <a:blip r:embed="rId77"/>
                <a:stretch>
                  <a:fillRect/>
                </a:stretch>
              </p:blipFill>
              <p:spPr>
                <a:xfrm>
                  <a:off x="9024320" y="1761187"/>
                  <a:ext cx="498600" cy="65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B6E23573-3C6E-4845-82E6-2CD02D1A72DD}"/>
                  </a:ext>
                </a:extLst>
              </p14:cNvPr>
              <p14:cNvContentPartPr/>
              <p14:nvPr/>
            </p14:nvContentPartPr>
            <p14:xfrm>
              <a:off x="326360" y="4522027"/>
              <a:ext cx="3307320" cy="1793160"/>
            </p14:xfrm>
          </p:contentPart>
        </mc:Choice>
        <mc:Fallback xmlns="">
          <p:pic>
            <p:nvPicPr>
              <p:cNvPr id="49" name="Freihand 48">
                <a:extLst>
                  <a:ext uri="{FF2B5EF4-FFF2-40B4-BE49-F238E27FC236}">
                    <a16:creationId xmlns:a16="http://schemas.microsoft.com/office/drawing/2014/main" id="{B6E23573-3C6E-4845-82E6-2CD02D1A72DD}"/>
                  </a:ext>
                </a:extLst>
              </p:cNvPr>
              <p:cNvPicPr/>
              <p:nvPr/>
            </p:nvPicPr>
            <p:blipFill>
              <a:blip r:embed="rId79"/>
              <a:stretch>
                <a:fillRect/>
              </a:stretch>
            </p:blipFill>
            <p:spPr>
              <a:xfrm>
                <a:off x="322040" y="4517707"/>
                <a:ext cx="3315960" cy="180180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1759</Words>
  <Application>Microsoft Office PowerPoint</Application>
  <PresentationFormat>Breitbild</PresentationFormat>
  <Paragraphs>357</Paragraphs>
  <Slides>26</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142</cp:revision>
  <cp:lastPrinted>2022-03-02T20:18:27Z</cp:lastPrinted>
  <dcterms:created xsi:type="dcterms:W3CDTF">2022-03-01T20:52:11Z</dcterms:created>
  <dcterms:modified xsi:type="dcterms:W3CDTF">2025-03-13T08:46:50Z</dcterms:modified>
</cp:coreProperties>
</file>